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PEjyz9kxzU2d4UoLLrbksyjNg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96f16e1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g2596f16e1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15e7a7f5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g2315e7a7f5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27" name="Google Shape;27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019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19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019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921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b="1"/>
              <a:t>API Gateway</a:t>
            </a:r>
            <a:endParaRPr b="1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Programming Palli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API Gateway</a:t>
            </a:r>
            <a:endParaRPr dirty="0"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</a:pPr>
            <a:r>
              <a:rPr lang="en-US" dirty="0"/>
              <a:t>An API Gateway is a key component in microservices architectures. </a:t>
            </a:r>
          </a:p>
          <a:p>
            <a:pPr marL="342900" lvl="0" indent="-342900">
              <a:spcBef>
                <a:spcPts val="0"/>
              </a:spcBef>
            </a:pPr>
            <a:r>
              <a:rPr lang="en-US" dirty="0"/>
              <a:t>It serves as a centralized entry point for managing and routing requests from clients to the appropriate microservices or backend services within a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96f16e1bc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Why need API Gateway</a:t>
            </a:r>
            <a:endParaRPr/>
          </a:p>
        </p:txBody>
      </p:sp>
      <p:sp>
        <p:nvSpPr>
          <p:cNvPr id="156" name="Google Shape;156;g2596f16e1bc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Acts as an entry point for APIs.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API gateway helps to stop exposing internal concerns to external clients.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helps to provide additional security to your microservices 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/>
              <a:t>Benefits</a:t>
            </a:r>
            <a:endParaRPr b="1"/>
          </a:p>
        </p:txBody>
      </p:sp>
      <p:sp>
        <p:nvSpPr>
          <p:cNvPr id="162" name="Google Shape;162;p3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7905566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Enhanced security: </a:t>
            </a:r>
            <a:r>
              <a:rPr lang="en-US"/>
              <a:t>Centralized security policies and protocols.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Improved performance: </a:t>
            </a:r>
            <a:r>
              <a:rPr lang="en-US"/>
              <a:t>Caching, request optimization, and load balancing.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Simplified client interactions: </a:t>
            </a:r>
            <a:r>
              <a:rPr lang="en-US"/>
              <a:t>Single endpoint for clients to access various services.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Scalability and flexibility: </a:t>
            </a:r>
            <a:r>
              <a:rPr lang="en-US"/>
              <a:t>Easily add or modify services without impacting clients.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/>
              <a:t>Popular API Gateway Solutions</a:t>
            </a:r>
            <a:endParaRPr b="1"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7905566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Azure API Management.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Google</a:t>
            </a:r>
            <a:r>
              <a:rPr lang="en-US" b="1" dirty="0"/>
              <a:t> </a:t>
            </a:r>
            <a:r>
              <a:rPr lang="en-US" dirty="0"/>
              <a:t>API</a:t>
            </a:r>
            <a:r>
              <a:rPr lang="en-US" b="1" dirty="0"/>
              <a:t> </a:t>
            </a:r>
            <a:r>
              <a:rPr lang="en-US" dirty="0"/>
              <a:t>Gateway</a:t>
            </a:r>
            <a:r>
              <a:rPr lang="en-US" b="1" dirty="0"/>
              <a:t>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Amazon API Gateway.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Kong.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b="1" dirty="0"/>
              <a:t>Ocelot API Gateway.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b="1"/>
              <a:t>Drawback of API Gateway</a:t>
            </a:r>
            <a:endParaRPr b="1"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7905566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Gateway is a single entry point and in case of any failure, entire application will not work.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Question?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15e7a7f5d_0_4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85" name="Google Shape;185;g2315e7a7f5d_0_4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Please subscribe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175</Words>
  <Application>Microsoft Office PowerPoint</Application>
  <PresentationFormat>Widescreen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Noto Sans Symbols</vt:lpstr>
      <vt:lpstr>Trebuchet MS</vt:lpstr>
      <vt:lpstr>Facet</vt:lpstr>
      <vt:lpstr>API Gateway</vt:lpstr>
      <vt:lpstr>API Gateway</vt:lpstr>
      <vt:lpstr>Why need API Gateway</vt:lpstr>
      <vt:lpstr>Benefits</vt:lpstr>
      <vt:lpstr>Popular API Gateway Solutions</vt:lpstr>
      <vt:lpstr>Drawback of API Gateway</vt:lpstr>
      <vt:lpstr>Question?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Md Faisal</cp:lastModifiedBy>
  <cp:revision>3</cp:revision>
  <dcterms:created xsi:type="dcterms:W3CDTF">2023-02-25T11:06:57Z</dcterms:created>
  <dcterms:modified xsi:type="dcterms:W3CDTF">2024-12-20T19:02:05Z</dcterms:modified>
</cp:coreProperties>
</file>