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/bEoG0rzcMjaDLuEqKXStTl2X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-293" y="2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7648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5c3dcd61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g275c3dcd61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5c3dcd61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g275c3dcd61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4" name="Google Shape;2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15e7a7f5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g2315e7a7f5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96f16e1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g2596f16e1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5c3dcd61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g275c3dcd61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5c3dcd61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g275c3dcd61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5c3dcd61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g275c3dcd61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5c3dcd61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g275c3dcd61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5c3dcd61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g275c3dcd61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27" name="Google Shape;27;p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30" name="Google Shape;30;p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31" name="Google Shape;31;p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32" name="Google Shape;32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10" name="Google Shape;10;p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13" name="Google Shape;13;p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14" name="Google Shape;14;p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15" name="Google Shape;15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673768" y="2404534"/>
            <a:ext cx="8600235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b="1"/>
              <a:t>Clean Architecture</a:t>
            </a:r>
            <a:endParaRPr b="1"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Programming Palli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5c3dcd611_0_4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User Interface</a:t>
            </a:r>
            <a:endParaRPr b="1"/>
          </a:p>
        </p:txBody>
      </p:sp>
      <p:sp>
        <p:nvSpPr>
          <p:cNvPr id="203" name="Google Shape;203;g275c3dcd611_0_47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This is the code that users directly interact with.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Web application.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Desktop application.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Mobile application.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4" name="Google Shape;204;g275c3dcd611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525" y="2082800"/>
            <a:ext cx="4715256" cy="4622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5c3dcd611_0_5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Common Layer</a:t>
            </a:r>
            <a:endParaRPr b="1"/>
          </a:p>
        </p:txBody>
      </p:sp>
      <p:sp>
        <p:nvSpPr>
          <p:cNvPr id="210" name="Google Shape;210;g275c3dcd611_0_54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The common layer is a library which it is global to the entire system.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Cross-cutting concerns.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 smtClean="0"/>
              <a:t>Date Time</a:t>
            </a:r>
            <a:r>
              <a:rPr lang="en-US" dirty="0"/>
              <a:t>.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Configuration.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11" name="Google Shape;211;g275c3dcd611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525" y="2082800"/>
            <a:ext cx="4715256" cy="4622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/>
              <a:t>Question?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15e7a7f5d_0_43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22" name="Google Shape;222;g2315e7a7f5d_0_4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Please subscribe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Clean Architecture</a:t>
            </a:r>
            <a:endParaRPr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The Clean Architecture is a software architectural concept that aims to create modular and maintainable software systems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96f16e1bc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History</a:t>
            </a:r>
            <a:endParaRPr dirty="0"/>
          </a:p>
        </p:txBody>
      </p:sp>
      <p:sp>
        <p:nvSpPr>
          <p:cNvPr id="156" name="Google Shape;156;g2596f16e1bc_0_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Clean architecture was created by Robert C. Martin(Uncle Bob).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It evolved over time from several other architectures including </a:t>
            </a:r>
            <a:r>
              <a:rPr lang="en-US" b="1" dirty="0"/>
              <a:t>Hexagonal Architecture</a:t>
            </a:r>
            <a:r>
              <a:rPr lang="en-US" dirty="0"/>
              <a:t>, </a:t>
            </a:r>
            <a:r>
              <a:rPr lang="en-US" b="1" dirty="0"/>
              <a:t>Ports</a:t>
            </a:r>
            <a:r>
              <a:rPr lang="en-US" dirty="0"/>
              <a:t> and </a:t>
            </a:r>
            <a:r>
              <a:rPr lang="en-US" b="1" dirty="0"/>
              <a:t>Adapters</a:t>
            </a:r>
            <a:r>
              <a:rPr lang="en-US" dirty="0"/>
              <a:t>, and </a:t>
            </a:r>
            <a:r>
              <a:rPr lang="en-US" b="1" dirty="0"/>
              <a:t>Onion Architecture</a:t>
            </a:r>
            <a:r>
              <a:rPr lang="en-US" dirty="0"/>
              <a:t>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 dirty="0" smtClean="0"/>
              <a:t>Clean </a:t>
            </a:r>
            <a:r>
              <a:rPr lang="en-US" b="1" dirty="0"/>
              <a:t>Domain-Driven Design</a:t>
            </a:r>
            <a:endParaRPr b="1" dirty="0"/>
          </a:p>
        </p:txBody>
      </p:sp>
      <p:pic>
        <p:nvPicPr>
          <p:cNvPr id="162" name="Google Shape;16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650" y="1643450"/>
            <a:ext cx="4715256" cy="4622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5c3dcd611_0_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 dirty="0"/>
              <a:t>Domain Layer</a:t>
            </a:r>
            <a:endParaRPr b="1" dirty="0"/>
          </a:p>
        </p:txBody>
      </p:sp>
      <p:sp>
        <p:nvSpPr>
          <p:cNvPr id="168" name="Google Shape;168;g275c3dcd611_0_7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Domain layer is the core layer.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Core business logic.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Entities.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Business rules.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Aggregates.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 err="1"/>
              <a:t>Valu</a:t>
            </a:r>
            <a:r>
              <a:rPr lang="en-US" dirty="0"/>
              <a:t> objects.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 err="1"/>
              <a:t>Enums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9" name="Google Shape;169;g275c3dcd61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525" y="2082800"/>
            <a:ext cx="4715256" cy="4622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5c3dcd611_0_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Application Layer</a:t>
            </a:r>
            <a:endParaRPr b="1"/>
          </a:p>
        </p:txBody>
      </p:sp>
      <p:sp>
        <p:nvSpPr>
          <p:cNvPr id="175" name="Google Shape;175;g275c3dcd611_0_19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Application Layer as the "heart" of the application.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Service interfaces.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Error handling.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Data transformation and validation</a:t>
            </a:r>
            <a:r>
              <a:rPr lang="en-US" dirty="0" smtClean="0"/>
              <a:t>.</a:t>
            </a:r>
            <a:endParaRPr dirty="0"/>
          </a:p>
        </p:txBody>
      </p:sp>
      <p:pic>
        <p:nvPicPr>
          <p:cNvPr id="176" name="Google Shape;176;g275c3dcd611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525" y="2082800"/>
            <a:ext cx="4715256" cy="4622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5c3dcd611_0_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Persistence Layer</a:t>
            </a:r>
            <a:endParaRPr b="1"/>
          </a:p>
        </p:txBody>
      </p:sp>
      <p:sp>
        <p:nvSpPr>
          <p:cNvPr id="182" name="Google Shape;182;g275c3dcd611_0_27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The Persistence layer contains implementations for the persistence interfaces declared in the Application layer.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Separation from business logic.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Database interaction.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ORM.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Repositories.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Data mapping.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Decoupling from framework</a:t>
            </a:r>
            <a:r>
              <a:rPr lang="en-US" dirty="0" smtClean="0"/>
              <a:t>.</a:t>
            </a:r>
            <a:endParaRPr dirty="0"/>
          </a:p>
        </p:txBody>
      </p:sp>
      <p:pic>
        <p:nvPicPr>
          <p:cNvPr id="183" name="Google Shape;183;g275c3dcd611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525" y="2082800"/>
            <a:ext cx="4715256" cy="4622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5c3dcd611_0_3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Infrastructure Layer</a:t>
            </a:r>
            <a:endParaRPr b="1"/>
          </a:p>
        </p:txBody>
      </p:sp>
      <p:sp>
        <p:nvSpPr>
          <p:cNvPr id="189" name="Google Shape;189;g275c3dcd611_0_34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The Infrastructure layer contains implementations for the infrastructure interfaces declared in the Application layer.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Separation from business logic.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External APIs.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File system and I/O.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External Services.(</a:t>
            </a:r>
            <a:r>
              <a:rPr lang="en-US" dirty="0" err="1"/>
              <a:t>Email,Payment</a:t>
            </a:r>
            <a:r>
              <a:rPr lang="en-US" dirty="0"/>
              <a:t>).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0" name="Google Shape;190;g275c3dcd611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525" y="2082800"/>
            <a:ext cx="4715256" cy="4622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5c3dcd611_0_4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Presentation Layer</a:t>
            </a:r>
            <a:endParaRPr b="1"/>
          </a:p>
        </p:txBody>
      </p:sp>
      <p:sp>
        <p:nvSpPr>
          <p:cNvPr id="196" name="Google Shape;196;g275c3dcd611_0_41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The presentation layer is an API layer.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Separation from business logic.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Dependency Injection</a:t>
            </a:r>
            <a:r>
              <a:rPr lang="en-US" dirty="0" smtClean="0"/>
              <a:t>.</a:t>
            </a:r>
            <a:endParaRPr dirty="0"/>
          </a:p>
        </p:txBody>
      </p:sp>
      <p:pic>
        <p:nvPicPr>
          <p:cNvPr id="197" name="Google Shape;197;g275c3dcd611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525" y="2082800"/>
            <a:ext cx="4715256" cy="4622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249</Words>
  <Application>Microsoft Office PowerPoint</Application>
  <PresentationFormat>Custom</PresentationFormat>
  <Paragraphs>52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Clean Architecture</vt:lpstr>
      <vt:lpstr>Clean Architecture</vt:lpstr>
      <vt:lpstr>History</vt:lpstr>
      <vt:lpstr>Clean Domain-Driven Design</vt:lpstr>
      <vt:lpstr>Domain Layer</vt:lpstr>
      <vt:lpstr>Application Layer</vt:lpstr>
      <vt:lpstr>Persistence Layer</vt:lpstr>
      <vt:lpstr>Infrastructure Layer</vt:lpstr>
      <vt:lpstr>Presentation Layer</vt:lpstr>
      <vt:lpstr>User Interface</vt:lpstr>
      <vt:lpstr>Common Layer</vt:lpstr>
      <vt:lpstr>Question?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Architecture</dc:title>
  <dc:creator>User</dc:creator>
  <cp:lastModifiedBy>MD FAISAL</cp:lastModifiedBy>
  <cp:revision>10</cp:revision>
  <dcterms:created xsi:type="dcterms:W3CDTF">2023-02-25T11:06:57Z</dcterms:created>
  <dcterms:modified xsi:type="dcterms:W3CDTF">2023-09-05T11:54:48Z</dcterms:modified>
</cp:coreProperties>
</file>