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2" r:id="rId4"/>
    <p:sldId id="269" r:id="rId5"/>
    <p:sldId id="270" r:id="rId6"/>
    <p:sldId id="271" r:id="rId7"/>
    <p:sldId id="267" r:id="rId8"/>
    <p:sldId id="268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/bEoG0rzcMjaDLuEqKXStTl2X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-29" y="4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45547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5c3dcd61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g275c3dcd61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5c3dcd61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g275c3dcd61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5c3dcd61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g275c3dcd61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4" name="Google Shape;2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315e7a7f5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9" name="Google Shape;219;g2315e7a7f5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27" name="Google Shape;27;p6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19"/>
              </a:srgbClr>
            </a:solidFill>
            <a:ln>
              <a:noFill/>
            </a:ln>
          </p:spPr>
        </p:sp>
        <p:sp>
          <p:nvSpPr>
            <p:cNvPr id="30" name="Google Shape;30;p6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019"/>
              </a:srgbClr>
            </a:solidFill>
            <a:ln>
              <a:noFill/>
            </a:ln>
          </p:spPr>
        </p:sp>
        <p:sp>
          <p:nvSpPr>
            <p:cNvPr id="31" name="Google Shape;31;p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32" name="Google Shape;32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10" name="Google Shape;10;p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19"/>
              </a:srgbClr>
            </a:solidFill>
            <a:ln>
              <a:noFill/>
            </a:ln>
          </p:spPr>
        </p:sp>
        <p:sp>
          <p:nvSpPr>
            <p:cNvPr id="13" name="Google Shape;13;p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019"/>
              </a:srgbClr>
            </a:solidFill>
            <a:ln>
              <a:noFill/>
            </a:ln>
          </p:spPr>
        </p:sp>
        <p:sp>
          <p:nvSpPr>
            <p:cNvPr id="14" name="Google Shape;14;p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15" name="Google Shape;15;p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673768" y="2404534"/>
            <a:ext cx="8600235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b="1" dirty="0" err="1"/>
              <a:t>Microservice</a:t>
            </a:r>
            <a:r>
              <a:rPr lang="en-US" b="1" dirty="0"/>
              <a:t> Communication Types</a:t>
            </a:r>
            <a:endParaRPr b="1" dirty="0"/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Programming Palli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 smtClean="0"/>
              <a:t>Introduction to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r>
              <a:rPr lang="en-US" dirty="0" smtClean="0"/>
              <a:t> Communication</a:t>
            </a:r>
            <a:endParaRPr dirty="0"/>
          </a:p>
        </p:txBody>
      </p:sp>
      <p:sp>
        <p:nvSpPr>
          <p:cNvPr id="150" name="Google Shape;150;p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>
              <a:spcBef>
                <a:spcPts val="0"/>
              </a:spcBef>
            </a:pPr>
            <a:r>
              <a:rPr lang="en-US" dirty="0"/>
              <a:t>Monolithic application is divided into these smaller modules.</a:t>
            </a:r>
          </a:p>
          <a:p>
            <a:pPr marL="342900" lvl="0" indent="-342900">
              <a:spcBef>
                <a:spcPts val="0"/>
              </a:spcBef>
            </a:pPr>
            <a:r>
              <a:rPr lang="en-US" dirty="0"/>
              <a:t>One common question - how should they be effectively interconnected?</a:t>
            </a:r>
          </a:p>
          <a:p>
            <a:pPr marL="342900" lvl="0" indent="-342900">
              <a:spcBef>
                <a:spcPts val="0"/>
              </a:spcBef>
            </a:pPr>
            <a:r>
              <a:rPr lang="en-US" dirty="0"/>
              <a:t>There isn’t a definitive answer to this question.</a:t>
            </a:r>
          </a:p>
          <a:p>
            <a:pPr marL="342900" lvl="0" indent="-342900">
              <a:spcBef>
                <a:spcPts val="0"/>
              </a:spcBef>
            </a:pPr>
            <a:r>
              <a:rPr lang="en-US" dirty="0"/>
              <a:t>Several approaches can be considered based on the specific application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5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 err="1"/>
              <a:t>Microservice</a:t>
            </a:r>
            <a:r>
              <a:rPr lang="en-US" dirty="0"/>
              <a:t> Communication Types</a:t>
            </a:r>
            <a:endParaRPr dirty="0"/>
          </a:p>
        </p:txBody>
      </p:sp>
      <p:sp>
        <p:nvSpPr>
          <p:cNvPr id="150" name="Google Shape;150;p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There are three </a:t>
            </a:r>
            <a:r>
              <a:rPr lang="en-US" dirty="0" err="1"/>
              <a:t>microservice</a:t>
            </a:r>
            <a:r>
              <a:rPr lang="en-US" dirty="0"/>
              <a:t> communication types</a:t>
            </a:r>
            <a:r>
              <a:rPr lang="en-US" dirty="0" smtClean="0"/>
              <a:t>: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pPr marL="342900" lvl="0" indent="-342900">
              <a:spcBef>
                <a:spcPts val="0"/>
              </a:spcBef>
            </a:pPr>
            <a:r>
              <a:rPr lang="en-US" dirty="0" smtClean="0"/>
              <a:t>Request-Driven </a:t>
            </a:r>
            <a:r>
              <a:rPr lang="en-US" dirty="0"/>
              <a:t>Architecture.</a:t>
            </a:r>
          </a:p>
          <a:p>
            <a:pPr marL="342900" lvl="0" indent="-342900">
              <a:spcBef>
                <a:spcPts val="0"/>
              </a:spcBef>
            </a:pPr>
            <a:r>
              <a:rPr lang="en-US" dirty="0" smtClean="0"/>
              <a:t>Event-Driven </a:t>
            </a:r>
            <a:r>
              <a:rPr lang="en-US" dirty="0"/>
              <a:t>Architecture.</a:t>
            </a:r>
          </a:p>
          <a:p>
            <a:pPr marL="342900" lvl="0" indent="-342900">
              <a:spcBef>
                <a:spcPts val="0"/>
              </a:spcBef>
            </a:pPr>
            <a:r>
              <a:rPr lang="en-US" dirty="0" smtClean="0"/>
              <a:t>Hybrid </a:t>
            </a:r>
            <a:r>
              <a:rPr lang="en-US" dirty="0"/>
              <a:t>Architecture.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128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5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5c3dcd611_0_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b="1" dirty="0"/>
              <a:t>Request-Driven Architecture</a:t>
            </a:r>
            <a:endParaRPr b="1" dirty="0"/>
          </a:p>
        </p:txBody>
      </p:sp>
      <p:sp>
        <p:nvSpPr>
          <p:cNvPr id="175" name="Google Shape;175;g275c3dcd611_0_19"/>
          <p:cNvSpPr txBox="1">
            <a:spLocks noGrp="1"/>
          </p:cNvSpPr>
          <p:nvPr>
            <p:ph type="body" idx="1"/>
          </p:nvPr>
        </p:nvSpPr>
        <p:spPr>
          <a:xfrm>
            <a:off x="677325" y="2160600"/>
            <a:ext cx="5209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/>
              <a:t>It is synchronous communication.</a:t>
            </a:r>
          </a:p>
          <a:p>
            <a:pPr lvl="0"/>
            <a:r>
              <a:rPr lang="en-US" dirty="0"/>
              <a:t>The client sends a request to the server and expects a response.</a:t>
            </a:r>
          </a:p>
          <a:p>
            <a:pPr lvl="0"/>
            <a:r>
              <a:rPr lang="en-US" dirty="0"/>
              <a:t>Services communicate using HTTP or GRPC.</a:t>
            </a:r>
          </a:p>
          <a:p>
            <a:pPr lvl="0"/>
            <a:r>
              <a:rPr lang="en-US" dirty="0"/>
              <a:t>Easier to debug and troubleshoot.</a:t>
            </a:r>
          </a:p>
          <a:p>
            <a:pPr lvl="0"/>
            <a:r>
              <a:rPr lang="en-US" dirty="0"/>
              <a:t>If one of the dependent services is down, there is a high chance to exclude calls to the other services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76" name="Google Shape;176;g275c3dcd611_0_19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36" y="2810430"/>
            <a:ext cx="3450435" cy="2039156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8345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5c3dcd611_0_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b="1" dirty="0"/>
              <a:t>Event-Driven Architecture</a:t>
            </a:r>
            <a:endParaRPr b="1" dirty="0"/>
          </a:p>
        </p:txBody>
      </p:sp>
      <p:sp>
        <p:nvSpPr>
          <p:cNvPr id="175" name="Google Shape;175;g275c3dcd611_0_19"/>
          <p:cNvSpPr txBox="1">
            <a:spLocks noGrp="1"/>
          </p:cNvSpPr>
          <p:nvPr>
            <p:ph type="body" idx="1"/>
          </p:nvPr>
        </p:nvSpPr>
        <p:spPr>
          <a:xfrm>
            <a:off x="677325" y="2160600"/>
            <a:ext cx="5209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/>
              <a:t>This communication type </a:t>
            </a:r>
            <a:r>
              <a:rPr lang="en-US" dirty="0" err="1"/>
              <a:t>microservices</a:t>
            </a:r>
            <a:r>
              <a:rPr lang="en-US" dirty="0"/>
              <a:t> </a:t>
            </a:r>
            <a:r>
              <a:rPr lang="en-US" dirty="0" err="1"/>
              <a:t>dont</a:t>
            </a:r>
            <a:r>
              <a:rPr lang="en-US" dirty="0"/>
              <a:t> call each other.</a:t>
            </a:r>
          </a:p>
          <a:p>
            <a:pPr lvl="0"/>
            <a:r>
              <a:rPr lang="en-US" dirty="0"/>
              <a:t>Service created events and consume events from message broker systems in an </a:t>
            </a:r>
            <a:r>
              <a:rPr lang="en-US" dirty="0" err="1"/>
              <a:t>async</a:t>
            </a:r>
            <a:r>
              <a:rPr lang="en-US" dirty="0"/>
              <a:t> way.</a:t>
            </a:r>
          </a:p>
          <a:p>
            <a:pPr lvl="0"/>
            <a:r>
              <a:rPr lang="en-US" dirty="0"/>
              <a:t>The system becomes highly scalable and distributed.</a:t>
            </a:r>
          </a:p>
          <a:p>
            <a:pPr lvl="0"/>
            <a:r>
              <a:rPr lang="en-US" dirty="0"/>
              <a:t>Guaranteed delivery.</a:t>
            </a:r>
          </a:p>
          <a:p>
            <a:pPr lvl="0"/>
            <a:r>
              <a:rPr lang="en-US" dirty="0"/>
              <a:t>Adding new consumers is easy.</a:t>
            </a:r>
          </a:p>
          <a:p>
            <a:pPr lvl="0"/>
            <a:r>
              <a:rPr lang="en-US" dirty="0"/>
              <a:t>Debug and troubleshoot are </a:t>
            </a:r>
            <a:r>
              <a:rPr lang="en-US" dirty="0" err="1"/>
              <a:t>challenaging</a:t>
            </a:r>
            <a:r>
              <a:rPr lang="en-US" dirty="0"/>
              <a:t>.</a:t>
            </a:r>
          </a:p>
        </p:txBody>
      </p:sp>
      <p:pic>
        <p:nvPicPr>
          <p:cNvPr id="176" name="Google Shape;176;g275c3dcd611_0_19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196" y="2810430"/>
            <a:ext cx="3519890" cy="239022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1480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5c3dcd611_0_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b="1" dirty="0"/>
              <a:t>Hybrid Architecture.</a:t>
            </a:r>
            <a:endParaRPr b="1" dirty="0"/>
          </a:p>
        </p:txBody>
      </p:sp>
      <p:sp>
        <p:nvSpPr>
          <p:cNvPr id="175" name="Google Shape;175;g275c3dcd611_0_19"/>
          <p:cNvSpPr txBox="1">
            <a:spLocks noGrp="1"/>
          </p:cNvSpPr>
          <p:nvPr>
            <p:ph type="body" idx="1"/>
          </p:nvPr>
        </p:nvSpPr>
        <p:spPr>
          <a:xfrm>
            <a:off x="677325" y="2160600"/>
            <a:ext cx="5209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/>
              <a:t>Combine synchronous and asynchronous patterns depending on your custom scenario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Request-Driven Architecture: Basket and Discount with </a:t>
            </a:r>
            <a:r>
              <a:rPr lang="en-US" dirty="0" err="1"/>
              <a:t>gRPC</a:t>
            </a:r>
            <a:r>
              <a:rPr lang="en-US" dirty="0"/>
              <a:t> calls.</a:t>
            </a:r>
          </a:p>
          <a:p>
            <a:pPr lvl="0"/>
            <a:r>
              <a:rPr lang="en-US" dirty="0"/>
              <a:t>Event-Driven Architecture: Basket checkout event between Basket and Ordering </a:t>
            </a:r>
            <a:r>
              <a:rPr lang="en-US" dirty="0" err="1"/>
              <a:t>microservices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141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/>
              <a:t>Question?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15e7a7f5d_0_43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22" name="Google Shape;222;g2315e7a7f5d_0_4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Please subscribe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214</Words>
  <Application>Microsoft Office PowerPoint</Application>
  <PresentationFormat>Custom</PresentationFormat>
  <Paragraphs>33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Microservice Communication Types</vt:lpstr>
      <vt:lpstr>Introduction to Microservice Communication</vt:lpstr>
      <vt:lpstr>Microservice Communication Types</vt:lpstr>
      <vt:lpstr>Request-Driven Architecture</vt:lpstr>
      <vt:lpstr>Event-Driven Architecture</vt:lpstr>
      <vt:lpstr>Hybrid Architecture.</vt:lpstr>
      <vt:lpstr>Question?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Brokers</dc:title>
  <dc:creator>User</dc:creator>
  <cp:lastModifiedBy>MD FAISAL</cp:lastModifiedBy>
  <cp:revision>38</cp:revision>
  <dcterms:created xsi:type="dcterms:W3CDTF">2023-02-25T11:06:57Z</dcterms:created>
  <dcterms:modified xsi:type="dcterms:W3CDTF">2023-11-23T13:41:33Z</dcterms:modified>
</cp:coreProperties>
</file>