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9" r:id="rId5"/>
    <p:sldId id="267" r:id="rId6"/>
    <p:sldId id="268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/bEoG0rzcMjaDLuEqKXStTl2X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29" y="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4554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96f16e1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g2596f16e1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5c3dcd61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275c3dcd61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15e7a7f5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g2315e7a7f5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b="1" dirty="0" err="1" smtClean="0"/>
              <a:t>RabbitMQ</a:t>
            </a:r>
            <a:endParaRPr b="1"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Programming Palli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Introduction </a:t>
            </a:r>
            <a:r>
              <a:rPr lang="en-US" dirty="0" smtClean="0"/>
              <a:t>to </a:t>
            </a:r>
            <a:r>
              <a:rPr lang="en-US" dirty="0" err="1" smtClean="0"/>
              <a:t>RabbitMQ</a:t>
            </a:r>
            <a:endParaRPr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 err="1"/>
              <a:t>RabbitMQ</a:t>
            </a:r>
            <a:r>
              <a:rPr lang="en-US" dirty="0"/>
              <a:t> is an open-source message broker software written in </a:t>
            </a:r>
            <a:r>
              <a:rPr lang="en-US" dirty="0" err="1"/>
              <a:t>Erlang</a:t>
            </a:r>
            <a:r>
              <a:rPr lang="en-US" dirty="0"/>
              <a:t>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It is commonly called message-oriented middleware that implements the AMQP (Advanced Message Queuing Protocol).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 err="1"/>
              <a:t>RabbitMQ</a:t>
            </a:r>
            <a:r>
              <a:rPr lang="en-US" dirty="0"/>
              <a:t> supports multiple </a:t>
            </a:r>
            <a:r>
              <a:rPr lang="en-US" dirty="0" err="1"/>
              <a:t>messageing</a:t>
            </a:r>
            <a:r>
              <a:rPr lang="en-US" dirty="0"/>
              <a:t> protocols like MQ Telemetry Transport (MQTT), Streaming Text Oriented Messaging Protocol (STOMP).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 err="1"/>
              <a:t>RabbitMQ</a:t>
            </a:r>
            <a:r>
              <a:rPr lang="en-US" dirty="0"/>
              <a:t> follows FIFO methods.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96f16e1bc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Basic concepts of </a:t>
            </a:r>
            <a:r>
              <a:rPr lang="en-US" dirty="0" err="1"/>
              <a:t>RabbitMQ</a:t>
            </a:r>
            <a:endParaRPr dirty="0"/>
          </a:p>
        </p:txBody>
      </p:sp>
      <p:sp>
        <p:nvSpPr>
          <p:cNvPr id="156" name="Google Shape;156;g2596f16e1bc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b="1" dirty="0"/>
              <a:t>Producer: </a:t>
            </a:r>
            <a:r>
              <a:rPr lang="en-US" dirty="0"/>
              <a:t>A producer is the one who sends messages to a queue based on the queue name.</a:t>
            </a:r>
          </a:p>
          <a:p>
            <a:pPr marL="342900" lvl="0" indent="-342900">
              <a:spcBef>
                <a:spcPts val="0"/>
              </a:spcBef>
            </a:pPr>
            <a:r>
              <a:rPr lang="en-US" b="1" dirty="0"/>
              <a:t>Queue: </a:t>
            </a:r>
            <a:r>
              <a:rPr lang="en-US" dirty="0"/>
              <a:t>A Queue is a sequential data structure that is a medium through which messages are transferred and stored.</a:t>
            </a:r>
          </a:p>
          <a:p>
            <a:pPr marL="342900" lvl="0" indent="-342900">
              <a:spcBef>
                <a:spcPts val="0"/>
              </a:spcBef>
            </a:pPr>
            <a:r>
              <a:rPr lang="en-US" b="1" dirty="0"/>
              <a:t>Consumer: </a:t>
            </a:r>
            <a:r>
              <a:rPr lang="en-US" dirty="0"/>
              <a:t>A consumer is the one who subscribes to and receives messages from the broker.</a:t>
            </a:r>
          </a:p>
          <a:p>
            <a:pPr marL="342900" lvl="0" indent="-342900">
              <a:spcBef>
                <a:spcPts val="0"/>
              </a:spcBef>
            </a:pPr>
            <a:r>
              <a:rPr lang="en-US" b="1" dirty="0"/>
              <a:t>Exchange: </a:t>
            </a:r>
            <a:r>
              <a:rPr lang="en-US" dirty="0"/>
              <a:t>An exchange is an entry point for the broker because it takes messages from a publisher and routes those messages to the appropriate queue.</a:t>
            </a:r>
          </a:p>
          <a:p>
            <a:pPr marL="342900" lvl="0" indent="-342900">
              <a:spcBef>
                <a:spcPts val="0"/>
              </a:spcBef>
            </a:pPr>
            <a:r>
              <a:rPr lang="en-US" b="1" dirty="0"/>
              <a:t>Channel: </a:t>
            </a:r>
            <a:r>
              <a:rPr lang="en-US" dirty="0"/>
              <a:t>Channels offer a lightweight connection to a broker via a shared TCP connection.</a:t>
            </a:r>
          </a:p>
          <a:p>
            <a:pPr marL="342900" lvl="0" indent="-3429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5c3dcd611_0_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b="1" dirty="0" err="1"/>
              <a:t>RabbitMQ</a:t>
            </a:r>
            <a:r>
              <a:rPr lang="en-US" b="1" dirty="0"/>
              <a:t> Message Flow</a:t>
            </a:r>
            <a:endParaRPr b="1" dirty="0"/>
          </a:p>
        </p:txBody>
      </p:sp>
      <p:sp>
        <p:nvSpPr>
          <p:cNvPr id="175" name="Google Shape;175;g275c3dcd611_0_19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The producer publishes a message to the exchange.</a:t>
            </a:r>
          </a:p>
          <a:p>
            <a:pPr lvl="0"/>
            <a:r>
              <a:rPr lang="en-US" dirty="0"/>
              <a:t>The exchange receives the message and responsible for the routing of the message.</a:t>
            </a:r>
          </a:p>
          <a:p>
            <a:pPr lvl="0"/>
            <a:r>
              <a:rPr lang="en-US" dirty="0"/>
              <a:t>A binding has to be set up between the queue and the exchange. It defines the rules for how messages should be routed from the exchange to the queue.</a:t>
            </a:r>
          </a:p>
          <a:p>
            <a:pPr lvl="0"/>
            <a:r>
              <a:rPr lang="en-US" dirty="0"/>
              <a:t>The messages stay in the queue until they are handled by a consumer.</a:t>
            </a:r>
          </a:p>
          <a:p>
            <a:pPr lvl="0"/>
            <a:r>
              <a:rPr lang="en-US" dirty="0"/>
              <a:t>The consumer handles the message.</a:t>
            </a:r>
            <a:endParaRPr lang="en-US" dirty="0" smtClean="0"/>
          </a:p>
        </p:txBody>
      </p:sp>
      <p:pic>
        <p:nvPicPr>
          <p:cNvPr id="176" name="Google Shape;176;g275c3dcd611_0_1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22" y="2434840"/>
            <a:ext cx="3045962" cy="281479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345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Question?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15e7a7f5d_0_4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22" name="Google Shape;222;g2315e7a7f5d_0_4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Please subscribe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245</Words>
  <Application>Microsoft Office PowerPoint</Application>
  <PresentationFormat>Custom</PresentationFormat>
  <Paragraphs>22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RabbitMQ</vt:lpstr>
      <vt:lpstr>Introduction to RabbitMQ</vt:lpstr>
      <vt:lpstr>Basic concepts of RabbitMQ</vt:lpstr>
      <vt:lpstr>RabbitMQ Message Flow</vt:lpstr>
      <vt:lpstr>Question?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Brokers</dc:title>
  <dc:creator>User</dc:creator>
  <cp:lastModifiedBy>MD FAISAL</cp:lastModifiedBy>
  <cp:revision>22</cp:revision>
  <dcterms:created xsi:type="dcterms:W3CDTF">2023-02-25T11:06:57Z</dcterms:created>
  <dcterms:modified xsi:type="dcterms:W3CDTF">2023-11-21T15:42:56Z</dcterms:modified>
</cp:coreProperties>
</file>