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q7V0AbB7HNw3A2z0kllOTtIk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293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597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5e7a7f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315e7a7f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5e7a7f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315e7a7f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15e7a7f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2315e7a7f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15e7a7f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2315e7a7f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b="1"/>
              <a:t>SOLID Principles</a:t>
            </a:r>
            <a:endParaRPr b="1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4" name="Google Shape;204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is SOLID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SOLID principles are a set of design principles for object-oriented programming (OOP) that aim to make software systems more maintainable, flexible, and robust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SOLID Stands</a:t>
            </a:r>
            <a:endParaRPr dirty="0"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Single Responsibility Principle (SRP)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Open-closed Principle (OCP)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Liskov</a:t>
            </a:r>
            <a:r>
              <a:rPr lang="en-US" dirty="0"/>
              <a:t> substitution Principle (LSP)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Interface Segregation Principle (ISP)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Dependency Inversion Principle (DIP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Single Responsibility Principle (SRP)</a:t>
            </a:r>
            <a:endParaRPr b="1"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class should have only one reason to change.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class should have only one responsibility.</a:t>
            </a:r>
            <a:endParaRPr dirty="0"/>
          </a:p>
        </p:txBody>
      </p:sp>
      <p:pic>
        <p:nvPicPr>
          <p:cNvPr id="163" name="Google Shape;1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25" y="3800825"/>
            <a:ext cx="3484001" cy="25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e7a7f5d_0_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Open-closed Principle (OCP)</a:t>
            </a:r>
            <a:endParaRPr b="1" dirty="0"/>
          </a:p>
        </p:txBody>
      </p:sp>
      <p:sp>
        <p:nvSpPr>
          <p:cNvPr id="169" name="Google Shape;169;g2315e7a7f5d_0_7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Software entities (classes, modules, functions, etc.) should be open for extension but closed for modification.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732225" y="3893775"/>
            <a:ext cx="3652650" cy="2531475"/>
            <a:chOff x="5732225" y="3893775"/>
            <a:chExt cx="3652650" cy="2531475"/>
          </a:xfrm>
        </p:grpSpPr>
        <p:pic>
          <p:nvPicPr>
            <p:cNvPr id="170" name="Google Shape;170;g2315e7a7f5d_0_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32225" y="3893775"/>
              <a:ext cx="1519578" cy="1188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g2315e7a7f5d_0_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2225" y="5272419"/>
              <a:ext cx="2029250" cy="1152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g2315e7a7f5d_0_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12489" y="3893775"/>
              <a:ext cx="1472386" cy="8319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5e7a7f5d_0_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Liskov substitution Principle (LSP)</a:t>
            </a:r>
            <a:endParaRPr b="1"/>
          </a:p>
        </p:txBody>
      </p:sp>
      <p:sp>
        <p:nvSpPr>
          <p:cNvPr id="178" name="Google Shape;178;g2315e7a7f5d_0_1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derived class must be substitutable for its base class.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You should be able to use any derived class instead of a parent class and have it behave in the same manner without modification.</a:t>
            </a:r>
            <a:endParaRPr dirty="0"/>
          </a:p>
        </p:txBody>
      </p:sp>
      <p:pic>
        <p:nvPicPr>
          <p:cNvPr id="179" name="Google Shape;179;g2315e7a7f5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825" y="3336075"/>
            <a:ext cx="3496775" cy="3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5e7a7f5d_0_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Interface Segregation Principle (ISP)</a:t>
            </a:r>
            <a:endParaRPr b="1"/>
          </a:p>
        </p:txBody>
      </p:sp>
      <p:sp>
        <p:nvSpPr>
          <p:cNvPr id="185" name="Google Shape;185;g2315e7a7f5d_0_23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That clients should not be forced to implement interfaces they don't use.</a:t>
            </a:r>
            <a:endParaRPr/>
          </a:p>
        </p:txBody>
      </p:sp>
      <p:pic>
        <p:nvPicPr>
          <p:cNvPr id="186" name="Google Shape;186;g2315e7a7f5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375" y="3697525"/>
            <a:ext cx="3860750" cy="26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15e7a7f5d_0_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Dependency Inversion Principle (DIP)</a:t>
            </a:r>
            <a:endParaRPr b="1"/>
          </a:p>
        </p:txBody>
      </p:sp>
      <p:sp>
        <p:nvSpPr>
          <p:cNvPr id="192" name="Google Shape;192;g2315e7a7f5d_0_30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High-level class should not depend on low-level class.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Both should depend upon abstractions.</a:t>
            </a:r>
            <a:endParaRPr/>
          </a:p>
        </p:txBody>
      </p:sp>
      <p:pic>
        <p:nvPicPr>
          <p:cNvPr id="193" name="Google Shape;193;g2315e7a7f5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025" y="3499800"/>
            <a:ext cx="3894675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dirty="0"/>
              <a:t>Question?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205</Words>
  <Application>Microsoft Office PowerPoint</Application>
  <PresentationFormat>Custom</PresentationFormat>
  <Paragraphs>26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SOLID Principles</vt:lpstr>
      <vt:lpstr>What is SOLID</vt:lpstr>
      <vt:lpstr>SOLID Stands</vt:lpstr>
      <vt:lpstr>Single Responsibility Principle (SRP)</vt:lpstr>
      <vt:lpstr>Open-closed Principle (OCP)</vt:lpstr>
      <vt:lpstr>Liskov substitution Principle (LSP)</vt:lpstr>
      <vt:lpstr>Interface Segregation Principle (ISP)</vt:lpstr>
      <vt:lpstr>Dependency Inversion Principle (DIP)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User</dc:creator>
  <cp:lastModifiedBy>MD FAISAL</cp:lastModifiedBy>
  <cp:revision>5</cp:revision>
  <dcterms:created xsi:type="dcterms:W3CDTF">2023-02-25T11:06:57Z</dcterms:created>
  <dcterms:modified xsi:type="dcterms:W3CDTF">2023-09-07T19:21:30Z</dcterms:modified>
</cp:coreProperties>
</file>