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4"/>
  </p:notesMasterIdLst>
  <p:sldIdLst>
    <p:sldId id="257" r:id="rId2"/>
    <p:sldId id="277" r:id="rId3"/>
    <p:sldId id="258" r:id="rId4"/>
    <p:sldId id="259" r:id="rId5"/>
    <p:sldId id="260" r:id="rId6"/>
    <p:sldId id="262" r:id="rId7"/>
    <p:sldId id="263" r:id="rId8"/>
    <p:sldId id="278" r:id="rId9"/>
    <p:sldId id="280" r:id="rId10"/>
    <p:sldId id="282" r:id="rId11"/>
    <p:sldId id="266" r:id="rId12"/>
    <p:sldId id="267" r:id="rId13"/>
    <p:sldId id="273" r:id="rId14"/>
    <p:sldId id="283" r:id="rId15"/>
    <p:sldId id="284" r:id="rId16"/>
    <p:sldId id="270" r:id="rId17"/>
    <p:sldId id="287" r:id="rId18"/>
    <p:sldId id="269" r:id="rId19"/>
    <p:sldId id="274" r:id="rId20"/>
    <p:sldId id="275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57"/>
            <p14:sldId id="277"/>
            <p14:sldId id="258"/>
            <p14:sldId id="259"/>
            <p14:sldId id="260"/>
          </p14:sldIdLst>
        </p14:section>
        <p14:section name="Group Member 1" id="{0860697E-8C4A-43F9-A7C0-C435911657B2}">
          <p14:sldIdLst>
            <p14:sldId id="262"/>
            <p14:sldId id="263"/>
            <p14:sldId id="278"/>
            <p14:sldId id="280"/>
            <p14:sldId id="282"/>
          </p14:sldIdLst>
        </p14:section>
        <p14:section name="Group Member 2" id="{ED02CA79-8112-418E-8BC2-0FD9B68AECB3}">
          <p14:sldIdLst>
            <p14:sldId id="266"/>
            <p14:sldId id="267"/>
            <p14:sldId id="273"/>
            <p14:sldId id="283"/>
            <p14:sldId id="284"/>
          </p14:sldIdLst>
        </p14:section>
        <p14:section name="Group Member 3" id="{0DAD77B1-60C5-4EB2-933E-C56E97A5B2A7}">
          <p14:sldIdLst>
            <p14:sldId id="270"/>
            <p14:sldId id="287"/>
            <p14:sldId id="269"/>
          </p14:sldIdLst>
        </p14:section>
        <p14:section name="General Closing" id="{4AB6C702-EE4D-4283-ACB0-770710E41AE6}">
          <p14:sldIdLst>
            <p14:sldId id="274"/>
            <p14:sldId id="275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1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QrqFvQ1qxtPExdzkjQ5LR6vW9jyksu2L8BwAyDvU7_Tv75g/viewfor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rebase.google.com/" TargetMode="External"/><Relationship Id="rId4" Type="http://schemas.openxmlformats.org/officeDocument/2006/relationships/hyperlink" Target="https://docs.google.com/spreadsheets/d/1X5kHtEuYI4NHCznab2OYOyk1Lwtr9CN4-0n_eQu-pug/edit?usp=shari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Tour Assistant, An Android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Engineering Lab, </a:t>
            </a:r>
            <a:r>
              <a:rPr lang="en-US" sz="2400" dirty="0">
                <a:effectLst/>
              </a:rPr>
              <a:t>CSE 416</a:t>
            </a:r>
            <a:endParaRPr lang="en-US" sz="2400" dirty="0"/>
          </a:p>
          <a:p>
            <a:r>
              <a:rPr lang="en-US" sz="2400" dirty="0"/>
              <a:t>Course Teacher: </a:t>
            </a:r>
            <a:r>
              <a:rPr lang="en-US" sz="2400" dirty="0" err="1">
                <a:effectLst/>
              </a:rPr>
              <a:t>Sabbir</a:t>
            </a:r>
            <a:r>
              <a:rPr lang="en-US" sz="2400" dirty="0">
                <a:effectLst/>
              </a:rPr>
              <a:t> Muhammad Saleh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584" y="2704378"/>
            <a:ext cx="1454728" cy="13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&amp; Cost Benefit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computer with required </a:t>
            </a:r>
            <a:r>
              <a:rPr lang="en-US" dirty="0" err="1"/>
              <a:t>softwares</a:t>
            </a:r>
            <a:r>
              <a:rPr lang="en-US" dirty="0"/>
              <a:t> to develop the application.</a:t>
            </a:r>
          </a:p>
          <a:p>
            <a:r>
              <a:rPr lang="en-US" dirty="0"/>
              <a:t>An android device to test the application.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Cost Benefit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Cost for this project is only time.</a:t>
            </a:r>
          </a:p>
          <a:p>
            <a:r>
              <a:rPr lang="en-US" dirty="0"/>
              <a:t>User will get benefited as well as the developer as a user.</a:t>
            </a:r>
          </a:p>
        </p:txBody>
      </p:sp>
    </p:spTree>
    <p:extLst>
      <p:ext uri="{BB962C8B-B14F-4D97-AF65-F5344CB8AC3E}">
        <p14:creationId xmlns:p14="http://schemas.microsoft.com/office/powerpoint/2010/main" val="41501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Up/Sign In/Create Event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8" y="2270992"/>
            <a:ext cx="2021672" cy="3498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08" y="2270992"/>
            <a:ext cx="2237777" cy="3498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50" y="2270992"/>
            <a:ext cx="2177796" cy="3498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969" y="2270993"/>
            <a:ext cx="1989409" cy="351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Budget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71" y="2323731"/>
            <a:ext cx="2394797" cy="4257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09" y="2323731"/>
            <a:ext cx="2362568" cy="42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Expenditure/Notes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2" y="2242223"/>
            <a:ext cx="2194126" cy="3900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3" y="2242223"/>
            <a:ext cx="2194126" cy="39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Current/5 day </a:t>
            </a:r>
            <a:r>
              <a:rPr lang="en-US" dirty="0" err="1"/>
              <a:t>ForeCasT</a:t>
            </a:r>
            <a:r>
              <a:rPr lang="en-US" dirty="0"/>
              <a:t> Weather/Location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748817"/>
            <a:ext cx="2020962" cy="3592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19" y="2854074"/>
            <a:ext cx="1961754" cy="3487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98" y="2854073"/>
            <a:ext cx="1961754" cy="348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Survey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&amp; Result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4"/>
            <a:ext cx="4472327" cy="489454"/>
          </a:xfrm>
        </p:spPr>
        <p:txBody>
          <a:bodyPr/>
          <a:lstStyle/>
          <a:p>
            <a:r>
              <a:rPr lang="en-US" dirty="0"/>
              <a:t>Suggestions </a:t>
            </a:r>
            <a:r>
              <a:rPr lang="en-US" sz="1400" dirty="0"/>
              <a:t>(Some Selected)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5865" y="3200082"/>
            <a:ext cx="5555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Hotel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local guide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 to increase accuracy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Helpful app for tourists.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Bad Go Ahead Brothers.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idea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0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&amp; Result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Will you use our application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33" y="2747346"/>
            <a:ext cx="6905625" cy="359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Sakibul</a:t>
            </a:r>
            <a:r>
              <a:rPr lang="en-US" dirty="0"/>
              <a:t> </a:t>
            </a:r>
            <a:r>
              <a:rPr lang="en-US" dirty="0" err="1"/>
              <a:t>Alam</a:t>
            </a:r>
            <a:r>
              <a:rPr lang="en-US" dirty="0"/>
              <a:t> 161412315</a:t>
            </a:r>
          </a:p>
          <a:p>
            <a:r>
              <a:rPr lang="en-US"/>
              <a:t>Faisal Ahmed   </a:t>
            </a:r>
            <a:r>
              <a:rPr lang="en-US" dirty="0"/>
              <a:t>161412316</a:t>
            </a:r>
          </a:p>
          <a:p>
            <a:r>
              <a:rPr lang="en-US" dirty="0" err="1"/>
              <a:t>Hossain</a:t>
            </a:r>
            <a:r>
              <a:rPr lang="en-US" dirty="0"/>
              <a:t> Mohammad </a:t>
            </a:r>
            <a:r>
              <a:rPr lang="en-US" dirty="0" err="1"/>
              <a:t>Farhad</a:t>
            </a:r>
            <a:r>
              <a:rPr lang="en-US" dirty="0"/>
              <a:t> 161412350</a:t>
            </a:r>
          </a:p>
          <a:p>
            <a:r>
              <a:rPr lang="en-US" dirty="0" err="1"/>
              <a:t>Akash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      161412341</a:t>
            </a:r>
          </a:p>
          <a:p>
            <a:r>
              <a:rPr lang="en-US" dirty="0" err="1"/>
              <a:t>Mahadi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  161412334</a:t>
            </a:r>
          </a:p>
          <a:p>
            <a:r>
              <a:rPr lang="en-US" dirty="0" err="1"/>
              <a:t>Md</a:t>
            </a:r>
            <a:r>
              <a:rPr lang="en-US" dirty="0"/>
              <a:t> </a:t>
            </a:r>
            <a:r>
              <a:rPr lang="en-US" dirty="0" err="1"/>
              <a:t>Ripan</a:t>
            </a:r>
            <a:r>
              <a:rPr lang="en-US" dirty="0"/>
              <a:t> Miah 161412306</a:t>
            </a:r>
          </a:p>
        </p:txBody>
      </p:sp>
    </p:spTree>
    <p:extLst>
      <p:ext uri="{BB962C8B-B14F-4D97-AF65-F5344CB8AC3E}">
        <p14:creationId xmlns:p14="http://schemas.microsoft.com/office/powerpoint/2010/main" val="2319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last we managed to build the application. Some feature still needs to be modified to run it efficiently. The application is running successfully.</a:t>
            </a:r>
            <a:br>
              <a:rPr lang="en-US" dirty="0"/>
            </a:br>
            <a:r>
              <a:rPr lang="en-US" dirty="0"/>
              <a:t>In Future we will definitely try to implement all the user suggestion that fits with the application.</a:t>
            </a:r>
          </a:p>
          <a:p>
            <a:pPr marL="0" indent="0">
              <a:buNone/>
            </a:pPr>
            <a:r>
              <a:rPr lang="en-US" dirty="0"/>
              <a:t>Hopefully user will like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993365"/>
            <a:ext cx="8780202" cy="2797835"/>
          </a:xfrm>
        </p:spPr>
        <p:txBody>
          <a:bodyPr/>
          <a:lstStyle/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://docs.google.com/forms/d/e/1FAIpQLSfQrqFvQ1qxtPExdzkjQ5LR6vW9jyksu2L8BwAyDvU7_Tv75g/viewform</a:t>
            </a:r>
            <a:endParaRPr lang="en-GB" dirty="0"/>
          </a:p>
          <a:p>
            <a:r>
              <a:rPr lang="en-US" dirty="0">
                <a:hlinkClick r:id="rId4"/>
              </a:rPr>
              <a:t>https://docs.google.com/spreadsheets/d/1X5kHtEuYI4NHCznab2OYOyk1Lwtr9CN4-0n_eQu-pug/edit?usp=sharing</a:t>
            </a:r>
            <a:endParaRPr lang="en-US" dirty="0"/>
          </a:p>
          <a:p>
            <a:r>
              <a:rPr lang="en-GB" dirty="0">
                <a:hlinkClick r:id="rId5"/>
              </a:rPr>
              <a:t>https://firebase.google.com/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3940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/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Project Methodology</a:t>
            </a:r>
          </a:p>
          <a:p>
            <a:r>
              <a:rPr lang="en-US" dirty="0"/>
              <a:t>Results (Application Demo)</a:t>
            </a:r>
          </a:p>
          <a:p>
            <a:r>
              <a:rPr lang="en-US" dirty="0"/>
              <a:t>Survey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97169" y="3774831"/>
            <a:ext cx="4581508" cy="2161356"/>
          </a:xfrm>
        </p:spPr>
        <p:txBody>
          <a:bodyPr/>
          <a:lstStyle/>
          <a:p>
            <a:r>
              <a:rPr lang="en-GB" dirty="0"/>
              <a:t>Tour Assistant App helps to organize the people for a schedule to make travel easy ,comfort and keep away any kind of hassle.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685692" y="3774831"/>
            <a:ext cx="4935416" cy="2161356"/>
          </a:xfrm>
        </p:spPr>
        <p:txBody>
          <a:bodyPr/>
          <a:lstStyle/>
          <a:p>
            <a:r>
              <a:rPr lang="en-US" dirty="0"/>
              <a:t>People can be able to easy his tour by using this apps feature like event </a:t>
            </a:r>
            <a:r>
              <a:rPr lang="en-US" dirty="0" err="1" smtClean="0"/>
              <a:t>budget,expenditure,destination</a:t>
            </a:r>
            <a:r>
              <a:rPr lang="en-US" smtClean="0"/>
              <a:t>, </a:t>
            </a:r>
            <a:r>
              <a:rPr lang="en-US" dirty="0"/>
              <a:t>weather update etc.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of the Developer and User</a:t>
            </a:r>
          </a:p>
          <a:p>
            <a:r>
              <a:rPr lang="en-US" dirty="0" smtClean="0"/>
              <a:t>Causes </a:t>
            </a:r>
            <a:r>
              <a:rPr lang="en-US" dirty="0"/>
              <a:t>that may fail our project</a:t>
            </a:r>
          </a:p>
          <a:p>
            <a:r>
              <a:rPr lang="en-US" dirty="0"/>
              <a:t>Feasibility</a:t>
            </a:r>
          </a:p>
          <a:p>
            <a:r>
              <a:rPr lang="en-US" dirty="0"/>
              <a:t>Requirement</a:t>
            </a:r>
          </a:p>
          <a:p>
            <a:r>
              <a:rPr lang="en-US" dirty="0"/>
              <a:t>Cost Benefit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developer and user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simple application for mobile user.</a:t>
            </a:r>
          </a:p>
          <a:p>
            <a:r>
              <a:rPr lang="en-US" dirty="0"/>
              <a:t>Couples of pages for user to interact with the application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Simple and light application.</a:t>
            </a:r>
          </a:p>
          <a:p>
            <a:r>
              <a:rPr lang="en-US" dirty="0"/>
              <a:t>Don’t need to put any extra data to use.</a:t>
            </a:r>
          </a:p>
          <a:p>
            <a:r>
              <a:rPr lang="en-US" dirty="0"/>
              <a:t>Saves storage space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that may fail our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2545774"/>
            <a:ext cx="10458733" cy="3390414"/>
          </a:xfrm>
        </p:spPr>
        <p:txBody>
          <a:bodyPr/>
          <a:lstStyle/>
          <a:p>
            <a:r>
              <a:rPr lang="en-US" dirty="0"/>
              <a:t>Not user-friendly</a:t>
            </a:r>
          </a:p>
          <a:p>
            <a:r>
              <a:rPr lang="en-US" sz="2800" dirty="0"/>
              <a:t>High cost</a:t>
            </a:r>
          </a:p>
          <a:p>
            <a:r>
              <a:rPr lang="en-US" dirty="0"/>
              <a:t>Difficult to deliver on time</a:t>
            </a:r>
          </a:p>
          <a:p>
            <a:r>
              <a:rPr lang="en-US" sz="2800" dirty="0"/>
              <a:t>Low quality</a:t>
            </a:r>
          </a:p>
        </p:txBody>
      </p:sp>
    </p:spTree>
    <p:extLst>
      <p:ext uri="{BB962C8B-B14F-4D97-AF65-F5344CB8AC3E}">
        <p14:creationId xmlns:p14="http://schemas.microsoft.com/office/powerpoint/2010/main" val="159875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Technical</a:t>
            </a:r>
          </a:p>
          <a:p>
            <a:r>
              <a:rPr lang="en-US" dirty="0"/>
              <a:t>Operational</a:t>
            </a:r>
          </a:p>
          <a:p>
            <a:r>
              <a:rPr lang="en-US" dirty="0"/>
              <a:t>Economic</a:t>
            </a:r>
          </a:p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616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354</Words>
  <Application>Microsoft Office PowerPoint</Application>
  <PresentationFormat>Widescreen</PresentationFormat>
  <Paragraphs>104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3_Berlin</vt:lpstr>
      <vt:lpstr>Tour Assistant, An Android Application</vt:lpstr>
      <vt:lpstr>Project Group Members</vt:lpstr>
      <vt:lpstr>Agenda / Topics</vt:lpstr>
      <vt:lpstr>Project Description</vt:lpstr>
      <vt:lpstr>Project Methodology</vt:lpstr>
      <vt:lpstr>Methodology</vt:lpstr>
      <vt:lpstr>View of developer and user</vt:lpstr>
      <vt:lpstr>Causes that may fail our project</vt:lpstr>
      <vt:lpstr>Feasibility</vt:lpstr>
      <vt:lpstr>Requirement &amp; Cost Benefit</vt:lpstr>
      <vt:lpstr>Results</vt:lpstr>
      <vt:lpstr>Sign Up/Sign In/Create Event</vt:lpstr>
      <vt:lpstr>Add Budget</vt:lpstr>
      <vt:lpstr>Expenditure/Notes</vt:lpstr>
      <vt:lpstr>Current/5 day ForeCasT Weather/Location</vt:lpstr>
      <vt:lpstr>User Survey</vt:lpstr>
      <vt:lpstr>Survey &amp; Result</vt:lpstr>
      <vt:lpstr>Survey &amp; Result</vt:lpstr>
      <vt:lpstr>Project Summary</vt:lpstr>
      <vt:lpstr>Conclusion</vt:lpstr>
      <vt:lpstr>Appendix</vt:lpstr>
      <vt:lpstr>THANK YOU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A.M.Rafi</dc:creator>
  <cp:lastModifiedBy>RA</cp:lastModifiedBy>
  <cp:revision>44</cp:revision>
  <dcterms:created xsi:type="dcterms:W3CDTF">2014-04-17T23:07:25Z</dcterms:created>
  <dcterms:modified xsi:type="dcterms:W3CDTF">2019-07-15T07:17:50Z</dcterms:modified>
</cp:coreProperties>
</file>