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3" r:id="rId5"/>
    <p:sldId id="265" r:id="rId6"/>
    <p:sldId id="269" r:id="rId7"/>
    <p:sldId id="270" r:id="rId8"/>
    <p:sldId id="268" r:id="rId9"/>
    <p:sldId id="267" r:id="rId10"/>
    <p:sldId id="258" r:id="rId11"/>
    <p:sldId id="271" r:id="rId12"/>
    <p:sldId id="284" r:id="rId13"/>
    <p:sldId id="285" r:id="rId14"/>
    <p:sldId id="259" r:id="rId15"/>
    <p:sldId id="274" r:id="rId16"/>
    <p:sldId id="280" r:id="rId17"/>
    <p:sldId id="286" r:id="rId18"/>
    <p:sldId id="260" r:id="rId19"/>
    <p:sldId id="275" r:id="rId20"/>
    <p:sldId id="276" r:id="rId21"/>
    <p:sldId id="287" r:id="rId22"/>
    <p:sldId id="288" r:id="rId23"/>
    <p:sldId id="289" r:id="rId24"/>
    <p:sldId id="290" r:id="rId25"/>
    <p:sldId id="262" r:id="rId26"/>
    <p:sldId id="281" r:id="rId27"/>
    <p:sldId id="282" r:id="rId28"/>
    <p:sldId id="283" r:id="rId29"/>
    <p:sldId id="341" r:id="rId30"/>
    <p:sldId id="261" r:id="rId31"/>
    <p:sldId id="26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DAB65D-1A14-4299-9F12-9F8A65F3446A}" v="1455" dt="2022-04-12T11:32:32.2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dcf26b47f3d23fa" providerId="LiveId" clId="{BDDAB65D-1A14-4299-9F12-9F8A65F3446A}"/>
    <pc:docChg chg="undo custSel mod addSld delSld modSld sldOrd">
      <pc:chgData name="" userId="4dcf26b47f3d23fa" providerId="LiveId" clId="{BDDAB65D-1A14-4299-9F12-9F8A65F3446A}" dt="2022-04-13T02:03:17.393" v="1455" actId="20577"/>
      <pc:docMkLst>
        <pc:docMk/>
      </pc:docMkLst>
      <pc:sldChg chg="modSp">
        <pc:chgData name="" userId="4dcf26b47f3d23fa" providerId="LiveId" clId="{BDDAB65D-1A14-4299-9F12-9F8A65F3446A}" dt="2022-04-13T02:03:17.393" v="1455" actId="20577"/>
        <pc:sldMkLst>
          <pc:docMk/>
          <pc:sldMk cId="485359175" sldId="256"/>
        </pc:sldMkLst>
        <pc:spChg chg="mod">
          <ac:chgData name="" userId="4dcf26b47f3d23fa" providerId="LiveId" clId="{BDDAB65D-1A14-4299-9F12-9F8A65F3446A}" dt="2022-04-13T02:03:17.393" v="1455" actId="20577"/>
          <ac:spMkLst>
            <pc:docMk/>
            <pc:sldMk cId="485359175" sldId="256"/>
            <ac:spMk id="3" creationId="{63CDF74E-0E48-400B-A907-2BA725F644CA}"/>
          </ac:spMkLst>
        </pc:spChg>
      </pc:sldChg>
      <pc:sldChg chg="addSp modSp">
        <pc:chgData name="" userId="4dcf26b47f3d23fa" providerId="LiveId" clId="{BDDAB65D-1A14-4299-9F12-9F8A65F3446A}" dt="2022-04-12T10:10:22.647" v="1174" actId="20577"/>
        <pc:sldMkLst>
          <pc:docMk/>
          <pc:sldMk cId="3718514531" sldId="271"/>
        </pc:sldMkLst>
        <pc:spChg chg="mod">
          <ac:chgData name="" userId="4dcf26b47f3d23fa" providerId="LiveId" clId="{BDDAB65D-1A14-4299-9F12-9F8A65F3446A}" dt="2022-04-12T10:10:22.647" v="1174" actId="20577"/>
          <ac:spMkLst>
            <pc:docMk/>
            <pc:sldMk cId="3718514531" sldId="271"/>
            <ac:spMk id="6" creationId="{92027140-4938-4FA1-9914-0975B32B7C37}"/>
          </ac:spMkLst>
        </pc:spChg>
        <pc:picChg chg="mod">
          <ac:chgData name="" userId="4dcf26b47f3d23fa" providerId="LiveId" clId="{BDDAB65D-1A14-4299-9F12-9F8A65F3446A}" dt="2022-04-12T08:12:59.869" v="7" actId="1076"/>
          <ac:picMkLst>
            <pc:docMk/>
            <pc:sldMk cId="3718514531" sldId="271"/>
            <ac:picMk id="11" creationId="{A769D9AC-6C9F-426D-B53F-46FEB126EFBC}"/>
          </ac:picMkLst>
        </pc:picChg>
        <pc:picChg chg="add">
          <ac:chgData name="" userId="4dcf26b47f3d23fa" providerId="LiveId" clId="{BDDAB65D-1A14-4299-9F12-9F8A65F3446A}" dt="2022-04-12T08:13:00.785" v="8"/>
          <ac:picMkLst>
            <pc:docMk/>
            <pc:sldMk cId="3718514531" sldId="271"/>
            <ac:picMk id="37" creationId="{D95F60C7-CD5F-4C95-AADE-3CD0FF4D58B1}"/>
          </ac:picMkLst>
        </pc:picChg>
      </pc:sldChg>
      <pc:sldChg chg="addSp delSp modSp mod setBg">
        <pc:chgData name="" userId="4dcf26b47f3d23fa" providerId="LiveId" clId="{BDDAB65D-1A14-4299-9F12-9F8A65F3446A}" dt="2022-04-12T08:43:22.796" v="125" actId="26606"/>
        <pc:sldMkLst>
          <pc:docMk/>
          <pc:sldMk cId="3798572853" sldId="274"/>
        </pc:sldMkLst>
        <pc:spChg chg="mod ord">
          <ac:chgData name="" userId="4dcf26b47f3d23fa" providerId="LiveId" clId="{BDDAB65D-1A14-4299-9F12-9F8A65F3446A}" dt="2022-04-12T08:43:22.796" v="125" actId="26606"/>
          <ac:spMkLst>
            <pc:docMk/>
            <pc:sldMk cId="3798572853" sldId="274"/>
            <ac:spMk id="2" creationId="{C06665F5-531F-43C4-B3DF-895F5BFD90B3}"/>
          </ac:spMkLst>
        </pc:spChg>
        <pc:spChg chg="del mod">
          <ac:chgData name="" userId="4dcf26b47f3d23fa" providerId="LiveId" clId="{BDDAB65D-1A14-4299-9F12-9F8A65F3446A}" dt="2022-04-12T08:42:13.813" v="119"/>
          <ac:spMkLst>
            <pc:docMk/>
            <pc:sldMk cId="3798572853" sldId="274"/>
            <ac:spMk id="3" creationId="{7C09E836-92D2-4ED3-ADDD-5C753C6F9146}"/>
          </ac:spMkLst>
        </pc:spChg>
        <pc:spChg chg="add del mod">
          <ac:chgData name="" userId="4dcf26b47f3d23fa" providerId="LiveId" clId="{BDDAB65D-1A14-4299-9F12-9F8A65F3446A}" dt="2022-04-12T08:37:40.736" v="20" actId="478"/>
          <ac:spMkLst>
            <pc:docMk/>
            <pc:sldMk cId="3798572853" sldId="274"/>
            <ac:spMk id="4" creationId="{E9BA3E02-D78C-4F1A-97F3-1F0A73B7FEF4}"/>
          </ac:spMkLst>
        </pc:spChg>
        <pc:spChg chg="add del mod">
          <ac:chgData name="" userId="4dcf26b47f3d23fa" providerId="LiveId" clId="{BDDAB65D-1A14-4299-9F12-9F8A65F3446A}" dt="2022-04-12T08:39:49.846" v="41" actId="478"/>
          <ac:spMkLst>
            <pc:docMk/>
            <pc:sldMk cId="3798572853" sldId="274"/>
            <ac:spMk id="5" creationId="{3D9DCF74-F1BE-4782-9A8D-3A07E72CF4E5}"/>
          </ac:spMkLst>
        </pc:spChg>
        <pc:spChg chg="add del mod">
          <ac:chgData name="" userId="4dcf26b47f3d23fa" providerId="LiveId" clId="{BDDAB65D-1A14-4299-9F12-9F8A65F3446A}" dt="2022-04-12T08:39:49.846" v="41" actId="478"/>
          <ac:spMkLst>
            <pc:docMk/>
            <pc:sldMk cId="3798572853" sldId="274"/>
            <ac:spMk id="6" creationId="{4EC0DB1C-1C9B-4830-BC08-E47D204E1D74}"/>
          </ac:spMkLst>
        </pc:spChg>
        <pc:spChg chg="add del mod">
          <ac:chgData name="" userId="4dcf26b47f3d23fa" providerId="LiveId" clId="{BDDAB65D-1A14-4299-9F12-9F8A65F3446A}" dt="2022-04-12T08:38:49.571" v="30" actId="11529"/>
          <ac:spMkLst>
            <pc:docMk/>
            <pc:sldMk cId="3798572853" sldId="274"/>
            <ac:spMk id="7" creationId="{2D107153-4A89-4203-8AF4-004DA2C41502}"/>
          </ac:spMkLst>
        </pc:spChg>
        <pc:spChg chg="add del mod">
          <ac:chgData name="" userId="4dcf26b47f3d23fa" providerId="LiveId" clId="{BDDAB65D-1A14-4299-9F12-9F8A65F3446A}" dt="2022-04-12T08:38:55.866" v="32" actId="478"/>
          <ac:spMkLst>
            <pc:docMk/>
            <pc:sldMk cId="3798572853" sldId="274"/>
            <ac:spMk id="8" creationId="{FE33D29E-8AD6-4485-90FB-C16798300409}"/>
          </ac:spMkLst>
        </pc:spChg>
        <pc:spChg chg="add del mod">
          <ac:chgData name="" userId="4dcf26b47f3d23fa" providerId="LiveId" clId="{BDDAB65D-1A14-4299-9F12-9F8A65F3446A}" dt="2022-04-12T08:39:49.846" v="41" actId="478"/>
          <ac:spMkLst>
            <pc:docMk/>
            <pc:sldMk cId="3798572853" sldId="274"/>
            <ac:spMk id="9" creationId="{57451B8E-A0B6-406C-8FF4-2BC5C0068B52}"/>
          </ac:spMkLst>
        </pc:spChg>
        <pc:spChg chg="add del mod">
          <ac:chgData name="" userId="4dcf26b47f3d23fa" providerId="LiveId" clId="{BDDAB65D-1A14-4299-9F12-9F8A65F3446A}" dt="2022-04-12T08:42:12.576" v="118" actId="478"/>
          <ac:spMkLst>
            <pc:docMk/>
            <pc:sldMk cId="3798572853" sldId="274"/>
            <ac:spMk id="10" creationId="{476FBD73-C8AC-4F9F-B21F-F760828B6815}"/>
          </ac:spMkLst>
        </pc:spChg>
        <pc:spChg chg="add del mod">
          <ac:chgData name="" userId="4dcf26b47f3d23fa" providerId="LiveId" clId="{BDDAB65D-1A14-4299-9F12-9F8A65F3446A}" dt="2022-04-12T08:42:12.576" v="118" actId="478"/>
          <ac:spMkLst>
            <pc:docMk/>
            <pc:sldMk cId="3798572853" sldId="274"/>
            <ac:spMk id="11" creationId="{2D6B5E39-757D-4A8B-B94D-1F7D9E7E3B9C}"/>
          </ac:spMkLst>
        </pc:spChg>
        <pc:spChg chg="add del mod">
          <ac:chgData name="" userId="4dcf26b47f3d23fa" providerId="LiveId" clId="{BDDAB65D-1A14-4299-9F12-9F8A65F3446A}" dt="2022-04-12T08:42:12.576" v="118" actId="478"/>
          <ac:spMkLst>
            <pc:docMk/>
            <pc:sldMk cId="3798572853" sldId="274"/>
            <ac:spMk id="12" creationId="{CA22CA98-3FBF-4735-A134-2132607C3529}"/>
          </ac:spMkLst>
        </pc:spChg>
        <pc:spChg chg="add del mod">
          <ac:chgData name="" userId="4dcf26b47f3d23fa" providerId="LiveId" clId="{BDDAB65D-1A14-4299-9F12-9F8A65F3446A}" dt="2022-04-12T08:42:12.576" v="118" actId="478"/>
          <ac:spMkLst>
            <pc:docMk/>
            <pc:sldMk cId="3798572853" sldId="274"/>
            <ac:spMk id="13" creationId="{F2851AFB-8387-4EF7-8F7B-82C4298D694F}"/>
          </ac:spMkLst>
        </pc:spChg>
        <pc:picChg chg="add mod">
          <ac:chgData name="" userId="4dcf26b47f3d23fa" providerId="LiveId" clId="{BDDAB65D-1A14-4299-9F12-9F8A65F3446A}" dt="2022-04-12T08:43:22.796" v="125" actId="26606"/>
          <ac:picMkLst>
            <pc:docMk/>
            <pc:sldMk cId="3798572853" sldId="274"/>
            <ac:picMk id="15" creationId="{B1FFA439-2A9F-4FC5-BA7B-BC25A99F1766}"/>
          </ac:picMkLst>
        </pc:picChg>
        <pc:picChg chg="add mod">
          <ac:chgData name="" userId="4dcf26b47f3d23fa" providerId="LiveId" clId="{BDDAB65D-1A14-4299-9F12-9F8A65F3446A}" dt="2022-04-12T08:43:22.796" v="125" actId="26606"/>
          <ac:picMkLst>
            <pc:docMk/>
            <pc:sldMk cId="3798572853" sldId="274"/>
            <ac:picMk id="16" creationId="{084FEC7A-55D6-4B6D-B806-23D53EA51558}"/>
          </ac:picMkLst>
        </pc:picChg>
      </pc:sldChg>
      <pc:sldChg chg="addSp delSp modSp mod setBg">
        <pc:chgData name="" userId="4dcf26b47f3d23fa" providerId="LiveId" clId="{BDDAB65D-1A14-4299-9F12-9F8A65F3446A}" dt="2022-04-12T11:31:28.220" v="1424" actId="2710"/>
        <pc:sldMkLst>
          <pc:docMk/>
          <pc:sldMk cId="1020145496" sldId="275"/>
        </pc:sldMkLst>
        <pc:spChg chg="mod">
          <ac:chgData name="" userId="4dcf26b47f3d23fa" providerId="LiveId" clId="{BDDAB65D-1A14-4299-9F12-9F8A65F3446A}" dt="2022-04-12T10:07:07.721" v="1027" actId="26606"/>
          <ac:spMkLst>
            <pc:docMk/>
            <pc:sldMk cId="1020145496" sldId="275"/>
            <ac:spMk id="2" creationId="{D0C83320-E02E-46C9-85E0-67EC14AE2394}"/>
          </ac:spMkLst>
        </pc:spChg>
        <pc:spChg chg="del mod">
          <ac:chgData name="" userId="4dcf26b47f3d23fa" providerId="LiveId" clId="{BDDAB65D-1A14-4299-9F12-9F8A65F3446A}" dt="2022-04-12T09:34:47.595" v="899"/>
          <ac:spMkLst>
            <pc:docMk/>
            <pc:sldMk cId="1020145496" sldId="275"/>
            <ac:spMk id="3" creationId="{414DE959-AC19-4265-AF5C-2DCE6C71A57F}"/>
          </ac:spMkLst>
        </pc:spChg>
        <pc:spChg chg="add mod">
          <ac:chgData name="" userId="4dcf26b47f3d23fa" providerId="LiveId" clId="{BDDAB65D-1A14-4299-9F12-9F8A65F3446A}" dt="2022-04-12T11:31:28.220" v="1424" actId="2710"/>
          <ac:spMkLst>
            <pc:docMk/>
            <pc:sldMk cId="1020145496" sldId="275"/>
            <ac:spMk id="5" creationId="{73271765-FB02-407F-8A3F-C3B3981FA42A}"/>
          </ac:spMkLst>
        </pc:spChg>
        <pc:spChg chg="add del mod">
          <ac:chgData name="" userId="4dcf26b47f3d23fa" providerId="LiveId" clId="{BDDAB65D-1A14-4299-9F12-9F8A65F3446A}" dt="2022-04-12T10:05:53.718" v="921" actId="478"/>
          <ac:spMkLst>
            <pc:docMk/>
            <pc:sldMk cId="1020145496" sldId="275"/>
            <ac:spMk id="6" creationId="{FC965EFF-CA06-4356-BAC0-C6E3EDC77434}"/>
          </ac:spMkLst>
        </pc:spChg>
        <pc:spChg chg="add">
          <ac:chgData name="" userId="4dcf26b47f3d23fa" providerId="LiveId" clId="{BDDAB65D-1A14-4299-9F12-9F8A65F3446A}" dt="2022-04-12T10:07:07.721" v="1027" actId="26606"/>
          <ac:spMkLst>
            <pc:docMk/>
            <pc:sldMk cId="1020145496" sldId="275"/>
            <ac:spMk id="10" creationId="{66E48AFA-8884-4F68-A44F-D2C1E8609C5A}"/>
          </ac:spMkLst>
        </pc:spChg>
        <pc:spChg chg="add">
          <ac:chgData name="" userId="4dcf26b47f3d23fa" providerId="LiveId" clId="{BDDAB65D-1A14-4299-9F12-9F8A65F3446A}" dt="2022-04-12T10:07:07.721" v="1027" actId="26606"/>
          <ac:spMkLst>
            <pc:docMk/>
            <pc:sldMk cId="1020145496" sldId="275"/>
            <ac:spMk id="12" creationId="{969D19A6-08CB-498C-93EC-3FFB021FC68A}"/>
          </ac:spMkLst>
        </pc:spChg>
        <pc:picChg chg="add mod">
          <ac:chgData name="" userId="4dcf26b47f3d23fa" providerId="LiveId" clId="{BDDAB65D-1A14-4299-9F12-9F8A65F3446A}" dt="2022-04-12T10:07:07.721" v="1027" actId="26606"/>
          <ac:picMkLst>
            <pc:docMk/>
            <pc:sldMk cId="1020145496" sldId="275"/>
            <ac:picMk id="4" creationId="{80AC508C-7BB1-4845-959C-7722D46E67EE}"/>
          </ac:picMkLst>
        </pc:picChg>
      </pc:sldChg>
      <pc:sldChg chg="addSp delSp modSp mod setBg">
        <pc:chgData name="" userId="4dcf26b47f3d23fa" providerId="LiveId" clId="{BDDAB65D-1A14-4299-9F12-9F8A65F3446A}" dt="2022-04-12T11:31:40.655" v="1427" actId="2710"/>
        <pc:sldMkLst>
          <pc:docMk/>
          <pc:sldMk cId="4293086296" sldId="276"/>
        </pc:sldMkLst>
        <pc:spChg chg="mod">
          <ac:chgData name="" userId="4dcf26b47f3d23fa" providerId="LiveId" clId="{BDDAB65D-1A14-4299-9F12-9F8A65F3446A}" dt="2022-04-12T10:07:46.888" v="1030" actId="26606"/>
          <ac:spMkLst>
            <pc:docMk/>
            <pc:sldMk cId="4293086296" sldId="276"/>
            <ac:spMk id="2" creationId="{4A032D38-45BF-4C77-AB14-F2071766F442}"/>
          </ac:spMkLst>
        </pc:spChg>
        <pc:spChg chg="del">
          <ac:chgData name="" userId="4dcf26b47f3d23fa" providerId="LiveId" clId="{BDDAB65D-1A14-4299-9F12-9F8A65F3446A}" dt="2022-04-12T09:34:23.895" v="897"/>
          <ac:spMkLst>
            <pc:docMk/>
            <pc:sldMk cId="4293086296" sldId="276"/>
            <ac:spMk id="3" creationId="{D60014AE-7BB9-40BF-A591-0BD15EAB208C}"/>
          </ac:spMkLst>
        </pc:spChg>
        <pc:spChg chg="add mod">
          <ac:chgData name="" userId="4dcf26b47f3d23fa" providerId="LiveId" clId="{BDDAB65D-1A14-4299-9F12-9F8A65F3446A}" dt="2022-04-12T11:31:40.655" v="1427" actId="2710"/>
          <ac:spMkLst>
            <pc:docMk/>
            <pc:sldMk cId="4293086296" sldId="276"/>
            <ac:spMk id="4" creationId="{76A01A1F-F0CC-452F-840D-ACE32CB81AF0}"/>
          </ac:spMkLst>
        </pc:spChg>
        <pc:spChg chg="add">
          <ac:chgData name="" userId="4dcf26b47f3d23fa" providerId="LiveId" clId="{BDDAB65D-1A14-4299-9F12-9F8A65F3446A}" dt="2022-04-12T10:07:46.888" v="1030" actId="26606"/>
          <ac:spMkLst>
            <pc:docMk/>
            <pc:sldMk cId="4293086296" sldId="276"/>
            <ac:spMk id="71" creationId="{66E48AFA-8884-4F68-A44F-D2C1E8609C5A}"/>
          </ac:spMkLst>
        </pc:spChg>
        <pc:spChg chg="add">
          <ac:chgData name="" userId="4dcf26b47f3d23fa" providerId="LiveId" clId="{BDDAB65D-1A14-4299-9F12-9F8A65F3446A}" dt="2022-04-12T10:07:46.888" v="1030" actId="26606"/>
          <ac:spMkLst>
            <pc:docMk/>
            <pc:sldMk cId="4293086296" sldId="276"/>
            <ac:spMk id="73" creationId="{969D19A6-08CB-498C-93EC-3FFB021FC68A}"/>
          </ac:spMkLst>
        </pc:spChg>
        <pc:picChg chg="add mod">
          <ac:chgData name="" userId="4dcf26b47f3d23fa" providerId="LiveId" clId="{BDDAB65D-1A14-4299-9F12-9F8A65F3446A}" dt="2022-04-12T10:07:46.888" v="1030" actId="26606"/>
          <ac:picMkLst>
            <pc:docMk/>
            <pc:sldMk cId="4293086296" sldId="276"/>
            <ac:picMk id="3074" creationId="{5CAABB84-A982-44E4-97A7-7B620FD3145B}"/>
          </ac:picMkLst>
        </pc:picChg>
      </pc:sldChg>
      <pc:sldChg chg="addSp delSp modSp">
        <pc:chgData name="" userId="4dcf26b47f3d23fa" providerId="LiveId" clId="{BDDAB65D-1A14-4299-9F12-9F8A65F3446A}" dt="2022-04-12T09:15:21.167" v="887" actId="20577"/>
        <pc:sldMkLst>
          <pc:docMk/>
          <pc:sldMk cId="693915200" sldId="280"/>
        </pc:sldMkLst>
        <pc:spChg chg="del mod">
          <ac:chgData name="" userId="4dcf26b47f3d23fa" providerId="LiveId" clId="{BDDAB65D-1A14-4299-9F12-9F8A65F3446A}" dt="2022-04-12T09:02:20.553" v="318"/>
          <ac:spMkLst>
            <pc:docMk/>
            <pc:sldMk cId="693915200" sldId="280"/>
            <ac:spMk id="3" creationId="{23F29AF6-735A-4260-AF75-8369828E995E}"/>
          </ac:spMkLst>
        </pc:spChg>
        <pc:spChg chg="add del mod">
          <ac:chgData name="" userId="4dcf26b47f3d23fa" providerId="LiveId" clId="{BDDAB65D-1A14-4299-9F12-9F8A65F3446A}" dt="2022-04-12T09:02:19.433" v="317" actId="478"/>
          <ac:spMkLst>
            <pc:docMk/>
            <pc:sldMk cId="693915200" sldId="280"/>
            <ac:spMk id="6" creationId="{25C43FC8-ABEA-432D-9B2C-C34CD7F19F54}"/>
          </ac:spMkLst>
        </pc:spChg>
        <pc:spChg chg="add del mod">
          <ac:chgData name="" userId="4dcf26b47f3d23fa" providerId="LiveId" clId="{BDDAB65D-1A14-4299-9F12-9F8A65F3446A}" dt="2022-04-12T09:02:19.433" v="317" actId="478"/>
          <ac:spMkLst>
            <pc:docMk/>
            <pc:sldMk cId="693915200" sldId="280"/>
            <ac:spMk id="7" creationId="{E0F11944-79E1-4A2E-A520-87E8B37AEEE7}"/>
          </ac:spMkLst>
        </pc:spChg>
        <pc:spChg chg="add del mod">
          <ac:chgData name="" userId="4dcf26b47f3d23fa" providerId="LiveId" clId="{BDDAB65D-1A14-4299-9F12-9F8A65F3446A}" dt="2022-04-12T09:02:19.433" v="317" actId="478"/>
          <ac:spMkLst>
            <pc:docMk/>
            <pc:sldMk cId="693915200" sldId="280"/>
            <ac:spMk id="8" creationId="{0F37B498-753A-4C62-9036-D3A87327F29B}"/>
          </ac:spMkLst>
        </pc:spChg>
        <pc:spChg chg="add del mod">
          <ac:chgData name="" userId="4dcf26b47f3d23fa" providerId="LiveId" clId="{BDDAB65D-1A14-4299-9F12-9F8A65F3446A}" dt="2022-04-12T09:02:19.433" v="317" actId="478"/>
          <ac:spMkLst>
            <pc:docMk/>
            <pc:sldMk cId="693915200" sldId="280"/>
            <ac:spMk id="9" creationId="{9E649A60-EC95-4F4B-AFE9-AFBDFEBF52A4}"/>
          </ac:spMkLst>
        </pc:spChg>
        <pc:spChg chg="add del mod">
          <ac:chgData name="" userId="4dcf26b47f3d23fa" providerId="LiveId" clId="{BDDAB65D-1A14-4299-9F12-9F8A65F3446A}" dt="2022-04-12T09:02:19.433" v="317" actId="478"/>
          <ac:spMkLst>
            <pc:docMk/>
            <pc:sldMk cId="693915200" sldId="280"/>
            <ac:spMk id="10" creationId="{9CBD6E30-6891-401E-AC63-879AB427FBCD}"/>
          </ac:spMkLst>
        </pc:spChg>
        <pc:spChg chg="add del mod">
          <ac:chgData name="" userId="4dcf26b47f3d23fa" providerId="LiveId" clId="{BDDAB65D-1A14-4299-9F12-9F8A65F3446A}" dt="2022-04-12T09:02:19.433" v="317" actId="478"/>
          <ac:spMkLst>
            <pc:docMk/>
            <pc:sldMk cId="693915200" sldId="280"/>
            <ac:spMk id="11" creationId="{1C6C1579-03FF-47DA-A02C-9FDC78782A7D}"/>
          </ac:spMkLst>
        </pc:spChg>
        <pc:spChg chg="add del mod">
          <ac:chgData name="" userId="4dcf26b47f3d23fa" providerId="LiveId" clId="{BDDAB65D-1A14-4299-9F12-9F8A65F3446A}" dt="2022-04-12T09:02:23.633" v="320"/>
          <ac:spMkLst>
            <pc:docMk/>
            <pc:sldMk cId="693915200" sldId="280"/>
            <ac:spMk id="26" creationId="{732ED772-4691-4F4A-BFE1-F85F09D74F45}"/>
          </ac:spMkLst>
        </pc:spChg>
        <pc:spChg chg="add mod">
          <ac:chgData name="" userId="4dcf26b47f3d23fa" providerId="LiveId" clId="{BDDAB65D-1A14-4299-9F12-9F8A65F3446A}" dt="2022-04-12T09:05:39.398" v="503" actId="1076"/>
          <ac:spMkLst>
            <pc:docMk/>
            <pc:sldMk cId="693915200" sldId="280"/>
            <ac:spMk id="29" creationId="{5EBF89AE-8863-4374-B59D-32A90C0581BC}"/>
          </ac:spMkLst>
        </pc:spChg>
        <pc:graphicFrameChg chg="add mod modGraphic">
          <ac:chgData name="" userId="4dcf26b47f3d23fa" providerId="LiveId" clId="{BDDAB65D-1A14-4299-9F12-9F8A65F3446A}" dt="2022-04-12T09:15:21.167" v="887" actId="20577"/>
          <ac:graphicFrameMkLst>
            <pc:docMk/>
            <pc:sldMk cId="693915200" sldId="280"/>
            <ac:graphicFrameMk id="30" creationId="{518A00F7-3694-459F-B3C8-736D2445BF86}"/>
          </ac:graphicFrameMkLst>
        </pc:graphicFrameChg>
        <pc:picChg chg="add del mod">
          <ac:chgData name="" userId="4dcf26b47f3d23fa" providerId="LiveId" clId="{BDDAB65D-1A14-4299-9F12-9F8A65F3446A}" dt="2022-04-12T09:02:23.613" v="319" actId="478"/>
          <ac:picMkLst>
            <pc:docMk/>
            <pc:sldMk cId="693915200" sldId="280"/>
            <ac:picMk id="24" creationId="{2E1D3DAC-C485-4D18-B6D6-3F17BAD2C4D6}"/>
          </ac:picMkLst>
        </pc:picChg>
        <pc:picChg chg="add mod">
          <ac:chgData name="" userId="4dcf26b47f3d23fa" providerId="LiveId" clId="{BDDAB65D-1A14-4299-9F12-9F8A65F3446A}" dt="2022-04-12T09:05:27.133" v="499" actId="14100"/>
          <ac:picMkLst>
            <pc:docMk/>
            <pc:sldMk cId="693915200" sldId="280"/>
            <ac:picMk id="28" creationId="{B3AF4D27-D18D-497F-B046-2904D4F4CCE1}"/>
          </ac:picMkLst>
        </pc:picChg>
        <pc:cxnChg chg="add del mod">
          <ac:chgData name="" userId="4dcf26b47f3d23fa" providerId="LiveId" clId="{BDDAB65D-1A14-4299-9F12-9F8A65F3446A}" dt="2022-04-12T09:02:19.433" v="317" actId="478"/>
          <ac:cxnSpMkLst>
            <pc:docMk/>
            <pc:sldMk cId="693915200" sldId="280"/>
            <ac:cxnSpMk id="13" creationId="{D2EA7E29-F508-4A05-B8BA-6A7C2469FC88}"/>
          </ac:cxnSpMkLst>
        </pc:cxnChg>
        <pc:cxnChg chg="add del mod">
          <ac:chgData name="" userId="4dcf26b47f3d23fa" providerId="LiveId" clId="{BDDAB65D-1A14-4299-9F12-9F8A65F3446A}" dt="2022-04-12T09:02:19.433" v="317" actId="478"/>
          <ac:cxnSpMkLst>
            <pc:docMk/>
            <pc:sldMk cId="693915200" sldId="280"/>
            <ac:cxnSpMk id="15" creationId="{76E9DECF-B96F-4B6C-8700-B2E065218BED}"/>
          </ac:cxnSpMkLst>
        </pc:cxnChg>
        <pc:cxnChg chg="add del mod">
          <ac:chgData name="" userId="4dcf26b47f3d23fa" providerId="LiveId" clId="{BDDAB65D-1A14-4299-9F12-9F8A65F3446A}" dt="2022-04-12T09:02:19.433" v="317" actId="478"/>
          <ac:cxnSpMkLst>
            <pc:docMk/>
            <pc:sldMk cId="693915200" sldId="280"/>
            <ac:cxnSpMk id="17" creationId="{83DD20D5-A8BE-4EBF-83B3-91C4CD8300A8}"/>
          </ac:cxnSpMkLst>
        </pc:cxnChg>
        <pc:cxnChg chg="add del mod">
          <ac:chgData name="" userId="4dcf26b47f3d23fa" providerId="LiveId" clId="{BDDAB65D-1A14-4299-9F12-9F8A65F3446A}" dt="2022-04-12T09:02:19.433" v="317" actId="478"/>
          <ac:cxnSpMkLst>
            <pc:docMk/>
            <pc:sldMk cId="693915200" sldId="280"/>
            <ac:cxnSpMk id="18" creationId="{4D8FE743-ADCA-4F76-877A-D0D31040BB43}"/>
          </ac:cxnSpMkLst>
        </pc:cxnChg>
        <pc:cxnChg chg="add del mod">
          <ac:chgData name="" userId="4dcf26b47f3d23fa" providerId="LiveId" clId="{BDDAB65D-1A14-4299-9F12-9F8A65F3446A}" dt="2022-04-12T09:01:23.894" v="312" actId="478"/>
          <ac:cxnSpMkLst>
            <pc:docMk/>
            <pc:sldMk cId="693915200" sldId="280"/>
            <ac:cxnSpMk id="20" creationId="{0B6C2DD2-EB5E-4B8D-8CC7-97B785DB5E9C}"/>
          </ac:cxnSpMkLst>
        </pc:cxnChg>
        <pc:cxnChg chg="add del mod">
          <ac:chgData name="" userId="4dcf26b47f3d23fa" providerId="LiveId" clId="{BDDAB65D-1A14-4299-9F12-9F8A65F3446A}" dt="2022-04-12T09:02:19.433" v="317" actId="478"/>
          <ac:cxnSpMkLst>
            <pc:docMk/>
            <pc:sldMk cId="693915200" sldId="280"/>
            <ac:cxnSpMk id="22" creationId="{5BCE7529-463D-49A6-A92E-386ABD292198}"/>
          </ac:cxnSpMkLst>
        </pc:cxnChg>
      </pc:sldChg>
      <pc:sldChg chg="addSp delSp modSp mod setBg">
        <pc:chgData name="" userId="4dcf26b47f3d23fa" providerId="LiveId" clId="{BDDAB65D-1A14-4299-9F12-9F8A65F3446A}" dt="2022-04-12T11:19:45.781" v="1420" actId="5793"/>
        <pc:sldMkLst>
          <pc:docMk/>
          <pc:sldMk cId="334471734" sldId="281"/>
        </pc:sldMkLst>
        <pc:spChg chg="mod">
          <ac:chgData name="" userId="4dcf26b47f3d23fa" providerId="LiveId" clId="{BDDAB65D-1A14-4299-9F12-9F8A65F3446A}" dt="2022-04-12T11:19:20.345" v="1417" actId="26606"/>
          <ac:spMkLst>
            <pc:docMk/>
            <pc:sldMk cId="334471734" sldId="281"/>
            <ac:spMk id="2" creationId="{ABE60A40-AFB6-4290-A344-E80C742D9805}"/>
          </ac:spMkLst>
        </pc:spChg>
        <pc:spChg chg="del mod">
          <ac:chgData name="" userId="4dcf26b47f3d23fa" providerId="LiveId" clId="{BDDAB65D-1A14-4299-9F12-9F8A65F3446A}" dt="2022-04-12T10:19:21.233" v="1266"/>
          <ac:spMkLst>
            <pc:docMk/>
            <pc:sldMk cId="334471734" sldId="281"/>
            <ac:spMk id="3" creationId="{CBBC23CE-D7CC-4055-8C7D-2CE9A07F4AF8}"/>
          </ac:spMkLst>
        </pc:spChg>
        <pc:spChg chg="add mod">
          <ac:chgData name="" userId="4dcf26b47f3d23fa" providerId="LiveId" clId="{BDDAB65D-1A14-4299-9F12-9F8A65F3446A}" dt="2022-04-12T11:19:45.781" v="1420" actId="5793"/>
          <ac:spMkLst>
            <pc:docMk/>
            <pc:sldMk cId="334471734" sldId="281"/>
            <ac:spMk id="5" creationId="{890F43DD-9C75-43CE-BC20-1B5BCF059AEA}"/>
          </ac:spMkLst>
        </pc:spChg>
        <pc:spChg chg="add">
          <ac:chgData name="" userId="4dcf26b47f3d23fa" providerId="LiveId" clId="{BDDAB65D-1A14-4299-9F12-9F8A65F3446A}" dt="2022-04-12T11:19:20.345" v="1417" actId="26606"/>
          <ac:spMkLst>
            <pc:docMk/>
            <pc:sldMk cId="334471734" sldId="281"/>
            <ac:spMk id="10" creationId="{2B97F24A-32CE-4C1C-A50D-3016B394DCFB}"/>
          </ac:spMkLst>
        </pc:spChg>
        <pc:spChg chg="add">
          <ac:chgData name="" userId="4dcf26b47f3d23fa" providerId="LiveId" clId="{BDDAB65D-1A14-4299-9F12-9F8A65F3446A}" dt="2022-04-12T11:19:20.345" v="1417" actId="26606"/>
          <ac:spMkLst>
            <pc:docMk/>
            <pc:sldMk cId="334471734" sldId="281"/>
            <ac:spMk id="12" creationId="{CD8B4F24-440B-49E9-B85D-733523DC064B}"/>
          </ac:spMkLst>
        </pc:spChg>
        <pc:picChg chg="add mod ord">
          <ac:chgData name="" userId="4dcf26b47f3d23fa" providerId="LiveId" clId="{BDDAB65D-1A14-4299-9F12-9F8A65F3446A}" dt="2022-04-12T11:19:20.345" v="1417" actId="26606"/>
          <ac:picMkLst>
            <pc:docMk/>
            <pc:sldMk cId="334471734" sldId="281"/>
            <ac:picMk id="4" creationId="{67175B14-7FC4-4FC5-B8DB-E8C97C76ED15}"/>
          </ac:picMkLst>
        </pc:picChg>
      </pc:sldChg>
      <pc:sldChg chg="addSp delSp modSp mod setBg">
        <pc:chgData name="" userId="4dcf26b47f3d23fa" providerId="LiveId" clId="{BDDAB65D-1A14-4299-9F12-9F8A65F3446A}" dt="2022-04-12T11:19:49.238" v="1421" actId="5793"/>
        <pc:sldMkLst>
          <pc:docMk/>
          <pc:sldMk cId="2995225942" sldId="282"/>
        </pc:sldMkLst>
        <pc:spChg chg="mod">
          <ac:chgData name="" userId="4dcf26b47f3d23fa" providerId="LiveId" clId="{BDDAB65D-1A14-4299-9F12-9F8A65F3446A}" dt="2022-04-12T11:19:33.793" v="1418" actId="26606"/>
          <ac:spMkLst>
            <pc:docMk/>
            <pc:sldMk cId="2995225942" sldId="282"/>
            <ac:spMk id="2" creationId="{1C0944B0-4C4A-4A24-B108-547F7B068084}"/>
          </ac:spMkLst>
        </pc:spChg>
        <pc:spChg chg="del mod">
          <ac:chgData name="" userId="4dcf26b47f3d23fa" providerId="LiveId" clId="{BDDAB65D-1A14-4299-9F12-9F8A65F3446A}" dt="2022-04-12T10:19:41.388" v="1268"/>
          <ac:spMkLst>
            <pc:docMk/>
            <pc:sldMk cId="2995225942" sldId="282"/>
            <ac:spMk id="3" creationId="{489D88C7-4FE3-4064-84E1-2E9900751760}"/>
          </ac:spMkLst>
        </pc:spChg>
        <pc:spChg chg="add mod">
          <ac:chgData name="" userId="4dcf26b47f3d23fa" providerId="LiveId" clId="{BDDAB65D-1A14-4299-9F12-9F8A65F3446A}" dt="2022-04-12T11:19:49.238" v="1421" actId="5793"/>
          <ac:spMkLst>
            <pc:docMk/>
            <pc:sldMk cId="2995225942" sldId="282"/>
            <ac:spMk id="5" creationId="{A0FC5BFE-E645-42AF-BB95-EE9BB618A6F8}"/>
          </ac:spMkLst>
        </pc:spChg>
        <pc:spChg chg="add">
          <ac:chgData name="" userId="4dcf26b47f3d23fa" providerId="LiveId" clId="{BDDAB65D-1A14-4299-9F12-9F8A65F3446A}" dt="2022-04-12T11:19:33.793" v="1418" actId="26606"/>
          <ac:spMkLst>
            <pc:docMk/>
            <pc:sldMk cId="2995225942" sldId="282"/>
            <ac:spMk id="10" creationId="{32AEEBC8-9D30-42EF-95F2-386C2653FBF0}"/>
          </ac:spMkLst>
        </pc:spChg>
        <pc:spChg chg="add">
          <ac:chgData name="" userId="4dcf26b47f3d23fa" providerId="LiveId" clId="{BDDAB65D-1A14-4299-9F12-9F8A65F3446A}" dt="2022-04-12T11:19:33.793" v="1418" actId="26606"/>
          <ac:spMkLst>
            <pc:docMk/>
            <pc:sldMk cId="2995225942" sldId="282"/>
            <ac:spMk id="12" creationId="{2E92FA66-67D7-4CB4-94D3-E643A9AD4757}"/>
          </ac:spMkLst>
        </pc:spChg>
        <pc:picChg chg="add mod ord">
          <ac:chgData name="" userId="4dcf26b47f3d23fa" providerId="LiveId" clId="{BDDAB65D-1A14-4299-9F12-9F8A65F3446A}" dt="2022-04-12T11:19:33.793" v="1418" actId="26606"/>
          <ac:picMkLst>
            <pc:docMk/>
            <pc:sldMk cId="2995225942" sldId="282"/>
            <ac:picMk id="4" creationId="{4519FF57-180D-4C7C-967E-6318C42538E4}"/>
          </ac:picMkLst>
        </pc:picChg>
      </pc:sldChg>
      <pc:sldChg chg="addSp delSp modSp mod setBg">
        <pc:chgData name="" userId="4dcf26b47f3d23fa" providerId="LiveId" clId="{BDDAB65D-1A14-4299-9F12-9F8A65F3446A}" dt="2022-04-12T11:19:52.213" v="1422" actId="5793"/>
        <pc:sldMkLst>
          <pc:docMk/>
          <pc:sldMk cId="2920721019" sldId="283"/>
        </pc:sldMkLst>
        <pc:spChg chg="mod">
          <ac:chgData name="" userId="4dcf26b47f3d23fa" providerId="LiveId" clId="{BDDAB65D-1A14-4299-9F12-9F8A65F3446A}" dt="2022-04-12T11:19:39.665" v="1419" actId="26606"/>
          <ac:spMkLst>
            <pc:docMk/>
            <pc:sldMk cId="2920721019" sldId="283"/>
            <ac:spMk id="2" creationId="{5E0E2455-7F82-40F0-A2E8-48CF2CF5FE70}"/>
          </ac:spMkLst>
        </pc:spChg>
        <pc:spChg chg="del">
          <ac:chgData name="" userId="4dcf26b47f3d23fa" providerId="LiveId" clId="{BDDAB65D-1A14-4299-9F12-9F8A65F3446A}" dt="2022-04-12T10:20:04.401" v="1269"/>
          <ac:spMkLst>
            <pc:docMk/>
            <pc:sldMk cId="2920721019" sldId="283"/>
            <ac:spMk id="3" creationId="{A2308A12-E5DE-4B5B-B60B-3B0DA2714F4F}"/>
          </ac:spMkLst>
        </pc:spChg>
        <pc:spChg chg="add mod">
          <ac:chgData name="" userId="4dcf26b47f3d23fa" providerId="LiveId" clId="{BDDAB65D-1A14-4299-9F12-9F8A65F3446A}" dt="2022-04-12T11:19:52.213" v="1422" actId="5793"/>
          <ac:spMkLst>
            <pc:docMk/>
            <pc:sldMk cId="2920721019" sldId="283"/>
            <ac:spMk id="7" creationId="{10C4B986-2BE5-4713-97CD-92174F27703A}"/>
          </ac:spMkLst>
        </pc:spChg>
        <pc:spChg chg="add">
          <ac:chgData name="" userId="4dcf26b47f3d23fa" providerId="LiveId" clId="{BDDAB65D-1A14-4299-9F12-9F8A65F3446A}" dt="2022-04-12T11:19:39.665" v="1419" actId="26606"/>
          <ac:spMkLst>
            <pc:docMk/>
            <pc:sldMk cId="2920721019" sldId="283"/>
            <ac:spMk id="12" creationId="{32AEEBC8-9D30-42EF-95F2-386C2653FBF0}"/>
          </ac:spMkLst>
        </pc:spChg>
        <pc:spChg chg="add">
          <ac:chgData name="" userId="4dcf26b47f3d23fa" providerId="LiveId" clId="{BDDAB65D-1A14-4299-9F12-9F8A65F3446A}" dt="2022-04-12T11:19:39.665" v="1419" actId="26606"/>
          <ac:spMkLst>
            <pc:docMk/>
            <pc:sldMk cId="2920721019" sldId="283"/>
            <ac:spMk id="14" creationId="{2E92FA66-67D7-4CB4-94D3-E643A9AD4757}"/>
          </ac:spMkLst>
        </pc:spChg>
        <pc:picChg chg="add mod ord">
          <ac:chgData name="" userId="4dcf26b47f3d23fa" providerId="LiveId" clId="{BDDAB65D-1A14-4299-9F12-9F8A65F3446A}" dt="2022-04-12T11:19:39.665" v="1419" actId="26606"/>
          <ac:picMkLst>
            <pc:docMk/>
            <pc:sldMk cId="2920721019" sldId="283"/>
            <ac:picMk id="6" creationId="{B18C5A32-C8BF-4468-BE1D-558F6897DD96}"/>
          </ac:picMkLst>
        </pc:picChg>
      </pc:sldChg>
      <pc:sldChg chg="addSp">
        <pc:chgData name="" userId="4dcf26b47f3d23fa" providerId="LiveId" clId="{BDDAB65D-1A14-4299-9F12-9F8A65F3446A}" dt="2022-04-12T08:12:55.004" v="6"/>
        <pc:sldMkLst>
          <pc:docMk/>
          <pc:sldMk cId="2605605076" sldId="284"/>
        </pc:sldMkLst>
        <pc:picChg chg="add">
          <ac:chgData name="" userId="4dcf26b47f3d23fa" providerId="LiveId" clId="{BDDAB65D-1A14-4299-9F12-9F8A65F3446A}" dt="2022-04-12T08:12:55.004" v="6"/>
          <ac:picMkLst>
            <pc:docMk/>
            <pc:sldMk cId="2605605076" sldId="284"/>
            <ac:picMk id="12" creationId="{DE5DD19D-03D2-46EA-AE4E-547B90A76B35}"/>
          </ac:picMkLst>
        </pc:picChg>
      </pc:sldChg>
      <pc:sldChg chg="addSp delSp modSp">
        <pc:chgData name="" userId="4dcf26b47f3d23fa" providerId="LiveId" clId="{BDDAB65D-1A14-4299-9F12-9F8A65F3446A}" dt="2022-04-12T08:14:51.518" v="17" actId="1076"/>
        <pc:sldMkLst>
          <pc:docMk/>
          <pc:sldMk cId="3903415406" sldId="285"/>
        </pc:sldMkLst>
        <pc:spChg chg="mod">
          <ac:chgData name="" userId="4dcf26b47f3d23fa" providerId="LiveId" clId="{BDDAB65D-1A14-4299-9F12-9F8A65F3446A}" dt="2022-04-12T08:11:26.339" v="1" actId="20577"/>
          <ac:spMkLst>
            <pc:docMk/>
            <pc:sldMk cId="3903415406" sldId="285"/>
            <ac:spMk id="2" creationId="{49EDC15F-7689-4F01-B49F-F5DABC1833C4}"/>
          </ac:spMkLst>
        </pc:spChg>
        <pc:spChg chg="mod">
          <ac:chgData name="" userId="4dcf26b47f3d23fa" providerId="LiveId" clId="{BDDAB65D-1A14-4299-9F12-9F8A65F3446A}" dt="2022-04-12T08:13:19.479" v="11" actId="20577"/>
          <ac:spMkLst>
            <pc:docMk/>
            <pc:sldMk cId="3903415406" sldId="285"/>
            <ac:spMk id="6" creationId="{92027140-4938-4FA1-9914-0975B32B7C37}"/>
          </ac:spMkLst>
        </pc:spChg>
        <pc:picChg chg="add mod">
          <ac:chgData name="" userId="4dcf26b47f3d23fa" providerId="LiveId" clId="{BDDAB65D-1A14-4299-9F12-9F8A65F3446A}" dt="2022-04-12T08:12:46.249" v="5" actId="1076"/>
          <ac:picMkLst>
            <pc:docMk/>
            <pc:sldMk cId="3903415406" sldId="285"/>
            <ac:picMk id="3" creationId="{C1CF24D3-DA8E-4491-BDA8-C5467AF3DE42}"/>
          </ac:picMkLst>
        </pc:picChg>
        <pc:picChg chg="del">
          <ac:chgData name="" userId="4dcf26b47f3d23fa" providerId="LiveId" clId="{BDDAB65D-1A14-4299-9F12-9F8A65F3446A}" dt="2022-04-12T08:13:21.249" v="12" actId="478"/>
          <ac:picMkLst>
            <pc:docMk/>
            <pc:sldMk cId="3903415406" sldId="285"/>
            <ac:picMk id="4" creationId="{75D7BD9F-80EB-49B0-80FC-4FD914845449}"/>
          </ac:picMkLst>
        </pc:picChg>
        <pc:picChg chg="add mod">
          <ac:chgData name="" userId="4dcf26b47f3d23fa" providerId="LiveId" clId="{BDDAB65D-1A14-4299-9F12-9F8A65F3446A}" dt="2022-04-12T08:14:51.518" v="17" actId="1076"/>
          <ac:picMkLst>
            <pc:docMk/>
            <pc:sldMk cId="3903415406" sldId="285"/>
            <ac:picMk id="5" creationId="{F1C358E5-C095-4083-9914-ABE1FD757711}"/>
          </ac:picMkLst>
        </pc:picChg>
      </pc:sldChg>
      <pc:sldChg chg="addSp delSp modSp add mod setBg">
        <pc:chgData name="" userId="4dcf26b47f3d23fa" providerId="LiveId" clId="{BDDAB65D-1A14-4299-9F12-9F8A65F3446A}" dt="2022-04-12T09:32:14.779" v="896" actId="1076"/>
        <pc:sldMkLst>
          <pc:docMk/>
          <pc:sldMk cId="3268357529" sldId="286"/>
        </pc:sldMkLst>
        <pc:spChg chg="mod">
          <ac:chgData name="" userId="4dcf26b47f3d23fa" providerId="LiveId" clId="{BDDAB65D-1A14-4299-9F12-9F8A65F3446A}" dt="2022-04-12T09:32:07.389" v="894" actId="26606"/>
          <ac:spMkLst>
            <pc:docMk/>
            <pc:sldMk cId="3268357529" sldId="286"/>
            <ac:spMk id="2" creationId="{D70F265D-E070-428E-8C49-8E59319F8A59}"/>
          </ac:spMkLst>
        </pc:spChg>
        <pc:spChg chg="del mod">
          <ac:chgData name="" userId="4dcf26b47f3d23fa" providerId="LiveId" clId="{BDDAB65D-1A14-4299-9F12-9F8A65F3446A}" dt="2022-04-12T09:16:49.032" v="888"/>
          <ac:spMkLst>
            <pc:docMk/>
            <pc:sldMk cId="3268357529" sldId="286"/>
            <ac:spMk id="3" creationId="{AD1D5791-29A1-4D9A-8D0C-0DBFCDD2E4A6}"/>
          </ac:spMkLst>
        </pc:spChg>
        <pc:spChg chg="add">
          <ac:chgData name="" userId="4dcf26b47f3d23fa" providerId="LiveId" clId="{BDDAB65D-1A14-4299-9F12-9F8A65F3446A}" dt="2022-04-12T09:32:07.389" v="894" actId="26606"/>
          <ac:spMkLst>
            <pc:docMk/>
            <pc:sldMk cId="3268357529" sldId="286"/>
            <ac:spMk id="71" creationId="{823AC064-BC96-4F32-8AE1-B2FD38754823}"/>
          </ac:spMkLst>
        </pc:spChg>
        <pc:picChg chg="add mod ord">
          <ac:chgData name="" userId="4dcf26b47f3d23fa" providerId="LiveId" clId="{BDDAB65D-1A14-4299-9F12-9F8A65F3446A}" dt="2022-04-12T09:32:10.939" v="895" actId="1076"/>
          <ac:picMkLst>
            <pc:docMk/>
            <pc:sldMk cId="3268357529" sldId="286"/>
            <ac:picMk id="4" creationId="{7E271F27-96DC-41F9-A2A6-0BA5D26DFBB2}"/>
          </ac:picMkLst>
        </pc:picChg>
        <pc:picChg chg="add mod">
          <ac:chgData name="" userId="4dcf26b47f3d23fa" providerId="LiveId" clId="{BDDAB65D-1A14-4299-9F12-9F8A65F3446A}" dt="2022-04-12T09:32:14.779" v="896" actId="1076"/>
          <ac:picMkLst>
            <pc:docMk/>
            <pc:sldMk cId="3268357529" sldId="286"/>
            <ac:picMk id="2050" creationId="{F1FBB370-098C-4488-914D-F2BA7C98561D}"/>
          </ac:picMkLst>
        </pc:picChg>
        <pc:cxnChg chg="add">
          <ac:chgData name="" userId="4dcf26b47f3d23fa" providerId="LiveId" clId="{BDDAB65D-1A14-4299-9F12-9F8A65F3446A}" dt="2022-04-12T09:32:07.389" v="894" actId="26606"/>
          <ac:cxnSpMkLst>
            <pc:docMk/>
            <pc:sldMk cId="3268357529" sldId="286"/>
            <ac:cxnSpMk id="73" creationId="{7E7C77BC-7138-40B1-A15B-20F57A494629}"/>
          </ac:cxnSpMkLst>
        </pc:cxnChg>
        <pc:cxnChg chg="add">
          <ac:chgData name="" userId="4dcf26b47f3d23fa" providerId="LiveId" clId="{BDDAB65D-1A14-4299-9F12-9F8A65F3446A}" dt="2022-04-12T09:32:07.389" v="894" actId="26606"/>
          <ac:cxnSpMkLst>
            <pc:docMk/>
            <pc:sldMk cId="3268357529" sldId="286"/>
            <ac:cxnSpMk id="75" creationId="{DB146403-F3D6-484B-B2ED-97F9565D0370}"/>
          </ac:cxnSpMkLst>
        </pc:cxnChg>
      </pc:sldChg>
      <pc:sldChg chg="modSp add ord">
        <pc:chgData name="" userId="4dcf26b47f3d23fa" providerId="LiveId" clId="{BDDAB65D-1A14-4299-9F12-9F8A65F3446A}" dt="2022-04-12T10:05:23.221" v="918" actId="20577"/>
        <pc:sldMkLst>
          <pc:docMk/>
          <pc:sldMk cId="3294679489" sldId="287"/>
        </pc:sldMkLst>
        <pc:spChg chg="mod">
          <ac:chgData name="" userId="4dcf26b47f3d23fa" providerId="LiveId" clId="{BDDAB65D-1A14-4299-9F12-9F8A65F3446A}" dt="2022-04-12T10:05:23.221" v="918" actId="20577"/>
          <ac:spMkLst>
            <pc:docMk/>
            <pc:sldMk cId="3294679489" sldId="287"/>
            <ac:spMk id="2" creationId="{E8B2BC78-3346-4A2B-8271-54D0170452FD}"/>
          </ac:spMkLst>
        </pc:spChg>
      </pc:sldChg>
      <pc:sldChg chg="addSp delSp modSp add mod ord setBg">
        <pc:chgData name="" userId="4dcf26b47f3d23fa" providerId="LiveId" clId="{BDDAB65D-1A14-4299-9F12-9F8A65F3446A}" dt="2022-04-12T10:16:21.400" v="1225" actId="26606"/>
        <pc:sldMkLst>
          <pc:docMk/>
          <pc:sldMk cId="2085625542" sldId="288"/>
        </pc:sldMkLst>
        <pc:spChg chg="mod">
          <ac:chgData name="" userId="4dcf26b47f3d23fa" providerId="LiveId" clId="{BDDAB65D-1A14-4299-9F12-9F8A65F3446A}" dt="2022-04-12T10:16:21.400" v="1225" actId="26606"/>
          <ac:spMkLst>
            <pc:docMk/>
            <pc:sldMk cId="2085625542" sldId="288"/>
            <ac:spMk id="2" creationId="{6F60DF48-1A4F-4496-BE3B-850352E7AE70}"/>
          </ac:spMkLst>
        </pc:spChg>
        <pc:spChg chg="del">
          <ac:chgData name="" userId="4dcf26b47f3d23fa" providerId="LiveId" clId="{BDDAB65D-1A14-4299-9F12-9F8A65F3446A}" dt="2022-04-12T10:09:01.744" v="1048"/>
          <ac:spMkLst>
            <pc:docMk/>
            <pc:sldMk cId="2085625542" sldId="288"/>
            <ac:spMk id="3" creationId="{6709F3C1-794B-4F1D-8264-7A1A9F563B3B}"/>
          </ac:spMkLst>
        </pc:spChg>
        <pc:spChg chg="add mod">
          <ac:chgData name="" userId="4dcf26b47f3d23fa" providerId="LiveId" clId="{BDDAB65D-1A14-4299-9F12-9F8A65F3446A}" dt="2022-04-12T10:16:21.400" v="1225" actId="26606"/>
          <ac:spMkLst>
            <pc:docMk/>
            <pc:sldMk cId="2085625542" sldId="288"/>
            <ac:spMk id="6" creationId="{6B90853D-5FFD-4811-9ED2-C1C4229CFC9C}"/>
          </ac:spMkLst>
        </pc:spChg>
        <pc:spChg chg="add del">
          <ac:chgData name="" userId="4dcf26b47f3d23fa" providerId="LiveId" clId="{BDDAB65D-1A14-4299-9F12-9F8A65F3446A}" dt="2022-04-12T10:13:33.735" v="1182" actId="26606"/>
          <ac:spMkLst>
            <pc:docMk/>
            <pc:sldMk cId="2085625542" sldId="288"/>
            <ac:spMk id="12" creationId="{73DE2CFE-42F2-48F0-8706-5264E012B10C}"/>
          </ac:spMkLst>
        </pc:spChg>
        <pc:spChg chg="add del">
          <ac:chgData name="" userId="4dcf26b47f3d23fa" providerId="LiveId" clId="{BDDAB65D-1A14-4299-9F12-9F8A65F3446A}" dt="2022-04-12T10:16:21.400" v="1225" actId="26606"/>
          <ac:spMkLst>
            <pc:docMk/>
            <pc:sldMk cId="2085625542" sldId="288"/>
            <ac:spMk id="14" creationId="{1A95671B-3CC6-4792-9114-B74FAEA224E6}"/>
          </ac:spMkLst>
        </pc:spChg>
        <pc:spChg chg="add">
          <ac:chgData name="" userId="4dcf26b47f3d23fa" providerId="LiveId" clId="{BDDAB65D-1A14-4299-9F12-9F8A65F3446A}" dt="2022-04-12T10:16:21.400" v="1225" actId="26606"/>
          <ac:spMkLst>
            <pc:docMk/>
            <pc:sldMk cId="2085625542" sldId="288"/>
            <ac:spMk id="19" creationId="{32AEEBC8-9D30-42EF-95F2-386C2653FBF0}"/>
          </ac:spMkLst>
        </pc:spChg>
        <pc:spChg chg="add">
          <ac:chgData name="" userId="4dcf26b47f3d23fa" providerId="LiveId" clId="{BDDAB65D-1A14-4299-9F12-9F8A65F3446A}" dt="2022-04-12T10:16:21.400" v="1225" actId="26606"/>
          <ac:spMkLst>
            <pc:docMk/>
            <pc:sldMk cId="2085625542" sldId="288"/>
            <ac:spMk id="21" creationId="{3529E97A-97C3-40EA-8A04-5C02398D568F}"/>
          </ac:spMkLst>
        </pc:spChg>
        <pc:spChg chg="add">
          <ac:chgData name="" userId="4dcf26b47f3d23fa" providerId="LiveId" clId="{BDDAB65D-1A14-4299-9F12-9F8A65F3446A}" dt="2022-04-12T10:16:21.400" v="1225" actId="26606"/>
          <ac:spMkLst>
            <pc:docMk/>
            <pc:sldMk cId="2085625542" sldId="288"/>
            <ac:spMk id="23" creationId="{59FA8C2E-A5A7-4490-927A-7CD58343EDBB}"/>
          </ac:spMkLst>
        </pc:spChg>
        <pc:picChg chg="add del mod">
          <ac:chgData name="" userId="4dcf26b47f3d23fa" providerId="LiveId" clId="{BDDAB65D-1A14-4299-9F12-9F8A65F3446A}" dt="2022-04-12T10:12:10.029" v="1176" actId="478"/>
          <ac:picMkLst>
            <pc:docMk/>
            <pc:sldMk cId="2085625542" sldId="288"/>
            <ac:picMk id="4" creationId="{F636724C-CEDC-4FB2-B6E0-FA4DEB4F0BA1}"/>
          </ac:picMkLst>
        </pc:picChg>
        <pc:picChg chg="add mod">
          <ac:chgData name="" userId="4dcf26b47f3d23fa" providerId="LiveId" clId="{BDDAB65D-1A14-4299-9F12-9F8A65F3446A}" dt="2022-04-12T10:16:21.400" v="1225" actId="26606"/>
          <ac:picMkLst>
            <pc:docMk/>
            <pc:sldMk cId="2085625542" sldId="288"/>
            <ac:picMk id="7" creationId="{28B61197-A4CF-445F-979D-47362B686A44}"/>
          </ac:picMkLst>
        </pc:picChg>
      </pc:sldChg>
      <pc:sldChg chg="addSp modSp add mod setBg">
        <pc:chgData name="" userId="4dcf26b47f3d23fa" providerId="LiveId" clId="{BDDAB65D-1A14-4299-9F12-9F8A65F3446A}" dt="2022-04-12T10:16:08.711" v="1224" actId="26606"/>
        <pc:sldMkLst>
          <pc:docMk/>
          <pc:sldMk cId="2672618581" sldId="289"/>
        </pc:sldMkLst>
        <pc:spChg chg="mod">
          <ac:chgData name="" userId="4dcf26b47f3d23fa" providerId="LiveId" clId="{BDDAB65D-1A14-4299-9F12-9F8A65F3446A}" dt="2022-04-12T10:16:08.711" v="1224" actId="26606"/>
          <ac:spMkLst>
            <pc:docMk/>
            <pc:sldMk cId="2672618581" sldId="289"/>
            <ac:spMk id="2" creationId="{AB662B4E-D8D2-4E4D-A157-4745D0C88731}"/>
          </ac:spMkLst>
        </pc:spChg>
        <pc:spChg chg="mod">
          <ac:chgData name="" userId="4dcf26b47f3d23fa" providerId="LiveId" clId="{BDDAB65D-1A14-4299-9F12-9F8A65F3446A}" dt="2022-04-12T10:16:08.711" v="1224" actId="26606"/>
          <ac:spMkLst>
            <pc:docMk/>
            <pc:sldMk cId="2672618581" sldId="289"/>
            <ac:spMk id="3" creationId="{C64DAD6E-C0EC-4F96-9D31-6FD512E99363}"/>
          </ac:spMkLst>
        </pc:spChg>
        <pc:spChg chg="add">
          <ac:chgData name="" userId="4dcf26b47f3d23fa" providerId="LiveId" clId="{BDDAB65D-1A14-4299-9F12-9F8A65F3446A}" dt="2022-04-12T10:16:08.711" v="1224" actId="26606"/>
          <ac:spMkLst>
            <pc:docMk/>
            <pc:sldMk cId="2672618581" sldId="289"/>
            <ac:spMk id="9" creationId="{32AEEBC8-9D30-42EF-95F2-386C2653FBF0}"/>
          </ac:spMkLst>
        </pc:spChg>
        <pc:spChg chg="add">
          <ac:chgData name="" userId="4dcf26b47f3d23fa" providerId="LiveId" clId="{BDDAB65D-1A14-4299-9F12-9F8A65F3446A}" dt="2022-04-12T10:16:08.711" v="1224" actId="26606"/>
          <ac:spMkLst>
            <pc:docMk/>
            <pc:sldMk cId="2672618581" sldId="289"/>
            <ac:spMk id="11" creationId="{3529E97A-97C3-40EA-8A04-5C02398D568F}"/>
          </ac:spMkLst>
        </pc:spChg>
        <pc:spChg chg="add">
          <ac:chgData name="" userId="4dcf26b47f3d23fa" providerId="LiveId" clId="{BDDAB65D-1A14-4299-9F12-9F8A65F3446A}" dt="2022-04-12T10:16:08.711" v="1224" actId="26606"/>
          <ac:spMkLst>
            <pc:docMk/>
            <pc:sldMk cId="2672618581" sldId="289"/>
            <ac:spMk id="13" creationId="{59FA8C2E-A5A7-4490-927A-7CD58343EDBB}"/>
          </ac:spMkLst>
        </pc:spChg>
        <pc:picChg chg="add mod">
          <ac:chgData name="" userId="4dcf26b47f3d23fa" providerId="LiveId" clId="{BDDAB65D-1A14-4299-9F12-9F8A65F3446A}" dt="2022-04-12T10:16:08.711" v="1224" actId="26606"/>
          <ac:picMkLst>
            <pc:docMk/>
            <pc:sldMk cId="2672618581" sldId="289"/>
            <ac:picMk id="4" creationId="{E7FC676D-44EB-4C45-9EA9-48A2E0155BAA}"/>
          </ac:picMkLst>
        </pc:picChg>
      </pc:sldChg>
      <pc:sldChg chg="addSp delSp modSp add mod setBg">
        <pc:chgData name="" userId="4dcf26b47f3d23fa" providerId="LiveId" clId="{BDDAB65D-1A14-4299-9F12-9F8A65F3446A}" dt="2022-04-12T10:18:47.372" v="1264" actId="1076"/>
        <pc:sldMkLst>
          <pc:docMk/>
          <pc:sldMk cId="3965261757" sldId="290"/>
        </pc:sldMkLst>
        <pc:spChg chg="mod">
          <ac:chgData name="" userId="4dcf26b47f3d23fa" providerId="LiveId" clId="{BDDAB65D-1A14-4299-9F12-9F8A65F3446A}" dt="2022-04-12T10:17:52.256" v="1259" actId="26606"/>
          <ac:spMkLst>
            <pc:docMk/>
            <pc:sldMk cId="3965261757" sldId="290"/>
            <ac:spMk id="2" creationId="{1CFB2521-8C00-40ED-8E95-BB57A3AB6482}"/>
          </ac:spMkLst>
        </pc:spChg>
        <pc:spChg chg="del mod">
          <ac:chgData name="" userId="4dcf26b47f3d23fa" providerId="LiveId" clId="{BDDAB65D-1A14-4299-9F12-9F8A65F3446A}" dt="2022-04-12T10:17:41.148" v="1258"/>
          <ac:spMkLst>
            <pc:docMk/>
            <pc:sldMk cId="3965261757" sldId="290"/>
            <ac:spMk id="3" creationId="{72A6DE52-FA18-4A4F-A376-F4B586BF31C5}"/>
          </ac:spMkLst>
        </pc:spChg>
        <pc:spChg chg="add mod">
          <ac:chgData name="" userId="4dcf26b47f3d23fa" providerId="LiveId" clId="{BDDAB65D-1A14-4299-9F12-9F8A65F3446A}" dt="2022-04-12T10:18:43.193" v="1262" actId="208"/>
          <ac:spMkLst>
            <pc:docMk/>
            <pc:sldMk cId="3965261757" sldId="290"/>
            <ac:spMk id="5" creationId="{4976BEA9-CD76-42FE-BE59-A84496F7E9DE}"/>
          </ac:spMkLst>
        </pc:spChg>
        <pc:spChg chg="add">
          <ac:chgData name="" userId="4dcf26b47f3d23fa" providerId="LiveId" clId="{BDDAB65D-1A14-4299-9F12-9F8A65F3446A}" dt="2022-04-12T10:17:52.256" v="1259" actId="26606"/>
          <ac:spMkLst>
            <pc:docMk/>
            <pc:sldMk cId="3965261757" sldId="290"/>
            <ac:spMk id="9" creationId="{53F29798-D584-4792-9B62-3F5F5C36D619}"/>
          </ac:spMkLst>
        </pc:spChg>
        <pc:picChg chg="add mod">
          <ac:chgData name="" userId="4dcf26b47f3d23fa" providerId="LiveId" clId="{BDDAB65D-1A14-4299-9F12-9F8A65F3446A}" dt="2022-04-12T10:18:47.372" v="1264" actId="1076"/>
          <ac:picMkLst>
            <pc:docMk/>
            <pc:sldMk cId="3965261757" sldId="290"/>
            <ac:picMk id="4" creationId="{07D90B14-5A6E-490C-A2E8-B818F079D00F}"/>
          </ac:picMkLst>
        </pc:picChg>
      </pc:sldChg>
      <pc:sldChg chg="delSp add del">
        <pc:chgData name="" userId="4dcf26b47f3d23fa" providerId="LiveId" clId="{BDDAB65D-1A14-4299-9F12-9F8A65F3446A}" dt="2022-04-12T10:20:56.157" v="1274" actId="2696"/>
        <pc:sldMkLst>
          <pc:docMk/>
          <pc:sldMk cId="2157781056" sldId="291"/>
        </pc:sldMkLst>
        <pc:spChg chg="del">
          <ac:chgData name="" userId="4dcf26b47f3d23fa" providerId="LiveId" clId="{BDDAB65D-1A14-4299-9F12-9F8A65F3446A}" dt="2022-04-12T10:20:22.201" v="1271"/>
          <ac:spMkLst>
            <pc:docMk/>
            <pc:sldMk cId="2157781056" sldId="291"/>
            <ac:spMk id="2" creationId="{E8DADA44-0F43-44C1-A241-51B1C4162508}"/>
          </ac:spMkLst>
        </pc:spChg>
        <pc:spChg chg="del">
          <ac:chgData name="" userId="4dcf26b47f3d23fa" providerId="LiveId" clId="{BDDAB65D-1A14-4299-9F12-9F8A65F3446A}" dt="2022-04-12T10:20:22.201" v="1271"/>
          <ac:spMkLst>
            <pc:docMk/>
            <pc:sldMk cId="2157781056" sldId="291"/>
            <ac:spMk id="3" creationId="{0EF55C38-397B-4014-A112-B03D743B17B2}"/>
          </ac:spMkLst>
        </pc:spChg>
      </pc:sldChg>
      <pc:sldChg chg="add ord">
        <pc:chgData name="" userId="4dcf26b47f3d23fa" providerId="LiveId" clId="{BDDAB65D-1A14-4299-9F12-9F8A65F3446A}" dt="2022-04-12T10:20:54.157" v="1273"/>
        <pc:sldMkLst>
          <pc:docMk/>
          <pc:sldMk cId="2426829436" sldId="34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F61E-3D3C-45E1-9FC6-80A392E13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890A5-AFBA-4F4E-8D91-076C8287E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13DFA-CDE5-4863-B4A4-DDC0FC99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8B4A-B63D-4493-B069-CBDD8AF244E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7E5A4-A803-4901-A87C-224BF59C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784DB-4CDB-4996-B993-7B6A531B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D347-2B6E-4BC4-8F9F-61FBD729D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4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A651-B589-4E79-91AD-DDB0070CA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2FC5C-3C9A-412A-92C6-D99BD5D0D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1FDA0-F706-4537-AB8E-32270D96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8B4A-B63D-4493-B069-CBDD8AF244E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AADF0-D7D0-457B-8409-689F8F07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E22CA-8B00-4FB9-8836-8FDC5B76C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D347-2B6E-4BC4-8F9F-61FBD729D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E8DB2D-9FAF-45BC-B689-5722FD007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AB39F-CA53-4AB2-8FB6-202DE9FB4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54B15-494A-4CFB-8FE0-44C122B8C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8B4A-B63D-4493-B069-CBDD8AF244E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C66D2-97A4-472E-B962-F867EE6B9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0DD8B-1C1E-4A29-AE9E-FAEC3A9C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D347-2B6E-4BC4-8F9F-61FBD729D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4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85C56-6D43-4868-8A8D-56F339808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34FC8-32C7-4AD8-829A-D4E45C3D7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0D946-03CA-44BA-AA37-FF04BF74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8B4A-B63D-4493-B069-CBDD8AF244E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65B46-64F9-475F-9713-7AC7C50A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4EE4F-417E-4A9C-BA30-723D3E87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D347-2B6E-4BC4-8F9F-61FBD729D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C8B5-4A3A-48D8-B0EF-42A58A7F1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2162D-BD25-4C06-AECE-CE14D7FEC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7490B-ACCD-405A-B3D8-1A58B903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8B4A-B63D-4493-B069-CBDD8AF244E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4A1C8-15A3-469F-8F57-886B9BAC7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45BDA-1003-40A4-A0EF-D4B0A6C6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D347-2B6E-4BC4-8F9F-61FBD729D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5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CB70-97BC-4E3C-926F-7D616DED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7326B-2044-4128-8E94-B0639D5F2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59C24-1862-43AD-9FAF-E62BD9D4F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56139-E000-4DD0-9228-CA4D56A1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8B4A-B63D-4493-B069-CBDD8AF244E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AB342-7043-4BF7-ACAF-54C7A8DCD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88E4A-90A7-4085-A891-0C437D5A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D347-2B6E-4BC4-8F9F-61FBD729D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AA0F0-C515-4EE3-A477-E89D9E157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AE018-05F6-4689-9D3D-D15D0D7CC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DA3B9-A847-421F-B16A-D5EF0E9A2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5C8C44-4C86-4EEE-B42B-151CE479D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8EE81-7404-4383-932A-0C943853B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7E330-445A-4A2F-B816-127A2095A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8B4A-B63D-4493-B069-CBDD8AF244E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F5E264-F083-4FF8-8D48-ADF822C2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D3D654-61F0-4FBE-B1D8-EB0D7C0C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D347-2B6E-4BC4-8F9F-61FBD729D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7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E47CF-2340-404A-AD0B-EECF4AAD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F2608F-CCA8-41FD-A196-DC14539F6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8B4A-B63D-4493-B069-CBDD8AF244E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F4C55-96E5-48DF-9F42-869EF001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F56D5-9BEE-4AB3-900B-2A293858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D347-2B6E-4BC4-8F9F-61FBD729D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8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8E1B00-62D3-46DB-A32E-C680C971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8B4A-B63D-4493-B069-CBDD8AF244E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4C5229-758A-4445-9F62-6E71A802C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339DE-511B-4BE9-BED5-7685BDBD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D347-2B6E-4BC4-8F9F-61FBD729D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492F-B040-4BE8-9372-A364446E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ACA4B-E6C8-4713-A2B4-10EA4FF6A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6D986-6128-4B0E-AAF0-E3D0FC4B6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42FB9-209C-44A3-ABD6-9B20E2B3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8B4A-B63D-4493-B069-CBDD8AF244E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1C2FB-A96F-4848-9EEE-7F43A0D7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6C510-4907-44E6-8479-493415CA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D347-2B6E-4BC4-8F9F-61FBD729D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A3056-8362-40B7-A0A7-7BFC4FBE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90FD30-30F4-49BC-BE67-72CAD63E86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C91C1-AA6F-41E7-9E7D-F1B2DA8D8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E522F-A007-41CE-8FD0-30CABBD6E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8B4A-B63D-4493-B069-CBDD8AF244E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DDCB0-B405-444B-8D42-32A8E465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C4402-3E91-457F-97EC-B86737C5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D347-2B6E-4BC4-8F9F-61FBD729D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5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A76E0-C29B-4449-99AD-7345C73B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F9D26-453F-4B71-94CF-056778F38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767FC-3270-414F-9552-7ED5C1912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18B4A-B63D-4493-B069-CBDD8AF244E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3F1E9-4661-40D1-9C40-5327E8066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66E97-06B5-45D6-AFC6-1C1414B8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CD347-2B6E-4BC4-8F9F-61FBD729D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6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CDA0-562F-4502-973A-82F8D44E55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Predictive Maintenance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DF74E-0E48-400B-A907-2BA725F644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Transfer Knowledge</a:t>
            </a:r>
          </a:p>
        </p:txBody>
      </p:sp>
    </p:spTree>
    <p:extLst>
      <p:ext uri="{BB962C8B-B14F-4D97-AF65-F5344CB8AC3E}">
        <p14:creationId xmlns:p14="http://schemas.microsoft.com/office/powerpoint/2010/main" val="485359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E150-80B7-4176-85D5-1521A7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3AF47-9D03-46C7-BEF6-9F229E391F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82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DC15F-7689-4F01-B49F-F5DABC18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Menghitung Hari antar Kerusakan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027140-4938-4FA1-9914-0975B32B7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Metode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Reindex</a:t>
            </a:r>
            <a:r>
              <a:rPr lang="en-US" sz="2000" dirty="0"/>
              <a:t> table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gstrp</a:t>
            </a:r>
            <a:r>
              <a:rPr lang="en-US" sz="2000" dirty="0"/>
              <a:t> (</a:t>
            </a:r>
            <a:r>
              <a:rPr lang="en-US" sz="2000" dirty="0" err="1"/>
              <a:t>tanggal</a:t>
            </a:r>
            <a:r>
              <a:rPr lang="en-US" sz="2000" dirty="0"/>
              <a:t>)</a:t>
            </a:r>
          </a:p>
          <a:p>
            <a:r>
              <a:rPr lang="en-US" sz="2000" dirty="0"/>
              <a:t>Expand index </a:t>
            </a:r>
            <a:r>
              <a:rPr lang="en-US" sz="2000" dirty="0" err="1"/>
              <a:t>dari</a:t>
            </a:r>
            <a:r>
              <a:rPr lang="en-US" sz="2000" dirty="0"/>
              <a:t> min </a:t>
            </a:r>
            <a:r>
              <a:rPr lang="en-US" sz="2000" dirty="0" err="1"/>
              <a:t>gstrp</a:t>
            </a:r>
            <a:r>
              <a:rPr lang="en-US" sz="2000" dirty="0"/>
              <a:t> </a:t>
            </a:r>
            <a:r>
              <a:rPr lang="en-US" sz="2000" dirty="0" err="1"/>
              <a:t>sampai</a:t>
            </a:r>
            <a:r>
              <a:rPr lang="en-US" sz="2000" dirty="0"/>
              <a:t> max </a:t>
            </a:r>
            <a:r>
              <a:rPr lang="en-US" sz="2000" dirty="0" err="1"/>
              <a:t>gstrp</a:t>
            </a:r>
            <a:endParaRPr lang="en-US" sz="2000" dirty="0"/>
          </a:p>
          <a:p>
            <a:r>
              <a:rPr lang="en-US" sz="2000" dirty="0"/>
              <a:t>Labeling </a:t>
            </a:r>
            <a:r>
              <a:rPr lang="en-US" sz="2000" dirty="0" err="1"/>
              <a:t>kerusakan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True / False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rusak</a:t>
            </a:r>
            <a:r>
              <a:rPr lang="en-US" sz="2000" dirty="0"/>
              <a:t>/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rusak</a:t>
            </a:r>
            <a:endParaRPr lang="en-US" sz="2000" dirty="0"/>
          </a:p>
          <a:p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pembilangan</a:t>
            </a:r>
            <a:r>
              <a:rPr lang="en-US" sz="2000" dirty="0"/>
              <a:t> </a:t>
            </a:r>
            <a:r>
              <a:rPr lang="en-US" sz="2000" dirty="0" err="1"/>
              <a:t>antar</a:t>
            </a:r>
            <a:r>
              <a:rPr lang="en-US" sz="2000" dirty="0"/>
              <a:t> label True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69D9AC-6C9F-426D-B53F-46FEB126E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651" y="2381041"/>
            <a:ext cx="6903720" cy="426304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95F60C7-CD5F-4C95-AADE-3CD0FF4D5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59" y="421305"/>
            <a:ext cx="7532424" cy="163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14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DC15F-7689-4F01-B49F-F5DABC18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Menghitung</a:t>
            </a:r>
            <a:r>
              <a:rPr lang="en-US" sz="3800" dirty="0"/>
              <a:t> </a:t>
            </a:r>
            <a:r>
              <a:rPr lang="en-US" sz="3800"/>
              <a:t>Kumulatif</a:t>
            </a:r>
            <a:r>
              <a:rPr lang="en-US" sz="3800" dirty="0"/>
              <a:t> km </a:t>
            </a:r>
            <a:r>
              <a:rPr lang="en-US" sz="3800"/>
              <a:t>pemakaian</a:t>
            </a:r>
            <a:endParaRPr lang="en-US" sz="3800" dirty="0"/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027140-4938-4FA1-9914-0975B32B7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Metode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Reindex</a:t>
            </a:r>
            <a:r>
              <a:rPr lang="en-US" sz="2000" dirty="0"/>
              <a:t> table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gstrp</a:t>
            </a:r>
            <a:r>
              <a:rPr lang="en-US" sz="2000" dirty="0"/>
              <a:t> (</a:t>
            </a:r>
            <a:r>
              <a:rPr lang="en-US" sz="2000" dirty="0" err="1"/>
              <a:t>tanggal</a:t>
            </a:r>
            <a:r>
              <a:rPr lang="en-US" sz="2000" dirty="0"/>
              <a:t>)</a:t>
            </a:r>
          </a:p>
          <a:p>
            <a:r>
              <a:rPr lang="en-US" sz="2000" dirty="0"/>
              <a:t>Expand index </a:t>
            </a:r>
            <a:r>
              <a:rPr lang="en-US" sz="2000" dirty="0" err="1"/>
              <a:t>dari</a:t>
            </a:r>
            <a:r>
              <a:rPr lang="en-US" sz="2000" dirty="0"/>
              <a:t> min </a:t>
            </a:r>
            <a:r>
              <a:rPr lang="en-US" sz="2000" dirty="0" err="1"/>
              <a:t>gstrp</a:t>
            </a:r>
            <a:r>
              <a:rPr lang="en-US" sz="2000" dirty="0"/>
              <a:t> </a:t>
            </a:r>
            <a:r>
              <a:rPr lang="en-US" sz="2000" dirty="0" err="1"/>
              <a:t>sampai</a:t>
            </a:r>
            <a:r>
              <a:rPr lang="en-US" sz="2000" dirty="0"/>
              <a:t> max </a:t>
            </a:r>
            <a:r>
              <a:rPr lang="en-US" sz="2000" dirty="0" err="1"/>
              <a:t>gstrp</a:t>
            </a:r>
            <a:endParaRPr lang="en-US" sz="2000" dirty="0"/>
          </a:p>
          <a:p>
            <a:r>
              <a:rPr lang="en-US" sz="2000" dirty="0"/>
              <a:t>Labeling </a:t>
            </a:r>
            <a:r>
              <a:rPr lang="en-US" sz="2000" dirty="0" err="1"/>
              <a:t>kerusakan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True </a:t>
            </a: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terdapat</a:t>
            </a:r>
            <a:r>
              <a:rPr lang="en-US" sz="2000" dirty="0"/>
              <a:t> data </a:t>
            </a:r>
            <a:r>
              <a:rPr lang="en-US" sz="2000" dirty="0" err="1"/>
              <a:t>kerusakan</a:t>
            </a:r>
            <a:r>
              <a:rPr lang="en-US" sz="2000" dirty="0"/>
              <a:t> di </a:t>
            </a:r>
            <a:r>
              <a:rPr lang="en-US" sz="2000" dirty="0" err="1"/>
              <a:t>tgl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endParaRPr lang="en-US" sz="2000" dirty="0"/>
          </a:p>
          <a:p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penjumlahan</a:t>
            </a:r>
            <a:r>
              <a:rPr lang="en-US" sz="2000" dirty="0"/>
              <a:t> km </a:t>
            </a:r>
            <a:r>
              <a:rPr lang="en-US" sz="2000" dirty="0" err="1"/>
              <a:t>pemakaian</a:t>
            </a:r>
            <a:r>
              <a:rPr lang="en-US" sz="2000" dirty="0"/>
              <a:t> </a:t>
            </a:r>
            <a:r>
              <a:rPr lang="en-US" sz="2000" dirty="0" err="1"/>
              <a:t>antar</a:t>
            </a:r>
            <a:r>
              <a:rPr lang="en-US" sz="2000" dirty="0"/>
              <a:t> label True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7BD9F-80EB-49B0-80FC-4FD914845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659" y="2479548"/>
            <a:ext cx="7881341" cy="37057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5DD19D-03D2-46EA-AE4E-547B90A76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59" y="421305"/>
            <a:ext cx="7532424" cy="163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05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DC15F-7689-4F01-B49F-F5DABC18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dirty="0" err="1"/>
              <a:t>Menghitung</a:t>
            </a:r>
            <a:r>
              <a:rPr lang="en-US" sz="3800" dirty="0"/>
              <a:t> </a:t>
            </a:r>
            <a:r>
              <a:rPr lang="en-US" sz="3800" dirty="0" err="1"/>
              <a:t>Kumulatif</a:t>
            </a:r>
            <a:r>
              <a:rPr lang="en-US" sz="3800" dirty="0"/>
              <a:t> </a:t>
            </a:r>
            <a:r>
              <a:rPr lang="en-US" sz="3800" dirty="0" err="1"/>
              <a:t>gtkm</a:t>
            </a:r>
            <a:r>
              <a:rPr lang="en-US" sz="3800" dirty="0"/>
              <a:t> </a:t>
            </a:r>
            <a:r>
              <a:rPr lang="en-US" sz="3800" dirty="0" err="1"/>
              <a:t>pemakaian</a:t>
            </a:r>
            <a:endParaRPr lang="en-US" sz="3800" dirty="0"/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027140-4938-4FA1-9914-0975B32B7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/>
              <a:t>Metode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Reindex</a:t>
            </a:r>
            <a:r>
              <a:rPr lang="en-US" sz="2000" dirty="0"/>
              <a:t> table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gstrp</a:t>
            </a:r>
            <a:r>
              <a:rPr lang="en-US" sz="2000" dirty="0"/>
              <a:t> (</a:t>
            </a:r>
            <a:r>
              <a:rPr lang="en-US" sz="2000" dirty="0" err="1"/>
              <a:t>tanggal</a:t>
            </a:r>
            <a:r>
              <a:rPr lang="en-US" sz="2000" dirty="0"/>
              <a:t>)</a:t>
            </a:r>
          </a:p>
          <a:p>
            <a:r>
              <a:rPr lang="en-US" sz="2000" dirty="0"/>
              <a:t>Expand index </a:t>
            </a:r>
            <a:r>
              <a:rPr lang="en-US" sz="2000" dirty="0" err="1"/>
              <a:t>dari</a:t>
            </a:r>
            <a:r>
              <a:rPr lang="en-US" sz="2000" dirty="0"/>
              <a:t> min </a:t>
            </a:r>
            <a:r>
              <a:rPr lang="en-US" sz="2000" dirty="0" err="1"/>
              <a:t>gstrp</a:t>
            </a:r>
            <a:r>
              <a:rPr lang="en-US" sz="2000" dirty="0"/>
              <a:t> </a:t>
            </a:r>
            <a:r>
              <a:rPr lang="en-US" sz="2000" dirty="0" err="1"/>
              <a:t>sampai</a:t>
            </a:r>
            <a:r>
              <a:rPr lang="en-US" sz="2000" dirty="0"/>
              <a:t> max </a:t>
            </a:r>
            <a:r>
              <a:rPr lang="en-US" sz="2000" dirty="0" err="1"/>
              <a:t>gstrp</a:t>
            </a:r>
            <a:endParaRPr lang="en-US" sz="2000" dirty="0"/>
          </a:p>
          <a:p>
            <a:r>
              <a:rPr lang="en-US" sz="2000" dirty="0"/>
              <a:t>Labeling </a:t>
            </a:r>
            <a:r>
              <a:rPr lang="en-US" sz="2000" dirty="0" err="1"/>
              <a:t>kerusakan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True </a:t>
            </a: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terdapat</a:t>
            </a:r>
            <a:r>
              <a:rPr lang="en-US" sz="2000" dirty="0"/>
              <a:t> data </a:t>
            </a:r>
            <a:r>
              <a:rPr lang="en-US" sz="2000" dirty="0" err="1"/>
              <a:t>kerusakan</a:t>
            </a:r>
            <a:r>
              <a:rPr lang="en-US" sz="2000" dirty="0"/>
              <a:t> di </a:t>
            </a:r>
            <a:r>
              <a:rPr lang="en-US" sz="2000" dirty="0" err="1"/>
              <a:t>tgl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endParaRPr lang="en-US" sz="2000" dirty="0"/>
          </a:p>
          <a:p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penjumlahan</a:t>
            </a:r>
            <a:r>
              <a:rPr lang="en-US" sz="2000" dirty="0"/>
              <a:t> </a:t>
            </a:r>
            <a:r>
              <a:rPr lang="en-US" sz="2000" dirty="0" err="1"/>
              <a:t>gtkm</a:t>
            </a:r>
            <a:r>
              <a:rPr lang="en-US" sz="2000" dirty="0"/>
              <a:t> </a:t>
            </a:r>
            <a:r>
              <a:rPr lang="en-US" sz="2000" dirty="0" err="1"/>
              <a:t>pemakaian</a:t>
            </a:r>
            <a:r>
              <a:rPr lang="en-US" sz="2000" dirty="0"/>
              <a:t> </a:t>
            </a:r>
            <a:r>
              <a:rPr lang="en-US" sz="2000" dirty="0" err="1"/>
              <a:t>antar</a:t>
            </a:r>
            <a:r>
              <a:rPr lang="en-US" sz="2000" dirty="0"/>
              <a:t> label True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CF24D3-DA8E-4491-BDA8-C5467AF3D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659" y="421305"/>
            <a:ext cx="7532424" cy="16369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C358E5-C095-4083-9914-ABE1FD757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152" y="2423361"/>
            <a:ext cx="7823195" cy="401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15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61B78-6DA5-4B79-88D4-01CFC9530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BBB02-21DA-4D8B-A3B7-DB6E48C703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54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1FFA439-2A9F-4FC5-BA7B-BC25A99F1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217613"/>
            <a:ext cx="7186613" cy="2841625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84FEC7A-55D6-4B6D-B806-23D53EA51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4113213"/>
            <a:ext cx="7186613" cy="1520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6665F5-531F-43C4-B3DF-895F5BFD9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Train-test Split</a:t>
            </a:r>
          </a:p>
        </p:txBody>
      </p:sp>
    </p:spTree>
    <p:extLst>
      <p:ext uri="{BB962C8B-B14F-4D97-AF65-F5344CB8AC3E}">
        <p14:creationId xmlns:p14="http://schemas.microsoft.com/office/powerpoint/2010/main" val="3798572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1478-D9D2-4109-9D48-0DFD1EF2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dan Hyper-parameter</a:t>
            </a:r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B3AF4D27-D18D-497F-B046-2904D4F4C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19" y="1690689"/>
            <a:ext cx="5393834" cy="1738312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EBF89AE-8863-4374-B59D-32A90C0581BC}"/>
              </a:ext>
            </a:extLst>
          </p:cNvPr>
          <p:cNvSpPr txBox="1"/>
          <p:nvPr/>
        </p:nvSpPr>
        <p:spPr>
          <a:xfrm>
            <a:off x="1069619" y="4505591"/>
            <a:ext cx="53938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 Data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ym typeface="Wingdings" panose="05000000000000000000" pitchFamily="2" charset="2"/>
              </a:rPr>
              <a:t>km_sarana_cum</a:t>
            </a:r>
            <a:r>
              <a:rPr lang="en-US" sz="1600" dirty="0">
                <a:sym typeface="Wingdings" panose="05000000000000000000" pitchFamily="2" charset="2"/>
              </a:rPr>
              <a:t> , </a:t>
            </a:r>
            <a:r>
              <a:rPr lang="en-US" sz="1600" dirty="0" err="1">
                <a:sym typeface="Wingdings" panose="05000000000000000000" pitchFamily="2" charset="2"/>
              </a:rPr>
              <a:t>gtkm_cum</a:t>
            </a:r>
            <a:endParaRPr lang="en-US" sz="1600" dirty="0">
              <a:sym typeface="Wingdings" panose="05000000000000000000" pitchFamily="2" charset="2"/>
            </a:endParaRPr>
          </a:p>
          <a:p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E Data  condition True/False (True: </a:t>
            </a:r>
            <a:r>
              <a:rPr lang="en-US" sz="1600" dirty="0" err="1">
                <a:sym typeface="Wingdings" panose="05000000000000000000" pitchFamily="2" charset="2"/>
              </a:rPr>
              <a:t>Rusak</a:t>
            </a:r>
            <a:r>
              <a:rPr lang="en-US" sz="1600" dirty="0">
                <a:sym typeface="Wingdings" panose="05000000000000000000" pitchFamily="2" charset="2"/>
              </a:rPr>
              <a:t>, False: </a:t>
            </a:r>
            <a:r>
              <a:rPr lang="en-US" sz="1600" dirty="0" err="1">
                <a:sym typeface="Wingdings" panose="05000000000000000000" pitchFamily="2" charset="2"/>
              </a:rPr>
              <a:t>Tidak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Rusak</a:t>
            </a:r>
            <a:r>
              <a:rPr lang="en-US" sz="1600" dirty="0">
                <a:sym typeface="Wingdings" panose="05000000000000000000" pitchFamily="2" charset="2"/>
              </a:rPr>
              <a:t>)</a:t>
            </a:r>
          </a:p>
          <a:p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T Data  count </a:t>
            </a:r>
            <a:r>
              <a:rPr lang="en-US" sz="1600" dirty="0" err="1">
                <a:sym typeface="Wingdings" panose="05000000000000000000" pitchFamily="2" charset="2"/>
              </a:rPr>
              <a:t>hari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kerusakan</a:t>
            </a:r>
            <a:endParaRPr lang="en-US" sz="1600" dirty="0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518A00F7-3694-459F-B3C8-736D2445B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278406"/>
              </p:ext>
            </p:extLst>
          </p:nvPr>
        </p:nvGraphicFramePr>
        <p:xfrm>
          <a:off x="6694872" y="2040105"/>
          <a:ext cx="5267739" cy="4052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464">
                  <a:extLst>
                    <a:ext uri="{9D8B030D-6E8A-4147-A177-3AD203B41FA5}">
                      <a16:colId xmlns:a16="http://schemas.microsoft.com/office/drawing/2014/main" val="2649488309"/>
                    </a:ext>
                  </a:extLst>
                </a:gridCol>
                <a:gridCol w="1882362">
                  <a:extLst>
                    <a:ext uri="{9D8B030D-6E8A-4147-A177-3AD203B41FA5}">
                      <a16:colId xmlns:a16="http://schemas.microsoft.com/office/drawing/2014/main" val="1502383452"/>
                    </a:ext>
                  </a:extLst>
                </a:gridCol>
                <a:gridCol w="1755913">
                  <a:extLst>
                    <a:ext uri="{9D8B030D-6E8A-4147-A177-3AD203B41FA5}">
                      <a16:colId xmlns:a16="http://schemas.microsoft.com/office/drawing/2014/main" val="2052935217"/>
                    </a:ext>
                  </a:extLst>
                </a:gridCol>
              </a:tblGrid>
              <a:tr h="675344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Keterangan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36479"/>
                  </a:ext>
                </a:extLst>
              </a:tr>
              <a:tr h="675344">
                <a:tc>
                  <a:txBody>
                    <a:bodyPr/>
                    <a:lstStyle/>
                    <a:p>
                      <a:r>
                        <a:rPr lang="en-US" dirty="0" err="1"/>
                        <a:t>Num_epochs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Trial and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201368"/>
                  </a:ext>
                </a:extLst>
              </a:tr>
              <a:tr h="675344">
                <a:tc>
                  <a:txBody>
                    <a:bodyPr/>
                    <a:lstStyle/>
                    <a:p>
                      <a:r>
                        <a:rPr lang="en-US" dirty="0" err="1"/>
                        <a:t>Init_method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glorot_uniform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Prevent gradient explode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923324"/>
                  </a:ext>
                </a:extLst>
              </a:tr>
              <a:tr h="675344">
                <a:tc>
                  <a:txBody>
                    <a:bodyPr/>
                    <a:lstStyle/>
                    <a:p>
                      <a:r>
                        <a:rPr lang="en-US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Trial and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15526"/>
                  </a:ext>
                </a:extLst>
              </a:tr>
              <a:tr h="675344">
                <a:tc>
                  <a:txBody>
                    <a:bodyPr/>
                    <a:lstStyle/>
                    <a:p>
                      <a:r>
                        <a:rPr lang="en-US" dirty="0"/>
                        <a:t>L2 reg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 0 – 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250845"/>
                  </a:ext>
                </a:extLst>
              </a:tr>
              <a:tr h="675344">
                <a:tc>
                  <a:txBody>
                    <a:bodyPr/>
                    <a:lstStyle/>
                    <a:p>
                      <a:r>
                        <a:rPr lang="en-US" dirty="0"/>
                        <a:t>L2 smooth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Smaller than l2 reg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514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915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F265D-E070-428E-8C49-8E59319F8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Running Modelling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F1FBB370-098C-4488-914D-F2BA7C985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3767" y="2923282"/>
            <a:ext cx="5455917" cy="300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271F27-96DC-41F9-A2A6-0BA5D26DF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6882" y="3320508"/>
            <a:ext cx="5455917" cy="189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57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73AA8-D169-4580-9D7C-87866255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E0A90-09DD-42E5-A106-AFCAFAB7B6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65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83320-E02E-46C9-85E0-67EC14AE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C-Index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AC508C-7BB1-4845-959C-7722D46E6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914" y="1340647"/>
            <a:ext cx="10872172" cy="1685185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271765-FB02-407F-8A3F-C3B3981FA42A}"/>
              </a:ext>
            </a:extLst>
          </p:cNvPr>
          <p:cNvSpPr/>
          <p:nvPr/>
        </p:nvSpPr>
        <p:spPr>
          <a:xfrm>
            <a:off x="4970835" y="3998019"/>
            <a:ext cx="6382966" cy="221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b="1" dirty="0"/>
              <a:t>Concordance Index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metrics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diskriminasi</a:t>
            </a:r>
            <a:r>
              <a:rPr lang="en-US" dirty="0"/>
              <a:t>/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 model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/</a:t>
            </a:r>
            <a:r>
              <a:rPr lang="en-US" dirty="0" err="1"/>
              <a:t>buruk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rusak</a:t>
            </a:r>
            <a:r>
              <a:rPr lang="en-US" dirty="0"/>
              <a:t>/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rusak</a:t>
            </a:r>
            <a:r>
              <a:rPr lang="en-US" dirty="0"/>
              <a:t>. Concordance index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rentang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0.5 - 1, </a:t>
            </a:r>
            <a:r>
              <a:rPr lang="en-US" dirty="0" err="1"/>
              <a:t>dengan</a:t>
            </a:r>
            <a:r>
              <a:rPr lang="en-US" dirty="0"/>
              <a:t> 1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014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DF452-B9F2-4E2D-9D97-D7E4E8FB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F906B5-1AF7-42A5-9916-E673DC87A309}"/>
              </a:ext>
            </a:extLst>
          </p:cNvPr>
          <p:cNvSpPr/>
          <p:nvPr/>
        </p:nvSpPr>
        <p:spPr>
          <a:xfrm>
            <a:off x="838200" y="1871247"/>
            <a:ext cx="2107096" cy="1003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Data &amp; Filtering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1BDDF9-87D4-4E4F-9604-C7F5A38D3310}"/>
              </a:ext>
            </a:extLst>
          </p:cNvPr>
          <p:cNvSpPr/>
          <p:nvPr/>
        </p:nvSpPr>
        <p:spPr>
          <a:xfrm>
            <a:off x="5042452" y="1870214"/>
            <a:ext cx="2107096" cy="1003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Pre-Processing &amp; Feature Engineering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1B4289B-6EB4-413D-82C1-974C99424DE2}"/>
              </a:ext>
            </a:extLst>
          </p:cNvPr>
          <p:cNvSpPr/>
          <p:nvPr/>
        </p:nvSpPr>
        <p:spPr>
          <a:xfrm>
            <a:off x="9246704" y="1833457"/>
            <a:ext cx="2107096" cy="1003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Process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2CFA74-63BA-40B2-A44F-41C23BFAE354}"/>
              </a:ext>
            </a:extLst>
          </p:cNvPr>
          <p:cNvSpPr/>
          <p:nvPr/>
        </p:nvSpPr>
        <p:spPr>
          <a:xfrm>
            <a:off x="9246704" y="4833730"/>
            <a:ext cx="2107096" cy="1003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CFD77C-AFA4-437B-9C54-D233B334F6C8}"/>
              </a:ext>
            </a:extLst>
          </p:cNvPr>
          <p:cNvSpPr/>
          <p:nvPr/>
        </p:nvSpPr>
        <p:spPr>
          <a:xfrm>
            <a:off x="5042452" y="4833730"/>
            <a:ext cx="2107096" cy="1003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Datamart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DE9441-05AE-44A7-8CF3-330F0C5A4E46}"/>
              </a:ext>
            </a:extLst>
          </p:cNvPr>
          <p:cNvCxnSpPr>
            <a:cxnSpLocks/>
          </p:cNvCxnSpPr>
          <p:nvPr/>
        </p:nvCxnSpPr>
        <p:spPr>
          <a:xfrm>
            <a:off x="3210339" y="2335383"/>
            <a:ext cx="1391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F94527-C82E-4C46-B9CF-7CFC3D8FEFBD}"/>
              </a:ext>
            </a:extLst>
          </p:cNvPr>
          <p:cNvCxnSpPr>
            <a:cxnSpLocks/>
          </p:cNvCxnSpPr>
          <p:nvPr/>
        </p:nvCxnSpPr>
        <p:spPr>
          <a:xfrm flipV="1">
            <a:off x="7560365" y="2372140"/>
            <a:ext cx="1285461" cy="24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5811F4-84C9-40AF-A507-249448E5E8AA}"/>
              </a:ext>
            </a:extLst>
          </p:cNvPr>
          <p:cNvCxnSpPr>
            <a:cxnSpLocks/>
          </p:cNvCxnSpPr>
          <p:nvPr/>
        </p:nvCxnSpPr>
        <p:spPr>
          <a:xfrm>
            <a:off x="10300252" y="3220278"/>
            <a:ext cx="0" cy="126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BFB771-0D38-4680-92E4-384806690AD4}"/>
              </a:ext>
            </a:extLst>
          </p:cNvPr>
          <p:cNvCxnSpPr>
            <a:cxnSpLocks/>
          </p:cNvCxnSpPr>
          <p:nvPr/>
        </p:nvCxnSpPr>
        <p:spPr>
          <a:xfrm flipH="1">
            <a:off x="7560365" y="5335656"/>
            <a:ext cx="1358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648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32D38-45BF-4C77-AB14-F2071766F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Brier Score</a:t>
            </a:r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CAABB84-A982-44E4-97A7-7B620FD314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1039" y="704504"/>
            <a:ext cx="8449921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A01A1F-F0CC-452F-840D-ACE32CB81AF0}"/>
              </a:ext>
            </a:extLst>
          </p:cNvPr>
          <p:cNvSpPr txBox="1"/>
          <p:nvPr/>
        </p:nvSpPr>
        <p:spPr>
          <a:xfrm>
            <a:off x="4970835" y="3998019"/>
            <a:ext cx="6382966" cy="221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b="1" dirty="0"/>
              <a:t>Brier score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rata-rata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pengamatan</a:t>
            </a:r>
            <a:r>
              <a:rPr lang="en-US" dirty="0"/>
              <a:t> status survival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survival. Brier score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rentang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0 dan 1, </a:t>
            </a:r>
            <a:r>
              <a:rPr lang="en-US" dirty="0" err="1"/>
              <a:t>dengan</a:t>
            </a:r>
            <a:r>
              <a:rPr lang="en-US" dirty="0"/>
              <a:t> 0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terbaik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086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2BC78-3346-4A2B-8271-54D01704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02D84-1D2F-4C3C-80FB-69C27CA15E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79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0DF48-1A4F-4496-BE3B-850352E7A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Cost Estimation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0853D-5FFD-4811-9ED2-C1C4229CF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630936"/>
            <a:ext cx="7074409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</a:rPr>
              <a:t>Cost estimation= mean(bbm) + mean(bahan) + mean (jasa) + mean(work actual) * upah/hr</a:t>
            </a:r>
          </a:p>
          <a:p>
            <a:endParaRPr lang="en-US" sz="220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B61197-A4CF-445F-979D-47362B686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78" y="2971800"/>
            <a:ext cx="10010652" cy="327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25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62B4E-D8D2-4E4D-A157-4745D0C8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Priority Level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DAD6E-C0EC-4F96-9D31-6FD512E99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630936"/>
            <a:ext cx="7074409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FFFFFF"/>
                </a:solidFill>
              </a:rPr>
              <a:t>For every probability available: </a:t>
            </a:r>
          </a:p>
          <a:p>
            <a:pPr marL="285750" indent="-285750"/>
            <a:r>
              <a:rPr lang="en-US" sz="1700" dirty="0" err="1">
                <a:solidFill>
                  <a:srgbClr val="FFFFFF"/>
                </a:solidFill>
              </a:rPr>
              <a:t>Last_repair</a:t>
            </a:r>
            <a:r>
              <a:rPr lang="en-US" sz="1700" dirty="0">
                <a:solidFill>
                  <a:srgbClr val="FFFFFF"/>
                </a:solidFill>
              </a:rPr>
              <a:t> + RUL &lt; Today, Then Low</a:t>
            </a:r>
          </a:p>
          <a:p>
            <a:pPr marL="285750" indent="-285750"/>
            <a:r>
              <a:rPr lang="en-US" sz="1700" dirty="0" err="1">
                <a:solidFill>
                  <a:srgbClr val="FFFFFF"/>
                </a:solidFill>
              </a:rPr>
              <a:t>Last_repair</a:t>
            </a:r>
            <a:r>
              <a:rPr lang="en-US" sz="1700" dirty="0">
                <a:solidFill>
                  <a:srgbClr val="FFFFFF"/>
                </a:solidFill>
              </a:rPr>
              <a:t> + RUL + Deviation &lt; Today; Then Medium</a:t>
            </a:r>
          </a:p>
          <a:p>
            <a:pPr marL="285750" indent="-285750"/>
            <a:r>
              <a:rPr lang="en-US" sz="1700" dirty="0" err="1">
                <a:solidFill>
                  <a:srgbClr val="FFFFFF"/>
                </a:solidFill>
              </a:rPr>
              <a:t>Last_repair</a:t>
            </a:r>
            <a:r>
              <a:rPr lang="en-US" sz="1700" dirty="0">
                <a:solidFill>
                  <a:srgbClr val="FFFFFF"/>
                </a:solidFill>
              </a:rPr>
              <a:t> + RUL + Deviation &gt; Today; Then High</a:t>
            </a:r>
          </a:p>
          <a:p>
            <a:pPr marL="0" indent="0">
              <a:buNone/>
            </a:pPr>
            <a:endParaRPr lang="en-US" sz="17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FC676D-44EB-4C45-9EA9-48A2E0155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599" y="2971800"/>
            <a:ext cx="9642610" cy="327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18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B2521-8C00-40ED-8E95-BB57A3AB6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/>
              <a:t>Manually add class to facility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D90B14-5A6E-490C-A2E8-B818F079D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7970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76BEA9-CD76-42FE-BE59-A84496F7E9DE}"/>
              </a:ext>
            </a:extLst>
          </p:cNvPr>
          <p:cNvSpPr/>
          <p:nvPr/>
        </p:nvSpPr>
        <p:spPr>
          <a:xfrm>
            <a:off x="2157413" y="2100263"/>
            <a:ext cx="5214937" cy="112841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61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CA87-1D70-490F-9817-8AF13C05D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Datamart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EE32B-2952-43B8-80C8-B36DC9571C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11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60A40-AFB6-4290-A344-E80C742D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dtm_uc3_rulsummary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0F43DD-9C75-43CE-BC20-1B5BCF059AEA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Portlet: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- RUL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- Summary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- Priority Level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175B14-7FC4-4FC5-B8DB-E8C97C76E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659921"/>
            <a:ext cx="6903720" cy="353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1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0944B0-4C4A-4A24-B108-547F7B068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dtm_uc3_fleetstrength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FC5BFE-E645-42AF-BB95-EE9BB618A6F8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Portlet: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Feet Strength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19FF57-180D-4C7C-967E-6318C4253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936" y="2291736"/>
            <a:ext cx="10917936" cy="395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25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E2455-7F82-40F0-A2E8-48CF2CF5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dtm_uc3_costfrequency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C4B986-2BE5-4713-97CD-92174F27703A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Portlet: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Failure Frequency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Cost Estimation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8C5A32-C8BF-4468-BE1D-558F6897D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454" y="2290936"/>
            <a:ext cx="9836900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21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9840-296D-4637-A9FF-52179B6CB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Presentation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D9511-47AC-41AB-AAD5-30DFC8B0B6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Case Predictive Maintenance – PT KAI – 2022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2682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94325C0-BE85-4F61-B30F-7D8A61BF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And Lineage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5212F5-83F4-4112-8232-28E21FB4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601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72A9-F9DE-4CC5-AE5E-8E7269AF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Modelling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7CFA9-15EE-45E6-A1E5-506641B72F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37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293FC-617B-40B6-9E95-E33A51F92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Lineage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1F1DC61-78FD-42FF-9FD9-D2AB43E78803}"/>
              </a:ext>
            </a:extLst>
          </p:cNvPr>
          <p:cNvGrpSpPr/>
          <p:nvPr/>
        </p:nvGrpSpPr>
        <p:grpSpPr>
          <a:xfrm>
            <a:off x="401964" y="1862834"/>
            <a:ext cx="11662611" cy="4821611"/>
            <a:chOff x="401964" y="1862834"/>
            <a:chExt cx="11662611" cy="482161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42CFFA7-959C-4628-AFD0-DC6B9B746719}"/>
                </a:ext>
              </a:extLst>
            </p:cNvPr>
            <p:cNvSpPr/>
            <p:nvPr/>
          </p:nvSpPr>
          <p:spPr>
            <a:xfrm>
              <a:off x="1103243" y="2007704"/>
              <a:ext cx="2017644" cy="805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pras_ztb_dashb_sar001</a:t>
              </a:r>
            </a:p>
          </p:txBody>
        </p:sp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7AFD2042-E83F-4721-9282-C8591C7433B2}"/>
                </a:ext>
              </a:extLst>
            </p:cNvPr>
            <p:cNvSpPr/>
            <p:nvPr/>
          </p:nvSpPr>
          <p:spPr>
            <a:xfrm>
              <a:off x="1103243" y="3523421"/>
              <a:ext cx="874643" cy="665922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QPCT</a:t>
              </a: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6BB22392-A692-41F7-8F12-AA2372584723}"/>
                </a:ext>
              </a:extLst>
            </p:cNvPr>
            <p:cNvSpPr/>
            <p:nvPr/>
          </p:nvSpPr>
          <p:spPr>
            <a:xfrm>
              <a:off x="2438399" y="3523421"/>
              <a:ext cx="874643" cy="665922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QPGT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8D4166A-5019-47DA-B608-4B60EC59E6A5}"/>
                </a:ext>
              </a:extLst>
            </p:cNvPr>
            <p:cNvSpPr/>
            <p:nvPr/>
          </p:nvSpPr>
          <p:spPr>
            <a:xfrm>
              <a:off x="9862931" y="4661451"/>
              <a:ext cx="2017644" cy="805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pras_report_produktivitas_sarana</a:t>
              </a:r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CF795B8-264D-4BF9-B315-883042B0F9BA}"/>
                </a:ext>
              </a:extLst>
            </p:cNvPr>
            <p:cNvSpPr/>
            <p:nvPr/>
          </p:nvSpPr>
          <p:spPr>
            <a:xfrm>
              <a:off x="5413512" y="1978921"/>
              <a:ext cx="2017644" cy="805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pras_viqmfe</a:t>
              </a:r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5F38BE0-F03E-47A7-94DE-DF3246E0DD92}"/>
                </a:ext>
              </a:extLst>
            </p:cNvPr>
            <p:cNvCxnSpPr/>
            <p:nvPr/>
          </p:nvCxnSpPr>
          <p:spPr>
            <a:xfrm>
              <a:off x="1461052" y="2932043"/>
              <a:ext cx="0" cy="49695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760B7A9-8676-4647-A3E8-6090CF3BBDB5}"/>
                </a:ext>
              </a:extLst>
            </p:cNvPr>
            <p:cNvCxnSpPr/>
            <p:nvPr/>
          </p:nvCxnSpPr>
          <p:spPr>
            <a:xfrm>
              <a:off x="2875720" y="2932042"/>
              <a:ext cx="0" cy="49695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03BE7D-44AD-44AC-9DA5-77F8938B9059}"/>
                </a:ext>
              </a:extLst>
            </p:cNvPr>
            <p:cNvSpPr txBox="1"/>
            <p:nvPr/>
          </p:nvSpPr>
          <p:spPr>
            <a:xfrm rot="5400000">
              <a:off x="2671460" y="3673367"/>
              <a:ext cx="1851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otgrp</a:t>
              </a:r>
              <a:r>
                <a:rPr lang="en-US" dirty="0"/>
                <a:t> : Code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2F6D3E-3D0E-4455-8EC4-7BEA151C0BDD}"/>
                </a:ext>
              </a:extLst>
            </p:cNvPr>
            <p:cNvSpPr txBox="1"/>
            <p:nvPr/>
          </p:nvSpPr>
          <p:spPr>
            <a:xfrm rot="16200000">
              <a:off x="-518914" y="2783712"/>
              <a:ext cx="24880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otgrp</a:t>
              </a:r>
              <a:r>
                <a:rPr lang="en-US" dirty="0"/>
                <a:t> : CODEGRUPPE</a:t>
              </a:r>
            </a:p>
            <a:p>
              <a:r>
                <a:rPr lang="en-US" dirty="0" err="1"/>
                <a:t>Oteil</a:t>
              </a:r>
              <a:r>
                <a:rPr lang="en-US" dirty="0"/>
                <a:t> : CODE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A8DC00D-66DC-4E36-AC1B-16D07923C3A8}"/>
                </a:ext>
              </a:extLst>
            </p:cNvPr>
            <p:cNvCxnSpPr/>
            <p:nvPr/>
          </p:nvCxnSpPr>
          <p:spPr>
            <a:xfrm>
              <a:off x="3412785" y="2351985"/>
              <a:ext cx="16962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5B0B01-4C10-4706-967B-3E584BE2C94C}"/>
                </a:ext>
              </a:extLst>
            </p:cNvPr>
            <p:cNvSpPr txBox="1"/>
            <p:nvPr/>
          </p:nvSpPr>
          <p:spPr>
            <a:xfrm>
              <a:off x="3359169" y="1901411"/>
              <a:ext cx="1816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qmnum</a:t>
              </a:r>
              <a:r>
                <a:rPr lang="en-US" dirty="0"/>
                <a:t>: </a:t>
              </a:r>
              <a:r>
                <a:rPr lang="en-US" dirty="0" err="1"/>
                <a:t>qmnum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84A580-3888-4F5E-9302-303A9CA2391C}"/>
                </a:ext>
              </a:extLst>
            </p:cNvPr>
            <p:cNvSpPr txBox="1"/>
            <p:nvPr/>
          </p:nvSpPr>
          <p:spPr>
            <a:xfrm rot="5400000">
              <a:off x="10371915" y="3568754"/>
              <a:ext cx="1816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eqfnr</a:t>
              </a:r>
              <a:r>
                <a:rPr lang="en-US" dirty="0"/>
                <a:t>: </a:t>
              </a:r>
              <a:r>
                <a:rPr lang="en-US" dirty="0" err="1"/>
                <a:t>no_sarana</a:t>
              </a:r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A87C04D-CBAF-4527-AB18-CFC216495797}"/>
                </a:ext>
              </a:extLst>
            </p:cNvPr>
            <p:cNvSpPr/>
            <p:nvPr/>
          </p:nvSpPr>
          <p:spPr>
            <a:xfrm>
              <a:off x="9723781" y="1949450"/>
              <a:ext cx="2017644" cy="805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 </a:t>
              </a:r>
              <a:r>
                <a:rPr lang="en-US" dirty="0" err="1"/>
                <a:t>Dataframe</a:t>
              </a:r>
              <a:r>
                <a:rPr lang="en-US" dirty="0"/>
                <a:t> (MDF)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EDF89CB-75E9-4F80-BD62-FC48F94C56A0}"/>
                </a:ext>
              </a:extLst>
            </p:cNvPr>
            <p:cNvCxnSpPr/>
            <p:nvPr/>
          </p:nvCxnSpPr>
          <p:spPr>
            <a:xfrm>
              <a:off x="7752522" y="2351985"/>
              <a:ext cx="14792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5EA3154-7AF3-4764-BE09-02DFE4F3D03A}"/>
                </a:ext>
              </a:extLst>
            </p:cNvPr>
            <p:cNvCxnSpPr>
              <a:cxnSpLocks/>
            </p:cNvCxnSpPr>
            <p:nvPr/>
          </p:nvCxnSpPr>
          <p:spPr>
            <a:xfrm>
              <a:off x="10871753" y="2955232"/>
              <a:ext cx="0" cy="139568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A1B33CC-F48A-460C-BD8F-97EB9CC61C4D}"/>
                </a:ext>
              </a:extLst>
            </p:cNvPr>
            <p:cNvSpPr/>
            <p:nvPr/>
          </p:nvSpPr>
          <p:spPr>
            <a:xfrm>
              <a:off x="5527636" y="4661451"/>
              <a:ext cx="2017644" cy="805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Modelling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3DE675A-B68E-42DF-8AC4-35DEE64ED47A}"/>
                </a:ext>
              </a:extLst>
            </p:cNvPr>
            <p:cNvCxnSpPr/>
            <p:nvPr/>
          </p:nvCxnSpPr>
          <p:spPr>
            <a:xfrm flipH="1">
              <a:off x="7961243" y="5063986"/>
              <a:ext cx="1600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4048FB8-35E1-41F8-B122-2246DC8D927F}"/>
                </a:ext>
              </a:extLst>
            </p:cNvPr>
            <p:cNvSpPr/>
            <p:nvPr/>
          </p:nvSpPr>
          <p:spPr>
            <a:xfrm>
              <a:off x="546040" y="4771124"/>
              <a:ext cx="2663945" cy="5599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dtm_uc3_rulsummary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6950B5C-F781-42FD-86DB-C331BDB2897B}"/>
                </a:ext>
              </a:extLst>
            </p:cNvPr>
            <p:cNvSpPr/>
            <p:nvPr/>
          </p:nvSpPr>
          <p:spPr>
            <a:xfrm>
              <a:off x="490753" y="5697649"/>
              <a:ext cx="2663944" cy="5599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dtm_uc3_fleetstrength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F6E2DC16-5810-48E3-84A3-052B273FBADF}"/>
                </a:ext>
              </a:extLst>
            </p:cNvPr>
            <p:cNvSpPr/>
            <p:nvPr/>
          </p:nvSpPr>
          <p:spPr>
            <a:xfrm>
              <a:off x="9400631" y="5873904"/>
              <a:ext cx="2663944" cy="5599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dtm_uc3_costfrequency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121DA5F-5602-45EB-9035-1D6112EAD139}"/>
                </a:ext>
              </a:extLst>
            </p:cNvPr>
            <p:cNvCxnSpPr/>
            <p:nvPr/>
          </p:nvCxnSpPr>
          <p:spPr>
            <a:xfrm>
              <a:off x="4661452" y="5063986"/>
              <a:ext cx="7520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10E8BDE-D520-4BBD-BC59-3A399E2C34FE}"/>
                </a:ext>
              </a:extLst>
            </p:cNvPr>
            <p:cNvCxnSpPr>
              <a:cxnSpLocks/>
            </p:cNvCxnSpPr>
            <p:nvPr/>
          </p:nvCxnSpPr>
          <p:spPr>
            <a:xfrm>
              <a:off x="4103773" y="5077874"/>
              <a:ext cx="0" cy="927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CC76761-F4A8-4448-B668-A4423443D9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2785" y="5063986"/>
              <a:ext cx="12586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5FEC7E5-490C-4CF7-AB3C-0746CACB9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12786" y="6005384"/>
              <a:ext cx="690987" cy="13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7C21601F-266D-4A23-88C2-8FFF23E20BA4}"/>
                </a:ext>
              </a:extLst>
            </p:cNvPr>
            <p:cNvSpPr/>
            <p:nvPr/>
          </p:nvSpPr>
          <p:spPr>
            <a:xfrm>
              <a:off x="6211772" y="6005383"/>
              <a:ext cx="923719" cy="2383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/>
                <a:t>pras_mseg</a:t>
              </a:r>
              <a:endParaRPr lang="en-US" sz="1100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CE9F6C0-1404-4428-B474-86970617A8A1}"/>
                </a:ext>
              </a:extLst>
            </p:cNvPr>
            <p:cNvSpPr/>
            <p:nvPr/>
          </p:nvSpPr>
          <p:spPr>
            <a:xfrm>
              <a:off x="6211772" y="6418377"/>
              <a:ext cx="923719" cy="2660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/>
                <a:t>pras_mbew</a:t>
              </a:r>
              <a:endParaRPr lang="en-US" sz="1100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35D1CF73-C27A-4865-8D81-59ADE0FC50AE}"/>
                </a:ext>
              </a:extLst>
            </p:cNvPr>
            <p:cNvSpPr/>
            <p:nvPr/>
          </p:nvSpPr>
          <p:spPr>
            <a:xfrm>
              <a:off x="6211772" y="5635603"/>
              <a:ext cx="923715" cy="2383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/>
                <a:t>pras_mkat</a:t>
              </a:r>
              <a:endParaRPr lang="en-US" sz="1100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C24881-8BA9-4C4B-9031-788BD005CE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9001" y="5077874"/>
              <a:ext cx="1" cy="14539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3C3B778-A7A7-43D9-A57A-818257D060E3}"/>
                </a:ext>
              </a:extLst>
            </p:cNvPr>
            <p:cNvCxnSpPr>
              <a:cxnSpLocks/>
            </p:cNvCxnSpPr>
            <p:nvPr/>
          </p:nvCxnSpPr>
          <p:spPr>
            <a:xfrm>
              <a:off x="4619002" y="5754753"/>
              <a:ext cx="13993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5429685-9537-449D-A571-40EF03706F20}"/>
                </a:ext>
              </a:extLst>
            </p:cNvPr>
            <p:cNvCxnSpPr>
              <a:cxnSpLocks/>
            </p:cNvCxnSpPr>
            <p:nvPr/>
          </p:nvCxnSpPr>
          <p:spPr>
            <a:xfrm>
              <a:off x="4619002" y="6124533"/>
              <a:ext cx="13993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7A32BA4-52D9-4F99-BAB4-22F4B9DDE891}"/>
                </a:ext>
              </a:extLst>
            </p:cNvPr>
            <p:cNvCxnSpPr>
              <a:cxnSpLocks/>
            </p:cNvCxnSpPr>
            <p:nvPr/>
          </p:nvCxnSpPr>
          <p:spPr>
            <a:xfrm>
              <a:off x="4619001" y="6531802"/>
              <a:ext cx="13993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02A6CE7-B965-4806-BDC4-E9F623EC61CE}"/>
                </a:ext>
              </a:extLst>
            </p:cNvPr>
            <p:cNvSpPr txBox="1"/>
            <p:nvPr/>
          </p:nvSpPr>
          <p:spPr>
            <a:xfrm>
              <a:off x="4809793" y="5827583"/>
              <a:ext cx="9392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rsnum</a:t>
              </a:r>
              <a:r>
                <a:rPr lang="en-US" sz="1100" dirty="0"/>
                <a:t>; </a:t>
              </a:r>
              <a:r>
                <a:rPr lang="en-US" sz="1100" dirty="0" err="1"/>
                <a:t>aufnr</a:t>
              </a:r>
              <a:endParaRPr lang="en-US" sz="11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FE8C8FC-71C7-4498-85DB-D6F6086AB41E}"/>
                </a:ext>
              </a:extLst>
            </p:cNvPr>
            <p:cNvSpPr txBox="1"/>
            <p:nvPr/>
          </p:nvSpPr>
          <p:spPr>
            <a:xfrm>
              <a:off x="5012408" y="5439179"/>
              <a:ext cx="9392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matnr</a:t>
              </a:r>
              <a:endParaRPr lang="en-US" sz="11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8BE2443-7928-4BDE-9335-0CBDE28AA13B}"/>
                </a:ext>
              </a:extLst>
            </p:cNvPr>
            <p:cNvSpPr txBox="1"/>
            <p:nvPr/>
          </p:nvSpPr>
          <p:spPr>
            <a:xfrm>
              <a:off x="5079069" y="6287572"/>
              <a:ext cx="9392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matnr</a:t>
              </a:r>
              <a:endParaRPr lang="en-US" sz="1100" dirty="0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43293DB-A91E-457A-A1AC-FFC50CFF60BA}"/>
                </a:ext>
              </a:extLst>
            </p:cNvPr>
            <p:cNvCxnSpPr/>
            <p:nvPr/>
          </p:nvCxnSpPr>
          <p:spPr>
            <a:xfrm>
              <a:off x="7334054" y="5754753"/>
              <a:ext cx="627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43B388E-EFD4-4620-B9F8-4B3FE496EDE1}"/>
                </a:ext>
              </a:extLst>
            </p:cNvPr>
            <p:cNvCxnSpPr/>
            <p:nvPr/>
          </p:nvCxnSpPr>
          <p:spPr>
            <a:xfrm>
              <a:off x="7334053" y="6549182"/>
              <a:ext cx="627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BAC8FA9-E1B4-45AE-BBCF-8723E99F49FC}"/>
                </a:ext>
              </a:extLst>
            </p:cNvPr>
            <p:cNvCxnSpPr>
              <a:cxnSpLocks/>
            </p:cNvCxnSpPr>
            <p:nvPr/>
          </p:nvCxnSpPr>
          <p:spPr>
            <a:xfrm>
              <a:off x="7961242" y="5754753"/>
              <a:ext cx="0" cy="7944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1E15DEB-8D10-4954-B693-CD13C38A263F}"/>
                </a:ext>
              </a:extLst>
            </p:cNvPr>
            <p:cNvCxnSpPr>
              <a:cxnSpLocks/>
            </p:cNvCxnSpPr>
            <p:nvPr/>
          </p:nvCxnSpPr>
          <p:spPr>
            <a:xfrm>
              <a:off x="7334053" y="6151967"/>
              <a:ext cx="18005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269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951542-96E3-4A71-AD97-8659AF11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Source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95C821E-ECA2-4AEE-BE86-B29B33727B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464603"/>
              </p:ext>
            </p:extLst>
          </p:nvPr>
        </p:nvGraphicFramePr>
        <p:xfrm>
          <a:off x="838200" y="1870713"/>
          <a:ext cx="10515602" cy="4426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293">
                  <a:extLst>
                    <a:ext uri="{9D8B030D-6E8A-4147-A177-3AD203B41FA5}">
                      <a16:colId xmlns:a16="http://schemas.microsoft.com/office/drawing/2014/main" val="660121628"/>
                    </a:ext>
                  </a:extLst>
                </a:gridCol>
                <a:gridCol w="3122718">
                  <a:extLst>
                    <a:ext uri="{9D8B030D-6E8A-4147-A177-3AD203B41FA5}">
                      <a16:colId xmlns:a16="http://schemas.microsoft.com/office/drawing/2014/main" val="3279761671"/>
                    </a:ext>
                  </a:extLst>
                </a:gridCol>
                <a:gridCol w="2232274">
                  <a:extLst>
                    <a:ext uri="{9D8B030D-6E8A-4147-A177-3AD203B41FA5}">
                      <a16:colId xmlns:a16="http://schemas.microsoft.com/office/drawing/2014/main" val="2242022057"/>
                    </a:ext>
                  </a:extLst>
                </a:gridCol>
                <a:gridCol w="2271276">
                  <a:extLst>
                    <a:ext uri="{9D8B030D-6E8A-4147-A177-3AD203B41FA5}">
                      <a16:colId xmlns:a16="http://schemas.microsoft.com/office/drawing/2014/main" val="510323401"/>
                    </a:ext>
                  </a:extLst>
                </a:gridCol>
                <a:gridCol w="2364041">
                  <a:extLst>
                    <a:ext uri="{9D8B030D-6E8A-4147-A177-3AD203B41FA5}">
                      <a16:colId xmlns:a16="http://schemas.microsoft.com/office/drawing/2014/main" val="47638025"/>
                    </a:ext>
                  </a:extLst>
                </a:gridCol>
              </a:tblGrid>
              <a:tr h="363405">
                <a:tc>
                  <a:txBody>
                    <a:bodyPr/>
                    <a:lstStyle/>
                    <a:p>
                      <a:r>
                        <a:rPr lang="en-US" sz="1600"/>
                        <a:t>No</a:t>
                      </a:r>
                    </a:p>
                  </a:txBody>
                  <a:tcPr marL="82592" marR="82592" marT="41296" marB="41296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Main Table Name</a:t>
                      </a:r>
                    </a:p>
                  </a:txBody>
                  <a:tcPr marL="82592" marR="82592" marT="41296" marB="41296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Main Constraint</a:t>
                      </a:r>
                    </a:p>
                  </a:txBody>
                  <a:tcPr marL="82592" marR="82592" marT="41296" marB="41296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Additional Source</a:t>
                      </a:r>
                    </a:p>
                  </a:txBody>
                  <a:tcPr marL="82592" marR="82592" marT="41296" marB="41296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Additional Constraint</a:t>
                      </a:r>
                    </a:p>
                  </a:txBody>
                  <a:tcPr marL="82592" marR="82592" marT="41296" marB="41296"/>
                </a:tc>
                <a:extLst>
                  <a:ext uri="{0D108BD9-81ED-4DB2-BD59-A6C34878D82A}">
                    <a16:rowId xmlns:a16="http://schemas.microsoft.com/office/drawing/2014/main" val="4222844094"/>
                  </a:ext>
                </a:extLst>
              </a:tr>
              <a:tr h="1354506"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 marL="82592" marR="82592" marT="41296" marB="41296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pras_ztb_dashb_sar001</a:t>
                      </a:r>
                    </a:p>
                  </a:txBody>
                  <a:tcPr marL="82592" marR="82592" marT="41296" marB="4129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auart = 'CORR’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ilatx = 'Perbaikan (Gangguan)’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Gstrp &gt;= ‘20190101’</a:t>
                      </a:r>
                    </a:p>
                  </a:txBody>
                  <a:tcPr marL="82592" marR="82592" marT="41296" marB="41296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QPCT</a:t>
                      </a:r>
                    </a:p>
                    <a:p>
                      <a:r>
                        <a:rPr lang="en-US" sz="1600"/>
                        <a:t>QPGT</a:t>
                      </a:r>
                    </a:p>
                  </a:txBody>
                  <a:tcPr marL="82592" marR="82592" marT="41296" marB="41296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catalog ='B’</a:t>
                      </a:r>
                    </a:p>
                    <a:p>
                      <a:r>
                        <a:rPr lang="en-US" sz="1600"/>
                        <a:t>KATALOGART = 'B'</a:t>
                      </a:r>
                    </a:p>
                  </a:txBody>
                  <a:tcPr marL="82592" marR="82592" marT="41296" marB="41296"/>
                </a:tc>
                <a:extLst>
                  <a:ext uri="{0D108BD9-81ED-4DB2-BD59-A6C34878D82A}">
                    <a16:rowId xmlns:a16="http://schemas.microsoft.com/office/drawing/2014/main" val="2453767633"/>
                  </a:ext>
                </a:extLst>
              </a:tr>
              <a:tr h="611180"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</a:p>
                  </a:txBody>
                  <a:tcPr marL="82592" marR="82592" marT="41296" marB="41296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pras_report_produktivitas_sarana</a:t>
                      </a:r>
                    </a:p>
                  </a:txBody>
                  <a:tcPr marL="82592" marR="82592" marT="41296" marB="41296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tgl_ka &gt;= ‘2019-01-01’</a:t>
                      </a:r>
                    </a:p>
                  </a:txBody>
                  <a:tcPr marL="82592" marR="82592" marT="41296" marB="41296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None</a:t>
                      </a:r>
                    </a:p>
                  </a:txBody>
                  <a:tcPr marL="82592" marR="82592" marT="41296" marB="41296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None</a:t>
                      </a:r>
                    </a:p>
                  </a:txBody>
                  <a:tcPr marL="82592" marR="82592" marT="41296" marB="41296"/>
                </a:tc>
                <a:extLst>
                  <a:ext uri="{0D108BD9-81ED-4DB2-BD59-A6C34878D82A}">
                    <a16:rowId xmlns:a16="http://schemas.microsoft.com/office/drawing/2014/main" val="2210749150"/>
                  </a:ext>
                </a:extLst>
              </a:tr>
              <a:tr h="858956"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 marL="82592" marR="82592" marT="41296" marB="41296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pras_viqmfe</a:t>
                      </a:r>
                    </a:p>
                  </a:txBody>
                  <a:tcPr marL="82592" marR="82592" marT="41296" marB="4129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erdat &gt;= ‘20190101’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otgrp != 'DC'</a:t>
                      </a:r>
                    </a:p>
                  </a:txBody>
                  <a:tcPr marL="82592" marR="82592" marT="41296" marB="41296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None</a:t>
                      </a:r>
                    </a:p>
                  </a:txBody>
                  <a:tcPr marL="82592" marR="82592" marT="41296" marB="41296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None</a:t>
                      </a:r>
                    </a:p>
                  </a:txBody>
                  <a:tcPr marL="82592" marR="82592" marT="41296" marB="41296"/>
                </a:tc>
                <a:extLst>
                  <a:ext uri="{0D108BD9-81ED-4DB2-BD59-A6C34878D82A}">
                    <a16:rowId xmlns:a16="http://schemas.microsoft.com/office/drawing/2014/main" val="3559732801"/>
                  </a:ext>
                </a:extLst>
              </a:tr>
              <a:tr h="41296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592" marR="82592" marT="41296" marB="41296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592" marR="82592" marT="41296" marB="41296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592" marR="82592" marT="41296" marB="41296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592" marR="82592" marT="41296" marB="41296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592" marR="82592" marT="41296" marB="41296"/>
                </a:tc>
                <a:extLst>
                  <a:ext uri="{0D108BD9-81ED-4DB2-BD59-A6C34878D82A}">
                    <a16:rowId xmlns:a16="http://schemas.microsoft.com/office/drawing/2014/main" val="685513227"/>
                  </a:ext>
                </a:extLst>
              </a:tr>
              <a:tr h="41296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592" marR="82592" marT="41296" marB="41296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592" marR="82592" marT="41296" marB="41296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592" marR="82592" marT="41296" marB="41296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592" marR="82592" marT="41296" marB="41296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592" marR="82592" marT="41296" marB="41296"/>
                </a:tc>
                <a:extLst>
                  <a:ext uri="{0D108BD9-81ED-4DB2-BD59-A6C34878D82A}">
                    <a16:rowId xmlns:a16="http://schemas.microsoft.com/office/drawing/2014/main" val="2703349166"/>
                  </a:ext>
                </a:extLst>
              </a:tr>
              <a:tr h="41296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592" marR="82592" marT="41296" marB="41296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592" marR="82592" marT="41296" marB="41296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592" marR="82592" marT="41296" marB="41296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592" marR="82592" marT="41296" marB="41296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592" marR="82592" marT="41296" marB="41296"/>
                </a:tc>
                <a:extLst>
                  <a:ext uri="{0D108BD9-81ED-4DB2-BD59-A6C34878D82A}">
                    <a16:rowId xmlns:a16="http://schemas.microsoft.com/office/drawing/2014/main" val="1736717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56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B4D5F-48FF-46D6-90E3-6A29A310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Lineage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AAD62D-2AE5-4E96-8D47-F26723102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27" y="1863801"/>
            <a:ext cx="10402144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4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1E0B2-8548-45E2-A9E3-10B0B0E3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C7109-459F-48C8-B9E2-7DC9AC822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98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9A56D4-C31B-4E23-ADC2-DB9D1561D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2166938"/>
            <a:ext cx="10077450" cy="108585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A85B36-5D6E-484C-8936-D1286EBC5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3321050"/>
            <a:ext cx="10077450" cy="230346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56F09C-9A45-4DFA-BBDE-5F696E840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Filtering Data Kerusakan Berulang</a:t>
            </a:r>
          </a:p>
        </p:txBody>
      </p:sp>
    </p:spTree>
    <p:extLst>
      <p:ext uri="{BB962C8B-B14F-4D97-AF65-F5344CB8AC3E}">
        <p14:creationId xmlns:p14="http://schemas.microsoft.com/office/powerpoint/2010/main" val="3217133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2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96DE1-655B-4B72-87D6-5EC339C5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10853928" cy="177393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Filtering Data Maintenance </a:t>
            </a:r>
            <a:r>
              <a:rPr lang="en-US" sz="3600" dirty="0" err="1">
                <a:solidFill>
                  <a:schemeClr val="tx2"/>
                </a:solidFill>
              </a:rPr>
              <a:t>Berurutan</a:t>
            </a:r>
            <a:endParaRPr lang="en-US" sz="3600" dirty="0">
              <a:solidFill>
                <a:schemeClr val="tx2"/>
              </a:solidFill>
            </a:endParaRPr>
          </a:p>
        </p:txBody>
      </p:sp>
      <p:grpSp>
        <p:nvGrpSpPr>
          <p:cNvPr id="24" name="Group 16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331147-1FC1-4C50-95EC-D23608F1E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579" y="1615510"/>
            <a:ext cx="4362685" cy="31302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21593A-F296-490D-B2EB-566912601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90" y="4884306"/>
            <a:ext cx="9303459" cy="1837433"/>
          </a:xfrm>
          <a:prstGeom prst="rect">
            <a:avLst/>
          </a:prstGeom>
        </p:spPr>
      </p:pic>
      <p:sp>
        <p:nvSpPr>
          <p:cNvPr id="4" name="AutoShape 2" descr="blob:https://web.whatsapp.com/589a1e09-3666-40bc-a9b9-83fd317d0888">
            <a:extLst>
              <a:ext uri="{FF2B5EF4-FFF2-40B4-BE49-F238E27FC236}">
                <a16:creationId xmlns:a16="http://schemas.microsoft.com/office/drawing/2014/main" id="{30F30F6E-94DA-4AA5-85CE-146BEDAD32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6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3414F-AEAE-4051-A484-9781CB2EF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042" y="1985963"/>
            <a:ext cx="5459413" cy="4402138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EB1345-EC1D-4A2E-8C6A-F43A37909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81043" y="784224"/>
            <a:ext cx="5459413" cy="1044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07ED0E-FC2F-4F39-AFE7-188D76322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Filtering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Kerusakan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yang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memiliki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lebih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dari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4 data</a:t>
            </a:r>
          </a:p>
        </p:txBody>
      </p:sp>
    </p:spTree>
    <p:extLst>
      <p:ext uri="{BB962C8B-B14F-4D97-AF65-F5344CB8AC3E}">
        <p14:creationId xmlns:p14="http://schemas.microsoft.com/office/powerpoint/2010/main" val="384006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591</Words>
  <Application>Microsoft Office PowerPoint</Application>
  <PresentationFormat>Widescreen</PresentationFormat>
  <Paragraphs>138</Paragraphs>
  <Slides>31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 Theme</vt:lpstr>
      <vt:lpstr>Predictive Maintenance</vt:lpstr>
      <vt:lpstr>Introduction</vt:lpstr>
      <vt:lpstr>Data Source And Lineage</vt:lpstr>
      <vt:lpstr>Data Source</vt:lpstr>
      <vt:lpstr>Data Lineage</vt:lpstr>
      <vt:lpstr>Pre-Processing</vt:lpstr>
      <vt:lpstr>Filtering Data Kerusakan Berulang</vt:lpstr>
      <vt:lpstr>Filtering Data Maintenance Berurutan</vt:lpstr>
      <vt:lpstr>Filtering Kerusakan yang memiliki lebih dari 4 data</vt:lpstr>
      <vt:lpstr>Feature Engineering</vt:lpstr>
      <vt:lpstr>Menghitung Hari antar Kerusakan</vt:lpstr>
      <vt:lpstr>Menghitung Kumulatif km pemakaian</vt:lpstr>
      <vt:lpstr>Menghitung Kumulatif gtkm pemakaian</vt:lpstr>
      <vt:lpstr>Training Process</vt:lpstr>
      <vt:lpstr>Train-test Split</vt:lpstr>
      <vt:lpstr>Pemilihan kolom dan Hyper-parameter</vt:lpstr>
      <vt:lpstr>Running Modelling</vt:lpstr>
      <vt:lpstr>Validation Process</vt:lpstr>
      <vt:lpstr>C-Index</vt:lpstr>
      <vt:lpstr>Brier Score</vt:lpstr>
      <vt:lpstr>Post-Processing</vt:lpstr>
      <vt:lpstr>Cost Estimation</vt:lpstr>
      <vt:lpstr>Priority Level</vt:lpstr>
      <vt:lpstr>Manually add class to facility</vt:lpstr>
      <vt:lpstr>Datamart</vt:lpstr>
      <vt:lpstr>dtm_uc3_rulsummary</vt:lpstr>
      <vt:lpstr>dtm_uc3_fleetstrength</vt:lpstr>
      <vt:lpstr>dtm_uc3_costfrequency</vt:lpstr>
      <vt:lpstr>End of Presentation</vt:lpstr>
      <vt:lpstr>Running Modelling</vt:lpstr>
      <vt:lpstr>Data Lineage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Maintenance</dc:title>
  <dc:creator>Faisal Fuad Nursyahid</dc:creator>
  <cp:lastModifiedBy>Faisal Fuad Nursyahid</cp:lastModifiedBy>
  <cp:revision>4</cp:revision>
  <dcterms:created xsi:type="dcterms:W3CDTF">2022-04-12T11:19:39Z</dcterms:created>
  <dcterms:modified xsi:type="dcterms:W3CDTF">2022-05-12T04:49:09Z</dcterms:modified>
</cp:coreProperties>
</file>