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1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8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9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9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6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109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239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6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4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98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4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378F269-8342-4144-8FCA-8D2B4BFF97F1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9CD644C-750C-4748-A7C1-7B128882A5D8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6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salhfz/academy/tree/master/tugas-assessment/ecommerce-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m7vjL-PufRdo4NbXtVnx8B70KasnpftmWPlb7RrH3hE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A9A3-99A3-9F74-7900-EFDA50AFC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REST API</a:t>
            </a:r>
            <a:br>
              <a:rPr lang="en-US" dirty="0"/>
            </a:br>
            <a:r>
              <a:rPr lang="en-US" sz="2000" dirty="0"/>
              <a:t>A </a:t>
            </a:r>
            <a:r>
              <a:rPr lang="en-US" sz="2000" dirty="0" err="1"/>
              <a:t>golang</a:t>
            </a:r>
            <a:r>
              <a:rPr lang="en-US" sz="2000" dirty="0"/>
              <a:t> back-end </a:t>
            </a:r>
            <a:r>
              <a:rPr lang="en-US" sz="2000" dirty="0" err="1"/>
              <a:t>api</a:t>
            </a:r>
            <a:r>
              <a:rPr lang="en-US" sz="2000" dirty="0"/>
              <a:t> mini-project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2C917-4598-A139-6E2B-371419D54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Faisal Hafizh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827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3821-D1DC-D971-7227-95D6364D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C529-534D-FA91-1BC1-104E2895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mini-project to create a back-end API for a simple e-commerce website using Go programming language. 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basic e-commerce website needs the following features:</a:t>
            </a:r>
          </a:p>
          <a:p>
            <a:pPr lvl="1"/>
            <a:r>
              <a:rPr lang="en-US" dirty="0"/>
              <a:t>Create listings for products to sell</a:t>
            </a:r>
          </a:p>
          <a:p>
            <a:pPr lvl="1"/>
            <a:r>
              <a:rPr lang="en-US" dirty="0"/>
              <a:t>List available products to buy with filtering</a:t>
            </a:r>
          </a:p>
          <a:p>
            <a:pPr lvl="1"/>
            <a:r>
              <a:rPr lang="en-US" dirty="0"/>
              <a:t>Add products to a shopping cart and checkout</a:t>
            </a:r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88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A7C3-A7E6-8E2E-C474-F2214BB3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en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BC38F7-95F2-14FD-21BE-4D21D7B4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88" y="2286000"/>
            <a:ext cx="3867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22F0237-9099-E7CE-804C-7C669522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95" y="4116705"/>
            <a:ext cx="1610178" cy="166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9B6187B-3FE1-4B24-ACF0-77FD2A3D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779" y="4194478"/>
            <a:ext cx="3048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C820-AA9D-824B-699B-97BCD99C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3FF82D-6B60-00C0-6301-E1B82F0AE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01" y="2249484"/>
            <a:ext cx="9153525" cy="2105025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C2E8F9-3C99-8833-28E4-8EB10DB5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99" y="4519161"/>
            <a:ext cx="2336901" cy="16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0050B2-F4D5-7A66-B5C2-37FA8F7F2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50" y="42449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9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25A2-AF2B-9A8B-94F7-1D58D978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8757-9B75-4D63-C495-D223F981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academy/</a:t>
            </a:r>
            <a:r>
              <a:rPr lang="en-ID" dirty="0" err="1">
                <a:hlinkClick r:id="rId2"/>
              </a:rPr>
              <a:t>tugas</a:t>
            </a:r>
            <a:r>
              <a:rPr lang="en-ID" dirty="0">
                <a:hlinkClick r:id="rId2"/>
              </a:rPr>
              <a:t>-assessment/ecommerce-</a:t>
            </a:r>
            <a:r>
              <a:rPr lang="en-ID" dirty="0" err="1">
                <a:hlinkClick r:id="rId2"/>
              </a:rPr>
              <a:t>api</a:t>
            </a:r>
            <a:r>
              <a:rPr lang="en-ID" dirty="0">
                <a:hlinkClick r:id="rId2"/>
              </a:rPr>
              <a:t> at master · </a:t>
            </a:r>
            <a:r>
              <a:rPr lang="en-ID" dirty="0" err="1">
                <a:hlinkClick r:id="rId2"/>
              </a:rPr>
              <a:t>faisalhfz</a:t>
            </a:r>
            <a:r>
              <a:rPr lang="en-ID" dirty="0">
                <a:hlinkClick r:id="rId2"/>
              </a:rPr>
              <a:t>/academy (github.com)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491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9BA6-DC59-6C36-621B-EA622283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CB47-1781-197E-C53E-3F7E2B9D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https://docs.google.com/spreadsheets/d/1m7vjL-PufRdo4NbXtVnx8B70KasnpftmWPlb7RrH3hE/edit?usp=sharing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06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D465-9C97-F181-BA4F-B036AE7C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B7A2-EBEA-7BDE-0FF4-482AEF68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1535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2265</TotalTime>
  <Words>105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Tw Cen MT</vt:lpstr>
      <vt:lpstr>Tw Cen MT Condensed</vt:lpstr>
      <vt:lpstr>Wingdings 3</vt:lpstr>
      <vt:lpstr>Integral</vt:lpstr>
      <vt:lpstr>E-Commerce REST API A golang back-end api mini-project</vt:lpstr>
      <vt:lpstr>Problem &amp; motivation</vt:lpstr>
      <vt:lpstr>dependencies</vt:lpstr>
      <vt:lpstr>Entity Relational Diagram</vt:lpstr>
      <vt:lpstr>github</vt:lpstr>
      <vt:lpstr>API Documentation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REST API A golang back-end api mini-project</dc:title>
  <dc:creator>Faisal Hafizh</dc:creator>
  <cp:lastModifiedBy>Faisal Hafizh</cp:lastModifiedBy>
  <cp:revision>1</cp:revision>
  <dcterms:created xsi:type="dcterms:W3CDTF">2022-11-10T17:16:01Z</dcterms:created>
  <dcterms:modified xsi:type="dcterms:W3CDTF">2022-11-12T07:01:35Z</dcterms:modified>
</cp:coreProperties>
</file>