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4223" y="952449"/>
            <a:ext cx="15132253" cy="428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140" y="1032262"/>
            <a:ext cx="9096375" cy="9255125"/>
          </a:xfrm>
          <a:custGeom>
            <a:avLst/>
            <a:gdLst/>
            <a:ahLst/>
            <a:cxnLst/>
            <a:rect l="l" t="t" r="r" b="b"/>
            <a:pathLst>
              <a:path w="9096375" h="9255125">
                <a:moveTo>
                  <a:pt x="9096373" y="0"/>
                </a:moveTo>
                <a:lnTo>
                  <a:pt x="0" y="6240659"/>
                </a:lnTo>
                <a:lnTo>
                  <a:pt x="2050865" y="9254736"/>
                </a:lnTo>
                <a:lnTo>
                  <a:pt x="9096373" y="9254736"/>
                </a:lnTo>
                <a:lnTo>
                  <a:pt x="9096373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813" y="119070"/>
            <a:ext cx="6534149" cy="9286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48568" y="2941408"/>
            <a:ext cx="5039995" cy="7345680"/>
          </a:xfrm>
          <a:custGeom>
            <a:avLst/>
            <a:gdLst/>
            <a:ahLst/>
            <a:cxnLst/>
            <a:rect l="l" t="t" r="r" b="b"/>
            <a:pathLst>
              <a:path w="5039994" h="7345680">
                <a:moveTo>
                  <a:pt x="5039480" y="0"/>
                </a:moveTo>
                <a:lnTo>
                  <a:pt x="0" y="7345590"/>
                </a:lnTo>
                <a:lnTo>
                  <a:pt x="5039480" y="7345590"/>
                </a:lnTo>
                <a:lnTo>
                  <a:pt x="503948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370" y="1565097"/>
            <a:ext cx="15573959" cy="1898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370" y="1565097"/>
            <a:ext cx="6733540" cy="1898014"/>
          </a:xfrm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12700" marR="5080">
              <a:lnSpc>
                <a:spcPct val="80500"/>
              </a:lnSpc>
              <a:spcBef>
                <a:spcPts val="1225"/>
              </a:spcBef>
            </a:pPr>
            <a:r>
              <a:rPr dirty="0" spc="40"/>
              <a:t>HostelKonnect: </a:t>
            </a:r>
            <a:r>
              <a:rPr dirty="0" spc="45"/>
              <a:t> </a:t>
            </a:r>
            <a:r>
              <a:rPr dirty="0" spc="15"/>
              <a:t>Enhancing</a:t>
            </a:r>
            <a:r>
              <a:rPr dirty="0" spc="-229"/>
              <a:t> </a:t>
            </a:r>
            <a:r>
              <a:rPr dirty="0" spc="250"/>
              <a:t>the</a:t>
            </a:r>
            <a:r>
              <a:rPr dirty="0" spc="-225"/>
              <a:t> </a:t>
            </a:r>
            <a:r>
              <a:rPr dirty="0" spc="45"/>
              <a:t>booking </a:t>
            </a:r>
            <a:r>
              <a:rPr dirty="0" spc="-1290"/>
              <a:t> </a:t>
            </a:r>
            <a:r>
              <a:rPr dirty="0" spc="100"/>
              <a:t>Experience</a:t>
            </a:r>
          </a:p>
        </p:txBody>
      </p:sp>
      <p:sp>
        <p:nvSpPr>
          <p:cNvPr id="3" name="object 3"/>
          <p:cNvSpPr/>
          <p:nvPr/>
        </p:nvSpPr>
        <p:spPr>
          <a:xfrm>
            <a:off x="7594549" y="0"/>
            <a:ext cx="1278255" cy="758825"/>
          </a:xfrm>
          <a:custGeom>
            <a:avLst/>
            <a:gdLst/>
            <a:ahLst/>
            <a:cxnLst/>
            <a:rect l="l" t="t" r="r" b="b"/>
            <a:pathLst>
              <a:path w="1278254" h="758825">
                <a:moveTo>
                  <a:pt x="639318" y="758798"/>
                </a:moveTo>
                <a:lnTo>
                  <a:pt x="0" y="758798"/>
                </a:lnTo>
                <a:lnTo>
                  <a:pt x="0" y="0"/>
                </a:lnTo>
              </a:path>
              <a:path w="1278254" h="758825">
                <a:moveTo>
                  <a:pt x="1277912" y="0"/>
                </a:moveTo>
                <a:lnTo>
                  <a:pt x="1277912" y="758798"/>
                </a:lnTo>
                <a:lnTo>
                  <a:pt x="639318" y="758798"/>
                </a:lnTo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9257" y="6664921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99" y="0"/>
                </a:moveTo>
                <a:lnTo>
                  <a:pt x="0" y="152641"/>
                </a:lnTo>
                <a:lnTo>
                  <a:pt x="2229838" y="154089"/>
                </a:lnTo>
                <a:lnTo>
                  <a:pt x="2229939" y="1435"/>
                </a:lnTo>
                <a:lnTo>
                  <a:pt x="99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3230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8262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3307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5862" y="7026503"/>
            <a:ext cx="2326640" cy="158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550" spc="-25">
                <a:latin typeface="Lucida Sans Unicode"/>
                <a:cs typeface="Lucida Sans Unicode"/>
              </a:rPr>
              <a:t>presented </a:t>
            </a:r>
            <a:r>
              <a:rPr dirty="0" sz="2550" spc="-105">
                <a:latin typeface="Lucida Sans Unicode"/>
                <a:cs typeface="Lucida Sans Unicode"/>
              </a:rPr>
              <a:t>by: </a:t>
            </a:r>
            <a:r>
              <a:rPr dirty="0" sz="2550" spc="-100">
                <a:latin typeface="Lucida Sans Unicode"/>
                <a:cs typeface="Lucida Sans Unicode"/>
              </a:rPr>
              <a:t> </a:t>
            </a:r>
            <a:r>
              <a:rPr dirty="0" sz="2550" spc="-65">
                <a:latin typeface="Lucida Sans Unicode"/>
                <a:cs typeface="Lucida Sans Unicode"/>
              </a:rPr>
              <a:t>A</a:t>
            </a:r>
            <a:r>
              <a:rPr dirty="0" sz="2550" spc="-114">
                <a:latin typeface="Lucida Sans Unicode"/>
                <a:cs typeface="Lucida Sans Unicode"/>
              </a:rPr>
              <a:t>h</a:t>
            </a:r>
            <a:r>
              <a:rPr dirty="0" sz="2550" spc="-105">
                <a:latin typeface="Lucida Sans Unicode"/>
                <a:cs typeface="Lucida Sans Unicode"/>
              </a:rPr>
              <a:t>m</a:t>
            </a:r>
            <a:r>
              <a:rPr dirty="0" sz="2550" spc="25">
                <a:latin typeface="Lucida Sans Unicode"/>
                <a:cs typeface="Lucida Sans Unicode"/>
              </a:rPr>
              <a:t>e</a:t>
            </a:r>
            <a:r>
              <a:rPr dirty="0" sz="2550">
                <a:latin typeface="Lucida Sans Unicode"/>
                <a:cs typeface="Lucida Sans Unicode"/>
              </a:rPr>
              <a:t>d</a:t>
            </a:r>
            <a:r>
              <a:rPr dirty="0" sz="2550" spc="-130">
                <a:latin typeface="Lucida Sans Unicode"/>
                <a:cs typeface="Lucida Sans Unicode"/>
              </a:rPr>
              <a:t> </a:t>
            </a:r>
            <a:r>
              <a:rPr dirty="0" sz="2550" spc="-120">
                <a:latin typeface="Lucida Sans Unicode"/>
                <a:cs typeface="Lucida Sans Unicode"/>
              </a:rPr>
              <a:t>N</a:t>
            </a:r>
            <a:r>
              <a:rPr dirty="0" sz="2550" spc="-65">
                <a:latin typeface="Lucida Sans Unicode"/>
                <a:cs typeface="Lucida Sans Unicode"/>
              </a:rPr>
              <a:t>a</a:t>
            </a:r>
            <a:r>
              <a:rPr dirty="0" sz="2550" spc="-35">
                <a:latin typeface="Lucida Sans Unicode"/>
                <a:cs typeface="Lucida Sans Unicode"/>
              </a:rPr>
              <a:t>v</a:t>
            </a:r>
            <a:r>
              <a:rPr dirty="0" sz="2550" spc="25">
                <a:latin typeface="Lucida Sans Unicode"/>
                <a:cs typeface="Lucida Sans Unicode"/>
              </a:rPr>
              <a:t>ee</a:t>
            </a:r>
            <a:r>
              <a:rPr dirty="0" sz="2550">
                <a:latin typeface="Lucida Sans Unicode"/>
                <a:cs typeface="Lucida Sans Unicode"/>
              </a:rPr>
              <a:t>d  </a:t>
            </a:r>
            <a:r>
              <a:rPr dirty="0" sz="2550" spc="-45">
                <a:latin typeface="Lucida Sans Unicode"/>
                <a:cs typeface="Lucida Sans Unicode"/>
              </a:rPr>
              <a:t>M</a:t>
            </a:r>
            <a:r>
              <a:rPr dirty="0" sz="2550" spc="-120">
                <a:latin typeface="Lucida Sans Unicode"/>
                <a:cs typeface="Lucida Sans Unicode"/>
              </a:rPr>
              <a:t>u</a:t>
            </a:r>
            <a:r>
              <a:rPr dirty="0" sz="2550" spc="-114">
                <a:latin typeface="Lucida Sans Unicode"/>
                <a:cs typeface="Lucida Sans Unicode"/>
              </a:rPr>
              <a:t>h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 spc="-105">
                <a:latin typeface="Lucida Sans Unicode"/>
                <a:cs typeface="Lucida Sans Unicode"/>
              </a:rPr>
              <a:t>mm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>
                <a:latin typeface="Lucida Sans Unicode"/>
                <a:cs typeface="Lucida Sans Unicode"/>
              </a:rPr>
              <a:t>d</a:t>
            </a:r>
            <a:r>
              <a:rPr dirty="0" sz="2550" spc="-130">
                <a:latin typeface="Lucida Sans Unicode"/>
                <a:cs typeface="Lucida Sans Unicode"/>
              </a:rPr>
              <a:t> </a:t>
            </a:r>
            <a:r>
              <a:rPr dirty="0" sz="2550" spc="-65">
                <a:latin typeface="Lucida Sans Unicode"/>
                <a:cs typeface="Lucida Sans Unicode"/>
              </a:rPr>
              <a:t>A</a:t>
            </a:r>
            <a:r>
              <a:rPr dirty="0" sz="2550" spc="-175">
                <a:latin typeface="Lucida Sans Unicode"/>
                <a:cs typeface="Lucida Sans Unicode"/>
              </a:rPr>
              <a:t>l</a:t>
            </a:r>
            <a:r>
              <a:rPr dirty="0" sz="2550" spc="-130">
                <a:latin typeface="Lucida Sans Unicode"/>
                <a:cs typeface="Lucida Sans Unicode"/>
              </a:rPr>
              <a:t>i  </a:t>
            </a:r>
            <a:r>
              <a:rPr dirty="0" sz="2550" spc="-90">
                <a:latin typeface="Lucida Sans Unicode"/>
                <a:cs typeface="Lucida Sans Unicode"/>
              </a:rPr>
              <a:t>F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 spc="-130">
                <a:latin typeface="Lucida Sans Unicode"/>
                <a:cs typeface="Lucida Sans Unicode"/>
              </a:rPr>
              <a:t>i</a:t>
            </a:r>
            <a:r>
              <a:rPr dirty="0" sz="2550" spc="-20">
                <a:latin typeface="Lucida Sans Unicode"/>
                <a:cs typeface="Lucida Sans Unicode"/>
              </a:rPr>
              <a:t>s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 spc="-170">
                <a:latin typeface="Lucida Sans Unicode"/>
                <a:cs typeface="Lucida Sans Unicode"/>
              </a:rPr>
              <a:t>l</a:t>
            </a:r>
            <a:r>
              <a:rPr dirty="0" sz="2550" spc="-130">
                <a:latin typeface="Lucida Sans Unicode"/>
                <a:cs typeface="Lucida Sans Unicode"/>
              </a:rPr>
              <a:t> </a:t>
            </a:r>
            <a:r>
              <a:rPr dirty="0" sz="2550" spc="484">
                <a:latin typeface="Lucida Sans Unicode"/>
                <a:cs typeface="Lucida Sans Unicode"/>
              </a:rPr>
              <a:t>J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 spc="-5">
                <a:latin typeface="Lucida Sans Unicode"/>
                <a:cs typeface="Lucida Sans Unicode"/>
              </a:rPr>
              <a:t>bb</a:t>
            </a:r>
            <a:r>
              <a:rPr dirty="0" sz="2550" spc="-20">
                <a:latin typeface="Lucida Sans Unicode"/>
                <a:cs typeface="Lucida Sans Unicode"/>
              </a:rPr>
              <a:t>a</a:t>
            </a:r>
            <a:r>
              <a:rPr dirty="0" sz="2550" spc="-100">
                <a:latin typeface="Lucida Sans Unicode"/>
                <a:cs typeface="Lucida Sans Unicode"/>
              </a:rPr>
              <a:t>r</a:t>
            </a:r>
            <a:endParaRPr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62" y="5524136"/>
            <a:ext cx="16859248" cy="4762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152" y="984504"/>
            <a:ext cx="3575304" cy="1243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0891" y="2204822"/>
            <a:ext cx="6727190" cy="24784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45">
                <a:latin typeface="Lucida Sans Unicode"/>
                <a:cs typeface="Lucida Sans Unicode"/>
              </a:rPr>
              <a:t>scope</a:t>
            </a: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4000" spc="-105">
                <a:latin typeface="Lucida Sans Unicode"/>
                <a:cs typeface="Lucida Sans Unicode"/>
              </a:rPr>
              <a:t>f</a:t>
            </a:r>
            <a:r>
              <a:rPr dirty="0" sz="4000" spc="-180">
                <a:latin typeface="Lucida Sans Unicode"/>
                <a:cs typeface="Lucida Sans Unicode"/>
              </a:rPr>
              <a:t>u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195">
                <a:latin typeface="Lucida Sans Unicode"/>
                <a:cs typeface="Lucida Sans Unicode"/>
              </a:rPr>
              <a:t>c</a:t>
            </a:r>
            <a:r>
              <a:rPr dirty="0" sz="4000" spc="75">
                <a:latin typeface="Lucida Sans Unicode"/>
                <a:cs typeface="Lucida Sans Unicode"/>
              </a:rPr>
              <a:t>t</a:t>
            </a:r>
            <a:r>
              <a:rPr dirty="0" sz="4000" spc="-195">
                <a:latin typeface="Lucida Sans Unicode"/>
                <a:cs typeface="Lucida Sans Unicode"/>
              </a:rPr>
              <a:t>i</a:t>
            </a:r>
            <a:r>
              <a:rPr dirty="0" sz="4000" spc="-75">
                <a:latin typeface="Lucida Sans Unicode"/>
                <a:cs typeface="Lucida Sans Unicode"/>
              </a:rPr>
              <a:t>o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-25">
                <a:latin typeface="Lucida Sans Unicode"/>
                <a:cs typeface="Lucida Sans Unicode"/>
              </a:rPr>
              <a:t>a</a:t>
            </a:r>
            <a:r>
              <a:rPr dirty="0" sz="4000" spc="-260">
                <a:latin typeface="Lucida Sans Unicode"/>
                <a:cs typeface="Lucida Sans Unicode"/>
              </a:rPr>
              <a:t>l</a:t>
            </a:r>
            <a:r>
              <a:rPr dirty="0" sz="4000" spc="-195">
                <a:latin typeface="Lucida Sans Unicode"/>
                <a:cs typeface="Lucida Sans Unicode"/>
              </a:rPr>
              <a:t> </a:t>
            </a:r>
            <a:r>
              <a:rPr dirty="0" sz="4000" spc="-225">
                <a:latin typeface="Lucida Sans Unicode"/>
                <a:cs typeface="Lucida Sans Unicode"/>
              </a:rPr>
              <a:t>r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5">
                <a:latin typeface="Lucida Sans Unicode"/>
                <a:cs typeface="Lucida Sans Unicode"/>
              </a:rPr>
              <a:t>q</a:t>
            </a:r>
            <a:r>
              <a:rPr dirty="0" sz="4000" spc="-180">
                <a:latin typeface="Lucida Sans Unicode"/>
                <a:cs typeface="Lucida Sans Unicode"/>
              </a:rPr>
              <a:t>u</a:t>
            </a:r>
            <a:r>
              <a:rPr dirty="0" sz="4000" spc="-195">
                <a:latin typeface="Lucida Sans Unicode"/>
                <a:cs typeface="Lucida Sans Unicode"/>
              </a:rPr>
              <a:t>i</a:t>
            </a:r>
            <a:r>
              <a:rPr dirty="0" sz="4000" spc="-225">
                <a:latin typeface="Lucida Sans Unicode"/>
                <a:cs typeface="Lucida Sans Unicode"/>
              </a:rPr>
              <a:t>r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-150">
                <a:latin typeface="Lucida Sans Unicode"/>
                <a:cs typeface="Lucida Sans Unicode"/>
              </a:rPr>
              <a:t>m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75">
                <a:latin typeface="Lucida Sans Unicode"/>
                <a:cs typeface="Lucida Sans Unicode"/>
              </a:rPr>
              <a:t>t</a:t>
            </a:r>
            <a:r>
              <a:rPr dirty="0" sz="4000" spc="-15">
                <a:latin typeface="Lucida Sans Unicode"/>
                <a:cs typeface="Lucida Sans Unicode"/>
              </a:rPr>
              <a:t>s</a:t>
            </a:r>
            <a:endParaRPr sz="40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-75">
                <a:latin typeface="Lucida Sans Unicode"/>
                <a:cs typeface="Lucida Sans Unicode"/>
              </a:rPr>
              <a:t>o</a:t>
            </a:r>
            <a:r>
              <a:rPr dirty="0" sz="4000" spc="-170">
                <a:latin typeface="Lucida Sans Unicode"/>
                <a:cs typeface="Lucida Sans Unicode"/>
              </a:rPr>
              <a:t>n</a:t>
            </a:r>
            <a:r>
              <a:rPr dirty="0" sz="4000" spc="-195">
                <a:latin typeface="Lucida Sans Unicode"/>
                <a:cs typeface="Lucida Sans Unicode"/>
              </a:rPr>
              <a:t> </a:t>
            </a:r>
            <a:r>
              <a:rPr dirty="0" sz="4000" spc="-105">
                <a:latin typeface="Lucida Sans Unicode"/>
                <a:cs typeface="Lucida Sans Unicode"/>
              </a:rPr>
              <a:t>f</a:t>
            </a:r>
            <a:r>
              <a:rPr dirty="0" sz="4000" spc="-180">
                <a:latin typeface="Lucida Sans Unicode"/>
                <a:cs typeface="Lucida Sans Unicode"/>
              </a:rPr>
              <a:t>u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195">
                <a:latin typeface="Lucida Sans Unicode"/>
                <a:cs typeface="Lucida Sans Unicode"/>
              </a:rPr>
              <a:t>c</a:t>
            </a:r>
            <a:r>
              <a:rPr dirty="0" sz="4000" spc="75">
                <a:latin typeface="Lucida Sans Unicode"/>
                <a:cs typeface="Lucida Sans Unicode"/>
              </a:rPr>
              <a:t>t</a:t>
            </a:r>
            <a:r>
              <a:rPr dirty="0" sz="4000" spc="-195">
                <a:latin typeface="Lucida Sans Unicode"/>
                <a:cs typeface="Lucida Sans Unicode"/>
              </a:rPr>
              <a:t>i</a:t>
            </a:r>
            <a:r>
              <a:rPr dirty="0" sz="4000" spc="-75">
                <a:latin typeface="Lucida Sans Unicode"/>
                <a:cs typeface="Lucida Sans Unicode"/>
              </a:rPr>
              <a:t>o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-25">
                <a:latin typeface="Lucida Sans Unicode"/>
                <a:cs typeface="Lucida Sans Unicode"/>
              </a:rPr>
              <a:t>a</a:t>
            </a:r>
            <a:r>
              <a:rPr dirty="0" sz="4000" spc="-260">
                <a:latin typeface="Lucida Sans Unicode"/>
                <a:cs typeface="Lucida Sans Unicode"/>
              </a:rPr>
              <a:t>l</a:t>
            </a:r>
            <a:r>
              <a:rPr dirty="0" sz="4000" spc="-195">
                <a:latin typeface="Lucida Sans Unicode"/>
                <a:cs typeface="Lucida Sans Unicode"/>
              </a:rPr>
              <a:t> </a:t>
            </a:r>
            <a:r>
              <a:rPr dirty="0" sz="4000" spc="-225">
                <a:latin typeface="Lucida Sans Unicode"/>
                <a:cs typeface="Lucida Sans Unicode"/>
              </a:rPr>
              <a:t>r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5">
                <a:latin typeface="Lucida Sans Unicode"/>
                <a:cs typeface="Lucida Sans Unicode"/>
              </a:rPr>
              <a:t>q</a:t>
            </a:r>
            <a:r>
              <a:rPr dirty="0" sz="4000" spc="-180">
                <a:latin typeface="Lucida Sans Unicode"/>
                <a:cs typeface="Lucida Sans Unicode"/>
              </a:rPr>
              <a:t>u</a:t>
            </a:r>
            <a:r>
              <a:rPr dirty="0" sz="4000" spc="-195">
                <a:latin typeface="Lucida Sans Unicode"/>
                <a:cs typeface="Lucida Sans Unicode"/>
              </a:rPr>
              <a:t>i</a:t>
            </a:r>
            <a:r>
              <a:rPr dirty="0" sz="4000" spc="-225">
                <a:latin typeface="Lucida Sans Unicode"/>
                <a:cs typeface="Lucida Sans Unicode"/>
              </a:rPr>
              <a:t>r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-150">
                <a:latin typeface="Lucida Sans Unicode"/>
                <a:cs typeface="Lucida Sans Unicode"/>
              </a:rPr>
              <a:t>m</a:t>
            </a:r>
            <a:r>
              <a:rPr dirty="0" sz="4000" spc="55">
                <a:latin typeface="Lucida Sans Unicode"/>
                <a:cs typeface="Lucida Sans Unicode"/>
              </a:rPr>
              <a:t>e</a:t>
            </a:r>
            <a:r>
              <a:rPr dirty="0" sz="4000" spc="-175">
                <a:latin typeface="Lucida Sans Unicode"/>
                <a:cs typeface="Lucida Sans Unicode"/>
              </a:rPr>
              <a:t>n</a:t>
            </a:r>
            <a:r>
              <a:rPr dirty="0" sz="4000" spc="75">
                <a:latin typeface="Lucida Sans Unicode"/>
                <a:cs typeface="Lucida Sans Unicode"/>
              </a:rPr>
              <a:t>t</a:t>
            </a:r>
            <a:r>
              <a:rPr dirty="0" sz="4000" spc="-15">
                <a:latin typeface="Lucida Sans Unicode"/>
                <a:cs typeface="Lucida Sans Unicode"/>
              </a:rPr>
              <a:t>s  </a:t>
            </a:r>
            <a:r>
              <a:rPr dirty="0" sz="4000" spc="-65">
                <a:latin typeface="Lucida Sans Unicode"/>
                <a:cs typeface="Lucida Sans Unicode"/>
              </a:rPr>
              <a:t>features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62" y="5524136"/>
            <a:ext cx="16859248" cy="4762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1078992"/>
            <a:ext cx="2871216" cy="1240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2458" y="1506435"/>
            <a:ext cx="7793355" cy="30892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dirty="0" sz="2700" spc="-75">
                <a:latin typeface="Lucida Sans Unicode"/>
                <a:cs typeface="Lucida Sans Unicode"/>
              </a:rPr>
              <a:t>Hostel </a:t>
            </a:r>
            <a:r>
              <a:rPr dirty="0" sz="2700" spc="-60">
                <a:latin typeface="Lucida Sans Unicode"/>
                <a:cs typeface="Lucida Sans Unicode"/>
              </a:rPr>
              <a:t>Management </a:t>
            </a:r>
            <a:r>
              <a:rPr dirty="0" sz="2700" spc="-15">
                <a:latin typeface="Lucida Sans Unicode"/>
                <a:cs typeface="Lucida Sans Unicode"/>
              </a:rPr>
              <a:t>Systemto </a:t>
            </a:r>
            <a:r>
              <a:rPr dirty="0" sz="2700" spc="-75">
                <a:latin typeface="Lucida Sans Unicode"/>
                <a:cs typeface="Lucida Sans Unicode"/>
              </a:rPr>
              <a:t>streamline </a:t>
            </a:r>
            <a:r>
              <a:rPr dirty="0" sz="2700" spc="-7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oper</a:t>
            </a:r>
            <a:r>
              <a:rPr dirty="0" sz="2700" spc="-75">
                <a:latin typeface="Lucida Sans Unicode"/>
                <a:cs typeface="Lucida Sans Unicode"/>
              </a:rPr>
              <a:t>a</a:t>
            </a:r>
            <a:r>
              <a:rPr dirty="0" sz="2700" spc="-60">
                <a:latin typeface="Lucida Sans Unicode"/>
                <a:cs typeface="Lucida Sans Unicode"/>
              </a:rPr>
              <a:t>tions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130">
                <a:latin typeface="Lucida Sans Unicode"/>
                <a:cs typeface="Lucida Sans Unicode"/>
              </a:rPr>
              <a:t>f</a:t>
            </a:r>
            <a:r>
              <a:rPr dirty="0" sz="2700" spc="-85">
                <a:latin typeface="Lucida Sans Unicode"/>
                <a:cs typeface="Lucida Sans Unicode"/>
              </a:rPr>
              <a:t>or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75">
                <a:latin typeface="Lucida Sans Unicode"/>
                <a:cs typeface="Lucida Sans Unicode"/>
              </a:rPr>
              <a:t>ho</a:t>
            </a:r>
            <a:r>
              <a:rPr dirty="0" sz="2700" spc="-120">
                <a:latin typeface="Lucida Sans Unicode"/>
                <a:cs typeface="Lucida Sans Unicode"/>
              </a:rPr>
              <a:t>s</a:t>
            </a:r>
            <a:r>
              <a:rPr dirty="0" sz="2700" spc="5">
                <a:latin typeface="Lucida Sans Unicode"/>
                <a:cs typeface="Lucida Sans Unicode"/>
              </a:rPr>
              <a:t>t</a:t>
            </a:r>
            <a:r>
              <a:rPr dirty="0" sz="2700" spc="-75">
                <a:latin typeface="Lucida Sans Unicode"/>
                <a:cs typeface="Lucida Sans Unicode"/>
              </a:rPr>
              <a:t>el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114">
                <a:latin typeface="Lucida Sans Unicode"/>
                <a:cs typeface="Lucida Sans Unicode"/>
              </a:rPr>
              <a:t>o</a:t>
            </a:r>
            <a:r>
              <a:rPr dirty="0" sz="2700" spc="-50">
                <a:latin typeface="Lucida Sans Unicode"/>
                <a:cs typeface="Lucida Sans Unicode"/>
              </a:rPr>
              <a:t>wners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and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70">
                <a:latin typeface="Lucida Sans Unicode"/>
                <a:cs typeface="Lucida Sans Unicode"/>
              </a:rPr>
              <a:t>p</a:t>
            </a:r>
            <a:r>
              <a:rPr dirty="0" sz="2700" spc="-100">
                <a:latin typeface="Lucida Sans Unicode"/>
                <a:cs typeface="Lucida Sans Unicode"/>
              </a:rPr>
              <a:t>r</a:t>
            </a:r>
            <a:r>
              <a:rPr dirty="0" sz="2700" spc="-130">
                <a:latin typeface="Lucida Sans Unicode"/>
                <a:cs typeface="Lucida Sans Unicode"/>
              </a:rPr>
              <a:t>o</a:t>
            </a:r>
            <a:r>
              <a:rPr dirty="0" sz="2700" spc="-25">
                <a:latin typeface="Lucida Sans Unicode"/>
                <a:cs typeface="Lucida Sans Unicode"/>
              </a:rPr>
              <a:t>vide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a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60">
                <a:latin typeface="Lucida Sans Unicode"/>
                <a:cs typeface="Lucida Sans Unicode"/>
              </a:rPr>
              <a:t>user-  </a:t>
            </a:r>
            <a:r>
              <a:rPr dirty="0" sz="2700" spc="-65">
                <a:latin typeface="Lucida Sans Unicode"/>
                <a:cs typeface="Lucida Sans Unicode"/>
              </a:rPr>
              <a:t>friendly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114">
                <a:latin typeface="Lucida Sans Unicode"/>
                <a:cs typeface="Lucida Sans Unicode"/>
              </a:rPr>
              <a:t>booking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50">
                <a:latin typeface="Lucida Sans Unicode"/>
                <a:cs typeface="Lucida Sans Unicode"/>
              </a:rPr>
              <a:t>experience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100">
                <a:latin typeface="Lucida Sans Unicode"/>
                <a:cs typeface="Lucida Sans Unicode"/>
              </a:rPr>
              <a:t>for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65">
                <a:latin typeface="Lucida Sans Unicode"/>
                <a:cs typeface="Lucida Sans Unicode"/>
              </a:rPr>
              <a:t>customers.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 marR="386715">
              <a:lnSpc>
                <a:spcPts val="3229"/>
              </a:lnSpc>
            </a:pPr>
            <a:r>
              <a:rPr dirty="0" sz="2700" spc="-80">
                <a:latin typeface="Lucida Sans Unicode"/>
                <a:cs typeface="Lucida Sans Unicode"/>
              </a:rPr>
              <a:t>Simpli</a:t>
            </a:r>
            <a:r>
              <a:rPr dirty="0" sz="2700" spc="-225">
                <a:latin typeface="Lucida Sans Unicode"/>
                <a:cs typeface="Lucida Sans Unicode"/>
              </a:rPr>
              <a:t>ﬁ</a:t>
            </a:r>
            <a:r>
              <a:rPr dirty="0" sz="2700">
                <a:latin typeface="Lucida Sans Unicode"/>
                <a:cs typeface="Lucida Sans Unicode"/>
              </a:rPr>
              <a:t>es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114">
                <a:latin typeface="Lucida Sans Unicode"/>
                <a:cs typeface="Lucida Sans Unicode"/>
              </a:rPr>
              <a:t>booking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70">
                <a:latin typeface="Lucida Sans Unicode"/>
                <a:cs typeface="Lucida Sans Unicode"/>
              </a:rPr>
              <a:t>p</a:t>
            </a:r>
            <a:r>
              <a:rPr dirty="0" sz="2700" spc="-100">
                <a:latin typeface="Lucida Sans Unicode"/>
                <a:cs typeface="Lucida Sans Unicode"/>
              </a:rPr>
              <a:t>r</a:t>
            </a:r>
            <a:r>
              <a:rPr dirty="0" sz="2700" spc="-35">
                <a:latin typeface="Lucida Sans Unicode"/>
                <a:cs typeface="Lucida Sans Unicode"/>
              </a:rPr>
              <a:t>ocesses,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enhances  </a:t>
            </a:r>
            <a:r>
              <a:rPr dirty="0" sz="2700" spc="-65">
                <a:latin typeface="Lucida Sans Unicode"/>
                <a:cs typeface="Lucida Sans Unicode"/>
              </a:rPr>
              <a:t>efﬁciency,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and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60">
                <a:latin typeface="Lucida Sans Unicode"/>
                <a:cs typeface="Lucida Sans Unicode"/>
              </a:rPr>
              <a:t>ensures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proper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70">
                <a:latin typeface="Lucida Sans Unicode"/>
                <a:cs typeface="Lucida Sans Unicode"/>
              </a:rPr>
              <a:t>management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70">
                <a:latin typeface="Lucida Sans Unicode"/>
                <a:cs typeface="Lucida Sans Unicode"/>
              </a:rPr>
              <a:t>of </a:t>
            </a:r>
            <a:r>
              <a:rPr dirty="0" sz="2700" spc="-840">
                <a:latin typeface="Lucida Sans Unicode"/>
                <a:cs typeface="Lucida Sans Unicode"/>
              </a:rPr>
              <a:t> </a:t>
            </a:r>
            <a:r>
              <a:rPr dirty="0" sz="2700" spc="-95">
                <a:latin typeface="Lucida Sans Unicode"/>
                <a:cs typeface="Lucida Sans Unicode"/>
              </a:rPr>
              <a:t>hostels.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1" y="774"/>
            <a:ext cx="5031105" cy="434340"/>
          </a:xfrm>
          <a:custGeom>
            <a:avLst/>
            <a:gdLst/>
            <a:ahLst/>
            <a:cxnLst/>
            <a:rect l="l" t="t" r="r" b="b"/>
            <a:pathLst>
              <a:path w="5031105" h="434340">
                <a:moveTo>
                  <a:pt x="5030533" y="0"/>
                </a:moveTo>
                <a:lnTo>
                  <a:pt x="0" y="0"/>
                </a:lnTo>
                <a:lnTo>
                  <a:pt x="0" y="217170"/>
                </a:lnTo>
                <a:lnTo>
                  <a:pt x="0" y="434340"/>
                </a:lnTo>
                <a:lnTo>
                  <a:pt x="5030533" y="434340"/>
                </a:lnTo>
                <a:lnTo>
                  <a:pt x="5030533" y="217170"/>
                </a:lnTo>
                <a:lnTo>
                  <a:pt x="5030533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26243" y="7135"/>
            <a:ext cx="7962265" cy="10280015"/>
          </a:xfrm>
          <a:custGeom>
            <a:avLst/>
            <a:gdLst/>
            <a:ahLst/>
            <a:cxnLst/>
            <a:rect l="l" t="t" r="r" b="b"/>
            <a:pathLst>
              <a:path w="7962265" h="10280015">
                <a:moveTo>
                  <a:pt x="7961755" y="0"/>
                </a:moveTo>
                <a:lnTo>
                  <a:pt x="0" y="6238102"/>
                </a:lnTo>
                <a:lnTo>
                  <a:pt x="2750161" y="10279862"/>
                </a:lnTo>
                <a:lnTo>
                  <a:pt x="3598219" y="10279862"/>
                </a:lnTo>
                <a:lnTo>
                  <a:pt x="7952994" y="10267202"/>
                </a:lnTo>
                <a:lnTo>
                  <a:pt x="7961755" y="4312065"/>
                </a:lnTo>
                <a:lnTo>
                  <a:pt x="7961755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1399032"/>
            <a:ext cx="5785104" cy="640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4581" y="2703138"/>
            <a:ext cx="725487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220">
              <a:lnSpc>
                <a:spcPct val="125000"/>
              </a:lnSpc>
              <a:spcBef>
                <a:spcPts val="100"/>
              </a:spcBef>
            </a:pP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Users: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Register/login,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search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1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hostels,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view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rooms, </a:t>
            </a:r>
            <a:r>
              <a:rPr dirty="0" sz="2400" spc="-6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book/cancel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bookings,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contact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support.Write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vie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ost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ls.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5080">
              <a:lnSpc>
                <a:spcPct val="125000"/>
              </a:lnSpc>
            </a:pP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Hostel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Owners: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Register/login,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list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hostels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rooms, </a:t>
            </a:r>
            <a:r>
              <a:rPr dirty="0" sz="2400" spc="-6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view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listed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hostels,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handle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bookings.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611505">
              <a:lnSpc>
                <a:spcPct val="125000"/>
              </a:lnSpc>
              <a:spcBef>
                <a:spcPts val="5"/>
              </a:spcBef>
            </a:pP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Admins: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Manage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normal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users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owners </a:t>
            </a:r>
            <a:r>
              <a:rPr dirty="0" sz="2400" spc="-6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(vi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9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el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te).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186055">
              <a:lnSpc>
                <a:spcPct val="125000"/>
              </a:lnSpc>
              <a:spcBef>
                <a:spcPts val="5"/>
              </a:spcBef>
            </a:pP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Booking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Process: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Room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availability,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191919"/>
                </a:solidFill>
                <a:latin typeface="Microsoft Sans Serif"/>
                <a:cs typeface="Microsoft Sans Serif"/>
              </a:rPr>
              <a:t>cost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calculation, </a:t>
            </a:r>
            <a:r>
              <a:rPr dirty="0" sz="2400" spc="-6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conﬁrmation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check-in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check-out.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5013" y="169811"/>
            <a:ext cx="6515100" cy="92194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86234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5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909" y="0"/>
                </a:lnTo>
                <a:lnTo>
                  <a:pt x="1277909" y="1277909"/>
                </a:lnTo>
                <a:lnTo>
                  <a:pt x="639315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/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3" y="0"/>
                  </a:moveTo>
                  <a:lnTo>
                    <a:pt x="0" y="6240655"/>
                  </a:lnTo>
                  <a:lnTo>
                    <a:pt x="2750123" y="10282416"/>
                  </a:lnTo>
                  <a:lnTo>
                    <a:pt x="9096373" y="10282416"/>
                  </a:lnTo>
                  <a:lnTo>
                    <a:pt x="9096373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220448"/>
              <a:ext cx="6515100" cy="916881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99032"/>
            <a:ext cx="3974592" cy="1392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93888" y="3377126"/>
            <a:ext cx="719010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Performance: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Quick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times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for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booking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lis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tio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s.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ffi</a:t>
            </a:r>
            <a:r>
              <a:rPr dirty="0" sz="2400" spc="35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ie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45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ling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e 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numbers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users,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bookings,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162560">
              <a:lnSpc>
                <a:spcPct val="125000"/>
              </a:lnSpc>
            </a:pP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li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ilit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40">
                <a:solidFill>
                  <a:srgbClr val="19191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35">
                <a:solidFill>
                  <a:srgbClr val="191919"/>
                </a:solidFill>
                <a:latin typeface="Microsoft Sans Serif"/>
                <a:cs typeface="Microsoft Sans Serif"/>
              </a:rPr>
              <a:t>cc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te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ling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ser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ta,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oking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,  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55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30">
                <a:solidFill>
                  <a:srgbClr val="191919"/>
                </a:solidFill>
                <a:latin typeface="Microsoft Sans Serif"/>
                <a:cs typeface="Microsoft Sans Serif"/>
              </a:rPr>
              <a:t>ts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45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ash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ata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191919"/>
                </a:solidFill>
                <a:latin typeface="Microsoft Sans Serif"/>
                <a:cs typeface="Microsoft Sans Serif"/>
              </a:rPr>
              <a:t>ss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553085">
              <a:lnSpc>
                <a:spcPct val="125000"/>
              </a:lnSpc>
              <a:spcBef>
                <a:spcPts val="5"/>
              </a:spcBef>
            </a:pP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urit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40">
                <a:solidFill>
                  <a:srgbClr val="19191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ss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ot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35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15">
                <a:solidFill>
                  <a:srgbClr val="191919"/>
                </a:solidFill>
                <a:latin typeface="Microsoft Sans Serif"/>
                <a:cs typeface="Microsoft Sans Serif"/>
              </a:rPr>
              <a:t>ted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35">
                <a:solidFill>
                  <a:srgbClr val="191919"/>
                </a:solidFill>
                <a:latin typeface="Microsoft Sans Serif"/>
                <a:cs typeface="Microsoft Sans Serif"/>
              </a:rPr>
              <a:t>cc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ounts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5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us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5">
                <a:solidFill>
                  <a:srgbClr val="191919"/>
                </a:solidFill>
                <a:latin typeface="Microsoft Sans Serif"/>
                <a:cs typeface="Microsoft Sans Serif"/>
              </a:rPr>
              <a:t>,  </a:t>
            </a:r>
            <a:r>
              <a:rPr dirty="0" sz="2400" spc="10">
                <a:solidFill>
                  <a:srgbClr val="191919"/>
                </a:solidFill>
                <a:latin typeface="Microsoft Sans Serif"/>
                <a:cs typeface="Microsoft Sans Serif"/>
              </a:rPr>
              <a:t>hostel</a:t>
            </a:r>
            <a:r>
              <a:rPr dirty="0" sz="2400" spc="-14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owners,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191919"/>
                </a:solidFill>
                <a:latin typeface="Microsoft Sans Serif"/>
                <a:cs typeface="Microsoft Sans Serif"/>
              </a:rPr>
              <a:t>admins.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62" y="5524136"/>
            <a:ext cx="16859248" cy="4762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775" y="1219200"/>
            <a:ext cx="4538472" cy="1441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20088" y="1185697"/>
            <a:ext cx="5467985" cy="288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7445">
              <a:lnSpc>
                <a:spcPct val="125000"/>
              </a:lnSpc>
              <a:spcBef>
                <a:spcPts val="100"/>
              </a:spcBef>
            </a:pPr>
            <a:r>
              <a:rPr dirty="0" sz="3000" spc="5">
                <a:solidFill>
                  <a:srgbClr val="191919"/>
                </a:solidFill>
                <a:latin typeface="Microsoft Sans Serif"/>
                <a:cs typeface="Microsoft Sans Serif"/>
              </a:rPr>
              <a:t>Litsting/searching</a:t>
            </a:r>
            <a:r>
              <a:rPr dirty="0" sz="3000" spc="-1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0">
                <a:solidFill>
                  <a:srgbClr val="191919"/>
                </a:solidFill>
                <a:latin typeface="Microsoft Sans Serif"/>
                <a:cs typeface="Microsoft Sans Serif"/>
              </a:rPr>
              <a:t>hostels </a:t>
            </a:r>
            <a:r>
              <a:rPr dirty="0" sz="3000" spc="-7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191919"/>
                </a:solidFill>
                <a:latin typeface="Microsoft Sans Serif"/>
                <a:cs typeface="Microsoft Sans Serif"/>
              </a:rPr>
              <a:t>booking/cancelling</a:t>
            </a:r>
            <a:endParaRPr sz="3000">
              <a:latin typeface="Microsoft Sans Serif"/>
              <a:cs typeface="Microsoft Sans Serif"/>
            </a:endParaRPr>
          </a:p>
          <a:p>
            <a:pPr marL="12700" marR="299720">
              <a:lnSpc>
                <a:spcPct val="125000"/>
              </a:lnSpc>
            </a:pPr>
            <a:r>
              <a:rPr dirty="0" sz="3000" spc="-10">
                <a:solidFill>
                  <a:srgbClr val="191919"/>
                </a:solidFill>
                <a:latin typeface="Microsoft Sans Serif"/>
                <a:cs typeface="Microsoft Sans Serif"/>
              </a:rPr>
              <a:t>revews</a:t>
            </a:r>
            <a:r>
              <a:rPr dirty="0" sz="30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3000" spc="-1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191919"/>
                </a:solidFill>
                <a:latin typeface="Microsoft Sans Serif"/>
                <a:cs typeface="Microsoft Sans Serif"/>
              </a:rPr>
              <a:t>contacting</a:t>
            </a:r>
            <a:r>
              <a:rPr dirty="0" sz="30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191919"/>
                </a:solidFill>
                <a:latin typeface="Microsoft Sans Serif"/>
                <a:cs typeface="Microsoft Sans Serif"/>
              </a:rPr>
              <a:t>support </a:t>
            </a:r>
            <a:r>
              <a:rPr dirty="0" sz="3000" spc="-7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191919"/>
                </a:solidFill>
                <a:latin typeface="Microsoft Sans Serif"/>
                <a:cs typeface="Microsoft Sans Serif"/>
              </a:rPr>
              <a:t>managing</a:t>
            </a:r>
            <a:r>
              <a:rPr dirty="0" sz="3000" spc="-17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0">
                <a:solidFill>
                  <a:srgbClr val="191919"/>
                </a:solidFill>
                <a:latin typeface="Microsoft Sans Serif"/>
                <a:cs typeface="Microsoft Sans Serif"/>
              </a:rPr>
              <a:t>users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000" spc="5">
                <a:solidFill>
                  <a:srgbClr val="191919"/>
                </a:solidFill>
                <a:latin typeface="Microsoft Sans Serif"/>
                <a:cs typeface="Microsoft Sans Serif"/>
              </a:rPr>
              <a:t>data</a:t>
            </a:r>
            <a:r>
              <a:rPr dirty="0" sz="30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0">
                <a:solidFill>
                  <a:srgbClr val="191919"/>
                </a:solidFill>
                <a:latin typeface="Microsoft Sans Serif"/>
                <a:cs typeface="Microsoft Sans Serif"/>
              </a:rPr>
              <a:t>persistance</a:t>
            </a:r>
            <a:r>
              <a:rPr dirty="0" sz="3000" spc="-1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0">
                <a:solidFill>
                  <a:srgbClr val="191919"/>
                </a:solidFill>
                <a:latin typeface="Microsoft Sans Serif"/>
                <a:cs typeface="Microsoft Sans Serif"/>
              </a:rPr>
              <a:t>using</a:t>
            </a:r>
            <a:r>
              <a:rPr dirty="0" sz="3000" spc="-1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3000">
                <a:solidFill>
                  <a:srgbClr val="191919"/>
                </a:solidFill>
                <a:latin typeface="Microsoft Sans Serif"/>
                <a:cs typeface="Microsoft Sans Serif"/>
              </a:rPr>
              <a:t>database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223" y="952449"/>
            <a:ext cx="6547484" cy="42830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ts val="16730"/>
              </a:lnSpc>
              <a:spcBef>
                <a:spcPts val="509"/>
              </a:spcBef>
            </a:pPr>
            <a:r>
              <a:rPr dirty="0" sz="14000" spc="375" b="1">
                <a:solidFill>
                  <a:srgbClr val="191919"/>
                </a:solidFill>
                <a:latin typeface="Trebuchet MS"/>
                <a:cs typeface="Trebuchet MS"/>
              </a:rPr>
              <a:t>That's </a:t>
            </a:r>
            <a:r>
              <a:rPr dirty="0" sz="14000" spc="380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14000" spc="-20" b="1">
                <a:solidFill>
                  <a:srgbClr val="191919"/>
                </a:solidFill>
                <a:latin typeface="Trebuchet MS"/>
                <a:cs typeface="Trebuchet MS"/>
              </a:rPr>
              <a:t>all</a:t>
            </a:r>
            <a:r>
              <a:rPr dirty="0" sz="14000" spc="-1000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14000" spc="285" b="1">
                <a:solidFill>
                  <a:srgbClr val="191919"/>
                </a:solidFill>
                <a:latin typeface="Trebuchet MS"/>
                <a:cs typeface="Trebuchet MS"/>
              </a:rPr>
              <a:t>folks</a:t>
            </a:r>
            <a:endParaRPr sz="1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163" y="5608002"/>
            <a:ext cx="5344795" cy="12312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235"/>
              </a:spcBef>
            </a:pPr>
            <a:r>
              <a:rPr dirty="0" sz="3950" spc="210" b="1">
                <a:solidFill>
                  <a:srgbClr val="191919"/>
                </a:solidFill>
                <a:latin typeface="Trebuchet MS"/>
                <a:cs typeface="Trebuchet MS"/>
              </a:rPr>
              <a:t>happy</a:t>
            </a:r>
            <a:r>
              <a:rPr dirty="0" sz="3950" spc="-285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3950" spc="140" b="1">
                <a:solidFill>
                  <a:srgbClr val="191919"/>
                </a:solidFill>
                <a:latin typeface="Trebuchet MS"/>
                <a:cs typeface="Trebuchet MS"/>
              </a:rPr>
              <a:t>to</a:t>
            </a:r>
            <a:r>
              <a:rPr dirty="0" sz="3950" spc="-285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3950" spc="140" b="1">
                <a:solidFill>
                  <a:srgbClr val="191919"/>
                </a:solidFill>
                <a:latin typeface="Trebuchet MS"/>
                <a:cs typeface="Trebuchet MS"/>
              </a:rPr>
              <a:t>answer</a:t>
            </a:r>
            <a:r>
              <a:rPr dirty="0" sz="3950" spc="-285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3950" spc="90" b="1">
                <a:solidFill>
                  <a:srgbClr val="191919"/>
                </a:solidFill>
                <a:latin typeface="Trebuchet MS"/>
                <a:cs typeface="Trebuchet MS"/>
              </a:rPr>
              <a:t>your </a:t>
            </a:r>
            <a:r>
              <a:rPr dirty="0" sz="3950" spc="-1175" b="1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dirty="0" sz="3950" spc="185" b="1">
                <a:solidFill>
                  <a:srgbClr val="191919"/>
                </a:solidFill>
                <a:latin typeface="Trebuchet MS"/>
                <a:cs typeface="Trebuchet MS"/>
              </a:rPr>
              <a:t>questions</a:t>
            </a:r>
            <a:endParaRPr sz="3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74830" y="1444701"/>
            <a:ext cx="6313170" cy="8842375"/>
            <a:chOff x="11974830" y="1444701"/>
            <a:chExt cx="6313170" cy="8842375"/>
          </a:xfrm>
        </p:grpSpPr>
        <p:sp>
          <p:nvSpPr>
            <p:cNvPr id="5" name="object 5"/>
            <p:cNvSpPr/>
            <p:nvPr/>
          </p:nvSpPr>
          <p:spPr>
            <a:xfrm>
              <a:off x="11974830" y="2142351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8" y="0"/>
                  </a:moveTo>
                  <a:lnTo>
                    <a:pt x="0" y="4946420"/>
                  </a:lnTo>
                  <a:lnTo>
                    <a:pt x="2176193" y="8144647"/>
                  </a:lnTo>
                  <a:lnTo>
                    <a:pt x="6313168" y="8144647"/>
                  </a:lnTo>
                  <a:lnTo>
                    <a:pt x="6313168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75972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68" y="1277912"/>
                  </a:moveTo>
                  <a:lnTo>
                    <a:pt x="0" y="1277912"/>
                  </a:lnTo>
                  <a:lnTo>
                    <a:pt x="0" y="0"/>
                  </a:lnTo>
                  <a:lnTo>
                    <a:pt x="1277924" y="0"/>
                  </a:lnTo>
                  <a:lnTo>
                    <a:pt x="1277924" y="1277912"/>
                  </a:lnTo>
                  <a:lnTo>
                    <a:pt x="639368" y="1277912"/>
                  </a:lnTo>
                  <a:close/>
                </a:path>
              </a:pathLst>
            </a:custGeom>
            <a:ln w="152628">
              <a:solidFill>
                <a:srgbClr val="DCCA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2024-11-27T18:08:12Z</dcterms:created>
  <dcterms:modified xsi:type="dcterms:W3CDTF">2024-11-27T18:08:12Z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2024-11-27T00:00:00Z</vt:filetime>
  </property>
</Properties>
</file>