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09A0-8882-3906-594E-6C62E7049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A85B-1CCE-1CE2-8F94-C6B5B2E45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E80A-82DC-56CA-D400-87B93AFF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5910-C91B-81DA-6395-EB8AC7CF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49FE-0AF5-8588-FEFC-65E12C76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8577-F06A-C986-C42A-CB857955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238AC-D44A-2459-C482-D18FAB383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7DA2-B1CB-47FD-5F20-3F26662C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F61B8-E7CF-E3B0-C176-2DCF828C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F2DB-DEDD-F4EE-F378-D718FAD4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91DAC-F506-BD7F-FBD2-18A11CDF2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CACC4-954D-6DB5-45C8-794AA7179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5B3B-88C7-71CA-29B9-2A087AA7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6663-D74D-87E4-EEBC-06A9AF88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18F9-050F-9FF7-1888-82E4F7FB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83CE-945F-86A6-0E97-DCC422C1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27B-1D96-047F-ADAF-381CF3BE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BEFF-0734-088E-9C31-34087D5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5F80-3BC6-83D5-01E7-EC50BDE9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63A9-45C8-3A0B-8C63-00506D3A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7424-5C0D-2DF2-A93B-ABEC2641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F611-146C-3160-1D3F-ADBA146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6711-5F76-CBDB-CF23-0D0A0A07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8496-1986-BF34-D094-35AD33BE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36D1-15D4-7047-001D-13F94E55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9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FBF0-9920-DBB1-85A9-BA2DFC77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73B2-4ABC-5DC7-3FE2-0F2606CAD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B667D-4280-40F0-C753-82F72331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031DE-BE06-B5BB-AABE-51505509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D6E1-8D62-AD7C-E670-70BEBD8A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A51BC-E202-8F83-BE13-3FE6F333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CC0A-64D0-A50F-0A9D-0AEB6373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A555-2738-1687-F6FB-8E8E9109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107D4-DAB9-6063-7526-3F6D3ECE2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6764D-B209-E643-B7B7-B26C276FA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29222-0DD5-DCB9-DB1F-C1FEABE5F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0C9F1-8188-2010-C68B-EEFF03BD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43A04-6B20-5920-ECA3-270750E8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B7F26-8894-84D6-31C8-38AAFF70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E86E-B787-B2E8-F5A9-901F6254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BB9E-5D7E-4BC9-C66C-59DCEFDC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BE92A-FD36-95FC-33D7-8210A9A5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19B5E-7838-DC27-7381-CC7D112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7B41B-B263-2449-2649-727D9795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68C77-2C40-1216-932F-B4F6AB44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56143-DCB6-5404-BAF3-36748E86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78BA-9DA9-E704-6C21-F6BAE8F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9001-3D47-972A-13FB-8BF11E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1E33B-E9CE-484E-BB50-C8C0C123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8F68B-5BD4-055B-F5EB-513A48E3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DC4B-9252-FE76-11F2-1F1B2E06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3CD1-AD3D-7A0E-2429-EC9B748E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60CC-3D66-8154-1F2B-77982DC3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BA273-ECBC-72A5-2900-5742725E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80430-2141-D13D-E212-3D0C9FA8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63D3F-BF0F-5DD2-EB4E-94175AE3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1CB66-FACA-5FFF-BA1C-B281DC9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53B8-050A-AE85-D29E-C12358BE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229F9-BC91-8CF2-7B62-71BB06CD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F6C8-74CD-5BD8-3231-482D9906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A3C0-DC1F-D70B-64ED-6A5D7C613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3254-5B19-4631-9777-F7D547A2073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A0AC-C0DB-4A22-AC41-474D9449F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B66E7-886F-79A7-62E1-EA91EE18A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0077-FC98-67D1-F08D-01C04BD58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Muhammad Faisal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01E1E-787C-0211-8E33-5555A70F1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Bug Tracker</a:t>
            </a:r>
          </a:p>
        </p:txBody>
      </p:sp>
    </p:spTree>
    <p:extLst>
      <p:ext uri="{BB962C8B-B14F-4D97-AF65-F5344CB8AC3E}">
        <p14:creationId xmlns:p14="http://schemas.microsoft.com/office/powerpoint/2010/main" val="111593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9A3-157A-5CDB-2D90-686863C9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Tracker Microservices Architecture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3F48ECC-B8E7-7614-399A-37FB25AE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3" y="2105554"/>
            <a:ext cx="5858693" cy="3791479"/>
          </a:xfrm>
        </p:spPr>
      </p:pic>
    </p:spTree>
    <p:extLst>
      <p:ext uri="{BB962C8B-B14F-4D97-AF65-F5344CB8AC3E}">
        <p14:creationId xmlns:p14="http://schemas.microsoft.com/office/powerpoint/2010/main" val="66029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86F3-8F34-7858-6151-80FBD726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CB971-C73E-0FF1-44D6-CA61C1225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49" y="1839768"/>
            <a:ext cx="5766102" cy="4323051"/>
          </a:xfrm>
        </p:spPr>
      </p:pic>
    </p:spTree>
    <p:extLst>
      <p:ext uri="{BB962C8B-B14F-4D97-AF65-F5344CB8AC3E}">
        <p14:creationId xmlns:p14="http://schemas.microsoft.com/office/powerpoint/2010/main" val="11372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51F0-CF69-0E03-F80D-B035D726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 (Eureka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4AF2-E4D5-EA97-7963-048A7189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all services</a:t>
            </a:r>
          </a:p>
        </p:txBody>
      </p:sp>
    </p:spTree>
    <p:extLst>
      <p:ext uri="{BB962C8B-B14F-4D97-AF65-F5344CB8AC3E}">
        <p14:creationId xmlns:p14="http://schemas.microsoft.com/office/powerpoint/2010/main" val="35945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E8D5-32CC-054E-8A1A-61C3E387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Gateway (API Gateway)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E174-60E4-BC2E-7D0D-012411B2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traffic directs through cloud gateway.</a:t>
            </a:r>
          </a:p>
          <a:p>
            <a:r>
              <a:rPr lang="en-US" dirty="0"/>
              <a:t>Provide fallback methods for service failing</a:t>
            </a:r>
          </a:p>
        </p:txBody>
      </p:sp>
    </p:spTree>
    <p:extLst>
      <p:ext uri="{BB962C8B-B14F-4D97-AF65-F5344CB8AC3E}">
        <p14:creationId xmlns:p14="http://schemas.microsoft.com/office/powerpoint/2010/main" val="60692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7156-7C80-5813-958F-D10667C8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1808-CA5A-5B63-FD8D-2DA4497C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 for Bugs</a:t>
            </a:r>
          </a:p>
          <a:p>
            <a:r>
              <a:rPr lang="en-US" dirty="0"/>
              <a:t>CRUD operation for Bug’s Comments</a:t>
            </a:r>
          </a:p>
        </p:txBody>
      </p:sp>
    </p:spTree>
    <p:extLst>
      <p:ext uri="{BB962C8B-B14F-4D97-AF65-F5344CB8AC3E}">
        <p14:creationId xmlns:p14="http://schemas.microsoft.com/office/powerpoint/2010/main" val="392816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B85-F2EE-2958-6B35-0A827D1E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4F35-FA9F-31AE-8550-82EEF1DE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product’s information related to bugs</a:t>
            </a:r>
          </a:p>
        </p:txBody>
      </p:sp>
    </p:spTree>
    <p:extLst>
      <p:ext uri="{BB962C8B-B14F-4D97-AF65-F5344CB8AC3E}">
        <p14:creationId xmlns:p14="http://schemas.microsoft.com/office/powerpoint/2010/main" val="281784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CAEC-51ED-64DE-9D44-717145ED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ED70-4B91-F598-DDFD-E81BA136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user’s information related to bugs</a:t>
            </a:r>
          </a:p>
        </p:txBody>
      </p:sp>
    </p:spTree>
    <p:extLst>
      <p:ext uri="{BB962C8B-B14F-4D97-AF65-F5344CB8AC3E}">
        <p14:creationId xmlns:p14="http://schemas.microsoft.com/office/powerpoint/2010/main" val="54654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Muhammad Faisal</vt:lpstr>
      <vt:lpstr>Bug Tracker Microservices Architecture</vt:lpstr>
      <vt:lpstr>Database Diagram</vt:lpstr>
      <vt:lpstr>Service Registry (Eureka Server)</vt:lpstr>
      <vt:lpstr>Cloud Gateway (API Gateway)</vt:lpstr>
      <vt:lpstr>Bug Service</vt:lpstr>
      <vt:lpstr>Product Service</vt:lpstr>
      <vt:lpstr>User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Faisal</dc:creator>
  <cp:lastModifiedBy>Muhammad Faisal</cp:lastModifiedBy>
  <cp:revision>16</cp:revision>
  <dcterms:created xsi:type="dcterms:W3CDTF">2022-11-09T17:40:13Z</dcterms:created>
  <dcterms:modified xsi:type="dcterms:W3CDTF">2022-12-02T13:27:39Z</dcterms:modified>
</cp:coreProperties>
</file>