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9" r:id="rId3"/>
    <p:sldId id="257" r:id="rId4"/>
    <p:sldId id="258" r:id="rId5"/>
    <p:sldId id="262" r:id="rId6"/>
    <p:sldId id="260" r:id="rId7"/>
    <p:sldId id="263" r:id="rId8"/>
    <p:sldId id="264" r:id="rId9"/>
    <p:sldId id="266" r:id="rId10"/>
    <p:sldId id="268" r:id="rId11"/>
    <p:sldId id="270" r:id="rId12"/>
    <p:sldId id="271" r:id="rId13"/>
    <p:sldId id="272" r:id="rId14"/>
    <p:sldId id="282" r:id="rId15"/>
    <p:sldId id="283" r:id="rId16"/>
    <p:sldId id="285" r:id="rId17"/>
    <p:sldId id="287" r:id="rId18"/>
    <p:sldId id="288" r:id="rId19"/>
    <p:sldId id="286" r:id="rId20"/>
    <p:sldId id="277" r:id="rId21"/>
    <p:sldId id="273" r:id="rId22"/>
    <p:sldId id="290" r:id="rId23"/>
    <p:sldId id="291" r:id="rId24"/>
    <p:sldId id="274" r:id="rId25"/>
    <p:sldId id="276" r:id="rId26"/>
    <p:sldId id="275" r:id="rId27"/>
    <p:sldId id="278"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Faisal Khan" initials="MFK" lastIdx="1" clrIdx="0">
    <p:extLst>
      <p:ext uri="{19B8F6BF-5375-455C-9EA6-DF929625EA0E}">
        <p15:presenceInfo xmlns:p15="http://schemas.microsoft.com/office/powerpoint/2012/main" userId="53dd3f704ae699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0A8032-C2DE-4855-98DF-E53576F08D30}" v="7" dt="2019-01-15T19:37:18.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isal Khan" userId="53dd3f704ae69996" providerId="LiveId" clId="{6EFE3AA5-0217-471D-8C70-4D128CD3ABE5}"/>
    <pc:docChg chg="undo redo custSel mod addSld delSld modSld sldOrd">
      <pc:chgData name="Mohammed Faisal Khan" userId="53dd3f704ae69996" providerId="LiveId" clId="{6EFE3AA5-0217-471D-8C70-4D128CD3ABE5}" dt="2018-12-21T00:49:06.085" v="3391" actId="123"/>
      <pc:docMkLst>
        <pc:docMk/>
      </pc:docMkLst>
      <pc:sldChg chg="addSp modSp mod setBg">
        <pc:chgData name="Mohammed Faisal Khan" userId="53dd3f704ae69996" providerId="LiveId" clId="{6EFE3AA5-0217-471D-8C70-4D128CD3ABE5}" dt="2018-12-14T19:34:13.314" v="2906" actId="26606"/>
        <pc:sldMkLst>
          <pc:docMk/>
          <pc:sldMk cId="717435856" sldId="256"/>
        </pc:sldMkLst>
        <pc:spChg chg="mod">
          <ac:chgData name="Mohammed Faisal Khan" userId="53dd3f704ae69996" providerId="LiveId" clId="{6EFE3AA5-0217-471D-8C70-4D128CD3ABE5}" dt="2018-12-14T19:34:13.314" v="2906" actId="26606"/>
          <ac:spMkLst>
            <pc:docMk/>
            <pc:sldMk cId="717435856" sldId="256"/>
            <ac:spMk id="2" creationId="{502E1054-A24F-46B9-894D-B2890BCF1B90}"/>
          </ac:spMkLst>
        </pc:spChg>
        <pc:spChg chg="mod">
          <ac:chgData name="Mohammed Faisal Khan" userId="53dd3f704ae69996" providerId="LiveId" clId="{6EFE3AA5-0217-471D-8C70-4D128CD3ABE5}" dt="2018-12-14T19:34:13.314" v="2906" actId="26606"/>
          <ac:spMkLst>
            <pc:docMk/>
            <pc:sldMk cId="717435856" sldId="256"/>
            <ac:spMk id="3" creationId="{9C2906A6-682B-44F1-9617-A490584D8B40}"/>
          </ac:spMkLst>
        </pc:spChg>
        <pc:spChg chg="add">
          <ac:chgData name="Mohammed Faisal Khan" userId="53dd3f704ae69996" providerId="LiveId" clId="{6EFE3AA5-0217-471D-8C70-4D128CD3ABE5}" dt="2018-12-14T19:34:13.314" v="2906" actId="26606"/>
          <ac:spMkLst>
            <pc:docMk/>
            <pc:sldMk cId="717435856" sldId="256"/>
            <ac:spMk id="8" creationId="{F3B3B6C5-748F-437C-AE76-DB11FEA99E16}"/>
          </ac:spMkLst>
        </pc:spChg>
        <pc:spChg chg="add">
          <ac:chgData name="Mohammed Faisal Khan" userId="53dd3f704ae69996" providerId="LiveId" clId="{6EFE3AA5-0217-471D-8C70-4D128CD3ABE5}" dt="2018-12-14T19:34:13.314" v="2906" actId="26606"/>
          <ac:spMkLst>
            <pc:docMk/>
            <pc:sldMk cId="717435856" sldId="256"/>
            <ac:spMk id="10" creationId="{197CEB5D-9BB2-475C-BA8D-AC88BB8C976E}"/>
          </ac:spMkLst>
        </pc:spChg>
        <pc:cxnChg chg="add">
          <ac:chgData name="Mohammed Faisal Khan" userId="53dd3f704ae69996" providerId="LiveId" clId="{6EFE3AA5-0217-471D-8C70-4D128CD3ABE5}" dt="2018-12-14T19:34:13.314" v="2906" actId="26606"/>
          <ac:cxnSpMkLst>
            <pc:docMk/>
            <pc:sldMk cId="717435856" sldId="256"/>
            <ac:cxnSpMk id="12" creationId="{BB14AD1F-ADD5-46E7-966F-4C0290232FF9}"/>
          </ac:cxnSpMkLst>
        </pc:cxnChg>
      </pc:sldChg>
      <pc:sldChg chg="addSp delSp modSp mod setBg">
        <pc:chgData name="Mohammed Faisal Khan" userId="53dd3f704ae69996" providerId="LiveId" clId="{6EFE3AA5-0217-471D-8C70-4D128CD3ABE5}" dt="2018-12-21T00:28:48.868" v="3375" actId="26606"/>
        <pc:sldMkLst>
          <pc:docMk/>
          <pc:sldMk cId="1879423348" sldId="257"/>
        </pc:sldMkLst>
        <pc:spChg chg="mod">
          <ac:chgData name="Mohammed Faisal Khan" userId="53dd3f704ae69996" providerId="LiveId" clId="{6EFE3AA5-0217-471D-8C70-4D128CD3ABE5}" dt="2018-12-21T00:28:48.868" v="3375" actId="26606"/>
          <ac:spMkLst>
            <pc:docMk/>
            <pc:sldMk cId="1879423348" sldId="257"/>
            <ac:spMk id="2" creationId="{16DFFACB-0A09-4565-9E64-7BF84B78C34C}"/>
          </ac:spMkLst>
        </pc:spChg>
        <pc:spChg chg="del mod">
          <ac:chgData name="Mohammed Faisal Khan" userId="53dd3f704ae69996" providerId="LiveId" clId="{6EFE3AA5-0217-471D-8C70-4D128CD3ABE5}" dt="2018-12-21T00:28:48.868" v="3375" actId="26606"/>
          <ac:spMkLst>
            <pc:docMk/>
            <pc:sldMk cId="1879423348" sldId="257"/>
            <ac:spMk id="3" creationId="{2C63F373-B100-4B77-B37A-E49EA8C7DFDB}"/>
          </ac:spMkLst>
        </pc:spChg>
        <pc:graphicFrameChg chg="add">
          <ac:chgData name="Mohammed Faisal Khan" userId="53dd3f704ae69996" providerId="LiveId" clId="{6EFE3AA5-0217-471D-8C70-4D128CD3ABE5}" dt="2018-12-21T00:28:48.868" v="3375" actId="26606"/>
          <ac:graphicFrameMkLst>
            <pc:docMk/>
            <pc:sldMk cId="1879423348" sldId="257"/>
            <ac:graphicFrameMk id="5" creationId="{4458C6FA-EFBB-408C-A579-823D12F91B4D}"/>
          </ac:graphicFrameMkLst>
        </pc:graphicFrameChg>
      </pc:sldChg>
      <pc:sldChg chg="addSp modSp mod setBg">
        <pc:chgData name="Mohammed Faisal Khan" userId="53dd3f704ae69996" providerId="LiveId" clId="{6EFE3AA5-0217-471D-8C70-4D128CD3ABE5}" dt="2018-12-21T00:47:55.890" v="3385" actId="123"/>
        <pc:sldMkLst>
          <pc:docMk/>
          <pc:sldMk cId="3037977765" sldId="258"/>
        </pc:sldMkLst>
        <pc:spChg chg="mod">
          <ac:chgData name="Mohammed Faisal Khan" userId="53dd3f704ae69996" providerId="LiveId" clId="{6EFE3AA5-0217-471D-8C70-4D128CD3ABE5}" dt="2018-12-21T00:29:08.818" v="3376" actId="26606"/>
          <ac:spMkLst>
            <pc:docMk/>
            <pc:sldMk cId="3037977765" sldId="258"/>
            <ac:spMk id="2" creationId="{E729EFE4-E587-4E82-8206-F56F1348F924}"/>
          </ac:spMkLst>
        </pc:spChg>
        <pc:spChg chg="mod">
          <ac:chgData name="Mohammed Faisal Khan" userId="53dd3f704ae69996" providerId="LiveId" clId="{6EFE3AA5-0217-471D-8C70-4D128CD3ABE5}" dt="2018-12-21T00:47:55.890" v="3385" actId="123"/>
          <ac:spMkLst>
            <pc:docMk/>
            <pc:sldMk cId="3037977765" sldId="258"/>
            <ac:spMk id="3" creationId="{5750655B-B5EB-4533-BE94-928BE4D0D6B2}"/>
          </ac:spMkLst>
        </pc:spChg>
        <pc:spChg chg="add">
          <ac:chgData name="Mohammed Faisal Khan" userId="53dd3f704ae69996" providerId="LiveId" clId="{6EFE3AA5-0217-471D-8C70-4D128CD3ABE5}" dt="2018-12-21T00:29:08.818" v="3376" actId="26606"/>
          <ac:spMkLst>
            <pc:docMk/>
            <pc:sldMk cId="3037977765" sldId="258"/>
            <ac:spMk id="8" creationId="{3741B58E-3B65-4A01-A276-975AB2CF8A08}"/>
          </ac:spMkLst>
        </pc:spChg>
        <pc:spChg chg="add">
          <ac:chgData name="Mohammed Faisal Khan" userId="53dd3f704ae69996" providerId="LiveId" clId="{6EFE3AA5-0217-471D-8C70-4D128CD3ABE5}" dt="2018-12-21T00:29:08.818" v="3376" actId="26606"/>
          <ac:spMkLst>
            <pc:docMk/>
            <pc:sldMk cId="3037977765" sldId="258"/>
            <ac:spMk id="10" creationId="{7AAC67C3-831B-4AB1-A259-DFB839CAFAFC}"/>
          </ac:spMkLst>
        </pc:spChg>
        <pc:spChg chg="add">
          <ac:chgData name="Mohammed Faisal Khan" userId="53dd3f704ae69996" providerId="LiveId" clId="{6EFE3AA5-0217-471D-8C70-4D128CD3ABE5}" dt="2018-12-21T00:29:08.818" v="3376" actId="26606"/>
          <ac:spMkLst>
            <pc:docMk/>
            <pc:sldMk cId="3037977765" sldId="258"/>
            <ac:spMk id="12" creationId="{054B3F04-9EAC-45C0-B3CE-0387EEA10A0C}"/>
          </ac:spMkLst>
        </pc:spChg>
      </pc:sldChg>
      <pc:sldChg chg="addSp delSp modSp delDesignElem">
        <pc:chgData name="Mohammed Faisal Khan" userId="53dd3f704ae69996" providerId="LiveId" clId="{6EFE3AA5-0217-471D-8C70-4D128CD3ABE5}" dt="2018-12-14T19:32:13.791" v="2887"/>
        <pc:sldMkLst>
          <pc:docMk/>
          <pc:sldMk cId="3637007530" sldId="259"/>
        </pc:sldMkLst>
        <pc:spChg chg="mod">
          <ac:chgData name="Mohammed Faisal Khan" userId="53dd3f704ae69996" providerId="LiveId" clId="{6EFE3AA5-0217-471D-8C70-4D128CD3ABE5}" dt="2018-12-14T17:27:25.800" v="2176" actId="20577"/>
          <ac:spMkLst>
            <pc:docMk/>
            <pc:sldMk cId="3637007530" sldId="259"/>
            <ac:spMk id="5" creationId="{8B7B3756-916B-44B7-970E-987D39E25D78}"/>
          </ac:spMkLst>
        </pc:spChg>
        <pc:spChg chg="add del">
          <ac:chgData name="Mohammed Faisal Khan" userId="53dd3f704ae69996" providerId="LiveId" clId="{6EFE3AA5-0217-471D-8C70-4D128CD3ABE5}" dt="2018-12-14T19:32:13.791" v="2887"/>
          <ac:spMkLst>
            <pc:docMk/>
            <pc:sldMk cId="3637007530" sldId="259"/>
            <ac:spMk id="10" creationId="{6887EC64-DACC-4108-9FAB-6E288FBC2000}"/>
          </ac:spMkLst>
        </pc:spChg>
        <pc:spChg chg="add del">
          <ac:chgData name="Mohammed Faisal Khan" userId="53dd3f704ae69996" providerId="LiveId" clId="{6EFE3AA5-0217-471D-8C70-4D128CD3ABE5}" dt="2018-12-14T19:32:13.791" v="2887"/>
          <ac:spMkLst>
            <pc:docMk/>
            <pc:sldMk cId="3637007530" sldId="259"/>
            <ac:spMk id="12" creationId="{8F05C4A0-68A2-4496-87A5-5478E32747AA}"/>
          </ac:spMkLst>
        </pc:spChg>
        <pc:spChg chg="add del">
          <ac:chgData name="Mohammed Faisal Khan" userId="53dd3f704ae69996" providerId="LiveId" clId="{6EFE3AA5-0217-471D-8C70-4D128CD3ABE5}" dt="2018-12-14T19:32:13.791" v="2887"/>
          <ac:spMkLst>
            <pc:docMk/>
            <pc:sldMk cId="3637007530" sldId="259"/>
            <ac:spMk id="16" creationId="{FBDCECDC-EEE3-4128-AA5E-82A8C08796E8}"/>
          </ac:spMkLst>
        </pc:spChg>
        <pc:spChg chg="add del">
          <ac:chgData name="Mohammed Faisal Khan" userId="53dd3f704ae69996" providerId="LiveId" clId="{6EFE3AA5-0217-471D-8C70-4D128CD3ABE5}" dt="2018-12-14T19:32:13.791" v="2887"/>
          <ac:spMkLst>
            <pc:docMk/>
            <pc:sldMk cId="3637007530" sldId="259"/>
            <ac:spMk id="18" creationId="{4260EDE0-989C-4E16-AF94-F652294D828E}"/>
          </ac:spMkLst>
        </pc:spChg>
        <pc:spChg chg="add del">
          <ac:chgData name="Mohammed Faisal Khan" userId="53dd3f704ae69996" providerId="LiveId" clId="{6EFE3AA5-0217-471D-8C70-4D128CD3ABE5}" dt="2018-12-14T19:32:13.791" v="2887"/>
          <ac:spMkLst>
            <pc:docMk/>
            <pc:sldMk cId="3637007530" sldId="259"/>
            <ac:spMk id="20" creationId="{1F3985C0-E548-44D2-B30E-F3E42DADE133}"/>
          </ac:spMkLst>
        </pc:spChg>
        <pc:cxnChg chg="add del">
          <ac:chgData name="Mohammed Faisal Khan" userId="53dd3f704ae69996" providerId="LiveId" clId="{6EFE3AA5-0217-471D-8C70-4D128CD3ABE5}" dt="2018-12-14T19:32:13.791" v="2887"/>
          <ac:cxnSpMkLst>
            <pc:docMk/>
            <pc:sldMk cId="3637007530" sldId="259"/>
            <ac:cxnSpMk id="14" creationId="{77E041E6-AC36-4409-B797-2FE54253E62B}"/>
          </ac:cxnSpMkLst>
        </pc:cxnChg>
      </pc:sldChg>
      <pc:sldChg chg="addSp modSp mod setBg setClrOvrMap">
        <pc:chgData name="Mohammed Faisal Khan" userId="53dd3f704ae69996" providerId="LiveId" clId="{6EFE3AA5-0217-471D-8C70-4D128CD3ABE5}" dt="2018-12-21T00:48:09.295" v="3386" actId="123"/>
        <pc:sldMkLst>
          <pc:docMk/>
          <pc:sldMk cId="3880430451" sldId="260"/>
        </pc:sldMkLst>
        <pc:spChg chg="mod">
          <ac:chgData name="Mohammed Faisal Khan" userId="53dd3f704ae69996" providerId="LiveId" clId="{6EFE3AA5-0217-471D-8C70-4D128CD3ABE5}" dt="2018-12-21T00:29:25.895" v="3377" actId="26606"/>
          <ac:spMkLst>
            <pc:docMk/>
            <pc:sldMk cId="3880430451" sldId="260"/>
            <ac:spMk id="2" creationId="{5664B833-7E80-47F1-BDAE-39DB1DA17782}"/>
          </ac:spMkLst>
        </pc:spChg>
        <pc:spChg chg="mod">
          <ac:chgData name="Mohammed Faisal Khan" userId="53dd3f704ae69996" providerId="LiveId" clId="{6EFE3AA5-0217-471D-8C70-4D128CD3ABE5}" dt="2018-12-21T00:48:09.295" v="3386" actId="123"/>
          <ac:spMkLst>
            <pc:docMk/>
            <pc:sldMk cId="3880430451" sldId="260"/>
            <ac:spMk id="3" creationId="{5C8BBC9F-1753-4E89-947D-25525942CE2E}"/>
          </ac:spMkLst>
        </pc:spChg>
        <pc:spChg chg="add">
          <ac:chgData name="Mohammed Faisal Khan" userId="53dd3f704ae69996" providerId="LiveId" clId="{6EFE3AA5-0217-471D-8C70-4D128CD3ABE5}" dt="2018-12-21T00:29:25.895" v="3377" actId="26606"/>
          <ac:spMkLst>
            <pc:docMk/>
            <pc:sldMk cId="3880430451" sldId="260"/>
            <ac:spMk id="8" creationId="{E54CE3AD-C754-4F1E-A76F-1EDDF71796A0}"/>
          </ac:spMkLst>
        </pc:spChg>
        <pc:spChg chg="add">
          <ac:chgData name="Mohammed Faisal Khan" userId="53dd3f704ae69996" providerId="LiveId" clId="{6EFE3AA5-0217-471D-8C70-4D128CD3ABE5}" dt="2018-12-21T00:29:25.895" v="3377" actId="26606"/>
          <ac:spMkLst>
            <pc:docMk/>
            <pc:sldMk cId="3880430451" sldId="260"/>
            <ac:spMk id="10" creationId="{D238B743-4443-4735-BFC2-B514F64099E8}"/>
          </ac:spMkLst>
        </pc:spChg>
      </pc:sldChg>
      <pc:sldChg chg="addSp delSp modSp delDesignElem">
        <pc:chgData name="Mohammed Faisal Khan" userId="53dd3f704ae69996" providerId="LiveId" clId="{6EFE3AA5-0217-471D-8C70-4D128CD3ABE5}" dt="2018-12-14T19:33:46.147" v="2905"/>
        <pc:sldMkLst>
          <pc:docMk/>
          <pc:sldMk cId="3249951957" sldId="262"/>
        </pc:sldMkLst>
        <pc:spChg chg="mod">
          <ac:chgData name="Mohammed Faisal Khan" userId="53dd3f704ae69996" providerId="LiveId" clId="{6EFE3AA5-0217-471D-8C70-4D128CD3ABE5}" dt="2018-12-14T19:33:07.055" v="2898" actId="26606"/>
          <ac:spMkLst>
            <pc:docMk/>
            <pc:sldMk cId="3249951957" sldId="262"/>
            <ac:spMk id="2" creationId="{E6CAF084-564F-4DB1-BB08-BB02099C0E01}"/>
          </ac:spMkLst>
        </pc:spChg>
        <pc:spChg chg="add del mod">
          <ac:chgData name="Mohammed Faisal Khan" userId="53dd3f704ae69996" providerId="LiveId" clId="{6EFE3AA5-0217-471D-8C70-4D128CD3ABE5}" dt="2018-12-14T19:33:29.459" v="2901"/>
          <ac:spMkLst>
            <pc:docMk/>
            <pc:sldMk cId="3249951957" sldId="262"/>
            <ac:spMk id="3" creationId="{28DB990C-0BCB-4CEF-B85F-A4E8F07F2A4F}"/>
          </ac:spMkLst>
        </pc:spChg>
        <pc:spChg chg="add mod">
          <ac:chgData name="Mohammed Faisal Khan" userId="53dd3f704ae69996" providerId="LiveId" clId="{6EFE3AA5-0217-471D-8C70-4D128CD3ABE5}" dt="2018-12-14T19:33:46.147" v="2905"/>
          <ac:spMkLst>
            <pc:docMk/>
            <pc:sldMk cId="3249951957" sldId="262"/>
            <ac:spMk id="4" creationId="{36DF50D2-AB6B-4B24-A1A3-26AD805C4BF4}"/>
          </ac:spMkLst>
        </pc:spChg>
        <pc:spChg chg="mod ord">
          <ac:chgData name="Mohammed Faisal Khan" userId="53dd3f704ae69996" providerId="LiveId" clId="{6EFE3AA5-0217-471D-8C70-4D128CD3ABE5}" dt="2018-12-14T19:33:33.584" v="2902"/>
          <ac:spMkLst>
            <pc:docMk/>
            <pc:sldMk cId="3249951957" sldId="262"/>
            <ac:spMk id="10" creationId="{57EA7746-AF78-4874-BF4D-4B2058AEBB9D}"/>
          </ac:spMkLst>
        </pc:spChg>
        <pc:spChg chg="add del">
          <ac:chgData name="Mohammed Faisal Khan" userId="53dd3f704ae69996" providerId="LiveId" clId="{6EFE3AA5-0217-471D-8C70-4D128CD3ABE5}" dt="2018-12-14T19:33:41.585" v="2904"/>
          <ac:spMkLst>
            <pc:docMk/>
            <pc:sldMk cId="3249951957" sldId="262"/>
            <ac:spMk id="13" creationId="{35A52B12-0826-4A26-ABA2-386F7211134E}"/>
          </ac:spMkLst>
        </pc:spChg>
        <pc:spChg chg="add del">
          <ac:chgData name="Mohammed Faisal Khan" userId="53dd3f704ae69996" providerId="LiveId" clId="{6EFE3AA5-0217-471D-8C70-4D128CD3ABE5}" dt="2018-12-14T19:33:41.585" v="2904"/>
          <ac:spMkLst>
            <pc:docMk/>
            <pc:sldMk cId="3249951957" sldId="262"/>
            <ac:spMk id="15" creationId="{3DD0DA68-F652-496F-B8B5-9A66255CA0CA}"/>
          </ac:spMkLst>
        </pc:spChg>
        <pc:spChg chg="add del">
          <ac:chgData name="Mohammed Faisal Khan" userId="53dd3f704ae69996" providerId="LiveId" clId="{6EFE3AA5-0217-471D-8C70-4D128CD3ABE5}" dt="2018-12-14T19:33:41.585" v="2904"/>
          <ac:spMkLst>
            <pc:docMk/>
            <pc:sldMk cId="3249951957" sldId="262"/>
            <ac:spMk id="17" creationId="{DDF50AF6-4E23-4BD9-92C7-45A3E16E4120}"/>
          </ac:spMkLst>
        </pc:spChg>
        <pc:spChg chg="add del">
          <ac:chgData name="Mohammed Faisal Khan" userId="53dd3f704ae69996" providerId="LiveId" clId="{6EFE3AA5-0217-471D-8C70-4D128CD3ABE5}" dt="2018-12-14T19:33:07.055" v="2898" actId="26606"/>
          <ac:spMkLst>
            <pc:docMk/>
            <pc:sldMk cId="3249951957" sldId="262"/>
            <ac:spMk id="22" creationId="{ED008ECC-51D4-4E47-80DF-1D22FBBC5061}"/>
          </ac:spMkLst>
        </pc:spChg>
        <pc:spChg chg="add del">
          <ac:chgData name="Mohammed Faisal Khan" userId="53dd3f704ae69996" providerId="LiveId" clId="{6EFE3AA5-0217-471D-8C70-4D128CD3ABE5}" dt="2018-12-14T19:33:07.055" v="2898" actId="26606"/>
          <ac:spMkLst>
            <pc:docMk/>
            <pc:sldMk cId="3249951957" sldId="262"/>
            <ac:spMk id="26" creationId="{3EEBA64A-08C9-4EE7-A7DD-C4309E5753BA}"/>
          </ac:spMkLst>
        </pc:spChg>
        <pc:spChg chg="add del">
          <ac:chgData name="Mohammed Faisal Khan" userId="53dd3f704ae69996" providerId="LiveId" clId="{6EFE3AA5-0217-471D-8C70-4D128CD3ABE5}" dt="2018-12-14T19:33:07.055" v="2898" actId="26606"/>
          <ac:spMkLst>
            <pc:docMk/>
            <pc:sldMk cId="3249951957" sldId="262"/>
            <ac:spMk id="28" creationId="{0DA644F7-E61C-4BDD-9510-112510F64F97}"/>
          </ac:spMkLst>
        </pc:spChg>
        <pc:picChg chg="mod">
          <ac:chgData name="Mohammed Faisal Khan" userId="53dd3f704ae69996" providerId="LiveId" clId="{6EFE3AA5-0217-471D-8C70-4D128CD3ABE5}" dt="2018-12-14T19:33:07.055" v="2898" actId="26606"/>
          <ac:picMkLst>
            <pc:docMk/>
            <pc:sldMk cId="3249951957" sldId="262"/>
            <ac:picMk id="8" creationId="{D2B752D2-3D2A-458B-BD72-69885C832878}"/>
          </ac:picMkLst>
        </pc:picChg>
        <pc:cxnChg chg="add del">
          <ac:chgData name="Mohammed Faisal Khan" userId="53dd3f704ae69996" providerId="LiveId" clId="{6EFE3AA5-0217-471D-8C70-4D128CD3ABE5}" dt="2018-12-14T19:33:07.055" v="2898" actId="26606"/>
          <ac:cxnSpMkLst>
            <pc:docMk/>
            <pc:sldMk cId="3249951957" sldId="262"/>
            <ac:cxnSpMk id="24" creationId="{0EF352D9-7BCC-436E-8520-E9D0BAAA1833}"/>
          </ac:cxnSpMkLst>
        </pc:cxnChg>
      </pc:sldChg>
      <pc:sldChg chg="addSp delSp modSp delDesignElem">
        <pc:chgData name="Mohammed Faisal Khan" userId="53dd3f704ae69996" providerId="LiveId" clId="{6EFE3AA5-0217-471D-8C70-4D128CD3ABE5}" dt="2018-12-14T19:32:13.791" v="2887"/>
        <pc:sldMkLst>
          <pc:docMk/>
          <pc:sldMk cId="2696149511" sldId="263"/>
        </pc:sldMkLst>
        <pc:spChg chg="mod">
          <ac:chgData name="Mohammed Faisal Khan" userId="53dd3f704ae69996" providerId="LiveId" clId="{6EFE3AA5-0217-471D-8C70-4D128CD3ABE5}" dt="2018-12-14T17:46:16.532" v="2588" actId="33524"/>
          <ac:spMkLst>
            <pc:docMk/>
            <pc:sldMk cId="2696149511" sldId="263"/>
            <ac:spMk id="5" creationId="{C02D5042-80C7-4844-9BB1-656719109E63}"/>
          </ac:spMkLst>
        </pc:spChg>
        <pc:spChg chg="add del">
          <ac:chgData name="Mohammed Faisal Khan" userId="53dd3f704ae69996" providerId="LiveId" clId="{6EFE3AA5-0217-471D-8C70-4D128CD3ABE5}" dt="2018-12-14T19:32:13.791" v="2887"/>
          <ac:spMkLst>
            <pc:docMk/>
            <pc:sldMk cId="2696149511" sldId="263"/>
            <ac:spMk id="10" creationId="{6887EC64-DACC-4108-9FAB-6E288FBC2000}"/>
          </ac:spMkLst>
        </pc:spChg>
        <pc:spChg chg="add del">
          <ac:chgData name="Mohammed Faisal Khan" userId="53dd3f704ae69996" providerId="LiveId" clId="{6EFE3AA5-0217-471D-8C70-4D128CD3ABE5}" dt="2018-12-14T19:32:13.791" v="2887"/>
          <ac:spMkLst>
            <pc:docMk/>
            <pc:sldMk cId="2696149511" sldId="263"/>
            <ac:spMk id="12" creationId="{8F05C4A0-68A2-4496-87A5-5478E32747AA}"/>
          </ac:spMkLst>
        </pc:spChg>
        <pc:spChg chg="add del">
          <ac:chgData name="Mohammed Faisal Khan" userId="53dd3f704ae69996" providerId="LiveId" clId="{6EFE3AA5-0217-471D-8C70-4D128CD3ABE5}" dt="2018-12-14T19:32:13.791" v="2887"/>
          <ac:spMkLst>
            <pc:docMk/>
            <pc:sldMk cId="2696149511" sldId="263"/>
            <ac:spMk id="16" creationId="{FBDCECDC-EEE3-4128-AA5E-82A8C08796E8}"/>
          </ac:spMkLst>
        </pc:spChg>
        <pc:spChg chg="add del">
          <ac:chgData name="Mohammed Faisal Khan" userId="53dd3f704ae69996" providerId="LiveId" clId="{6EFE3AA5-0217-471D-8C70-4D128CD3ABE5}" dt="2018-12-14T19:32:13.791" v="2887"/>
          <ac:spMkLst>
            <pc:docMk/>
            <pc:sldMk cId="2696149511" sldId="263"/>
            <ac:spMk id="18" creationId="{4260EDE0-989C-4E16-AF94-F652294D828E}"/>
          </ac:spMkLst>
        </pc:spChg>
        <pc:spChg chg="add del">
          <ac:chgData name="Mohammed Faisal Khan" userId="53dd3f704ae69996" providerId="LiveId" clId="{6EFE3AA5-0217-471D-8C70-4D128CD3ABE5}" dt="2018-12-14T19:32:13.791" v="2887"/>
          <ac:spMkLst>
            <pc:docMk/>
            <pc:sldMk cId="2696149511" sldId="263"/>
            <ac:spMk id="20" creationId="{1F3985C0-E548-44D2-B30E-F3E42DADE133}"/>
          </ac:spMkLst>
        </pc:spChg>
        <pc:cxnChg chg="add del">
          <ac:chgData name="Mohammed Faisal Khan" userId="53dd3f704ae69996" providerId="LiveId" clId="{6EFE3AA5-0217-471D-8C70-4D128CD3ABE5}" dt="2018-12-14T19:32:13.791" v="2887"/>
          <ac:cxnSpMkLst>
            <pc:docMk/>
            <pc:sldMk cId="2696149511" sldId="263"/>
            <ac:cxnSpMk id="14" creationId="{77E041E6-AC36-4409-B797-2FE54253E62B}"/>
          </ac:cxnSpMkLst>
        </pc:cxnChg>
      </pc:sldChg>
      <pc:sldChg chg="modSp">
        <pc:chgData name="Mohammed Faisal Khan" userId="53dd3f704ae69996" providerId="LiveId" clId="{6EFE3AA5-0217-471D-8C70-4D128CD3ABE5}" dt="2018-12-21T00:48:19.405" v="3387" actId="123"/>
        <pc:sldMkLst>
          <pc:docMk/>
          <pc:sldMk cId="1107919452" sldId="264"/>
        </pc:sldMkLst>
        <pc:spChg chg="mod">
          <ac:chgData name="Mohammed Faisal Khan" userId="53dd3f704ae69996" providerId="LiveId" clId="{6EFE3AA5-0217-471D-8C70-4D128CD3ABE5}" dt="2018-12-21T00:48:19.405" v="3387" actId="123"/>
          <ac:spMkLst>
            <pc:docMk/>
            <pc:sldMk cId="1107919452" sldId="264"/>
            <ac:spMk id="5" creationId="{9E03BC57-3B5C-4E71-8C64-0777D69CF1AE}"/>
          </ac:spMkLst>
        </pc:spChg>
      </pc:sldChg>
      <pc:sldChg chg="modSp">
        <pc:chgData name="Mohammed Faisal Khan" userId="53dd3f704ae69996" providerId="LiveId" clId="{6EFE3AA5-0217-471D-8C70-4D128CD3ABE5}" dt="2018-12-21T00:48:24.951" v="3388" actId="123"/>
        <pc:sldMkLst>
          <pc:docMk/>
          <pc:sldMk cId="4282321081" sldId="266"/>
        </pc:sldMkLst>
        <pc:spChg chg="mod">
          <ac:chgData name="Mohammed Faisal Khan" userId="53dd3f704ae69996" providerId="LiveId" clId="{6EFE3AA5-0217-471D-8C70-4D128CD3ABE5}" dt="2018-12-21T00:48:24.951" v="3388" actId="123"/>
          <ac:spMkLst>
            <pc:docMk/>
            <pc:sldMk cId="4282321081" sldId="266"/>
            <ac:spMk id="3" creationId="{8F0D8F2E-DF98-4FAC-B6FB-C105D8CE2577}"/>
          </ac:spMkLst>
        </pc:spChg>
      </pc:sldChg>
      <pc:sldChg chg="modSp">
        <pc:chgData name="Mohammed Faisal Khan" userId="53dd3f704ae69996" providerId="LiveId" clId="{6EFE3AA5-0217-471D-8C70-4D128CD3ABE5}" dt="2018-12-14T17:54:01.532" v="2697" actId="20577"/>
        <pc:sldMkLst>
          <pc:docMk/>
          <pc:sldMk cId="3900716709" sldId="268"/>
        </pc:sldMkLst>
        <pc:spChg chg="mod">
          <ac:chgData name="Mohammed Faisal Khan" userId="53dd3f704ae69996" providerId="LiveId" clId="{6EFE3AA5-0217-471D-8C70-4D128CD3ABE5}" dt="2018-12-14T17:54:01.532" v="2697" actId="20577"/>
          <ac:spMkLst>
            <pc:docMk/>
            <pc:sldMk cId="3900716709" sldId="268"/>
            <ac:spMk id="3" creationId="{3832C207-10F8-44B6-A711-F3DA7A34EB3A}"/>
          </ac:spMkLst>
        </pc:spChg>
      </pc:sldChg>
      <pc:sldChg chg="modSp">
        <pc:chgData name="Mohammed Faisal Khan" userId="53dd3f704ae69996" providerId="LiveId" clId="{6EFE3AA5-0217-471D-8C70-4D128CD3ABE5}" dt="2018-12-21T00:47:05.982" v="3382" actId="255"/>
        <pc:sldMkLst>
          <pc:docMk/>
          <pc:sldMk cId="852610354" sldId="270"/>
        </pc:sldMkLst>
        <pc:spChg chg="mod">
          <ac:chgData name="Mohammed Faisal Khan" userId="53dd3f704ae69996" providerId="LiveId" clId="{6EFE3AA5-0217-471D-8C70-4D128CD3ABE5}" dt="2018-12-21T00:47:05.982" v="3382" actId="255"/>
          <ac:spMkLst>
            <pc:docMk/>
            <pc:sldMk cId="852610354" sldId="270"/>
            <ac:spMk id="3" creationId="{0AA52269-AFD8-4417-A85D-2D6F748F0EC4}"/>
          </ac:spMkLst>
        </pc:spChg>
      </pc:sldChg>
      <pc:sldChg chg="addSp delSp modSp delDesignElem">
        <pc:chgData name="Mohammed Faisal Khan" userId="53dd3f704ae69996" providerId="LiveId" clId="{6EFE3AA5-0217-471D-8C70-4D128CD3ABE5}" dt="2018-12-14T19:32:13.791" v="2887"/>
        <pc:sldMkLst>
          <pc:docMk/>
          <pc:sldMk cId="4154998722" sldId="271"/>
        </pc:sldMkLst>
        <pc:spChg chg="mod">
          <ac:chgData name="Mohammed Faisal Khan" userId="53dd3f704ae69996" providerId="LiveId" clId="{6EFE3AA5-0217-471D-8C70-4D128CD3ABE5}" dt="2018-12-14T17:58:06.916" v="2821" actId="20577"/>
          <ac:spMkLst>
            <pc:docMk/>
            <pc:sldMk cId="4154998722" sldId="271"/>
            <ac:spMk id="4" creationId="{499EDE9E-B6B2-4215-9D62-3C63F5D0495A}"/>
          </ac:spMkLst>
        </pc:spChg>
        <pc:spChg chg="add del">
          <ac:chgData name="Mohammed Faisal Khan" userId="53dd3f704ae69996" providerId="LiveId" clId="{6EFE3AA5-0217-471D-8C70-4D128CD3ABE5}" dt="2018-12-14T19:32:13.791" v="2887"/>
          <ac:spMkLst>
            <pc:docMk/>
            <pc:sldMk cId="4154998722" sldId="271"/>
            <ac:spMk id="9" creationId="{6887EC64-DACC-4108-9FAB-6E288FBC2000}"/>
          </ac:spMkLst>
        </pc:spChg>
        <pc:spChg chg="add del">
          <ac:chgData name="Mohammed Faisal Khan" userId="53dd3f704ae69996" providerId="LiveId" clId="{6EFE3AA5-0217-471D-8C70-4D128CD3ABE5}" dt="2018-12-14T19:32:13.791" v="2887"/>
          <ac:spMkLst>
            <pc:docMk/>
            <pc:sldMk cId="4154998722" sldId="271"/>
            <ac:spMk id="11" creationId="{8F05C4A0-68A2-4496-87A5-5478E32747AA}"/>
          </ac:spMkLst>
        </pc:spChg>
        <pc:spChg chg="add del">
          <ac:chgData name="Mohammed Faisal Khan" userId="53dd3f704ae69996" providerId="LiveId" clId="{6EFE3AA5-0217-471D-8C70-4D128CD3ABE5}" dt="2018-12-14T19:32:13.791" v="2887"/>
          <ac:spMkLst>
            <pc:docMk/>
            <pc:sldMk cId="4154998722" sldId="271"/>
            <ac:spMk id="15" creationId="{FBDCECDC-EEE3-4128-AA5E-82A8C08796E8}"/>
          </ac:spMkLst>
        </pc:spChg>
        <pc:spChg chg="add del">
          <ac:chgData name="Mohammed Faisal Khan" userId="53dd3f704ae69996" providerId="LiveId" clId="{6EFE3AA5-0217-471D-8C70-4D128CD3ABE5}" dt="2018-12-14T19:32:13.791" v="2887"/>
          <ac:spMkLst>
            <pc:docMk/>
            <pc:sldMk cId="4154998722" sldId="271"/>
            <ac:spMk id="17" creationId="{4260EDE0-989C-4E16-AF94-F652294D828E}"/>
          </ac:spMkLst>
        </pc:spChg>
        <pc:spChg chg="add del">
          <ac:chgData name="Mohammed Faisal Khan" userId="53dd3f704ae69996" providerId="LiveId" clId="{6EFE3AA5-0217-471D-8C70-4D128CD3ABE5}" dt="2018-12-14T19:32:13.791" v="2887"/>
          <ac:spMkLst>
            <pc:docMk/>
            <pc:sldMk cId="4154998722" sldId="271"/>
            <ac:spMk id="19" creationId="{1F3985C0-E548-44D2-B30E-F3E42DADE133}"/>
          </ac:spMkLst>
        </pc:spChg>
        <pc:cxnChg chg="add del">
          <ac:chgData name="Mohammed Faisal Khan" userId="53dd3f704ae69996" providerId="LiveId" clId="{6EFE3AA5-0217-471D-8C70-4D128CD3ABE5}" dt="2018-12-14T19:32:13.791" v="2887"/>
          <ac:cxnSpMkLst>
            <pc:docMk/>
            <pc:sldMk cId="4154998722" sldId="271"/>
            <ac:cxnSpMk id="13" creationId="{77E041E6-AC36-4409-B797-2FE54253E62B}"/>
          </ac:cxnSpMkLst>
        </pc:cxnChg>
      </pc:sldChg>
      <pc:sldChg chg="addSp delSp modSp delDesignElem">
        <pc:chgData name="Mohammed Faisal Khan" userId="53dd3f704ae69996" providerId="LiveId" clId="{6EFE3AA5-0217-471D-8C70-4D128CD3ABE5}" dt="2018-12-14T19:32:13.791" v="2887"/>
        <pc:sldMkLst>
          <pc:docMk/>
          <pc:sldMk cId="1934334628" sldId="274"/>
        </pc:sldMkLst>
        <pc:spChg chg="mod">
          <ac:chgData name="Mohammed Faisal Khan" userId="53dd3f704ae69996" providerId="LiveId" clId="{6EFE3AA5-0217-471D-8C70-4D128CD3ABE5}" dt="2018-12-14T16:36:12.126" v="13" actId="20577"/>
          <ac:spMkLst>
            <pc:docMk/>
            <pc:sldMk cId="1934334628" sldId="274"/>
            <ac:spMk id="4" creationId="{6444A9DE-04B3-4C82-8811-8BA062004DDB}"/>
          </ac:spMkLst>
        </pc:spChg>
        <pc:spChg chg="mod">
          <ac:chgData name="Mohammed Faisal Khan" userId="53dd3f704ae69996" providerId="LiveId" clId="{6EFE3AA5-0217-471D-8C70-4D128CD3ABE5}" dt="2018-12-14T17:37:14.130" v="2472" actId="20577"/>
          <ac:spMkLst>
            <pc:docMk/>
            <pc:sldMk cId="1934334628" sldId="274"/>
            <ac:spMk id="5" creationId="{502B34EA-097A-45D5-9A67-402908305063}"/>
          </ac:spMkLst>
        </pc:spChg>
        <pc:spChg chg="add del">
          <ac:chgData name="Mohammed Faisal Khan" userId="53dd3f704ae69996" providerId="LiveId" clId="{6EFE3AA5-0217-471D-8C70-4D128CD3ABE5}" dt="2018-12-14T19:32:13.791" v="2887"/>
          <ac:spMkLst>
            <pc:docMk/>
            <pc:sldMk cId="1934334628" sldId="274"/>
            <ac:spMk id="10" creationId="{6887EC64-DACC-4108-9FAB-6E288FBC2000}"/>
          </ac:spMkLst>
        </pc:spChg>
        <pc:spChg chg="add del">
          <ac:chgData name="Mohammed Faisal Khan" userId="53dd3f704ae69996" providerId="LiveId" clId="{6EFE3AA5-0217-471D-8C70-4D128CD3ABE5}" dt="2018-12-14T19:32:13.791" v="2887"/>
          <ac:spMkLst>
            <pc:docMk/>
            <pc:sldMk cId="1934334628" sldId="274"/>
            <ac:spMk id="12" creationId="{8F05C4A0-68A2-4496-87A5-5478E32747AA}"/>
          </ac:spMkLst>
        </pc:spChg>
        <pc:spChg chg="add del">
          <ac:chgData name="Mohammed Faisal Khan" userId="53dd3f704ae69996" providerId="LiveId" clId="{6EFE3AA5-0217-471D-8C70-4D128CD3ABE5}" dt="2018-12-14T19:32:13.791" v="2887"/>
          <ac:spMkLst>
            <pc:docMk/>
            <pc:sldMk cId="1934334628" sldId="274"/>
            <ac:spMk id="16" creationId="{FBDCECDC-EEE3-4128-AA5E-82A8C08796E8}"/>
          </ac:spMkLst>
        </pc:spChg>
        <pc:spChg chg="add del">
          <ac:chgData name="Mohammed Faisal Khan" userId="53dd3f704ae69996" providerId="LiveId" clId="{6EFE3AA5-0217-471D-8C70-4D128CD3ABE5}" dt="2018-12-14T19:32:13.791" v="2887"/>
          <ac:spMkLst>
            <pc:docMk/>
            <pc:sldMk cId="1934334628" sldId="274"/>
            <ac:spMk id="18" creationId="{4260EDE0-989C-4E16-AF94-F652294D828E}"/>
          </ac:spMkLst>
        </pc:spChg>
        <pc:spChg chg="add del">
          <ac:chgData name="Mohammed Faisal Khan" userId="53dd3f704ae69996" providerId="LiveId" clId="{6EFE3AA5-0217-471D-8C70-4D128CD3ABE5}" dt="2018-12-14T19:32:13.791" v="2887"/>
          <ac:spMkLst>
            <pc:docMk/>
            <pc:sldMk cId="1934334628" sldId="274"/>
            <ac:spMk id="20" creationId="{1F3985C0-E548-44D2-B30E-F3E42DADE133}"/>
          </ac:spMkLst>
        </pc:spChg>
        <pc:cxnChg chg="add del">
          <ac:chgData name="Mohammed Faisal Khan" userId="53dd3f704ae69996" providerId="LiveId" clId="{6EFE3AA5-0217-471D-8C70-4D128CD3ABE5}" dt="2018-12-14T19:32:13.791" v="2887"/>
          <ac:cxnSpMkLst>
            <pc:docMk/>
            <pc:sldMk cId="1934334628" sldId="274"/>
            <ac:cxnSpMk id="14" creationId="{77E041E6-AC36-4409-B797-2FE54253E62B}"/>
          </ac:cxnSpMkLst>
        </pc:cxnChg>
      </pc:sldChg>
      <pc:sldChg chg="addSp delSp modSp delDesignElem">
        <pc:chgData name="Mohammed Faisal Khan" userId="53dd3f704ae69996" providerId="LiveId" clId="{6EFE3AA5-0217-471D-8C70-4D128CD3ABE5}" dt="2018-12-14T19:32:13.791" v="2887"/>
        <pc:sldMkLst>
          <pc:docMk/>
          <pc:sldMk cId="2755246443" sldId="275"/>
        </pc:sldMkLst>
        <pc:spChg chg="mod">
          <ac:chgData name="Mohammed Faisal Khan" userId="53dd3f704ae69996" providerId="LiveId" clId="{6EFE3AA5-0217-471D-8C70-4D128CD3ABE5}" dt="2018-12-14T16:57:16.378" v="783" actId="20577"/>
          <ac:spMkLst>
            <pc:docMk/>
            <pc:sldMk cId="2755246443" sldId="275"/>
            <ac:spMk id="2" creationId="{E1763A54-06E0-4CB1-A7BF-E839850272F0}"/>
          </ac:spMkLst>
        </pc:spChg>
        <pc:spChg chg="mod">
          <ac:chgData name="Mohammed Faisal Khan" userId="53dd3f704ae69996" providerId="LiveId" clId="{6EFE3AA5-0217-471D-8C70-4D128CD3ABE5}" dt="2018-12-14T17:36:46.726" v="2447" actId="20577"/>
          <ac:spMkLst>
            <pc:docMk/>
            <pc:sldMk cId="2755246443" sldId="275"/>
            <ac:spMk id="3" creationId="{F10AE29E-B316-45E2-B8F2-315D5B8395FA}"/>
          </ac:spMkLst>
        </pc:spChg>
        <pc:spChg chg="add del">
          <ac:chgData name="Mohammed Faisal Khan" userId="53dd3f704ae69996" providerId="LiveId" clId="{6EFE3AA5-0217-471D-8C70-4D128CD3ABE5}" dt="2018-12-14T19:32:13.791" v="2887"/>
          <ac:spMkLst>
            <pc:docMk/>
            <pc:sldMk cId="2755246443" sldId="275"/>
            <ac:spMk id="8" creationId="{6887EC64-DACC-4108-9FAB-6E288FBC2000}"/>
          </ac:spMkLst>
        </pc:spChg>
        <pc:spChg chg="add del">
          <ac:chgData name="Mohammed Faisal Khan" userId="53dd3f704ae69996" providerId="LiveId" clId="{6EFE3AA5-0217-471D-8C70-4D128CD3ABE5}" dt="2018-12-14T19:32:13.791" v="2887"/>
          <ac:spMkLst>
            <pc:docMk/>
            <pc:sldMk cId="2755246443" sldId="275"/>
            <ac:spMk id="10" creationId="{8F05C4A0-68A2-4496-87A5-5478E32747AA}"/>
          </ac:spMkLst>
        </pc:spChg>
        <pc:spChg chg="add del">
          <ac:chgData name="Mohammed Faisal Khan" userId="53dd3f704ae69996" providerId="LiveId" clId="{6EFE3AA5-0217-471D-8C70-4D128CD3ABE5}" dt="2018-12-14T19:32:13.791" v="2887"/>
          <ac:spMkLst>
            <pc:docMk/>
            <pc:sldMk cId="2755246443" sldId="275"/>
            <ac:spMk id="14" creationId="{FBDCECDC-EEE3-4128-AA5E-82A8C08796E8}"/>
          </ac:spMkLst>
        </pc:spChg>
        <pc:spChg chg="add del">
          <ac:chgData name="Mohammed Faisal Khan" userId="53dd3f704ae69996" providerId="LiveId" clId="{6EFE3AA5-0217-471D-8C70-4D128CD3ABE5}" dt="2018-12-14T19:32:13.791" v="2887"/>
          <ac:spMkLst>
            <pc:docMk/>
            <pc:sldMk cId="2755246443" sldId="275"/>
            <ac:spMk id="16" creationId="{4260EDE0-989C-4E16-AF94-F652294D828E}"/>
          </ac:spMkLst>
        </pc:spChg>
        <pc:spChg chg="add del">
          <ac:chgData name="Mohammed Faisal Khan" userId="53dd3f704ae69996" providerId="LiveId" clId="{6EFE3AA5-0217-471D-8C70-4D128CD3ABE5}" dt="2018-12-14T19:32:13.791" v="2887"/>
          <ac:spMkLst>
            <pc:docMk/>
            <pc:sldMk cId="2755246443" sldId="275"/>
            <ac:spMk id="18" creationId="{1F3985C0-E548-44D2-B30E-F3E42DADE133}"/>
          </ac:spMkLst>
        </pc:spChg>
        <pc:cxnChg chg="add del">
          <ac:chgData name="Mohammed Faisal Khan" userId="53dd3f704ae69996" providerId="LiveId" clId="{6EFE3AA5-0217-471D-8C70-4D128CD3ABE5}" dt="2018-12-14T19:32:13.791" v="2887"/>
          <ac:cxnSpMkLst>
            <pc:docMk/>
            <pc:sldMk cId="2755246443" sldId="275"/>
            <ac:cxnSpMk id="12" creationId="{77E041E6-AC36-4409-B797-2FE54253E62B}"/>
          </ac:cxnSpMkLst>
        </pc:cxnChg>
      </pc:sldChg>
      <pc:sldChg chg="addSp delSp modSp add mod ord setBg">
        <pc:chgData name="Mohammed Faisal Khan" userId="53dd3f704ae69996" providerId="LiveId" clId="{6EFE3AA5-0217-471D-8C70-4D128CD3ABE5}" dt="2018-12-21T00:15:55.669" v="3093" actId="26606"/>
        <pc:sldMkLst>
          <pc:docMk/>
          <pc:sldMk cId="2238874093" sldId="276"/>
        </pc:sldMkLst>
        <pc:spChg chg="del">
          <ac:chgData name="Mohammed Faisal Khan" userId="53dd3f704ae69996" providerId="LiveId" clId="{6EFE3AA5-0217-471D-8C70-4D128CD3ABE5}" dt="2018-12-14T16:36:24.145" v="14"/>
          <ac:spMkLst>
            <pc:docMk/>
            <pc:sldMk cId="2238874093" sldId="276"/>
            <ac:spMk id="2" creationId="{9AA2B075-9D7D-4C04-8D20-809B1A800FEF}"/>
          </ac:spMkLst>
        </pc:spChg>
        <pc:spChg chg="del">
          <ac:chgData name="Mohammed Faisal Khan" userId="53dd3f704ae69996" providerId="LiveId" clId="{6EFE3AA5-0217-471D-8C70-4D128CD3ABE5}" dt="2018-12-14T16:36:24.145" v="14"/>
          <ac:spMkLst>
            <pc:docMk/>
            <pc:sldMk cId="2238874093" sldId="276"/>
            <ac:spMk id="3" creationId="{3DD069EA-C426-4102-8FF5-5989AD8E8BD7}"/>
          </ac:spMkLst>
        </pc:spChg>
        <pc:spChg chg="add mod">
          <ac:chgData name="Mohammed Faisal Khan" userId="53dd3f704ae69996" providerId="LiveId" clId="{6EFE3AA5-0217-471D-8C70-4D128CD3ABE5}" dt="2018-12-21T00:15:55.669" v="3093" actId="26606"/>
          <ac:spMkLst>
            <pc:docMk/>
            <pc:sldMk cId="2238874093" sldId="276"/>
            <ac:spMk id="4" creationId="{7A9EFC88-0F1E-4E0E-9333-92162A263E2B}"/>
          </ac:spMkLst>
        </pc:spChg>
        <pc:spChg chg="add del mod">
          <ac:chgData name="Mohammed Faisal Khan" userId="53dd3f704ae69996" providerId="LiveId" clId="{6EFE3AA5-0217-471D-8C70-4D128CD3ABE5}" dt="2018-12-21T00:15:55.669" v="3093" actId="26606"/>
          <ac:spMkLst>
            <pc:docMk/>
            <pc:sldMk cId="2238874093" sldId="276"/>
            <ac:spMk id="5" creationId="{24149016-5CC9-4FC1-A2A5-06F699EF6535}"/>
          </ac:spMkLst>
        </pc:spChg>
        <pc:spChg chg="add">
          <ac:chgData name="Mohammed Faisal Khan" userId="53dd3f704ae69996" providerId="LiveId" clId="{6EFE3AA5-0217-471D-8C70-4D128CD3ABE5}" dt="2018-12-21T00:15:55.669" v="3093" actId="26606"/>
          <ac:spMkLst>
            <pc:docMk/>
            <pc:sldMk cId="2238874093" sldId="276"/>
            <ac:spMk id="8" creationId="{EE1530B0-6F96-46C0-8B3E-3215CB756BE4}"/>
          </ac:spMkLst>
        </pc:spChg>
        <pc:spChg chg="add">
          <ac:chgData name="Mohammed Faisal Khan" userId="53dd3f704ae69996" providerId="LiveId" clId="{6EFE3AA5-0217-471D-8C70-4D128CD3ABE5}" dt="2018-12-21T00:15:55.669" v="3093" actId="26606"/>
          <ac:spMkLst>
            <pc:docMk/>
            <pc:sldMk cId="2238874093" sldId="276"/>
            <ac:spMk id="9" creationId="{754910CF-1B56-45D3-960A-E89F7B3B9131}"/>
          </ac:spMkLst>
        </pc:spChg>
        <pc:spChg chg="add">
          <ac:chgData name="Mohammed Faisal Khan" userId="53dd3f704ae69996" providerId="LiveId" clId="{6EFE3AA5-0217-471D-8C70-4D128CD3ABE5}" dt="2018-12-21T00:15:55.669" v="3093" actId="26606"/>
          <ac:spMkLst>
            <pc:docMk/>
            <pc:sldMk cId="2238874093" sldId="276"/>
            <ac:spMk id="10" creationId="{6669F804-A677-4B75-95F4-A5E4426FB774}"/>
          </ac:spMkLst>
        </pc:spChg>
        <pc:spChg chg="add del">
          <ac:chgData name="Mohammed Faisal Khan" userId="53dd3f704ae69996" providerId="LiveId" clId="{6EFE3AA5-0217-471D-8C70-4D128CD3ABE5}" dt="2018-12-21T00:15:32.935" v="3077" actId="26606"/>
          <ac:spMkLst>
            <pc:docMk/>
            <pc:sldMk cId="2238874093" sldId="276"/>
            <ac:spMk id="12" creationId="{EE1530B0-6F96-46C0-8B3E-3215CB756BE4}"/>
          </ac:spMkLst>
        </pc:spChg>
        <pc:spChg chg="add del">
          <ac:chgData name="Mohammed Faisal Khan" userId="53dd3f704ae69996" providerId="LiveId" clId="{6EFE3AA5-0217-471D-8C70-4D128CD3ABE5}" dt="2018-12-21T00:15:32.935" v="3077" actId="26606"/>
          <ac:spMkLst>
            <pc:docMk/>
            <pc:sldMk cId="2238874093" sldId="276"/>
            <ac:spMk id="14" creationId="{754910CF-1B56-45D3-960A-E89F7B3B9131}"/>
          </ac:spMkLst>
        </pc:spChg>
        <pc:spChg chg="add del">
          <ac:chgData name="Mohammed Faisal Khan" userId="53dd3f704ae69996" providerId="LiveId" clId="{6EFE3AA5-0217-471D-8C70-4D128CD3ABE5}" dt="2018-12-21T00:15:32.935" v="3077" actId="26606"/>
          <ac:spMkLst>
            <pc:docMk/>
            <pc:sldMk cId="2238874093" sldId="276"/>
            <ac:spMk id="16" creationId="{6669F804-A677-4B75-95F4-A5E4426FB774}"/>
          </ac:spMkLst>
        </pc:spChg>
        <pc:graphicFrameChg chg="add del">
          <ac:chgData name="Mohammed Faisal Khan" userId="53dd3f704ae69996" providerId="LiveId" clId="{6EFE3AA5-0217-471D-8C70-4D128CD3ABE5}" dt="2018-12-21T00:15:32.935" v="3077" actId="26606"/>
          <ac:graphicFrameMkLst>
            <pc:docMk/>
            <pc:sldMk cId="2238874093" sldId="276"/>
            <ac:graphicFrameMk id="7" creationId="{CDE85A0D-7CAA-480E-8E23-769AAA8F42E6}"/>
          </ac:graphicFrameMkLst>
        </pc:graphicFrameChg>
        <pc:graphicFrameChg chg="add">
          <ac:chgData name="Mohammed Faisal Khan" userId="53dd3f704ae69996" providerId="LiveId" clId="{6EFE3AA5-0217-471D-8C70-4D128CD3ABE5}" dt="2018-12-21T00:15:55.669" v="3093" actId="26606"/>
          <ac:graphicFrameMkLst>
            <pc:docMk/>
            <pc:sldMk cId="2238874093" sldId="276"/>
            <ac:graphicFrameMk id="11" creationId="{FD4ABFF9-3036-48BB-8E2C-DE0C86D3783D}"/>
          </ac:graphicFrameMkLst>
        </pc:graphicFrameChg>
      </pc:sldChg>
      <pc:sldChg chg="addSp delSp modSp add">
        <pc:chgData name="Mohammed Faisal Khan" userId="53dd3f704ae69996" providerId="LiveId" clId="{6EFE3AA5-0217-471D-8C70-4D128CD3ABE5}" dt="2018-12-14T16:42:50.470" v="102" actId="20577"/>
        <pc:sldMkLst>
          <pc:docMk/>
          <pc:sldMk cId="821331830" sldId="277"/>
        </pc:sldMkLst>
        <pc:spChg chg="mod">
          <ac:chgData name="Mohammed Faisal Khan" userId="53dd3f704ae69996" providerId="LiveId" clId="{6EFE3AA5-0217-471D-8C70-4D128CD3ABE5}" dt="2018-12-14T16:42:50.470" v="102" actId="20577"/>
          <ac:spMkLst>
            <pc:docMk/>
            <pc:sldMk cId="821331830" sldId="277"/>
            <ac:spMk id="2" creationId="{E67F9BAE-DDAE-4EC7-9642-54A9B99C247F}"/>
          </ac:spMkLst>
        </pc:spChg>
        <pc:spChg chg="del">
          <ac:chgData name="Mohammed Faisal Khan" userId="53dd3f704ae69996" providerId="LiveId" clId="{6EFE3AA5-0217-471D-8C70-4D128CD3ABE5}" dt="2018-12-14T16:41:42.689" v="73" actId="931"/>
          <ac:spMkLst>
            <pc:docMk/>
            <pc:sldMk cId="821331830" sldId="277"/>
            <ac:spMk id="3" creationId="{E6F653CF-599D-4D91-80C3-0A57972A363E}"/>
          </ac:spMkLst>
        </pc:spChg>
        <pc:picChg chg="add mod">
          <ac:chgData name="Mohammed Faisal Khan" userId="53dd3f704ae69996" providerId="LiveId" clId="{6EFE3AA5-0217-471D-8C70-4D128CD3ABE5}" dt="2018-12-14T16:42:14.720" v="77" actId="1076"/>
          <ac:picMkLst>
            <pc:docMk/>
            <pc:sldMk cId="821331830" sldId="277"/>
            <ac:picMk id="5" creationId="{628EF667-7FAA-4FE6-8B0C-11D38EE62045}"/>
          </ac:picMkLst>
        </pc:picChg>
      </pc:sldChg>
      <pc:sldChg chg="addSp delSp modSp add mod setBg">
        <pc:chgData name="Mohammed Faisal Khan" userId="53dd3f704ae69996" providerId="LiveId" clId="{6EFE3AA5-0217-471D-8C70-4D128CD3ABE5}" dt="2018-12-21T00:17:01.618" v="3107" actId="403"/>
        <pc:sldMkLst>
          <pc:docMk/>
          <pc:sldMk cId="1534616231" sldId="278"/>
        </pc:sldMkLst>
        <pc:spChg chg="del">
          <ac:chgData name="Mohammed Faisal Khan" userId="53dd3f704ae69996" providerId="LiveId" clId="{6EFE3AA5-0217-471D-8C70-4D128CD3ABE5}" dt="2018-12-14T16:58:03.631" v="785"/>
          <ac:spMkLst>
            <pc:docMk/>
            <pc:sldMk cId="1534616231" sldId="278"/>
            <ac:spMk id="2" creationId="{8EBEBC4B-D8A2-470D-AEEC-0AF39F08CA79}"/>
          </ac:spMkLst>
        </pc:spChg>
        <pc:spChg chg="del">
          <ac:chgData name="Mohammed Faisal Khan" userId="53dd3f704ae69996" providerId="LiveId" clId="{6EFE3AA5-0217-471D-8C70-4D128CD3ABE5}" dt="2018-12-14T16:58:03.631" v="785"/>
          <ac:spMkLst>
            <pc:docMk/>
            <pc:sldMk cId="1534616231" sldId="278"/>
            <ac:spMk id="3" creationId="{7E779F1C-0505-4929-ADD6-EAB7010B29AA}"/>
          </ac:spMkLst>
        </pc:spChg>
        <pc:spChg chg="add mod">
          <ac:chgData name="Mohammed Faisal Khan" userId="53dd3f704ae69996" providerId="LiveId" clId="{6EFE3AA5-0217-471D-8C70-4D128CD3ABE5}" dt="2018-12-21T00:16:22.333" v="3100" actId="26606"/>
          <ac:spMkLst>
            <pc:docMk/>
            <pc:sldMk cId="1534616231" sldId="278"/>
            <ac:spMk id="4" creationId="{FC82914A-D267-4D10-AD94-ADAB6D0E719D}"/>
          </ac:spMkLst>
        </pc:spChg>
        <pc:spChg chg="add del mod">
          <ac:chgData name="Mohammed Faisal Khan" userId="53dd3f704ae69996" providerId="LiveId" clId="{6EFE3AA5-0217-471D-8C70-4D128CD3ABE5}" dt="2018-12-21T00:16:22.333" v="3100" actId="26606"/>
          <ac:spMkLst>
            <pc:docMk/>
            <pc:sldMk cId="1534616231" sldId="278"/>
            <ac:spMk id="5" creationId="{902586D4-084F-4EB5-AA92-AAC568E8040E}"/>
          </ac:spMkLst>
        </pc:spChg>
        <pc:spChg chg="add del">
          <ac:chgData name="Mohammed Faisal Khan" userId="53dd3f704ae69996" providerId="LiveId" clId="{6EFE3AA5-0217-471D-8C70-4D128CD3ABE5}" dt="2018-12-21T00:16:22.083" v="3099" actId="26606"/>
          <ac:spMkLst>
            <pc:docMk/>
            <pc:sldMk cId="1534616231" sldId="278"/>
            <ac:spMk id="12" creationId="{EE1530B0-6F96-46C0-8B3E-3215CB756BE4}"/>
          </ac:spMkLst>
        </pc:spChg>
        <pc:spChg chg="add del">
          <ac:chgData name="Mohammed Faisal Khan" userId="53dd3f704ae69996" providerId="LiveId" clId="{6EFE3AA5-0217-471D-8C70-4D128CD3ABE5}" dt="2018-12-21T00:16:22.083" v="3099" actId="26606"/>
          <ac:spMkLst>
            <pc:docMk/>
            <pc:sldMk cId="1534616231" sldId="278"/>
            <ac:spMk id="14" creationId="{754910CF-1B56-45D3-960A-E89F7B3B9131}"/>
          </ac:spMkLst>
        </pc:spChg>
        <pc:spChg chg="add del">
          <ac:chgData name="Mohammed Faisal Khan" userId="53dd3f704ae69996" providerId="LiveId" clId="{6EFE3AA5-0217-471D-8C70-4D128CD3ABE5}" dt="2018-12-21T00:16:22.083" v="3099" actId="26606"/>
          <ac:spMkLst>
            <pc:docMk/>
            <pc:sldMk cId="1534616231" sldId="278"/>
            <ac:spMk id="16" creationId="{6669F804-A677-4B75-95F4-A5E4426FB774}"/>
          </ac:spMkLst>
        </pc:spChg>
        <pc:graphicFrameChg chg="add del">
          <ac:chgData name="Mohammed Faisal Khan" userId="53dd3f704ae69996" providerId="LiveId" clId="{6EFE3AA5-0217-471D-8C70-4D128CD3ABE5}" dt="2018-12-21T00:16:08.980" v="3095" actId="26606"/>
          <ac:graphicFrameMkLst>
            <pc:docMk/>
            <pc:sldMk cId="1534616231" sldId="278"/>
            <ac:graphicFrameMk id="7" creationId="{6C2F6C7F-BB51-4377-8F4E-1857D7BA5683}"/>
          </ac:graphicFrameMkLst>
        </pc:graphicFrameChg>
        <pc:graphicFrameChg chg="add del">
          <ac:chgData name="Mohammed Faisal Khan" userId="53dd3f704ae69996" providerId="LiveId" clId="{6EFE3AA5-0217-471D-8C70-4D128CD3ABE5}" dt="2018-12-21T00:16:11.839" v="3097" actId="26606"/>
          <ac:graphicFrameMkLst>
            <pc:docMk/>
            <pc:sldMk cId="1534616231" sldId="278"/>
            <ac:graphicFrameMk id="9" creationId="{E5DDC548-C690-4596-BE26-858AECA72412}"/>
          </ac:graphicFrameMkLst>
        </pc:graphicFrameChg>
        <pc:graphicFrameChg chg="add del">
          <ac:chgData name="Mohammed Faisal Khan" userId="53dd3f704ae69996" providerId="LiveId" clId="{6EFE3AA5-0217-471D-8C70-4D128CD3ABE5}" dt="2018-12-21T00:16:22.083" v="3099" actId="26606"/>
          <ac:graphicFrameMkLst>
            <pc:docMk/>
            <pc:sldMk cId="1534616231" sldId="278"/>
            <ac:graphicFrameMk id="11" creationId="{9774C265-4756-482C-A818-ADF1ED47C141}"/>
          </ac:graphicFrameMkLst>
        </pc:graphicFrameChg>
        <pc:graphicFrameChg chg="add mod">
          <ac:chgData name="Mohammed Faisal Khan" userId="53dd3f704ae69996" providerId="LiveId" clId="{6EFE3AA5-0217-471D-8C70-4D128CD3ABE5}" dt="2018-12-21T00:17:01.618" v="3107" actId="403"/>
          <ac:graphicFrameMkLst>
            <pc:docMk/>
            <pc:sldMk cId="1534616231" sldId="278"/>
            <ac:graphicFrameMk id="18" creationId="{E5DDC548-C690-4596-BE26-858AECA72412}"/>
          </ac:graphicFrameMkLst>
        </pc:graphicFrameChg>
      </pc:sldChg>
      <pc:sldChg chg="addSp delSp modSp add mod setBg">
        <pc:chgData name="Mohammed Faisal Khan" userId="53dd3f704ae69996" providerId="LiveId" clId="{6EFE3AA5-0217-471D-8C70-4D128CD3ABE5}" dt="2018-12-14T18:07:00.689" v="2867" actId="26606"/>
        <pc:sldMkLst>
          <pc:docMk/>
          <pc:sldMk cId="2852768476" sldId="281"/>
        </pc:sldMkLst>
        <pc:spChg chg="del">
          <ac:chgData name="Mohammed Faisal Khan" userId="53dd3f704ae69996" providerId="LiveId" clId="{6EFE3AA5-0217-471D-8C70-4D128CD3ABE5}" dt="2018-12-14T18:06:29.956" v="2852"/>
          <ac:spMkLst>
            <pc:docMk/>
            <pc:sldMk cId="2852768476" sldId="281"/>
            <ac:spMk id="2" creationId="{CCDF26DC-9360-459D-83F5-3E84DF96474B}"/>
          </ac:spMkLst>
        </pc:spChg>
        <pc:spChg chg="del">
          <ac:chgData name="Mohammed Faisal Khan" userId="53dd3f704ae69996" providerId="LiveId" clId="{6EFE3AA5-0217-471D-8C70-4D128CD3ABE5}" dt="2018-12-14T18:06:29.956" v="2852"/>
          <ac:spMkLst>
            <pc:docMk/>
            <pc:sldMk cId="2852768476" sldId="281"/>
            <ac:spMk id="3" creationId="{76F947EF-1452-4150-875B-D3913CA7BEB0}"/>
          </ac:spMkLst>
        </pc:spChg>
        <pc:spChg chg="add mod">
          <ac:chgData name="Mohammed Faisal Khan" userId="53dd3f704ae69996" providerId="LiveId" clId="{6EFE3AA5-0217-471D-8C70-4D128CD3ABE5}" dt="2018-12-14T18:07:00.689" v="2867" actId="26606"/>
          <ac:spMkLst>
            <pc:docMk/>
            <pc:sldMk cId="2852768476" sldId="281"/>
            <ac:spMk id="4" creationId="{CA5BDE8E-CBE1-434A-A0BD-38263E0515D9}"/>
          </ac:spMkLst>
        </pc:spChg>
        <pc:spChg chg="add mod">
          <ac:chgData name="Mohammed Faisal Khan" userId="53dd3f704ae69996" providerId="LiveId" clId="{6EFE3AA5-0217-471D-8C70-4D128CD3ABE5}" dt="2018-12-14T18:07:00.689" v="2867" actId="26606"/>
          <ac:spMkLst>
            <pc:docMk/>
            <pc:sldMk cId="2852768476" sldId="281"/>
            <ac:spMk id="5" creationId="{8552B8F9-7603-4B48-9ED0-46623C145D90}"/>
          </ac:spMkLst>
        </pc:spChg>
        <pc:spChg chg="add del">
          <ac:chgData name="Mohammed Faisal Khan" userId="53dd3f704ae69996" providerId="LiveId" clId="{6EFE3AA5-0217-471D-8C70-4D128CD3ABE5}" dt="2018-12-14T18:07:00.689" v="2867" actId="26606"/>
          <ac:spMkLst>
            <pc:docMk/>
            <pc:sldMk cId="2852768476" sldId="281"/>
            <ac:spMk id="10" creationId="{6887EC64-DACC-4108-9FAB-6E288FBC2000}"/>
          </ac:spMkLst>
        </pc:spChg>
        <pc:spChg chg="add del">
          <ac:chgData name="Mohammed Faisal Khan" userId="53dd3f704ae69996" providerId="LiveId" clId="{6EFE3AA5-0217-471D-8C70-4D128CD3ABE5}" dt="2018-12-14T18:07:00.689" v="2867" actId="26606"/>
          <ac:spMkLst>
            <pc:docMk/>
            <pc:sldMk cId="2852768476" sldId="281"/>
            <ac:spMk id="12" creationId="{8F05C4A0-68A2-4496-87A5-5478E32747AA}"/>
          </ac:spMkLst>
        </pc:spChg>
        <pc:spChg chg="add del">
          <ac:chgData name="Mohammed Faisal Khan" userId="53dd3f704ae69996" providerId="LiveId" clId="{6EFE3AA5-0217-471D-8C70-4D128CD3ABE5}" dt="2018-12-14T18:07:00.689" v="2867" actId="26606"/>
          <ac:spMkLst>
            <pc:docMk/>
            <pc:sldMk cId="2852768476" sldId="281"/>
            <ac:spMk id="16" creationId="{8C6E698C-8155-4B8B-BDC9-B7299772B509}"/>
          </ac:spMkLst>
        </pc:spChg>
        <pc:spChg chg="add del">
          <ac:chgData name="Mohammed Faisal Khan" userId="53dd3f704ae69996" providerId="LiveId" clId="{6EFE3AA5-0217-471D-8C70-4D128CD3ABE5}" dt="2018-12-14T18:07:00.689" v="2867" actId="26606"/>
          <ac:spMkLst>
            <pc:docMk/>
            <pc:sldMk cId="2852768476" sldId="281"/>
            <ac:spMk id="20" creationId="{C22D9B36-9BE7-472B-8808-7E0D6810738F}"/>
          </ac:spMkLst>
        </pc:spChg>
        <pc:spChg chg="add del">
          <ac:chgData name="Mohammed Faisal Khan" userId="53dd3f704ae69996" providerId="LiveId" clId="{6EFE3AA5-0217-471D-8C70-4D128CD3ABE5}" dt="2018-12-14T18:07:00.689" v="2867" actId="26606"/>
          <ac:spMkLst>
            <pc:docMk/>
            <pc:sldMk cId="2852768476" sldId="281"/>
            <ac:spMk id="22" creationId="{8A549DE7-671D-4575-AF43-858FD99981CF}"/>
          </ac:spMkLst>
        </pc:spChg>
        <pc:cxnChg chg="add del">
          <ac:chgData name="Mohammed Faisal Khan" userId="53dd3f704ae69996" providerId="LiveId" clId="{6EFE3AA5-0217-471D-8C70-4D128CD3ABE5}" dt="2018-12-14T18:07:00.689" v="2867" actId="26606"/>
          <ac:cxnSpMkLst>
            <pc:docMk/>
            <pc:sldMk cId="2852768476" sldId="281"/>
            <ac:cxnSpMk id="14" creationId="{77E041E6-AC36-4409-B797-2FE54253E62B}"/>
          </ac:cxnSpMkLst>
        </pc:cxnChg>
        <pc:cxnChg chg="add del">
          <ac:chgData name="Mohammed Faisal Khan" userId="53dd3f704ae69996" providerId="LiveId" clId="{6EFE3AA5-0217-471D-8C70-4D128CD3ABE5}" dt="2018-12-14T18:07:00.689" v="2867" actId="26606"/>
          <ac:cxnSpMkLst>
            <pc:docMk/>
            <pc:sldMk cId="2852768476" sldId="281"/>
            <ac:cxnSpMk id="18" creationId="{09525C9A-1972-4836-BA7A-706C946EF4DA}"/>
          </ac:cxnSpMkLst>
        </pc:cxnChg>
      </pc:sldChg>
      <pc:sldChg chg="modSp">
        <pc:chgData name="Mohammed Faisal Khan" userId="53dd3f704ae69996" providerId="LiveId" clId="{6EFE3AA5-0217-471D-8C70-4D128CD3ABE5}" dt="2018-12-21T00:08:08.649" v="2911" actId="20577"/>
        <pc:sldMkLst>
          <pc:docMk/>
          <pc:sldMk cId="194275463" sldId="282"/>
        </pc:sldMkLst>
        <pc:spChg chg="mod">
          <ac:chgData name="Mohammed Faisal Khan" userId="53dd3f704ae69996" providerId="LiveId" clId="{6EFE3AA5-0217-471D-8C70-4D128CD3ABE5}" dt="2018-12-21T00:08:08.649" v="2911" actId="20577"/>
          <ac:spMkLst>
            <pc:docMk/>
            <pc:sldMk cId="194275463" sldId="282"/>
            <ac:spMk id="3" creationId="{166A92AD-3A57-4AD6-8035-CAFE38D3BFDD}"/>
          </ac:spMkLst>
        </pc:spChg>
      </pc:sldChg>
      <pc:sldChg chg="addSp modSp mod setBg">
        <pc:chgData name="Mohammed Faisal Khan" userId="53dd3f704ae69996" providerId="LiveId" clId="{6EFE3AA5-0217-471D-8C70-4D128CD3ABE5}" dt="2018-12-21T00:28:22.305" v="3374" actId="26606"/>
        <pc:sldMkLst>
          <pc:docMk/>
          <pc:sldMk cId="3544992159" sldId="283"/>
        </pc:sldMkLst>
        <pc:spChg chg="mod">
          <ac:chgData name="Mohammed Faisal Khan" userId="53dd3f704ae69996" providerId="LiveId" clId="{6EFE3AA5-0217-471D-8C70-4D128CD3ABE5}" dt="2018-12-21T00:28:22.305" v="3374" actId="26606"/>
          <ac:spMkLst>
            <pc:docMk/>
            <pc:sldMk cId="3544992159" sldId="283"/>
            <ac:spMk id="2" creationId="{A458784E-D528-46FA-83DB-0AD277EF9253}"/>
          </ac:spMkLst>
        </pc:spChg>
        <pc:spChg chg="add">
          <ac:chgData name="Mohammed Faisal Khan" userId="53dd3f704ae69996" providerId="LiveId" clId="{6EFE3AA5-0217-471D-8C70-4D128CD3ABE5}" dt="2018-12-21T00:28:22.305" v="3374" actId="26606"/>
          <ac:spMkLst>
            <pc:docMk/>
            <pc:sldMk cId="3544992159" sldId="283"/>
            <ac:spMk id="12" creationId="{D829E218-74FB-4455-98BE-F2C5BA8978BE}"/>
          </ac:spMkLst>
        </pc:spChg>
        <pc:spChg chg="add">
          <ac:chgData name="Mohammed Faisal Khan" userId="53dd3f704ae69996" providerId="LiveId" clId="{6EFE3AA5-0217-471D-8C70-4D128CD3ABE5}" dt="2018-12-21T00:28:22.305" v="3374" actId="26606"/>
          <ac:spMkLst>
            <pc:docMk/>
            <pc:sldMk cId="3544992159" sldId="283"/>
            <ac:spMk id="14" creationId="{7E8D75FD-D4F9-4D11-B70D-82EFCB4CFA5B}"/>
          </ac:spMkLst>
        </pc:spChg>
        <pc:spChg chg="add">
          <ac:chgData name="Mohammed Faisal Khan" userId="53dd3f704ae69996" providerId="LiveId" clId="{6EFE3AA5-0217-471D-8C70-4D128CD3ABE5}" dt="2018-12-21T00:28:22.305" v="3374" actId="26606"/>
          <ac:spMkLst>
            <pc:docMk/>
            <pc:sldMk cId="3544992159" sldId="283"/>
            <ac:spMk id="18" creationId="{548B4202-DCD5-4F8C-B481-743A989A9DFF}"/>
          </ac:spMkLst>
        </pc:spChg>
        <pc:spChg chg="add">
          <ac:chgData name="Mohammed Faisal Khan" userId="53dd3f704ae69996" providerId="LiveId" clId="{6EFE3AA5-0217-471D-8C70-4D128CD3ABE5}" dt="2018-12-21T00:28:22.305" v="3374" actId="26606"/>
          <ac:spMkLst>
            <pc:docMk/>
            <pc:sldMk cId="3544992159" sldId="283"/>
            <ac:spMk id="22" creationId="{7CFB8C0F-4E01-4C10-A861-0C16EB92D23E}"/>
          </ac:spMkLst>
        </pc:spChg>
        <pc:spChg chg="add">
          <ac:chgData name="Mohammed Faisal Khan" userId="53dd3f704ae69996" providerId="LiveId" clId="{6EFE3AA5-0217-471D-8C70-4D128CD3ABE5}" dt="2018-12-21T00:28:22.305" v="3374" actId="26606"/>
          <ac:spMkLst>
            <pc:docMk/>
            <pc:sldMk cId="3544992159" sldId="283"/>
            <ac:spMk id="24" creationId="{8EE702CF-91CE-4661-ACBF-3C8160D1B433}"/>
          </ac:spMkLst>
        </pc:spChg>
        <pc:picChg chg="mod">
          <ac:chgData name="Mohammed Faisal Khan" userId="53dd3f704ae69996" providerId="LiveId" clId="{6EFE3AA5-0217-471D-8C70-4D128CD3ABE5}" dt="2018-12-21T00:28:22.305" v="3374" actId="26606"/>
          <ac:picMkLst>
            <pc:docMk/>
            <pc:sldMk cId="3544992159" sldId="283"/>
            <ac:picMk id="7" creationId="{DE90F001-488A-410D-8849-B93A1099F070}"/>
          </ac:picMkLst>
        </pc:picChg>
        <pc:cxnChg chg="add">
          <ac:chgData name="Mohammed Faisal Khan" userId="53dd3f704ae69996" providerId="LiveId" clId="{6EFE3AA5-0217-471D-8C70-4D128CD3ABE5}" dt="2018-12-21T00:28:22.305" v="3374" actId="26606"/>
          <ac:cxnSpMkLst>
            <pc:docMk/>
            <pc:sldMk cId="3544992159" sldId="283"/>
            <ac:cxnSpMk id="16" creationId="{1F5DC8C3-BA5F-4EED-BB9A-A14272BD82A1}"/>
          </ac:cxnSpMkLst>
        </pc:cxnChg>
        <pc:cxnChg chg="add">
          <ac:chgData name="Mohammed Faisal Khan" userId="53dd3f704ae69996" providerId="LiveId" clId="{6EFE3AA5-0217-471D-8C70-4D128CD3ABE5}" dt="2018-12-21T00:28:22.305" v="3374" actId="26606"/>
          <ac:cxnSpMkLst>
            <pc:docMk/>
            <pc:sldMk cId="3544992159" sldId="283"/>
            <ac:cxnSpMk id="20" creationId="{F7F57F6B-E621-4E40-A34D-2FE12902AA20}"/>
          </ac:cxnSpMkLst>
        </pc:cxnChg>
      </pc:sldChg>
      <pc:sldChg chg="addSp delSp modSp mod setBg">
        <pc:chgData name="Mohammed Faisal Khan" userId="53dd3f704ae69996" providerId="LiveId" clId="{6EFE3AA5-0217-471D-8C70-4D128CD3ABE5}" dt="2018-12-21T00:48:47.121" v="3390" actId="123"/>
        <pc:sldMkLst>
          <pc:docMk/>
          <pc:sldMk cId="510882881" sldId="285"/>
        </pc:sldMkLst>
        <pc:spChg chg="mod">
          <ac:chgData name="Mohammed Faisal Khan" userId="53dd3f704ae69996" providerId="LiveId" clId="{6EFE3AA5-0217-471D-8C70-4D128CD3ABE5}" dt="2018-12-21T00:27:39.071" v="3370" actId="26606"/>
          <ac:spMkLst>
            <pc:docMk/>
            <pc:sldMk cId="510882881" sldId="285"/>
            <ac:spMk id="2" creationId="{AE0EA0AE-7678-4320-88FE-51FCCF05112D}"/>
          </ac:spMkLst>
        </pc:spChg>
        <pc:spChg chg="add del">
          <ac:chgData name="Mohammed Faisal Khan" userId="53dd3f704ae69996" providerId="LiveId" clId="{6EFE3AA5-0217-471D-8C70-4D128CD3ABE5}" dt="2018-12-21T00:27:39.071" v="3370" actId="26606"/>
          <ac:spMkLst>
            <pc:docMk/>
            <pc:sldMk cId="510882881" sldId="285"/>
            <ac:spMk id="10" creationId="{D829E218-74FB-4455-98BE-F2C5BA8978BE}"/>
          </ac:spMkLst>
        </pc:spChg>
        <pc:spChg chg="add del">
          <ac:chgData name="Mohammed Faisal Khan" userId="53dd3f704ae69996" providerId="LiveId" clId="{6EFE3AA5-0217-471D-8C70-4D128CD3ABE5}" dt="2018-12-21T00:27:39.071" v="3370" actId="26606"/>
          <ac:spMkLst>
            <pc:docMk/>
            <pc:sldMk cId="510882881" sldId="285"/>
            <ac:spMk id="12" creationId="{7E8D75FD-D4F9-4D11-B70D-82EFCB4CFA5B}"/>
          </ac:spMkLst>
        </pc:spChg>
        <pc:spChg chg="add del">
          <ac:chgData name="Mohammed Faisal Khan" userId="53dd3f704ae69996" providerId="LiveId" clId="{6EFE3AA5-0217-471D-8C70-4D128CD3ABE5}" dt="2018-12-21T00:27:39.071" v="3370" actId="26606"/>
          <ac:spMkLst>
            <pc:docMk/>
            <pc:sldMk cId="510882881" sldId="285"/>
            <ac:spMk id="16" creationId="{E75F8FC7-2268-462F-AFF6-A4A975C3444E}"/>
          </ac:spMkLst>
        </pc:spChg>
        <pc:spChg chg="add del">
          <ac:chgData name="Mohammed Faisal Khan" userId="53dd3f704ae69996" providerId="LiveId" clId="{6EFE3AA5-0217-471D-8C70-4D128CD3ABE5}" dt="2018-12-21T00:27:39.071" v="3370" actId="26606"/>
          <ac:spMkLst>
            <pc:docMk/>
            <pc:sldMk cId="510882881" sldId="285"/>
            <ac:spMk id="20" creationId="{9D1C364C-8702-4ED9-9D23-41CDB2982B4E}"/>
          </ac:spMkLst>
        </pc:spChg>
        <pc:spChg chg="add del">
          <ac:chgData name="Mohammed Faisal Khan" userId="53dd3f704ae69996" providerId="LiveId" clId="{6EFE3AA5-0217-471D-8C70-4D128CD3ABE5}" dt="2018-12-21T00:27:39.071" v="3370" actId="26606"/>
          <ac:spMkLst>
            <pc:docMk/>
            <pc:sldMk cId="510882881" sldId="285"/>
            <ac:spMk id="22" creationId="{7EE051E9-6C07-4FBB-B4F7-EDF8DDEAA6DA}"/>
          </ac:spMkLst>
        </pc:spChg>
        <pc:spChg chg="add mod">
          <ac:chgData name="Mohammed Faisal Khan" userId="53dd3f704ae69996" providerId="LiveId" clId="{6EFE3AA5-0217-471D-8C70-4D128CD3ABE5}" dt="2018-12-21T00:48:47.121" v="3390" actId="123"/>
          <ac:spMkLst>
            <pc:docMk/>
            <pc:sldMk cId="510882881" sldId="285"/>
            <ac:spMk id="27" creationId="{8EDE5EBB-F548-4DE6-AA98-DC44FF65A478}"/>
          </ac:spMkLst>
        </pc:spChg>
        <pc:spChg chg="add">
          <ac:chgData name="Mohammed Faisal Khan" userId="53dd3f704ae69996" providerId="LiveId" clId="{6EFE3AA5-0217-471D-8C70-4D128CD3ABE5}" dt="2018-12-21T00:27:39.071" v="3370" actId="26606"/>
          <ac:spMkLst>
            <pc:docMk/>
            <pc:sldMk cId="510882881" sldId="285"/>
            <ac:spMk id="30" creationId="{873ECEC8-0F24-45B8-950F-35FC94BCEAC8}"/>
          </ac:spMkLst>
        </pc:spChg>
        <pc:spChg chg="add">
          <ac:chgData name="Mohammed Faisal Khan" userId="53dd3f704ae69996" providerId="LiveId" clId="{6EFE3AA5-0217-471D-8C70-4D128CD3ABE5}" dt="2018-12-21T00:27:39.071" v="3370" actId="26606"/>
          <ac:spMkLst>
            <pc:docMk/>
            <pc:sldMk cId="510882881" sldId="285"/>
            <ac:spMk id="34" creationId="{7D417315-0A35-4882-ABD2-ABE3C89E5DCF}"/>
          </ac:spMkLst>
        </pc:spChg>
        <pc:spChg chg="add">
          <ac:chgData name="Mohammed Faisal Khan" userId="53dd3f704ae69996" providerId="LiveId" clId="{6EFE3AA5-0217-471D-8C70-4D128CD3ABE5}" dt="2018-12-21T00:27:39.071" v="3370" actId="26606"/>
          <ac:spMkLst>
            <pc:docMk/>
            <pc:sldMk cId="510882881" sldId="285"/>
            <ac:spMk id="36" creationId="{8B53612E-ADB2-4457-9688-89506397AF28}"/>
          </ac:spMkLst>
        </pc:spChg>
        <pc:picChg chg="del mod">
          <ac:chgData name="Mohammed Faisal Khan" userId="53dd3f704ae69996" providerId="LiveId" clId="{6EFE3AA5-0217-471D-8C70-4D128CD3ABE5}" dt="2018-12-21T00:27:39.071" v="3370" actId="26606"/>
          <ac:picMkLst>
            <pc:docMk/>
            <pc:sldMk cId="510882881" sldId="285"/>
            <ac:picMk id="5" creationId="{09CF429D-379E-4AC6-9F8F-734C47A4C682}"/>
          </ac:picMkLst>
        </pc:picChg>
        <pc:picChg chg="add">
          <ac:chgData name="Mohammed Faisal Khan" userId="53dd3f704ae69996" providerId="LiveId" clId="{6EFE3AA5-0217-471D-8C70-4D128CD3ABE5}" dt="2018-12-21T00:27:39.071" v="3370" actId="26606"/>
          <ac:picMkLst>
            <pc:docMk/>
            <pc:sldMk cId="510882881" sldId="285"/>
            <ac:picMk id="25" creationId="{09CF429D-379E-4AC6-9F8F-734C47A4C682}"/>
          </ac:picMkLst>
        </pc:picChg>
        <pc:cxnChg chg="add del">
          <ac:chgData name="Mohammed Faisal Khan" userId="53dd3f704ae69996" providerId="LiveId" clId="{6EFE3AA5-0217-471D-8C70-4D128CD3ABE5}" dt="2018-12-21T00:27:39.071" v="3370" actId="26606"/>
          <ac:cxnSpMkLst>
            <pc:docMk/>
            <pc:sldMk cId="510882881" sldId="285"/>
            <ac:cxnSpMk id="14" creationId="{1F5DC8C3-BA5F-4EED-BB9A-A14272BD82A1}"/>
          </ac:cxnSpMkLst>
        </pc:cxnChg>
        <pc:cxnChg chg="add del">
          <ac:chgData name="Mohammed Faisal Khan" userId="53dd3f704ae69996" providerId="LiveId" clId="{6EFE3AA5-0217-471D-8C70-4D128CD3ABE5}" dt="2018-12-21T00:27:39.071" v="3370" actId="26606"/>
          <ac:cxnSpMkLst>
            <pc:docMk/>
            <pc:sldMk cId="510882881" sldId="285"/>
            <ac:cxnSpMk id="18" creationId="{BEF45B32-FB97-49CC-B778-CA7CF87BEF7A}"/>
          </ac:cxnSpMkLst>
        </pc:cxnChg>
        <pc:cxnChg chg="add">
          <ac:chgData name="Mohammed Faisal Khan" userId="53dd3f704ae69996" providerId="LiveId" clId="{6EFE3AA5-0217-471D-8C70-4D128CD3ABE5}" dt="2018-12-21T00:27:39.071" v="3370" actId="26606"/>
          <ac:cxnSpMkLst>
            <pc:docMk/>
            <pc:sldMk cId="510882881" sldId="285"/>
            <ac:cxnSpMk id="32" creationId="{89EB8C68-FF1B-4849-867B-32D29B19F102}"/>
          </ac:cxnSpMkLst>
        </pc:cxnChg>
      </pc:sldChg>
      <pc:sldChg chg="addSp delSp modSp mod setBg setClrOvrMap delDesignElem">
        <pc:chgData name="Mohammed Faisal Khan" userId="53dd3f704ae69996" providerId="LiveId" clId="{6EFE3AA5-0217-471D-8C70-4D128CD3ABE5}" dt="2018-12-21T00:31:35.047" v="3381" actId="18131"/>
        <pc:sldMkLst>
          <pc:docMk/>
          <pc:sldMk cId="988897684" sldId="286"/>
        </pc:sldMkLst>
        <pc:spChg chg="mod">
          <ac:chgData name="Mohammed Faisal Khan" userId="53dd3f704ae69996" providerId="LiveId" clId="{6EFE3AA5-0217-471D-8C70-4D128CD3ABE5}" dt="2018-12-21T00:22:18.964" v="3278" actId="26606"/>
          <ac:spMkLst>
            <pc:docMk/>
            <pc:sldMk cId="988897684" sldId="286"/>
            <ac:spMk id="2" creationId="{8A7947A5-65FE-4AF9-A565-2212FC638473}"/>
          </ac:spMkLst>
        </pc:spChg>
        <pc:spChg chg="add del">
          <ac:chgData name="Mohammed Faisal Khan" userId="53dd3f704ae69996" providerId="LiveId" clId="{6EFE3AA5-0217-471D-8C70-4D128CD3ABE5}" dt="2018-12-21T00:21:28.740" v="3276"/>
          <ac:spMkLst>
            <pc:docMk/>
            <pc:sldMk cId="988897684" sldId="286"/>
            <ac:spMk id="6" creationId="{80861964-D86C-4A50-8F6D-B466384A61B1}"/>
          </ac:spMkLst>
        </pc:spChg>
        <pc:spChg chg="add del">
          <ac:chgData name="Mohammed Faisal Khan" userId="53dd3f704ae69996" providerId="LiveId" clId="{6EFE3AA5-0217-471D-8C70-4D128CD3ABE5}" dt="2018-12-21T00:18:49.644" v="3111" actId="26606"/>
          <ac:spMkLst>
            <pc:docMk/>
            <pc:sldMk cId="988897684" sldId="286"/>
            <ac:spMk id="9" creationId="{C8841303-1DB2-4BA4-A74F-E0591E07C9CC}"/>
          </ac:spMkLst>
        </pc:spChg>
        <pc:spChg chg="add mod ord">
          <ac:chgData name="Mohammed Faisal Khan" userId="53dd3f704ae69996" providerId="LiveId" clId="{6EFE3AA5-0217-471D-8C70-4D128CD3ABE5}" dt="2018-12-21T00:22:18.995" v="3279" actId="26606"/>
          <ac:spMkLst>
            <pc:docMk/>
            <pc:sldMk cId="988897684" sldId="286"/>
            <ac:spMk id="11" creationId="{F78570D9-110D-4626-8EA8-654D567E40B7}"/>
          </ac:spMkLst>
        </pc:spChg>
        <pc:spChg chg="add del">
          <ac:chgData name="Mohammed Faisal Khan" userId="53dd3f704ae69996" providerId="LiveId" clId="{6EFE3AA5-0217-471D-8C70-4D128CD3ABE5}" dt="2018-12-21T00:18:49.644" v="3111" actId="26606"/>
          <ac:spMkLst>
            <pc:docMk/>
            <pc:sldMk cId="988897684" sldId="286"/>
            <ac:spMk id="12" creationId="{873ECEC8-0F24-45B8-950F-35FC94BCEAC8}"/>
          </ac:spMkLst>
        </pc:spChg>
        <pc:spChg chg="add del">
          <ac:chgData name="Mohammed Faisal Khan" userId="53dd3f704ae69996" providerId="LiveId" clId="{6EFE3AA5-0217-471D-8C70-4D128CD3ABE5}" dt="2018-12-21T00:21:28.740" v="3276"/>
          <ac:spMkLst>
            <pc:docMk/>
            <pc:sldMk cId="988897684" sldId="286"/>
            <ac:spMk id="13" creationId="{02CE8509-9E93-4D74-BF24-661F111C72AB}"/>
          </ac:spMkLst>
        </pc:spChg>
        <pc:spChg chg="add del">
          <ac:chgData name="Mohammed Faisal Khan" userId="53dd3f704ae69996" providerId="LiveId" clId="{6EFE3AA5-0217-471D-8C70-4D128CD3ABE5}" dt="2018-12-21T00:21:28.740" v="3276"/>
          <ac:spMkLst>
            <pc:docMk/>
            <pc:sldMk cId="988897684" sldId="286"/>
            <ac:spMk id="15" creationId="{66E8BA98-E13C-403B-AC96-75E203799CC0}"/>
          </ac:spMkLst>
        </pc:spChg>
        <pc:spChg chg="add del">
          <ac:chgData name="Mohammed Faisal Khan" userId="53dd3f704ae69996" providerId="LiveId" clId="{6EFE3AA5-0217-471D-8C70-4D128CD3ABE5}" dt="2018-12-21T00:18:49.644" v="3111" actId="26606"/>
          <ac:spMkLst>
            <pc:docMk/>
            <pc:sldMk cId="988897684" sldId="286"/>
            <ac:spMk id="16" creationId="{7D417315-0A35-4882-ABD2-ABE3C89E5DCF}"/>
          </ac:spMkLst>
        </pc:spChg>
        <pc:spChg chg="add del">
          <ac:chgData name="Mohammed Faisal Khan" userId="53dd3f704ae69996" providerId="LiveId" clId="{6EFE3AA5-0217-471D-8C70-4D128CD3ABE5}" dt="2018-12-21T00:21:07.386" v="3274" actId="26606"/>
          <ac:spMkLst>
            <pc:docMk/>
            <pc:sldMk cId="988897684" sldId="286"/>
            <ac:spMk id="17" creationId="{873ECEC8-0F24-45B8-950F-35FC94BCEAC8}"/>
          </ac:spMkLst>
        </pc:spChg>
        <pc:spChg chg="add del">
          <ac:chgData name="Mohammed Faisal Khan" userId="53dd3f704ae69996" providerId="LiveId" clId="{6EFE3AA5-0217-471D-8C70-4D128CD3ABE5}" dt="2018-12-21T00:18:49.644" v="3111" actId="26606"/>
          <ac:spMkLst>
            <pc:docMk/>
            <pc:sldMk cId="988897684" sldId="286"/>
            <ac:spMk id="18" creationId="{8B53612E-ADB2-4457-9688-89506397AF28}"/>
          </ac:spMkLst>
        </pc:spChg>
        <pc:spChg chg="add del">
          <ac:chgData name="Mohammed Faisal Khan" userId="53dd3f704ae69996" providerId="LiveId" clId="{6EFE3AA5-0217-471D-8C70-4D128CD3ABE5}" dt="2018-12-21T00:20:33.248" v="3272" actId="26606"/>
          <ac:spMkLst>
            <pc:docMk/>
            <pc:sldMk cId="988897684" sldId="286"/>
            <ac:spMk id="20" creationId="{873ECEC8-0F24-45B8-950F-35FC94BCEAC8}"/>
          </ac:spMkLst>
        </pc:spChg>
        <pc:spChg chg="add del">
          <ac:chgData name="Mohammed Faisal Khan" userId="53dd3f704ae69996" providerId="LiveId" clId="{6EFE3AA5-0217-471D-8C70-4D128CD3ABE5}" dt="2018-12-21T00:21:07.386" v="3274" actId="26606"/>
          <ac:spMkLst>
            <pc:docMk/>
            <pc:sldMk cId="988897684" sldId="286"/>
            <ac:spMk id="21" creationId="{7D417315-0A35-4882-ABD2-ABE3C89E5DCF}"/>
          </ac:spMkLst>
        </pc:spChg>
        <pc:spChg chg="add del">
          <ac:chgData name="Mohammed Faisal Khan" userId="53dd3f704ae69996" providerId="LiveId" clId="{6EFE3AA5-0217-471D-8C70-4D128CD3ABE5}" dt="2018-12-21T00:21:07.386" v="3274" actId="26606"/>
          <ac:spMkLst>
            <pc:docMk/>
            <pc:sldMk cId="988897684" sldId="286"/>
            <ac:spMk id="23" creationId="{8B53612E-ADB2-4457-9688-89506397AF28}"/>
          </ac:spMkLst>
        </pc:spChg>
        <pc:spChg chg="add del">
          <ac:chgData name="Mohammed Faisal Khan" userId="53dd3f704ae69996" providerId="LiveId" clId="{6EFE3AA5-0217-471D-8C70-4D128CD3ABE5}" dt="2018-12-21T00:20:33.248" v="3272" actId="26606"/>
          <ac:spMkLst>
            <pc:docMk/>
            <pc:sldMk cId="988897684" sldId="286"/>
            <ac:spMk id="24" creationId="{7D417315-0A35-4882-ABD2-ABE3C89E5DCF}"/>
          </ac:spMkLst>
        </pc:spChg>
        <pc:spChg chg="add del">
          <ac:chgData name="Mohammed Faisal Khan" userId="53dd3f704ae69996" providerId="LiveId" clId="{6EFE3AA5-0217-471D-8C70-4D128CD3ABE5}" dt="2018-12-21T00:22:18.964" v="3278" actId="26606"/>
          <ac:spMkLst>
            <pc:docMk/>
            <pc:sldMk cId="988897684" sldId="286"/>
            <ac:spMk id="25" creationId="{990D0034-F768-41E7-85D4-F38C4DE85770}"/>
          </ac:spMkLst>
        </pc:spChg>
        <pc:spChg chg="add del">
          <ac:chgData name="Mohammed Faisal Khan" userId="53dd3f704ae69996" providerId="LiveId" clId="{6EFE3AA5-0217-471D-8C70-4D128CD3ABE5}" dt="2018-12-21T00:20:33.248" v="3272" actId="26606"/>
          <ac:spMkLst>
            <pc:docMk/>
            <pc:sldMk cId="988897684" sldId="286"/>
            <ac:spMk id="26" creationId="{8B53612E-ADB2-4457-9688-89506397AF28}"/>
          </ac:spMkLst>
        </pc:spChg>
        <pc:spChg chg="add del">
          <ac:chgData name="Mohammed Faisal Khan" userId="53dd3f704ae69996" providerId="LiveId" clId="{6EFE3AA5-0217-471D-8C70-4D128CD3ABE5}" dt="2018-12-21T00:22:18.964" v="3278" actId="26606"/>
          <ac:spMkLst>
            <pc:docMk/>
            <pc:sldMk cId="988897684" sldId="286"/>
            <ac:spMk id="27" creationId="{C4F7E42D-8B5A-4FC8-81CD-9E60171F7FA8}"/>
          </ac:spMkLst>
        </pc:spChg>
        <pc:spChg chg="add del">
          <ac:chgData name="Mohammed Faisal Khan" userId="53dd3f704ae69996" providerId="LiveId" clId="{6EFE3AA5-0217-471D-8C70-4D128CD3ABE5}" dt="2018-12-21T00:22:18.964" v="3278" actId="26606"/>
          <ac:spMkLst>
            <pc:docMk/>
            <pc:sldMk cId="988897684" sldId="286"/>
            <ac:spMk id="28" creationId="{8C04651D-B9F4-4935-A02D-364153FBDF54}"/>
          </ac:spMkLst>
        </pc:spChg>
        <pc:spChg chg="add del">
          <ac:chgData name="Mohammed Faisal Khan" userId="53dd3f704ae69996" providerId="LiveId" clId="{6EFE3AA5-0217-471D-8C70-4D128CD3ABE5}" dt="2018-12-21T00:30:57.206" v="3378" actId="26606"/>
          <ac:spMkLst>
            <pc:docMk/>
            <pc:sldMk cId="988897684" sldId="286"/>
            <ac:spMk id="30" creationId="{80861964-D86C-4A50-8F6D-B466384A61B1}"/>
          </ac:spMkLst>
        </pc:spChg>
        <pc:spChg chg="add del">
          <ac:chgData name="Mohammed Faisal Khan" userId="53dd3f704ae69996" providerId="LiveId" clId="{6EFE3AA5-0217-471D-8C70-4D128CD3ABE5}" dt="2018-12-21T00:30:57.206" v="3378" actId="26606"/>
          <ac:spMkLst>
            <pc:docMk/>
            <pc:sldMk cId="988897684" sldId="286"/>
            <ac:spMk id="32" creationId="{02CE8509-9E93-4D74-BF24-661F111C72AB}"/>
          </ac:spMkLst>
        </pc:spChg>
        <pc:spChg chg="add del">
          <ac:chgData name="Mohammed Faisal Khan" userId="53dd3f704ae69996" providerId="LiveId" clId="{6EFE3AA5-0217-471D-8C70-4D128CD3ABE5}" dt="2018-12-21T00:30:57.206" v="3378" actId="26606"/>
          <ac:spMkLst>
            <pc:docMk/>
            <pc:sldMk cId="988897684" sldId="286"/>
            <ac:spMk id="33" creationId="{66E8BA98-E13C-403B-AC96-75E203799CC0}"/>
          </ac:spMkLst>
        </pc:spChg>
        <pc:spChg chg="add">
          <ac:chgData name="Mohammed Faisal Khan" userId="53dd3f704ae69996" providerId="LiveId" clId="{6EFE3AA5-0217-471D-8C70-4D128CD3ABE5}" dt="2018-12-21T00:30:57.206" v="3378" actId="26606"/>
          <ac:spMkLst>
            <pc:docMk/>
            <pc:sldMk cId="988897684" sldId="286"/>
            <ac:spMk id="38" creationId="{873ECEC8-0F24-45B8-950F-35FC94BCEAC8}"/>
          </ac:spMkLst>
        </pc:spChg>
        <pc:spChg chg="add">
          <ac:chgData name="Mohammed Faisal Khan" userId="53dd3f704ae69996" providerId="LiveId" clId="{6EFE3AA5-0217-471D-8C70-4D128CD3ABE5}" dt="2018-12-21T00:30:57.206" v="3378" actId="26606"/>
          <ac:spMkLst>
            <pc:docMk/>
            <pc:sldMk cId="988897684" sldId="286"/>
            <ac:spMk id="42" creationId="{7D417315-0A35-4882-ABD2-ABE3C89E5DCF}"/>
          </ac:spMkLst>
        </pc:spChg>
        <pc:spChg chg="add">
          <ac:chgData name="Mohammed Faisal Khan" userId="53dd3f704ae69996" providerId="LiveId" clId="{6EFE3AA5-0217-471D-8C70-4D128CD3ABE5}" dt="2018-12-21T00:30:57.206" v="3378" actId="26606"/>
          <ac:spMkLst>
            <pc:docMk/>
            <pc:sldMk cId="988897684" sldId="286"/>
            <ac:spMk id="44" creationId="{8B53612E-ADB2-4457-9688-89506397AF28}"/>
          </ac:spMkLst>
        </pc:spChg>
        <pc:picChg chg="add del">
          <ac:chgData name="Mohammed Faisal Khan" userId="53dd3f704ae69996" providerId="LiveId" clId="{6EFE3AA5-0217-471D-8C70-4D128CD3ABE5}" dt="2018-12-21T00:18:52.112" v="3112" actId="26606"/>
          <ac:picMkLst>
            <pc:docMk/>
            <pc:sldMk cId="988897684" sldId="286"/>
            <ac:picMk id="4" creationId="{26AD7F26-D75A-4548-8004-82C587872527}"/>
          </ac:picMkLst>
        </pc:picChg>
        <pc:picChg chg="add del">
          <ac:chgData name="Mohammed Faisal Khan" userId="53dd3f704ae69996" providerId="LiveId" clId="{6EFE3AA5-0217-471D-8C70-4D128CD3ABE5}" dt="2018-12-21T00:18:49.644" v="3111" actId="26606"/>
          <ac:picMkLst>
            <pc:docMk/>
            <pc:sldMk cId="988897684" sldId="286"/>
            <ac:picMk id="7" creationId="{26AD7F26-D75A-4548-8004-82C587872527}"/>
          </ac:picMkLst>
        </pc:picChg>
        <pc:picChg chg="add mod modCrop">
          <ac:chgData name="Mohammed Faisal Khan" userId="53dd3f704ae69996" providerId="LiveId" clId="{6EFE3AA5-0217-471D-8C70-4D128CD3ABE5}" dt="2018-12-21T00:31:35.047" v="3381" actId="18131"/>
          <ac:picMkLst>
            <pc:docMk/>
            <pc:sldMk cId="988897684" sldId="286"/>
            <ac:picMk id="8" creationId="{26AD7F26-D75A-4548-8004-82C587872527}"/>
          </ac:picMkLst>
        </pc:picChg>
        <pc:cxnChg chg="add del">
          <ac:chgData name="Mohammed Faisal Khan" userId="53dd3f704ae69996" providerId="LiveId" clId="{6EFE3AA5-0217-471D-8C70-4D128CD3ABE5}" dt="2018-12-21T00:21:28.740" v="3276"/>
          <ac:cxnSpMkLst>
            <pc:docMk/>
            <pc:sldMk cId="988897684" sldId="286"/>
            <ac:cxnSpMk id="10" creationId="{754A678E-8F30-4E92-A5BF-F5D03D011394}"/>
          </ac:cxnSpMkLst>
        </pc:cxnChg>
        <pc:cxnChg chg="add del">
          <ac:chgData name="Mohammed Faisal Khan" userId="53dd3f704ae69996" providerId="LiveId" clId="{6EFE3AA5-0217-471D-8C70-4D128CD3ABE5}" dt="2018-12-21T00:18:49.644" v="3111" actId="26606"/>
          <ac:cxnSpMkLst>
            <pc:docMk/>
            <pc:sldMk cId="988897684" sldId="286"/>
            <ac:cxnSpMk id="14" creationId="{89EB8C68-FF1B-4849-867B-32D29B19F102}"/>
          </ac:cxnSpMkLst>
        </pc:cxnChg>
        <pc:cxnChg chg="add del">
          <ac:chgData name="Mohammed Faisal Khan" userId="53dd3f704ae69996" providerId="LiveId" clId="{6EFE3AA5-0217-471D-8C70-4D128CD3ABE5}" dt="2018-12-21T00:21:07.386" v="3274" actId="26606"/>
          <ac:cxnSpMkLst>
            <pc:docMk/>
            <pc:sldMk cId="988897684" sldId="286"/>
            <ac:cxnSpMk id="19" creationId="{89EB8C68-FF1B-4849-867B-32D29B19F102}"/>
          </ac:cxnSpMkLst>
        </pc:cxnChg>
        <pc:cxnChg chg="add del">
          <ac:chgData name="Mohammed Faisal Khan" userId="53dd3f704ae69996" providerId="LiveId" clId="{6EFE3AA5-0217-471D-8C70-4D128CD3ABE5}" dt="2018-12-21T00:20:33.248" v="3272" actId="26606"/>
          <ac:cxnSpMkLst>
            <pc:docMk/>
            <pc:sldMk cId="988897684" sldId="286"/>
            <ac:cxnSpMk id="22" creationId="{89EB8C68-FF1B-4849-867B-32D29B19F102}"/>
          </ac:cxnSpMkLst>
        </pc:cxnChg>
        <pc:cxnChg chg="add del">
          <ac:chgData name="Mohammed Faisal Khan" userId="53dd3f704ae69996" providerId="LiveId" clId="{6EFE3AA5-0217-471D-8C70-4D128CD3ABE5}" dt="2018-12-21T00:30:57.206" v="3378" actId="26606"/>
          <ac:cxnSpMkLst>
            <pc:docMk/>
            <pc:sldMk cId="988897684" sldId="286"/>
            <ac:cxnSpMk id="31" creationId="{754A678E-8F30-4E92-A5BF-F5D03D011394}"/>
          </ac:cxnSpMkLst>
        </pc:cxnChg>
        <pc:cxnChg chg="add">
          <ac:chgData name="Mohammed Faisal Khan" userId="53dd3f704ae69996" providerId="LiveId" clId="{6EFE3AA5-0217-471D-8C70-4D128CD3ABE5}" dt="2018-12-21T00:30:57.206" v="3378" actId="26606"/>
          <ac:cxnSpMkLst>
            <pc:docMk/>
            <pc:sldMk cId="988897684" sldId="286"/>
            <ac:cxnSpMk id="40" creationId="{89EB8C68-FF1B-4849-867B-32D29B19F102}"/>
          </ac:cxnSpMkLst>
        </pc:cxnChg>
      </pc:sldChg>
      <pc:sldChg chg="addSp delSp modSp mod setBg">
        <pc:chgData name="Mohammed Faisal Khan" userId="53dd3f704ae69996" providerId="LiveId" clId="{6EFE3AA5-0217-471D-8C70-4D128CD3ABE5}" dt="2018-12-21T00:26:52.051" v="3368" actId="20577"/>
        <pc:sldMkLst>
          <pc:docMk/>
          <pc:sldMk cId="3543951712" sldId="287"/>
        </pc:sldMkLst>
        <pc:spChg chg="mod">
          <ac:chgData name="Mohammed Faisal Khan" userId="53dd3f704ae69996" providerId="LiveId" clId="{6EFE3AA5-0217-471D-8C70-4D128CD3ABE5}" dt="2018-12-21T00:26:00.171" v="3312" actId="26606"/>
          <ac:spMkLst>
            <pc:docMk/>
            <pc:sldMk cId="3543951712" sldId="287"/>
            <ac:spMk id="2" creationId="{C7948147-E318-4707-B0FA-749B45D37079}"/>
          </ac:spMkLst>
        </pc:spChg>
        <pc:spChg chg="add del mod">
          <ac:chgData name="Mohammed Faisal Khan" userId="53dd3f704ae69996" providerId="LiveId" clId="{6EFE3AA5-0217-471D-8C70-4D128CD3ABE5}" dt="2018-12-21T00:25:36.075" v="3309" actId="26606"/>
          <ac:spMkLst>
            <pc:docMk/>
            <pc:sldMk cId="3543951712" sldId="287"/>
            <ac:spMk id="3" creationId="{133362B7-42B6-4D22-ADF2-A6A2CD5960A9}"/>
          </ac:spMkLst>
        </pc:spChg>
        <pc:spChg chg="add del">
          <ac:chgData name="Mohammed Faisal Khan" userId="53dd3f704ae69996" providerId="LiveId" clId="{6EFE3AA5-0217-471D-8C70-4D128CD3ABE5}" dt="2018-12-21T00:25:36.044" v="3308" actId="26606"/>
          <ac:spMkLst>
            <pc:docMk/>
            <pc:sldMk cId="3543951712" sldId="287"/>
            <ac:spMk id="8" creationId="{08CB54FC-0B2A-4107-9A70-958B90B76585}"/>
          </ac:spMkLst>
        </pc:spChg>
        <pc:spChg chg="add del">
          <ac:chgData name="Mohammed Faisal Khan" userId="53dd3f704ae69996" providerId="LiveId" clId="{6EFE3AA5-0217-471D-8C70-4D128CD3ABE5}" dt="2018-12-21T00:24:57.213" v="3296" actId="26606"/>
          <ac:spMkLst>
            <pc:docMk/>
            <pc:sldMk cId="3543951712" sldId="287"/>
            <ac:spMk id="10" creationId="{EE1530B0-6F96-46C0-8B3E-3215CB756BE4}"/>
          </ac:spMkLst>
        </pc:spChg>
        <pc:spChg chg="add del">
          <ac:chgData name="Mohammed Faisal Khan" userId="53dd3f704ae69996" providerId="LiveId" clId="{6EFE3AA5-0217-471D-8C70-4D128CD3ABE5}" dt="2018-12-21T00:25:36.044" v="3308" actId="26606"/>
          <ac:spMkLst>
            <pc:docMk/>
            <pc:sldMk cId="3543951712" sldId="287"/>
            <ac:spMk id="11" creationId="{133362B7-42B6-4D22-ADF2-A6A2CD5960A9}"/>
          </ac:spMkLst>
        </pc:spChg>
        <pc:spChg chg="add del">
          <ac:chgData name="Mohammed Faisal Khan" userId="53dd3f704ae69996" providerId="LiveId" clId="{6EFE3AA5-0217-471D-8C70-4D128CD3ABE5}" dt="2018-12-21T00:24:57.213" v="3296" actId="26606"/>
          <ac:spMkLst>
            <pc:docMk/>
            <pc:sldMk cId="3543951712" sldId="287"/>
            <ac:spMk id="12" creationId="{754910CF-1B56-45D3-960A-E89F7B3B9131}"/>
          </ac:spMkLst>
        </pc:spChg>
        <pc:spChg chg="add del">
          <ac:chgData name="Mohammed Faisal Khan" userId="53dd3f704ae69996" providerId="LiveId" clId="{6EFE3AA5-0217-471D-8C70-4D128CD3ABE5}" dt="2018-12-21T00:25:36.044" v="3308" actId="26606"/>
          <ac:spMkLst>
            <pc:docMk/>
            <pc:sldMk cId="3543951712" sldId="287"/>
            <ac:spMk id="13" creationId="{6587DBF8-5C50-4034-8B79-FE54A01A8E15}"/>
          </ac:spMkLst>
        </pc:spChg>
        <pc:spChg chg="add del">
          <ac:chgData name="Mohammed Faisal Khan" userId="53dd3f704ae69996" providerId="LiveId" clId="{6EFE3AA5-0217-471D-8C70-4D128CD3ABE5}" dt="2018-12-21T00:24:57.213" v="3296" actId="26606"/>
          <ac:spMkLst>
            <pc:docMk/>
            <pc:sldMk cId="3543951712" sldId="287"/>
            <ac:spMk id="14" creationId="{6669F804-A677-4B75-95F4-A5E4426FB774}"/>
          </ac:spMkLst>
        </pc:spChg>
        <pc:spChg chg="add del">
          <ac:chgData name="Mohammed Faisal Khan" userId="53dd3f704ae69996" providerId="LiveId" clId="{6EFE3AA5-0217-471D-8C70-4D128CD3ABE5}" dt="2018-12-21T00:25:36.044" v="3308" actId="26606"/>
          <ac:spMkLst>
            <pc:docMk/>
            <pc:sldMk cId="3543951712" sldId="287"/>
            <ac:spMk id="16" creationId="{14720853-E885-4BE5-BFE2-24004CEF6952}"/>
          </ac:spMkLst>
        </pc:spChg>
        <pc:spChg chg="add del">
          <ac:chgData name="Mohammed Faisal Khan" userId="53dd3f704ae69996" providerId="LiveId" clId="{6EFE3AA5-0217-471D-8C70-4D128CD3ABE5}" dt="2018-12-21T00:25:59.983" v="3311" actId="26606"/>
          <ac:spMkLst>
            <pc:docMk/>
            <pc:sldMk cId="3543951712" sldId="287"/>
            <ac:spMk id="23" creationId="{2B6C9846-B5AB-4E52-988D-F7E5865C9E4B}"/>
          </ac:spMkLst>
        </pc:spChg>
        <pc:spChg chg="add del">
          <ac:chgData name="Mohammed Faisal Khan" userId="53dd3f704ae69996" providerId="LiveId" clId="{6EFE3AA5-0217-471D-8C70-4D128CD3ABE5}" dt="2018-12-21T00:25:59.983" v="3311" actId="26606"/>
          <ac:spMkLst>
            <pc:docMk/>
            <pc:sldMk cId="3543951712" sldId="287"/>
            <ac:spMk id="25" creationId="{6F3D7E8E-8467-4198-87E0-ADC1B60467FC}"/>
          </ac:spMkLst>
        </pc:spChg>
        <pc:spChg chg="add del">
          <ac:chgData name="Mohammed Faisal Khan" userId="53dd3f704ae69996" providerId="LiveId" clId="{6EFE3AA5-0217-471D-8C70-4D128CD3ABE5}" dt="2018-12-21T00:25:59.983" v="3311" actId="26606"/>
          <ac:spMkLst>
            <pc:docMk/>
            <pc:sldMk cId="3543951712" sldId="287"/>
            <ac:spMk id="27" creationId="{399F85BF-36D0-4946-AAE8-69B89D44E605}"/>
          </ac:spMkLst>
        </pc:spChg>
        <pc:spChg chg="add">
          <ac:chgData name="Mohammed Faisal Khan" userId="53dd3f704ae69996" providerId="LiveId" clId="{6EFE3AA5-0217-471D-8C70-4D128CD3ABE5}" dt="2018-12-21T00:26:00.171" v="3312" actId="26606"/>
          <ac:spMkLst>
            <pc:docMk/>
            <pc:sldMk cId="3543951712" sldId="287"/>
            <ac:spMk id="29" creationId="{1B82DEB0-A14C-4282-BF74-65BC353ACAC3}"/>
          </ac:spMkLst>
        </pc:spChg>
        <pc:graphicFrameChg chg="add del mod">
          <ac:chgData name="Mohammed Faisal Khan" userId="53dd3f704ae69996" providerId="LiveId" clId="{6EFE3AA5-0217-471D-8C70-4D128CD3ABE5}" dt="2018-12-21T00:24:57.213" v="3296" actId="26606"/>
          <ac:graphicFrameMkLst>
            <pc:docMk/>
            <pc:sldMk cId="3543951712" sldId="287"/>
            <ac:graphicFrameMk id="5" creationId="{2420F647-A457-4937-BA90-FF38140A6E1B}"/>
          </ac:graphicFrameMkLst>
        </pc:graphicFrameChg>
        <pc:graphicFrameChg chg="add del">
          <ac:chgData name="Mohammed Faisal Khan" userId="53dd3f704ae69996" providerId="LiveId" clId="{6EFE3AA5-0217-471D-8C70-4D128CD3ABE5}" dt="2018-12-21T00:25:33.825" v="3306" actId="26606"/>
          <ac:graphicFrameMkLst>
            <pc:docMk/>
            <pc:sldMk cId="3543951712" sldId="287"/>
            <ac:graphicFrameMk id="6" creationId="{6E653FBD-1F99-4804-9DC0-846AA491A1B7}"/>
          </ac:graphicFrameMkLst>
        </pc:graphicFrameChg>
        <pc:graphicFrameChg chg="add mod modGraphic">
          <ac:chgData name="Mohammed Faisal Khan" userId="53dd3f704ae69996" providerId="LiveId" clId="{6EFE3AA5-0217-471D-8C70-4D128CD3ABE5}" dt="2018-12-21T00:26:52.051" v="3368" actId="20577"/>
          <ac:graphicFrameMkLst>
            <pc:docMk/>
            <pc:sldMk cId="3543951712" sldId="287"/>
            <ac:graphicFrameMk id="18" creationId="{6E653FBD-1F99-4804-9DC0-846AA491A1B7}"/>
          </ac:graphicFrameMkLst>
        </pc:graphicFrameChg>
        <pc:picChg chg="add del">
          <ac:chgData name="Mohammed Faisal Khan" userId="53dd3f704ae69996" providerId="LiveId" clId="{6EFE3AA5-0217-471D-8C70-4D128CD3ABE5}" dt="2018-12-21T00:25:36.044" v="3308" actId="26606"/>
          <ac:picMkLst>
            <pc:docMk/>
            <pc:sldMk cId="3543951712" sldId="287"/>
            <ac:picMk id="7" creationId="{3E7A15B1-6BD2-48C7-B9E4-C5B111504AB3}"/>
          </ac:picMkLst>
        </pc:picChg>
        <pc:cxnChg chg="add del">
          <ac:chgData name="Mohammed Faisal Khan" userId="53dd3f704ae69996" providerId="LiveId" clId="{6EFE3AA5-0217-471D-8C70-4D128CD3ABE5}" dt="2018-12-21T00:25:36.044" v="3308" actId="26606"/>
          <ac:cxnSpMkLst>
            <pc:docMk/>
            <pc:sldMk cId="3543951712" sldId="287"/>
            <ac:cxnSpMk id="9" creationId="{7855A9B5-1710-4B19-B0F1-CDFDD4ED5B7E}"/>
          </ac:cxnSpMkLst>
        </pc:cxnChg>
      </pc:sldChg>
      <pc:sldChg chg="addSp delSp modSp mod setBg setClrOvrMap">
        <pc:chgData name="Mohammed Faisal Khan" userId="53dd3f704ae69996" providerId="LiveId" clId="{6EFE3AA5-0217-471D-8C70-4D128CD3ABE5}" dt="2018-12-21T00:24:03.787" v="3288" actId="26606"/>
        <pc:sldMkLst>
          <pc:docMk/>
          <pc:sldMk cId="805005680" sldId="288"/>
        </pc:sldMkLst>
        <pc:spChg chg="mod">
          <ac:chgData name="Mohammed Faisal Khan" userId="53dd3f704ae69996" providerId="LiveId" clId="{6EFE3AA5-0217-471D-8C70-4D128CD3ABE5}" dt="2018-12-21T00:24:03.787" v="3288" actId="26606"/>
          <ac:spMkLst>
            <pc:docMk/>
            <pc:sldMk cId="805005680" sldId="288"/>
            <ac:spMk id="2" creationId="{217C0D13-CF78-424F-90F5-33CD59BE317D}"/>
          </ac:spMkLst>
        </pc:spChg>
        <pc:spChg chg="add del mod">
          <ac:chgData name="Mohammed Faisal Khan" userId="53dd3f704ae69996" providerId="LiveId" clId="{6EFE3AA5-0217-471D-8C70-4D128CD3ABE5}" dt="2018-12-21T00:10:20.266" v="2919" actId="931"/>
          <ac:spMkLst>
            <pc:docMk/>
            <pc:sldMk cId="805005680" sldId="288"/>
            <ac:spMk id="4" creationId="{1C03185F-C6C7-46B9-A6FA-C6E6CEACB5F9}"/>
          </ac:spMkLst>
        </pc:spChg>
        <pc:spChg chg="add del mod">
          <ac:chgData name="Mohammed Faisal Khan" userId="53dd3f704ae69996" providerId="LiveId" clId="{6EFE3AA5-0217-471D-8C70-4D128CD3ABE5}" dt="2018-12-21T00:10:35.124" v="2923" actId="931"/>
          <ac:spMkLst>
            <pc:docMk/>
            <pc:sldMk cId="805005680" sldId="288"/>
            <ac:spMk id="9" creationId="{74275532-2F9E-4B45-9E2E-4E79602F3B49}"/>
          </ac:spMkLst>
        </pc:spChg>
        <pc:spChg chg="add del mod">
          <ac:chgData name="Mohammed Faisal Khan" userId="53dd3f704ae69996" providerId="LiveId" clId="{6EFE3AA5-0217-471D-8C70-4D128CD3ABE5}" dt="2018-12-21T00:10:58.510" v="2927" actId="931"/>
          <ac:spMkLst>
            <pc:docMk/>
            <pc:sldMk cId="805005680" sldId="288"/>
            <ac:spMk id="13" creationId="{2DFAA544-63D6-4D2E-BCC5-7850D4DE6C58}"/>
          </ac:spMkLst>
        </pc:spChg>
        <pc:spChg chg="add del">
          <ac:chgData name="Mohammed Faisal Khan" userId="53dd3f704ae69996" providerId="LiveId" clId="{6EFE3AA5-0217-471D-8C70-4D128CD3ABE5}" dt="2018-12-21T00:24:03.787" v="3288" actId="26606"/>
          <ac:spMkLst>
            <pc:docMk/>
            <pc:sldMk cId="805005680" sldId="288"/>
            <ac:spMk id="20" creationId="{F240A2FC-E2C3-458D-96B4-5DF9028D93A5}"/>
          </ac:spMkLst>
        </pc:spChg>
        <pc:spChg chg="add del">
          <ac:chgData name="Mohammed Faisal Khan" userId="53dd3f704ae69996" providerId="LiveId" clId="{6EFE3AA5-0217-471D-8C70-4D128CD3ABE5}" dt="2018-12-21T00:24:03.787" v="3288" actId="26606"/>
          <ac:spMkLst>
            <pc:docMk/>
            <pc:sldMk cId="805005680" sldId="288"/>
            <ac:spMk id="22" creationId="{5F097929-F3D6-4D1F-8AFC-CF348171A9E1}"/>
          </ac:spMkLst>
        </pc:spChg>
        <pc:spChg chg="add del">
          <ac:chgData name="Mohammed Faisal Khan" userId="53dd3f704ae69996" providerId="LiveId" clId="{6EFE3AA5-0217-471D-8C70-4D128CD3ABE5}" dt="2018-12-21T00:24:03.787" v="3288" actId="26606"/>
          <ac:spMkLst>
            <pc:docMk/>
            <pc:sldMk cId="805005680" sldId="288"/>
            <ac:spMk id="26" creationId="{33428ACC-71EC-4171-9527-10983BA6B41D}"/>
          </ac:spMkLst>
        </pc:spChg>
        <pc:spChg chg="add del">
          <ac:chgData name="Mohammed Faisal Khan" userId="53dd3f704ae69996" providerId="LiveId" clId="{6EFE3AA5-0217-471D-8C70-4D128CD3ABE5}" dt="2018-12-21T00:24:03.787" v="3288" actId="26606"/>
          <ac:spMkLst>
            <pc:docMk/>
            <pc:sldMk cId="805005680" sldId="288"/>
            <ac:spMk id="30" creationId="{2B9BBBC4-97A3-47D2-BFFE-A68530CDB9DC}"/>
          </ac:spMkLst>
        </pc:spChg>
        <pc:spChg chg="add del">
          <ac:chgData name="Mohammed Faisal Khan" userId="53dd3f704ae69996" providerId="LiveId" clId="{6EFE3AA5-0217-471D-8C70-4D128CD3ABE5}" dt="2018-12-21T00:24:03.787" v="3288" actId="26606"/>
          <ac:spMkLst>
            <pc:docMk/>
            <pc:sldMk cId="805005680" sldId="288"/>
            <ac:spMk id="32" creationId="{78967BEA-EA6A-4FF1-94E2-B010B61A36A9}"/>
          </ac:spMkLst>
        </pc:spChg>
        <pc:spChg chg="add del mod">
          <ac:chgData name="Mohammed Faisal Khan" userId="53dd3f704ae69996" providerId="LiveId" clId="{6EFE3AA5-0217-471D-8C70-4D128CD3ABE5}" dt="2018-12-21T00:24:02.537" v="3287" actId="26606"/>
          <ac:spMkLst>
            <pc:docMk/>
            <pc:sldMk cId="805005680" sldId="288"/>
            <ac:spMk id="37" creationId="{DB615D19-7094-45C6-936D-FC8B630E6E5E}"/>
          </ac:spMkLst>
        </pc:spChg>
        <pc:spChg chg="add del">
          <ac:chgData name="Mohammed Faisal Khan" userId="53dd3f704ae69996" providerId="LiveId" clId="{6EFE3AA5-0217-471D-8C70-4D128CD3ABE5}" dt="2018-12-21T00:24:02.537" v="3287" actId="26606"/>
          <ac:spMkLst>
            <pc:docMk/>
            <pc:sldMk cId="805005680" sldId="288"/>
            <ac:spMk id="40" creationId="{873ECEC8-0F24-45B8-950F-35FC94BCEAC8}"/>
          </ac:spMkLst>
        </pc:spChg>
        <pc:spChg chg="add del">
          <ac:chgData name="Mohammed Faisal Khan" userId="53dd3f704ae69996" providerId="LiveId" clId="{6EFE3AA5-0217-471D-8C70-4D128CD3ABE5}" dt="2018-12-21T00:24:02.537" v="3287" actId="26606"/>
          <ac:spMkLst>
            <pc:docMk/>
            <pc:sldMk cId="805005680" sldId="288"/>
            <ac:spMk id="44" creationId="{7D417315-0A35-4882-ABD2-ABE3C89E5DCF}"/>
          </ac:spMkLst>
        </pc:spChg>
        <pc:spChg chg="add del">
          <ac:chgData name="Mohammed Faisal Khan" userId="53dd3f704ae69996" providerId="LiveId" clId="{6EFE3AA5-0217-471D-8C70-4D128CD3ABE5}" dt="2018-12-21T00:24:02.537" v="3287" actId="26606"/>
          <ac:spMkLst>
            <pc:docMk/>
            <pc:sldMk cId="805005680" sldId="288"/>
            <ac:spMk id="46" creationId="{8B53612E-ADB2-4457-9688-89506397AF28}"/>
          </ac:spMkLst>
        </pc:spChg>
        <pc:picChg chg="del">
          <ac:chgData name="Mohammed Faisal Khan" userId="53dd3f704ae69996" providerId="LiveId" clId="{6EFE3AA5-0217-471D-8C70-4D128CD3ABE5}" dt="2018-12-21T00:10:06.423" v="2918" actId="478"/>
          <ac:picMkLst>
            <pc:docMk/>
            <pc:sldMk cId="805005680" sldId="288"/>
            <ac:picMk id="5" creationId="{8701F8E6-18B8-4E4D-B201-BF32F9902BEC}"/>
          </ac:picMkLst>
        </pc:picChg>
        <pc:picChg chg="add del mod">
          <ac:chgData name="Mohammed Faisal Khan" userId="53dd3f704ae69996" providerId="LiveId" clId="{6EFE3AA5-0217-471D-8C70-4D128CD3ABE5}" dt="2018-12-21T00:10:27.031" v="2922" actId="478"/>
          <ac:picMkLst>
            <pc:docMk/>
            <pc:sldMk cId="805005680" sldId="288"/>
            <ac:picMk id="7" creationId="{3FB42689-CBBD-46C3-A231-FDF7130E9AA4}"/>
          </ac:picMkLst>
        </pc:picChg>
        <pc:picChg chg="add del mod">
          <ac:chgData name="Mohammed Faisal Khan" userId="53dd3f704ae69996" providerId="LiveId" clId="{6EFE3AA5-0217-471D-8C70-4D128CD3ABE5}" dt="2018-12-21T00:10:40.764" v="2926" actId="478"/>
          <ac:picMkLst>
            <pc:docMk/>
            <pc:sldMk cId="805005680" sldId="288"/>
            <ac:picMk id="11" creationId="{3488F9A3-97F1-4203-AF50-E8F981DAB0E6}"/>
          </ac:picMkLst>
        </pc:picChg>
        <pc:picChg chg="add del mod">
          <ac:chgData name="Mohammed Faisal Khan" userId="53dd3f704ae69996" providerId="LiveId" clId="{6EFE3AA5-0217-471D-8C70-4D128CD3ABE5}" dt="2018-12-21T00:24:03.787" v="3288" actId="26606"/>
          <ac:picMkLst>
            <pc:docMk/>
            <pc:sldMk cId="805005680" sldId="288"/>
            <ac:picMk id="15" creationId="{0E001759-42ED-41BC-9FF5-074CEE06092C}"/>
          </ac:picMkLst>
        </pc:picChg>
        <pc:picChg chg="add del">
          <ac:chgData name="Mohammed Faisal Khan" userId="53dd3f704ae69996" providerId="LiveId" clId="{6EFE3AA5-0217-471D-8C70-4D128CD3ABE5}" dt="2018-12-21T00:24:02.537" v="3287" actId="26606"/>
          <ac:picMkLst>
            <pc:docMk/>
            <pc:sldMk cId="805005680" sldId="288"/>
            <ac:picMk id="35" creationId="{0E001759-42ED-41BC-9FF5-074CEE06092C}"/>
          </ac:picMkLst>
        </pc:picChg>
        <pc:cxnChg chg="add del">
          <ac:chgData name="Mohammed Faisal Khan" userId="53dd3f704ae69996" providerId="LiveId" clId="{6EFE3AA5-0217-471D-8C70-4D128CD3ABE5}" dt="2018-12-21T00:24:03.787" v="3288" actId="26606"/>
          <ac:cxnSpMkLst>
            <pc:docMk/>
            <pc:sldMk cId="805005680" sldId="288"/>
            <ac:cxnSpMk id="24" creationId="{43074C91-9045-414B-B5F9-567DAE3EED25}"/>
          </ac:cxnSpMkLst>
        </pc:cxnChg>
        <pc:cxnChg chg="add del">
          <ac:chgData name="Mohammed Faisal Khan" userId="53dd3f704ae69996" providerId="LiveId" clId="{6EFE3AA5-0217-471D-8C70-4D128CD3ABE5}" dt="2018-12-21T00:24:03.787" v="3288" actId="26606"/>
          <ac:cxnSpMkLst>
            <pc:docMk/>
            <pc:sldMk cId="805005680" sldId="288"/>
            <ac:cxnSpMk id="28" creationId="{BA22713B-ABB6-4391-97F9-0449A2B9B664}"/>
          </ac:cxnSpMkLst>
        </pc:cxnChg>
        <pc:cxnChg chg="add del">
          <ac:chgData name="Mohammed Faisal Khan" userId="53dd3f704ae69996" providerId="LiveId" clId="{6EFE3AA5-0217-471D-8C70-4D128CD3ABE5}" dt="2018-12-21T00:24:02.537" v="3287" actId="26606"/>
          <ac:cxnSpMkLst>
            <pc:docMk/>
            <pc:sldMk cId="805005680" sldId="288"/>
            <ac:cxnSpMk id="42" creationId="{89EB8C68-FF1B-4849-867B-32D29B19F102}"/>
          </ac:cxnSpMkLst>
        </pc:cxnChg>
      </pc:sldChg>
      <pc:sldChg chg="modSp">
        <pc:chgData name="Mohammed Faisal Khan" userId="53dd3f704ae69996" providerId="LiveId" clId="{6EFE3AA5-0217-471D-8C70-4D128CD3ABE5}" dt="2018-12-21T00:12:55.871" v="2964" actId="20577"/>
        <pc:sldMkLst>
          <pc:docMk/>
          <pc:sldMk cId="107389878" sldId="290"/>
        </pc:sldMkLst>
        <pc:spChg chg="mod">
          <ac:chgData name="Mohammed Faisal Khan" userId="53dd3f704ae69996" providerId="LiveId" clId="{6EFE3AA5-0217-471D-8C70-4D128CD3ABE5}" dt="2018-12-21T00:12:55.871" v="2964" actId="20577"/>
          <ac:spMkLst>
            <pc:docMk/>
            <pc:sldMk cId="107389878" sldId="290"/>
            <ac:spMk id="2" creationId="{2B7F24E8-3CCD-443C-AED5-0E478A59833A}"/>
          </ac:spMkLst>
        </pc:spChg>
      </pc:sldChg>
      <pc:sldChg chg="addSp delSp modSp mod setBg">
        <pc:chgData name="Mohammed Faisal Khan" userId="53dd3f704ae69996" providerId="LiveId" clId="{6EFE3AA5-0217-471D-8C70-4D128CD3ABE5}" dt="2018-12-21T00:14:57.049" v="3075" actId="20577"/>
        <pc:sldMkLst>
          <pc:docMk/>
          <pc:sldMk cId="265784598" sldId="291"/>
        </pc:sldMkLst>
        <pc:spChg chg="mod">
          <ac:chgData name="Mohammed Faisal Khan" userId="53dd3f704ae69996" providerId="LiveId" clId="{6EFE3AA5-0217-471D-8C70-4D128CD3ABE5}" dt="2018-12-21T00:14:07.796" v="3018" actId="26606"/>
          <ac:spMkLst>
            <pc:docMk/>
            <pc:sldMk cId="265784598" sldId="291"/>
            <ac:spMk id="2" creationId="{53320E3C-962B-4ABD-8B4C-DB13E4874B66}"/>
          </ac:spMkLst>
        </pc:spChg>
        <pc:spChg chg="del mod">
          <ac:chgData name="Mohammed Faisal Khan" userId="53dd3f704ae69996" providerId="LiveId" clId="{6EFE3AA5-0217-471D-8C70-4D128CD3ABE5}" dt="2018-12-21T00:14:07.796" v="3018" actId="26606"/>
          <ac:spMkLst>
            <pc:docMk/>
            <pc:sldMk cId="265784598" sldId="291"/>
            <ac:spMk id="3" creationId="{C599C088-42F9-4EB1-BA19-5C1E0C5206B5}"/>
          </ac:spMkLst>
        </pc:spChg>
        <pc:graphicFrameChg chg="add mod">
          <ac:chgData name="Mohammed Faisal Khan" userId="53dd3f704ae69996" providerId="LiveId" clId="{6EFE3AA5-0217-471D-8C70-4D128CD3ABE5}" dt="2018-12-21T00:14:57.049" v="3075" actId="20577"/>
          <ac:graphicFrameMkLst>
            <pc:docMk/>
            <pc:sldMk cId="265784598" sldId="291"/>
            <ac:graphicFrameMk id="5" creationId="{84C058C5-56ED-4CAD-9279-3E67E03814F6}"/>
          </ac:graphicFrameMkLst>
        </pc:graphicFrameChg>
      </pc:sldChg>
    </pc:docChg>
  </pc:docChgLst>
  <pc:docChgLst>
    <pc:chgData name="Mohammed Faisal Khan" userId="53dd3f704ae69996" providerId="LiveId" clId="{F90A8032-C2DE-4855-98DF-E53576F08D30}"/>
    <pc:docChg chg="undo custSel addSld delSld modSld">
      <pc:chgData name="Mohammed Faisal Khan" userId="53dd3f704ae69996" providerId="LiveId" clId="{F90A8032-C2DE-4855-98DF-E53576F08D30}" dt="2019-01-15T19:39:27.708" v="727" actId="14100"/>
      <pc:docMkLst>
        <pc:docMk/>
      </pc:docMkLst>
      <pc:sldChg chg="addSp delSp modSp mod setBg addCm delCm">
        <pc:chgData name="Mohammed Faisal Khan" userId="53dd3f704ae69996" providerId="LiveId" clId="{F90A8032-C2DE-4855-98DF-E53576F08D30}" dt="2019-01-15T19:24:29.628" v="29" actId="12"/>
        <pc:sldMkLst>
          <pc:docMk/>
          <pc:sldMk cId="3618209086" sldId="272"/>
        </pc:sldMkLst>
        <pc:spChg chg="add del mod">
          <ac:chgData name="Mohammed Faisal Khan" userId="53dd3f704ae69996" providerId="LiveId" clId="{F90A8032-C2DE-4855-98DF-E53576F08D30}" dt="2019-01-15T19:21:19.180" v="1"/>
          <ac:spMkLst>
            <pc:docMk/>
            <pc:sldMk cId="3618209086" sldId="272"/>
            <ac:spMk id="2" creationId="{19DC9EA0-3442-4EA5-B659-50879C79AC3C}"/>
          </ac:spMkLst>
        </pc:spChg>
        <pc:spChg chg="add del mod">
          <ac:chgData name="Mohammed Faisal Khan" userId="53dd3f704ae69996" providerId="LiveId" clId="{F90A8032-C2DE-4855-98DF-E53576F08D30}" dt="2019-01-15T19:21:19.180" v="1"/>
          <ac:spMkLst>
            <pc:docMk/>
            <pc:sldMk cId="3618209086" sldId="272"/>
            <ac:spMk id="3" creationId="{8A1CBB21-5505-4D73-AFE6-D33310F2CFDD}"/>
          </ac:spMkLst>
        </pc:spChg>
        <pc:spChg chg="mod">
          <ac:chgData name="Mohammed Faisal Khan" userId="53dd3f704ae69996" providerId="LiveId" clId="{F90A8032-C2DE-4855-98DF-E53576F08D30}" dt="2019-01-15T19:22:29.899" v="7" actId="26606"/>
          <ac:spMkLst>
            <pc:docMk/>
            <pc:sldMk cId="3618209086" sldId="272"/>
            <ac:spMk id="4" creationId="{B58F4F3B-300A-4EB3-866E-10769E384858}"/>
          </ac:spMkLst>
        </pc:spChg>
        <pc:spChg chg="add del mod">
          <ac:chgData name="Mohammed Faisal Khan" userId="53dd3f704ae69996" providerId="LiveId" clId="{F90A8032-C2DE-4855-98DF-E53576F08D30}" dt="2019-01-15T19:21:19.180" v="1"/>
          <ac:spMkLst>
            <pc:docMk/>
            <pc:sldMk cId="3618209086" sldId="272"/>
            <ac:spMk id="5" creationId="{36A91D97-595A-4FBE-B8F6-26EDC0E1F537}"/>
          </ac:spMkLst>
        </pc:spChg>
        <pc:spChg chg="add">
          <ac:chgData name="Mohammed Faisal Khan" userId="53dd3f704ae69996" providerId="LiveId" clId="{F90A8032-C2DE-4855-98DF-E53576F08D30}" dt="2019-01-15T19:22:29.899" v="7" actId="26606"/>
          <ac:spMkLst>
            <pc:docMk/>
            <pc:sldMk cId="3618209086" sldId="272"/>
            <ac:spMk id="9" creationId="{80861964-D86C-4A50-8F6D-B466384A61B1}"/>
          </ac:spMkLst>
        </pc:spChg>
        <pc:spChg chg="add del">
          <ac:chgData name="Mohammed Faisal Khan" userId="53dd3f704ae69996" providerId="LiveId" clId="{F90A8032-C2DE-4855-98DF-E53576F08D30}" dt="2019-01-15T19:21:34.382" v="3" actId="26606"/>
          <ac:spMkLst>
            <pc:docMk/>
            <pc:sldMk cId="3618209086" sldId="272"/>
            <ac:spMk id="12" creationId="{CFD9A104-F5D1-48E1-9507-7A642B56E8E6}"/>
          </ac:spMkLst>
        </pc:spChg>
        <pc:spChg chg="add mod">
          <ac:chgData name="Mohammed Faisal Khan" userId="53dd3f704ae69996" providerId="LiveId" clId="{F90A8032-C2DE-4855-98DF-E53576F08D30}" dt="2019-01-15T19:24:29.628" v="29" actId="12"/>
          <ac:spMkLst>
            <pc:docMk/>
            <pc:sldMk cId="3618209086" sldId="272"/>
            <ac:spMk id="14" creationId="{E29F6040-BC15-4374-853E-D9FC7983862B}"/>
          </ac:spMkLst>
        </pc:spChg>
        <pc:spChg chg="add del">
          <ac:chgData name="Mohammed Faisal Khan" userId="53dd3f704ae69996" providerId="LiveId" clId="{F90A8032-C2DE-4855-98DF-E53576F08D30}" dt="2019-01-15T19:21:34.382" v="3" actId="26606"/>
          <ac:spMkLst>
            <pc:docMk/>
            <pc:sldMk cId="3618209086" sldId="272"/>
            <ac:spMk id="15" creationId="{39B4056F-1959-4627-A683-77F6C0603FCD}"/>
          </ac:spMkLst>
        </pc:spChg>
        <pc:spChg chg="add">
          <ac:chgData name="Mohammed Faisal Khan" userId="53dd3f704ae69996" providerId="LiveId" clId="{F90A8032-C2DE-4855-98DF-E53576F08D30}" dt="2019-01-15T19:22:29.899" v="7" actId="26606"/>
          <ac:spMkLst>
            <pc:docMk/>
            <pc:sldMk cId="3618209086" sldId="272"/>
            <ac:spMk id="16" creationId="{02CE8509-9E93-4D74-BF24-661F111C72AB}"/>
          </ac:spMkLst>
        </pc:spChg>
        <pc:spChg chg="add del">
          <ac:chgData name="Mohammed Faisal Khan" userId="53dd3f704ae69996" providerId="LiveId" clId="{F90A8032-C2DE-4855-98DF-E53576F08D30}" dt="2019-01-15T19:21:34.382" v="3" actId="26606"/>
          <ac:spMkLst>
            <pc:docMk/>
            <pc:sldMk cId="3618209086" sldId="272"/>
            <ac:spMk id="17" creationId="{D8D7349B-C9FA-4FCE-A1FF-948F460A3A9A}"/>
          </ac:spMkLst>
        </pc:spChg>
        <pc:spChg chg="add">
          <ac:chgData name="Mohammed Faisal Khan" userId="53dd3f704ae69996" providerId="LiveId" clId="{F90A8032-C2DE-4855-98DF-E53576F08D30}" dt="2019-01-15T19:22:29.899" v="7" actId="26606"/>
          <ac:spMkLst>
            <pc:docMk/>
            <pc:sldMk cId="3618209086" sldId="272"/>
            <ac:spMk id="18" creationId="{66E8BA98-E13C-403B-AC96-75E203799CC0}"/>
          </ac:spMkLst>
        </pc:spChg>
        <pc:spChg chg="add del">
          <ac:chgData name="Mohammed Faisal Khan" userId="53dd3f704ae69996" providerId="LiveId" clId="{F90A8032-C2DE-4855-98DF-E53576F08D30}" dt="2019-01-15T19:21:34.382" v="3" actId="26606"/>
          <ac:spMkLst>
            <pc:docMk/>
            <pc:sldMk cId="3618209086" sldId="272"/>
            <ac:spMk id="19" creationId="{4AF746F9-E85F-4BED-9D7E-562262E8B3D2}"/>
          </ac:spMkLst>
        </pc:spChg>
        <pc:picChg chg="add del mod">
          <ac:chgData name="Mohammed Faisal Khan" userId="53dd3f704ae69996" providerId="LiveId" clId="{F90A8032-C2DE-4855-98DF-E53576F08D30}" dt="2019-01-15T19:22:29.899" v="7" actId="26606"/>
          <ac:picMkLst>
            <pc:docMk/>
            <pc:sldMk cId="3618209086" sldId="272"/>
            <ac:picMk id="7" creationId="{0F87933D-732C-4566-9B6D-8753F883FB8E}"/>
          </ac:picMkLst>
        </pc:picChg>
        <pc:picChg chg="add del">
          <ac:chgData name="Mohammed Faisal Khan" userId="53dd3f704ae69996" providerId="LiveId" clId="{F90A8032-C2DE-4855-98DF-E53576F08D30}" dt="2019-01-15T19:21:34.382" v="3" actId="26606"/>
          <ac:picMkLst>
            <pc:docMk/>
            <pc:sldMk cId="3618209086" sldId="272"/>
            <ac:picMk id="10" creationId="{0F87933D-732C-4566-9B6D-8753F883FB8E}"/>
          </ac:picMkLst>
        </pc:picChg>
        <pc:picChg chg="add">
          <ac:chgData name="Mohammed Faisal Khan" userId="53dd3f704ae69996" providerId="LiveId" clId="{F90A8032-C2DE-4855-98DF-E53576F08D30}" dt="2019-01-15T19:22:29.899" v="7" actId="26606"/>
          <ac:picMkLst>
            <pc:docMk/>
            <pc:sldMk cId="3618209086" sldId="272"/>
            <ac:picMk id="11" creationId="{0F87933D-732C-4566-9B6D-8753F883FB8E}"/>
          </ac:picMkLst>
        </pc:picChg>
        <pc:cxnChg chg="add">
          <ac:chgData name="Mohammed Faisal Khan" userId="53dd3f704ae69996" providerId="LiveId" clId="{F90A8032-C2DE-4855-98DF-E53576F08D30}" dt="2019-01-15T19:22:29.899" v="7" actId="26606"/>
          <ac:cxnSpMkLst>
            <pc:docMk/>
            <pc:sldMk cId="3618209086" sldId="272"/>
            <ac:cxnSpMk id="13" creationId="{754A678E-8F30-4E92-A5BF-F5D03D011394}"/>
          </ac:cxnSpMkLst>
        </pc:cxnChg>
        <pc:cxnChg chg="add del">
          <ac:chgData name="Mohammed Faisal Khan" userId="53dd3f704ae69996" providerId="LiveId" clId="{F90A8032-C2DE-4855-98DF-E53576F08D30}" dt="2019-01-15T19:21:34.382" v="3" actId="26606"/>
          <ac:cxnSpMkLst>
            <pc:docMk/>
            <pc:sldMk cId="3618209086" sldId="272"/>
            <ac:cxnSpMk id="21" creationId="{55646586-8E5D-4A2B-BDA9-01CE28AC89A1}"/>
          </ac:cxnSpMkLst>
        </pc:cxnChg>
      </pc:sldChg>
      <pc:sldChg chg="addSp delSp modSp mod setBg">
        <pc:chgData name="Mohammed Faisal Khan" userId="53dd3f704ae69996" providerId="LiveId" clId="{F90A8032-C2DE-4855-98DF-E53576F08D30}" dt="2019-01-15T19:36:18.396" v="673" actId="12"/>
        <pc:sldMkLst>
          <pc:docMk/>
          <pc:sldMk cId="2125845235" sldId="273"/>
        </pc:sldMkLst>
        <pc:spChg chg="mod">
          <ac:chgData name="Mohammed Faisal Khan" userId="53dd3f704ae69996" providerId="LiveId" clId="{F90A8032-C2DE-4855-98DF-E53576F08D30}" dt="2019-01-15T19:35:34.321" v="667" actId="26606"/>
          <ac:spMkLst>
            <pc:docMk/>
            <pc:sldMk cId="2125845235" sldId="273"/>
            <ac:spMk id="2" creationId="{0108A15D-CFAF-4CE4-B725-908B603E9DA6}"/>
          </ac:spMkLst>
        </pc:spChg>
        <pc:spChg chg="add mod">
          <ac:chgData name="Mohammed Faisal Khan" userId="53dd3f704ae69996" providerId="LiveId" clId="{F90A8032-C2DE-4855-98DF-E53576F08D30}" dt="2019-01-15T19:36:18.396" v="673" actId="12"/>
          <ac:spMkLst>
            <pc:docMk/>
            <pc:sldMk cId="2125845235" sldId="273"/>
            <ac:spMk id="10" creationId="{C50DDAC8-495F-402D-BFAB-D0DFB66ACBE1}"/>
          </ac:spMkLst>
        </pc:spChg>
        <pc:spChg chg="add">
          <ac:chgData name="Mohammed Faisal Khan" userId="53dd3f704ae69996" providerId="LiveId" clId="{F90A8032-C2DE-4855-98DF-E53576F08D30}" dt="2019-01-15T19:35:34.321" v="667" actId="26606"/>
          <ac:spMkLst>
            <pc:docMk/>
            <pc:sldMk cId="2125845235" sldId="273"/>
            <ac:spMk id="13" creationId="{80861964-D86C-4A50-8F6D-B466384A61B1}"/>
          </ac:spMkLst>
        </pc:spChg>
        <pc:spChg chg="add">
          <ac:chgData name="Mohammed Faisal Khan" userId="53dd3f704ae69996" providerId="LiveId" clId="{F90A8032-C2DE-4855-98DF-E53576F08D30}" dt="2019-01-15T19:35:34.321" v="667" actId="26606"/>
          <ac:spMkLst>
            <pc:docMk/>
            <pc:sldMk cId="2125845235" sldId="273"/>
            <ac:spMk id="17" creationId="{02CE8509-9E93-4D74-BF24-661F111C72AB}"/>
          </ac:spMkLst>
        </pc:spChg>
        <pc:spChg chg="add">
          <ac:chgData name="Mohammed Faisal Khan" userId="53dd3f704ae69996" providerId="LiveId" clId="{F90A8032-C2DE-4855-98DF-E53576F08D30}" dt="2019-01-15T19:35:34.321" v="667" actId="26606"/>
          <ac:spMkLst>
            <pc:docMk/>
            <pc:sldMk cId="2125845235" sldId="273"/>
            <ac:spMk id="19" creationId="{66E8BA98-E13C-403B-AC96-75E203799CC0}"/>
          </ac:spMkLst>
        </pc:spChg>
        <pc:picChg chg="del">
          <ac:chgData name="Mohammed Faisal Khan" userId="53dd3f704ae69996" providerId="LiveId" clId="{F90A8032-C2DE-4855-98DF-E53576F08D30}" dt="2019-01-15T19:35:34.321" v="667" actId="26606"/>
          <ac:picMkLst>
            <pc:docMk/>
            <pc:sldMk cId="2125845235" sldId="273"/>
            <ac:picMk id="5" creationId="{85BC9B67-8556-451D-8DF3-FDFC726FD519}"/>
          </ac:picMkLst>
        </pc:picChg>
        <pc:picChg chg="add">
          <ac:chgData name="Mohammed Faisal Khan" userId="53dd3f704ae69996" providerId="LiveId" clId="{F90A8032-C2DE-4855-98DF-E53576F08D30}" dt="2019-01-15T19:35:34.321" v="667" actId="26606"/>
          <ac:picMkLst>
            <pc:docMk/>
            <pc:sldMk cId="2125845235" sldId="273"/>
            <ac:picMk id="8" creationId="{85BC9B67-8556-451D-8DF3-FDFC726FD519}"/>
          </ac:picMkLst>
        </pc:picChg>
        <pc:cxnChg chg="add">
          <ac:chgData name="Mohammed Faisal Khan" userId="53dd3f704ae69996" providerId="LiveId" clId="{F90A8032-C2DE-4855-98DF-E53576F08D30}" dt="2019-01-15T19:35:34.321" v="667" actId="26606"/>
          <ac:cxnSpMkLst>
            <pc:docMk/>
            <pc:sldMk cId="2125845235" sldId="273"/>
            <ac:cxnSpMk id="15" creationId="{754A678E-8F30-4E92-A5BF-F5D03D011394}"/>
          </ac:cxnSpMkLst>
        </pc:cxnChg>
      </pc:sldChg>
      <pc:sldChg chg="add del">
        <pc:chgData name="Mohammed Faisal Khan" userId="53dd3f704ae69996" providerId="LiveId" clId="{F90A8032-C2DE-4855-98DF-E53576F08D30}" dt="2019-01-15T19:38:02.167" v="695" actId="2696"/>
        <pc:sldMkLst>
          <pc:docMk/>
          <pc:sldMk cId="2755246443" sldId="275"/>
        </pc:sldMkLst>
      </pc:sldChg>
      <pc:sldChg chg="addSp delSp modSp mod setBg">
        <pc:chgData name="Mohammed Faisal Khan" userId="53dd3f704ae69996" providerId="LiveId" clId="{F90A8032-C2DE-4855-98DF-E53576F08D30}" dt="2019-01-15T19:34:53.496" v="666" actId="12"/>
        <pc:sldMkLst>
          <pc:docMk/>
          <pc:sldMk cId="821331830" sldId="277"/>
        </pc:sldMkLst>
        <pc:spChg chg="mod">
          <ac:chgData name="Mohammed Faisal Khan" userId="53dd3f704ae69996" providerId="LiveId" clId="{F90A8032-C2DE-4855-98DF-E53576F08D30}" dt="2019-01-15T19:33:06.486" v="652" actId="26606"/>
          <ac:spMkLst>
            <pc:docMk/>
            <pc:sldMk cId="821331830" sldId="277"/>
            <ac:spMk id="2" creationId="{E67F9BAE-DDAE-4EC7-9642-54A9B99C247F}"/>
          </ac:spMkLst>
        </pc:spChg>
        <pc:spChg chg="add mod">
          <ac:chgData name="Mohammed Faisal Khan" userId="53dd3f704ae69996" providerId="LiveId" clId="{F90A8032-C2DE-4855-98DF-E53576F08D30}" dt="2019-01-15T19:34:53.496" v="666" actId="12"/>
          <ac:spMkLst>
            <pc:docMk/>
            <pc:sldMk cId="821331830" sldId="277"/>
            <ac:spMk id="10" creationId="{52A9955D-B73C-4712-9946-DD94510D8A7E}"/>
          </ac:spMkLst>
        </pc:spChg>
        <pc:spChg chg="add">
          <ac:chgData name="Mohammed Faisal Khan" userId="53dd3f704ae69996" providerId="LiveId" clId="{F90A8032-C2DE-4855-98DF-E53576F08D30}" dt="2019-01-15T19:33:06.486" v="652" actId="26606"/>
          <ac:spMkLst>
            <pc:docMk/>
            <pc:sldMk cId="821331830" sldId="277"/>
            <ac:spMk id="13" creationId="{80861964-D86C-4A50-8F6D-B466384A61B1}"/>
          </ac:spMkLst>
        </pc:spChg>
        <pc:spChg chg="add">
          <ac:chgData name="Mohammed Faisal Khan" userId="53dd3f704ae69996" providerId="LiveId" clId="{F90A8032-C2DE-4855-98DF-E53576F08D30}" dt="2019-01-15T19:33:06.486" v="652" actId="26606"/>
          <ac:spMkLst>
            <pc:docMk/>
            <pc:sldMk cId="821331830" sldId="277"/>
            <ac:spMk id="17" creationId="{02CE8509-9E93-4D74-BF24-661F111C72AB}"/>
          </ac:spMkLst>
        </pc:spChg>
        <pc:spChg chg="add">
          <ac:chgData name="Mohammed Faisal Khan" userId="53dd3f704ae69996" providerId="LiveId" clId="{F90A8032-C2DE-4855-98DF-E53576F08D30}" dt="2019-01-15T19:33:06.486" v="652" actId="26606"/>
          <ac:spMkLst>
            <pc:docMk/>
            <pc:sldMk cId="821331830" sldId="277"/>
            <ac:spMk id="19" creationId="{66E8BA98-E13C-403B-AC96-75E203799CC0}"/>
          </ac:spMkLst>
        </pc:spChg>
        <pc:picChg chg="del">
          <ac:chgData name="Mohammed Faisal Khan" userId="53dd3f704ae69996" providerId="LiveId" clId="{F90A8032-C2DE-4855-98DF-E53576F08D30}" dt="2019-01-15T19:33:06.486" v="652" actId="26606"/>
          <ac:picMkLst>
            <pc:docMk/>
            <pc:sldMk cId="821331830" sldId="277"/>
            <ac:picMk id="5" creationId="{628EF667-7FAA-4FE6-8B0C-11D38EE62045}"/>
          </ac:picMkLst>
        </pc:picChg>
        <pc:picChg chg="add mod">
          <ac:chgData name="Mohammed Faisal Khan" userId="53dd3f704ae69996" providerId="LiveId" clId="{F90A8032-C2DE-4855-98DF-E53576F08D30}" dt="2019-01-15T19:33:11.064" v="653" actId="14100"/>
          <ac:picMkLst>
            <pc:docMk/>
            <pc:sldMk cId="821331830" sldId="277"/>
            <ac:picMk id="8" creationId="{628EF667-7FAA-4FE6-8B0C-11D38EE62045}"/>
          </ac:picMkLst>
        </pc:picChg>
        <pc:cxnChg chg="add">
          <ac:chgData name="Mohammed Faisal Khan" userId="53dd3f704ae69996" providerId="LiveId" clId="{F90A8032-C2DE-4855-98DF-E53576F08D30}" dt="2019-01-15T19:33:06.486" v="652" actId="26606"/>
          <ac:cxnSpMkLst>
            <pc:docMk/>
            <pc:sldMk cId="821331830" sldId="277"/>
            <ac:cxnSpMk id="15" creationId="{754A678E-8F30-4E92-A5BF-F5D03D011394}"/>
          </ac:cxnSpMkLst>
        </pc:cxnChg>
      </pc:sldChg>
      <pc:sldChg chg="modSp">
        <pc:chgData name="Mohammed Faisal Khan" userId="53dd3f704ae69996" providerId="LiveId" clId="{F90A8032-C2DE-4855-98DF-E53576F08D30}" dt="2019-01-15T19:38:12.588" v="700" actId="20577"/>
        <pc:sldMkLst>
          <pc:docMk/>
          <pc:sldMk cId="1534616231" sldId="278"/>
        </pc:sldMkLst>
        <pc:spChg chg="mod">
          <ac:chgData name="Mohammed Faisal Khan" userId="53dd3f704ae69996" providerId="LiveId" clId="{F90A8032-C2DE-4855-98DF-E53576F08D30}" dt="2019-01-15T19:38:12.588" v="700" actId="20577"/>
          <ac:spMkLst>
            <pc:docMk/>
            <pc:sldMk cId="1534616231" sldId="278"/>
            <ac:spMk id="4" creationId="{FC82914A-D267-4D10-AD94-ADAB6D0E719D}"/>
          </ac:spMkLst>
        </pc:spChg>
      </pc:sldChg>
      <pc:sldChg chg="addSp delSp modSp">
        <pc:chgData name="Mohammed Faisal Khan" userId="53dd3f704ae69996" providerId="LiveId" clId="{F90A8032-C2DE-4855-98DF-E53576F08D30}" dt="2019-01-15T19:26:57.039" v="297" actId="12"/>
        <pc:sldMkLst>
          <pc:docMk/>
          <pc:sldMk cId="3544992159" sldId="283"/>
        </pc:sldMkLst>
        <pc:spChg chg="mod">
          <ac:chgData name="Mohammed Faisal Khan" userId="53dd3f704ae69996" providerId="LiveId" clId="{F90A8032-C2DE-4855-98DF-E53576F08D30}" dt="2019-01-15T19:25:03.407" v="30" actId="26606"/>
          <ac:spMkLst>
            <pc:docMk/>
            <pc:sldMk cId="3544992159" sldId="283"/>
            <ac:spMk id="2" creationId="{A458784E-D528-46FA-83DB-0AD277EF9253}"/>
          </ac:spMkLst>
        </pc:spChg>
        <pc:spChg chg="del">
          <ac:chgData name="Mohammed Faisal Khan" userId="53dd3f704ae69996" providerId="LiveId" clId="{F90A8032-C2DE-4855-98DF-E53576F08D30}" dt="2019-01-15T19:25:03.407" v="30" actId="26606"/>
          <ac:spMkLst>
            <pc:docMk/>
            <pc:sldMk cId="3544992159" sldId="283"/>
            <ac:spMk id="12" creationId="{D829E218-74FB-4455-98BE-F2C5BA8978BE}"/>
          </ac:spMkLst>
        </pc:spChg>
        <pc:spChg chg="del">
          <ac:chgData name="Mohammed Faisal Khan" userId="53dd3f704ae69996" providerId="LiveId" clId="{F90A8032-C2DE-4855-98DF-E53576F08D30}" dt="2019-01-15T19:25:03.407" v="30" actId="26606"/>
          <ac:spMkLst>
            <pc:docMk/>
            <pc:sldMk cId="3544992159" sldId="283"/>
            <ac:spMk id="14" creationId="{7E8D75FD-D4F9-4D11-B70D-82EFCB4CFA5B}"/>
          </ac:spMkLst>
        </pc:spChg>
        <pc:spChg chg="del">
          <ac:chgData name="Mohammed Faisal Khan" userId="53dd3f704ae69996" providerId="LiveId" clId="{F90A8032-C2DE-4855-98DF-E53576F08D30}" dt="2019-01-15T19:25:03.407" v="30" actId="26606"/>
          <ac:spMkLst>
            <pc:docMk/>
            <pc:sldMk cId="3544992159" sldId="283"/>
            <ac:spMk id="18" creationId="{548B4202-DCD5-4F8C-B481-743A989A9DFF}"/>
          </ac:spMkLst>
        </pc:spChg>
        <pc:spChg chg="del">
          <ac:chgData name="Mohammed Faisal Khan" userId="53dd3f704ae69996" providerId="LiveId" clId="{F90A8032-C2DE-4855-98DF-E53576F08D30}" dt="2019-01-15T19:25:03.407" v="30" actId="26606"/>
          <ac:spMkLst>
            <pc:docMk/>
            <pc:sldMk cId="3544992159" sldId="283"/>
            <ac:spMk id="22" creationId="{7CFB8C0F-4E01-4C10-A861-0C16EB92D23E}"/>
          </ac:spMkLst>
        </pc:spChg>
        <pc:spChg chg="del">
          <ac:chgData name="Mohammed Faisal Khan" userId="53dd3f704ae69996" providerId="LiveId" clId="{F90A8032-C2DE-4855-98DF-E53576F08D30}" dt="2019-01-15T19:25:03.407" v="30" actId="26606"/>
          <ac:spMkLst>
            <pc:docMk/>
            <pc:sldMk cId="3544992159" sldId="283"/>
            <ac:spMk id="24" creationId="{8EE702CF-91CE-4661-ACBF-3C8160D1B433}"/>
          </ac:spMkLst>
        </pc:spChg>
        <pc:spChg chg="add mod">
          <ac:chgData name="Mohammed Faisal Khan" userId="53dd3f704ae69996" providerId="LiveId" clId="{F90A8032-C2DE-4855-98DF-E53576F08D30}" dt="2019-01-15T19:26:57.039" v="297" actId="12"/>
          <ac:spMkLst>
            <pc:docMk/>
            <pc:sldMk cId="3544992159" sldId="283"/>
            <ac:spMk id="29" creationId="{D0F18ED9-B609-45EC-AE85-8C48B0894B16}"/>
          </ac:spMkLst>
        </pc:spChg>
        <pc:spChg chg="add">
          <ac:chgData name="Mohammed Faisal Khan" userId="53dd3f704ae69996" providerId="LiveId" clId="{F90A8032-C2DE-4855-98DF-E53576F08D30}" dt="2019-01-15T19:25:03.407" v="30" actId="26606"/>
          <ac:spMkLst>
            <pc:docMk/>
            <pc:sldMk cId="3544992159" sldId="283"/>
            <ac:spMk id="32" creationId="{80861964-D86C-4A50-8F6D-B466384A61B1}"/>
          </ac:spMkLst>
        </pc:spChg>
        <pc:spChg chg="add">
          <ac:chgData name="Mohammed Faisal Khan" userId="53dd3f704ae69996" providerId="LiveId" clId="{F90A8032-C2DE-4855-98DF-E53576F08D30}" dt="2019-01-15T19:25:03.407" v="30" actId="26606"/>
          <ac:spMkLst>
            <pc:docMk/>
            <pc:sldMk cId="3544992159" sldId="283"/>
            <ac:spMk id="36" creationId="{02CE8509-9E93-4D74-BF24-661F111C72AB}"/>
          </ac:spMkLst>
        </pc:spChg>
        <pc:spChg chg="add">
          <ac:chgData name="Mohammed Faisal Khan" userId="53dd3f704ae69996" providerId="LiveId" clId="{F90A8032-C2DE-4855-98DF-E53576F08D30}" dt="2019-01-15T19:25:03.407" v="30" actId="26606"/>
          <ac:spMkLst>
            <pc:docMk/>
            <pc:sldMk cId="3544992159" sldId="283"/>
            <ac:spMk id="38" creationId="{66E8BA98-E13C-403B-AC96-75E203799CC0}"/>
          </ac:spMkLst>
        </pc:spChg>
        <pc:picChg chg="del">
          <ac:chgData name="Mohammed Faisal Khan" userId="53dd3f704ae69996" providerId="LiveId" clId="{F90A8032-C2DE-4855-98DF-E53576F08D30}" dt="2019-01-15T19:25:03.407" v="30" actId="26606"/>
          <ac:picMkLst>
            <pc:docMk/>
            <pc:sldMk cId="3544992159" sldId="283"/>
            <ac:picMk id="7" creationId="{DE90F001-488A-410D-8849-B93A1099F070}"/>
          </ac:picMkLst>
        </pc:picChg>
        <pc:picChg chg="add">
          <ac:chgData name="Mohammed Faisal Khan" userId="53dd3f704ae69996" providerId="LiveId" clId="{F90A8032-C2DE-4855-98DF-E53576F08D30}" dt="2019-01-15T19:25:03.407" v="30" actId="26606"/>
          <ac:picMkLst>
            <pc:docMk/>
            <pc:sldMk cId="3544992159" sldId="283"/>
            <ac:picMk id="27" creationId="{DE90F001-488A-410D-8849-B93A1099F070}"/>
          </ac:picMkLst>
        </pc:picChg>
        <pc:cxnChg chg="del">
          <ac:chgData name="Mohammed Faisal Khan" userId="53dd3f704ae69996" providerId="LiveId" clId="{F90A8032-C2DE-4855-98DF-E53576F08D30}" dt="2019-01-15T19:25:03.407" v="30" actId="26606"/>
          <ac:cxnSpMkLst>
            <pc:docMk/>
            <pc:sldMk cId="3544992159" sldId="283"/>
            <ac:cxnSpMk id="16" creationId="{1F5DC8C3-BA5F-4EED-BB9A-A14272BD82A1}"/>
          </ac:cxnSpMkLst>
        </pc:cxnChg>
        <pc:cxnChg chg="del">
          <ac:chgData name="Mohammed Faisal Khan" userId="53dd3f704ae69996" providerId="LiveId" clId="{F90A8032-C2DE-4855-98DF-E53576F08D30}" dt="2019-01-15T19:25:03.407" v="30" actId="26606"/>
          <ac:cxnSpMkLst>
            <pc:docMk/>
            <pc:sldMk cId="3544992159" sldId="283"/>
            <ac:cxnSpMk id="20" creationId="{F7F57F6B-E621-4E40-A34D-2FE12902AA20}"/>
          </ac:cxnSpMkLst>
        </pc:cxnChg>
        <pc:cxnChg chg="add">
          <ac:chgData name="Mohammed Faisal Khan" userId="53dd3f704ae69996" providerId="LiveId" clId="{F90A8032-C2DE-4855-98DF-E53576F08D30}" dt="2019-01-15T19:25:03.407" v="30" actId="26606"/>
          <ac:cxnSpMkLst>
            <pc:docMk/>
            <pc:sldMk cId="3544992159" sldId="283"/>
            <ac:cxnSpMk id="34" creationId="{754A678E-8F30-4E92-A5BF-F5D03D011394}"/>
          </ac:cxnSpMkLst>
        </pc:cxnChg>
      </pc:sldChg>
      <pc:sldChg chg="addSp modSp">
        <pc:chgData name="Mohammed Faisal Khan" userId="53dd3f704ae69996" providerId="LiveId" clId="{F90A8032-C2DE-4855-98DF-E53576F08D30}" dt="2019-01-15T19:30:15.452" v="420" actId="1076"/>
        <pc:sldMkLst>
          <pc:docMk/>
          <pc:sldMk cId="3543951712" sldId="287"/>
        </pc:sldMkLst>
        <pc:spChg chg="add mod">
          <ac:chgData name="Mohammed Faisal Khan" userId="53dd3f704ae69996" providerId="LiveId" clId="{F90A8032-C2DE-4855-98DF-E53576F08D30}" dt="2019-01-15T19:30:15.452" v="420" actId="1076"/>
          <ac:spMkLst>
            <pc:docMk/>
            <pc:sldMk cId="3543951712" sldId="287"/>
            <ac:spMk id="5" creationId="{0B40EBE6-2EC0-4D65-913C-FE3B064E5C17}"/>
          </ac:spMkLst>
        </pc:spChg>
      </pc:sldChg>
      <pc:sldChg chg="addSp delSp modSp mod setBg setClrOvrMap">
        <pc:chgData name="Mohammed Faisal Khan" userId="53dd3f704ae69996" providerId="LiveId" clId="{F90A8032-C2DE-4855-98DF-E53576F08D30}" dt="2019-01-15T19:32:22.552" v="651" actId="12"/>
        <pc:sldMkLst>
          <pc:docMk/>
          <pc:sldMk cId="805005680" sldId="288"/>
        </pc:sldMkLst>
        <pc:spChg chg="mod">
          <ac:chgData name="Mohammed Faisal Khan" userId="53dd3f704ae69996" providerId="LiveId" clId="{F90A8032-C2DE-4855-98DF-E53576F08D30}" dt="2019-01-15T19:30:28.014" v="421" actId="26606"/>
          <ac:spMkLst>
            <pc:docMk/>
            <pc:sldMk cId="805005680" sldId="288"/>
            <ac:spMk id="2" creationId="{217C0D13-CF78-424F-90F5-33CD59BE317D}"/>
          </ac:spMkLst>
        </pc:spChg>
        <pc:spChg chg="add mod">
          <ac:chgData name="Mohammed Faisal Khan" userId="53dd3f704ae69996" providerId="LiveId" clId="{F90A8032-C2DE-4855-98DF-E53576F08D30}" dt="2019-01-15T19:32:22.552" v="651" actId="12"/>
          <ac:spMkLst>
            <pc:docMk/>
            <pc:sldMk cId="805005680" sldId="288"/>
            <ac:spMk id="17" creationId="{504A0B1F-8B09-455F-9CC3-3C785E275954}"/>
          </ac:spMkLst>
        </pc:spChg>
        <pc:spChg chg="add">
          <ac:chgData name="Mohammed Faisal Khan" userId="53dd3f704ae69996" providerId="LiveId" clId="{F90A8032-C2DE-4855-98DF-E53576F08D30}" dt="2019-01-15T19:30:28.014" v="421" actId="26606"/>
          <ac:spMkLst>
            <pc:docMk/>
            <pc:sldMk cId="805005680" sldId="288"/>
            <ac:spMk id="23" creationId="{80861964-D86C-4A50-8F6D-B466384A61B1}"/>
          </ac:spMkLst>
        </pc:spChg>
        <pc:spChg chg="add">
          <ac:chgData name="Mohammed Faisal Khan" userId="53dd3f704ae69996" providerId="LiveId" clId="{F90A8032-C2DE-4855-98DF-E53576F08D30}" dt="2019-01-15T19:30:28.014" v="421" actId="26606"/>
          <ac:spMkLst>
            <pc:docMk/>
            <pc:sldMk cId="805005680" sldId="288"/>
            <ac:spMk id="27" creationId="{02CE8509-9E93-4D74-BF24-661F111C72AB}"/>
          </ac:spMkLst>
        </pc:spChg>
        <pc:spChg chg="add">
          <ac:chgData name="Mohammed Faisal Khan" userId="53dd3f704ae69996" providerId="LiveId" clId="{F90A8032-C2DE-4855-98DF-E53576F08D30}" dt="2019-01-15T19:30:28.014" v="421" actId="26606"/>
          <ac:spMkLst>
            <pc:docMk/>
            <pc:sldMk cId="805005680" sldId="288"/>
            <ac:spMk id="29" creationId="{66E8BA98-E13C-403B-AC96-75E203799CC0}"/>
          </ac:spMkLst>
        </pc:spChg>
        <pc:picChg chg="del">
          <ac:chgData name="Mohammed Faisal Khan" userId="53dd3f704ae69996" providerId="LiveId" clId="{F90A8032-C2DE-4855-98DF-E53576F08D30}" dt="2019-01-15T19:30:28.014" v="421" actId="26606"/>
          <ac:picMkLst>
            <pc:docMk/>
            <pc:sldMk cId="805005680" sldId="288"/>
            <ac:picMk id="15" creationId="{0E001759-42ED-41BC-9FF5-074CEE06092C}"/>
          </ac:picMkLst>
        </pc:picChg>
        <pc:picChg chg="add">
          <ac:chgData name="Mohammed Faisal Khan" userId="53dd3f704ae69996" providerId="LiveId" clId="{F90A8032-C2DE-4855-98DF-E53576F08D30}" dt="2019-01-15T19:30:28.014" v="421" actId="26606"/>
          <ac:picMkLst>
            <pc:docMk/>
            <pc:sldMk cId="805005680" sldId="288"/>
            <ac:picMk id="18" creationId="{0E001759-42ED-41BC-9FF5-074CEE06092C}"/>
          </ac:picMkLst>
        </pc:picChg>
        <pc:cxnChg chg="add">
          <ac:chgData name="Mohammed Faisal Khan" userId="53dd3f704ae69996" providerId="LiveId" clId="{F90A8032-C2DE-4855-98DF-E53576F08D30}" dt="2019-01-15T19:30:28.014" v="421" actId="26606"/>
          <ac:cxnSpMkLst>
            <pc:docMk/>
            <pc:sldMk cId="805005680" sldId="288"/>
            <ac:cxnSpMk id="25" creationId="{754A678E-8F30-4E92-A5BF-F5D03D011394}"/>
          </ac:cxnSpMkLst>
        </pc:cxnChg>
      </pc:sldChg>
      <pc:sldChg chg="del">
        <pc:chgData name="Mohammed Faisal Khan" userId="53dd3f704ae69996" providerId="LiveId" clId="{F90A8032-C2DE-4855-98DF-E53576F08D30}" dt="2019-01-15T19:35:59.631" v="670" actId="2696"/>
        <pc:sldMkLst>
          <pc:docMk/>
          <pc:sldMk cId="4263449230" sldId="289"/>
        </pc:sldMkLst>
      </pc:sldChg>
      <pc:sldChg chg="addSp delSp modSp mod setBg">
        <pc:chgData name="Mohammed Faisal Khan" userId="53dd3f704ae69996" providerId="LiveId" clId="{F90A8032-C2DE-4855-98DF-E53576F08D30}" dt="2019-01-15T19:39:27.708" v="727" actId="14100"/>
        <pc:sldMkLst>
          <pc:docMk/>
          <pc:sldMk cId="107389878" sldId="290"/>
        </pc:sldMkLst>
        <pc:spChg chg="mod">
          <ac:chgData name="Mohammed Faisal Khan" userId="53dd3f704ae69996" providerId="LiveId" clId="{F90A8032-C2DE-4855-98DF-E53576F08D30}" dt="2019-01-15T19:37:14.249" v="676" actId="26606"/>
          <ac:spMkLst>
            <pc:docMk/>
            <pc:sldMk cId="107389878" sldId="290"/>
            <ac:spMk id="2" creationId="{2B7F24E8-3CCD-443C-AED5-0E478A59833A}"/>
          </ac:spMkLst>
        </pc:spChg>
        <pc:spChg chg="add del">
          <ac:chgData name="Mohammed Faisal Khan" userId="53dd3f704ae69996" providerId="LiveId" clId="{F90A8032-C2DE-4855-98DF-E53576F08D30}" dt="2019-01-15T19:37:14.233" v="675" actId="26606"/>
          <ac:spMkLst>
            <pc:docMk/>
            <pc:sldMk cId="107389878" sldId="290"/>
            <ac:spMk id="9" creationId="{F240A2FC-E2C3-458D-96B4-5DF9028D93A5}"/>
          </ac:spMkLst>
        </pc:spChg>
        <pc:spChg chg="add del">
          <ac:chgData name="Mohammed Faisal Khan" userId="53dd3f704ae69996" providerId="LiveId" clId="{F90A8032-C2DE-4855-98DF-E53576F08D30}" dt="2019-01-15T19:37:14.233" v="675" actId="26606"/>
          <ac:spMkLst>
            <pc:docMk/>
            <pc:sldMk cId="107389878" sldId="290"/>
            <ac:spMk id="11" creationId="{5F097929-F3D6-4D1F-8AFC-CF348171A9E1}"/>
          </ac:spMkLst>
        </pc:spChg>
        <pc:spChg chg="add">
          <ac:chgData name="Mohammed Faisal Khan" userId="53dd3f704ae69996" providerId="LiveId" clId="{F90A8032-C2DE-4855-98DF-E53576F08D30}" dt="2019-01-15T19:37:14.249" v="676" actId="26606"/>
          <ac:spMkLst>
            <pc:docMk/>
            <pc:sldMk cId="107389878" sldId="290"/>
            <ac:spMk id="12" creationId="{80861964-D86C-4A50-8F6D-B466384A61B1}"/>
          </ac:spMkLst>
        </pc:spChg>
        <pc:spChg chg="add del">
          <ac:chgData name="Mohammed Faisal Khan" userId="53dd3f704ae69996" providerId="LiveId" clId="{F90A8032-C2DE-4855-98DF-E53576F08D30}" dt="2019-01-15T19:37:14.233" v="675" actId="26606"/>
          <ac:spMkLst>
            <pc:docMk/>
            <pc:sldMk cId="107389878" sldId="290"/>
            <ac:spMk id="15" creationId="{34461041-8413-4023-ABA7-9E499B0AD995}"/>
          </ac:spMkLst>
        </pc:spChg>
        <pc:spChg chg="add">
          <ac:chgData name="Mohammed Faisal Khan" userId="53dd3f704ae69996" providerId="LiveId" clId="{F90A8032-C2DE-4855-98DF-E53576F08D30}" dt="2019-01-15T19:37:14.249" v="676" actId="26606"/>
          <ac:spMkLst>
            <pc:docMk/>
            <pc:sldMk cId="107389878" sldId="290"/>
            <ac:spMk id="16" creationId="{02CE8509-9E93-4D74-BF24-661F111C72AB}"/>
          </ac:spMkLst>
        </pc:spChg>
        <pc:spChg chg="add">
          <ac:chgData name="Mohammed Faisal Khan" userId="53dd3f704ae69996" providerId="LiveId" clId="{F90A8032-C2DE-4855-98DF-E53576F08D30}" dt="2019-01-15T19:37:14.249" v="676" actId="26606"/>
          <ac:spMkLst>
            <pc:docMk/>
            <pc:sldMk cId="107389878" sldId="290"/>
            <ac:spMk id="18" creationId="{66E8BA98-E13C-403B-AC96-75E203799CC0}"/>
          </ac:spMkLst>
        </pc:spChg>
        <pc:spChg chg="add del">
          <ac:chgData name="Mohammed Faisal Khan" userId="53dd3f704ae69996" providerId="LiveId" clId="{F90A8032-C2DE-4855-98DF-E53576F08D30}" dt="2019-01-15T19:37:14.233" v="675" actId="26606"/>
          <ac:spMkLst>
            <pc:docMk/>
            <pc:sldMk cId="107389878" sldId="290"/>
            <ac:spMk id="19" creationId="{D841E764-4629-49E0-994A-6F92FEFB9B5D}"/>
          </ac:spMkLst>
        </pc:spChg>
        <pc:spChg chg="add del">
          <ac:chgData name="Mohammed Faisal Khan" userId="53dd3f704ae69996" providerId="LiveId" clId="{F90A8032-C2DE-4855-98DF-E53576F08D30}" dt="2019-01-15T19:37:14.233" v="675" actId="26606"/>
          <ac:spMkLst>
            <pc:docMk/>
            <pc:sldMk cId="107389878" sldId="290"/>
            <ac:spMk id="21" creationId="{95635077-9890-4CC8-9792-28743EBFE01D}"/>
          </ac:spMkLst>
        </pc:spChg>
        <pc:spChg chg="add mod">
          <ac:chgData name="Mohammed Faisal Khan" userId="53dd3f704ae69996" providerId="LiveId" clId="{F90A8032-C2DE-4855-98DF-E53576F08D30}" dt="2019-01-15T19:39:16.474" v="726" actId="12"/>
          <ac:spMkLst>
            <pc:docMk/>
            <pc:sldMk cId="107389878" sldId="290"/>
            <ac:spMk id="23" creationId="{58E26414-A3C3-4DAA-9CC9-2D8BB56A4C5A}"/>
          </ac:spMkLst>
        </pc:spChg>
        <pc:picChg chg="del mod">
          <ac:chgData name="Mohammed Faisal Khan" userId="53dd3f704ae69996" providerId="LiveId" clId="{F90A8032-C2DE-4855-98DF-E53576F08D30}" dt="2019-01-15T19:37:14.249" v="676" actId="26606"/>
          <ac:picMkLst>
            <pc:docMk/>
            <pc:sldMk cId="107389878" sldId="290"/>
            <ac:picMk id="4" creationId="{331ED89F-2E05-4D41-98B7-1AB374C359B4}"/>
          </ac:picMkLst>
        </pc:picChg>
        <pc:picChg chg="add mod">
          <ac:chgData name="Mohammed Faisal Khan" userId="53dd3f704ae69996" providerId="LiveId" clId="{F90A8032-C2DE-4855-98DF-E53576F08D30}" dt="2019-01-15T19:39:27.708" v="727" actId="14100"/>
          <ac:picMkLst>
            <pc:docMk/>
            <pc:sldMk cId="107389878" sldId="290"/>
            <ac:picMk id="7" creationId="{331ED89F-2E05-4D41-98B7-1AB374C359B4}"/>
          </ac:picMkLst>
        </pc:picChg>
        <pc:cxnChg chg="add del">
          <ac:chgData name="Mohammed Faisal Khan" userId="53dd3f704ae69996" providerId="LiveId" clId="{F90A8032-C2DE-4855-98DF-E53576F08D30}" dt="2019-01-15T19:37:14.233" v="675" actId="26606"/>
          <ac:cxnSpMkLst>
            <pc:docMk/>
            <pc:sldMk cId="107389878" sldId="290"/>
            <ac:cxnSpMk id="13" creationId="{43074C91-9045-414B-B5F9-567DAE3EED25}"/>
          </ac:cxnSpMkLst>
        </pc:cxnChg>
        <pc:cxnChg chg="add">
          <ac:chgData name="Mohammed Faisal Khan" userId="53dd3f704ae69996" providerId="LiveId" clId="{F90A8032-C2DE-4855-98DF-E53576F08D30}" dt="2019-01-15T19:37:14.249" v="676" actId="26606"/>
          <ac:cxnSpMkLst>
            <pc:docMk/>
            <pc:sldMk cId="107389878" sldId="290"/>
            <ac:cxnSpMk id="14" creationId="{754A678E-8F30-4E92-A5BF-F5D03D011394}"/>
          </ac:cxnSpMkLst>
        </pc:cxnChg>
        <pc:cxnChg chg="add del">
          <ac:chgData name="Mohammed Faisal Khan" userId="53dd3f704ae69996" providerId="LiveId" clId="{F90A8032-C2DE-4855-98DF-E53576F08D30}" dt="2019-01-15T19:37:14.233" v="675" actId="26606"/>
          <ac:cxnSpMkLst>
            <pc:docMk/>
            <pc:sldMk cId="107389878" sldId="290"/>
            <ac:cxnSpMk id="17" creationId="{F05BCF04-4702-43D0-BE8F-DBF6C2F65131}"/>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C81FF4-8592-409B-B063-6E96BB635752}" type="doc">
      <dgm:prSet loTypeId="urn:microsoft.com/office/officeart/2016/7/layout/LinearBlockProcessNumbered" loCatId="process" qsTypeId="urn:microsoft.com/office/officeart/2005/8/quickstyle/simple2" qsCatId="simple" csTypeId="urn:microsoft.com/office/officeart/2005/8/colors/colorful2" csCatId="colorful"/>
      <dgm:spPr/>
      <dgm:t>
        <a:bodyPr/>
        <a:lstStyle/>
        <a:p>
          <a:endParaRPr lang="en-US"/>
        </a:p>
      </dgm:t>
    </dgm:pt>
    <dgm:pt modelId="{11991E75-E88B-44A8-BBBC-8FD0514DB4E9}">
      <dgm:prSet/>
      <dgm:spPr/>
      <dgm:t>
        <a:bodyPr/>
        <a:lstStyle/>
        <a:p>
          <a:r>
            <a:rPr lang="en-US"/>
            <a:t>No time to think when a disaster happens.</a:t>
          </a:r>
        </a:p>
      </dgm:t>
    </dgm:pt>
    <dgm:pt modelId="{768998F8-43C1-47C4-B3E4-01BE313AB712}" type="parTrans" cxnId="{3E79456E-D4CB-4E86-8340-6A77CFEF5336}">
      <dgm:prSet/>
      <dgm:spPr/>
      <dgm:t>
        <a:bodyPr/>
        <a:lstStyle/>
        <a:p>
          <a:endParaRPr lang="en-US"/>
        </a:p>
      </dgm:t>
    </dgm:pt>
    <dgm:pt modelId="{CF8B37FD-E8B4-46DF-8237-7B361172DA11}" type="sibTrans" cxnId="{3E79456E-D4CB-4E86-8340-6A77CFEF5336}">
      <dgm:prSet phldrT="01" phldr="0"/>
      <dgm:spPr/>
      <dgm:t>
        <a:bodyPr/>
        <a:lstStyle/>
        <a:p>
          <a:r>
            <a:rPr lang="en-US"/>
            <a:t>01</a:t>
          </a:r>
        </a:p>
      </dgm:t>
    </dgm:pt>
    <dgm:pt modelId="{B1E803A3-D1C6-40A1-978C-D9327DAA28E6}">
      <dgm:prSet/>
      <dgm:spPr/>
      <dgm:t>
        <a:bodyPr/>
        <a:lstStyle/>
        <a:p>
          <a:r>
            <a:rPr lang="en-US"/>
            <a:t>A Disaster Management information System (DMIS) can be a useful tool during such time.</a:t>
          </a:r>
        </a:p>
      </dgm:t>
    </dgm:pt>
    <dgm:pt modelId="{61DBF519-A78E-4747-8585-67F6D5B72FDE}" type="parTrans" cxnId="{BA792BE6-C99A-44A1-BBA8-A76202D5E8D9}">
      <dgm:prSet/>
      <dgm:spPr/>
      <dgm:t>
        <a:bodyPr/>
        <a:lstStyle/>
        <a:p>
          <a:endParaRPr lang="en-US"/>
        </a:p>
      </dgm:t>
    </dgm:pt>
    <dgm:pt modelId="{FB009B98-D368-4E02-A04C-F6EFB2B35F07}" type="sibTrans" cxnId="{BA792BE6-C99A-44A1-BBA8-A76202D5E8D9}">
      <dgm:prSet phldrT="02" phldr="0"/>
      <dgm:spPr/>
      <dgm:t>
        <a:bodyPr/>
        <a:lstStyle/>
        <a:p>
          <a:r>
            <a:rPr lang="en-US"/>
            <a:t>02</a:t>
          </a:r>
        </a:p>
      </dgm:t>
    </dgm:pt>
    <dgm:pt modelId="{6A0CE355-661B-4A70-868D-338DC16C56D7}">
      <dgm:prSet/>
      <dgm:spPr/>
      <dgm:t>
        <a:bodyPr/>
        <a:lstStyle/>
        <a:p>
          <a:r>
            <a:rPr lang="en-US"/>
            <a:t>The Goal of this study is to present an approach to DMIS.</a:t>
          </a:r>
        </a:p>
      </dgm:t>
    </dgm:pt>
    <dgm:pt modelId="{A5E8B32A-90D3-431B-BD00-CDF752888697}" type="parTrans" cxnId="{2E8692A8-F751-4811-881B-53086EA46E92}">
      <dgm:prSet/>
      <dgm:spPr/>
      <dgm:t>
        <a:bodyPr/>
        <a:lstStyle/>
        <a:p>
          <a:endParaRPr lang="en-US"/>
        </a:p>
      </dgm:t>
    </dgm:pt>
    <dgm:pt modelId="{ACE2E803-A7CD-46C8-9764-7785277FD370}" type="sibTrans" cxnId="{2E8692A8-F751-4811-881B-53086EA46E92}">
      <dgm:prSet phldrT="03" phldr="0"/>
      <dgm:spPr/>
      <dgm:t>
        <a:bodyPr/>
        <a:lstStyle/>
        <a:p>
          <a:r>
            <a:rPr lang="en-US"/>
            <a:t>03</a:t>
          </a:r>
        </a:p>
      </dgm:t>
    </dgm:pt>
    <dgm:pt modelId="{20C20943-A966-477F-BC7B-55C91DCE5CCF}" type="pres">
      <dgm:prSet presAssocID="{A9C81FF4-8592-409B-B063-6E96BB635752}" presName="Name0" presStyleCnt="0">
        <dgm:presLayoutVars>
          <dgm:animLvl val="lvl"/>
          <dgm:resizeHandles val="exact"/>
        </dgm:presLayoutVars>
      </dgm:prSet>
      <dgm:spPr/>
    </dgm:pt>
    <dgm:pt modelId="{6321EE62-6CC9-425F-B236-83E86359C52C}" type="pres">
      <dgm:prSet presAssocID="{11991E75-E88B-44A8-BBBC-8FD0514DB4E9}" presName="compositeNode" presStyleCnt="0">
        <dgm:presLayoutVars>
          <dgm:bulletEnabled val="1"/>
        </dgm:presLayoutVars>
      </dgm:prSet>
      <dgm:spPr/>
    </dgm:pt>
    <dgm:pt modelId="{6FB205AB-B7D8-49BF-8987-E79993AD9B6F}" type="pres">
      <dgm:prSet presAssocID="{11991E75-E88B-44A8-BBBC-8FD0514DB4E9}" presName="bgRect" presStyleLbl="alignNode1" presStyleIdx="0" presStyleCnt="3"/>
      <dgm:spPr/>
    </dgm:pt>
    <dgm:pt modelId="{76A5458E-A453-424B-B041-B6FB7BC097B1}" type="pres">
      <dgm:prSet presAssocID="{CF8B37FD-E8B4-46DF-8237-7B361172DA11}" presName="sibTransNodeRect" presStyleLbl="alignNode1" presStyleIdx="0" presStyleCnt="3">
        <dgm:presLayoutVars>
          <dgm:chMax val="0"/>
          <dgm:bulletEnabled val="1"/>
        </dgm:presLayoutVars>
      </dgm:prSet>
      <dgm:spPr/>
    </dgm:pt>
    <dgm:pt modelId="{8FE7A77A-054E-490F-A9C5-28209FCE333B}" type="pres">
      <dgm:prSet presAssocID="{11991E75-E88B-44A8-BBBC-8FD0514DB4E9}" presName="nodeRect" presStyleLbl="alignNode1" presStyleIdx="0" presStyleCnt="3">
        <dgm:presLayoutVars>
          <dgm:bulletEnabled val="1"/>
        </dgm:presLayoutVars>
      </dgm:prSet>
      <dgm:spPr/>
    </dgm:pt>
    <dgm:pt modelId="{C1ED02D7-145F-4047-8492-EEE7B1B90667}" type="pres">
      <dgm:prSet presAssocID="{CF8B37FD-E8B4-46DF-8237-7B361172DA11}" presName="sibTrans" presStyleCnt="0"/>
      <dgm:spPr/>
    </dgm:pt>
    <dgm:pt modelId="{B8408491-0068-4D93-AA53-F2E80D924499}" type="pres">
      <dgm:prSet presAssocID="{B1E803A3-D1C6-40A1-978C-D9327DAA28E6}" presName="compositeNode" presStyleCnt="0">
        <dgm:presLayoutVars>
          <dgm:bulletEnabled val="1"/>
        </dgm:presLayoutVars>
      </dgm:prSet>
      <dgm:spPr/>
    </dgm:pt>
    <dgm:pt modelId="{383BC688-CEF4-4CCF-A1E1-F9B3B3D741B5}" type="pres">
      <dgm:prSet presAssocID="{B1E803A3-D1C6-40A1-978C-D9327DAA28E6}" presName="bgRect" presStyleLbl="alignNode1" presStyleIdx="1" presStyleCnt="3"/>
      <dgm:spPr/>
    </dgm:pt>
    <dgm:pt modelId="{677CB520-181B-400E-972E-999E7F12FC0A}" type="pres">
      <dgm:prSet presAssocID="{FB009B98-D368-4E02-A04C-F6EFB2B35F07}" presName="sibTransNodeRect" presStyleLbl="alignNode1" presStyleIdx="1" presStyleCnt="3">
        <dgm:presLayoutVars>
          <dgm:chMax val="0"/>
          <dgm:bulletEnabled val="1"/>
        </dgm:presLayoutVars>
      </dgm:prSet>
      <dgm:spPr/>
    </dgm:pt>
    <dgm:pt modelId="{2555DF00-C2D5-4DB1-8059-FEB8A87ECD3E}" type="pres">
      <dgm:prSet presAssocID="{B1E803A3-D1C6-40A1-978C-D9327DAA28E6}" presName="nodeRect" presStyleLbl="alignNode1" presStyleIdx="1" presStyleCnt="3">
        <dgm:presLayoutVars>
          <dgm:bulletEnabled val="1"/>
        </dgm:presLayoutVars>
      </dgm:prSet>
      <dgm:spPr/>
    </dgm:pt>
    <dgm:pt modelId="{F67CEA68-AA3E-4822-BC64-A68FE07D215C}" type="pres">
      <dgm:prSet presAssocID="{FB009B98-D368-4E02-A04C-F6EFB2B35F07}" presName="sibTrans" presStyleCnt="0"/>
      <dgm:spPr/>
    </dgm:pt>
    <dgm:pt modelId="{2A15A4EF-F8DC-48B0-A933-6EE033F0E1D6}" type="pres">
      <dgm:prSet presAssocID="{6A0CE355-661B-4A70-868D-338DC16C56D7}" presName="compositeNode" presStyleCnt="0">
        <dgm:presLayoutVars>
          <dgm:bulletEnabled val="1"/>
        </dgm:presLayoutVars>
      </dgm:prSet>
      <dgm:spPr/>
    </dgm:pt>
    <dgm:pt modelId="{5DDDAF16-B7C3-4F1E-A8FD-994B85F70087}" type="pres">
      <dgm:prSet presAssocID="{6A0CE355-661B-4A70-868D-338DC16C56D7}" presName="bgRect" presStyleLbl="alignNode1" presStyleIdx="2" presStyleCnt="3"/>
      <dgm:spPr/>
    </dgm:pt>
    <dgm:pt modelId="{071F5CDA-675D-408D-88A9-137129BA2811}" type="pres">
      <dgm:prSet presAssocID="{ACE2E803-A7CD-46C8-9764-7785277FD370}" presName="sibTransNodeRect" presStyleLbl="alignNode1" presStyleIdx="2" presStyleCnt="3">
        <dgm:presLayoutVars>
          <dgm:chMax val="0"/>
          <dgm:bulletEnabled val="1"/>
        </dgm:presLayoutVars>
      </dgm:prSet>
      <dgm:spPr/>
    </dgm:pt>
    <dgm:pt modelId="{F8E9A5B5-9965-4A7B-B053-B1906F8233D5}" type="pres">
      <dgm:prSet presAssocID="{6A0CE355-661B-4A70-868D-338DC16C56D7}" presName="nodeRect" presStyleLbl="alignNode1" presStyleIdx="2" presStyleCnt="3">
        <dgm:presLayoutVars>
          <dgm:bulletEnabled val="1"/>
        </dgm:presLayoutVars>
      </dgm:prSet>
      <dgm:spPr/>
    </dgm:pt>
  </dgm:ptLst>
  <dgm:cxnLst>
    <dgm:cxn modelId="{93200803-F5CF-4700-8403-DF4EE26C4380}" type="presOf" srcId="{A9C81FF4-8592-409B-B063-6E96BB635752}" destId="{20C20943-A966-477F-BC7B-55C91DCE5CCF}" srcOrd="0" destOrd="0" presId="urn:microsoft.com/office/officeart/2016/7/layout/LinearBlockProcessNumbered"/>
    <dgm:cxn modelId="{320A5920-A0D3-4C08-847E-5091F86F7411}" type="presOf" srcId="{6A0CE355-661B-4A70-868D-338DC16C56D7}" destId="{5DDDAF16-B7C3-4F1E-A8FD-994B85F70087}" srcOrd="0" destOrd="0" presId="urn:microsoft.com/office/officeart/2016/7/layout/LinearBlockProcessNumbered"/>
    <dgm:cxn modelId="{B60CE520-3A6B-4148-A3C3-C94B86D68A47}" type="presOf" srcId="{ACE2E803-A7CD-46C8-9764-7785277FD370}" destId="{071F5CDA-675D-408D-88A9-137129BA2811}" srcOrd="0" destOrd="0" presId="urn:microsoft.com/office/officeart/2016/7/layout/LinearBlockProcessNumbered"/>
    <dgm:cxn modelId="{459E854A-55A8-43CC-802B-3D563313B670}" type="presOf" srcId="{B1E803A3-D1C6-40A1-978C-D9327DAA28E6}" destId="{2555DF00-C2D5-4DB1-8059-FEB8A87ECD3E}" srcOrd="1" destOrd="0" presId="urn:microsoft.com/office/officeart/2016/7/layout/LinearBlockProcessNumbered"/>
    <dgm:cxn modelId="{3E79456E-D4CB-4E86-8340-6A77CFEF5336}" srcId="{A9C81FF4-8592-409B-B063-6E96BB635752}" destId="{11991E75-E88B-44A8-BBBC-8FD0514DB4E9}" srcOrd="0" destOrd="0" parTransId="{768998F8-43C1-47C4-B3E4-01BE313AB712}" sibTransId="{CF8B37FD-E8B4-46DF-8237-7B361172DA11}"/>
    <dgm:cxn modelId="{BD039F50-5135-450A-ADD3-6E4EDBC8418B}" type="presOf" srcId="{11991E75-E88B-44A8-BBBC-8FD0514DB4E9}" destId="{8FE7A77A-054E-490F-A9C5-28209FCE333B}" srcOrd="1" destOrd="0" presId="urn:microsoft.com/office/officeart/2016/7/layout/LinearBlockProcessNumbered"/>
    <dgm:cxn modelId="{2E8692A8-F751-4811-881B-53086EA46E92}" srcId="{A9C81FF4-8592-409B-B063-6E96BB635752}" destId="{6A0CE355-661B-4A70-868D-338DC16C56D7}" srcOrd="2" destOrd="0" parTransId="{A5E8B32A-90D3-431B-BD00-CDF752888697}" sibTransId="{ACE2E803-A7CD-46C8-9764-7785277FD370}"/>
    <dgm:cxn modelId="{4E528DAE-CCE3-412C-BC32-9601E84F9816}" type="presOf" srcId="{B1E803A3-D1C6-40A1-978C-D9327DAA28E6}" destId="{383BC688-CEF4-4CCF-A1E1-F9B3B3D741B5}" srcOrd="0" destOrd="0" presId="urn:microsoft.com/office/officeart/2016/7/layout/LinearBlockProcessNumbered"/>
    <dgm:cxn modelId="{2A4349B8-19A2-462B-A35C-3C9A8497F3B9}" type="presOf" srcId="{FB009B98-D368-4E02-A04C-F6EFB2B35F07}" destId="{677CB520-181B-400E-972E-999E7F12FC0A}" srcOrd="0" destOrd="0" presId="urn:microsoft.com/office/officeart/2016/7/layout/LinearBlockProcessNumbered"/>
    <dgm:cxn modelId="{BA792BE6-C99A-44A1-BBA8-A76202D5E8D9}" srcId="{A9C81FF4-8592-409B-B063-6E96BB635752}" destId="{B1E803A3-D1C6-40A1-978C-D9327DAA28E6}" srcOrd="1" destOrd="0" parTransId="{61DBF519-A78E-4747-8585-67F6D5B72FDE}" sibTransId="{FB009B98-D368-4E02-A04C-F6EFB2B35F07}"/>
    <dgm:cxn modelId="{8C8DE6F5-00E7-47EB-A368-481C3DBFE75F}" type="presOf" srcId="{6A0CE355-661B-4A70-868D-338DC16C56D7}" destId="{F8E9A5B5-9965-4A7B-B053-B1906F8233D5}" srcOrd="1" destOrd="0" presId="urn:microsoft.com/office/officeart/2016/7/layout/LinearBlockProcessNumbered"/>
    <dgm:cxn modelId="{3ED333FD-6C48-48BB-831D-7770999DA00F}" type="presOf" srcId="{CF8B37FD-E8B4-46DF-8237-7B361172DA11}" destId="{76A5458E-A453-424B-B041-B6FB7BC097B1}" srcOrd="0" destOrd="0" presId="urn:microsoft.com/office/officeart/2016/7/layout/LinearBlockProcessNumbered"/>
    <dgm:cxn modelId="{A7BDC4FD-8781-4CC4-B616-913DFA24AED0}" type="presOf" srcId="{11991E75-E88B-44A8-BBBC-8FD0514DB4E9}" destId="{6FB205AB-B7D8-49BF-8987-E79993AD9B6F}" srcOrd="0" destOrd="0" presId="urn:microsoft.com/office/officeart/2016/7/layout/LinearBlockProcessNumbered"/>
    <dgm:cxn modelId="{A54017AA-4D73-462A-A583-B72048EA434C}" type="presParOf" srcId="{20C20943-A966-477F-BC7B-55C91DCE5CCF}" destId="{6321EE62-6CC9-425F-B236-83E86359C52C}" srcOrd="0" destOrd="0" presId="urn:microsoft.com/office/officeart/2016/7/layout/LinearBlockProcessNumbered"/>
    <dgm:cxn modelId="{BD08FBBD-ED53-4E87-84FA-CFA4407871DA}" type="presParOf" srcId="{6321EE62-6CC9-425F-B236-83E86359C52C}" destId="{6FB205AB-B7D8-49BF-8987-E79993AD9B6F}" srcOrd="0" destOrd="0" presId="urn:microsoft.com/office/officeart/2016/7/layout/LinearBlockProcessNumbered"/>
    <dgm:cxn modelId="{1D0ADDC4-A33F-40EA-B3DC-068D62C45E1C}" type="presParOf" srcId="{6321EE62-6CC9-425F-B236-83E86359C52C}" destId="{76A5458E-A453-424B-B041-B6FB7BC097B1}" srcOrd="1" destOrd="0" presId="urn:microsoft.com/office/officeart/2016/7/layout/LinearBlockProcessNumbered"/>
    <dgm:cxn modelId="{38E40BEA-5767-4040-9EF3-BA662548FA42}" type="presParOf" srcId="{6321EE62-6CC9-425F-B236-83E86359C52C}" destId="{8FE7A77A-054E-490F-A9C5-28209FCE333B}" srcOrd="2" destOrd="0" presId="urn:microsoft.com/office/officeart/2016/7/layout/LinearBlockProcessNumbered"/>
    <dgm:cxn modelId="{4F9CD5B8-28B7-4972-A5B5-8AC6D86AF8CC}" type="presParOf" srcId="{20C20943-A966-477F-BC7B-55C91DCE5CCF}" destId="{C1ED02D7-145F-4047-8492-EEE7B1B90667}" srcOrd="1" destOrd="0" presId="urn:microsoft.com/office/officeart/2016/7/layout/LinearBlockProcessNumbered"/>
    <dgm:cxn modelId="{D7057694-1ABE-468F-ACC1-11CEC7674D66}" type="presParOf" srcId="{20C20943-A966-477F-BC7B-55C91DCE5CCF}" destId="{B8408491-0068-4D93-AA53-F2E80D924499}" srcOrd="2" destOrd="0" presId="urn:microsoft.com/office/officeart/2016/7/layout/LinearBlockProcessNumbered"/>
    <dgm:cxn modelId="{CF970DFF-BABA-4B7F-BEBA-2BA46A7677A0}" type="presParOf" srcId="{B8408491-0068-4D93-AA53-F2E80D924499}" destId="{383BC688-CEF4-4CCF-A1E1-F9B3B3D741B5}" srcOrd="0" destOrd="0" presId="urn:microsoft.com/office/officeart/2016/7/layout/LinearBlockProcessNumbered"/>
    <dgm:cxn modelId="{65A010B3-605A-4E2F-A485-E6AC0A751534}" type="presParOf" srcId="{B8408491-0068-4D93-AA53-F2E80D924499}" destId="{677CB520-181B-400E-972E-999E7F12FC0A}" srcOrd="1" destOrd="0" presId="urn:microsoft.com/office/officeart/2016/7/layout/LinearBlockProcessNumbered"/>
    <dgm:cxn modelId="{04716070-81FD-4F5C-9269-F05805D5F88B}" type="presParOf" srcId="{B8408491-0068-4D93-AA53-F2E80D924499}" destId="{2555DF00-C2D5-4DB1-8059-FEB8A87ECD3E}" srcOrd="2" destOrd="0" presId="urn:microsoft.com/office/officeart/2016/7/layout/LinearBlockProcessNumbered"/>
    <dgm:cxn modelId="{D2479B7D-C73E-44AD-8758-B2F0EA2892FD}" type="presParOf" srcId="{20C20943-A966-477F-BC7B-55C91DCE5CCF}" destId="{F67CEA68-AA3E-4822-BC64-A68FE07D215C}" srcOrd="3" destOrd="0" presId="urn:microsoft.com/office/officeart/2016/7/layout/LinearBlockProcessNumbered"/>
    <dgm:cxn modelId="{189A19A7-A04E-4CB6-8315-61A0B7DC7C6E}" type="presParOf" srcId="{20C20943-A966-477F-BC7B-55C91DCE5CCF}" destId="{2A15A4EF-F8DC-48B0-A933-6EE033F0E1D6}" srcOrd="4" destOrd="0" presId="urn:microsoft.com/office/officeart/2016/7/layout/LinearBlockProcessNumbered"/>
    <dgm:cxn modelId="{274BD192-D2FD-463E-A895-DC90EC66BDC7}" type="presParOf" srcId="{2A15A4EF-F8DC-48B0-A933-6EE033F0E1D6}" destId="{5DDDAF16-B7C3-4F1E-A8FD-994B85F70087}" srcOrd="0" destOrd="0" presId="urn:microsoft.com/office/officeart/2016/7/layout/LinearBlockProcessNumbered"/>
    <dgm:cxn modelId="{61E76897-ED37-400C-BE86-C591795CA2DF}" type="presParOf" srcId="{2A15A4EF-F8DC-48B0-A933-6EE033F0E1D6}" destId="{071F5CDA-675D-408D-88A9-137129BA2811}" srcOrd="1" destOrd="0" presId="urn:microsoft.com/office/officeart/2016/7/layout/LinearBlockProcessNumbered"/>
    <dgm:cxn modelId="{95C4DF21-7175-4DF8-A6D5-CAF9CCEB05D3}" type="presParOf" srcId="{2A15A4EF-F8DC-48B0-A933-6EE033F0E1D6}" destId="{F8E9A5B5-9965-4A7B-B053-B1906F8233D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C52676-0B44-4046-ABC5-B7DF16893A8F}" type="doc">
      <dgm:prSet loTypeId="urn:microsoft.com/office/officeart/2016/7/layout/RepeatingBendingProcessNew" loCatId="process" qsTypeId="urn:microsoft.com/office/officeart/2005/8/quickstyle/simple5" qsCatId="simple" csTypeId="urn:microsoft.com/office/officeart/2005/8/colors/colorful2" csCatId="colorful" phldr="1"/>
      <dgm:spPr/>
      <dgm:t>
        <a:bodyPr/>
        <a:lstStyle/>
        <a:p>
          <a:endParaRPr lang="en-US"/>
        </a:p>
      </dgm:t>
    </dgm:pt>
    <dgm:pt modelId="{078CD152-A604-4E1A-9D96-C9021B2C68FE}">
      <dgm:prSet/>
      <dgm:spPr/>
      <dgm:t>
        <a:bodyPr/>
        <a:lstStyle/>
        <a:p>
          <a:r>
            <a:rPr lang="en-US" dirty="0"/>
            <a:t>Mongo DB is a document store.</a:t>
          </a:r>
        </a:p>
      </dgm:t>
    </dgm:pt>
    <dgm:pt modelId="{A60099C9-9D34-42C3-BC7B-7140212D898F}" type="parTrans" cxnId="{791636A4-0DA6-41AF-94DC-CE5A7F875B79}">
      <dgm:prSet/>
      <dgm:spPr/>
      <dgm:t>
        <a:bodyPr/>
        <a:lstStyle/>
        <a:p>
          <a:endParaRPr lang="en-US"/>
        </a:p>
      </dgm:t>
    </dgm:pt>
    <dgm:pt modelId="{E1F60600-4724-4421-8312-EAE4A792AB96}" type="sibTrans" cxnId="{791636A4-0DA6-41AF-94DC-CE5A7F875B79}">
      <dgm:prSet/>
      <dgm:spPr/>
      <dgm:t>
        <a:bodyPr/>
        <a:lstStyle/>
        <a:p>
          <a:endParaRPr lang="en-US"/>
        </a:p>
      </dgm:t>
    </dgm:pt>
    <dgm:pt modelId="{A4EF1411-5EDD-494D-808D-33448B9B2A0A}">
      <dgm:prSet/>
      <dgm:spPr/>
      <dgm:t>
        <a:bodyPr/>
        <a:lstStyle/>
        <a:p>
          <a:r>
            <a:rPr lang="en-US" dirty="0"/>
            <a:t>First, a </a:t>
          </a:r>
          <a:r>
            <a:rPr lang="en-US" dirty="0" err="1"/>
            <a:t>MongoClient</a:t>
          </a:r>
          <a:r>
            <a:rPr lang="en-US" dirty="0"/>
            <a:t> Instance is created.</a:t>
          </a:r>
        </a:p>
      </dgm:t>
    </dgm:pt>
    <dgm:pt modelId="{4D225AF8-E0A8-46CB-A8D3-68DF5FB6B889}" type="parTrans" cxnId="{8FA70FC5-6271-4FBF-BC36-A6D404541FFA}">
      <dgm:prSet/>
      <dgm:spPr/>
      <dgm:t>
        <a:bodyPr/>
        <a:lstStyle/>
        <a:p>
          <a:endParaRPr lang="en-US"/>
        </a:p>
      </dgm:t>
    </dgm:pt>
    <dgm:pt modelId="{085B59F4-E400-4172-B4DF-9ABB256A221F}" type="sibTrans" cxnId="{8FA70FC5-6271-4FBF-BC36-A6D404541FFA}">
      <dgm:prSet/>
      <dgm:spPr/>
      <dgm:t>
        <a:bodyPr/>
        <a:lstStyle/>
        <a:p>
          <a:endParaRPr lang="en-US"/>
        </a:p>
      </dgm:t>
    </dgm:pt>
    <dgm:pt modelId="{DA32A96B-B790-4006-925E-25642EFAB90D}">
      <dgm:prSet/>
      <dgm:spPr/>
      <dgm:t>
        <a:bodyPr/>
        <a:lstStyle/>
        <a:p>
          <a:r>
            <a:rPr lang="en-US" dirty="0"/>
            <a:t>Next, the database and the collection to be used is set, here it is ‘</a:t>
          </a:r>
          <a:r>
            <a:rPr lang="en-US" dirty="0" err="1"/>
            <a:t>twitter_collection</a:t>
          </a:r>
          <a:r>
            <a:rPr lang="en-US" dirty="0"/>
            <a:t>’.</a:t>
          </a:r>
        </a:p>
      </dgm:t>
    </dgm:pt>
    <dgm:pt modelId="{E9876D3D-AEE2-42F8-8DF7-958CB5736894}" type="parTrans" cxnId="{9D107BFB-C235-46B6-8A7F-5CFA9DB5A7D2}">
      <dgm:prSet/>
      <dgm:spPr/>
      <dgm:t>
        <a:bodyPr/>
        <a:lstStyle/>
        <a:p>
          <a:endParaRPr lang="en-US"/>
        </a:p>
      </dgm:t>
    </dgm:pt>
    <dgm:pt modelId="{B0648EAC-FABC-45F4-8472-CA0D3B1CF0F7}" type="sibTrans" cxnId="{9D107BFB-C235-46B6-8A7F-5CFA9DB5A7D2}">
      <dgm:prSet/>
      <dgm:spPr/>
      <dgm:t>
        <a:bodyPr/>
        <a:lstStyle/>
        <a:p>
          <a:endParaRPr lang="en-US"/>
        </a:p>
      </dgm:t>
    </dgm:pt>
    <dgm:pt modelId="{86828031-FFC8-4480-B73E-86CBD6BCC0FD}">
      <dgm:prSet/>
      <dgm:spPr/>
      <dgm:t>
        <a:bodyPr/>
        <a:lstStyle/>
        <a:p>
          <a:r>
            <a:rPr lang="en-US" dirty="0"/>
            <a:t>Then data is inserted into the collection using .insert().</a:t>
          </a:r>
        </a:p>
      </dgm:t>
    </dgm:pt>
    <dgm:pt modelId="{F5185686-48D4-42DD-9BE0-7B8BF762C160}" type="parTrans" cxnId="{B9ADDD7D-25BC-4F5E-89A3-F77083B0E631}">
      <dgm:prSet/>
      <dgm:spPr/>
      <dgm:t>
        <a:bodyPr/>
        <a:lstStyle/>
        <a:p>
          <a:endParaRPr lang="en-US"/>
        </a:p>
      </dgm:t>
    </dgm:pt>
    <dgm:pt modelId="{795D612E-88B8-4072-B7F8-50E1A944529F}" type="sibTrans" cxnId="{B9ADDD7D-25BC-4F5E-89A3-F77083B0E631}">
      <dgm:prSet/>
      <dgm:spPr/>
      <dgm:t>
        <a:bodyPr/>
        <a:lstStyle/>
        <a:p>
          <a:endParaRPr lang="en-US"/>
        </a:p>
      </dgm:t>
    </dgm:pt>
    <dgm:pt modelId="{8881127D-55EE-4CE7-ACE6-5FBDCC713232}">
      <dgm:prSet/>
      <dgm:spPr/>
      <dgm:t>
        <a:bodyPr/>
        <a:lstStyle/>
        <a:p>
          <a:r>
            <a:rPr lang="en-US" dirty="0"/>
            <a:t>Finally, .find() is used to recall the data store objects, where python returns MongoDB cursor that can be iterated by putting it in a for loop.</a:t>
          </a:r>
        </a:p>
      </dgm:t>
    </dgm:pt>
    <dgm:pt modelId="{38091AF8-1C08-420E-886A-37F103A96A66}" type="parTrans" cxnId="{504CC541-BA8F-4971-A0B9-447F03DC3F2C}">
      <dgm:prSet/>
      <dgm:spPr/>
      <dgm:t>
        <a:bodyPr/>
        <a:lstStyle/>
        <a:p>
          <a:endParaRPr lang="en-US"/>
        </a:p>
      </dgm:t>
    </dgm:pt>
    <dgm:pt modelId="{98FCE3E3-3765-4CE6-8342-818804B7E186}" type="sibTrans" cxnId="{504CC541-BA8F-4971-A0B9-447F03DC3F2C}">
      <dgm:prSet/>
      <dgm:spPr/>
      <dgm:t>
        <a:bodyPr/>
        <a:lstStyle/>
        <a:p>
          <a:endParaRPr lang="en-US"/>
        </a:p>
      </dgm:t>
    </dgm:pt>
    <dgm:pt modelId="{72BDC006-1981-48D6-A9A0-4EF9BF6B83F1}" type="pres">
      <dgm:prSet presAssocID="{6FC52676-0B44-4046-ABC5-B7DF16893A8F}" presName="Name0" presStyleCnt="0">
        <dgm:presLayoutVars>
          <dgm:dir/>
          <dgm:resizeHandles val="exact"/>
        </dgm:presLayoutVars>
      </dgm:prSet>
      <dgm:spPr/>
    </dgm:pt>
    <dgm:pt modelId="{6B42EDAC-2A78-43F9-A041-70EC0E65CCC6}" type="pres">
      <dgm:prSet presAssocID="{078CD152-A604-4E1A-9D96-C9021B2C68FE}" presName="node" presStyleLbl="node1" presStyleIdx="0" presStyleCnt="5">
        <dgm:presLayoutVars>
          <dgm:bulletEnabled val="1"/>
        </dgm:presLayoutVars>
      </dgm:prSet>
      <dgm:spPr/>
    </dgm:pt>
    <dgm:pt modelId="{FB7E8F6F-9C22-494A-B21E-D67DE2A34818}" type="pres">
      <dgm:prSet presAssocID="{E1F60600-4724-4421-8312-EAE4A792AB96}" presName="sibTrans" presStyleLbl="sibTrans1D1" presStyleIdx="0" presStyleCnt="4"/>
      <dgm:spPr/>
    </dgm:pt>
    <dgm:pt modelId="{C20149AC-1CFE-4140-AD54-1184C53DAB33}" type="pres">
      <dgm:prSet presAssocID="{E1F60600-4724-4421-8312-EAE4A792AB96}" presName="connectorText" presStyleLbl="sibTrans1D1" presStyleIdx="0" presStyleCnt="4"/>
      <dgm:spPr/>
    </dgm:pt>
    <dgm:pt modelId="{6121194D-1D92-4A47-BC72-E51B7AE2CA1C}" type="pres">
      <dgm:prSet presAssocID="{A4EF1411-5EDD-494D-808D-33448B9B2A0A}" presName="node" presStyleLbl="node1" presStyleIdx="1" presStyleCnt="5">
        <dgm:presLayoutVars>
          <dgm:bulletEnabled val="1"/>
        </dgm:presLayoutVars>
      </dgm:prSet>
      <dgm:spPr/>
    </dgm:pt>
    <dgm:pt modelId="{A1DB0554-F88B-425B-855C-08A457C66C8E}" type="pres">
      <dgm:prSet presAssocID="{085B59F4-E400-4172-B4DF-9ABB256A221F}" presName="sibTrans" presStyleLbl="sibTrans1D1" presStyleIdx="1" presStyleCnt="4"/>
      <dgm:spPr/>
    </dgm:pt>
    <dgm:pt modelId="{E60A860B-A285-4EE0-BA77-3BD40CC3EA7A}" type="pres">
      <dgm:prSet presAssocID="{085B59F4-E400-4172-B4DF-9ABB256A221F}" presName="connectorText" presStyleLbl="sibTrans1D1" presStyleIdx="1" presStyleCnt="4"/>
      <dgm:spPr/>
    </dgm:pt>
    <dgm:pt modelId="{BB89EA51-161F-4DBE-8AB0-424F80D18706}" type="pres">
      <dgm:prSet presAssocID="{DA32A96B-B790-4006-925E-25642EFAB90D}" presName="node" presStyleLbl="node1" presStyleIdx="2" presStyleCnt="5">
        <dgm:presLayoutVars>
          <dgm:bulletEnabled val="1"/>
        </dgm:presLayoutVars>
      </dgm:prSet>
      <dgm:spPr/>
    </dgm:pt>
    <dgm:pt modelId="{4E5B3E69-022B-4D29-ADC0-93E8E0784A7E}" type="pres">
      <dgm:prSet presAssocID="{B0648EAC-FABC-45F4-8472-CA0D3B1CF0F7}" presName="sibTrans" presStyleLbl="sibTrans1D1" presStyleIdx="2" presStyleCnt="4"/>
      <dgm:spPr/>
    </dgm:pt>
    <dgm:pt modelId="{152F2615-7621-443B-9B0C-792295600E71}" type="pres">
      <dgm:prSet presAssocID="{B0648EAC-FABC-45F4-8472-CA0D3B1CF0F7}" presName="connectorText" presStyleLbl="sibTrans1D1" presStyleIdx="2" presStyleCnt="4"/>
      <dgm:spPr/>
    </dgm:pt>
    <dgm:pt modelId="{D078317A-E6DE-4FD8-A6E2-E19E6AB6C271}" type="pres">
      <dgm:prSet presAssocID="{86828031-FFC8-4480-B73E-86CBD6BCC0FD}" presName="node" presStyleLbl="node1" presStyleIdx="3" presStyleCnt="5">
        <dgm:presLayoutVars>
          <dgm:bulletEnabled val="1"/>
        </dgm:presLayoutVars>
      </dgm:prSet>
      <dgm:spPr/>
    </dgm:pt>
    <dgm:pt modelId="{6E54DAE7-2A57-4201-A78B-571B610E339F}" type="pres">
      <dgm:prSet presAssocID="{795D612E-88B8-4072-B7F8-50E1A944529F}" presName="sibTrans" presStyleLbl="sibTrans1D1" presStyleIdx="3" presStyleCnt="4"/>
      <dgm:spPr/>
    </dgm:pt>
    <dgm:pt modelId="{7B800556-5067-4F2A-A7A0-6346869123B3}" type="pres">
      <dgm:prSet presAssocID="{795D612E-88B8-4072-B7F8-50E1A944529F}" presName="connectorText" presStyleLbl="sibTrans1D1" presStyleIdx="3" presStyleCnt="4"/>
      <dgm:spPr/>
    </dgm:pt>
    <dgm:pt modelId="{D7843B33-B7AF-4EF7-B9A0-4F7680C9F667}" type="pres">
      <dgm:prSet presAssocID="{8881127D-55EE-4CE7-ACE6-5FBDCC713232}" presName="node" presStyleLbl="node1" presStyleIdx="4" presStyleCnt="5">
        <dgm:presLayoutVars>
          <dgm:bulletEnabled val="1"/>
        </dgm:presLayoutVars>
      </dgm:prSet>
      <dgm:spPr/>
    </dgm:pt>
  </dgm:ptLst>
  <dgm:cxnLst>
    <dgm:cxn modelId="{CE0F7616-8175-48E2-A6D8-EE647CA86FD3}" type="presOf" srcId="{078CD152-A604-4E1A-9D96-C9021B2C68FE}" destId="{6B42EDAC-2A78-43F9-A041-70EC0E65CCC6}" srcOrd="0" destOrd="0" presId="urn:microsoft.com/office/officeart/2016/7/layout/RepeatingBendingProcessNew"/>
    <dgm:cxn modelId="{94DB7F18-04AD-4770-8F00-24B4E87539D6}" type="presOf" srcId="{B0648EAC-FABC-45F4-8472-CA0D3B1CF0F7}" destId="{4E5B3E69-022B-4D29-ADC0-93E8E0784A7E}" srcOrd="0" destOrd="0" presId="urn:microsoft.com/office/officeart/2016/7/layout/RepeatingBendingProcessNew"/>
    <dgm:cxn modelId="{8B54151B-F426-4B38-9591-D9F9F09E17EF}" type="presOf" srcId="{8881127D-55EE-4CE7-ACE6-5FBDCC713232}" destId="{D7843B33-B7AF-4EF7-B9A0-4F7680C9F667}" srcOrd="0" destOrd="0" presId="urn:microsoft.com/office/officeart/2016/7/layout/RepeatingBendingProcessNew"/>
    <dgm:cxn modelId="{ECBDE729-5C5F-4599-BB4E-52E9C71D7AD6}" type="presOf" srcId="{86828031-FFC8-4480-B73E-86CBD6BCC0FD}" destId="{D078317A-E6DE-4FD8-A6E2-E19E6AB6C271}" srcOrd="0" destOrd="0" presId="urn:microsoft.com/office/officeart/2016/7/layout/RepeatingBendingProcessNew"/>
    <dgm:cxn modelId="{212D7239-564A-4FD8-9EA1-9AE753CBF493}" type="presOf" srcId="{795D612E-88B8-4072-B7F8-50E1A944529F}" destId="{7B800556-5067-4F2A-A7A0-6346869123B3}" srcOrd="1" destOrd="0" presId="urn:microsoft.com/office/officeart/2016/7/layout/RepeatingBendingProcessNew"/>
    <dgm:cxn modelId="{4F9EE75B-EA58-4626-8960-FFD61BE24E27}" type="presOf" srcId="{B0648EAC-FABC-45F4-8472-CA0D3B1CF0F7}" destId="{152F2615-7621-443B-9B0C-792295600E71}" srcOrd="1" destOrd="0" presId="urn:microsoft.com/office/officeart/2016/7/layout/RepeatingBendingProcessNew"/>
    <dgm:cxn modelId="{504CC541-BA8F-4971-A0B9-447F03DC3F2C}" srcId="{6FC52676-0B44-4046-ABC5-B7DF16893A8F}" destId="{8881127D-55EE-4CE7-ACE6-5FBDCC713232}" srcOrd="4" destOrd="0" parTransId="{38091AF8-1C08-420E-886A-37F103A96A66}" sibTransId="{98FCE3E3-3765-4CE6-8342-818804B7E186}"/>
    <dgm:cxn modelId="{B863E743-C577-4A18-AB09-019A8CA71474}" type="presOf" srcId="{795D612E-88B8-4072-B7F8-50E1A944529F}" destId="{6E54DAE7-2A57-4201-A78B-571B610E339F}" srcOrd="0" destOrd="0" presId="urn:microsoft.com/office/officeart/2016/7/layout/RepeatingBendingProcessNew"/>
    <dgm:cxn modelId="{0C152558-AA98-4FD2-8451-9B4A489DFC77}" type="presOf" srcId="{DA32A96B-B790-4006-925E-25642EFAB90D}" destId="{BB89EA51-161F-4DBE-8AB0-424F80D18706}" srcOrd="0" destOrd="0" presId="urn:microsoft.com/office/officeart/2016/7/layout/RepeatingBendingProcessNew"/>
    <dgm:cxn modelId="{B9ADDD7D-25BC-4F5E-89A3-F77083B0E631}" srcId="{6FC52676-0B44-4046-ABC5-B7DF16893A8F}" destId="{86828031-FFC8-4480-B73E-86CBD6BCC0FD}" srcOrd="3" destOrd="0" parTransId="{F5185686-48D4-42DD-9BE0-7B8BF762C160}" sibTransId="{795D612E-88B8-4072-B7F8-50E1A944529F}"/>
    <dgm:cxn modelId="{941D1282-D904-43CD-807A-4512A07A0B96}" type="presOf" srcId="{A4EF1411-5EDD-494D-808D-33448B9B2A0A}" destId="{6121194D-1D92-4A47-BC72-E51B7AE2CA1C}" srcOrd="0" destOrd="0" presId="urn:microsoft.com/office/officeart/2016/7/layout/RepeatingBendingProcessNew"/>
    <dgm:cxn modelId="{F2E02782-A1D4-4FC1-BFAD-581B803EB8BB}" type="presOf" srcId="{E1F60600-4724-4421-8312-EAE4A792AB96}" destId="{C20149AC-1CFE-4140-AD54-1184C53DAB33}" srcOrd="1" destOrd="0" presId="urn:microsoft.com/office/officeart/2016/7/layout/RepeatingBendingProcessNew"/>
    <dgm:cxn modelId="{AFC1378F-C711-4419-AF28-012B89C310ED}" type="presOf" srcId="{085B59F4-E400-4172-B4DF-9ABB256A221F}" destId="{E60A860B-A285-4EE0-BA77-3BD40CC3EA7A}" srcOrd="1" destOrd="0" presId="urn:microsoft.com/office/officeart/2016/7/layout/RepeatingBendingProcessNew"/>
    <dgm:cxn modelId="{652B3C94-94FB-4514-BBAF-31DF82707A9D}" type="presOf" srcId="{085B59F4-E400-4172-B4DF-9ABB256A221F}" destId="{A1DB0554-F88B-425B-855C-08A457C66C8E}" srcOrd="0" destOrd="0" presId="urn:microsoft.com/office/officeart/2016/7/layout/RepeatingBendingProcessNew"/>
    <dgm:cxn modelId="{791636A4-0DA6-41AF-94DC-CE5A7F875B79}" srcId="{6FC52676-0B44-4046-ABC5-B7DF16893A8F}" destId="{078CD152-A604-4E1A-9D96-C9021B2C68FE}" srcOrd="0" destOrd="0" parTransId="{A60099C9-9D34-42C3-BC7B-7140212D898F}" sibTransId="{E1F60600-4724-4421-8312-EAE4A792AB96}"/>
    <dgm:cxn modelId="{8FA70FC5-6271-4FBF-BC36-A6D404541FFA}" srcId="{6FC52676-0B44-4046-ABC5-B7DF16893A8F}" destId="{A4EF1411-5EDD-494D-808D-33448B9B2A0A}" srcOrd="1" destOrd="0" parTransId="{4D225AF8-E0A8-46CB-A8D3-68DF5FB6B889}" sibTransId="{085B59F4-E400-4172-B4DF-9ABB256A221F}"/>
    <dgm:cxn modelId="{C30C28EB-2C9D-43A9-A369-11AC77EDE62A}" type="presOf" srcId="{E1F60600-4724-4421-8312-EAE4A792AB96}" destId="{FB7E8F6F-9C22-494A-B21E-D67DE2A34818}" srcOrd="0" destOrd="0" presId="urn:microsoft.com/office/officeart/2016/7/layout/RepeatingBendingProcessNew"/>
    <dgm:cxn modelId="{DB4775F0-057A-4A36-9E8A-E587ACF273D7}" type="presOf" srcId="{6FC52676-0B44-4046-ABC5-B7DF16893A8F}" destId="{72BDC006-1981-48D6-A9A0-4EF9BF6B83F1}" srcOrd="0" destOrd="0" presId="urn:microsoft.com/office/officeart/2016/7/layout/RepeatingBendingProcessNew"/>
    <dgm:cxn modelId="{9D107BFB-C235-46B6-8A7F-5CFA9DB5A7D2}" srcId="{6FC52676-0B44-4046-ABC5-B7DF16893A8F}" destId="{DA32A96B-B790-4006-925E-25642EFAB90D}" srcOrd="2" destOrd="0" parTransId="{E9876D3D-AEE2-42F8-8DF7-958CB5736894}" sibTransId="{B0648EAC-FABC-45F4-8472-CA0D3B1CF0F7}"/>
    <dgm:cxn modelId="{F09888D5-5B19-4995-9F94-74CB27C0A6D0}" type="presParOf" srcId="{72BDC006-1981-48D6-A9A0-4EF9BF6B83F1}" destId="{6B42EDAC-2A78-43F9-A041-70EC0E65CCC6}" srcOrd="0" destOrd="0" presId="urn:microsoft.com/office/officeart/2016/7/layout/RepeatingBendingProcessNew"/>
    <dgm:cxn modelId="{FE8ED865-8791-4E6F-AD4E-168453B2EE02}" type="presParOf" srcId="{72BDC006-1981-48D6-A9A0-4EF9BF6B83F1}" destId="{FB7E8F6F-9C22-494A-B21E-D67DE2A34818}" srcOrd="1" destOrd="0" presId="urn:microsoft.com/office/officeart/2016/7/layout/RepeatingBendingProcessNew"/>
    <dgm:cxn modelId="{8ABF7575-7CE4-4AD8-BC6F-6C8C1651CFB8}" type="presParOf" srcId="{FB7E8F6F-9C22-494A-B21E-D67DE2A34818}" destId="{C20149AC-1CFE-4140-AD54-1184C53DAB33}" srcOrd="0" destOrd="0" presId="urn:microsoft.com/office/officeart/2016/7/layout/RepeatingBendingProcessNew"/>
    <dgm:cxn modelId="{63B32E10-E70D-452D-8ABC-79B27A3CF94B}" type="presParOf" srcId="{72BDC006-1981-48D6-A9A0-4EF9BF6B83F1}" destId="{6121194D-1D92-4A47-BC72-E51B7AE2CA1C}" srcOrd="2" destOrd="0" presId="urn:microsoft.com/office/officeart/2016/7/layout/RepeatingBendingProcessNew"/>
    <dgm:cxn modelId="{E96B12FF-F7BC-4CA0-A72E-019611AB02B3}" type="presParOf" srcId="{72BDC006-1981-48D6-A9A0-4EF9BF6B83F1}" destId="{A1DB0554-F88B-425B-855C-08A457C66C8E}" srcOrd="3" destOrd="0" presId="urn:microsoft.com/office/officeart/2016/7/layout/RepeatingBendingProcessNew"/>
    <dgm:cxn modelId="{3FB3ED48-E80E-4C36-9734-40B936A946EC}" type="presParOf" srcId="{A1DB0554-F88B-425B-855C-08A457C66C8E}" destId="{E60A860B-A285-4EE0-BA77-3BD40CC3EA7A}" srcOrd="0" destOrd="0" presId="urn:microsoft.com/office/officeart/2016/7/layout/RepeatingBendingProcessNew"/>
    <dgm:cxn modelId="{1D6E106E-7BF7-4035-B001-BE57A331322A}" type="presParOf" srcId="{72BDC006-1981-48D6-A9A0-4EF9BF6B83F1}" destId="{BB89EA51-161F-4DBE-8AB0-424F80D18706}" srcOrd="4" destOrd="0" presId="urn:microsoft.com/office/officeart/2016/7/layout/RepeatingBendingProcessNew"/>
    <dgm:cxn modelId="{36E8037D-1B6D-4EF7-9D2E-426DF3F4810C}" type="presParOf" srcId="{72BDC006-1981-48D6-A9A0-4EF9BF6B83F1}" destId="{4E5B3E69-022B-4D29-ADC0-93E8E0784A7E}" srcOrd="5" destOrd="0" presId="urn:microsoft.com/office/officeart/2016/7/layout/RepeatingBendingProcessNew"/>
    <dgm:cxn modelId="{36F640E0-56F4-4B6B-962F-6265DCCF19E2}" type="presParOf" srcId="{4E5B3E69-022B-4D29-ADC0-93E8E0784A7E}" destId="{152F2615-7621-443B-9B0C-792295600E71}" srcOrd="0" destOrd="0" presId="urn:microsoft.com/office/officeart/2016/7/layout/RepeatingBendingProcessNew"/>
    <dgm:cxn modelId="{D5D45112-ED2F-46CC-B2E3-0A2238D2526A}" type="presParOf" srcId="{72BDC006-1981-48D6-A9A0-4EF9BF6B83F1}" destId="{D078317A-E6DE-4FD8-A6E2-E19E6AB6C271}" srcOrd="6" destOrd="0" presId="urn:microsoft.com/office/officeart/2016/7/layout/RepeatingBendingProcessNew"/>
    <dgm:cxn modelId="{62EA744D-251D-4A01-98BF-DCA579BF5B16}" type="presParOf" srcId="{72BDC006-1981-48D6-A9A0-4EF9BF6B83F1}" destId="{6E54DAE7-2A57-4201-A78B-571B610E339F}" srcOrd="7" destOrd="0" presId="urn:microsoft.com/office/officeart/2016/7/layout/RepeatingBendingProcessNew"/>
    <dgm:cxn modelId="{9C3F222E-1B07-435D-BE90-554D04477063}" type="presParOf" srcId="{6E54DAE7-2A57-4201-A78B-571B610E339F}" destId="{7B800556-5067-4F2A-A7A0-6346869123B3}" srcOrd="0" destOrd="0" presId="urn:microsoft.com/office/officeart/2016/7/layout/RepeatingBendingProcessNew"/>
    <dgm:cxn modelId="{EB9A242E-309A-40E7-8478-A44F911A0DD2}" type="presParOf" srcId="{72BDC006-1981-48D6-A9A0-4EF9BF6B83F1}" destId="{D7843B33-B7AF-4EF7-B9A0-4F7680C9F667}"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BA659-56C9-4DEA-BA3C-5810E4D35C9A}" type="doc">
      <dgm:prSet loTypeId="urn:microsoft.com/office/officeart/2016/7/layout/LinearBlockProcessNumbered" loCatId="process" qsTypeId="urn:microsoft.com/office/officeart/2005/8/quickstyle/simple2" qsCatId="simple" csTypeId="urn:microsoft.com/office/officeart/2005/8/colors/colorful2" csCatId="colorful" phldr="1"/>
      <dgm:spPr/>
      <dgm:t>
        <a:bodyPr/>
        <a:lstStyle/>
        <a:p>
          <a:endParaRPr lang="en-US"/>
        </a:p>
      </dgm:t>
    </dgm:pt>
    <dgm:pt modelId="{6C85AFFE-0290-4AD1-94B0-5EC2BDA283DE}">
      <dgm:prSet/>
      <dgm:spPr/>
      <dgm:t>
        <a:bodyPr/>
        <a:lstStyle/>
        <a:p>
          <a:r>
            <a:rPr lang="en-US"/>
            <a:t>The filtered tweets are the input for the Hadoop datastore.</a:t>
          </a:r>
        </a:p>
      </dgm:t>
    </dgm:pt>
    <dgm:pt modelId="{9FB73CCE-39BB-4D43-81E4-42F388DC59C8}" type="parTrans" cxnId="{45070327-D7DB-48DA-8D5B-ADBE1A06D171}">
      <dgm:prSet/>
      <dgm:spPr/>
      <dgm:t>
        <a:bodyPr/>
        <a:lstStyle/>
        <a:p>
          <a:endParaRPr lang="en-US"/>
        </a:p>
      </dgm:t>
    </dgm:pt>
    <dgm:pt modelId="{B14111A5-4223-4622-9EEF-1AE85DC8C824}" type="sibTrans" cxnId="{45070327-D7DB-48DA-8D5B-ADBE1A06D171}">
      <dgm:prSet phldrT="01" phldr="0"/>
      <dgm:spPr/>
      <dgm:t>
        <a:bodyPr/>
        <a:lstStyle/>
        <a:p>
          <a:r>
            <a:rPr lang="en-US"/>
            <a:t>01</a:t>
          </a:r>
        </a:p>
      </dgm:t>
    </dgm:pt>
    <dgm:pt modelId="{4BB9197B-91E7-497B-AD93-3E4A93340623}">
      <dgm:prSet/>
      <dgm:spPr/>
      <dgm:t>
        <a:bodyPr/>
        <a:lstStyle/>
        <a:p>
          <a:r>
            <a:rPr lang="en-US" dirty="0"/>
            <a:t>The relevant tweets are sent to be processed using Hadoop map and reduce to produce a location-based result.</a:t>
          </a:r>
        </a:p>
      </dgm:t>
    </dgm:pt>
    <dgm:pt modelId="{0F0B0730-BEA1-41B5-9547-AF764C2AAA44}" type="parTrans" cxnId="{7680DD54-DDB7-4906-BE42-F9621DFEE591}">
      <dgm:prSet/>
      <dgm:spPr/>
      <dgm:t>
        <a:bodyPr/>
        <a:lstStyle/>
        <a:p>
          <a:endParaRPr lang="en-US"/>
        </a:p>
      </dgm:t>
    </dgm:pt>
    <dgm:pt modelId="{74CF62D3-89CF-4D2C-AD7D-91A67AA5B49A}" type="sibTrans" cxnId="{7680DD54-DDB7-4906-BE42-F9621DFEE591}">
      <dgm:prSet phldrT="02" phldr="0"/>
      <dgm:spPr/>
      <dgm:t>
        <a:bodyPr/>
        <a:lstStyle/>
        <a:p>
          <a:r>
            <a:rPr lang="en-US"/>
            <a:t>02</a:t>
          </a:r>
        </a:p>
      </dgm:t>
    </dgm:pt>
    <dgm:pt modelId="{9A3C83E1-AE9F-4CB9-A0F7-1FD790C8B3C6}">
      <dgm:prSet/>
      <dgm:spPr/>
      <dgm:t>
        <a:bodyPr/>
        <a:lstStyle/>
        <a:p>
          <a:r>
            <a:rPr lang="en-US" dirty="0"/>
            <a:t>The platform is setup on Amazon EC2 making the platform resilient to disaster impact.</a:t>
          </a:r>
        </a:p>
      </dgm:t>
    </dgm:pt>
    <dgm:pt modelId="{64C3EB51-4C4C-49A6-B3CF-41BFE8C51564}" type="parTrans" cxnId="{169DE77A-8F76-4FC9-80B6-320E16F04196}">
      <dgm:prSet/>
      <dgm:spPr/>
      <dgm:t>
        <a:bodyPr/>
        <a:lstStyle/>
        <a:p>
          <a:endParaRPr lang="en-US"/>
        </a:p>
      </dgm:t>
    </dgm:pt>
    <dgm:pt modelId="{A83C4BDD-7CAB-412A-AF8B-976D7B86A430}" type="sibTrans" cxnId="{169DE77A-8F76-4FC9-80B6-320E16F04196}">
      <dgm:prSet phldrT="03" phldr="0"/>
      <dgm:spPr/>
      <dgm:t>
        <a:bodyPr/>
        <a:lstStyle/>
        <a:p>
          <a:r>
            <a:rPr lang="en-US"/>
            <a:t>03</a:t>
          </a:r>
        </a:p>
      </dgm:t>
    </dgm:pt>
    <dgm:pt modelId="{9BB013B4-4794-436C-88EC-354C128AC28E}" type="pres">
      <dgm:prSet presAssocID="{ACDBA659-56C9-4DEA-BA3C-5810E4D35C9A}" presName="Name0" presStyleCnt="0">
        <dgm:presLayoutVars>
          <dgm:animLvl val="lvl"/>
          <dgm:resizeHandles val="exact"/>
        </dgm:presLayoutVars>
      </dgm:prSet>
      <dgm:spPr/>
    </dgm:pt>
    <dgm:pt modelId="{9A218AAB-032C-4D4F-BAE0-2CE43A3B0E47}" type="pres">
      <dgm:prSet presAssocID="{6C85AFFE-0290-4AD1-94B0-5EC2BDA283DE}" presName="compositeNode" presStyleCnt="0">
        <dgm:presLayoutVars>
          <dgm:bulletEnabled val="1"/>
        </dgm:presLayoutVars>
      </dgm:prSet>
      <dgm:spPr/>
    </dgm:pt>
    <dgm:pt modelId="{AA11065B-6277-48B5-A168-F8790CE3875D}" type="pres">
      <dgm:prSet presAssocID="{6C85AFFE-0290-4AD1-94B0-5EC2BDA283DE}" presName="bgRect" presStyleLbl="alignNode1" presStyleIdx="0" presStyleCnt="3"/>
      <dgm:spPr/>
    </dgm:pt>
    <dgm:pt modelId="{833DE4F0-E523-4C45-A62C-A32BC885E9EE}" type="pres">
      <dgm:prSet presAssocID="{B14111A5-4223-4622-9EEF-1AE85DC8C824}" presName="sibTransNodeRect" presStyleLbl="alignNode1" presStyleIdx="0" presStyleCnt="3">
        <dgm:presLayoutVars>
          <dgm:chMax val="0"/>
          <dgm:bulletEnabled val="1"/>
        </dgm:presLayoutVars>
      </dgm:prSet>
      <dgm:spPr/>
    </dgm:pt>
    <dgm:pt modelId="{A99947D2-5295-4299-841D-815F222202CF}" type="pres">
      <dgm:prSet presAssocID="{6C85AFFE-0290-4AD1-94B0-5EC2BDA283DE}" presName="nodeRect" presStyleLbl="alignNode1" presStyleIdx="0" presStyleCnt="3">
        <dgm:presLayoutVars>
          <dgm:bulletEnabled val="1"/>
        </dgm:presLayoutVars>
      </dgm:prSet>
      <dgm:spPr/>
    </dgm:pt>
    <dgm:pt modelId="{F85D87A8-361E-464C-9C6A-B96FD05B58BE}" type="pres">
      <dgm:prSet presAssocID="{B14111A5-4223-4622-9EEF-1AE85DC8C824}" presName="sibTrans" presStyleCnt="0"/>
      <dgm:spPr/>
    </dgm:pt>
    <dgm:pt modelId="{986F58DE-3337-466E-B609-F5DB7B7E960F}" type="pres">
      <dgm:prSet presAssocID="{4BB9197B-91E7-497B-AD93-3E4A93340623}" presName="compositeNode" presStyleCnt="0">
        <dgm:presLayoutVars>
          <dgm:bulletEnabled val="1"/>
        </dgm:presLayoutVars>
      </dgm:prSet>
      <dgm:spPr/>
    </dgm:pt>
    <dgm:pt modelId="{11D55F08-9F8B-4C53-B5AE-8B16F6245409}" type="pres">
      <dgm:prSet presAssocID="{4BB9197B-91E7-497B-AD93-3E4A93340623}" presName="bgRect" presStyleLbl="alignNode1" presStyleIdx="1" presStyleCnt="3"/>
      <dgm:spPr/>
    </dgm:pt>
    <dgm:pt modelId="{B0861A0F-2258-4E26-A62B-5B7695943386}" type="pres">
      <dgm:prSet presAssocID="{74CF62D3-89CF-4D2C-AD7D-91A67AA5B49A}" presName="sibTransNodeRect" presStyleLbl="alignNode1" presStyleIdx="1" presStyleCnt="3">
        <dgm:presLayoutVars>
          <dgm:chMax val="0"/>
          <dgm:bulletEnabled val="1"/>
        </dgm:presLayoutVars>
      </dgm:prSet>
      <dgm:spPr/>
    </dgm:pt>
    <dgm:pt modelId="{301B2FD9-CBEC-42A8-AF10-378BA024B1B7}" type="pres">
      <dgm:prSet presAssocID="{4BB9197B-91E7-497B-AD93-3E4A93340623}" presName="nodeRect" presStyleLbl="alignNode1" presStyleIdx="1" presStyleCnt="3">
        <dgm:presLayoutVars>
          <dgm:bulletEnabled val="1"/>
        </dgm:presLayoutVars>
      </dgm:prSet>
      <dgm:spPr/>
    </dgm:pt>
    <dgm:pt modelId="{C4C69C29-060B-43A8-86EB-7EB0DA512D3D}" type="pres">
      <dgm:prSet presAssocID="{74CF62D3-89CF-4D2C-AD7D-91A67AA5B49A}" presName="sibTrans" presStyleCnt="0"/>
      <dgm:spPr/>
    </dgm:pt>
    <dgm:pt modelId="{703FA577-EF23-40CB-B522-DCECB84FA166}" type="pres">
      <dgm:prSet presAssocID="{9A3C83E1-AE9F-4CB9-A0F7-1FD790C8B3C6}" presName="compositeNode" presStyleCnt="0">
        <dgm:presLayoutVars>
          <dgm:bulletEnabled val="1"/>
        </dgm:presLayoutVars>
      </dgm:prSet>
      <dgm:spPr/>
    </dgm:pt>
    <dgm:pt modelId="{9EF8B187-1831-4F39-9BD9-C9A634F25CC6}" type="pres">
      <dgm:prSet presAssocID="{9A3C83E1-AE9F-4CB9-A0F7-1FD790C8B3C6}" presName="bgRect" presStyleLbl="alignNode1" presStyleIdx="2" presStyleCnt="3"/>
      <dgm:spPr/>
    </dgm:pt>
    <dgm:pt modelId="{5E5ED8B6-DF82-43A2-882D-AFC61C2EF84D}" type="pres">
      <dgm:prSet presAssocID="{A83C4BDD-7CAB-412A-AF8B-976D7B86A430}" presName="sibTransNodeRect" presStyleLbl="alignNode1" presStyleIdx="2" presStyleCnt="3">
        <dgm:presLayoutVars>
          <dgm:chMax val="0"/>
          <dgm:bulletEnabled val="1"/>
        </dgm:presLayoutVars>
      </dgm:prSet>
      <dgm:spPr/>
    </dgm:pt>
    <dgm:pt modelId="{C3D27B6E-3395-4C8F-80E0-F57CFB47A72E}" type="pres">
      <dgm:prSet presAssocID="{9A3C83E1-AE9F-4CB9-A0F7-1FD790C8B3C6}" presName="nodeRect" presStyleLbl="alignNode1" presStyleIdx="2" presStyleCnt="3">
        <dgm:presLayoutVars>
          <dgm:bulletEnabled val="1"/>
        </dgm:presLayoutVars>
      </dgm:prSet>
      <dgm:spPr/>
    </dgm:pt>
  </dgm:ptLst>
  <dgm:cxnLst>
    <dgm:cxn modelId="{AD50B616-37B7-412A-AE02-FA8B3A630DC1}" type="presOf" srcId="{ACDBA659-56C9-4DEA-BA3C-5810E4D35C9A}" destId="{9BB013B4-4794-436C-88EC-354C128AC28E}" srcOrd="0" destOrd="0" presId="urn:microsoft.com/office/officeart/2016/7/layout/LinearBlockProcessNumbered"/>
    <dgm:cxn modelId="{45070327-D7DB-48DA-8D5B-ADBE1A06D171}" srcId="{ACDBA659-56C9-4DEA-BA3C-5810E4D35C9A}" destId="{6C85AFFE-0290-4AD1-94B0-5EC2BDA283DE}" srcOrd="0" destOrd="0" parTransId="{9FB73CCE-39BB-4D43-81E4-42F388DC59C8}" sibTransId="{B14111A5-4223-4622-9EEF-1AE85DC8C824}"/>
    <dgm:cxn modelId="{89A5D036-4324-4992-B31D-2438E27B93EA}" type="presOf" srcId="{4BB9197B-91E7-497B-AD93-3E4A93340623}" destId="{11D55F08-9F8B-4C53-B5AE-8B16F6245409}" srcOrd="0" destOrd="0" presId="urn:microsoft.com/office/officeart/2016/7/layout/LinearBlockProcessNumbered"/>
    <dgm:cxn modelId="{7680DD54-DDB7-4906-BE42-F9621DFEE591}" srcId="{ACDBA659-56C9-4DEA-BA3C-5810E4D35C9A}" destId="{4BB9197B-91E7-497B-AD93-3E4A93340623}" srcOrd="1" destOrd="0" parTransId="{0F0B0730-BEA1-41B5-9547-AF764C2AAA44}" sibTransId="{74CF62D3-89CF-4D2C-AD7D-91A67AA5B49A}"/>
    <dgm:cxn modelId="{169DE77A-8F76-4FC9-80B6-320E16F04196}" srcId="{ACDBA659-56C9-4DEA-BA3C-5810E4D35C9A}" destId="{9A3C83E1-AE9F-4CB9-A0F7-1FD790C8B3C6}" srcOrd="2" destOrd="0" parTransId="{64C3EB51-4C4C-49A6-B3CF-41BFE8C51564}" sibTransId="{A83C4BDD-7CAB-412A-AF8B-976D7B86A430}"/>
    <dgm:cxn modelId="{B7F46699-941C-4CE4-973B-8A1D2C395FDD}" type="presOf" srcId="{6C85AFFE-0290-4AD1-94B0-5EC2BDA283DE}" destId="{A99947D2-5295-4299-841D-815F222202CF}" srcOrd="1" destOrd="0" presId="urn:microsoft.com/office/officeart/2016/7/layout/LinearBlockProcessNumbered"/>
    <dgm:cxn modelId="{6617D39D-87C1-4CB4-8BF6-C1F317435D22}" type="presOf" srcId="{74CF62D3-89CF-4D2C-AD7D-91A67AA5B49A}" destId="{B0861A0F-2258-4E26-A62B-5B7695943386}" srcOrd="0" destOrd="0" presId="urn:microsoft.com/office/officeart/2016/7/layout/LinearBlockProcessNumbered"/>
    <dgm:cxn modelId="{39735DB8-33B5-4E10-93B6-E6C65CCD5636}" type="presOf" srcId="{9A3C83E1-AE9F-4CB9-A0F7-1FD790C8B3C6}" destId="{9EF8B187-1831-4F39-9BD9-C9A634F25CC6}" srcOrd="0" destOrd="0" presId="urn:microsoft.com/office/officeart/2016/7/layout/LinearBlockProcessNumbered"/>
    <dgm:cxn modelId="{EDBBAAC0-A524-4917-A27B-242DD6C44937}" type="presOf" srcId="{9A3C83E1-AE9F-4CB9-A0F7-1FD790C8B3C6}" destId="{C3D27B6E-3395-4C8F-80E0-F57CFB47A72E}" srcOrd="1" destOrd="0" presId="urn:microsoft.com/office/officeart/2016/7/layout/LinearBlockProcessNumbered"/>
    <dgm:cxn modelId="{D769D6C4-B2BC-4A11-8B34-6128E82779C6}" type="presOf" srcId="{B14111A5-4223-4622-9EEF-1AE85DC8C824}" destId="{833DE4F0-E523-4C45-A62C-A32BC885E9EE}" srcOrd="0" destOrd="0" presId="urn:microsoft.com/office/officeart/2016/7/layout/LinearBlockProcessNumbered"/>
    <dgm:cxn modelId="{46D49AD6-22C8-42EB-8ED3-8F9D1D56CBC6}" type="presOf" srcId="{4BB9197B-91E7-497B-AD93-3E4A93340623}" destId="{301B2FD9-CBEC-42A8-AF10-378BA024B1B7}" srcOrd="1" destOrd="0" presId="urn:microsoft.com/office/officeart/2016/7/layout/LinearBlockProcessNumbered"/>
    <dgm:cxn modelId="{34A039DE-BDCD-44C8-819D-9811F85AFBC4}" type="presOf" srcId="{6C85AFFE-0290-4AD1-94B0-5EC2BDA283DE}" destId="{AA11065B-6277-48B5-A168-F8790CE3875D}" srcOrd="0" destOrd="0" presId="urn:microsoft.com/office/officeart/2016/7/layout/LinearBlockProcessNumbered"/>
    <dgm:cxn modelId="{6F8634F3-4193-4752-B63D-BF6895D704B2}" type="presOf" srcId="{A83C4BDD-7CAB-412A-AF8B-976D7B86A430}" destId="{5E5ED8B6-DF82-43A2-882D-AFC61C2EF84D}" srcOrd="0" destOrd="0" presId="urn:microsoft.com/office/officeart/2016/7/layout/LinearBlockProcessNumbered"/>
    <dgm:cxn modelId="{7009756B-6021-4276-9965-3A33DB7A662F}" type="presParOf" srcId="{9BB013B4-4794-436C-88EC-354C128AC28E}" destId="{9A218AAB-032C-4D4F-BAE0-2CE43A3B0E47}" srcOrd="0" destOrd="0" presId="urn:microsoft.com/office/officeart/2016/7/layout/LinearBlockProcessNumbered"/>
    <dgm:cxn modelId="{15B5DCA4-5D30-45BF-832C-15DE7774561E}" type="presParOf" srcId="{9A218AAB-032C-4D4F-BAE0-2CE43A3B0E47}" destId="{AA11065B-6277-48B5-A168-F8790CE3875D}" srcOrd="0" destOrd="0" presId="urn:microsoft.com/office/officeart/2016/7/layout/LinearBlockProcessNumbered"/>
    <dgm:cxn modelId="{4BA74C2E-00EB-4A60-B1BB-F96715DDB452}" type="presParOf" srcId="{9A218AAB-032C-4D4F-BAE0-2CE43A3B0E47}" destId="{833DE4F0-E523-4C45-A62C-A32BC885E9EE}" srcOrd="1" destOrd="0" presId="urn:microsoft.com/office/officeart/2016/7/layout/LinearBlockProcessNumbered"/>
    <dgm:cxn modelId="{BAFB5D29-504C-4141-9D50-3A50EFA56DE9}" type="presParOf" srcId="{9A218AAB-032C-4D4F-BAE0-2CE43A3B0E47}" destId="{A99947D2-5295-4299-841D-815F222202CF}" srcOrd="2" destOrd="0" presId="urn:microsoft.com/office/officeart/2016/7/layout/LinearBlockProcessNumbered"/>
    <dgm:cxn modelId="{F655059E-B898-4EDD-BAEB-66DDA37FEDBA}" type="presParOf" srcId="{9BB013B4-4794-436C-88EC-354C128AC28E}" destId="{F85D87A8-361E-464C-9C6A-B96FD05B58BE}" srcOrd="1" destOrd="0" presId="urn:microsoft.com/office/officeart/2016/7/layout/LinearBlockProcessNumbered"/>
    <dgm:cxn modelId="{A5A2B5D3-4045-4F06-8847-B1E0C3AC13A8}" type="presParOf" srcId="{9BB013B4-4794-436C-88EC-354C128AC28E}" destId="{986F58DE-3337-466E-B609-F5DB7B7E960F}" srcOrd="2" destOrd="0" presId="urn:microsoft.com/office/officeart/2016/7/layout/LinearBlockProcessNumbered"/>
    <dgm:cxn modelId="{09B06C75-1C47-4CCB-8CB4-77608558EC06}" type="presParOf" srcId="{986F58DE-3337-466E-B609-F5DB7B7E960F}" destId="{11D55F08-9F8B-4C53-B5AE-8B16F6245409}" srcOrd="0" destOrd="0" presId="urn:microsoft.com/office/officeart/2016/7/layout/LinearBlockProcessNumbered"/>
    <dgm:cxn modelId="{5CFA2DDE-64E3-469B-858E-F22CEE6C182B}" type="presParOf" srcId="{986F58DE-3337-466E-B609-F5DB7B7E960F}" destId="{B0861A0F-2258-4E26-A62B-5B7695943386}" srcOrd="1" destOrd="0" presId="urn:microsoft.com/office/officeart/2016/7/layout/LinearBlockProcessNumbered"/>
    <dgm:cxn modelId="{7713FD8E-5DE8-4B41-800B-3A374B76193B}" type="presParOf" srcId="{986F58DE-3337-466E-B609-F5DB7B7E960F}" destId="{301B2FD9-CBEC-42A8-AF10-378BA024B1B7}" srcOrd="2" destOrd="0" presId="urn:microsoft.com/office/officeart/2016/7/layout/LinearBlockProcessNumbered"/>
    <dgm:cxn modelId="{51879F95-FBB5-4D58-96B7-D0791F053496}" type="presParOf" srcId="{9BB013B4-4794-436C-88EC-354C128AC28E}" destId="{C4C69C29-060B-43A8-86EB-7EB0DA512D3D}" srcOrd="3" destOrd="0" presId="urn:microsoft.com/office/officeart/2016/7/layout/LinearBlockProcessNumbered"/>
    <dgm:cxn modelId="{D61E4830-9BAA-4759-865C-EC3E78FD367F}" type="presParOf" srcId="{9BB013B4-4794-436C-88EC-354C128AC28E}" destId="{703FA577-EF23-40CB-B522-DCECB84FA166}" srcOrd="4" destOrd="0" presId="urn:microsoft.com/office/officeart/2016/7/layout/LinearBlockProcessNumbered"/>
    <dgm:cxn modelId="{450D0BA0-F432-4CED-8ED4-399BD68B677D}" type="presParOf" srcId="{703FA577-EF23-40CB-B522-DCECB84FA166}" destId="{9EF8B187-1831-4F39-9BD9-C9A634F25CC6}" srcOrd="0" destOrd="0" presId="urn:microsoft.com/office/officeart/2016/7/layout/LinearBlockProcessNumbered"/>
    <dgm:cxn modelId="{641C2CC5-5904-4627-98E3-C254F8192671}" type="presParOf" srcId="{703FA577-EF23-40CB-B522-DCECB84FA166}" destId="{5E5ED8B6-DF82-43A2-882D-AFC61C2EF84D}" srcOrd="1" destOrd="0" presId="urn:microsoft.com/office/officeart/2016/7/layout/LinearBlockProcessNumbered"/>
    <dgm:cxn modelId="{553B52CA-B866-4247-9944-332079EA80C8}" type="presParOf" srcId="{703FA577-EF23-40CB-B522-DCECB84FA166}" destId="{C3D27B6E-3395-4C8F-80E0-F57CFB47A72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51CD69-229A-4C14-B9BF-5350C5DF9197}"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3975E178-BF7F-47C3-B932-93DD52466CCD}">
      <dgm:prSet/>
      <dgm:spPr/>
      <dgm:t>
        <a:bodyPr/>
        <a:lstStyle/>
        <a:p>
          <a:r>
            <a:rPr lang="en-US"/>
            <a:t>Information is gathered from Twitter, demonstrating social media sources as a trove of information.</a:t>
          </a:r>
        </a:p>
      </dgm:t>
    </dgm:pt>
    <dgm:pt modelId="{C422D884-ECB5-41A4-8A0D-4240BBCD7E26}" type="parTrans" cxnId="{C910A5B2-A75B-4A15-AACF-A51EC8B91D12}">
      <dgm:prSet/>
      <dgm:spPr/>
      <dgm:t>
        <a:bodyPr/>
        <a:lstStyle/>
        <a:p>
          <a:endParaRPr lang="en-US"/>
        </a:p>
      </dgm:t>
    </dgm:pt>
    <dgm:pt modelId="{1AFAE113-6F83-474B-A47D-3C31FF90BB44}" type="sibTrans" cxnId="{C910A5B2-A75B-4A15-AACF-A51EC8B91D12}">
      <dgm:prSet/>
      <dgm:spPr/>
      <dgm:t>
        <a:bodyPr/>
        <a:lstStyle/>
        <a:p>
          <a:endParaRPr lang="en-US"/>
        </a:p>
      </dgm:t>
    </dgm:pt>
    <dgm:pt modelId="{FA3EF0AD-8152-41B5-B476-044F2004F172}">
      <dgm:prSet/>
      <dgm:spPr/>
      <dgm:t>
        <a:bodyPr/>
        <a:lstStyle/>
        <a:p>
          <a:r>
            <a:rPr lang="en-US"/>
            <a:t>Cloud computing and NoSQL are successfully used to store disaster-related Big Data.</a:t>
          </a:r>
        </a:p>
      </dgm:t>
    </dgm:pt>
    <dgm:pt modelId="{9AD4B443-A8A3-47BB-8396-C928A2105E38}" type="parTrans" cxnId="{8A850B50-7338-4C6D-9009-25E41585A8DC}">
      <dgm:prSet/>
      <dgm:spPr/>
      <dgm:t>
        <a:bodyPr/>
        <a:lstStyle/>
        <a:p>
          <a:endParaRPr lang="en-US"/>
        </a:p>
      </dgm:t>
    </dgm:pt>
    <dgm:pt modelId="{E419C67A-1469-45C9-949F-0F752BF4FAEC}" type="sibTrans" cxnId="{8A850B50-7338-4C6D-9009-25E41585A8DC}">
      <dgm:prSet/>
      <dgm:spPr/>
      <dgm:t>
        <a:bodyPr/>
        <a:lstStyle/>
        <a:p>
          <a:endParaRPr lang="en-US"/>
        </a:p>
      </dgm:t>
    </dgm:pt>
    <dgm:pt modelId="{F9DF9CB0-3EFC-4C89-8C97-17C6F7533E4C}">
      <dgm:prSet/>
      <dgm:spPr/>
      <dgm:t>
        <a:bodyPr/>
        <a:lstStyle/>
        <a:p>
          <a:r>
            <a:rPr lang="en-US"/>
            <a:t>These choices make the system more resilient. Key Words being HA, Fault Tolerance, Replication.</a:t>
          </a:r>
        </a:p>
      </dgm:t>
    </dgm:pt>
    <dgm:pt modelId="{0FC6E82F-D2E2-4C94-BFB0-829219F977E9}" type="parTrans" cxnId="{FA56DBD5-027E-4F66-98CF-D62BFC423238}">
      <dgm:prSet/>
      <dgm:spPr/>
      <dgm:t>
        <a:bodyPr/>
        <a:lstStyle/>
        <a:p>
          <a:endParaRPr lang="en-US"/>
        </a:p>
      </dgm:t>
    </dgm:pt>
    <dgm:pt modelId="{FA2C2435-CD5C-4384-939F-3A3A5095CEC6}" type="sibTrans" cxnId="{FA56DBD5-027E-4F66-98CF-D62BFC423238}">
      <dgm:prSet/>
      <dgm:spPr/>
      <dgm:t>
        <a:bodyPr/>
        <a:lstStyle/>
        <a:p>
          <a:endParaRPr lang="en-US"/>
        </a:p>
      </dgm:t>
    </dgm:pt>
    <dgm:pt modelId="{4FA15C05-99C4-4619-AE05-03CCCE2FB6F6}">
      <dgm:prSet/>
      <dgm:spPr/>
      <dgm:t>
        <a:bodyPr/>
        <a:lstStyle/>
        <a:p>
          <a:r>
            <a:rPr lang="en-US"/>
            <a:t>The data provided is in raw format making it easier to do search, data delivery and integration.</a:t>
          </a:r>
        </a:p>
      </dgm:t>
    </dgm:pt>
    <dgm:pt modelId="{583DD792-0919-4B6D-8D39-EB8132920551}" type="parTrans" cxnId="{F0E05631-5349-4BA5-AFDD-96AC78816F5C}">
      <dgm:prSet/>
      <dgm:spPr/>
      <dgm:t>
        <a:bodyPr/>
        <a:lstStyle/>
        <a:p>
          <a:endParaRPr lang="en-US"/>
        </a:p>
      </dgm:t>
    </dgm:pt>
    <dgm:pt modelId="{CAFD4A2B-98C4-4054-BA6F-73B31B789BA4}" type="sibTrans" cxnId="{F0E05631-5349-4BA5-AFDD-96AC78816F5C}">
      <dgm:prSet/>
      <dgm:spPr/>
      <dgm:t>
        <a:bodyPr/>
        <a:lstStyle/>
        <a:p>
          <a:endParaRPr lang="en-US"/>
        </a:p>
      </dgm:t>
    </dgm:pt>
    <dgm:pt modelId="{ECD21FA3-99E5-4D6F-BDF6-4907C95515E0}" type="pres">
      <dgm:prSet presAssocID="{3F51CD69-229A-4C14-B9BF-5350C5DF9197}" presName="matrix" presStyleCnt="0">
        <dgm:presLayoutVars>
          <dgm:chMax val="1"/>
          <dgm:dir/>
          <dgm:resizeHandles val="exact"/>
        </dgm:presLayoutVars>
      </dgm:prSet>
      <dgm:spPr/>
    </dgm:pt>
    <dgm:pt modelId="{3767C9BE-8186-418B-9D58-639FA0D829E9}" type="pres">
      <dgm:prSet presAssocID="{3F51CD69-229A-4C14-B9BF-5350C5DF9197}" presName="diamond" presStyleLbl="bgShp" presStyleIdx="0" presStyleCnt="1"/>
      <dgm:spPr/>
    </dgm:pt>
    <dgm:pt modelId="{11C81B12-3096-4E14-A6A1-5BA34B23B082}" type="pres">
      <dgm:prSet presAssocID="{3F51CD69-229A-4C14-B9BF-5350C5DF9197}" presName="quad1" presStyleLbl="node1" presStyleIdx="0" presStyleCnt="4">
        <dgm:presLayoutVars>
          <dgm:chMax val="0"/>
          <dgm:chPref val="0"/>
          <dgm:bulletEnabled val="1"/>
        </dgm:presLayoutVars>
      </dgm:prSet>
      <dgm:spPr/>
    </dgm:pt>
    <dgm:pt modelId="{87193850-DF1A-4471-B3F7-6C66C1543AF0}" type="pres">
      <dgm:prSet presAssocID="{3F51CD69-229A-4C14-B9BF-5350C5DF9197}" presName="quad2" presStyleLbl="node1" presStyleIdx="1" presStyleCnt="4">
        <dgm:presLayoutVars>
          <dgm:chMax val="0"/>
          <dgm:chPref val="0"/>
          <dgm:bulletEnabled val="1"/>
        </dgm:presLayoutVars>
      </dgm:prSet>
      <dgm:spPr/>
    </dgm:pt>
    <dgm:pt modelId="{B37EF39D-4CEF-43AD-8FAD-3072B3F08265}" type="pres">
      <dgm:prSet presAssocID="{3F51CD69-229A-4C14-B9BF-5350C5DF9197}" presName="quad3" presStyleLbl="node1" presStyleIdx="2" presStyleCnt="4">
        <dgm:presLayoutVars>
          <dgm:chMax val="0"/>
          <dgm:chPref val="0"/>
          <dgm:bulletEnabled val="1"/>
        </dgm:presLayoutVars>
      </dgm:prSet>
      <dgm:spPr/>
    </dgm:pt>
    <dgm:pt modelId="{F440482C-D7B3-4085-87B5-834AF12823B7}" type="pres">
      <dgm:prSet presAssocID="{3F51CD69-229A-4C14-B9BF-5350C5DF9197}" presName="quad4" presStyleLbl="node1" presStyleIdx="3" presStyleCnt="4">
        <dgm:presLayoutVars>
          <dgm:chMax val="0"/>
          <dgm:chPref val="0"/>
          <dgm:bulletEnabled val="1"/>
        </dgm:presLayoutVars>
      </dgm:prSet>
      <dgm:spPr/>
    </dgm:pt>
  </dgm:ptLst>
  <dgm:cxnLst>
    <dgm:cxn modelId="{EFB0E030-9875-4518-84C9-31AC4417DEE4}" type="presOf" srcId="{F9DF9CB0-3EFC-4C89-8C97-17C6F7533E4C}" destId="{B37EF39D-4CEF-43AD-8FAD-3072B3F08265}" srcOrd="0" destOrd="0" presId="urn:microsoft.com/office/officeart/2005/8/layout/matrix3"/>
    <dgm:cxn modelId="{F0E05631-5349-4BA5-AFDD-96AC78816F5C}" srcId="{3F51CD69-229A-4C14-B9BF-5350C5DF9197}" destId="{4FA15C05-99C4-4619-AE05-03CCCE2FB6F6}" srcOrd="3" destOrd="0" parTransId="{583DD792-0919-4B6D-8D39-EB8132920551}" sibTransId="{CAFD4A2B-98C4-4054-BA6F-73B31B789BA4}"/>
    <dgm:cxn modelId="{BA6A2F42-471D-4783-8717-1CCB28679C3C}" type="presOf" srcId="{FA3EF0AD-8152-41B5-B476-044F2004F172}" destId="{87193850-DF1A-4471-B3F7-6C66C1543AF0}" srcOrd="0" destOrd="0" presId="urn:microsoft.com/office/officeart/2005/8/layout/matrix3"/>
    <dgm:cxn modelId="{8A850B50-7338-4C6D-9009-25E41585A8DC}" srcId="{3F51CD69-229A-4C14-B9BF-5350C5DF9197}" destId="{FA3EF0AD-8152-41B5-B476-044F2004F172}" srcOrd="1" destOrd="0" parTransId="{9AD4B443-A8A3-47BB-8396-C928A2105E38}" sibTransId="{E419C67A-1469-45C9-949F-0F752BF4FAEC}"/>
    <dgm:cxn modelId="{C910A5B2-A75B-4A15-AACF-A51EC8B91D12}" srcId="{3F51CD69-229A-4C14-B9BF-5350C5DF9197}" destId="{3975E178-BF7F-47C3-B932-93DD52466CCD}" srcOrd="0" destOrd="0" parTransId="{C422D884-ECB5-41A4-8A0D-4240BBCD7E26}" sibTransId="{1AFAE113-6F83-474B-A47D-3C31FF90BB44}"/>
    <dgm:cxn modelId="{FA56DBD5-027E-4F66-98CF-D62BFC423238}" srcId="{3F51CD69-229A-4C14-B9BF-5350C5DF9197}" destId="{F9DF9CB0-3EFC-4C89-8C97-17C6F7533E4C}" srcOrd="2" destOrd="0" parTransId="{0FC6E82F-D2E2-4C94-BFB0-829219F977E9}" sibTransId="{FA2C2435-CD5C-4384-939F-3A3A5095CEC6}"/>
    <dgm:cxn modelId="{709580F8-8BF0-4F32-80A5-6A5E3ADBBB0F}" type="presOf" srcId="{3F51CD69-229A-4C14-B9BF-5350C5DF9197}" destId="{ECD21FA3-99E5-4D6F-BDF6-4907C95515E0}" srcOrd="0" destOrd="0" presId="urn:microsoft.com/office/officeart/2005/8/layout/matrix3"/>
    <dgm:cxn modelId="{556112F9-35D7-43A7-B3CE-63F5ADDD70F6}" type="presOf" srcId="{3975E178-BF7F-47C3-B932-93DD52466CCD}" destId="{11C81B12-3096-4E14-A6A1-5BA34B23B082}" srcOrd="0" destOrd="0" presId="urn:microsoft.com/office/officeart/2005/8/layout/matrix3"/>
    <dgm:cxn modelId="{18CB99FA-014B-49A6-B72A-C9201678E956}" type="presOf" srcId="{4FA15C05-99C4-4619-AE05-03CCCE2FB6F6}" destId="{F440482C-D7B3-4085-87B5-834AF12823B7}" srcOrd="0" destOrd="0" presId="urn:microsoft.com/office/officeart/2005/8/layout/matrix3"/>
    <dgm:cxn modelId="{10A99D99-F47F-44BC-988C-C43DBF96FC1F}" type="presParOf" srcId="{ECD21FA3-99E5-4D6F-BDF6-4907C95515E0}" destId="{3767C9BE-8186-418B-9D58-639FA0D829E9}" srcOrd="0" destOrd="0" presId="urn:microsoft.com/office/officeart/2005/8/layout/matrix3"/>
    <dgm:cxn modelId="{D51270A1-1CB2-40D3-8A5F-6C92E24DB9D4}" type="presParOf" srcId="{ECD21FA3-99E5-4D6F-BDF6-4907C95515E0}" destId="{11C81B12-3096-4E14-A6A1-5BA34B23B082}" srcOrd="1" destOrd="0" presId="urn:microsoft.com/office/officeart/2005/8/layout/matrix3"/>
    <dgm:cxn modelId="{B1FACF64-224C-4122-9C5F-57EFFDFD2E26}" type="presParOf" srcId="{ECD21FA3-99E5-4D6F-BDF6-4907C95515E0}" destId="{87193850-DF1A-4471-B3F7-6C66C1543AF0}" srcOrd="2" destOrd="0" presId="urn:microsoft.com/office/officeart/2005/8/layout/matrix3"/>
    <dgm:cxn modelId="{E4467923-276F-4B66-A5C2-D3EC6D9335E1}" type="presParOf" srcId="{ECD21FA3-99E5-4D6F-BDF6-4907C95515E0}" destId="{B37EF39D-4CEF-43AD-8FAD-3072B3F08265}" srcOrd="3" destOrd="0" presId="urn:microsoft.com/office/officeart/2005/8/layout/matrix3"/>
    <dgm:cxn modelId="{73E89DD8-A82D-47DD-AE97-5AE1236B3156}" type="presParOf" srcId="{ECD21FA3-99E5-4D6F-BDF6-4907C95515E0}" destId="{F440482C-D7B3-4085-87B5-834AF12823B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E5C1E2-4D43-4E8D-A741-F3D5DF187EF3}" type="doc">
      <dgm:prSet loTypeId="urn:microsoft.com/office/officeart/2016/7/layout/LinearArrowProcessNumbered" loCatId="process" qsTypeId="urn:microsoft.com/office/officeart/2005/8/quickstyle/simple2" qsCatId="simple" csTypeId="urn:microsoft.com/office/officeart/2005/8/colors/colorful2" csCatId="colorful"/>
      <dgm:spPr/>
      <dgm:t>
        <a:bodyPr/>
        <a:lstStyle/>
        <a:p>
          <a:endParaRPr lang="en-US"/>
        </a:p>
      </dgm:t>
    </dgm:pt>
    <dgm:pt modelId="{82FFAF9E-4593-4A38-8ED1-9379FEDEE476}">
      <dgm:prSet/>
      <dgm:spPr/>
      <dgm:t>
        <a:bodyPr/>
        <a:lstStyle/>
        <a:p>
          <a:r>
            <a:rPr lang="en-US" dirty="0"/>
            <a:t>Creating a Web Application to interface with the system.</a:t>
          </a:r>
        </a:p>
      </dgm:t>
    </dgm:pt>
    <dgm:pt modelId="{D05BBE35-A903-4719-8721-88389A75A3CF}" type="parTrans" cxnId="{C0096049-FE99-4738-AECF-AC2EA5534A76}">
      <dgm:prSet/>
      <dgm:spPr/>
      <dgm:t>
        <a:bodyPr/>
        <a:lstStyle/>
        <a:p>
          <a:endParaRPr lang="en-US"/>
        </a:p>
      </dgm:t>
    </dgm:pt>
    <dgm:pt modelId="{CD0C071B-6BE9-4556-A41C-30D4A099236F}" type="sibTrans" cxnId="{C0096049-FE99-4738-AECF-AC2EA5534A76}">
      <dgm:prSet phldrT="1" phldr="0"/>
      <dgm:spPr/>
      <dgm:t>
        <a:bodyPr/>
        <a:lstStyle/>
        <a:p>
          <a:r>
            <a:rPr lang="en-US"/>
            <a:t>1</a:t>
          </a:r>
        </a:p>
      </dgm:t>
    </dgm:pt>
    <dgm:pt modelId="{83227D8A-E5EF-4732-8F4D-9BE1DEBAA71D}">
      <dgm:prSet/>
      <dgm:spPr/>
      <dgm:t>
        <a:bodyPr/>
        <a:lstStyle/>
        <a:p>
          <a:r>
            <a:rPr lang="en-US" dirty="0"/>
            <a:t>Creating native applications for individual platforms.</a:t>
          </a:r>
        </a:p>
      </dgm:t>
    </dgm:pt>
    <dgm:pt modelId="{AE5280B7-067D-4170-AC22-A6C2BF031182}" type="parTrans" cxnId="{5FC2B902-9396-4A56-8FDE-370CBC418889}">
      <dgm:prSet/>
      <dgm:spPr/>
      <dgm:t>
        <a:bodyPr/>
        <a:lstStyle/>
        <a:p>
          <a:endParaRPr lang="en-US"/>
        </a:p>
      </dgm:t>
    </dgm:pt>
    <dgm:pt modelId="{1BA2A568-5C56-4D32-B27C-383A7874831C}" type="sibTrans" cxnId="{5FC2B902-9396-4A56-8FDE-370CBC418889}">
      <dgm:prSet phldrT="2" phldr="0"/>
      <dgm:spPr/>
      <dgm:t>
        <a:bodyPr/>
        <a:lstStyle/>
        <a:p>
          <a:r>
            <a:rPr lang="en-US"/>
            <a:t>2</a:t>
          </a:r>
        </a:p>
      </dgm:t>
    </dgm:pt>
    <dgm:pt modelId="{08D7A03F-F1E0-4349-8618-37A1AF231656}">
      <dgm:prSet/>
      <dgm:spPr/>
      <dgm:t>
        <a:bodyPr/>
        <a:lstStyle/>
        <a:p>
          <a:r>
            <a:rPr lang="en-US" dirty="0"/>
            <a:t>Context filtering model.</a:t>
          </a:r>
        </a:p>
      </dgm:t>
    </dgm:pt>
    <dgm:pt modelId="{A60B6166-D164-488C-9C5A-53C43FAB6A65}" type="parTrans" cxnId="{9419879E-169A-4AF6-A688-96D37DE91353}">
      <dgm:prSet/>
      <dgm:spPr/>
      <dgm:t>
        <a:bodyPr/>
        <a:lstStyle/>
        <a:p>
          <a:endParaRPr lang="en-US"/>
        </a:p>
      </dgm:t>
    </dgm:pt>
    <dgm:pt modelId="{CB241303-4919-4B9B-B442-A6FCF93147A1}" type="sibTrans" cxnId="{9419879E-169A-4AF6-A688-96D37DE91353}">
      <dgm:prSet phldrT="3" phldr="0"/>
      <dgm:spPr/>
      <dgm:t>
        <a:bodyPr/>
        <a:lstStyle/>
        <a:p>
          <a:r>
            <a:rPr lang="en-US"/>
            <a:t>3</a:t>
          </a:r>
        </a:p>
      </dgm:t>
    </dgm:pt>
    <dgm:pt modelId="{62272921-3160-40B2-B2C2-676CCAD0165B}">
      <dgm:prSet/>
      <dgm:spPr/>
      <dgm:t>
        <a:bodyPr/>
        <a:lstStyle/>
        <a:p>
          <a:r>
            <a:rPr lang="en-US" dirty="0"/>
            <a:t>Compare the other NoSQL data store to check for obvious performance benefits.</a:t>
          </a:r>
        </a:p>
      </dgm:t>
    </dgm:pt>
    <dgm:pt modelId="{BBEC99B1-D8F1-4D99-B12E-6D6DF39EEBCB}" type="parTrans" cxnId="{151A68EA-F7C8-4C56-9080-61AF457AE0FD}">
      <dgm:prSet/>
      <dgm:spPr/>
      <dgm:t>
        <a:bodyPr/>
        <a:lstStyle/>
        <a:p>
          <a:endParaRPr lang="en-US"/>
        </a:p>
      </dgm:t>
    </dgm:pt>
    <dgm:pt modelId="{DFD828B8-1E00-4F29-88B2-E2AF4FAB9BD3}" type="sibTrans" cxnId="{151A68EA-F7C8-4C56-9080-61AF457AE0FD}">
      <dgm:prSet phldrT="4" phldr="0"/>
      <dgm:spPr/>
      <dgm:t>
        <a:bodyPr/>
        <a:lstStyle/>
        <a:p>
          <a:r>
            <a:rPr lang="en-US"/>
            <a:t>4</a:t>
          </a:r>
        </a:p>
      </dgm:t>
    </dgm:pt>
    <dgm:pt modelId="{9E9404F8-E8F7-47AF-A890-AB6F595A19FA}">
      <dgm:prSet/>
      <dgm:spPr/>
      <dgm:t>
        <a:bodyPr/>
        <a:lstStyle/>
        <a:p>
          <a:r>
            <a:rPr lang="en-US" dirty="0"/>
            <a:t>Check the space requirements and find ways to reduce data storage, remember its Big Disaster-Related Data.</a:t>
          </a:r>
        </a:p>
      </dgm:t>
    </dgm:pt>
    <dgm:pt modelId="{585678C1-A60F-453E-9A5A-8DEEB5E1E686}" type="parTrans" cxnId="{56B2EDD3-19EF-46C7-A0CA-97F6AF87F5E1}">
      <dgm:prSet/>
      <dgm:spPr/>
      <dgm:t>
        <a:bodyPr/>
        <a:lstStyle/>
        <a:p>
          <a:endParaRPr lang="en-US"/>
        </a:p>
      </dgm:t>
    </dgm:pt>
    <dgm:pt modelId="{94E40409-6FD5-4FED-9F8C-5AF4EED09B9E}" type="sibTrans" cxnId="{56B2EDD3-19EF-46C7-A0CA-97F6AF87F5E1}">
      <dgm:prSet phldrT="5" phldr="0"/>
      <dgm:spPr/>
      <dgm:t>
        <a:bodyPr/>
        <a:lstStyle/>
        <a:p>
          <a:r>
            <a:rPr lang="en-US"/>
            <a:t>5</a:t>
          </a:r>
        </a:p>
      </dgm:t>
    </dgm:pt>
    <dgm:pt modelId="{13EC61AB-8C8A-437C-AE1D-AD74FC617AB8}">
      <dgm:prSet/>
      <dgm:spPr/>
      <dgm:t>
        <a:bodyPr/>
        <a:lstStyle/>
        <a:p>
          <a:r>
            <a:rPr lang="en-US" dirty="0"/>
            <a:t>Check for information conflict.</a:t>
          </a:r>
        </a:p>
      </dgm:t>
    </dgm:pt>
    <dgm:pt modelId="{48E1080B-B85D-4E8A-81B1-66DE7FED8030}" type="parTrans" cxnId="{ABA00911-B855-4F04-AB16-645E521BA82F}">
      <dgm:prSet/>
      <dgm:spPr/>
      <dgm:t>
        <a:bodyPr/>
        <a:lstStyle/>
        <a:p>
          <a:endParaRPr lang="en-US"/>
        </a:p>
      </dgm:t>
    </dgm:pt>
    <dgm:pt modelId="{04D2C69B-7A03-4958-B6E7-FE9BF4390A67}" type="sibTrans" cxnId="{ABA00911-B855-4F04-AB16-645E521BA82F}">
      <dgm:prSet phldrT="6" phldr="0"/>
      <dgm:spPr/>
      <dgm:t>
        <a:bodyPr/>
        <a:lstStyle/>
        <a:p>
          <a:r>
            <a:rPr lang="en-US"/>
            <a:t>6</a:t>
          </a:r>
        </a:p>
      </dgm:t>
    </dgm:pt>
    <dgm:pt modelId="{F2A7E8DE-584C-4118-AF1C-53CA64B96D95}">
      <dgm:prSet/>
      <dgm:spPr/>
      <dgm:t>
        <a:bodyPr/>
        <a:lstStyle/>
        <a:p>
          <a:r>
            <a:rPr lang="en-US" dirty="0"/>
            <a:t>Verify Data at the Sources.</a:t>
          </a:r>
        </a:p>
      </dgm:t>
    </dgm:pt>
    <dgm:pt modelId="{30BD18C2-5099-415C-BDDE-9DAED4036C8A}" type="parTrans" cxnId="{2EC83FBB-C75C-42EC-994B-B275F79E2AFB}">
      <dgm:prSet/>
      <dgm:spPr/>
      <dgm:t>
        <a:bodyPr/>
        <a:lstStyle/>
        <a:p>
          <a:endParaRPr lang="en-US"/>
        </a:p>
      </dgm:t>
    </dgm:pt>
    <dgm:pt modelId="{EE8A9809-8B8E-42E7-8D04-02A7E0C74792}" type="sibTrans" cxnId="{2EC83FBB-C75C-42EC-994B-B275F79E2AFB}">
      <dgm:prSet phldrT="7" phldr="0"/>
      <dgm:spPr/>
      <dgm:t>
        <a:bodyPr/>
        <a:lstStyle/>
        <a:p>
          <a:r>
            <a:rPr lang="en-US"/>
            <a:t>7</a:t>
          </a:r>
        </a:p>
      </dgm:t>
    </dgm:pt>
    <dgm:pt modelId="{854A6BBA-9DD1-4576-99EC-3C5782D9A532}">
      <dgm:prSet/>
      <dgm:spPr/>
      <dgm:t>
        <a:bodyPr/>
        <a:lstStyle/>
        <a:p>
          <a:r>
            <a:rPr lang="en-US"/>
            <a:t>Avoid Redundancy.</a:t>
          </a:r>
        </a:p>
      </dgm:t>
    </dgm:pt>
    <dgm:pt modelId="{47F22324-F45F-4923-B141-750A1E366911}" type="parTrans" cxnId="{93CA43A9-6F43-420F-AB67-944B2476FD58}">
      <dgm:prSet/>
      <dgm:spPr/>
      <dgm:t>
        <a:bodyPr/>
        <a:lstStyle/>
        <a:p>
          <a:endParaRPr lang="en-US"/>
        </a:p>
      </dgm:t>
    </dgm:pt>
    <dgm:pt modelId="{352183BA-E8F9-4299-817C-12F455684E84}" type="sibTrans" cxnId="{93CA43A9-6F43-420F-AB67-944B2476FD58}">
      <dgm:prSet phldrT="8" phldr="0"/>
      <dgm:spPr/>
      <dgm:t>
        <a:bodyPr/>
        <a:lstStyle/>
        <a:p>
          <a:r>
            <a:rPr lang="en-US"/>
            <a:t>8</a:t>
          </a:r>
        </a:p>
      </dgm:t>
    </dgm:pt>
    <dgm:pt modelId="{9D4627CD-051A-4D97-BBD8-E5A3BD3EB7BB}">
      <dgm:prSet/>
      <dgm:spPr/>
      <dgm:t>
        <a:bodyPr/>
        <a:lstStyle/>
        <a:p>
          <a:r>
            <a:rPr lang="en-US"/>
            <a:t>Also, need to focus on privacy and security.</a:t>
          </a:r>
        </a:p>
      </dgm:t>
    </dgm:pt>
    <dgm:pt modelId="{159452FB-F5B7-43BF-95FC-4205F3859E0F}" type="parTrans" cxnId="{FF0FE08C-04D3-4716-9F1C-EDB46A47D41B}">
      <dgm:prSet/>
      <dgm:spPr/>
      <dgm:t>
        <a:bodyPr/>
        <a:lstStyle/>
        <a:p>
          <a:endParaRPr lang="en-US"/>
        </a:p>
      </dgm:t>
    </dgm:pt>
    <dgm:pt modelId="{B24B2944-A13D-40C6-986B-9215638022C3}" type="sibTrans" cxnId="{FF0FE08C-04D3-4716-9F1C-EDB46A47D41B}">
      <dgm:prSet phldrT="9" phldr="0"/>
      <dgm:spPr/>
      <dgm:t>
        <a:bodyPr/>
        <a:lstStyle/>
        <a:p>
          <a:r>
            <a:rPr lang="en-US"/>
            <a:t>9</a:t>
          </a:r>
        </a:p>
      </dgm:t>
    </dgm:pt>
    <dgm:pt modelId="{C6982E79-3E25-45F8-B505-FB9B6C130BFB}" type="pres">
      <dgm:prSet presAssocID="{FEE5C1E2-4D43-4E8D-A741-F3D5DF187EF3}" presName="linearFlow" presStyleCnt="0">
        <dgm:presLayoutVars>
          <dgm:dir/>
          <dgm:animLvl val="lvl"/>
          <dgm:resizeHandles val="exact"/>
        </dgm:presLayoutVars>
      </dgm:prSet>
      <dgm:spPr/>
    </dgm:pt>
    <dgm:pt modelId="{9F4B3185-A909-44FB-B350-FB950891B078}" type="pres">
      <dgm:prSet presAssocID="{82FFAF9E-4593-4A38-8ED1-9379FEDEE476}" presName="compositeNode" presStyleCnt="0"/>
      <dgm:spPr/>
    </dgm:pt>
    <dgm:pt modelId="{5F1A59FB-6E8D-4869-8976-F387652DFBF1}" type="pres">
      <dgm:prSet presAssocID="{82FFAF9E-4593-4A38-8ED1-9379FEDEE476}" presName="parTx" presStyleLbl="node1" presStyleIdx="0" presStyleCnt="0">
        <dgm:presLayoutVars>
          <dgm:chMax val="0"/>
          <dgm:chPref val="0"/>
          <dgm:bulletEnabled val="1"/>
        </dgm:presLayoutVars>
      </dgm:prSet>
      <dgm:spPr/>
    </dgm:pt>
    <dgm:pt modelId="{664B11C4-EF68-4EE0-A397-F52A2D9B1AB1}" type="pres">
      <dgm:prSet presAssocID="{82FFAF9E-4593-4A38-8ED1-9379FEDEE476}" presName="parSh" presStyleCnt="0"/>
      <dgm:spPr/>
    </dgm:pt>
    <dgm:pt modelId="{9D8BD1DB-B6BF-4776-A77F-00052CAB6099}" type="pres">
      <dgm:prSet presAssocID="{82FFAF9E-4593-4A38-8ED1-9379FEDEE476}" presName="lineNode" presStyleLbl="alignAccFollowNode1" presStyleIdx="0" presStyleCnt="27"/>
      <dgm:spPr/>
    </dgm:pt>
    <dgm:pt modelId="{4DBB282E-1C9F-40D4-8E37-2DECF77DCC46}" type="pres">
      <dgm:prSet presAssocID="{82FFAF9E-4593-4A38-8ED1-9379FEDEE476}" presName="lineArrowNode" presStyleLbl="alignAccFollowNode1" presStyleIdx="1" presStyleCnt="27"/>
      <dgm:spPr/>
    </dgm:pt>
    <dgm:pt modelId="{DECFB5EA-17A4-4C24-8E70-9A7275597300}" type="pres">
      <dgm:prSet presAssocID="{CD0C071B-6BE9-4556-A41C-30D4A099236F}" presName="sibTransNodeCircle" presStyleLbl="alignNode1" presStyleIdx="0" presStyleCnt="9">
        <dgm:presLayoutVars>
          <dgm:chMax val="0"/>
          <dgm:bulletEnabled/>
        </dgm:presLayoutVars>
      </dgm:prSet>
      <dgm:spPr/>
    </dgm:pt>
    <dgm:pt modelId="{61DE929F-CCA0-47BA-A55D-4654FEDB8A54}" type="pres">
      <dgm:prSet presAssocID="{CD0C071B-6BE9-4556-A41C-30D4A099236F}" presName="spacerBetweenCircleAndCallout" presStyleCnt="0">
        <dgm:presLayoutVars/>
      </dgm:prSet>
      <dgm:spPr/>
    </dgm:pt>
    <dgm:pt modelId="{C995BF68-D667-4523-9866-668E1B816016}" type="pres">
      <dgm:prSet presAssocID="{82FFAF9E-4593-4A38-8ED1-9379FEDEE476}" presName="nodeText" presStyleLbl="alignAccFollowNode1" presStyleIdx="2" presStyleCnt="27">
        <dgm:presLayoutVars>
          <dgm:bulletEnabled val="1"/>
        </dgm:presLayoutVars>
      </dgm:prSet>
      <dgm:spPr/>
    </dgm:pt>
    <dgm:pt modelId="{DC514CCB-4635-4094-AB59-C78D284A7F7B}" type="pres">
      <dgm:prSet presAssocID="{CD0C071B-6BE9-4556-A41C-30D4A099236F}" presName="sibTransComposite" presStyleCnt="0"/>
      <dgm:spPr/>
    </dgm:pt>
    <dgm:pt modelId="{31A8181E-8939-48C3-82A7-D54E9693FB80}" type="pres">
      <dgm:prSet presAssocID="{83227D8A-E5EF-4732-8F4D-9BE1DEBAA71D}" presName="compositeNode" presStyleCnt="0"/>
      <dgm:spPr/>
    </dgm:pt>
    <dgm:pt modelId="{094BEA2F-33C2-43F0-952E-4885AA49B0F4}" type="pres">
      <dgm:prSet presAssocID="{83227D8A-E5EF-4732-8F4D-9BE1DEBAA71D}" presName="parTx" presStyleLbl="node1" presStyleIdx="0" presStyleCnt="0">
        <dgm:presLayoutVars>
          <dgm:chMax val="0"/>
          <dgm:chPref val="0"/>
          <dgm:bulletEnabled val="1"/>
        </dgm:presLayoutVars>
      </dgm:prSet>
      <dgm:spPr/>
    </dgm:pt>
    <dgm:pt modelId="{3A4500B8-3E67-479A-9A40-3CC645F497D8}" type="pres">
      <dgm:prSet presAssocID="{83227D8A-E5EF-4732-8F4D-9BE1DEBAA71D}" presName="parSh" presStyleCnt="0"/>
      <dgm:spPr/>
    </dgm:pt>
    <dgm:pt modelId="{5BD6363B-6BF3-42B6-8560-00A0CCEAC5DB}" type="pres">
      <dgm:prSet presAssocID="{83227D8A-E5EF-4732-8F4D-9BE1DEBAA71D}" presName="lineNode" presStyleLbl="alignAccFollowNode1" presStyleIdx="3" presStyleCnt="27"/>
      <dgm:spPr/>
    </dgm:pt>
    <dgm:pt modelId="{F7F28DD7-8A2D-4F6C-A0B4-25BE0DC2682F}" type="pres">
      <dgm:prSet presAssocID="{83227D8A-E5EF-4732-8F4D-9BE1DEBAA71D}" presName="lineArrowNode" presStyleLbl="alignAccFollowNode1" presStyleIdx="4" presStyleCnt="27"/>
      <dgm:spPr/>
    </dgm:pt>
    <dgm:pt modelId="{AE9581FD-7F7F-4888-889C-84ADF1BFEB55}" type="pres">
      <dgm:prSet presAssocID="{1BA2A568-5C56-4D32-B27C-383A7874831C}" presName="sibTransNodeCircle" presStyleLbl="alignNode1" presStyleIdx="1" presStyleCnt="9">
        <dgm:presLayoutVars>
          <dgm:chMax val="0"/>
          <dgm:bulletEnabled/>
        </dgm:presLayoutVars>
      </dgm:prSet>
      <dgm:spPr/>
    </dgm:pt>
    <dgm:pt modelId="{F91E2811-ADBF-4A36-9B61-061F6DA3F48A}" type="pres">
      <dgm:prSet presAssocID="{1BA2A568-5C56-4D32-B27C-383A7874831C}" presName="spacerBetweenCircleAndCallout" presStyleCnt="0">
        <dgm:presLayoutVars/>
      </dgm:prSet>
      <dgm:spPr/>
    </dgm:pt>
    <dgm:pt modelId="{069B3E70-15E4-417A-B43F-1180EBEC3023}" type="pres">
      <dgm:prSet presAssocID="{83227D8A-E5EF-4732-8F4D-9BE1DEBAA71D}" presName="nodeText" presStyleLbl="alignAccFollowNode1" presStyleIdx="5" presStyleCnt="27">
        <dgm:presLayoutVars>
          <dgm:bulletEnabled val="1"/>
        </dgm:presLayoutVars>
      </dgm:prSet>
      <dgm:spPr/>
    </dgm:pt>
    <dgm:pt modelId="{C9328951-A6D9-40DE-B1B2-196968DF18CA}" type="pres">
      <dgm:prSet presAssocID="{1BA2A568-5C56-4D32-B27C-383A7874831C}" presName="sibTransComposite" presStyleCnt="0"/>
      <dgm:spPr/>
    </dgm:pt>
    <dgm:pt modelId="{41046CE4-4465-4E90-845A-F057F655CE21}" type="pres">
      <dgm:prSet presAssocID="{08D7A03F-F1E0-4349-8618-37A1AF231656}" presName="compositeNode" presStyleCnt="0"/>
      <dgm:spPr/>
    </dgm:pt>
    <dgm:pt modelId="{4872C7E1-29B3-4673-AE83-4BAB45D7BB69}" type="pres">
      <dgm:prSet presAssocID="{08D7A03F-F1E0-4349-8618-37A1AF231656}" presName="parTx" presStyleLbl="node1" presStyleIdx="0" presStyleCnt="0">
        <dgm:presLayoutVars>
          <dgm:chMax val="0"/>
          <dgm:chPref val="0"/>
          <dgm:bulletEnabled val="1"/>
        </dgm:presLayoutVars>
      </dgm:prSet>
      <dgm:spPr/>
    </dgm:pt>
    <dgm:pt modelId="{038E949A-5F1B-4F55-95AA-C4A224BA1C56}" type="pres">
      <dgm:prSet presAssocID="{08D7A03F-F1E0-4349-8618-37A1AF231656}" presName="parSh" presStyleCnt="0"/>
      <dgm:spPr/>
    </dgm:pt>
    <dgm:pt modelId="{F8C815BE-12E3-438C-9A5D-1BBF7350ED9A}" type="pres">
      <dgm:prSet presAssocID="{08D7A03F-F1E0-4349-8618-37A1AF231656}" presName="lineNode" presStyleLbl="alignAccFollowNode1" presStyleIdx="6" presStyleCnt="27"/>
      <dgm:spPr/>
    </dgm:pt>
    <dgm:pt modelId="{74FBE2FB-64F6-4D49-98A8-18FECECCFBDD}" type="pres">
      <dgm:prSet presAssocID="{08D7A03F-F1E0-4349-8618-37A1AF231656}" presName="lineArrowNode" presStyleLbl="alignAccFollowNode1" presStyleIdx="7" presStyleCnt="27"/>
      <dgm:spPr/>
    </dgm:pt>
    <dgm:pt modelId="{240233EB-36E1-4BBC-9B18-A2254F013056}" type="pres">
      <dgm:prSet presAssocID="{CB241303-4919-4B9B-B442-A6FCF93147A1}" presName="sibTransNodeCircle" presStyleLbl="alignNode1" presStyleIdx="2" presStyleCnt="9">
        <dgm:presLayoutVars>
          <dgm:chMax val="0"/>
          <dgm:bulletEnabled/>
        </dgm:presLayoutVars>
      </dgm:prSet>
      <dgm:spPr/>
    </dgm:pt>
    <dgm:pt modelId="{4250EA83-1EBF-4749-9C78-040F873846C3}" type="pres">
      <dgm:prSet presAssocID="{CB241303-4919-4B9B-B442-A6FCF93147A1}" presName="spacerBetweenCircleAndCallout" presStyleCnt="0">
        <dgm:presLayoutVars/>
      </dgm:prSet>
      <dgm:spPr/>
    </dgm:pt>
    <dgm:pt modelId="{5B0F6472-002E-4C87-AD5C-5F2B89D25652}" type="pres">
      <dgm:prSet presAssocID="{08D7A03F-F1E0-4349-8618-37A1AF231656}" presName="nodeText" presStyleLbl="alignAccFollowNode1" presStyleIdx="8" presStyleCnt="27">
        <dgm:presLayoutVars>
          <dgm:bulletEnabled val="1"/>
        </dgm:presLayoutVars>
      </dgm:prSet>
      <dgm:spPr/>
    </dgm:pt>
    <dgm:pt modelId="{FF4BBE76-73CA-404C-AEED-FDA9027674CD}" type="pres">
      <dgm:prSet presAssocID="{CB241303-4919-4B9B-B442-A6FCF93147A1}" presName="sibTransComposite" presStyleCnt="0"/>
      <dgm:spPr/>
    </dgm:pt>
    <dgm:pt modelId="{77AFB9CF-F786-419B-A0F5-20DFA26370AF}" type="pres">
      <dgm:prSet presAssocID="{62272921-3160-40B2-B2C2-676CCAD0165B}" presName="compositeNode" presStyleCnt="0"/>
      <dgm:spPr/>
    </dgm:pt>
    <dgm:pt modelId="{239801C2-057D-4848-9B27-8E6F6722848F}" type="pres">
      <dgm:prSet presAssocID="{62272921-3160-40B2-B2C2-676CCAD0165B}" presName="parTx" presStyleLbl="node1" presStyleIdx="0" presStyleCnt="0">
        <dgm:presLayoutVars>
          <dgm:chMax val="0"/>
          <dgm:chPref val="0"/>
          <dgm:bulletEnabled val="1"/>
        </dgm:presLayoutVars>
      </dgm:prSet>
      <dgm:spPr/>
    </dgm:pt>
    <dgm:pt modelId="{CEB3C65A-0AD0-46AF-A298-6DE823483251}" type="pres">
      <dgm:prSet presAssocID="{62272921-3160-40B2-B2C2-676CCAD0165B}" presName="parSh" presStyleCnt="0"/>
      <dgm:spPr/>
    </dgm:pt>
    <dgm:pt modelId="{04051CFB-C459-468B-8593-5F1A1436199C}" type="pres">
      <dgm:prSet presAssocID="{62272921-3160-40B2-B2C2-676CCAD0165B}" presName="lineNode" presStyleLbl="alignAccFollowNode1" presStyleIdx="9" presStyleCnt="27"/>
      <dgm:spPr/>
    </dgm:pt>
    <dgm:pt modelId="{B1A606F1-494D-48D8-A97A-044F5085289A}" type="pres">
      <dgm:prSet presAssocID="{62272921-3160-40B2-B2C2-676CCAD0165B}" presName="lineArrowNode" presStyleLbl="alignAccFollowNode1" presStyleIdx="10" presStyleCnt="27"/>
      <dgm:spPr/>
    </dgm:pt>
    <dgm:pt modelId="{1D8758EC-9658-4EC0-809F-69B8DDEAD7D5}" type="pres">
      <dgm:prSet presAssocID="{DFD828B8-1E00-4F29-88B2-E2AF4FAB9BD3}" presName="sibTransNodeCircle" presStyleLbl="alignNode1" presStyleIdx="3" presStyleCnt="9">
        <dgm:presLayoutVars>
          <dgm:chMax val="0"/>
          <dgm:bulletEnabled/>
        </dgm:presLayoutVars>
      </dgm:prSet>
      <dgm:spPr/>
    </dgm:pt>
    <dgm:pt modelId="{2C218B52-71E2-4353-93F9-EC71CD91E61A}" type="pres">
      <dgm:prSet presAssocID="{DFD828B8-1E00-4F29-88B2-E2AF4FAB9BD3}" presName="spacerBetweenCircleAndCallout" presStyleCnt="0">
        <dgm:presLayoutVars/>
      </dgm:prSet>
      <dgm:spPr/>
    </dgm:pt>
    <dgm:pt modelId="{958D8CCF-40A9-4D67-8B6C-899E0427EFAE}" type="pres">
      <dgm:prSet presAssocID="{62272921-3160-40B2-B2C2-676CCAD0165B}" presName="nodeText" presStyleLbl="alignAccFollowNode1" presStyleIdx="11" presStyleCnt="27">
        <dgm:presLayoutVars>
          <dgm:bulletEnabled val="1"/>
        </dgm:presLayoutVars>
      </dgm:prSet>
      <dgm:spPr/>
    </dgm:pt>
    <dgm:pt modelId="{412870BD-DF77-4E79-B4A8-11256D9B0B36}" type="pres">
      <dgm:prSet presAssocID="{DFD828B8-1E00-4F29-88B2-E2AF4FAB9BD3}" presName="sibTransComposite" presStyleCnt="0"/>
      <dgm:spPr/>
    </dgm:pt>
    <dgm:pt modelId="{82D6EA3E-2734-4456-8ECD-2B557D3B8384}" type="pres">
      <dgm:prSet presAssocID="{9E9404F8-E8F7-47AF-A890-AB6F595A19FA}" presName="compositeNode" presStyleCnt="0"/>
      <dgm:spPr/>
    </dgm:pt>
    <dgm:pt modelId="{232CC7FC-E2BA-4687-A352-187242FEA45C}" type="pres">
      <dgm:prSet presAssocID="{9E9404F8-E8F7-47AF-A890-AB6F595A19FA}" presName="parTx" presStyleLbl="node1" presStyleIdx="0" presStyleCnt="0">
        <dgm:presLayoutVars>
          <dgm:chMax val="0"/>
          <dgm:chPref val="0"/>
          <dgm:bulletEnabled val="1"/>
        </dgm:presLayoutVars>
      </dgm:prSet>
      <dgm:spPr/>
    </dgm:pt>
    <dgm:pt modelId="{C1CC41A6-C90C-4F29-8501-5BCE9B8A8E77}" type="pres">
      <dgm:prSet presAssocID="{9E9404F8-E8F7-47AF-A890-AB6F595A19FA}" presName="parSh" presStyleCnt="0"/>
      <dgm:spPr/>
    </dgm:pt>
    <dgm:pt modelId="{DC892104-A73C-49EF-A284-503B5C3B5330}" type="pres">
      <dgm:prSet presAssocID="{9E9404F8-E8F7-47AF-A890-AB6F595A19FA}" presName="lineNode" presStyleLbl="alignAccFollowNode1" presStyleIdx="12" presStyleCnt="27"/>
      <dgm:spPr/>
    </dgm:pt>
    <dgm:pt modelId="{B4BCD367-49E8-4097-96CD-7D4E33E00EEE}" type="pres">
      <dgm:prSet presAssocID="{9E9404F8-E8F7-47AF-A890-AB6F595A19FA}" presName="lineArrowNode" presStyleLbl="alignAccFollowNode1" presStyleIdx="13" presStyleCnt="27"/>
      <dgm:spPr/>
    </dgm:pt>
    <dgm:pt modelId="{244C1BE5-65D1-4B64-B05D-A88387BDF36A}" type="pres">
      <dgm:prSet presAssocID="{94E40409-6FD5-4FED-9F8C-5AF4EED09B9E}" presName="sibTransNodeCircle" presStyleLbl="alignNode1" presStyleIdx="4" presStyleCnt="9">
        <dgm:presLayoutVars>
          <dgm:chMax val="0"/>
          <dgm:bulletEnabled/>
        </dgm:presLayoutVars>
      </dgm:prSet>
      <dgm:spPr/>
    </dgm:pt>
    <dgm:pt modelId="{E1A8A500-29DF-4A12-ADBD-FBE3EE769A47}" type="pres">
      <dgm:prSet presAssocID="{94E40409-6FD5-4FED-9F8C-5AF4EED09B9E}" presName="spacerBetweenCircleAndCallout" presStyleCnt="0">
        <dgm:presLayoutVars/>
      </dgm:prSet>
      <dgm:spPr/>
    </dgm:pt>
    <dgm:pt modelId="{2C430160-FD88-4165-9F6C-F739D2D2E9AD}" type="pres">
      <dgm:prSet presAssocID="{9E9404F8-E8F7-47AF-A890-AB6F595A19FA}" presName="nodeText" presStyleLbl="alignAccFollowNode1" presStyleIdx="14" presStyleCnt="27">
        <dgm:presLayoutVars>
          <dgm:bulletEnabled val="1"/>
        </dgm:presLayoutVars>
      </dgm:prSet>
      <dgm:spPr/>
    </dgm:pt>
    <dgm:pt modelId="{FD0FF565-8D0E-49C1-8A46-9F6995C16D81}" type="pres">
      <dgm:prSet presAssocID="{94E40409-6FD5-4FED-9F8C-5AF4EED09B9E}" presName="sibTransComposite" presStyleCnt="0"/>
      <dgm:spPr/>
    </dgm:pt>
    <dgm:pt modelId="{4ACC0705-FF09-4820-848D-E320C3BE5543}" type="pres">
      <dgm:prSet presAssocID="{13EC61AB-8C8A-437C-AE1D-AD74FC617AB8}" presName="compositeNode" presStyleCnt="0"/>
      <dgm:spPr/>
    </dgm:pt>
    <dgm:pt modelId="{BFD795EA-33C7-41D7-B3A6-BD8E6AE57F91}" type="pres">
      <dgm:prSet presAssocID="{13EC61AB-8C8A-437C-AE1D-AD74FC617AB8}" presName="parTx" presStyleLbl="node1" presStyleIdx="0" presStyleCnt="0">
        <dgm:presLayoutVars>
          <dgm:chMax val="0"/>
          <dgm:chPref val="0"/>
          <dgm:bulletEnabled val="1"/>
        </dgm:presLayoutVars>
      </dgm:prSet>
      <dgm:spPr/>
    </dgm:pt>
    <dgm:pt modelId="{34BD534E-7732-4A3E-A780-9256DAA9E863}" type="pres">
      <dgm:prSet presAssocID="{13EC61AB-8C8A-437C-AE1D-AD74FC617AB8}" presName="parSh" presStyleCnt="0"/>
      <dgm:spPr/>
    </dgm:pt>
    <dgm:pt modelId="{2B975C11-DC25-49C9-BACC-B64C9555FDE6}" type="pres">
      <dgm:prSet presAssocID="{13EC61AB-8C8A-437C-AE1D-AD74FC617AB8}" presName="lineNode" presStyleLbl="alignAccFollowNode1" presStyleIdx="15" presStyleCnt="27"/>
      <dgm:spPr/>
    </dgm:pt>
    <dgm:pt modelId="{C5D3A5E8-5E9F-4E4B-B8DE-FA507434CDA0}" type="pres">
      <dgm:prSet presAssocID="{13EC61AB-8C8A-437C-AE1D-AD74FC617AB8}" presName="lineArrowNode" presStyleLbl="alignAccFollowNode1" presStyleIdx="16" presStyleCnt="27"/>
      <dgm:spPr/>
    </dgm:pt>
    <dgm:pt modelId="{42C95C8E-CC7F-47D3-81DE-C54F8B434A12}" type="pres">
      <dgm:prSet presAssocID="{04D2C69B-7A03-4958-B6E7-FE9BF4390A67}" presName="sibTransNodeCircle" presStyleLbl="alignNode1" presStyleIdx="5" presStyleCnt="9">
        <dgm:presLayoutVars>
          <dgm:chMax val="0"/>
          <dgm:bulletEnabled/>
        </dgm:presLayoutVars>
      </dgm:prSet>
      <dgm:spPr/>
    </dgm:pt>
    <dgm:pt modelId="{1DAF6CBC-AC98-4FD1-93A9-E2C149E328F5}" type="pres">
      <dgm:prSet presAssocID="{04D2C69B-7A03-4958-B6E7-FE9BF4390A67}" presName="spacerBetweenCircleAndCallout" presStyleCnt="0">
        <dgm:presLayoutVars/>
      </dgm:prSet>
      <dgm:spPr/>
    </dgm:pt>
    <dgm:pt modelId="{D18CE2AD-09B7-4D2B-AECB-4F66BB798B57}" type="pres">
      <dgm:prSet presAssocID="{13EC61AB-8C8A-437C-AE1D-AD74FC617AB8}" presName="nodeText" presStyleLbl="alignAccFollowNode1" presStyleIdx="17" presStyleCnt="27">
        <dgm:presLayoutVars>
          <dgm:bulletEnabled val="1"/>
        </dgm:presLayoutVars>
      </dgm:prSet>
      <dgm:spPr/>
    </dgm:pt>
    <dgm:pt modelId="{FCA611FF-20B4-41BC-8098-E8EF3A1B67D1}" type="pres">
      <dgm:prSet presAssocID="{04D2C69B-7A03-4958-B6E7-FE9BF4390A67}" presName="sibTransComposite" presStyleCnt="0"/>
      <dgm:spPr/>
    </dgm:pt>
    <dgm:pt modelId="{AB5688DD-69EB-4582-862F-7F7949CBAE01}" type="pres">
      <dgm:prSet presAssocID="{F2A7E8DE-584C-4118-AF1C-53CA64B96D95}" presName="compositeNode" presStyleCnt="0"/>
      <dgm:spPr/>
    </dgm:pt>
    <dgm:pt modelId="{9BBE9D55-7C6E-4BBF-A832-5AA44ABD135D}" type="pres">
      <dgm:prSet presAssocID="{F2A7E8DE-584C-4118-AF1C-53CA64B96D95}" presName="parTx" presStyleLbl="node1" presStyleIdx="0" presStyleCnt="0">
        <dgm:presLayoutVars>
          <dgm:chMax val="0"/>
          <dgm:chPref val="0"/>
          <dgm:bulletEnabled val="1"/>
        </dgm:presLayoutVars>
      </dgm:prSet>
      <dgm:spPr/>
    </dgm:pt>
    <dgm:pt modelId="{F760372C-203B-4270-98F0-B3F2C503EB1B}" type="pres">
      <dgm:prSet presAssocID="{F2A7E8DE-584C-4118-AF1C-53CA64B96D95}" presName="parSh" presStyleCnt="0"/>
      <dgm:spPr/>
    </dgm:pt>
    <dgm:pt modelId="{CEA3CFD8-2F84-49BA-9D16-89AD62D3FBC9}" type="pres">
      <dgm:prSet presAssocID="{F2A7E8DE-584C-4118-AF1C-53CA64B96D95}" presName="lineNode" presStyleLbl="alignAccFollowNode1" presStyleIdx="18" presStyleCnt="27"/>
      <dgm:spPr/>
    </dgm:pt>
    <dgm:pt modelId="{3F3BB388-CEF3-4177-A2EE-E4C02DAC1835}" type="pres">
      <dgm:prSet presAssocID="{F2A7E8DE-584C-4118-AF1C-53CA64B96D95}" presName="lineArrowNode" presStyleLbl="alignAccFollowNode1" presStyleIdx="19" presStyleCnt="27"/>
      <dgm:spPr/>
    </dgm:pt>
    <dgm:pt modelId="{77DE7DCC-5741-43A7-9BF5-F0C44220E4EE}" type="pres">
      <dgm:prSet presAssocID="{EE8A9809-8B8E-42E7-8D04-02A7E0C74792}" presName="sibTransNodeCircle" presStyleLbl="alignNode1" presStyleIdx="6" presStyleCnt="9">
        <dgm:presLayoutVars>
          <dgm:chMax val="0"/>
          <dgm:bulletEnabled/>
        </dgm:presLayoutVars>
      </dgm:prSet>
      <dgm:spPr/>
    </dgm:pt>
    <dgm:pt modelId="{138BEC6A-5213-4523-91E9-DFE50CE2DE1E}" type="pres">
      <dgm:prSet presAssocID="{EE8A9809-8B8E-42E7-8D04-02A7E0C74792}" presName="spacerBetweenCircleAndCallout" presStyleCnt="0">
        <dgm:presLayoutVars/>
      </dgm:prSet>
      <dgm:spPr/>
    </dgm:pt>
    <dgm:pt modelId="{0C833E7C-9EB3-4813-948E-CB3BC993416A}" type="pres">
      <dgm:prSet presAssocID="{F2A7E8DE-584C-4118-AF1C-53CA64B96D95}" presName="nodeText" presStyleLbl="alignAccFollowNode1" presStyleIdx="20" presStyleCnt="27">
        <dgm:presLayoutVars>
          <dgm:bulletEnabled val="1"/>
        </dgm:presLayoutVars>
      </dgm:prSet>
      <dgm:spPr/>
    </dgm:pt>
    <dgm:pt modelId="{2CD1B083-C398-4A5F-92B6-A3AF49CF823F}" type="pres">
      <dgm:prSet presAssocID="{EE8A9809-8B8E-42E7-8D04-02A7E0C74792}" presName="sibTransComposite" presStyleCnt="0"/>
      <dgm:spPr/>
    </dgm:pt>
    <dgm:pt modelId="{72215C9D-F3F0-4D30-BAC0-E9759ACEAA81}" type="pres">
      <dgm:prSet presAssocID="{854A6BBA-9DD1-4576-99EC-3C5782D9A532}" presName="compositeNode" presStyleCnt="0"/>
      <dgm:spPr/>
    </dgm:pt>
    <dgm:pt modelId="{8D8C275A-A4C0-448B-A101-70751ED18B91}" type="pres">
      <dgm:prSet presAssocID="{854A6BBA-9DD1-4576-99EC-3C5782D9A532}" presName="parTx" presStyleLbl="node1" presStyleIdx="0" presStyleCnt="0">
        <dgm:presLayoutVars>
          <dgm:chMax val="0"/>
          <dgm:chPref val="0"/>
          <dgm:bulletEnabled val="1"/>
        </dgm:presLayoutVars>
      </dgm:prSet>
      <dgm:spPr/>
    </dgm:pt>
    <dgm:pt modelId="{DADE721B-BBB0-4E90-8CE1-8A8AD92CDCC3}" type="pres">
      <dgm:prSet presAssocID="{854A6BBA-9DD1-4576-99EC-3C5782D9A532}" presName="parSh" presStyleCnt="0"/>
      <dgm:spPr/>
    </dgm:pt>
    <dgm:pt modelId="{4E1AA2AE-37DC-4825-B230-2600B8941BD3}" type="pres">
      <dgm:prSet presAssocID="{854A6BBA-9DD1-4576-99EC-3C5782D9A532}" presName="lineNode" presStyleLbl="alignAccFollowNode1" presStyleIdx="21" presStyleCnt="27"/>
      <dgm:spPr/>
    </dgm:pt>
    <dgm:pt modelId="{92462D9F-5F8E-4675-BEC3-9D881BCA99D4}" type="pres">
      <dgm:prSet presAssocID="{854A6BBA-9DD1-4576-99EC-3C5782D9A532}" presName="lineArrowNode" presStyleLbl="alignAccFollowNode1" presStyleIdx="22" presStyleCnt="27"/>
      <dgm:spPr/>
    </dgm:pt>
    <dgm:pt modelId="{4658DDD7-DBCD-465B-A11F-3D04B29D4C39}" type="pres">
      <dgm:prSet presAssocID="{352183BA-E8F9-4299-817C-12F455684E84}" presName="sibTransNodeCircle" presStyleLbl="alignNode1" presStyleIdx="7" presStyleCnt="9">
        <dgm:presLayoutVars>
          <dgm:chMax val="0"/>
          <dgm:bulletEnabled/>
        </dgm:presLayoutVars>
      </dgm:prSet>
      <dgm:spPr/>
    </dgm:pt>
    <dgm:pt modelId="{EF7EF859-C2A7-453F-A865-203E9CB165EC}" type="pres">
      <dgm:prSet presAssocID="{352183BA-E8F9-4299-817C-12F455684E84}" presName="spacerBetweenCircleAndCallout" presStyleCnt="0">
        <dgm:presLayoutVars/>
      </dgm:prSet>
      <dgm:spPr/>
    </dgm:pt>
    <dgm:pt modelId="{5130E9E5-5048-49C5-ABCC-40A71605BC53}" type="pres">
      <dgm:prSet presAssocID="{854A6BBA-9DD1-4576-99EC-3C5782D9A532}" presName="nodeText" presStyleLbl="alignAccFollowNode1" presStyleIdx="23" presStyleCnt="27">
        <dgm:presLayoutVars>
          <dgm:bulletEnabled val="1"/>
        </dgm:presLayoutVars>
      </dgm:prSet>
      <dgm:spPr/>
    </dgm:pt>
    <dgm:pt modelId="{1EE8A541-99E7-4EFA-97C1-08601F80AFB0}" type="pres">
      <dgm:prSet presAssocID="{352183BA-E8F9-4299-817C-12F455684E84}" presName="sibTransComposite" presStyleCnt="0"/>
      <dgm:spPr/>
    </dgm:pt>
    <dgm:pt modelId="{260BE65B-1D3D-479A-89C1-8E28D5D20D0A}" type="pres">
      <dgm:prSet presAssocID="{9D4627CD-051A-4D97-BBD8-E5A3BD3EB7BB}" presName="compositeNode" presStyleCnt="0"/>
      <dgm:spPr/>
    </dgm:pt>
    <dgm:pt modelId="{97D09539-BAC1-4990-9E88-4DCEB180C895}" type="pres">
      <dgm:prSet presAssocID="{9D4627CD-051A-4D97-BBD8-E5A3BD3EB7BB}" presName="parTx" presStyleLbl="node1" presStyleIdx="0" presStyleCnt="0">
        <dgm:presLayoutVars>
          <dgm:chMax val="0"/>
          <dgm:chPref val="0"/>
          <dgm:bulletEnabled val="1"/>
        </dgm:presLayoutVars>
      </dgm:prSet>
      <dgm:spPr/>
    </dgm:pt>
    <dgm:pt modelId="{40062106-0BE3-42B7-898A-35F798820865}" type="pres">
      <dgm:prSet presAssocID="{9D4627CD-051A-4D97-BBD8-E5A3BD3EB7BB}" presName="parSh" presStyleCnt="0"/>
      <dgm:spPr/>
    </dgm:pt>
    <dgm:pt modelId="{790F2D3C-BCFE-4439-9C52-F56A38946188}" type="pres">
      <dgm:prSet presAssocID="{9D4627CD-051A-4D97-BBD8-E5A3BD3EB7BB}" presName="lineNode" presStyleLbl="alignAccFollowNode1" presStyleIdx="24" presStyleCnt="27"/>
      <dgm:spPr/>
    </dgm:pt>
    <dgm:pt modelId="{26EF4EF3-BC88-4314-8CA9-7E47C565074A}" type="pres">
      <dgm:prSet presAssocID="{9D4627CD-051A-4D97-BBD8-E5A3BD3EB7BB}" presName="lineArrowNode" presStyleLbl="alignAccFollowNode1" presStyleIdx="25" presStyleCnt="27"/>
      <dgm:spPr/>
    </dgm:pt>
    <dgm:pt modelId="{2DBE89A3-6871-45F4-9E03-A7BD1C47D82A}" type="pres">
      <dgm:prSet presAssocID="{B24B2944-A13D-40C6-986B-9215638022C3}" presName="sibTransNodeCircle" presStyleLbl="alignNode1" presStyleIdx="8" presStyleCnt="9">
        <dgm:presLayoutVars>
          <dgm:chMax val="0"/>
          <dgm:bulletEnabled/>
        </dgm:presLayoutVars>
      </dgm:prSet>
      <dgm:spPr/>
    </dgm:pt>
    <dgm:pt modelId="{21BCC270-93D8-414C-9DC1-CA9C5D452534}" type="pres">
      <dgm:prSet presAssocID="{B24B2944-A13D-40C6-986B-9215638022C3}" presName="spacerBetweenCircleAndCallout" presStyleCnt="0">
        <dgm:presLayoutVars/>
      </dgm:prSet>
      <dgm:spPr/>
    </dgm:pt>
    <dgm:pt modelId="{ABCAB4D5-608C-40FE-88C6-D2FBFD1949EA}" type="pres">
      <dgm:prSet presAssocID="{9D4627CD-051A-4D97-BBD8-E5A3BD3EB7BB}" presName="nodeText" presStyleLbl="alignAccFollowNode1" presStyleIdx="26" presStyleCnt="27">
        <dgm:presLayoutVars>
          <dgm:bulletEnabled val="1"/>
        </dgm:presLayoutVars>
      </dgm:prSet>
      <dgm:spPr/>
    </dgm:pt>
  </dgm:ptLst>
  <dgm:cxnLst>
    <dgm:cxn modelId="{5FC2B902-9396-4A56-8FDE-370CBC418889}" srcId="{FEE5C1E2-4D43-4E8D-A741-F3D5DF187EF3}" destId="{83227D8A-E5EF-4732-8F4D-9BE1DEBAA71D}" srcOrd="1" destOrd="0" parTransId="{AE5280B7-067D-4170-AC22-A6C2BF031182}" sibTransId="{1BA2A568-5C56-4D32-B27C-383A7874831C}"/>
    <dgm:cxn modelId="{99BE070B-B444-4303-B000-31E93BCF4185}" type="presOf" srcId="{1BA2A568-5C56-4D32-B27C-383A7874831C}" destId="{AE9581FD-7F7F-4888-889C-84ADF1BFEB55}" srcOrd="0" destOrd="0" presId="urn:microsoft.com/office/officeart/2016/7/layout/LinearArrowProcessNumbered"/>
    <dgm:cxn modelId="{336D350B-E435-4281-BC31-115B057C1E1B}" type="presOf" srcId="{CB241303-4919-4B9B-B442-A6FCF93147A1}" destId="{240233EB-36E1-4BBC-9B18-A2254F013056}" srcOrd="0" destOrd="0" presId="urn:microsoft.com/office/officeart/2016/7/layout/LinearArrowProcessNumbered"/>
    <dgm:cxn modelId="{94076A0E-AFE2-4B30-B705-F2322CA20768}" type="presOf" srcId="{04D2C69B-7A03-4958-B6E7-FE9BF4390A67}" destId="{42C95C8E-CC7F-47D3-81DE-C54F8B434A12}" srcOrd="0" destOrd="0" presId="urn:microsoft.com/office/officeart/2016/7/layout/LinearArrowProcessNumbered"/>
    <dgm:cxn modelId="{ABA00911-B855-4F04-AB16-645E521BA82F}" srcId="{FEE5C1E2-4D43-4E8D-A741-F3D5DF187EF3}" destId="{13EC61AB-8C8A-437C-AE1D-AD74FC617AB8}" srcOrd="5" destOrd="0" parTransId="{48E1080B-B85D-4E8A-81B1-66DE7FED8030}" sibTransId="{04D2C69B-7A03-4958-B6E7-FE9BF4390A67}"/>
    <dgm:cxn modelId="{7CAB541B-1943-4B54-A0FC-40D58FAFF27B}" type="presOf" srcId="{9E9404F8-E8F7-47AF-A890-AB6F595A19FA}" destId="{2C430160-FD88-4165-9F6C-F739D2D2E9AD}" srcOrd="0" destOrd="0" presId="urn:microsoft.com/office/officeart/2016/7/layout/LinearArrowProcessNumbered"/>
    <dgm:cxn modelId="{AC7E222C-FBA4-47D0-9EA9-0C5018620B32}" type="presOf" srcId="{9D4627CD-051A-4D97-BBD8-E5A3BD3EB7BB}" destId="{ABCAB4D5-608C-40FE-88C6-D2FBFD1949EA}" srcOrd="0" destOrd="0" presId="urn:microsoft.com/office/officeart/2016/7/layout/LinearArrowProcessNumbered"/>
    <dgm:cxn modelId="{AE139638-65B6-4FD7-A003-1EB045E616B5}" type="presOf" srcId="{FEE5C1E2-4D43-4E8D-A741-F3D5DF187EF3}" destId="{C6982E79-3E25-45F8-B505-FB9B6C130BFB}" srcOrd="0" destOrd="0" presId="urn:microsoft.com/office/officeart/2016/7/layout/LinearArrowProcessNumbered"/>
    <dgm:cxn modelId="{9E485561-4344-4F60-9457-63359BFDBEBC}" type="presOf" srcId="{F2A7E8DE-584C-4118-AF1C-53CA64B96D95}" destId="{0C833E7C-9EB3-4813-948E-CB3BC993416A}" srcOrd="0" destOrd="0" presId="urn:microsoft.com/office/officeart/2016/7/layout/LinearArrowProcessNumbered"/>
    <dgm:cxn modelId="{C0096049-FE99-4738-AECF-AC2EA5534A76}" srcId="{FEE5C1E2-4D43-4E8D-A741-F3D5DF187EF3}" destId="{82FFAF9E-4593-4A38-8ED1-9379FEDEE476}" srcOrd="0" destOrd="0" parTransId="{D05BBE35-A903-4719-8721-88389A75A3CF}" sibTransId="{CD0C071B-6BE9-4556-A41C-30D4A099236F}"/>
    <dgm:cxn modelId="{D701734E-A309-4744-91FE-4954A4AD2B60}" type="presOf" srcId="{08D7A03F-F1E0-4349-8618-37A1AF231656}" destId="{5B0F6472-002E-4C87-AD5C-5F2B89D25652}" srcOrd="0" destOrd="0" presId="urn:microsoft.com/office/officeart/2016/7/layout/LinearArrowProcessNumbered"/>
    <dgm:cxn modelId="{6661BC72-2682-485A-ADE2-7FCF42B9EE31}" type="presOf" srcId="{352183BA-E8F9-4299-817C-12F455684E84}" destId="{4658DDD7-DBCD-465B-A11F-3D04B29D4C39}" srcOrd="0" destOrd="0" presId="urn:microsoft.com/office/officeart/2016/7/layout/LinearArrowProcessNumbered"/>
    <dgm:cxn modelId="{C14E7174-4C4C-41E4-9E62-1240D02DDF40}" type="presOf" srcId="{13EC61AB-8C8A-437C-AE1D-AD74FC617AB8}" destId="{D18CE2AD-09B7-4D2B-AECB-4F66BB798B57}" srcOrd="0" destOrd="0" presId="urn:microsoft.com/office/officeart/2016/7/layout/LinearArrowProcessNumbered"/>
    <dgm:cxn modelId="{C343D658-2AD7-43B9-9A51-196CC50D5D4B}" type="presOf" srcId="{62272921-3160-40B2-B2C2-676CCAD0165B}" destId="{958D8CCF-40A9-4D67-8B6C-899E0427EFAE}" srcOrd="0" destOrd="0" presId="urn:microsoft.com/office/officeart/2016/7/layout/LinearArrowProcessNumbered"/>
    <dgm:cxn modelId="{FF0FE08C-04D3-4716-9F1C-EDB46A47D41B}" srcId="{FEE5C1E2-4D43-4E8D-A741-F3D5DF187EF3}" destId="{9D4627CD-051A-4D97-BBD8-E5A3BD3EB7BB}" srcOrd="8" destOrd="0" parTransId="{159452FB-F5B7-43BF-95FC-4205F3859E0F}" sibTransId="{B24B2944-A13D-40C6-986B-9215638022C3}"/>
    <dgm:cxn modelId="{C3939694-FDC8-442A-9F19-6DA68F388EE1}" type="presOf" srcId="{82FFAF9E-4593-4A38-8ED1-9379FEDEE476}" destId="{C995BF68-D667-4523-9866-668E1B816016}" srcOrd="0" destOrd="0" presId="urn:microsoft.com/office/officeart/2016/7/layout/LinearArrowProcessNumbered"/>
    <dgm:cxn modelId="{9419879E-169A-4AF6-A688-96D37DE91353}" srcId="{FEE5C1E2-4D43-4E8D-A741-F3D5DF187EF3}" destId="{08D7A03F-F1E0-4349-8618-37A1AF231656}" srcOrd="2" destOrd="0" parTransId="{A60B6166-D164-488C-9C5A-53C43FAB6A65}" sibTransId="{CB241303-4919-4B9B-B442-A6FCF93147A1}"/>
    <dgm:cxn modelId="{484840A1-85C5-44EC-B115-5095181D8C4B}" type="presOf" srcId="{854A6BBA-9DD1-4576-99EC-3C5782D9A532}" destId="{5130E9E5-5048-49C5-ABCC-40A71605BC53}" srcOrd="0" destOrd="0" presId="urn:microsoft.com/office/officeart/2016/7/layout/LinearArrowProcessNumbered"/>
    <dgm:cxn modelId="{5FD028A4-5948-43B3-BCBB-96DC494EDF30}" type="presOf" srcId="{B24B2944-A13D-40C6-986B-9215638022C3}" destId="{2DBE89A3-6871-45F4-9E03-A7BD1C47D82A}" srcOrd="0" destOrd="0" presId="urn:microsoft.com/office/officeart/2016/7/layout/LinearArrowProcessNumbered"/>
    <dgm:cxn modelId="{93CA43A9-6F43-420F-AB67-944B2476FD58}" srcId="{FEE5C1E2-4D43-4E8D-A741-F3D5DF187EF3}" destId="{854A6BBA-9DD1-4576-99EC-3C5782D9A532}" srcOrd="7" destOrd="0" parTransId="{47F22324-F45F-4923-B141-750A1E366911}" sibTransId="{352183BA-E8F9-4299-817C-12F455684E84}"/>
    <dgm:cxn modelId="{A11F6CAF-DC41-4691-8F27-11ED0B2BEFDE}" type="presOf" srcId="{CD0C071B-6BE9-4556-A41C-30D4A099236F}" destId="{DECFB5EA-17A4-4C24-8E70-9A7275597300}" srcOrd="0" destOrd="0" presId="urn:microsoft.com/office/officeart/2016/7/layout/LinearArrowProcessNumbered"/>
    <dgm:cxn modelId="{2EC83FBB-C75C-42EC-994B-B275F79E2AFB}" srcId="{FEE5C1E2-4D43-4E8D-A741-F3D5DF187EF3}" destId="{F2A7E8DE-584C-4118-AF1C-53CA64B96D95}" srcOrd="6" destOrd="0" parTransId="{30BD18C2-5099-415C-BDDE-9DAED4036C8A}" sibTransId="{EE8A9809-8B8E-42E7-8D04-02A7E0C74792}"/>
    <dgm:cxn modelId="{2E6B26C2-2972-474C-8B86-A1250FB84153}" type="presOf" srcId="{DFD828B8-1E00-4F29-88B2-E2AF4FAB9BD3}" destId="{1D8758EC-9658-4EC0-809F-69B8DDEAD7D5}" srcOrd="0" destOrd="0" presId="urn:microsoft.com/office/officeart/2016/7/layout/LinearArrowProcessNumbered"/>
    <dgm:cxn modelId="{7CB5C2CA-9820-45A4-8CDB-9505E957304A}" type="presOf" srcId="{83227D8A-E5EF-4732-8F4D-9BE1DEBAA71D}" destId="{069B3E70-15E4-417A-B43F-1180EBEC3023}" srcOrd="0" destOrd="0" presId="urn:microsoft.com/office/officeart/2016/7/layout/LinearArrowProcessNumbered"/>
    <dgm:cxn modelId="{444F20D1-A7A6-43BA-9F26-ABE467157FD7}" type="presOf" srcId="{EE8A9809-8B8E-42E7-8D04-02A7E0C74792}" destId="{77DE7DCC-5741-43A7-9BF5-F0C44220E4EE}" srcOrd="0" destOrd="0" presId="urn:microsoft.com/office/officeart/2016/7/layout/LinearArrowProcessNumbered"/>
    <dgm:cxn modelId="{56B2EDD3-19EF-46C7-A0CA-97F6AF87F5E1}" srcId="{FEE5C1E2-4D43-4E8D-A741-F3D5DF187EF3}" destId="{9E9404F8-E8F7-47AF-A890-AB6F595A19FA}" srcOrd="4" destOrd="0" parTransId="{585678C1-A60F-453E-9A5A-8DEEB5E1E686}" sibTransId="{94E40409-6FD5-4FED-9F8C-5AF4EED09B9E}"/>
    <dgm:cxn modelId="{151A68EA-F7C8-4C56-9080-61AF457AE0FD}" srcId="{FEE5C1E2-4D43-4E8D-A741-F3D5DF187EF3}" destId="{62272921-3160-40B2-B2C2-676CCAD0165B}" srcOrd="3" destOrd="0" parTransId="{BBEC99B1-D8F1-4D99-B12E-6D6DF39EEBCB}" sibTransId="{DFD828B8-1E00-4F29-88B2-E2AF4FAB9BD3}"/>
    <dgm:cxn modelId="{CD37CBEB-8AC6-45F5-B773-62ED55042028}" type="presOf" srcId="{94E40409-6FD5-4FED-9F8C-5AF4EED09B9E}" destId="{244C1BE5-65D1-4B64-B05D-A88387BDF36A}" srcOrd="0" destOrd="0" presId="urn:microsoft.com/office/officeart/2016/7/layout/LinearArrowProcessNumbered"/>
    <dgm:cxn modelId="{A1193AD0-A3B7-47AB-BB67-29C75F209721}" type="presParOf" srcId="{C6982E79-3E25-45F8-B505-FB9B6C130BFB}" destId="{9F4B3185-A909-44FB-B350-FB950891B078}" srcOrd="0" destOrd="0" presId="urn:microsoft.com/office/officeart/2016/7/layout/LinearArrowProcessNumbered"/>
    <dgm:cxn modelId="{43D3E645-F498-4218-88FB-60E43FD0BBD7}" type="presParOf" srcId="{9F4B3185-A909-44FB-B350-FB950891B078}" destId="{5F1A59FB-6E8D-4869-8976-F387652DFBF1}" srcOrd="0" destOrd="0" presId="urn:microsoft.com/office/officeart/2016/7/layout/LinearArrowProcessNumbered"/>
    <dgm:cxn modelId="{F15ACD57-0BD1-4E19-8393-D28C1994B6F2}" type="presParOf" srcId="{9F4B3185-A909-44FB-B350-FB950891B078}" destId="{664B11C4-EF68-4EE0-A397-F52A2D9B1AB1}" srcOrd="1" destOrd="0" presId="urn:microsoft.com/office/officeart/2016/7/layout/LinearArrowProcessNumbered"/>
    <dgm:cxn modelId="{05D50260-A6EA-40FA-AC5C-AB40DC2705AF}" type="presParOf" srcId="{664B11C4-EF68-4EE0-A397-F52A2D9B1AB1}" destId="{9D8BD1DB-B6BF-4776-A77F-00052CAB6099}" srcOrd="0" destOrd="0" presId="urn:microsoft.com/office/officeart/2016/7/layout/LinearArrowProcessNumbered"/>
    <dgm:cxn modelId="{400870F6-5A79-41CC-87A3-937B7398851A}" type="presParOf" srcId="{664B11C4-EF68-4EE0-A397-F52A2D9B1AB1}" destId="{4DBB282E-1C9F-40D4-8E37-2DECF77DCC46}" srcOrd="1" destOrd="0" presId="urn:microsoft.com/office/officeart/2016/7/layout/LinearArrowProcessNumbered"/>
    <dgm:cxn modelId="{D0F811D2-A2E9-4DB1-90C1-10C03A30FDA1}" type="presParOf" srcId="{664B11C4-EF68-4EE0-A397-F52A2D9B1AB1}" destId="{DECFB5EA-17A4-4C24-8E70-9A7275597300}" srcOrd="2" destOrd="0" presId="urn:microsoft.com/office/officeart/2016/7/layout/LinearArrowProcessNumbered"/>
    <dgm:cxn modelId="{9272FBEC-5CD2-49BB-9063-7A1EF477ED3C}" type="presParOf" srcId="{664B11C4-EF68-4EE0-A397-F52A2D9B1AB1}" destId="{61DE929F-CCA0-47BA-A55D-4654FEDB8A54}" srcOrd="3" destOrd="0" presId="urn:microsoft.com/office/officeart/2016/7/layout/LinearArrowProcessNumbered"/>
    <dgm:cxn modelId="{E8AC29AE-CFC9-436D-ACA3-52B3C81EFBBC}" type="presParOf" srcId="{9F4B3185-A909-44FB-B350-FB950891B078}" destId="{C995BF68-D667-4523-9866-668E1B816016}" srcOrd="2" destOrd="0" presId="urn:microsoft.com/office/officeart/2016/7/layout/LinearArrowProcessNumbered"/>
    <dgm:cxn modelId="{B05A72A8-36DA-4D5F-BC45-A700D1D5D380}" type="presParOf" srcId="{C6982E79-3E25-45F8-B505-FB9B6C130BFB}" destId="{DC514CCB-4635-4094-AB59-C78D284A7F7B}" srcOrd="1" destOrd="0" presId="urn:microsoft.com/office/officeart/2016/7/layout/LinearArrowProcessNumbered"/>
    <dgm:cxn modelId="{F44DAF8A-7C2D-4854-9E10-BF6FD84DEF87}" type="presParOf" srcId="{C6982E79-3E25-45F8-B505-FB9B6C130BFB}" destId="{31A8181E-8939-48C3-82A7-D54E9693FB80}" srcOrd="2" destOrd="0" presId="urn:microsoft.com/office/officeart/2016/7/layout/LinearArrowProcessNumbered"/>
    <dgm:cxn modelId="{BC255207-696A-4F5C-934F-E02002BB69EB}" type="presParOf" srcId="{31A8181E-8939-48C3-82A7-D54E9693FB80}" destId="{094BEA2F-33C2-43F0-952E-4885AA49B0F4}" srcOrd="0" destOrd="0" presId="urn:microsoft.com/office/officeart/2016/7/layout/LinearArrowProcessNumbered"/>
    <dgm:cxn modelId="{054BF852-5CFA-43FA-B4FB-FFCDF9739F4B}" type="presParOf" srcId="{31A8181E-8939-48C3-82A7-D54E9693FB80}" destId="{3A4500B8-3E67-479A-9A40-3CC645F497D8}" srcOrd="1" destOrd="0" presId="urn:microsoft.com/office/officeart/2016/7/layout/LinearArrowProcessNumbered"/>
    <dgm:cxn modelId="{EF973859-B4BF-4C0A-AE25-D6727A70C0B9}" type="presParOf" srcId="{3A4500B8-3E67-479A-9A40-3CC645F497D8}" destId="{5BD6363B-6BF3-42B6-8560-00A0CCEAC5DB}" srcOrd="0" destOrd="0" presId="urn:microsoft.com/office/officeart/2016/7/layout/LinearArrowProcessNumbered"/>
    <dgm:cxn modelId="{99BC1E52-BC5C-4DDC-B2A7-89E747BA6FA8}" type="presParOf" srcId="{3A4500B8-3E67-479A-9A40-3CC645F497D8}" destId="{F7F28DD7-8A2D-4F6C-A0B4-25BE0DC2682F}" srcOrd="1" destOrd="0" presId="urn:microsoft.com/office/officeart/2016/7/layout/LinearArrowProcessNumbered"/>
    <dgm:cxn modelId="{BE7B91EF-71DE-4553-8C94-CC5ED9C25709}" type="presParOf" srcId="{3A4500B8-3E67-479A-9A40-3CC645F497D8}" destId="{AE9581FD-7F7F-4888-889C-84ADF1BFEB55}" srcOrd="2" destOrd="0" presId="urn:microsoft.com/office/officeart/2016/7/layout/LinearArrowProcessNumbered"/>
    <dgm:cxn modelId="{544464B6-20FC-4BAC-872C-7FAF675BBD91}" type="presParOf" srcId="{3A4500B8-3E67-479A-9A40-3CC645F497D8}" destId="{F91E2811-ADBF-4A36-9B61-061F6DA3F48A}" srcOrd="3" destOrd="0" presId="urn:microsoft.com/office/officeart/2016/7/layout/LinearArrowProcessNumbered"/>
    <dgm:cxn modelId="{9B21D578-6ADB-42E9-9992-E8D13C4F4F3A}" type="presParOf" srcId="{31A8181E-8939-48C3-82A7-D54E9693FB80}" destId="{069B3E70-15E4-417A-B43F-1180EBEC3023}" srcOrd="2" destOrd="0" presId="urn:microsoft.com/office/officeart/2016/7/layout/LinearArrowProcessNumbered"/>
    <dgm:cxn modelId="{6CE5CF58-AA2A-4269-8B05-3A77069B7683}" type="presParOf" srcId="{C6982E79-3E25-45F8-B505-FB9B6C130BFB}" destId="{C9328951-A6D9-40DE-B1B2-196968DF18CA}" srcOrd="3" destOrd="0" presId="urn:microsoft.com/office/officeart/2016/7/layout/LinearArrowProcessNumbered"/>
    <dgm:cxn modelId="{FF3D18A7-B602-47BE-A3D4-C3CDE08984FD}" type="presParOf" srcId="{C6982E79-3E25-45F8-B505-FB9B6C130BFB}" destId="{41046CE4-4465-4E90-845A-F057F655CE21}" srcOrd="4" destOrd="0" presId="urn:microsoft.com/office/officeart/2016/7/layout/LinearArrowProcessNumbered"/>
    <dgm:cxn modelId="{F3BB690B-0AD0-4CEE-8659-FDEAA696DD56}" type="presParOf" srcId="{41046CE4-4465-4E90-845A-F057F655CE21}" destId="{4872C7E1-29B3-4673-AE83-4BAB45D7BB69}" srcOrd="0" destOrd="0" presId="urn:microsoft.com/office/officeart/2016/7/layout/LinearArrowProcessNumbered"/>
    <dgm:cxn modelId="{B1967080-D102-4342-A666-890B428CA75A}" type="presParOf" srcId="{41046CE4-4465-4E90-845A-F057F655CE21}" destId="{038E949A-5F1B-4F55-95AA-C4A224BA1C56}" srcOrd="1" destOrd="0" presId="urn:microsoft.com/office/officeart/2016/7/layout/LinearArrowProcessNumbered"/>
    <dgm:cxn modelId="{F15B2491-9F8B-410A-8275-8833B7E7E2E0}" type="presParOf" srcId="{038E949A-5F1B-4F55-95AA-C4A224BA1C56}" destId="{F8C815BE-12E3-438C-9A5D-1BBF7350ED9A}" srcOrd="0" destOrd="0" presId="urn:microsoft.com/office/officeart/2016/7/layout/LinearArrowProcessNumbered"/>
    <dgm:cxn modelId="{B538284B-8CC3-4CA5-999F-EA0969D2368F}" type="presParOf" srcId="{038E949A-5F1B-4F55-95AA-C4A224BA1C56}" destId="{74FBE2FB-64F6-4D49-98A8-18FECECCFBDD}" srcOrd="1" destOrd="0" presId="urn:microsoft.com/office/officeart/2016/7/layout/LinearArrowProcessNumbered"/>
    <dgm:cxn modelId="{41A9B6BF-C75F-428E-9130-5B222256094F}" type="presParOf" srcId="{038E949A-5F1B-4F55-95AA-C4A224BA1C56}" destId="{240233EB-36E1-4BBC-9B18-A2254F013056}" srcOrd="2" destOrd="0" presId="urn:microsoft.com/office/officeart/2016/7/layout/LinearArrowProcessNumbered"/>
    <dgm:cxn modelId="{202D42DD-FC10-4379-8B96-29486F1E5CC5}" type="presParOf" srcId="{038E949A-5F1B-4F55-95AA-C4A224BA1C56}" destId="{4250EA83-1EBF-4749-9C78-040F873846C3}" srcOrd="3" destOrd="0" presId="urn:microsoft.com/office/officeart/2016/7/layout/LinearArrowProcessNumbered"/>
    <dgm:cxn modelId="{EFD45FB9-9D01-49F2-A91B-A70D578A38C5}" type="presParOf" srcId="{41046CE4-4465-4E90-845A-F057F655CE21}" destId="{5B0F6472-002E-4C87-AD5C-5F2B89D25652}" srcOrd="2" destOrd="0" presId="urn:microsoft.com/office/officeart/2016/7/layout/LinearArrowProcessNumbered"/>
    <dgm:cxn modelId="{D60819BD-6326-4630-BAB1-0C5BAFD21391}" type="presParOf" srcId="{C6982E79-3E25-45F8-B505-FB9B6C130BFB}" destId="{FF4BBE76-73CA-404C-AEED-FDA9027674CD}" srcOrd="5" destOrd="0" presId="urn:microsoft.com/office/officeart/2016/7/layout/LinearArrowProcessNumbered"/>
    <dgm:cxn modelId="{AE3DE10C-1E9B-4EDD-ACD4-54BE9147E876}" type="presParOf" srcId="{C6982E79-3E25-45F8-B505-FB9B6C130BFB}" destId="{77AFB9CF-F786-419B-A0F5-20DFA26370AF}" srcOrd="6" destOrd="0" presId="urn:microsoft.com/office/officeart/2016/7/layout/LinearArrowProcessNumbered"/>
    <dgm:cxn modelId="{E1AB3A0B-431D-4541-A0CF-653CCDE83A20}" type="presParOf" srcId="{77AFB9CF-F786-419B-A0F5-20DFA26370AF}" destId="{239801C2-057D-4848-9B27-8E6F6722848F}" srcOrd="0" destOrd="0" presId="urn:microsoft.com/office/officeart/2016/7/layout/LinearArrowProcessNumbered"/>
    <dgm:cxn modelId="{B776F7B1-418F-4FFE-BE3A-25B8C65AC180}" type="presParOf" srcId="{77AFB9CF-F786-419B-A0F5-20DFA26370AF}" destId="{CEB3C65A-0AD0-46AF-A298-6DE823483251}" srcOrd="1" destOrd="0" presId="urn:microsoft.com/office/officeart/2016/7/layout/LinearArrowProcessNumbered"/>
    <dgm:cxn modelId="{FF94DAD5-052B-4344-A0A7-B8DCBE86722D}" type="presParOf" srcId="{CEB3C65A-0AD0-46AF-A298-6DE823483251}" destId="{04051CFB-C459-468B-8593-5F1A1436199C}" srcOrd="0" destOrd="0" presId="urn:microsoft.com/office/officeart/2016/7/layout/LinearArrowProcessNumbered"/>
    <dgm:cxn modelId="{88F39D6B-8619-43B8-B51A-CCB254DC93D9}" type="presParOf" srcId="{CEB3C65A-0AD0-46AF-A298-6DE823483251}" destId="{B1A606F1-494D-48D8-A97A-044F5085289A}" srcOrd="1" destOrd="0" presId="urn:microsoft.com/office/officeart/2016/7/layout/LinearArrowProcessNumbered"/>
    <dgm:cxn modelId="{AB40F1F1-96A8-412A-9F5C-DEC5DF6913D0}" type="presParOf" srcId="{CEB3C65A-0AD0-46AF-A298-6DE823483251}" destId="{1D8758EC-9658-4EC0-809F-69B8DDEAD7D5}" srcOrd="2" destOrd="0" presId="urn:microsoft.com/office/officeart/2016/7/layout/LinearArrowProcessNumbered"/>
    <dgm:cxn modelId="{436E3B54-522A-4C1E-9BBB-E48EB62CB9F7}" type="presParOf" srcId="{CEB3C65A-0AD0-46AF-A298-6DE823483251}" destId="{2C218B52-71E2-4353-93F9-EC71CD91E61A}" srcOrd="3" destOrd="0" presId="urn:microsoft.com/office/officeart/2016/7/layout/LinearArrowProcessNumbered"/>
    <dgm:cxn modelId="{7027C899-E663-4D36-9E4B-827A738FB666}" type="presParOf" srcId="{77AFB9CF-F786-419B-A0F5-20DFA26370AF}" destId="{958D8CCF-40A9-4D67-8B6C-899E0427EFAE}" srcOrd="2" destOrd="0" presId="urn:microsoft.com/office/officeart/2016/7/layout/LinearArrowProcessNumbered"/>
    <dgm:cxn modelId="{D2F59170-6048-45EC-B358-7821743C5433}" type="presParOf" srcId="{C6982E79-3E25-45F8-B505-FB9B6C130BFB}" destId="{412870BD-DF77-4E79-B4A8-11256D9B0B36}" srcOrd="7" destOrd="0" presId="urn:microsoft.com/office/officeart/2016/7/layout/LinearArrowProcessNumbered"/>
    <dgm:cxn modelId="{D9C51F4D-6B26-4A55-B550-FA325C007EB5}" type="presParOf" srcId="{C6982E79-3E25-45F8-B505-FB9B6C130BFB}" destId="{82D6EA3E-2734-4456-8ECD-2B557D3B8384}" srcOrd="8" destOrd="0" presId="urn:microsoft.com/office/officeart/2016/7/layout/LinearArrowProcessNumbered"/>
    <dgm:cxn modelId="{F6AD05BF-D461-436A-83FA-607E7DF87E9E}" type="presParOf" srcId="{82D6EA3E-2734-4456-8ECD-2B557D3B8384}" destId="{232CC7FC-E2BA-4687-A352-187242FEA45C}" srcOrd="0" destOrd="0" presId="urn:microsoft.com/office/officeart/2016/7/layout/LinearArrowProcessNumbered"/>
    <dgm:cxn modelId="{04D0E986-2D5E-41FC-88DF-B100BBDC47DC}" type="presParOf" srcId="{82D6EA3E-2734-4456-8ECD-2B557D3B8384}" destId="{C1CC41A6-C90C-4F29-8501-5BCE9B8A8E77}" srcOrd="1" destOrd="0" presId="urn:microsoft.com/office/officeart/2016/7/layout/LinearArrowProcessNumbered"/>
    <dgm:cxn modelId="{0FCA9D13-6FD1-4527-869E-3D6F0BBD45BC}" type="presParOf" srcId="{C1CC41A6-C90C-4F29-8501-5BCE9B8A8E77}" destId="{DC892104-A73C-49EF-A284-503B5C3B5330}" srcOrd="0" destOrd="0" presId="urn:microsoft.com/office/officeart/2016/7/layout/LinearArrowProcessNumbered"/>
    <dgm:cxn modelId="{CDA683AA-809E-445A-B77A-E03610DF0C18}" type="presParOf" srcId="{C1CC41A6-C90C-4F29-8501-5BCE9B8A8E77}" destId="{B4BCD367-49E8-4097-96CD-7D4E33E00EEE}" srcOrd="1" destOrd="0" presId="urn:microsoft.com/office/officeart/2016/7/layout/LinearArrowProcessNumbered"/>
    <dgm:cxn modelId="{FD1556C7-B0F5-418C-A188-3DEB960576F3}" type="presParOf" srcId="{C1CC41A6-C90C-4F29-8501-5BCE9B8A8E77}" destId="{244C1BE5-65D1-4B64-B05D-A88387BDF36A}" srcOrd="2" destOrd="0" presId="urn:microsoft.com/office/officeart/2016/7/layout/LinearArrowProcessNumbered"/>
    <dgm:cxn modelId="{C6B36BA6-301E-4268-B2ED-BAA603EE1577}" type="presParOf" srcId="{C1CC41A6-C90C-4F29-8501-5BCE9B8A8E77}" destId="{E1A8A500-29DF-4A12-ADBD-FBE3EE769A47}" srcOrd="3" destOrd="0" presId="urn:microsoft.com/office/officeart/2016/7/layout/LinearArrowProcessNumbered"/>
    <dgm:cxn modelId="{86F6A9B6-77CD-4D1E-BF32-A89D44475676}" type="presParOf" srcId="{82D6EA3E-2734-4456-8ECD-2B557D3B8384}" destId="{2C430160-FD88-4165-9F6C-F739D2D2E9AD}" srcOrd="2" destOrd="0" presId="urn:microsoft.com/office/officeart/2016/7/layout/LinearArrowProcessNumbered"/>
    <dgm:cxn modelId="{B88A6D71-B94D-4CA9-8C90-828FE29B105E}" type="presParOf" srcId="{C6982E79-3E25-45F8-B505-FB9B6C130BFB}" destId="{FD0FF565-8D0E-49C1-8A46-9F6995C16D81}" srcOrd="9" destOrd="0" presId="urn:microsoft.com/office/officeart/2016/7/layout/LinearArrowProcessNumbered"/>
    <dgm:cxn modelId="{8C23DA42-98C2-46F8-8AE1-01483A905632}" type="presParOf" srcId="{C6982E79-3E25-45F8-B505-FB9B6C130BFB}" destId="{4ACC0705-FF09-4820-848D-E320C3BE5543}" srcOrd="10" destOrd="0" presId="urn:microsoft.com/office/officeart/2016/7/layout/LinearArrowProcessNumbered"/>
    <dgm:cxn modelId="{20B5AF8A-0366-4341-A24A-816BB14CED9B}" type="presParOf" srcId="{4ACC0705-FF09-4820-848D-E320C3BE5543}" destId="{BFD795EA-33C7-41D7-B3A6-BD8E6AE57F91}" srcOrd="0" destOrd="0" presId="urn:microsoft.com/office/officeart/2016/7/layout/LinearArrowProcessNumbered"/>
    <dgm:cxn modelId="{F4DAA996-D862-46F1-A282-339BF30D0E10}" type="presParOf" srcId="{4ACC0705-FF09-4820-848D-E320C3BE5543}" destId="{34BD534E-7732-4A3E-A780-9256DAA9E863}" srcOrd="1" destOrd="0" presId="urn:microsoft.com/office/officeart/2016/7/layout/LinearArrowProcessNumbered"/>
    <dgm:cxn modelId="{6984D23D-D97F-4AD3-86F4-7319E5A7C809}" type="presParOf" srcId="{34BD534E-7732-4A3E-A780-9256DAA9E863}" destId="{2B975C11-DC25-49C9-BACC-B64C9555FDE6}" srcOrd="0" destOrd="0" presId="urn:microsoft.com/office/officeart/2016/7/layout/LinearArrowProcessNumbered"/>
    <dgm:cxn modelId="{7E7BECBF-160A-412F-9864-0635A0B412D9}" type="presParOf" srcId="{34BD534E-7732-4A3E-A780-9256DAA9E863}" destId="{C5D3A5E8-5E9F-4E4B-B8DE-FA507434CDA0}" srcOrd="1" destOrd="0" presId="urn:microsoft.com/office/officeart/2016/7/layout/LinearArrowProcessNumbered"/>
    <dgm:cxn modelId="{263F3A28-7B6A-4AE9-90D6-113BD0F5A2A2}" type="presParOf" srcId="{34BD534E-7732-4A3E-A780-9256DAA9E863}" destId="{42C95C8E-CC7F-47D3-81DE-C54F8B434A12}" srcOrd="2" destOrd="0" presId="urn:microsoft.com/office/officeart/2016/7/layout/LinearArrowProcessNumbered"/>
    <dgm:cxn modelId="{ABFFECBD-CDB6-4DB0-AAB8-EB98D472A032}" type="presParOf" srcId="{34BD534E-7732-4A3E-A780-9256DAA9E863}" destId="{1DAF6CBC-AC98-4FD1-93A9-E2C149E328F5}" srcOrd="3" destOrd="0" presId="urn:microsoft.com/office/officeart/2016/7/layout/LinearArrowProcessNumbered"/>
    <dgm:cxn modelId="{1AF5C214-7F8B-4F8C-8560-4D81457A86F9}" type="presParOf" srcId="{4ACC0705-FF09-4820-848D-E320C3BE5543}" destId="{D18CE2AD-09B7-4D2B-AECB-4F66BB798B57}" srcOrd="2" destOrd="0" presId="urn:microsoft.com/office/officeart/2016/7/layout/LinearArrowProcessNumbered"/>
    <dgm:cxn modelId="{09463C88-2D8E-46DA-B935-B8743DD876C3}" type="presParOf" srcId="{C6982E79-3E25-45F8-B505-FB9B6C130BFB}" destId="{FCA611FF-20B4-41BC-8098-E8EF3A1B67D1}" srcOrd="11" destOrd="0" presId="urn:microsoft.com/office/officeart/2016/7/layout/LinearArrowProcessNumbered"/>
    <dgm:cxn modelId="{DB24C1F1-CC62-4415-A6F1-B29269B0CB9F}" type="presParOf" srcId="{C6982E79-3E25-45F8-B505-FB9B6C130BFB}" destId="{AB5688DD-69EB-4582-862F-7F7949CBAE01}" srcOrd="12" destOrd="0" presId="urn:microsoft.com/office/officeart/2016/7/layout/LinearArrowProcessNumbered"/>
    <dgm:cxn modelId="{E8E08A10-9DA3-46D9-9C37-BF4EA2E4CC80}" type="presParOf" srcId="{AB5688DD-69EB-4582-862F-7F7949CBAE01}" destId="{9BBE9D55-7C6E-4BBF-A832-5AA44ABD135D}" srcOrd="0" destOrd="0" presId="urn:microsoft.com/office/officeart/2016/7/layout/LinearArrowProcessNumbered"/>
    <dgm:cxn modelId="{0481C089-9DBD-43B7-86BC-C2D15485CDDF}" type="presParOf" srcId="{AB5688DD-69EB-4582-862F-7F7949CBAE01}" destId="{F760372C-203B-4270-98F0-B3F2C503EB1B}" srcOrd="1" destOrd="0" presId="urn:microsoft.com/office/officeart/2016/7/layout/LinearArrowProcessNumbered"/>
    <dgm:cxn modelId="{35F0CC0C-CC20-4C72-9DAC-EC0C48BDF7F0}" type="presParOf" srcId="{F760372C-203B-4270-98F0-B3F2C503EB1B}" destId="{CEA3CFD8-2F84-49BA-9D16-89AD62D3FBC9}" srcOrd="0" destOrd="0" presId="urn:microsoft.com/office/officeart/2016/7/layout/LinearArrowProcessNumbered"/>
    <dgm:cxn modelId="{6F7735EF-9FA0-4612-82C0-EDF2181177C6}" type="presParOf" srcId="{F760372C-203B-4270-98F0-B3F2C503EB1B}" destId="{3F3BB388-CEF3-4177-A2EE-E4C02DAC1835}" srcOrd="1" destOrd="0" presId="urn:microsoft.com/office/officeart/2016/7/layout/LinearArrowProcessNumbered"/>
    <dgm:cxn modelId="{C3170A84-F56A-42C4-972D-E6DA4CA56752}" type="presParOf" srcId="{F760372C-203B-4270-98F0-B3F2C503EB1B}" destId="{77DE7DCC-5741-43A7-9BF5-F0C44220E4EE}" srcOrd="2" destOrd="0" presId="urn:microsoft.com/office/officeart/2016/7/layout/LinearArrowProcessNumbered"/>
    <dgm:cxn modelId="{9F677D01-CF1A-434E-82C5-512DC569B0BD}" type="presParOf" srcId="{F760372C-203B-4270-98F0-B3F2C503EB1B}" destId="{138BEC6A-5213-4523-91E9-DFE50CE2DE1E}" srcOrd="3" destOrd="0" presId="urn:microsoft.com/office/officeart/2016/7/layout/LinearArrowProcessNumbered"/>
    <dgm:cxn modelId="{62BB6283-225F-4EF6-85DD-C00FF15C26ED}" type="presParOf" srcId="{AB5688DD-69EB-4582-862F-7F7949CBAE01}" destId="{0C833E7C-9EB3-4813-948E-CB3BC993416A}" srcOrd="2" destOrd="0" presId="urn:microsoft.com/office/officeart/2016/7/layout/LinearArrowProcessNumbered"/>
    <dgm:cxn modelId="{8E5F130D-3D69-4DD8-A075-082AD7F649A6}" type="presParOf" srcId="{C6982E79-3E25-45F8-B505-FB9B6C130BFB}" destId="{2CD1B083-C398-4A5F-92B6-A3AF49CF823F}" srcOrd="13" destOrd="0" presId="urn:microsoft.com/office/officeart/2016/7/layout/LinearArrowProcessNumbered"/>
    <dgm:cxn modelId="{1CC1FA35-22BF-4200-A54C-73C158521ABD}" type="presParOf" srcId="{C6982E79-3E25-45F8-B505-FB9B6C130BFB}" destId="{72215C9D-F3F0-4D30-BAC0-E9759ACEAA81}" srcOrd="14" destOrd="0" presId="urn:microsoft.com/office/officeart/2016/7/layout/LinearArrowProcessNumbered"/>
    <dgm:cxn modelId="{E019FE33-7572-4845-BF1F-58F3A74F5C15}" type="presParOf" srcId="{72215C9D-F3F0-4D30-BAC0-E9759ACEAA81}" destId="{8D8C275A-A4C0-448B-A101-70751ED18B91}" srcOrd="0" destOrd="0" presId="urn:microsoft.com/office/officeart/2016/7/layout/LinearArrowProcessNumbered"/>
    <dgm:cxn modelId="{570952A4-2DEA-4F8D-ABF4-FC62D1BDB677}" type="presParOf" srcId="{72215C9D-F3F0-4D30-BAC0-E9759ACEAA81}" destId="{DADE721B-BBB0-4E90-8CE1-8A8AD92CDCC3}" srcOrd="1" destOrd="0" presId="urn:microsoft.com/office/officeart/2016/7/layout/LinearArrowProcessNumbered"/>
    <dgm:cxn modelId="{EC98AC3E-D46C-45AB-A0E7-F83C5519B66F}" type="presParOf" srcId="{DADE721B-BBB0-4E90-8CE1-8A8AD92CDCC3}" destId="{4E1AA2AE-37DC-4825-B230-2600B8941BD3}" srcOrd="0" destOrd="0" presId="urn:microsoft.com/office/officeart/2016/7/layout/LinearArrowProcessNumbered"/>
    <dgm:cxn modelId="{B6F0EAF8-FD18-487A-A71E-420F595A744D}" type="presParOf" srcId="{DADE721B-BBB0-4E90-8CE1-8A8AD92CDCC3}" destId="{92462D9F-5F8E-4675-BEC3-9D881BCA99D4}" srcOrd="1" destOrd="0" presId="urn:microsoft.com/office/officeart/2016/7/layout/LinearArrowProcessNumbered"/>
    <dgm:cxn modelId="{60FD6E17-4E66-4A14-A7F9-8134413DEE6A}" type="presParOf" srcId="{DADE721B-BBB0-4E90-8CE1-8A8AD92CDCC3}" destId="{4658DDD7-DBCD-465B-A11F-3D04B29D4C39}" srcOrd="2" destOrd="0" presId="urn:microsoft.com/office/officeart/2016/7/layout/LinearArrowProcessNumbered"/>
    <dgm:cxn modelId="{41979645-D733-4BAC-AC3C-A5B2A30CDD12}" type="presParOf" srcId="{DADE721B-BBB0-4E90-8CE1-8A8AD92CDCC3}" destId="{EF7EF859-C2A7-453F-A865-203E9CB165EC}" srcOrd="3" destOrd="0" presId="urn:microsoft.com/office/officeart/2016/7/layout/LinearArrowProcessNumbered"/>
    <dgm:cxn modelId="{40562649-FA5B-4AED-83C3-D518779FC3FC}" type="presParOf" srcId="{72215C9D-F3F0-4D30-BAC0-E9759ACEAA81}" destId="{5130E9E5-5048-49C5-ABCC-40A71605BC53}" srcOrd="2" destOrd="0" presId="urn:microsoft.com/office/officeart/2016/7/layout/LinearArrowProcessNumbered"/>
    <dgm:cxn modelId="{975EB37E-870C-4685-9A94-05B20CC0557E}" type="presParOf" srcId="{C6982E79-3E25-45F8-B505-FB9B6C130BFB}" destId="{1EE8A541-99E7-4EFA-97C1-08601F80AFB0}" srcOrd="15" destOrd="0" presId="urn:microsoft.com/office/officeart/2016/7/layout/LinearArrowProcessNumbered"/>
    <dgm:cxn modelId="{B40A81A0-C154-4245-BEC3-E2496FE437E1}" type="presParOf" srcId="{C6982E79-3E25-45F8-B505-FB9B6C130BFB}" destId="{260BE65B-1D3D-479A-89C1-8E28D5D20D0A}" srcOrd="16" destOrd="0" presId="urn:microsoft.com/office/officeart/2016/7/layout/LinearArrowProcessNumbered"/>
    <dgm:cxn modelId="{1F2E8B03-35E2-4ECE-A94E-9A39F5BE9C3E}" type="presParOf" srcId="{260BE65B-1D3D-479A-89C1-8E28D5D20D0A}" destId="{97D09539-BAC1-4990-9E88-4DCEB180C895}" srcOrd="0" destOrd="0" presId="urn:microsoft.com/office/officeart/2016/7/layout/LinearArrowProcessNumbered"/>
    <dgm:cxn modelId="{4392E563-60DE-4CD6-9A55-B5906AC70EFA}" type="presParOf" srcId="{260BE65B-1D3D-479A-89C1-8E28D5D20D0A}" destId="{40062106-0BE3-42B7-898A-35F798820865}" srcOrd="1" destOrd="0" presId="urn:microsoft.com/office/officeart/2016/7/layout/LinearArrowProcessNumbered"/>
    <dgm:cxn modelId="{F5A73866-4766-46D4-B628-E9892C127D85}" type="presParOf" srcId="{40062106-0BE3-42B7-898A-35F798820865}" destId="{790F2D3C-BCFE-4439-9C52-F56A38946188}" srcOrd="0" destOrd="0" presId="urn:microsoft.com/office/officeart/2016/7/layout/LinearArrowProcessNumbered"/>
    <dgm:cxn modelId="{70A58581-136F-41AE-89BB-6682DB07D589}" type="presParOf" srcId="{40062106-0BE3-42B7-898A-35F798820865}" destId="{26EF4EF3-BC88-4314-8CA9-7E47C565074A}" srcOrd="1" destOrd="0" presId="urn:microsoft.com/office/officeart/2016/7/layout/LinearArrowProcessNumbered"/>
    <dgm:cxn modelId="{DCE40E4E-485E-4AA5-8130-6CDE46DFBEC2}" type="presParOf" srcId="{40062106-0BE3-42B7-898A-35F798820865}" destId="{2DBE89A3-6871-45F4-9E03-A7BD1C47D82A}" srcOrd="2" destOrd="0" presId="urn:microsoft.com/office/officeart/2016/7/layout/LinearArrowProcessNumbered"/>
    <dgm:cxn modelId="{27AEEBDE-D218-41A7-AA43-A1BFD25230D9}" type="presParOf" srcId="{40062106-0BE3-42B7-898A-35F798820865}" destId="{21BCC270-93D8-414C-9DC1-CA9C5D452534}" srcOrd="3" destOrd="0" presId="urn:microsoft.com/office/officeart/2016/7/layout/LinearArrowProcessNumbered"/>
    <dgm:cxn modelId="{35E8BC63-1CD5-4A53-94D8-A1C33A189050}" type="presParOf" srcId="{260BE65B-1D3D-479A-89C1-8E28D5D20D0A}" destId="{ABCAB4D5-608C-40FE-88C6-D2FBFD1949EA}"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205AB-B7D8-49BF-8987-E79993AD9B6F}">
      <dsp:nvSpPr>
        <dsp:cNvPr id="0" name=""/>
        <dsp:cNvSpPr/>
      </dsp:nvSpPr>
      <dsp:spPr>
        <a:xfrm>
          <a:off x="785" y="0"/>
          <a:ext cx="3182540" cy="378608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022350">
            <a:lnSpc>
              <a:spcPct val="90000"/>
            </a:lnSpc>
            <a:spcBef>
              <a:spcPct val="0"/>
            </a:spcBef>
            <a:spcAft>
              <a:spcPct val="35000"/>
            </a:spcAft>
            <a:buNone/>
          </a:pPr>
          <a:r>
            <a:rPr lang="en-US" sz="2300" kern="1200"/>
            <a:t>No time to think when a disaster happens.</a:t>
          </a:r>
        </a:p>
      </dsp:txBody>
      <dsp:txXfrm>
        <a:off x="785" y="1514431"/>
        <a:ext cx="3182540" cy="2271648"/>
      </dsp:txXfrm>
    </dsp:sp>
    <dsp:sp modelId="{76A5458E-A453-424B-B041-B6FB7BC097B1}">
      <dsp:nvSpPr>
        <dsp:cNvPr id="0" name=""/>
        <dsp:cNvSpPr/>
      </dsp:nvSpPr>
      <dsp:spPr>
        <a:xfrm>
          <a:off x="785" y="0"/>
          <a:ext cx="3182540" cy="1514432"/>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85" y="0"/>
        <a:ext cx="3182540" cy="1514432"/>
      </dsp:txXfrm>
    </dsp:sp>
    <dsp:sp modelId="{383BC688-CEF4-4CCF-A1E1-F9B3B3D741B5}">
      <dsp:nvSpPr>
        <dsp:cNvPr id="0" name=""/>
        <dsp:cNvSpPr/>
      </dsp:nvSpPr>
      <dsp:spPr>
        <a:xfrm>
          <a:off x="3437929" y="0"/>
          <a:ext cx="3182540" cy="3786080"/>
        </a:xfrm>
        <a:prstGeom prst="rect">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022350">
            <a:lnSpc>
              <a:spcPct val="90000"/>
            </a:lnSpc>
            <a:spcBef>
              <a:spcPct val="0"/>
            </a:spcBef>
            <a:spcAft>
              <a:spcPct val="35000"/>
            </a:spcAft>
            <a:buNone/>
          </a:pPr>
          <a:r>
            <a:rPr lang="en-US" sz="2300" kern="1200"/>
            <a:t>A Disaster Management information System (DMIS) can be a useful tool during such time.</a:t>
          </a:r>
        </a:p>
      </dsp:txBody>
      <dsp:txXfrm>
        <a:off x="3437929" y="1514431"/>
        <a:ext cx="3182540" cy="2271648"/>
      </dsp:txXfrm>
    </dsp:sp>
    <dsp:sp modelId="{677CB520-181B-400E-972E-999E7F12FC0A}">
      <dsp:nvSpPr>
        <dsp:cNvPr id="0" name=""/>
        <dsp:cNvSpPr/>
      </dsp:nvSpPr>
      <dsp:spPr>
        <a:xfrm>
          <a:off x="3437929" y="0"/>
          <a:ext cx="3182540" cy="1514432"/>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37929" y="0"/>
        <a:ext cx="3182540" cy="1514432"/>
      </dsp:txXfrm>
    </dsp:sp>
    <dsp:sp modelId="{5DDDAF16-B7C3-4F1E-A8FD-994B85F70087}">
      <dsp:nvSpPr>
        <dsp:cNvPr id="0" name=""/>
        <dsp:cNvSpPr/>
      </dsp:nvSpPr>
      <dsp:spPr>
        <a:xfrm>
          <a:off x="6875073" y="0"/>
          <a:ext cx="3182540" cy="3786080"/>
        </a:xfrm>
        <a:prstGeom prst="rect">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022350">
            <a:lnSpc>
              <a:spcPct val="90000"/>
            </a:lnSpc>
            <a:spcBef>
              <a:spcPct val="0"/>
            </a:spcBef>
            <a:spcAft>
              <a:spcPct val="35000"/>
            </a:spcAft>
            <a:buNone/>
          </a:pPr>
          <a:r>
            <a:rPr lang="en-US" sz="2300" kern="1200"/>
            <a:t>The Goal of this study is to present an approach to DMIS.</a:t>
          </a:r>
        </a:p>
      </dsp:txBody>
      <dsp:txXfrm>
        <a:off x="6875073" y="1514431"/>
        <a:ext cx="3182540" cy="2271648"/>
      </dsp:txXfrm>
    </dsp:sp>
    <dsp:sp modelId="{071F5CDA-675D-408D-88A9-137129BA2811}">
      <dsp:nvSpPr>
        <dsp:cNvPr id="0" name=""/>
        <dsp:cNvSpPr/>
      </dsp:nvSpPr>
      <dsp:spPr>
        <a:xfrm>
          <a:off x="6875073" y="0"/>
          <a:ext cx="3182540" cy="1514432"/>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875073" y="0"/>
        <a:ext cx="3182540" cy="1514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E8F6F-9C22-494A-B21E-D67DE2A34818}">
      <dsp:nvSpPr>
        <dsp:cNvPr id="0" name=""/>
        <dsp:cNvSpPr/>
      </dsp:nvSpPr>
      <dsp:spPr>
        <a:xfrm>
          <a:off x="3138957" y="746062"/>
          <a:ext cx="573992" cy="91440"/>
        </a:xfrm>
        <a:custGeom>
          <a:avLst/>
          <a:gdLst/>
          <a:ahLst/>
          <a:cxnLst/>
          <a:rect l="0" t="0" r="0" b="0"/>
          <a:pathLst>
            <a:path>
              <a:moveTo>
                <a:pt x="0" y="45720"/>
              </a:moveTo>
              <a:lnTo>
                <a:pt x="573992"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0838" y="788759"/>
        <a:ext cx="30229" cy="6045"/>
      </dsp:txXfrm>
    </dsp:sp>
    <dsp:sp modelId="{6B42EDAC-2A78-43F9-A041-70EC0E65CCC6}">
      <dsp:nvSpPr>
        <dsp:cNvPr id="0" name=""/>
        <dsp:cNvSpPr/>
      </dsp:nvSpPr>
      <dsp:spPr>
        <a:xfrm>
          <a:off x="512095" y="3183"/>
          <a:ext cx="2628662" cy="1577197"/>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8807" tIns="135205" rIns="128807" bIns="135205" numCol="1" spcCol="1270" anchor="ctr" anchorCtr="0">
          <a:noAutofit/>
        </a:bodyPr>
        <a:lstStyle/>
        <a:p>
          <a:pPr marL="0" lvl="0" indent="0" algn="ctr" defTabSz="666750">
            <a:lnSpc>
              <a:spcPct val="90000"/>
            </a:lnSpc>
            <a:spcBef>
              <a:spcPct val="0"/>
            </a:spcBef>
            <a:spcAft>
              <a:spcPct val="35000"/>
            </a:spcAft>
            <a:buNone/>
          </a:pPr>
          <a:r>
            <a:rPr lang="en-US" sz="1500" kern="1200" dirty="0"/>
            <a:t>Mongo DB is a document store.</a:t>
          </a:r>
        </a:p>
      </dsp:txBody>
      <dsp:txXfrm>
        <a:off x="512095" y="3183"/>
        <a:ext cx="2628662" cy="1577197"/>
      </dsp:txXfrm>
    </dsp:sp>
    <dsp:sp modelId="{A1DB0554-F88B-425B-855C-08A457C66C8E}">
      <dsp:nvSpPr>
        <dsp:cNvPr id="0" name=""/>
        <dsp:cNvSpPr/>
      </dsp:nvSpPr>
      <dsp:spPr>
        <a:xfrm>
          <a:off x="6372212" y="746062"/>
          <a:ext cx="573992" cy="91440"/>
        </a:xfrm>
        <a:custGeom>
          <a:avLst/>
          <a:gdLst/>
          <a:ahLst/>
          <a:cxnLst/>
          <a:rect l="0" t="0" r="0" b="0"/>
          <a:pathLst>
            <a:path>
              <a:moveTo>
                <a:pt x="0" y="45720"/>
              </a:moveTo>
              <a:lnTo>
                <a:pt x="573992" y="45720"/>
              </a:lnTo>
            </a:path>
          </a:pathLst>
        </a:custGeom>
        <a:noFill/>
        <a:ln w="12700" cap="flat" cmpd="sng" algn="ctr">
          <a:solidFill>
            <a:schemeClr val="accent2">
              <a:hueOff val="-443941"/>
              <a:satOff val="-195"/>
              <a:lumOff val="52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44093" y="788759"/>
        <a:ext cx="30229" cy="6045"/>
      </dsp:txXfrm>
    </dsp:sp>
    <dsp:sp modelId="{6121194D-1D92-4A47-BC72-E51B7AE2CA1C}">
      <dsp:nvSpPr>
        <dsp:cNvPr id="0" name=""/>
        <dsp:cNvSpPr/>
      </dsp:nvSpPr>
      <dsp:spPr>
        <a:xfrm>
          <a:off x="3745349" y="3183"/>
          <a:ext cx="2628662" cy="1577197"/>
        </a:xfrm>
        <a:prstGeom prst="rect">
          <a:avLst/>
        </a:prstGeom>
        <a:gradFill rotWithShape="0">
          <a:gsLst>
            <a:gs pos="0">
              <a:schemeClr val="accent2">
                <a:hueOff val="-332956"/>
                <a:satOff val="-147"/>
                <a:lumOff val="392"/>
                <a:alphaOff val="0"/>
                <a:shade val="85000"/>
                <a:satMod val="130000"/>
              </a:schemeClr>
            </a:gs>
            <a:gs pos="34000">
              <a:schemeClr val="accent2">
                <a:hueOff val="-332956"/>
                <a:satOff val="-147"/>
                <a:lumOff val="392"/>
                <a:alphaOff val="0"/>
                <a:shade val="87000"/>
                <a:satMod val="125000"/>
              </a:schemeClr>
            </a:gs>
            <a:gs pos="70000">
              <a:schemeClr val="accent2">
                <a:hueOff val="-332956"/>
                <a:satOff val="-147"/>
                <a:lumOff val="392"/>
                <a:alphaOff val="0"/>
                <a:tint val="100000"/>
                <a:shade val="90000"/>
                <a:satMod val="130000"/>
              </a:schemeClr>
            </a:gs>
            <a:gs pos="100000">
              <a:schemeClr val="accent2">
                <a:hueOff val="-332956"/>
                <a:satOff val="-147"/>
                <a:lumOff val="392"/>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8807" tIns="135205" rIns="128807" bIns="135205" numCol="1" spcCol="1270" anchor="ctr" anchorCtr="0">
          <a:noAutofit/>
        </a:bodyPr>
        <a:lstStyle/>
        <a:p>
          <a:pPr marL="0" lvl="0" indent="0" algn="ctr" defTabSz="666750">
            <a:lnSpc>
              <a:spcPct val="90000"/>
            </a:lnSpc>
            <a:spcBef>
              <a:spcPct val="0"/>
            </a:spcBef>
            <a:spcAft>
              <a:spcPct val="35000"/>
            </a:spcAft>
            <a:buNone/>
          </a:pPr>
          <a:r>
            <a:rPr lang="en-US" sz="1500" kern="1200" dirty="0"/>
            <a:t>First, a </a:t>
          </a:r>
          <a:r>
            <a:rPr lang="en-US" sz="1500" kern="1200" dirty="0" err="1"/>
            <a:t>MongoClient</a:t>
          </a:r>
          <a:r>
            <a:rPr lang="en-US" sz="1500" kern="1200" dirty="0"/>
            <a:t> Instance is created.</a:t>
          </a:r>
        </a:p>
      </dsp:txBody>
      <dsp:txXfrm>
        <a:off x="3745349" y="3183"/>
        <a:ext cx="2628662" cy="1577197"/>
      </dsp:txXfrm>
    </dsp:sp>
    <dsp:sp modelId="{4E5B3E69-022B-4D29-ADC0-93E8E0784A7E}">
      <dsp:nvSpPr>
        <dsp:cNvPr id="0" name=""/>
        <dsp:cNvSpPr/>
      </dsp:nvSpPr>
      <dsp:spPr>
        <a:xfrm>
          <a:off x="1826426" y="1578581"/>
          <a:ext cx="6466509" cy="573992"/>
        </a:xfrm>
        <a:custGeom>
          <a:avLst/>
          <a:gdLst/>
          <a:ahLst/>
          <a:cxnLst/>
          <a:rect l="0" t="0" r="0" b="0"/>
          <a:pathLst>
            <a:path>
              <a:moveTo>
                <a:pt x="6466509" y="0"/>
              </a:moveTo>
              <a:lnTo>
                <a:pt x="6466509" y="304096"/>
              </a:lnTo>
              <a:lnTo>
                <a:pt x="0" y="304096"/>
              </a:lnTo>
              <a:lnTo>
                <a:pt x="0" y="573992"/>
              </a:lnTo>
            </a:path>
          </a:pathLst>
        </a:custGeom>
        <a:noFill/>
        <a:ln w="12700" cap="flat" cmpd="sng" algn="ctr">
          <a:solidFill>
            <a:schemeClr val="accent2">
              <a:hueOff val="-887883"/>
              <a:satOff val="-391"/>
              <a:lumOff val="104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97313" y="1862554"/>
        <a:ext cx="324735" cy="6045"/>
      </dsp:txXfrm>
    </dsp:sp>
    <dsp:sp modelId="{BB89EA51-161F-4DBE-8AB0-424F80D18706}">
      <dsp:nvSpPr>
        <dsp:cNvPr id="0" name=""/>
        <dsp:cNvSpPr/>
      </dsp:nvSpPr>
      <dsp:spPr>
        <a:xfrm>
          <a:off x="6978604" y="3183"/>
          <a:ext cx="2628662" cy="1577197"/>
        </a:xfrm>
        <a:prstGeom prst="rect">
          <a:avLst/>
        </a:prstGeom>
        <a:gradFill rotWithShape="0">
          <a:gsLst>
            <a:gs pos="0">
              <a:schemeClr val="accent2">
                <a:hueOff val="-665912"/>
                <a:satOff val="-293"/>
                <a:lumOff val="784"/>
                <a:alphaOff val="0"/>
                <a:shade val="85000"/>
                <a:satMod val="130000"/>
              </a:schemeClr>
            </a:gs>
            <a:gs pos="34000">
              <a:schemeClr val="accent2">
                <a:hueOff val="-665912"/>
                <a:satOff val="-293"/>
                <a:lumOff val="784"/>
                <a:alphaOff val="0"/>
                <a:shade val="87000"/>
                <a:satMod val="125000"/>
              </a:schemeClr>
            </a:gs>
            <a:gs pos="70000">
              <a:schemeClr val="accent2">
                <a:hueOff val="-665912"/>
                <a:satOff val="-293"/>
                <a:lumOff val="784"/>
                <a:alphaOff val="0"/>
                <a:tint val="100000"/>
                <a:shade val="90000"/>
                <a:satMod val="130000"/>
              </a:schemeClr>
            </a:gs>
            <a:gs pos="100000">
              <a:schemeClr val="accent2">
                <a:hueOff val="-665912"/>
                <a:satOff val="-293"/>
                <a:lumOff val="784"/>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8807" tIns="135205" rIns="128807" bIns="135205" numCol="1" spcCol="1270" anchor="ctr" anchorCtr="0">
          <a:noAutofit/>
        </a:bodyPr>
        <a:lstStyle/>
        <a:p>
          <a:pPr marL="0" lvl="0" indent="0" algn="ctr" defTabSz="666750">
            <a:lnSpc>
              <a:spcPct val="90000"/>
            </a:lnSpc>
            <a:spcBef>
              <a:spcPct val="0"/>
            </a:spcBef>
            <a:spcAft>
              <a:spcPct val="35000"/>
            </a:spcAft>
            <a:buNone/>
          </a:pPr>
          <a:r>
            <a:rPr lang="en-US" sz="1500" kern="1200" dirty="0"/>
            <a:t>Next, the database and the collection to be used is set, here it is ‘</a:t>
          </a:r>
          <a:r>
            <a:rPr lang="en-US" sz="1500" kern="1200" dirty="0" err="1"/>
            <a:t>twitter_collection</a:t>
          </a:r>
          <a:r>
            <a:rPr lang="en-US" sz="1500" kern="1200" dirty="0"/>
            <a:t>’.</a:t>
          </a:r>
        </a:p>
      </dsp:txBody>
      <dsp:txXfrm>
        <a:off x="6978604" y="3183"/>
        <a:ext cx="2628662" cy="1577197"/>
      </dsp:txXfrm>
    </dsp:sp>
    <dsp:sp modelId="{6E54DAE7-2A57-4201-A78B-571B610E339F}">
      <dsp:nvSpPr>
        <dsp:cNvPr id="0" name=""/>
        <dsp:cNvSpPr/>
      </dsp:nvSpPr>
      <dsp:spPr>
        <a:xfrm>
          <a:off x="3138957" y="2927852"/>
          <a:ext cx="573992" cy="91440"/>
        </a:xfrm>
        <a:custGeom>
          <a:avLst/>
          <a:gdLst/>
          <a:ahLst/>
          <a:cxnLst/>
          <a:rect l="0" t="0" r="0" b="0"/>
          <a:pathLst>
            <a:path>
              <a:moveTo>
                <a:pt x="0" y="45720"/>
              </a:moveTo>
              <a:lnTo>
                <a:pt x="573992" y="45720"/>
              </a:lnTo>
            </a:path>
          </a:pathLst>
        </a:custGeom>
        <a:noFill/>
        <a:ln w="12700" cap="flat" cmpd="sng" algn="ctr">
          <a:solidFill>
            <a:schemeClr val="accent2">
              <a:hueOff val="-1331824"/>
              <a:satOff val="-586"/>
              <a:lumOff val="156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0838" y="2970549"/>
        <a:ext cx="30229" cy="6045"/>
      </dsp:txXfrm>
    </dsp:sp>
    <dsp:sp modelId="{D078317A-E6DE-4FD8-A6E2-E19E6AB6C271}">
      <dsp:nvSpPr>
        <dsp:cNvPr id="0" name=""/>
        <dsp:cNvSpPr/>
      </dsp:nvSpPr>
      <dsp:spPr>
        <a:xfrm>
          <a:off x="512095" y="2184973"/>
          <a:ext cx="2628662" cy="1577197"/>
        </a:xfrm>
        <a:prstGeom prst="rect">
          <a:avLst/>
        </a:prstGeom>
        <a:gradFill rotWithShape="0">
          <a:gsLst>
            <a:gs pos="0">
              <a:schemeClr val="accent2">
                <a:hueOff val="-998868"/>
                <a:satOff val="-440"/>
                <a:lumOff val="1177"/>
                <a:alphaOff val="0"/>
                <a:shade val="85000"/>
                <a:satMod val="130000"/>
              </a:schemeClr>
            </a:gs>
            <a:gs pos="34000">
              <a:schemeClr val="accent2">
                <a:hueOff val="-998868"/>
                <a:satOff val="-440"/>
                <a:lumOff val="1177"/>
                <a:alphaOff val="0"/>
                <a:shade val="87000"/>
                <a:satMod val="125000"/>
              </a:schemeClr>
            </a:gs>
            <a:gs pos="70000">
              <a:schemeClr val="accent2">
                <a:hueOff val="-998868"/>
                <a:satOff val="-440"/>
                <a:lumOff val="1177"/>
                <a:alphaOff val="0"/>
                <a:tint val="100000"/>
                <a:shade val="90000"/>
                <a:satMod val="130000"/>
              </a:schemeClr>
            </a:gs>
            <a:gs pos="100000">
              <a:schemeClr val="accent2">
                <a:hueOff val="-998868"/>
                <a:satOff val="-440"/>
                <a:lumOff val="1177"/>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8807" tIns="135205" rIns="128807" bIns="135205" numCol="1" spcCol="1270" anchor="ctr" anchorCtr="0">
          <a:noAutofit/>
        </a:bodyPr>
        <a:lstStyle/>
        <a:p>
          <a:pPr marL="0" lvl="0" indent="0" algn="ctr" defTabSz="666750">
            <a:lnSpc>
              <a:spcPct val="90000"/>
            </a:lnSpc>
            <a:spcBef>
              <a:spcPct val="0"/>
            </a:spcBef>
            <a:spcAft>
              <a:spcPct val="35000"/>
            </a:spcAft>
            <a:buNone/>
          </a:pPr>
          <a:r>
            <a:rPr lang="en-US" sz="1500" kern="1200" dirty="0"/>
            <a:t>Then data is inserted into the collection using .insert().</a:t>
          </a:r>
        </a:p>
      </dsp:txBody>
      <dsp:txXfrm>
        <a:off x="512095" y="2184973"/>
        <a:ext cx="2628662" cy="1577197"/>
      </dsp:txXfrm>
    </dsp:sp>
    <dsp:sp modelId="{D7843B33-B7AF-4EF7-B9A0-4F7680C9F667}">
      <dsp:nvSpPr>
        <dsp:cNvPr id="0" name=""/>
        <dsp:cNvSpPr/>
      </dsp:nvSpPr>
      <dsp:spPr>
        <a:xfrm>
          <a:off x="3745349" y="2184973"/>
          <a:ext cx="2628662" cy="1577197"/>
        </a:xfrm>
        <a:prstGeom prst="rect">
          <a:avLst/>
        </a:prstGeom>
        <a:gradFill rotWithShape="0">
          <a:gsLst>
            <a:gs pos="0">
              <a:schemeClr val="accent2">
                <a:hueOff val="-1331824"/>
                <a:satOff val="-586"/>
                <a:lumOff val="1569"/>
                <a:alphaOff val="0"/>
                <a:shade val="85000"/>
                <a:satMod val="130000"/>
              </a:schemeClr>
            </a:gs>
            <a:gs pos="34000">
              <a:schemeClr val="accent2">
                <a:hueOff val="-1331824"/>
                <a:satOff val="-586"/>
                <a:lumOff val="1569"/>
                <a:alphaOff val="0"/>
                <a:shade val="87000"/>
                <a:satMod val="125000"/>
              </a:schemeClr>
            </a:gs>
            <a:gs pos="70000">
              <a:schemeClr val="accent2">
                <a:hueOff val="-1331824"/>
                <a:satOff val="-586"/>
                <a:lumOff val="1569"/>
                <a:alphaOff val="0"/>
                <a:tint val="100000"/>
                <a:shade val="90000"/>
                <a:satMod val="130000"/>
              </a:schemeClr>
            </a:gs>
            <a:gs pos="100000">
              <a:schemeClr val="accent2">
                <a:hueOff val="-1331824"/>
                <a:satOff val="-586"/>
                <a:lumOff val="1569"/>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8807" tIns="135205" rIns="128807" bIns="135205" numCol="1" spcCol="1270" anchor="ctr" anchorCtr="0">
          <a:noAutofit/>
        </a:bodyPr>
        <a:lstStyle/>
        <a:p>
          <a:pPr marL="0" lvl="0" indent="0" algn="ctr" defTabSz="666750">
            <a:lnSpc>
              <a:spcPct val="90000"/>
            </a:lnSpc>
            <a:spcBef>
              <a:spcPct val="0"/>
            </a:spcBef>
            <a:spcAft>
              <a:spcPct val="35000"/>
            </a:spcAft>
            <a:buNone/>
          </a:pPr>
          <a:r>
            <a:rPr lang="en-US" sz="1500" kern="1200" dirty="0"/>
            <a:t>Finally, .find() is used to recall the data store objects, where python returns MongoDB cursor that can be iterated by putting it in a for loop.</a:t>
          </a:r>
        </a:p>
      </dsp:txBody>
      <dsp:txXfrm>
        <a:off x="3745349" y="2184973"/>
        <a:ext cx="2628662" cy="1577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1065B-6277-48B5-A168-F8790CE3875D}">
      <dsp:nvSpPr>
        <dsp:cNvPr id="0" name=""/>
        <dsp:cNvSpPr/>
      </dsp:nvSpPr>
      <dsp:spPr>
        <a:xfrm>
          <a:off x="785" y="0"/>
          <a:ext cx="3182540" cy="378608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977900">
            <a:lnSpc>
              <a:spcPct val="90000"/>
            </a:lnSpc>
            <a:spcBef>
              <a:spcPct val="0"/>
            </a:spcBef>
            <a:spcAft>
              <a:spcPct val="35000"/>
            </a:spcAft>
            <a:buNone/>
          </a:pPr>
          <a:r>
            <a:rPr lang="en-US" sz="2200" kern="1200"/>
            <a:t>The filtered tweets are the input for the Hadoop datastore.</a:t>
          </a:r>
        </a:p>
      </dsp:txBody>
      <dsp:txXfrm>
        <a:off x="785" y="1514431"/>
        <a:ext cx="3182540" cy="2271648"/>
      </dsp:txXfrm>
    </dsp:sp>
    <dsp:sp modelId="{833DE4F0-E523-4C45-A62C-A32BC885E9EE}">
      <dsp:nvSpPr>
        <dsp:cNvPr id="0" name=""/>
        <dsp:cNvSpPr/>
      </dsp:nvSpPr>
      <dsp:spPr>
        <a:xfrm>
          <a:off x="785" y="0"/>
          <a:ext cx="3182540" cy="1514432"/>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85" y="0"/>
        <a:ext cx="3182540" cy="1514432"/>
      </dsp:txXfrm>
    </dsp:sp>
    <dsp:sp modelId="{11D55F08-9F8B-4C53-B5AE-8B16F6245409}">
      <dsp:nvSpPr>
        <dsp:cNvPr id="0" name=""/>
        <dsp:cNvSpPr/>
      </dsp:nvSpPr>
      <dsp:spPr>
        <a:xfrm>
          <a:off x="3437929" y="0"/>
          <a:ext cx="3182540" cy="3786080"/>
        </a:xfrm>
        <a:prstGeom prst="rect">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977900">
            <a:lnSpc>
              <a:spcPct val="90000"/>
            </a:lnSpc>
            <a:spcBef>
              <a:spcPct val="0"/>
            </a:spcBef>
            <a:spcAft>
              <a:spcPct val="35000"/>
            </a:spcAft>
            <a:buNone/>
          </a:pPr>
          <a:r>
            <a:rPr lang="en-US" sz="2200" kern="1200" dirty="0"/>
            <a:t>The relevant tweets are sent to be processed using Hadoop map and reduce to produce a location-based result.</a:t>
          </a:r>
        </a:p>
      </dsp:txBody>
      <dsp:txXfrm>
        <a:off x="3437929" y="1514431"/>
        <a:ext cx="3182540" cy="2271648"/>
      </dsp:txXfrm>
    </dsp:sp>
    <dsp:sp modelId="{B0861A0F-2258-4E26-A62B-5B7695943386}">
      <dsp:nvSpPr>
        <dsp:cNvPr id="0" name=""/>
        <dsp:cNvSpPr/>
      </dsp:nvSpPr>
      <dsp:spPr>
        <a:xfrm>
          <a:off x="3437929" y="0"/>
          <a:ext cx="3182540" cy="1514432"/>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37929" y="0"/>
        <a:ext cx="3182540" cy="1514432"/>
      </dsp:txXfrm>
    </dsp:sp>
    <dsp:sp modelId="{9EF8B187-1831-4F39-9BD9-C9A634F25CC6}">
      <dsp:nvSpPr>
        <dsp:cNvPr id="0" name=""/>
        <dsp:cNvSpPr/>
      </dsp:nvSpPr>
      <dsp:spPr>
        <a:xfrm>
          <a:off x="6875073" y="0"/>
          <a:ext cx="3182540" cy="3786080"/>
        </a:xfrm>
        <a:prstGeom prst="rect">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977900">
            <a:lnSpc>
              <a:spcPct val="90000"/>
            </a:lnSpc>
            <a:spcBef>
              <a:spcPct val="0"/>
            </a:spcBef>
            <a:spcAft>
              <a:spcPct val="35000"/>
            </a:spcAft>
            <a:buNone/>
          </a:pPr>
          <a:r>
            <a:rPr lang="en-US" sz="2200" kern="1200" dirty="0"/>
            <a:t>The platform is setup on Amazon EC2 making the platform resilient to disaster impact.</a:t>
          </a:r>
        </a:p>
      </dsp:txBody>
      <dsp:txXfrm>
        <a:off x="6875073" y="1514431"/>
        <a:ext cx="3182540" cy="2271648"/>
      </dsp:txXfrm>
    </dsp:sp>
    <dsp:sp modelId="{5E5ED8B6-DF82-43A2-882D-AFC61C2EF84D}">
      <dsp:nvSpPr>
        <dsp:cNvPr id="0" name=""/>
        <dsp:cNvSpPr/>
      </dsp:nvSpPr>
      <dsp:spPr>
        <a:xfrm>
          <a:off x="6875073" y="0"/>
          <a:ext cx="3182540" cy="1514432"/>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875073" y="0"/>
        <a:ext cx="3182540" cy="15144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7C9BE-8186-418B-9D58-639FA0D829E9}">
      <dsp:nvSpPr>
        <dsp:cNvPr id="0" name=""/>
        <dsp:cNvSpPr/>
      </dsp:nvSpPr>
      <dsp:spPr>
        <a:xfrm>
          <a:off x="573881" y="0"/>
          <a:ext cx="5649912" cy="564991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81B12-3096-4E14-A6A1-5BA34B23B082}">
      <dsp:nvSpPr>
        <dsp:cNvPr id="0" name=""/>
        <dsp:cNvSpPr/>
      </dsp:nvSpPr>
      <dsp:spPr>
        <a:xfrm>
          <a:off x="1110623" y="536741"/>
          <a:ext cx="2203465" cy="220346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Information is gathered from Twitter, demonstrating social media sources as a trove of information.</a:t>
          </a:r>
        </a:p>
      </dsp:txBody>
      <dsp:txXfrm>
        <a:off x="1218187" y="644305"/>
        <a:ext cx="1988337" cy="1988337"/>
      </dsp:txXfrm>
    </dsp:sp>
    <dsp:sp modelId="{87193850-DF1A-4471-B3F7-6C66C1543AF0}">
      <dsp:nvSpPr>
        <dsp:cNvPr id="0" name=""/>
        <dsp:cNvSpPr/>
      </dsp:nvSpPr>
      <dsp:spPr>
        <a:xfrm>
          <a:off x="3483586" y="536741"/>
          <a:ext cx="2203465" cy="220346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Cloud computing and NoSQL are successfully used to store disaster-related Big Data.</a:t>
          </a:r>
        </a:p>
      </dsp:txBody>
      <dsp:txXfrm>
        <a:off x="3591150" y="644305"/>
        <a:ext cx="1988337" cy="1988337"/>
      </dsp:txXfrm>
    </dsp:sp>
    <dsp:sp modelId="{B37EF39D-4CEF-43AD-8FAD-3072B3F08265}">
      <dsp:nvSpPr>
        <dsp:cNvPr id="0" name=""/>
        <dsp:cNvSpPr/>
      </dsp:nvSpPr>
      <dsp:spPr>
        <a:xfrm>
          <a:off x="1110623" y="2909704"/>
          <a:ext cx="2203465" cy="220346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These choices make the system more resilient. Key Words being HA, Fault Tolerance, Replication.</a:t>
          </a:r>
        </a:p>
      </dsp:txBody>
      <dsp:txXfrm>
        <a:off x="1218187" y="3017268"/>
        <a:ext cx="1988337" cy="1988337"/>
      </dsp:txXfrm>
    </dsp:sp>
    <dsp:sp modelId="{F440482C-D7B3-4085-87B5-834AF12823B7}">
      <dsp:nvSpPr>
        <dsp:cNvPr id="0" name=""/>
        <dsp:cNvSpPr/>
      </dsp:nvSpPr>
      <dsp:spPr>
        <a:xfrm>
          <a:off x="3483586" y="2909704"/>
          <a:ext cx="2203465" cy="220346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data provided is in raw format making it easier to do search, data delivery and integration.</a:t>
          </a:r>
        </a:p>
      </dsp:txBody>
      <dsp:txXfrm>
        <a:off x="3591150" y="3017268"/>
        <a:ext cx="1988337" cy="19883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BD1DB-B6BF-4776-A77F-00052CAB6099}">
      <dsp:nvSpPr>
        <dsp:cNvPr id="0" name=""/>
        <dsp:cNvSpPr/>
      </dsp:nvSpPr>
      <dsp:spPr>
        <a:xfrm>
          <a:off x="559853" y="827400"/>
          <a:ext cx="446930" cy="71"/>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BB282E-1C9F-40D4-8E37-2DECF77DCC46}">
      <dsp:nvSpPr>
        <dsp:cNvPr id="0" name=""/>
        <dsp:cNvSpPr/>
      </dsp:nvSpPr>
      <dsp:spPr>
        <a:xfrm>
          <a:off x="1033600" y="789893"/>
          <a:ext cx="51397" cy="96535"/>
        </a:xfrm>
        <a:prstGeom prst="chevron">
          <a:avLst>
            <a:gd name="adj" fmla="val 90000"/>
          </a:avLst>
        </a:prstGeom>
        <a:solidFill>
          <a:schemeClr val="accent2">
            <a:tint val="40000"/>
            <a:alpha val="90000"/>
            <a:hueOff val="-71455"/>
            <a:satOff val="151"/>
            <a:lumOff val="16"/>
            <a:alphaOff val="0"/>
          </a:schemeClr>
        </a:solidFill>
        <a:ln w="15875" cap="flat" cmpd="sng" algn="ctr">
          <a:solidFill>
            <a:schemeClr val="accent2">
              <a:tint val="40000"/>
              <a:alpha val="90000"/>
              <a:hueOff val="-71455"/>
              <a:satOff val="151"/>
              <a:lumOff val="16"/>
              <a:alphaOff val="0"/>
            </a:schemeClr>
          </a:solidFill>
          <a:prstDash val="solid"/>
        </a:ln>
        <a:effectLst/>
      </dsp:spPr>
      <dsp:style>
        <a:lnRef idx="2">
          <a:scrgbClr r="0" g="0" b="0"/>
        </a:lnRef>
        <a:fillRef idx="1">
          <a:scrgbClr r="0" g="0" b="0"/>
        </a:fillRef>
        <a:effectRef idx="0">
          <a:scrgbClr r="0" g="0" b="0"/>
        </a:effectRef>
        <a:fontRef idx="minor"/>
      </dsp:style>
    </dsp:sp>
    <dsp:sp modelId="{DECFB5EA-17A4-4C24-8E70-9A7275597300}">
      <dsp:nvSpPr>
        <dsp:cNvPr id="0" name=""/>
        <dsp:cNvSpPr/>
      </dsp:nvSpPr>
      <dsp:spPr>
        <a:xfrm>
          <a:off x="318626" y="642075"/>
          <a:ext cx="370720" cy="370720"/>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86" tIns="14386" rIns="14386" bIns="14386" numCol="1" spcCol="1270" anchor="ctr" anchorCtr="0">
          <a:noAutofit/>
        </a:bodyPr>
        <a:lstStyle/>
        <a:p>
          <a:pPr marL="0" lvl="0" indent="0" algn="ctr" defTabSz="711200">
            <a:lnSpc>
              <a:spcPct val="90000"/>
            </a:lnSpc>
            <a:spcBef>
              <a:spcPct val="0"/>
            </a:spcBef>
            <a:spcAft>
              <a:spcPct val="35000"/>
            </a:spcAft>
            <a:buNone/>
          </a:pPr>
          <a:r>
            <a:rPr lang="en-US" sz="1600" kern="1200"/>
            <a:t>1</a:t>
          </a:r>
        </a:p>
      </dsp:txBody>
      <dsp:txXfrm>
        <a:off x="372917" y="696366"/>
        <a:ext cx="262138" cy="262138"/>
      </dsp:txXfrm>
    </dsp:sp>
    <dsp:sp modelId="{C995BF68-D667-4523-9866-668E1B816016}">
      <dsp:nvSpPr>
        <dsp:cNvPr id="0" name=""/>
        <dsp:cNvSpPr/>
      </dsp:nvSpPr>
      <dsp:spPr>
        <a:xfrm>
          <a:off x="1189" y="1178392"/>
          <a:ext cx="1005594" cy="1965600"/>
        </a:xfrm>
        <a:prstGeom prst="upArrowCallout">
          <a:avLst>
            <a:gd name="adj1" fmla="val 50000"/>
            <a:gd name="adj2" fmla="val 20000"/>
            <a:gd name="adj3" fmla="val 20000"/>
            <a:gd name="adj4" fmla="val 100000"/>
          </a:avLst>
        </a:prstGeom>
        <a:solidFill>
          <a:schemeClr val="accent2">
            <a:tint val="40000"/>
            <a:alpha val="90000"/>
            <a:hueOff val="-142911"/>
            <a:satOff val="302"/>
            <a:lumOff val="31"/>
            <a:alphaOff val="0"/>
          </a:schemeClr>
        </a:solidFill>
        <a:ln w="15875" cap="flat" cmpd="sng" algn="ctr">
          <a:solidFill>
            <a:schemeClr val="accent2">
              <a:tint val="40000"/>
              <a:alpha val="90000"/>
              <a:hueOff val="-142911"/>
              <a:satOff val="302"/>
              <a:lumOff val="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322" tIns="165100" rIns="79322" bIns="165100" numCol="1" spcCol="1270" anchor="t" anchorCtr="0">
          <a:noAutofit/>
        </a:bodyPr>
        <a:lstStyle/>
        <a:p>
          <a:pPr marL="0" lvl="0" indent="0" algn="l" defTabSz="488950">
            <a:lnSpc>
              <a:spcPct val="90000"/>
            </a:lnSpc>
            <a:spcBef>
              <a:spcPct val="0"/>
            </a:spcBef>
            <a:spcAft>
              <a:spcPct val="35000"/>
            </a:spcAft>
            <a:buNone/>
          </a:pPr>
          <a:r>
            <a:rPr lang="en-US" sz="1100" kern="1200" dirty="0"/>
            <a:t>Creating a Web Application to interface with the system.</a:t>
          </a:r>
        </a:p>
      </dsp:txBody>
      <dsp:txXfrm>
        <a:off x="1189" y="1379511"/>
        <a:ext cx="1005594" cy="1764481"/>
      </dsp:txXfrm>
    </dsp:sp>
    <dsp:sp modelId="{5BD6363B-6BF3-42B6-8560-00A0CCEAC5DB}">
      <dsp:nvSpPr>
        <dsp:cNvPr id="0" name=""/>
        <dsp:cNvSpPr/>
      </dsp:nvSpPr>
      <dsp:spPr>
        <a:xfrm>
          <a:off x="1118516" y="827404"/>
          <a:ext cx="1005594" cy="72"/>
        </a:xfrm>
        <a:prstGeom prst="rect">
          <a:avLst/>
        </a:prstGeom>
        <a:solidFill>
          <a:schemeClr val="accent2">
            <a:tint val="40000"/>
            <a:alpha val="90000"/>
            <a:hueOff val="-214366"/>
            <a:satOff val="453"/>
            <a:lumOff val="47"/>
            <a:alphaOff val="0"/>
          </a:schemeClr>
        </a:solidFill>
        <a:ln w="15875" cap="flat" cmpd="sng" algn="ctr">
          <a:solidFill>
            <a:schemeClr val="accent2">
              <a:tint val="40000"/>
              <a:alpha val="90000"/>
              <a:hueOff val="-214366"/>
              <a:satOff val="453"/>
              <a:lumOff val="47"/>
              <a:alphaOff val="0"/>
            </a:schemeClr>
          </a:solidFill>
          <a:prstDash val="solid"/>
        </a:ln>
        <a:effectLst/>
      </dsp:spPr>
      <dsp:style>
        <a:lnRef idx="2">
          <a:scrgbClr r="0" g="0" b="0"/>
        </a:lnRef>
        <a:fillRef idx="1">
          <a:scrgbClr r="0" g="0" b="0"/>
        </a:fillRef>
        <a:effectRef idx="0">
          <a:scrgbClr r="0" g="0" b="0"/>
        </a:effectRef>
        <a:fontRef idx="minor"/>
      </dsp:style>
    </dsp:sp>
    <dsp:sp modelId="{F7F28DD7-8A2D-4F6C-A0B4-25BE0DC2682F}">
      <dsp:nvSpPr>
        <dsp:cNvPr id="0" name=""/>
        <dsp:cNvSpPr/>
      </dsp:nvSpPr>
      <dsp:spPr>
        <a:xfrm>
          <a:off x="2150927" y="789897"/>
          <a:ext cx="51397" cy="96539"/>
        </a:xfrm>
        <a:prstGeom prst="chevron">
          <a:avLst>
            <a:gd name="adj" fmla="val 90000"/>
          </a:avLst>
        </a:prstGeom>
        <a:solidFill>
          <a:schemeClr val="accent2">
            <a:tint val="40000"/>
            <a:alpha val="90000"/>
            <a:hueOff val="-285822"/>
            <a:satOff val="603"/>
            <a:lumOff val="62"/>
            <a:alphaOff val="0"/>
          </a:schemeClr>
        </a:solidFill>
        <a:ln w="15875" cap="flat" cmpd="sng" algn="ctr">
          <a:solidFill>
            <a:schemeClr val="accent2">
              <a:tint val="40000"/>
              <a:alpha val="90000"/>
              <a:hueOff val="-285822"/>
              <a:satOff val="603"/>
              <a:lumOff val="62"/>
              <a:alphaOff val="0"/>
            </a:schemeClr>
          </a:solidFill>
          <a:prstDash val="solid"/>
        </a:ln>
        <a:effectLst/>
      </dsp:spPr>
      <dsp:style>
        <a:lnRef idx="2">
          <a:scrgbClr r="0" g="0" b="0"/>
        </a:lnRef>
        <a:fillRef idx="1">
          <a:scrgbClr r="0" g="0" b="0"/>
        </a:fillRef>
        <a:effectRef idx="0">
          <a:scrgbClr r="0" g="0" b="0"/>
        </a:effectRef>
        <a:fontRef idx="minor"/>
      </dsp:style>
    </dsp:sp>
    <dsp:sp modelId="{AE9581FD-7F7F-4888-889C-84ADF1BFEB55}">
      <dsp:nvSpPr>
        <dsp:cNvPr id="0" name=""/>
        <dsp:cNvSpPr/>
      </dsp:nvSpPr>
      <dsp:spPr>
        <a:xfrm>
          <a:off x="1435953" y="642079"/>
          <a:ext cx="370720" cy="370720"/>
        </a:xfrm>
        <a:prstGeom prst="ellipse">
          <a:avLst/>
        </a:prstGeom>
        <a:solidFill>
          <a:schemeClr val="accent2">
            <a:hueOff val="-166478"/>
            <a:satOff val="-73"/>
            <a:lumOff val="196"/>
            <a:alphaOff val="0"/>
          </a:schemeClr>
        </a:solidFill>
        <a:ln w="15875" cap="flat" cmpd="sng" algn="ctr">
          <a:solidFill>
            <a:schemeClr val="accent2">
              <a:hueOff val="-166478"/>
              <a:satOff val="-73"/>
              <a:lumOff val="19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86" tIns="14386" rIns="14386" bIns="14386" numCol="1" spcCol="1270" anchor="ctr" anchorCtr="0">
          <a:noAutofit/>
        </a:bodyPr>
        <a:lstStyle/>
        <a:p>
          <a:pPr marL="0" lvl="0" indent="0" algn="ctr" defTabSz="711200">
            <a:lnSpc>
              <a:spcPct val="90000"/>
            </a:lnSpc>
            <a:spcBef>
              <a:spcPct val="0"/>
            </a:spcBef>
            <a:spcAft>
              <a:spcPct val="35000"/>
            </a:spcAft>
            <a:buNone/>
          </a:pPr>
          <a:r>
            <a:rPr lang="en-US" sz="1600" kern="1200"/>
            <a:t>2</a:t>
          </a:r>
        </a:p>
      </dsp:txBody>
      <dsp:txXfrm>
        <a:off x="1490244" y="696370"/>
        <a:ext cx="262138" cy="262138"/>
      </dsp:txXfrm>
    </dsp:sp>
    <dsp:sp modelId="{069B3E70-15E4-417A-B43F-1180EBEC3023}">
      <dsp:nvSpPr>
        <dsp:cNvPr id="0" name=""/>
        <dsp:cNvSpPr/>
      </dsp:nvSpPr>
      <dsp:spPr>
        <a:xfrm>
          <a:off x="1118516" y="1178404"/>
          <a:ext cx="1005594" cy="1965600"/>
        </a:xfrm>
        <a:prstGeom prst="upArrowCallout">
          <a:avLst>
            <a:gd name="adj1" fmla="val 50000"/>
            <a:gd name="adj2" fmla="val 20000"/>
            <a:gd name="adj3" fmla="val 20000"/>
            <a:gd name="adj4" fmla="val 100000"/>
          </a:avLst>
        </a:prstGeom>
        <a:solidFill>
          <a:schemeClr val="accent2">
            <a:tint val="40000"/>
            <a:alpha val="90000"/>
            <a:hueOff val="-357277"/>
            <a:satOff val="754"/>
            <a:lumOff val="78"/>
            <a:alphaOff val="0"/>
          </a:schemeClr>
        </a:solidFill>
        <a:ln w="15875" cap="flat" cmpd="sng" algn="ctr">
          <a:solidFill>
            <a:schemeClr val="accent2">
              <a:tint val="40000"/>
              <a:alpha val="90000"/>
              <a:hueOff val="-357277"/>
              <a:satOff val="754"/>
              <a:lumOff val="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322" tIns="165100" rIns="79322" bIns="165100" numCol="1" spcCol="1270" anchor="t" anchorCtr="0">
          <a:noAutofit/>
        </a:bodyPr>
        <a:lstStyle/>
        <a:p>
          <a:pPr marL="0" lvl="0" indent="0" algn="l" defTabSz="488950">
            <a:lnSpc>
              <a:spcPct val="90000"/>
            </a:lnSpc>
            <a:spcBef>
              <a:spcPct val="0"/>
            </a:spcBef>
            <a:spcAft>
              <a:spcPct val="35000"/>
            </a:spcAft>
            <a:buNone/>
          </a:pPr>
          <a:r>
            <a:rPr lang="en-US" sz="1100" kern="1200" dirty="0"/>
            <a:t>Creating native applications for individual platforms.</a:t>
          </a:r>
        </a:p>
      </dsp:txBody>
      <dsp:txXfrm>
        <a:off x="1118516" y="1379523"/>
        <a:ext cx="1005594" cy="1764481"/>
      </dsp:txXfrm>
    </dsp:sp>
    <dsp:sp modelId="{F8C815BE-12E3-438C-9A5D-1BBF7350ED9A}">
      <dsp:nvSpPr>
        <dsp:cNvPr id="0" name=""/>
        <dsp:cNvSpPr/>
      </dsp:nvSpPr>
      <dsp:spPr>
        <a:xfrm>
          <a:off x="2235844" y="827403"/>
          <a:ext cx="1005594" cy="72"/>
        </a:xfrm>
        <a:prstGeom prst="rect">
          <a:avLst/>
        </a:prstGeom>
        <a:solidFill>
          <a:schemeClr val="accent2">
            <a:tint val="40000"/>
            <a:alpha val="90000"/>
            <a:hueOff val="-428732"/>
            <a:satOff val="905"/>
            <a:lumOff val="93"/>
            <a:alphaOff val="0"/>
          </a:schemeClr>
        </a:solidFill>
        <a:ln w="15875" cap="flat" cmpd="sng" algn="ctr">
          <a:solidFill>
            <a:schemeClr val="accent2">
              <a:tint val="40000"/>
              <a:alpha val="90000"/>
              <a:hueOff val="-428732"/>
              <a:satOff val="905"/>
              <a:lumOff val="93"/>
              <a:alphaOff val="0"/>
            </a:schemeClr>
          </a:solidFill>
          <a:prstDash val="solid"/>
        </a:ln>
        <a:effectLst/>
      </dsp:spPr>
      <dsp:style>
        <a:lnRef idx="2">
          <a:scrgbClr r="0" g="0" b="0"/>
        </a:lnRef>
        <a:fillRef idx="1">
          <a:scrgbClr r="0" g="0" b="0"/>
        </a:fillRef>
        <a:effectRef idx="0">
          <a:scrgbClr r="0" g="0" b="0"/>
        </a:effectRef>
        <a:fontRef idx="minor"/>
      </dsp:style>
    </dsp:sp>
    <dsp:sp modelId="{74FBE2FB-64F6-4D49-98A8-18FECECCFBDD}">
      <dsp:nvSpPr>
        <dsp:cNvPr id="0" name=""/>
        <dsp:cNvSpPr/>
      </dsp:nvSpPr>
      <dsp:spPr>
        <a:xfrm>
          <a:off x="3268254" y="789897"/>
          <a:ext cx="51397" cy="96539"/>
        </a:xfrm>
        <a:prstGeom prst="chevron">
          <a:avLst>
            <a:gd name="adj" fmla="val 90000"/>
          </a:avLst>
        </a:prstGeom>
        <a:solidFill>
          <a:schemeClr val="accent2">
            <a:tint val="40000"/>
            <a:alpha val="90000"/>
            <a:hueOff val="-500188"/>
            <a:satOff val="1056"/>
            <a:lumOff val="109"/>
            <a:alphaOff val="0"/>
          </a:schemeClr>
        </a:solidFill>
        <a:ln w="15875" cap="flat" cmpd="sng" algn="ctr">
          <a:solidFill>
            <a:schemeClr val="accent2">
              <a:tint val="40000"/>
              <a:alpha val="90000"/>
              <a:hueOff val="-500188"/>
              <a:satOff val="1056"/>
              <a:lumOff val="109"/>
              <a:alphaOff val="0"/>
            </a:schemeClr>
          </a:solidFill>
          <a:prstDash val="solid"/>
        </a:ln>
        <a:effectLst/>
      </dsp:spPr>
      <dsp:style>
        <a:lnRef idx="2">
          <a:scrgbClr r="0" g="0" b="0"/>
        </a:lnRef>
        <a:fillRef idx="1">
          <a:scrgbClr r="0" g="0" b="0"/>
        </a:fillRef>
        <a:effectRef idx="0">
          <a:scrgbClr r="0" g="0" b="0"/>
        </a:effectRef>
        <a:fontRef idx="minor"/>
      </dsp:style>
    </dsp:sp>
    <dsp:sp modelId="{240233EB-36E1-4BBC-9B18-A2254F013056}">
      <dsp:nvSpPr>
        <dsp:cNvPr id="0" name=""/>
        <dsp:cNvSpPr/>
      </dsp:nvSpPr>
      <dsp:spPr>
        <a:xfrm>
          <a:off x="2553281" y="642079"/>
          <a:ext cx="370720" cy="370720"/>
        </a:xfrm>
        <a:prstGeom prst="ellipse">
          <a:avLst/>
        </a:prstGeom>
        <a:solidFill>
          <a:schemeClr val="accent2">
            <a:hueOff val="-332956"/>
            <a:satOff val="-147"/>
            <a:lumOff val="392"/>
            <a:alphaOff val="0"/>
          </a:schemeClr>
        </a:solidFill>
        <a:ln w="15875" cap="flat" cmpd="sng" algn="ctr">
          <a:solidFill>
            <a:schemeClr val="accent2">
              <a:hueOff val="-332956"/>
              <a:satOff val="-147"/>
              <a:lumOff val="39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86" tIns="14386" rIns="14386" bIns="14386" numCol="1" spcCol="1270" anchor="ctr" anchorCtr="0">
          <a:noAutofit/>
        </a:bodyPr>
        <a:lstStyle/>
        <a:p>
          <a:pPr marL="0" lvl="0" indent="0" algn="ctr" defTabSz="711200">
            <a:lnSpc>
              <a:spcPct val="90000"/>
            </a:lnSpc>
            <a:spcBef>
              <a:spcPct val="0"/>
            </a:spcBef>
            <a:spcAft>
              <a:spcPct val="35000"/>
            </a:spcAft>
            <a:buNone/>
          </a:pPr>
          <a:r>
            <a:rPr lang="en-US" sz="1600" kern="1200"/>
            <a:t>3</a:t>
          </a:r>
        </a:p>
      </dsp:txBody>
      <dsp:txXfrm>
        <a:off x="2607572" y="696370"/>
        <a:ext cx="262138" cy="262138"/>
      </dsp:txXfrm>
    </dsp:sp>
    <dsp:sp modelId="{5B0F6472-002E-4C87-AD5C-5F2B89D25652}">
      <dsp:nvSpPr>
        <dsp:cNvPr id="0" name=""/>
        <dsp:cNvSpPr/>
      </dsp:nvSpPr>
      <dsp:spPr>
        <a:xfrm>
          <a:off x="2235844" y="1178404"/>
          <a:ext cx="1005594" cy="1965600"/>
        </a:xfrm>
        <a:prstGeom prst="upArrowCallout">
          <a:avLst>
            <a:gd name="adj1" fmla="val 50000"/>
            <a:gd name="adj2" fmla="val 20000"/>
            <a:gd name="adj3" fmla="val 20000"/>
            <a:gd name="adj4" fmla="val 100000"/>
          </a:avLst>
        </a:prstGeom>
        <a:solidFill>
          <a:schemeClr val="accent2">
            <a:tint val="40000"/>
            <a:alpha val="90000"/>
            <a:hueOff val="-571643"/>
            <a:satOff val="1207"/>
            <a:lumOff val="124"/>
            <a:alphaOff val="0"/>
          </a:schemeClr>
        </a:solidFill>
        <a:ln w="15875" cap="flat" cmpd="sng" algn="ctr">
          <a:solidFill>
            <a:schemeClr val="accent2">
              <a:tint val="40000"/>
              <a:alpha val="90000"/>
              <a:hueOff val="-571643"/>
              <a:satOff val="1207"/>
              <a:lumOff val="1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322" tIns="165100" rIns="79322" bIns="165100" numCol="1" spcCol="1270" anchor="t" anchorCtr="0">
          <a:noAutofit/>
        </a:bodyPr>
        <a:lstStyle/>
        <a:p>
          <a:pPr marL="0" lvl="0" indent="0" algn="l" defTabSz="488950">
            <a:lnSpc>
              <a:spcPct val="90000"/>
            </a:lnSpc>
            <a:spcBef>
              <a:spcPct val="0"/>
            </a:spcBef>
            <a:spcAft>
              <a:spcPct val="35000"/>
            </a:spcAft>
            <a:buNone/>
          </a:pPr>
          <a:r>
            <a:rPr lang="en-US" sz="1100" kern="1200" dirty="0"/>
            <a:t>Context filtering model.</a:t>
          </a:r>
        </a:p>
      </dsp:txBody>
      <dsp:txXfrm>
        <a:off x="2235844" y="1379523"/>
        <a:ext cx="1005594" cy="1764481"/>
      </dsp:txXfrm>
    </dsp:sp>
    <dsp:sp modelId="{04051CFB-C459-468B-8593-5F1A1436199C}">
      <dsp:nvSpPr>
        <dsp:cNvPr id="0" name=""/>
        <dsp:cNvSpPr/>
      </dsp:nvSpPr>
      <dsp:spPr>
        <a:xfrm>
          <a:off x="3353171" y="827403"/>
          <a:ext cx="1005594" cy="72"/>
        </a:xfrm>
        <a:prstGeom prst="rect">
          <a:avLst/>
        </a:prstGeom>
        <a:solidFill>
          <a:schemeClr val="accent2">
            <a:tint val="40000"/>
            <a:alpha val="90000"/>
            <a:hueOff val="-643099"/>
            <a:satOff val="1358"/>
            <a:lumOff val="140"/>
            <a:alphaOff val="0"/>
          </a:schemeClr>
        </a:solidFill>
        <a:ln w="15875" cap="flat" cmpd="sng" algn="ctr">
          <a:solidFill>
            <a:schemeClr val="accent2">
              <a:tint val="40000"/>
              <a:alpha val="90000"/>
              <a:hueOff val="-643099"/>
              <a:satOff val="1358"/>
              <a:lumOff val="140"/>
              <a:alphaOff val="0"/>
            </a:schemeClr>
          </a:solidFill>
          <a:prstDash val="solid"/>
        </a:ln>
        <a:effectLst/>
      </dsp:spPr>
      <dsp:style>
        <a:lnRef idx="2">
          <a:scrgbClr r="0" g="0" b="0"/>
        </a:lnRef>
        <a:fillRef idx="1">
          <a:scrgbClr r="0" g="0" b="0"/>
        </a:fillRef>
        <a:effectRef idx="0">
          <a:scrgbClr r="0" g="0" b="0"/>
        </a:effectRef>
        <a:fontRef idx="minor"/>
      </dsp:style>
    </dsp:sp>
    <dsp:sp modelId="{B1A606F1-494D-48D8-A97A-044F5085289A}">
      <dsp:nvSpPr>
        <dsp:cNvPr id="0" name=""/>
        <dsp:cNvSpPr/>
      </dsp:nvSpPr>
      <dsp:spPr>
        <a:xfrm>
          <a:off x="4385581" y="789897"/>
          <a:ext cx="51397" cy="96539"/>
        </a:xfrm>
        <a:prstGeom prst="chevron">
          <a:avLst>
            <a:gd name="adj" fmla="val 90000"/>
          </a:avLst>
        </a:prstGeom>
        <a:solidFill>
          <a:schemeClr val="accent2">
            <a:tint val="40000"/>
            <a:alpha val="90000"/>
            <a:hueOff val="-714554"/>
            <a:satOff val="1508"/>
            <a:lumOff val="155"/>
            <a:alphaOff val="0"/>
          </a:schemeClr>
        </a:solidFill>
        <a:ln w="15875" cap="flat" cmpd="sng" algn="ctr">
          <a:solidFill>
            <a:schemeClr val="accent2">
              <a:tint val="40000"/>
              <a:alpha val="90000"/>
              <a:hueOff val="-714554"/>
              <a:satOff val="1508"/>
              <a:lumOff val="155"/>
              <a:alphaOff val="0"/>
            </a:schemeClr>
          </a:solidFill>
          <a:prstDash val="solid"/>
        </a:ln>
        <a:effectLst/>
      </dsp:spPr>
      <dsp:style>
        <a:lnRef idx="2">
          <a:scrgbClr r="0" g="0" b="0"/>
        </a:lnRef>
        <a:fillRef idx="1">
          <a:scrgbClr r="0" g="0" b="0"/>
        </a:fillRef>
        <a:effectRef idx="0">
          <a:scrgbClr r="0" g="0" b="0"/>
        </a:effectRef>
        <a:fontRef idx="minor"/>
      </dsp:style>
    </dsp:sp>
    <dsp:sp modelId="{1D8758EC-9658-4EC0-809F-69B8DDEAD7D5}">
      <dsp:nvSpPr>
        <dsp:cNvPr id="0" name=""/>
        <dsp:cNvSpPr/>
      </dsp:nvSpPr>
      <dsp:spPr>
        <a:xfrm>
          <a:off x="3670608" y="642079"/>
          <a:ext cx="370720" cy="370720"/>
        </a:xfrm>
        <a:prstGeom prst="ellipse">
          <a:avLst/>
        </a:prstGeom>
        <a:solidFill>
          <a:schemeClr val="accent2">
            <a:hueOff val="-499434"/>
            <a:satOff val="-220"/>
            <a:lumOff val="588"/>
            <a:alphaOff val="0"/>
          </a:schemeClr>
        </a:solidFill>
        <a:ln w="15875" cap="flat" cmpd="sng" algn="ctr">
          <a:solidFill>
            <a:schemeClr val="accent2">
              <a:hueOff val="-499434"/>
              <a:satOff val="-220"/>
              <a:lumOff val="58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86" tIns="14386" rIns="14386" bIns="14386" numCol="1" spcCol="1270" anchor="ctr" anchorCtr="0">
          <a:noAutofit/>
        </a:bodyPr>
        <a:lstStyle/>
        <a:p>
          <a:pPr marL="0" lvl="0" indent="0" algn="ctr" defTabSz="711200">
            <a:lnSpc>
              <a:spcPct val="90000"/>
            </a:lnSpc>
            <a:spcBef>
              <a:spcPct val="0"/>
            </a:spcBef>
            <a:spcAft>
              <a:spcPct val="35000"/>
            </a:spcAft>
            <a:buNone/>
          </a:pPr>
          <a:r>
            <a:rPr lang="en-US" sz="1600" kern="1200"/>
            <a:t>4</a:t>
          </a:r>
        </a:p>
      </dsp:txBody>
      <dsp:txXfrm>
        <a:off x="3724899" y="696370"/>
        <a:ext cx="262138" cy="262138"/>
      </dsp:txXfrm>
    </dsp:sp>
    <dsp:sp modelId="{958D8CCF-40A9-4D67-8B6C-899E0427EFAE}">
      <dsp:nvSpPr>
        <dsp:cNvPr id="0" name=""/>
        <dsp:cNvSpPr/>
      </dsp:nvSpPr>
      <dsp:spPr>
        <a:xfrm>
          <a:off x="3353171" y="1178404"/>
          <a:ext cx="1005594" cy="1965600"/>
        </a:xfrm>
        <a:prstGeom prst="upArrowCallout">
          <a:avLst>
            <a:gd name="adj1" fmla="val 50000"/>
            <a:gd name="adj2" fmla="val 20000"/>
            <a:gd name="adj3" fmla="val 20000"/>
            <a:gd name="adj4" fmla="val 100000"/>
          </a:avLst>
        </a:prstGeom>
        <a:solidFill>
          <a:schemeClr val="accent2">
            <a:tint val="40000"/>
            <a:alpha val="90000"/>
            <a:hueOff val="-786009"/>
            <a:satOff val="1659"/>
            <a:lumOff val="171"/>
            <a:alphaOff val="0"/>
          </a:schemeClr>
        </a:solidFill>
        <a:ln w="15875" cap="flat" cmpd="sng" algn="ctr">
          <a:solidFill>
            <a:schemeClr val="accent2">
              <a:tint val="40000"/>
              <a:alpha val="90000"/>
              <a:hueOff val="-786009"/>
              <a:satOff val="1659"/>
              <a:lumOff val="1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322" tIns="165100" rIns="79322" bIns="165100" numCol="1" spcCol="1270" anchor="t" anchorCtr="0">
          <a:noAutofit/>
        </a:bodyPr>
        <a:lstStyle/>
        <a:p>
          <a:pPr marL="0" lvl="0" indent="0" algn="l" defTabSz="488950">
            <a:lnSpc>
              <a:spcPct val="90000"/>
            </a:lnSpc>
            <a:spcBef>
              <a:spcPct val="0"/>
            </a:spcBef>
            <a:spcAft>
              <a:spcPct val="35000"/>
            </a:spcAft>
            <a:buNone/>
          </a:pPr>
          <a:r>
            <a:rPr lang="en-US" sz="1100" kern="1200" dirty="0"/>
            <a:t>Compare the other NoSQL data store to check for obvious performance benefits.</a:t>
          </a:r>
        </a:p>
      </dsp:txBody>
      <dsp:txXfrm>
        <a:off x="3353171" y="1379523"/>
        <a:ext cx="1005594" cy="1764481"/>
      </dsp:txXfrm>
    </dsp:sp>
    <dsp:sp modelId="{DC892104-A73C-49EF-A284-503B5C3B5330}">
      <dsp:nvSpPr>
        <dsp:cNvPr id="0" name=""/>
        <dsp:cNvSpPr/>
      </dsp:nvSpPr>
      <dsp:spPr>
        <a:xfrm>
          <a:off x="4470498" y="827404"/>
          <a:ext cx="1005594" cy="72"/>
        </a:xfrm>
        <a:prstGeom prst="rect">
          <a:avLst/>
        </a:prstGeom>
        <a:solidFill>
          <a:schemeClr val="accent2">
            <a:tint val="40000"/>
            <a:alpha val="90000"/>
            <a:hueOff val="-857465"/>
            <a:satOff val="1810"/>
            <a:lumOff val="186"/>
            <a:alphaOff val="0"/>
          </a:schemeClr>
        </a:solidFill>
        <a:ln w="15875" cap="flat" cmpd="sng" algn="ctr">
          <a:solidFill>
            <a:schemeClr val="accent2">
              <a:tint val="40000"/>
              <a:alpha val="90000"/>
              <a:hueOff val="-857465"/>
              <a:satOff val="1810"/>
              <a:lumOff val="186"/>
              <a:alphaOff val="0"/>
            </a:schemeClr>
          </a:solidFill>
          <a:prstDash val="solid"/>
        </a:ln>
        <a:effectLst/>
      </dsp:spPr>
      <dsp:style>
        <a:lnRef idx="2">
          <a:scrgbClr r="0" g="0" b="0"/>
        </a:lnRef>
        <a:fillRef idx="1">
          <a:scrgbClr r="0" g="0" b="0"/>
        </a:fillRef>
        <a:effectRef idx="0">
          <a:scrgbClr r="0" g="0" b="0"/>
        </a:effectRef>
        <a:fontRef idx="minor"/>
      </dsp:style>
    </dsp:sp>
    <dsp:sp modelId="{B4BCD367-49E8-4097-96CD-7D4E33E00EEE}">
      <dsp:nvSpPr>
        <dsp:cNvPr id="0" name=""/>
        <dsp:cNvSpPr/>
      </dsp:nvSpPr>
      <dsp:spPr>
        <a:xfrm>
          <a:off x="5502908" y="789897"/>
          <a:ext cx="51397" cy="96539"/>
        </a:xfrm>
        <a:prstGeom prst="chevron">
          <a:avLst>
            <a:gd name="adj" fmla="val 90000"/>
          </a:avLst>
        </a:prstGeom>
        <a:solidFill>
          <a:schemeClr val="accent2">
            <a:tint val="40000"/>
            <a:alpha val="90000"/>
            <a:hueOff val="-928920"/>
            <a:satOff val="1961"/>
            <a:lumOff val="202"/>
            <a:alphaOff val="0"/>
          </a:schemeClr>
        </a:solidFill>
        <a:ln w="15875" cap="flat" cmpd="sng" algn="ctr">
          <a:solidFill>
            <a:schemeClr val="accent2">
              <a:tint val="40000"/>
              <a:alpha val="90000"/>
              <a:hueOff val="-928920"/>
              <a:satOff val="1961"/>
              <a:lumOff val="202"/>
              <a:alphaOff val="0"/>
            </a:schemeClr>
          </a:solidFill>
          <a:prstDash val="solid"/>
        </a:ln>
        <a:effectLst/>
      </dsp:spPr>
      <dsp:style>
        <a:lnRef idx="2">
          <a:scrgbClr r="0" g="0" b="0"/>
        </a:lnRef>
        <a:fillRef idx="1">
          <a:scrgbClr r="0" g="0" b="0"/>
        </a:fillRef>
        <a:effectRef idx="0">
          <a:scrgbClr r="0" g="0" b="0"/>
        </a:effectRef>
        <a:fontRef idx="minor"/>
      </dsp:style>
    </dsp:sp>
    <dsp:sp modelId="{244C1BE5-65D1-4B64-B05D-A88387BDF36A}">
      <dsp:nvSpPr>
        <dsp:cNvPr id="0" name=""/>
        <dsp:cNvSpPr/>
      </dsp:nvSpPr>
      <dsp:spPr>
        <a:xfrm>
          <a:off x="4787935" y="642079"/>
          <a:ext cx="370720" cy="370720"/>
        </a:xfrm>
        <a:prstGeom prst="ellips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86" tIns="14386" rIns="14386" bIns="14386" numCol="1" spcCol="1270" anchor="ctr" anchorCtr="0">
          <a:noAutofit/>
        </a:bodyPr>
        <a:lstStyle/>
        <a:p>
          <a:pPr marL="0" lvl="0" indent="0" algn="ctr" defTabSz="711200">
            <a:lnSpc>
              <a:spcPct val="90000"/>
            </a:lnSpc>
            <a:spcBef>
              <a:spcPct val="0"/>
            </a:spcBef>
            <a:spcAft>
              <a:spcPct val="35000"/>
            </a:spcAft>
            <a:buNone/>
          </a:pPr>
          <a:r>
            <a:rPr lang="en-US" sz="1600" kern="1200"/>
            <a:t>5</a:t>
          </a:r>
        </a:p>
      </dsp:txBody>
      <dsp:txXfrm>
        <a:off x="4842226" y="696370"/>
        <a:ext cx="262138" cy="262138"/>
      </dsp:txXfrm>
    </dsp:sp>
    <dsp:sp modelId="{2C430160-FD88-4165-9F6C-F739D2D2E9AD}">
      <dsp:nvSpPr>
        <dsp:cNvPr id="0" name=""/>
        <dsp:cNvSpPr/>
      </dsp:nvSpPr>
      <dsp:spPr>
        <a:xfrm>
          <a:off x="4470498" y="1178404"/>
          <a:ext cx="1005594" cy="1965600"/>
        </a:xfrm>
        <a:prstGeom prst="upArrowCallout">
          <a:avLst>
            <a:gd name="adj1" fmla="val 50000"/>
            <a:gd name="adj2" fmla="val 20000"/>
            <a:gd name="adj3" fmla="val 20000"/>
            <a:gd name="adj4" fmla="val 100000"/>
          </a:avLst>
        </a:prstGeom>
        <a:solidFill>
          <a:schemeClr val="accent2">
            <a:tint val="40000"/>
            <a:alpha val="90000"/>
            <a:hueOff val="-1000376"/>
            <a:satOff val="2112"/>
            <a:lumOff val="218"/>
            <a:alphaOff val="0"/>
          </a:schemeClr>
        </a:solidFill>
        <a:ln w="15875" cap="flat" cmpd="sng" algn="ctr">
          <a:solidFill>
            <a:schemeClr val="accent2">
              <a:tint val="40000"/>
              <a:alpha val="90000"/>
              <a:hueOff val="-1000376"/>
              <a:satOff val="2112"/>
              <a:lumOff val="2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322" tIns="165100" rIns="79322" bIns="165100" numCol="1" spcCol="1270" anchor="t" anchorCtr="0">
          <a:noAutofit/>
        </a:bodyPr>
        <a:lstStyle/>
        <a:p>
          <a:pPr marL="0" lvl="0" indent="0" algn="l" defTabSz="488950">
            <a:lnSpc>
              <a:spcPct val="90000"/>
            </a:lnSpc>
            <a:spcBef>
              <a:spcPct val="0"/>
            </a:spcBef>
            <a:spcAft>
              <a:spcPct val="35000"/>
            </a:spcAft>
            <a:buNone/>
          </a:pPr>
          <a:r>
            <a:rPr lang="en-US" sz="1100" kern="1200" dirty="0"/>
            <a:t>Check the space requirements and find ways to reduce data storage, remember its Big Disaster-Related Data.</a:t>
          </a:r>
        </a:p>
      </dsp:txBody>
      <dsp:txXfrm>
        <a:off x="4470498" y="1379523"/>
        <a:ext cx="1005594" cy="1764481"/>
      </dsp:txXfrm>
    </dsp:sp>
    <dsp:sp modelId="{2B975C11-DC25-49C9-BACC-B64C9555FDE6}">
      <dsp:nvSpPr>
        <dsp:cNvPr id="0" name=""/>
        <dsp:cNvSpPr/>
      </dsp:nvSpPr>
      <dsp:spPr>
        <a:xfrm>
          <a:off x="5587825" y="827404"/>
          <a:ext cx="1005594" cy="72"/>
        </a:xfrm>
        <a:prstGeom prst="rect">
          <a:avLst/>
        </a:prstGeom>
        <a:solidFill>
          <a:schemeClr val="accent2">
            <a:tint val="40000"/>
            <a:alpha val="90000"/>
            <a:hueOff val="-1071831"/>
            <a:satOff val="2263"/>
            <a:lumOff val="233"/>
            <a:alphaOff val="0"/>
          </a:schemeClr>
        </a:solidFill>
        <a:ln w="15875" cap="flat" cmpd="sng" algn="ctr">
          <a:solidFill>
            <a:schemeClr val="accent2">
              <a:tint val="40000"/>
              <a:alpha val="90000"/>
              <a:hueOff val="-1071831"/>
              <a:satOff val="2263"/>
              <a:lumOff val="233"/>
              <a:alphaOff val="0"/>
            </a:schemeClr>
          </a:solidFill>
          <a:prstDash val="solid"/>
        </a:ln>
        <a:effectLst/>
      </dsp:spPr>
      <dsp:style>
        <a:lnRef idx="2">
          <a:scrgbClr r="0" g="0" b="0"/>
        </a:lnRef>
        <a:fillRef idx="1">
          <a:scrgbClr r="0" g="0" b="0"/>
        </a:fillRef>
        <a:effectRef idx="0">
          <a:scrgbClr r="0" g="0" b="0"/>
        </a:effectRef>
        <a:fontRef idx="minor"/>
      </dsp:style>
    </dsp:sp>
    <dsp:sp modelId="{C5D3A5E8-5E9F-4E4B-B8DE-FA507434CDA0}">
      <dsp:nvSpPr>
        <dsp:cNvPr id="0" name=""/>
        <dsp:cNvSpPr/>
      </dsp:nvSpPr>
      <dsp:spPr>
        <a:xfrm>
          <a:off x="6620235" y="789897"/>
          <a:ext cx="51397" cy="96539"/>
        </a:xfrm>
        <a:prstGeom prst="chevron">
          <a:avLst>
            <a:gd name="adj" fmla="val 90000"/>
          </a:avLst>
        </a:prstGeom>
        <a:solidFill>
          <a:schemeClr val="accent2">
            <a:tint val="40000"/>
            <a:alpha val="90000"/>
            <a:hueOff val="-1143286"/>
            <a:satOff val="2414"/>
            <a:lumOff val="249"/>
            <a:alphaOff val="0"/>
          </a:schemeClr>
        </a:solidFill>
        <a:ln w="15875" cap="flat" cmpd="sng" algn="ctr">
          <a:solidFill>
            <a:schemeClr val="accent2">
              <a:tint val="40000"/>
              <a:alpha val="90000"/>
              <a:hueOff val="-1143286"/>
              <a:satOff val="2414"/>
              <a:lumOff val="249"/>
              <a:alphaOff val="0"/>
            </a:schemeClr>
          </a:solidFill>
          <a:prstDash val="solid"/>
        </a:ln>
        <a:effectLst/>
      </dsp:spPr>
      <dsp:style>
        <a:lnRef idx="2">
          <a:scrgbClr r="0" g="0" b="0"/>
        </a:lnRef>
        <a:fillRef idx="1">
          <a:scrgbClr r="0" g="0" b="0"/>
        </a:fillRef>
        <a:effectRef idx="0">
          <a:scrgbClr r="0" g="0" b="0"/>
        </a:effectRef>
        <a:fontRef idx="minor"/>
      </dsp:style>
    </dsp:sp>
    <dsp:sp modelId="{42C95C8E-CC7F-47D3-81DE-C54F8B434A12}">
      <dsp:nvSpPr>
        <dsp:cNvPr id="0" name=""/>
        <dsp:cNvSpPr/>
      </dsp:nvSpPr>
      <dsp:spPr>
        <a:xfrm>
          <a:off x="5905262" y="642079"/>
          <a:ext cx="370720" cy="370720"/>
        </a:xfrm>
        <a:prstGeom prst="ellipse">
          <a:avLst/>
        </a:prstGeom>
        <a:solidFill>
          <a:schemeClr val="accent2">
            <a:hueOff val="-832390"/>
            <a:satOff val="-366"/>
            <a:lumOff val="981"/>
            <a:alphaOff val="0"/>
          </a:schemeClr>
        </a:solidFill>
        <a:ln w="15875" cap="flat" cmpd="sng" algn="ctr">
          <a:solidFill>
            <a:schemeClr val="accent2">
              <a:hueOff val="-832390"/>
              <a:satOff val="-366"/>
              <a:lumOff val="981"/>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86" tIns="14386" rIns="14386" bIns="14386" numCol="1" spcCol="1270" anchor="ctr" anchorCtr="0">
          <a:noAutofit/>
        </a:bodyPr>
        <a:lstStyle/>
        <a:p>
          <a:pPr marL="0" lvl="0" indent="0" algn="ctr" defTabSz="711200">
            <a:lnSpc>
              <a:spcPct val="90000"/>
            </a:lnSpc>
            <a:spcBef>
              <a:spcPct val="0"/>
            </a:spcBef>
            <a:spcAft>
              <a:spcPct val="35000"/>
            </a:spcAft>
            <a:buNone/>
          </a:pPr>
          <a:r>
            <a:rPr lang="en-US" sz="1600" kern="1200"/>
            <a:t>6</a:t>
          </a:r>
        </a:p>
      </dsp:txBody>
      <dsp:txXfrm>
        <a:off x="5959553" y="696370"/>
        <a:ext cx="262138" cy="262138"/>
      </dsp:txXfrm>
    </dsp:sp>
    <dsp:sp modelId="{D18CE2AD-09B7-4D2B-AECB-4F66BB798B57}">
      <dsp:nvSpPr>
        <dsp:cNvPr id="0" name=""/>
        <dsp:cNvSpPr/>
      </dsp:nvSpPr>
      <dsp:spPr>
        <a:xfrm>
          <a:off x="5587825" y="1178404"/>
          <a:ext cx="1005594" cy="1965600"/>
        </a:xfrm>
        <a:prstGeom prst="upArrowCallout">
          <a:avLst>
            <a:gd name="adj1" fmla="val 50000"/>
            <a:gd name="adj2" fmla="val 20000"/>
            <a:gd name="adj3" fmla="val 20000"/>
            <a:gd name="adj4" fmla="val 100000"/>
          </a:avLst>
        </a:prstGeom>
        <a:solidFill>
          <a:schemeClr val="accent2">
            <a:tint val="40000"/>
            <a:alpha val="90000"/>
            <a:hueOff val="-1214742"/>
            <a:satOff val="2564"/>
            <a:lumOff val="264"/>
            <a:alphaOff val="0"/>
          </a:schemeClr>
        </a:solidFill>
        <a:ln w="15875" cap="flat" cmpd="sng" algn="ctr">
          <a:solidFill>
            <a:schemeClr val="accent2">
              <a:tint val="40000"/>
              <a:alpha val="90000"/>
              <a:hueOff val="-1214742"/>
              <a:satOff val="2564"/>
              <a:lumOff val="2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322" tIns="165100" rIns="79322" bIns="165100" numCol="1" spcCol="1270" anchor="t" anchorCtr="0">
          <a:noAutofit/>
        </a:bodyPr>
        <a:lstStyle/>
        <a:p>
          <a:pPr marL="0" lvl="0" indent="0" algn="l" defTabSz="488950">
            <a:lnSpc>
              <a:spcPct val="90000"/>
            </a:lnSpc>
            <a:spcBef>
              <a:spcPct val="0"/>
            </a:spcBef>
            <a:spcAft>
              <a:spcPct val="35000"/>
            </a:spcAft>
            <a:buNone/>
          </a:pPr>
          <a:r>
            <a:rPr lang="en-US" sz="1100" kern="1200" dirty="0"/>
            <a:t>Check for information conflict.</a:t>
          </a:r>
        </a:p>
      </dsp:txBody>
      <dsp:txXfrm>
        <a:off x="5587825" y="1379523"/>
        <a:ext cx="1005594" cy="1764481"/>
      </dsp:txXfrm>
    </dsp:sp>
    <dsp:sp modelId="{CEA3CFD8-2F84-49BA-9D16-89AD62D3FBC9}">
      <dsp:nvSpPr>
        <dsp:cNvPr id="0" name=""/>
        <dsp:cNvSpPr/>
      </dsp:nvSpPr>
      <dsp:spPr>
        <a:xfrm>
          <a:off x="6705152" y="827404"/>
          <a:ext cx="1005594" cy="72"/>
        </a:xfrm>
        <a:prstGeom prst="rect">
          <a:avLst/>
        </a:prstGeom>
        <a:solidFill>
          <a:schemeClr val="accent2">
            <a:tint val="40000"/>
            <a:alpha val="90000"/>
            <a:hueOff val="-1286197"/>
            <a:satOff val="2715"/>
            <a:lumOff val="280"/>
            <a:alphaOff val="0"/>
          </a:schemeClr>
        </a:solidFill>
        <a:ln w="15875" cap="flat" cmpd="sng" algn="ctr">
          <a:solidFill>
            <a:schemeClr val="accent2">
              <a:tint val="40000"/>
              <a:alpha val="90000"/>
              <a:hueOff val="-1286197"/>
              <a:satOff val="2715"/>
              <a:lumOff val="280"/>
              <a:alphaOff val="0"/>
            </a:schemeClr>
          </a:solidFill>
          <a:prstDash val="solid"/>
        </a:ln>
        <a:effectLst/>
      </dsp:spPr>
      <dsp:style>
        <a:lnRef idx="2">
          <a:scrgbClr r="0" g="0" b="0"/>
        </a:lnRef>
        <a:fillRef idx="1">
          <a:scrgbClr r="0" g="0" b="0"/>
        </a:fillRef>
        <a:effectRef idx="0">
          <a:scrgbClr r="0" g="0" b="0"/>
        </a:effectRef>
        <a:fontRef idx="minor"/>
      </dsp:style>
    </dsp:sp>
    <dsp:sp modelId="{3F3BB388-CEF3-4177-A2EE-E4C02DAC1835}">
      <dsp:nvSpPr>
        <dsp:cNvPr id="0" name=""/>
        <dsp:cNvSpPr/>
      </dsp:nvSpPr>
      <dsp:spPr>
        <a:xfrm>
          <a:off x="7737562" y="789897"/>
          <a:ext cx="51397" cy="96539"/>
        </a:xfrm>
        <a:prstGeom prst="chevron">
          <a:avLst>
            <a:gd name="adj" fmla="val 90000"/>
          </a:avLst>
        </a:prstGeom>
        <a:solidFill>
          <a:schemeClr val="accent2">
            <a:tint val="40000"/>
            <a:alpha val="90000"/>
            <a:hueOff val="-1357652"/>
            <a:satOff val="2866"/>
            <a:lumOff val="295"/>
            <a:alphaOff val="0"/>
          </a:schemeClr>
        </a:solidFill>
        <a:ln w="15875" cap="flat" cmpd="sng" algn="ctr">
          <a:solidFill>
            <a:schemeClr val="accent2">
              <a:tint val="40000"/>
              <a:alpha val="90000"/>
              <a:hueOff val="-1357652"/>
              <a:satOff val="2866"/>
              <a:lumOff val="295"/>
              <a:alphaOff val="0"/>
            </a:schemeClr>
          </a:solidFill>
          <a:prstDash val="solid"/>
        </a:ln>
        <a:effectLst/>
      </dsp:spPr>
      <dsp:style>
        <a:lnRef idx="2">
          <a:scrgbClr r="0" g="0" b="0"/>
        </a:lnRef>
        <a:fillRef idx="1">
          <a:scrgbClr r="0" g="0" b="0"/>
        </a:fillRef>
        <a:effectRef idx="0">
          <a:scrgbClr r="0" g="0" b="0"/>
        </a:effectRef>
        <a:fontRef idx="minor"/>
      </dsp:style>
    </dsp:sp>
    <dsp:sp modelId="{77DE7DCC-5741-43A7-9BF5-F0C44220E4EE}">
      <dsp:nvSpPr>
        <dsp:cNvPr id="0" name=""/>
        <dsp:cNvSpPr/>
      </dsp:nvSpPr>
      <dsp:spPr>
        <a:xfrm>
          <a:off x="7022589" y="642079"/>
          <a:ext cx="370720" cy="370720"/>
        </a:xfrm>
        <a:prstGeom prst="ellipse">
          <a:avLst/>
        </a:prstGeom>
        <a:solidFill>
          <a:schemeClr val="accent2">
            <a:hueOff val="-998868"/>
            <a:satOff val="-440"/>
            <a:lumOff val="1177"/>
            <a:alphaOff val="0"/>
          </a:schemeClr>
        </a:solidFill>
        <a:ln w="15875" cap="flat" cmpd="sng" algn="ctr">
          <a:solidFill>
            <a:schemeClr val="accent2">
              <a:hueOff val="-998868"/>
              <a:satOff val="-440"/>
              <a:lumOff val="117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86" tIns="14386" rIns="14386" bIns="14386" numCol="1" spcCol="1270" anchor="ctr" anchorCtr="0">
          <a:noAutofit/>
        </a:bodyPr>
        <a:lstStyle/>
        <a:p>
          <a:pPr marL="0" lvl="0" indent="0" algn="ctr" defTabSz="711200">
            <a:lnSpc>
              <a:spcPct val="90000"/>
            </a:lnSpc>
            <a:spcBef>
              <a:spcPct val="0"/>
            </a:spcBef>
            <a:spcAft>
              <a:spcPct val="35000"/>
            </a:spcAft>
            <a:buNone/>
          </a:pPr>
          <a:r>
            <a:rPr lang="en-US" sz="1600" kern="1200"/>
            <a:t>7</a:t>
          </a:r>
        </a:p>
      </dsp:txBody>
      <dsp:txXfrm>
        <a:off x="7076880" y="696370"/>
        <a:ext cx="262138" cy="262138"/>
      </dsp:txXfrm>
    </dsp:sp>
    <dsp:sp modelId="{0C833E7C-9EB3-4813-948E-CB3BC993416A}">
      <dsp:nvSpPr>
        <dsp:cNvPr id="0" name=""/>
        <dsp:cNvSpPr/>
      </dsp:nvSpPr>
      <dsp:spPr>
        <a:xfrm>
          <a:off x="6705152" y="1178404"/>
          <a:ext cx="1005662" cy="1965600"/>
        </a:xfrm>
        <a:prstGeom prst="upArrowCallout">
          <a:avLst>
            <a:gd name="adj1" fmla="val 50000"/>
            <a:gd name="adj2" fmla="val 20000"/>
            <a:gd name="adj3" fmla="val 20000"/>
            <a:gd name="adj4" fmla="val 100000"/>
          </a:avLst>
        </a:prstGeom>
        <a:solidFill>
          <a:schemeClr val="accent2">
            <a:tint val="40000"/>
            <a:alpha val="90000"/>
            <a:hueOff val="-1429108"/>
            <a:satOff val="3017"/>
            <a:lumOff val="311"/>
            <a:alphaOff val="0"/>
          </a:schemeClr>
        </a:solidFill>
        <a:ln w="15875" cap="flat" cmpd="sng" algn="ctr">
          <a:solidFill>
            <a:schemeClr val="accent2">
              <a:tint val="40000"/>
              <a:alpha val="90000"/>
              <a:hueOff val="-1429108"/>
              <a:satOff val="3017"/>
              <a:lumOff val="3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328" tIns="165100" rIns="79328" bIns="165100" numCol="1" spcCol="1270" anchor="t" anchorCtr="0">
          <a:noAutofit/>
        </a:bodyPr>
        <a:lstStyle/>
        <a:p>
          <a:pPr marL="0" lvl="0" indent="0" algn="l" defTabSz="488950">
            <a:lnSpc>
              <a:spcPct val="90000"/>
            </a:lnSpc>
            <a:spcBef>
              <a:spcPct val="0"/>
            </a:spcBef>
            <a:spcAft>
              <a:spcPct val="35000"/>
            </a:spcAft>
            <a:buNone/>
          </a:pPr>
          <a:r>
            <a:rPr lang="en-US" sz="1100" kern="1200" dirty="0"/>
            <a:t>Verify Data at the Sources.</a:t>
          </a:r>
        </a:p>
      </dsp:txBody>
      <dsp:txXfrm>
        <a:off x="6705152" y="1379536"/>
        <a:ext cx="1005662" cy="1764468"/>
      </dsp:txXfrm>
    </dsp:sp>
    <dsp:sp modelId="{4E1AA2AE-37DC-4825-B230-2600B8941BD3}">
      <dsp:nvSpPr>
        <dsp:cNvPr id="0" name=""/>
        <dsp:cNvSpPr/>
      </dsp:nvSpPr>
      <dsp:spPr>
        <a:xfrm>
          <a:off x="7822555" y="827404"/>
          <a:ext cx="1005594" cy="72"/>
        </a:xfrm>
        <a:prstGeom prst="rect">
          <a:avLst/>
        </a:prstGeom>
        <a:solidFill>
          <a:schemeClr val="accent2">
            <a:tint val="40000"/>
            <a:alpha val="90000"/>
            <a:hueOff val="-1500563"/>
            <a:satOff val="3168"/>
            <a:lumOff val="326"/>
            <a:alphaOff val="0"/>
          </a:schemeClr>
        </a:solidFill>
        <a:ln w="15875" cap="flat" cmpd="sng" algn="ctr">
          <a:solidFill>
            <a:schemeClr val="accent2">
              <a:tint val="40000"/>
              <a:alpha val="90000"/>
              <a:hueOff val="-1500563"/>
              <a:satOff val="3168"/>
              <a:lumOff val="326"/>
              <a:alphaOff val="0"/>
            </a:schemeClr>
          </a:solidFill>
          <a:prstDash val="solid"/>
        </a:ln>
        <a:effectLst/>
      </dsp:spPr>
      <dsp:style>
        <a:lnRef idx="2">
          <a:scrgbClr r="0" g="0" b="0"/>
        </a:lnRef>
        <a:fillRef idx="1">
          <a:scrgbClr r="0" g="0" b="0"/>
        </a:fillRef>
        <a:effectRef idx="0">
          <a:scrgbClr r="0" g="0" b="0"/>
        </a:effectRef>
        <a:fontRef idx="minor"/>
      </dsp:style>
    </dsp:sp>
    <dsp:sp modelId="{92462D9F-5F8E-4675-BEC3-9D881BCA99D4}">
      <dsp:nvSpPr>
        <dsp:cNvPr id="0" name=""/>
        <dsp:cNvSpPr/>
      </dsp:nvSpPr>
      <dsp:spPr>
        <a:xfrm>
          <a:off x="8854966" y="789897"/>
          <a:ext cx="51397" cy="96539"/>
        </a:xfrm>
        <a:prstGeom prst="chevron">
          <a:avLst>
            <a:gd name="adj" fmla="val 90000"/>
          </a:avLst>
        </a:prstGeom>
        <a:solidFill>
          <a:schemeClr val="accent2">
            <a:tint val="40000"/>
            <a:alpha val="90000"/>
            <a:hueOff val="-1572019"/>
            <a:satOff val="3319"/>
            <a:lumOff val="342"/>
            <a:alphaOff val="0"/>
          </a:schemeClr>
        </a:solidFill>
        <a:ln w="15875" cap="flat" cmpd="sng" algn="ctr">
          <a:solidFill>
            <a:schemeClr val="accent2">
              <a:tint val="40000"/>
              <a:alpha val="90000"/>
              <a:hueOff val="-1572019"/>
              <a:satOff val="3319"/>
              <a:lumOff val="342"/>
              <a:alphaOff val="0"/>
            </a:schemeClr>
          </a:solidFill>
          <a:prstDash val="solid"/>
        </a:ln>
        <a:effectLst/>
      </dsp:spPr>
      <dsp:style>
        <a:lnRef idx="2">
          <a:scrgbClr r="0" g="0" b="0"/>
        </a:lnRef>
        <a:fillRef idx="1">
          <a:scrgbClr r="0" g="0" b="0"/>
        </a:fillRef>
        <a:effectRef idx="0">
          <a:scrgbClr r="0" g="0" b="0"/>
        </a:effectRef>
        <a:fontRef idx="minor"/>
      </dsp:style>
    </dsp:sp>
    <dsp:sp modelId="{4658DDD7-DBCD-465B-A11F-3D04B29D4C39}">
      <dsp:nvSpPr>
        <dsp:cNvPr id="0" name=""/>
        <dsp:cNvSpPr/>
      </dsp:nvSpPr>
      <dsp:spPr>
        <a:xfrm>
          <a:off x="8139992" y="642079"/>
          <a:ext cx="370720" cy="370720"/>
        </a:xfrm>
        <a:prstGeom prst="ellipse">
          <a:avLst/>
        </a:prstGeom>
        <a:solidFill>
          <a:schemeClr val="accent2">
            <a:hueOff val="-1165346"/>
            <a:satOff val="-513"/>
            <a:lumOff val="1373"/>
            <a:alphaOff val="0"/>
          </a:schemeClr>
        </a:solidFill>
        <a:ln w="15875" cap="flat" cmpd="sng" algn="ctr">
          <a:solidFill>
            <a:schemeClr val="accent2">
              <a:hueOff val="-1165346"/>
              <a:satOff val="-513"/>
              <a:lumOff val="1373"/>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86" tIns="14386" rIns="14386" bIns="14386" numCol="1" spcCol="1270" anchor="ctr" anchorCtr="0">
          <a:noAutofit/>
        </a:bodyPr>
        <a:lstStyle/>
        <a:p>
          <a:pPr marL="0" lvl="0" indent="0" algn="ctr" defTabSz="711200">
            <a:lnSpc>
              <a:spcPct val="90000"/>
            </a:lnSpc>
            <a:spcBef>
              <a:spcPct val="0"/>
            </a:spcBef>
            <a:spcAft>
              <a:spcPct val="35000"/>
            </a:spcAft>
            <a:buNone/>
          </a:pPr>
          <a:r>
            <a:rPr lang="en-US" sz="1600" kern="1200"/>
            <a:t>8</a:t>
          </a:r>
        </a:p>
      </dsp:txBody>
      <dsp:txXfrm>
        <a:off x="8194283" y="696370"/>
        <a:ext cx="262138" cy="262138"/>
      </dsp:txXfrm>
    </dsp:sp>
    <dsp:sp modelId="{5130E9E5-5048-49C5-ABCC-40A71605BC53}">
      <dsp:nvSpPr>
        <dsp:cNvPr id="0" name=""/>
        <dsp:cNvSpPr/>
      </dsp:nvSpPr>
      <dsp:spPr>
        <a:xfrm>
          <a:off x="7822555" y="1178404"/>
          <a:ext cx="1005594" cy="1965600"/>
        </a:xfrm>
        <a:prstGeom prst="upArrowCallout">
          <a:avLst>
            <a:gd name="adj1" fmla="val 50000"/>
            <a:gd name="adj2" fmla="val 20000"/>
            <a:gd name="adj3" fmla="val 20000"/>
            <a:gd name="adj4" fmla="val 100000"/>
          </a:avLst>
        </a:prstGeom>
        <a:solidFill>
          <a:schemeClr val="accent2">
            <a:tint val="40000"/>
            <a:alpha val="90000"/>
            <a:hueOff val="-1643474"/>
            <a:satOff val="3469"/>
            <a:lumOff val="357"/>
            <a:alphaOff val="0"/>
          </a:schemeClr>
        </a:solidFill>
        <a:ln w="15875" cap="flat" cmpd="sng" algn="ctr">
          <a:solidFill>
            <a:schemeClr val="accent2">
              <a:tint val="40000"/>
              <a:alpha val="90000"/>
              <a:hueOff val="-1643474"/>
              <a:satOff val="3469"/>
              <a:lumOff val="3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322" tIns="165100" rIns="79322" bIns="165100" numCol="1" spcCol="1270" anchor="t" anchorCtr="0">
          <a:noAutofit/>
        </a:bodyPr>
        <a:lstStyle/>
        <a:p>
          <a:pPr marL="0" lvl="0" indent="0" algn="l" defTabSz="488950">
            <a:lnSpc>
              <a:spcPct val="90000"/>
            </a:lnSpc>
            <a:spcBef>
              <a:spcPct val="0"/>
            </a:spcBef>
            <a:spcAft>
              <a:spcPct val="35000"/>
            </a:spcAft>
            <a:buNone/>
          </a:pPr>
          <a:r>
            <a:rPr lang="en-US" sz="1100" kern="1200"/>
            <a:t>Avoid Redundancy.</a:t>
          </a:r>
        </a:p>
      </dsp:txBody>
      <dsp:txXfrm>
        <a:off x="7822555" y="1379523"/>
        <a:ext cx="1005594" cy="1764481"/>
      </dsp:txXfrm>
    </dsp:sp>
    <dsp:sp modelId="{790F2D3C-BCFE-4439-9C52-F56A38946188}">
      <dsp:nvSpPr>
        <dsp:cNvPr id="0" name=""/>
        <dsp:cNvSpPr/>
      </dsp:nvSpPr>
      <dsp:spPr>
        <a:xfrm>
          <a:off x="8939883" y="827404"/>
          <a:ext cx="502797" cy="72"/>
        </a:xfrm>
        <a:prstGeom prst="rect">
          <a:avLst/>
        </a:prstGeom>
        <a:solidFill>
          <a:schemeClr val="accent2">
            <a:tint val="40000"/>
            <a:alpha val="90000"/>
            <a:hueOff val="-1714930"/>
            <a:satOff val="3620"/>
            <a:lumOff val="373"/>
            <a:alphaOff val="0"/>
          </a:schemeClr>
        </a:solidFill>
        <a:ln w="15875" cap="flat" cmpd="sng" algn="ctr">
          <a:solidFill>
            <a:schemeClr val="accent2">
              <a:tint val="40000"/>
              <a:alpha val="90000"/>
              <a:hueOff val="-1714930"/>
              <a:satOff val="3620"/>
              <a:lumOff val="373"/>
              <a:alphaOff val="0"/>
            </a:schemeClr>
          </a:solidFill>
          <a:prstDash val="solid"/>
        </a:ln>
        <a:effectLst/>
      </dsp:spPr>
      <dsp:style>
        <a:lnRef idx="2">
          <a:scrgbClr r="0" g="0" b="0"/>
        </a:lnRef>
        <a:fillRef idx="1">
          <a:scrgbClr r="0" g="0" b="0"/>
        </a:fillRef>
        <a:effectRef idx="0">
          <a:scrgbClr r="0" g="0" b="0"/>
        </a:effectRef>
        <a:fontRef idx="minor"/>
      </dsp:style>
    </dsp:sp>
    <dsp:sp modelId="{2DBE89A3-6871-45F4-9E03-A7BD1C47D82A}">
      <dsp:nvSpPr>
        <dsp:cNvPr id="0" name=""/>
        <dsp:cNvSpPr/>
      </dsp:nvSpPr>
      <dsp:spPr>
        <a:xfrm>
          <a:off x="9257320" y="642079"/>
          <a:ext cx="370720" cy="370720"/>
        </a:xfrm>
        <a:prstGeom prst="ellips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86" tIns="14386" rIns="14386" bIns="14386" numCol="1" spcCol="1270" anchor="ctr" anchorCtr="0">
          <a:noAutofit/>
        </a:bodyPr>
        <a:lstStyle/>
        <a:p>
          <a:pPr marL="0" lvl="0" indent="0" algn="ctr" defTabSz="711200">
            <a:lnSpc>
              <a:spcPct val="90000"/>
            </a:lnSpc>
            <a:spcBef>
              <a:spcPct val="0"/>
            </a:spcBef>
            <a:spcAft>
              <a:spcPct val="35000"/>
            </a:spcAft>
            <a:buNone/>
          </a:pPr>
          <a:r>
            <a:rPr lang="en-US" sz="1600" kern="1200"/>
            <a:t>9</a:t>
          </a:r>
        </a:p>
      </dsp:txBody>
      <dsp:txXfrm>
        <a:off x="9311611" y="696370"/>
        <a:ext cx="262138" cy="262138"/>
      </dsp:txXfrm>
    </dsp:sp>
    <dsp:sp modelId="{ABCAB4D5-608C-40FE-88C6-D2FBFD1949EA}">
      <dsp:nvSpPr>
        <dsp:cNvPr id="0" name=""/>
        <dsp:cNvSpPr/>
      </dsp:nvSpPr>
      <dsp:spPr>
        <a:xfrm>
          <a:off x="8939883" y="1178404"/>
          <a:ext cx="1005594" cy="1965600"/>
        </a:xfrm>
        <a:prstGeom prst="upArrowCallout">
          <a:avLst>
            <a:gd name="adj1" fmla="val 50000"/>
            <a:gd name="adj2" fmla="val 20000"/>
            <a:gd name="adj3" fmla="val 20000"/>
            <a:gd name="adj4" fmla="val 100000"/>
          </a:avLst>
        </a:prstGeom>
        <a:solidFill>
          <a:schemeClr val="accent2">
            <a:tint val="40000"/>
            <a:alpha val="90000"/>
            <a:hueOff val="-1857840"/>
            <a:satOff val="3922"/>
            <a:lumOff val="404"/>
            <a:alphaOff val="0"/>
          </a:schemeClr>
        </a:solidFill>
        <a:ln w="15875" cap="flat" cmpd="sng" algn="ctr">
          <a:solidFill>
            <a:schemeClr val="accent2">
              <a:tint val="40000"/>
              <a:alpha val="90000"/>
              <a:hueOff val="-1857840"/>
              <a:satOff val="3922"/>
              <a:lumOff val="4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322" tIns="165100" rIns="79322" bIns="165100" numCol="1" spcCol="1270" anchor="t" anchorCtr="0">
          <a:noAutofit/>
        </a:bodyPr>
        <a:lstStyle/>
        <a:p>
          <a:pPr marL="0" lvl="0" indent="0" algn="l" defTabSz="488950">
            <a:lnSpc>
              <a:spcPct val="90000"/>
            </a:lnSpc>
            <a:spcBef>
              <a:spcPct val="0"/>
            </a:spcBef>
            <a:spcAft>
              <a:spcPct val="35000"/>
            </a:spcAft>
            <a:buNone/>
          </a:pPr>
          <a:r>
            <a:rPr lang="en-US" sz="1100" kern="1200"/>
            <a:t>Also, need to focus on privacy and security.</a:t>
          </a:r>
        </a:p>
      </dsp:txBody>
      <dsp:txXfrm>
        <a:off x="8939883" y="1379523"/>
        <a:ext cx="1005594" cy="1764481"/>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E2541A-931E-48E6-8E5F-9C0D6DF41582}" type="datetimeFigureOut">
              <a:rPr lang="en-IN" smtClean="0"/>
              <a:t>15-01-2019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6903A-40C6-4C7C-B16A-065F51A46BC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493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2541A-931E-48E6-8E5F-9C0D6DF41582}" type="datetimeFigureOut">
              <a:rPr lang="en-IN" smtClean="0"/>
              <a:t>15-01-2019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6903A-40C6-4C7C-B16A-065F51A46BCC}" type="slidenum">
              <a:rPr lang="en-IN" smtClean="0"/>
              <a:t>‹#›</a:t>
            </a:fld>
            <a:endParaRPr lang="en-IN"/>
          </a:p>
        </p:txBody>
      </p:sp>
    </p:spTree>
    <p:extLst>
      <p:ext uri="{BB962C8B-B14F-4D97-AF65-F5344CB8AC3E}">
        <p14:creationId xmlns:p14="http://schemas.microsoft.com/office/powerpoint/2010/main" val="158452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2541A-931E-48E6-8E5F-9C0D6DF41582}" type="datetimeFigureOut">
              <a:rPr lang="en-IN" smtClean="0"/>
              <a:t>15-01-2019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6903A-40C6-4C7C-B16A-065F51A46BCC}" type="slidenum">
              <a:rPr lang="en-IN" smtClean="0"/>
              <a:t>‹#›</a:t>
            </a:fld>
            <a:endParaRPr lang="en-IN"/>
          </a:p>
        </p:txBody>
      </p:sp>
    </p:spTree>
    <p:extLst>
      <p:ext uri="{BB962C8B-B14F-4D97-AF65-F5344CB8AC3E}">
        <p14:creationId xmlns:p14="http://schemas.microsoft.com/office/powerpoint/2010/main" val="64057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2541A-931E-48E6-8E5F-9C0D6DF41582}" type="datetimeFigureOut">
              <a:rPr lang="en-IN" smtClean="0"/>
              <a:t>15-01-2019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6903A-40C6-4C7C-B16A-065F51A46BCC}" type="slidenum">
              <a:rPr lang="en-IN" smtClean="0"/>
              <a:t>‹#›</a:t>
            </a:fld>
            <a:endParaRPr lang="en-IN"/>
          </a:p>
        </p:txBody>
      </p:sp>
    </p:spTree>
    <p:extLst>
      <p:ext uri="{BB962C8B-B14F-4D97-AF65-F5344CB8AC3E}">
        <p14:creationId xmlns:p14="http://schemas.microsoft.com/office/powerpoint/2010/main" val="321165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E2541A-931E-48E6-8E5F-9C0D6DF41582}" type="datetimeFigureOut">
              <a:rPr lang="en-IN" smtClean="0"/>
              <a:t>15-01-2019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6903A-40C6-4C7C-B16A-065F51A46BC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911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E2541A-931E-48E6-8E5F-9C0D6DF41582}" type="datetimeFigureOut">
              <a:rPr lang="en-IN" smtClean="0"/>
              <a:t>15-01-2019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6903A-40C6-4C7C-B16A-065F51A46BCC}" type="slidenum">
              <a:rPr lang="en-IN" smtClean="0"/>
              <a:t>‹#›</a:t>
            </a:fld>
            <a:endParaRPr lang="en-IN"/>
          </a:p>
        </p:txBody>
      </p:sp>
    </p:spTree>
    <p:extLst>
      <p:ext uri="{BB962C8B-B14F-4D97-AF65-F5344CB8AC3E}">
        <p14:creationId xmlns:p14="http://schemas.microsoft.com/office/powerpoint/2010/main" val="1991795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2541A-931E-48E6-8E5F-9C0D6DF41582}" type="datetimeFigureOut">
              <a:rPr lang="en-IN" smtClean="0"/>
              <a:t>15-01-2019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A6903A-40C6-4C7C-B16A-065F51A46BCC}" type="slidenum">
              <a:rPr lang="en-IN" smtClean="0"/>
              <a:t>‹#›</a:t>
            </a:fld>
            <a:endParaRPr lang="en-IN"/>
          </a:p>
        </p:txBody>
      </p:sp>
    </p:spTree>
    <p:extLst>
      <p:ext uri="{BB962C8B-B14F-4D97-AF65-F5344CB8AC3E}">
        <p14:creationId xmlns:p14="http://schemas.microsoft.com/office/powerpoint/2010/main" val="425245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E2541A-931E-48E6-8E5F-9C0D6DF41582}" type="datetimeFigureOut">
              <a:rPr lang="en-IN" smtClean="0"/>
              <a:t>15-01-2019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A6903A-40C6-4C7C-B16A-065F51A46BCC}" type="slidenum">
              <a:rPr lang="en-IN" smtClean="0"/>
              <a:t>‹#›</a:t>
            </a:fld>
            <a:endParaRPr lang="en-IN"/>
          </a:p>
        </p:txBody>
      </p:sp>
    </p:spTree>
    <p:extLst>
      <p:ext uri="{BB962C8B-B14F-4D97-AF65-F5344CB8AC3E}">
        <p14:creationId xmlns:p14="http://schemas.microsoft.com/office/powerpoint/2010/main" val="1260347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E2541A-931E-48E6-8E5F-9C0D6DF41582}" type="datetimeFigureOut">
              <a:rPr lang="en-IN" smtClean="0"/>
              <a:t>15-01-2019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3A6903A-40C6-4C7C-B16A-065F51A46BCC}" type="slidenum">
              <a:rPr lang="en-IN" smtClean="0"/>
              <a:t>‹#›</a:t>
            </a:fld>
            <a:endParaRPr lang="en-IN"/>
          </a:p>
        </p:txBody>
      </p:sp>
    </p:spTree>
    <p:extLst>
      <p:ext uri="{BB962C8B-B14F-4D97-AF65-F5344CB8AC3E}">
        <p14:creationId xmlns:p14="http://schemas.microsoft.com/office/powerpoint/2010/main" val="38111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E2541A-931E-48E6-8E5F-9C0D6DF41582}" type="datetimeFigureOut">
              <a:rPr lang="en-IN" smtClean="0"/>
              <a:t>15-01-2019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3A6903A-40C6-4C7C-B16A-065F51A46BCC}" type="slidenum">
              <a:rPr lang="en-IN" smtClean="0"/>
              <a:t>‹#›</a:t>
            </a:fld>
            <a:endParaRPr lang="en-IN"/>
          </a:p>
        </p:txBody>
      </p:sp>
    </p:spTree>
    <p:extLst>
      <p:ext uri="{BB962C8B-B14F-4D97-AF65-F5344CB8AC3E}">
        <p14:creationId xmlns:p14="http://schemas.microsoft.com/office/powerpoint/2010/main" val="335796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E2541A-931E-48E6-8E5F-9C0D6DF41582}" type="datetimeFigureOut">
              <a:rPr lang="en-IN" smtClean="0"/>
              <a:t>15-01-2019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6903A-40C6-4C7C-B16A-065F51A46BCC}" type="slidenum">
              <a:rPr lang="en-IN" smtClean="0"/>
              <a:t>‹#›</a:t>
            </a:fld>
            <a:endParaRPr lang="en-IN"/>
          </a:p>
        </p:txBody>
      </p:sp>
    </p:spTree>
    <p:extLst>
      <p:ext uri="{BB962C8B-B14F-4D97-AF65-F5344CB8AC3E}">
        <p14:creationId xmlns:p14="http://schemas.microsoft.com/office/powerpoint/2010/main" val="373737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E2541A-931E-48E6-8E5F-9C0D6DF41582}" type="datetimeFigureOut">
              <a:rPr lang="en-IN" smtClean="0"/>
              <a:t>15-01-2019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3A6903A-40C6-4C7C-B16A-065F51A46BC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47209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E1054-A24F-46B9-894D-B2890BCF1B90}"/>
              </a:ext>
            </a:extLst>
          </p:cNvPr>
          <p:cNvSpPr>
            <a:spLocks noGrp="1"/>
          </p:cNvSpPr>
          <p:nvPr>
            <p:ph type="ctrTitle"/>
          </p:nvPr>
        </p:nvSpPr>
        <p:spPr>
          <a:xfrm>
            <a:off x="4380588" y="965199"/>
            <a:ext cx="6766078" cy="4927601"/>
          </a:xfrm>
        </p:spPr>
        <p:txBody>
          <a:bodyPr anchor="ctr">
            <a:normAutofit/>
          </a:bodyPr>
          <a:lstStyle/>
          <a:p>
            <a:r>
              <a:rPr lang="en-US" sz="5400"/>
              <a:t>An Approach to a Disaster Management Information System</a:t>
            </a:r>
            <a:endParaRPr lang="en-IN" sz="5400"/>
          </a:p>
        </p:txBody>
      </p:sp>
      <p:sp>
        <p:nvSpPr>
          <p:cNvPr id="3" name="Subtitle 2">
            <a:extLst>
              <a:ext uri="{FF2B5EF4-FFF2-40B4-BE49-F238E27FC236}">
                <a16:creationId xmlns:a16="http://schemas.microsoft.com/office/drawing/2014/main" id="{9C2906A6-682B-44F1-9617-A490584D8B40}"/>
              </a:ext>
            </a:extLst>
          </p:cNvPr>
          <p:cNvSpPr>
            <a:spLocks noGrp="1"/>
          </p:cNvSpPr>
          <p:nvPr>
            <p:ph type="subTitle" idx="1"/>
          </p:nvPr>
        </p:nvSpPr>
        <p:spPr>
          <a:xfrm>
            <a:off x="1023257" y="965198"/>
            <a:ext cx="2707937" cy="4927602"/>
          </a:xfrm>
        </p:spPr>
        <p:txBody>
          <a:bodyPr anchor="ctr">
            <a:normAutofit/>
          </a:bodyPr>
          <a:lstStyle/>
          <a:p>
            <a:pPr algn="r"/>
            <a:r>
              <a:rPr lang="en-US" sz="2000"/>
              <a:t>By Mohammed Faisal Khan</a:t>
            </a:r>
            <a:endParaRPr lang="en-IN" sz="2000"/>
          </a:p>
        </p:txBody>
      </p:sp>
      <p:cxnSp>
        <p:nvCxnSpPr>
          <p:cNvPr id="12" name="Straight Connector 11">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435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B7B1-8977-4306-9A72-740CFE5EC8ED}"/>
              </a:ext>
            </a:extLst>
          </p:cNvPr>
          <p:cNvSpPr>
            <a:spLocks noGrp="1"/>
          </p:cNvSpPr>
          <p:nvPr>
            <p:ph type="title"/>
          </p:nvPr>
        </p:nvSpPr>
        <p:spPr/>
        <p:txBody>
          <a:bodyPr/>
          <a:lstStyle/>
          <a:p>
            <a:r>
              <a:rPr lang="en-US" dirty="0"/>
              <a:t>NoSQL in DMIS</a:t>
            </a:r>
            <a:endParaRPr lang="en-IN" dirty="0"/>
          </a:p>
        </p:txBody>
      </p:sp>
      <p:sp>
        <p:nvSpPr>
          <p:cNvPr id="3" name="Content Placeholder 2">
            <a:extLst>
              <a:ext uri="{FF2B5EF4-FFF2-40B4-BE49-F238E27FC236}">
                <a16:creationId xmlns:a16="http://schemas.microsoft.com/office/drawing/2014/main" id="{3832C207-10F8-44B6-A711-F3DA7A34EB3A}"/>
              </a:ext>
            </a:extLst>
          </p:cNvPr>
          <p:cNvSpPr>
            <a:spLocks noGrp="1"/>
          </p:cNvSpPr>
          <p:nvPr>
            <p:ph idx="1"/>
          </p:nvPr>
        </p:nvSpPr>
        <p:spPr/>
        <p:txBody>
          <a:bodyPr>
            <a:normAutofit fontScale="92500" lnSpcReduction="10000"/>
          </a:bodyPr>
          <a:lstStyle/>
          <a:p>
            <a:pPr>
              <a:buFont typeface="Courier New" panose="02070309020205020404" pitchFamily="49" charset="0"/>
              <a:buChar char="o"/>
            </a:pPr>
            <a:r>
              <a:rPr lang="en-US" sz="1600" dirty="0"/>
              <a:t> RDBMS exhibits scalability issues.</a:t>
            </a:r>
          </a:p>
          <a:p>
            <a:pPr>
              <a:buFont typeface="Courier New" panose="02070309020205020404" pitchFamily="49" charset="0"/>
              <a:buChar char="o"/>
            </a:pPr>
            <a:r>
              <a:rPr lang="en-US" sz="1600" dirty="0"/>
              <a:t> NoSQL data stores satisfy cloud and big data requirements.</a:t>
            </a:r>
          </a:p>
          <a:p>
            <a:r>
              <a:rPr lang="en-US" sz="1600" dirty="0"/>
              <a:t>- Straightforward and flexible non-relational model.</a:t>
            </a:r>
          </a:p>
          <a:p>
            <a:r>
              <a:rPr lang="en-US" sz="1600" dirty="0"/>
              <a:t>- Ability to scale horizontally.</a:t>
            </a:r>
          </a:p>
          <a:p>
            <a:r>
              <a:rPr lang="en-US" sz="1600" dirty="0"/>
              <a:t>- High Availability.</a:t>
            </a:r>
          </a:p>
          <a:p>
            <a:r>
              <a:rPr lang="en-US" sz="1600" dirty="0"/>
              <a:t>- Schema normalization is not stressed.</a:t>
            </a:r>
          </a:p>
          <a:p>
            <a:r>
              <a:rPr lang="en-US" sz="1600" dirty="0"/>
              <a:t>- Eventual consistency.</a:t>
            </a:r>
          </a:p>
          <a:p>
            <a:r>
              <a:rPr lang="en-US" sz="1600" dirty="0"/>
              <a:t>- Resource intensive applications like joins are avoided.</a:t>
            </a:r>
          </a:p>
          <a:p>
            <a:pPr>
              <a:buFont typeface="Courier New" panose="02070309020205020404" pitchFamily="49" charset="0"/>
              <a:buChar char="o"/>
            </a:pPr>
            <a:r>
              <a:rPr lang="en-US" sz="1600" dirty="0"/>
              <a:t> Advantages of NoSQL make it an ideal choice for storing and managing disaster-related data.</a:t>
            </a:r>
          </a:p>
          <a:p>
            <a:pPr>
              <a:buFont typeface="Courier New" panose="02070309020205020404" pitchFamily="49" charset="0"/>
              <a:buChar char="o"/>
            </a:pPr>
            <a:r>
              <a:rPr lang="en-US" sz="1600" dirty="0"/>
              <a:t> Mainly classified into: </a:t>
            </a:r>
          </a:p>
          <a:p>
            <a:r>
              <a:rPr lang="en-US" sz="1600" dirty="0"/>
              <a:t>- Document stores, Key value stores, Column-family stores and Graph databases.</a:t>
            </a:r>
            <a:endParaRPr lang="en-IN" sz="1600" dirty="0"/>
          </a:p>
          <a:p>
            <a:endParaRPr lang="en-US" sz="1600" dirty="0"/>
          </a:p>
        </p:txBody>
      </p:sp>
    </p:spTree>
    <p:extLst>
      <p:ext uri="{BB962C8B-B14F-4D97-AF65-F5344CB8AC3E}">
        <p14:creationId xmlns:p14="http://schemas.microsoft.com/office/powerpoint/2010/main" val="390071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74DB-BA5A-4A26-9A5B-544AA86ADA7D}"/>
              </a:ext>
            </a:extLst>
          </p:cNvPr>
          <p:cNvSpPr>
            <a:spLocks noGrp="1"/>
          </p:cNvSpPr>
          <p:nvPr>
            <p:ph type="title"/>
          </p:nvPr>
        </p:nvSpPr>
        <p:spPr/>
        <p:txBody>
          <a:bodyPr/>
          <a:lstStyle/>
          <a:p>
            <a:r>
              <a:rPr lang="en-US" dirty="0"/>
              <a:t>ML in DMIS</a:t>
            </a:r>
            <a:endParaRPr lang="en-IN" dirty="0"/>
          </a:p>
        </p:txBody>
      </p:sp>
      <p:sp>
        <p:nvSpPr>
          <p:cNvPr id="3" name="Content Placeholder 2">
            <a:extLst>
              <a:ext uri="{FF2B5EF4-FFF2-40B4-BE49-F238E27FC236}">
                <a16:creationId xmlns:a16="http://schemas.microsoft.com/office/drawing/2014/main" id="{0AA52269-AFD8-4417-A85D-2D6F748F0EC4}"/>
              </a:ext>
            </a:extLst>
          </p:cNvPr>
          <p:cNvSpPr>
            <a:spLocks noGrp="1"/>
          </p:cNvSpPr>
          <p:nvPr>
            <p:ph idx="1"/>
          </p:nvPr>
        </p:nvSpPr>
        <p:spPr/>
        <p:txBody>
          <a:bodyPr>
            <a:normAutofit/>
          </a:bodyPr>
          <a:lstStyle/>
          <a:p>
            <a:pPr>
              <a:buFont typeface="Courier New" panose="02070309020205020404" pitchFamily="49" charset="0"/>
              <a:buChar char="o"/>
            </a:pPr>
            <a:r>
              <a:rPr lang="en-US" sz="1600" dirty="0"/>
              <a:t> Proposed use of Context filtering or Recommender models to filter data to gather accurate information.</a:t>
            </a:r>
          </a:p>
          <a:p>
            <a:pPr>
              <a:buFont typeface="Courier New" panose="02070309020205020404" pitchFamily="49" charset="0"/>
              <a:buChar char="o"/>
            </a:pPr>
            <a:r>
              <a:rPr lang="en-US" sz="1600" dirty="0"/>
              <a:t> Recommends elements based on comparison between the content of the elements and requirement of the output.</a:t>
            </a:r>
          </a:p>
          <a:p>
            <a:pPr>
              <a:buFont typeface="Courier New" panose="02070309020205020404" pitchFamily="49" charset="0"/>
              <a:buChar char="o"/>
            </a:pPr>
            <a:r>
              <a:rPr lang="en-US" sz="1600" dirty="0"/>
              <a:t> They c</a:t>
            </a:r>
            <a:r>
              <a:rPr lang="en-IN" sz="1600" dirty="0"/>
              <a:t>an also be used to verify sources.</a:t>
            </a:r>
          </a:p>
          <a:p>
            <a:pPr>
              <a:buFont typeface="Courier New" panose="02070309020205020404" pitchFamily="49" charset="0"/>
              <a:buChar char="o"/>
            </a:pPr>
            <a:r>
              <a:rPr lang="en-US" sz="1600" dirty="0"/>
              <a:t> There is a lot of potential use cases for a system like this, huge research going on.</a:t>
            </a:r>
          </a:p>
        </p:txBody>
      </p:sp>
    </p:spTree>
    <p:extLst>
      <p:ext uri="{BB962C8B-B14F-4D97-AF65-F5344CB8AC3E}">
        <p14:creationId xmlns:p14="http://schemas.microsoft.com/office/powerpoint/2010/main" val="85261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74E2-D624-47C3-B48D-734E00F55B76}"/>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a:solidFill>
                  <a:srgbClr val="FFFFFF"/>
                </a:solidFill>
              </a:rPr>
              <a:t>Design and Implementation</a:t>
            </a:r>
          </a:p>
        </p:txBody>
      </p:sp>
      <p:sp>
        <p:nvSpPr>
          <p:cNvPr id="4" name="Text Placeholder 3">
            <a:extLst>
              <a:ext uri="{FF2B5EF4-FFF2-40B4-BE49-F238E27FC236}">
                <a16:creationId xmlns:a16="http://schemas.microsoft.com/office/drawing/2014/main" id="{499EDE9E-B6B2-4215-9D62-3C63F5D0495A}"/>
              </a:ext>
            </a:extLst>
          </p:cNvPr>
          <p:cNvSpPr>
            <a:spLocks noGrp="1"/>
          </p:cNvSpPr>
          <p:nvPr>
            <p:ph type="body" idx="1"/>
          </p:nvPr>
        </p:nvSpPr>
        <p:spPr>
          <a:xfrm>
            <a:off x="1100051" y="5225240"/>
            <a:ext cx="10058400" cy="1143000"/>
          </a:xfrm>
        </p:spPr>
        <p:txBody>
          <a:bodyPr vert="horz" lIns="91440" tIns="45720" rIns="91440" bIns="45720" rtlCol="0">
            <a:normAutofit/>
          </a:bodyPr>
          <a:lstStyle/>
          <a:p>
            <a:r>
              <a:rPr lang="en-US" dirty="0">
                <a:solidFill>
                  <a:srgbClr val="FFFFFF"/>
                </a:solidFill>
              </a:rPr>
              <a:t>Specific Technologies used</a:t>
            </a:r>
          </a:p>
        </p:txBody>
      </p:sp>
    </p:spTree>
    <p:extLst>
      <p:ext uri="{BB962C8B-B14F-4D97-AF65-F5344CB8AC3E}">
        <p14:creationId xmlns:p14="http://schemas.microsoft.com/office/powerpoint/2010/main" val="415499872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4">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58F4F3B-300A-4EB3-866E-10769E384858}"/>
              </a:ext>
            </a:extLst>
          </p:cNvPr>
          <p:cNvSpPr>
            <a:spLocks noGrp="1"/>
          </p:cNvSpPr>
          <p:nvPr>
            <p:ph type="title"/>
          </p:nvPr>
        </p:nvSpPr>
        <p:spPr>
          <a:xfrm>
            <a:off x="7859485" y="634946"/>
            <a:ext cx="3690257" cy="1450757"/>
          </a:xfrm>
        </p:spPr>
        <p:txBody>
          <a:bodyPr>
            <a:normAutofit/>
          </a:bodyPr>
          <a:lstStyle/>
          <a:p>
            <a:r>
              <a:rPr lang="en-US" dirty="0"/>
              <a:t>Platform Design</a:t>
            </a:r>
            <a:endParaRPr lang="en-IN" dirty="0"/>
          </a:p>
        </p:txBody>
      </p:sp>
      <p:pic>
        <p:nvPicPr>
          <p:cNvPr id="11" name="Content Placeholder 6" descr="A screenshot of a cell phone&#10;&#10;Description automatically generated">
            <a:extLst>
              <a:ext uri="{FF2B5EF4-FFF2-40B4-BE49-F238E27FC236}">
                <a16:creationId xmlns:a16="http://schemas.microsoft.com/office/drawing/2014/main" id="{0F87933D-732C-4566-9B6D-8753F883F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2053520"/>
            <a:ext cx="6909801" cy="2487528"/>
          </a:xfrm>
          <a:prstGeom prst="rect">
            <a:avLst/>
          </a:prstGeom>
        </p:spPr>
      </p:pic>
      <p:cxnSp>
        <p:nvCxnSpPr>
          <p:cNvPr id="13" name="Straight Connector 16">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11">
            <a:extLst>
              <a:ext uri="{FF2B5EF4-FFF2-40B4-BE49-F238E27FC236}">
                <a16:creationId xmlns:a16="http://schemas.microsoft.com/office/drawing/2014/main" id="{E29F6040-BC15-4374-853E-D9FC7983862B}"/>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IN" sz="1400" dirty="0"/>
              <a:t>Twitter Streaming API provided by Twitter is incorporated in to the system by using </a:t>
            </a:r>
            <a:r>
              <a:rPr lang="en-IN" sz="1400" dirty="0" err="1"/>
              <a:t>tweepy</a:t>
            </a:r>
            <a:r>
              <a:rPr lang="en-IN" sz="1400" dirty="0"/>
              <a:t>, a python library, to extract the disaster related data. </a:t>
            </a:r>
          </a:p>
          <a:p>
            <a:pPr>
              <a:buFont typeface="Wingdings" panose="05000000000000000000" pitchFamily="2" charset="2"/>
              <a:buChar char="§"/>
            </a:pPr>
            <a:r>
              <a:rPr lang="en-IN" sz="1400" dirty="0"/>
              <a:t>The Streaming API provides a JSON output which is stored into MongoDB.</a:t>
            </a:r>
          </a:p>
          <a:p>
            <a:pPr>
              <a:buFont typeface="Wingdings" panose="05000000000000000000" pitchFamily="2" charset="2"/>
              <a:buChar char="§"/>
            </a:pPr>
            <a:r>
              <a:rPr lang="en-IN" sz="1400" dirty="0"/>
              <a:t>The output of the MongoDB is parsed using a cognitive filtering system to filter out the irrelevant data and then sent to Hadoop mapper to store all the relevant information in the HDFS data store.</a:t>
            </a:r>
          </a:p>
          <a:p>
            <a:pPr>
              <a:buFont typeface="Wingdings" panose="05000000000000000000" pitchFamily="2" charset="2"/>
              <a:buChar char="§"/>
            </a:pPr>
            <a:r>
              <a:rPr lang="en-IN" sz="1400" dirty="0"/>
              <a:t>Hadoop reduce is used to structure the relevant information and provide it to the end user.</a:t>
            </a:r>
            <a:endParaRPr lang="en-US" sz="1400" dirty="0"/>
          </a:p>
        </p:txBody>
      </p:sp>
      <p:sp>
        <p:nvSpPr>
          <p:cNvPr id="16" name="Rectangle 18">
            <a:extLst>
              <a:ext uri="{FF2B5EF4-FFF2-40B4-BE49-F238E27FC236}">
                <a16:creationId xmlns:a16="http://schemas.microsoft.com/office/drawing/2014/main" id="{02CE8509-9E93-4D74-BF24-661F111C7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BE0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20">
            <a:extLst>
              <a:ext uri="{FF2B5EF4-FFF2-40B4-BE49-F238E27FC236}">
                <a16:creationId xmlns:a16="http://schemas.microsoft.com/office/drawing/2014/main" id="{66E8BA98-E13C-403B-AC96-75E203799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820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8682-B976-4A5F-AFC7-9056001215F9}"/>
              </a:ext>
            </a:extLst>
          </p:cNvPr>
          <p:cNvSpPr>
            <a:spLocks noGrp="1"/>
          </p:cNvSpPr>
          <p:nvPr>
            <p:ph type="title"/>
          </p:nvPr>
        </p:nvSpPr>
        <p:spPr/>
        <p:txBody>
          <a:bodyPr/>
          <a:lstStyle/>
          <a:p>
            <a:r>
              <a:rPr lang="en-US" dirty="0"/>
              <a:t>Twitter and Twitter API</a:t>
            </a:r>
            <a:endParaRPr lang="en-IN" dirty="0"/>
          </a:p>
        </p:txBody>
      </p:sp>
      <p:sp>
        <p:nvSpPr>
          <p:cNvPr id="3" name="Content Placeholder 2">
            <a:extLst>
              <a:ext uri="{FF2B5EF4-FFF2-40B4-BE49-F238E27FC236}">
                <a16:creationId xmlns:a16="http://schemas.microsoft.com/office/drawing/2014/main" id="{166A92AD-3A57-4AD6-8035-CAFE38D3BFDD}"/>
              </a:ext>
            </a:extLst>
          </p:cNvPr>
          <p:cNvSpPr>
            <a:spLocks noGrp="1"/>
          </p:cNvSpPr>
          <p:nvPr>
            <p:ph idx="1"/>
          </p:nvPr>
        </p:nvSpPr>
        <p:spPr/>
        <p:txBody>
          <a:bodyPr/>
          <a:lstStyle/>
          <a:p>
            <a:pPr>
              <a:buFont typeface="Courier New" panose="02070309020205020404" pitchFamily="49" charset="0"/>
              <a:buChar char="o"/>
            </a:pPr>
            <a:r>
              <a:rPr lang="en-US" dirty="0"/>
              <a:t> Data extraction: REST API, Search API, Streaming API</a:t>
            </a:r>
          </a:p>
          <a:p>
            <a:pPr>
              <a:buFont typeface="Courier New" panose="02070309020205020404" pitchFamily="49" charset="0"/>
              <a:buChar char="o"/>
            </a:pPr>
            <a:r>
              <a:rPr lang="en-US" dirty="0"/>
              <a:t> Twitter API call – Authenticate with OAuth, Make API call, Receive JSON, Interpret JSON</a:t>
            </a:r>
          </a:p>
          <a:p>
            <a:pPr>
              <a:buFont typeface="Courier New" panose="02070309020205020404" pitchFamily="49" charset="0"/>
              <a:buChar char="o"/>
            </a:pPr>
            <a:r>
              <a:rPr lang="en-IN" dirty="0"/>
              <a:t> There are four keys Consumer Key, Consumer Secret Key, Access Token, and Secret Token.</a:t>
            </a:r>
            <a:endParaRPr lang="en-US" dirty="0"/>
          </a:p>
          <a:p>
            <a:pPr>
              <a:buFont typeface="Courier New" panose="02070309020205020404" pitchFamily="49" charset="0"/>
              <a:buChar char="o"/>
            </a:pPr>
            <a:r>
              <a:rPr lang="en-US" dirty="0"/>
              <a:t> Call Wrapper:</a:t>
            </a:r>
          </a:p>
          <a:p>
            <a:pPr>
              <a:buFont typeface="Courier New" panose="02070309020205020404" pitchFamily="49" charset="0"/>
              <a:buChar char="o"/>
            </a:pPr>
            <a:endParaRPr lang="en-US" dirty="0"/>
          </a:p>
          <a:p>
            <a:pPr>
              <a:buFont typeface="Courier New" panose="02070309020205020404" pitchFamily="49" charset="0"/>
              <a:buChar char="o"/>
            </a:pPr>
            <a:r>
              <a:rPr lang="en-IN" dirty="0"/>
              <a:t> Words such as ’hurricane’, ’flood’, ’epidemic’, etc., can be listed to stream tweets containing these words.</a:t>
            </a:r>
            <a:endParaRPr lang="en-US" dirty="0"/>
          </a:p>
          <a:p>
            <a:endParaRPr lang="en-IN" dirty="0"/>
          </a:p>
        </p:txBody>
      </p:sp>
      <p:pic>
        <p:nvPicPr>
          <p:cNvPr id="4" name="Picture 3">
            <a:extLst>
              <a:ext uri="{FF2B5EF4-FFF2-40B4-BE49-F238E27FC236}">
                <a16:creationId xmlns:a16="http://schemas.microsoft.com/office/drawing/2014/main" id="{7D54165B-6AE9-45B9-9535-4968B4590DAB}"/>
              </a:ext>
            </a:extLst>
          </p:cNvPr>
          <p:cNvPicPr>
            <a:picLocks noChangeAspect="1"/>
          </p:cNvPicPr>
          <p:nvPr/>
        </p:nvPicPr>
        <p:blipFill>
          <a:blip r:embed="rId2"/>
          <a:stretch>
            <a:fillRect/>
          </a:stretch>
        </p:blipFill>
        <p:spPr>
          <a:xfrm>
            <a:off x="1097280" y="3657033"/>
            <a:ext cx="8724280" cy="400762"/>
          </a:xfrm>
          <a:prstGeom prst="rect">
            <a:avLst/>
          </a:prstGeom>
        </p:spPr>
      </p:pic>
    </p:spTree>
    <p:extLst>
      <p:ext uri="{BB962C8B-B14F-4D97-AF65-F5344CB8AC3E}">
        <p14:creationId xmlns:p14="http://schemas.microsoft.com/office/powerpoint/2010/main" val="19427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8784E-D528-46FA-83DB-0AD277EF9253}"/>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a:t>Setting Tokens</a:t>
            </a:r>
          </a:p>
        </p:txBody>
      </p:sp>
      <p:pic>
        <p:nvPicPr>
          <p:cNvPr id="27" name="Content Placeholder 6">
            <a:extLst>
              <a:ext uri="{FF2B5EF4-FFF2-40B4-BE49-F238E27FC236}">
                <a16:creationId xmlns:a16="http://schemas.microsoft.com/office/drawing/2014/main" id="{DE90F001-488A-410D-8849-B93A1099F070}"/>
              </a:ext>
            </a:extLst>
          </p:cNvPr>
          <p:cNvPicPr>
            <a:picLocks noChangeAspect="1"/>
          </p:cNvPicPr>
          <p:nvPr/>
        </p:nvPicPr>
        <p:blipFill rotWithShape="1">
          <a:blip r:embed="rId2">
            <a:extLst>
              <a:ext uri="{28A0092B-C50C-407E-A947-70E740481C1C}">
                <a14:useLocalDpi xmlns:a14="http://schemas.microsoft.com/office/drawing/2010/main" val="0"/>
              </a:ext>
            </a:extLst>
          </a:blip>
          <a:srcRect t="4015"/>
          <a:stretch/>
        </p:blipFill>
        <p:spPr>
          <a:xfrm>
            <a:off x="633999" y="2157073"/>
            <a:ext cx="6909801" cy="2280422"/>
          </a:xfrm>
          <a:prstGeom prst="rect">
            <a:avLst/>
          </a:prstGeom>
        </p:spPr>
      </p:pic>
      <p:cxnSp>
        <p:nvCxnSpPr>
          <p:cNvPr id="34" name="Straight Connector 33">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28">
            <a:extLst>
              <a:ext uri="{FF2B5EF4-FFF2-40B4-BE49-F238E27FC236}">
                <a16:creationId xmlns:a16="http://schemas.microsoft.com/office/drawing/2014/main" id="{D0F18ED9-B609-45EC-AE85-8C48B0894B16}"/>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US" dirty="0"/>
              <a:t>Tokens are generated using the Twitter application development platform.</a:t>
            </a:r>
          </a:p>
          <a:p>
            <a:pPr>
              <a:buFont typeface="Wingdings" panose="05000000000000000000" pitchFamily="2" charset="2"/>
              <a:buChar char="§"/>
            </a:pPr>
            <a:r>
              <a:rPr lang="en-US" dirty="0"/>
              <a:t>Tokens abstract the Twitter authentication information form the end user.</a:t>
            </a:r>
          </a:p>
          <a:p>
            <a:pPr>
              <a:buFont typeface="Wingdings" panose="05000000000000000000" pitchFamily="2" charset="2"/>
              <a:buChar char="§"/>
            </a:pPr>
            <a:r>
              <a:rPr lang="en-US" dirty="0"/>
              <a:t>OAuth is used to achieve this, this provides security to the twitter data store.</a:t>
            </a:r>
          </a:p>
        </p:txBody>
      </p:sp>
      <p:sp>
        <p:nvSpPr>
          <p:cNvPr id="36" name="Rectangle 35">
            <a:extLst>
              <a:ext uri="{FF2B5EF4-FFF2-40B4-BE49-F238E27FC236}">
                <a16:creationId xmlns:a16="http://schemas.microsoft.com/office/drawing/2014/main" id="{02CE8509-9E93-4D74-BF24-661F111C7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5EACC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6E8BA98-E13C-403B-AC96-75E203799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499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EA0AE-7678-4320-88FE-51FCCF05112D}"/>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a:t>Tweepy Class Instance</a:t>
            </a:r>
          </a:p>
        </p:txBody>
      </p:sp>
      <p:pic>
        <p:nvPicPr>
          <p:cNvPr id="25" name="Content Placeholder 4">
            <a:extLst>
              <a:ext uri="{FF2B5EF4-FFF2-40B4-BE49-F238E27FC236}">
                <a16:creationId xmlns:a16="http://schemas.microsoft.com/office/drawing/2014/main" id="{09CF429D-379E-4AC6-9F8F-734C47A4C682}"/>
              </a:ext>
            </a:extLst>
          </p:cNvPr>
          <p:cNvPicPr>
            <a:picLocks noChangeAspect="1"/>
          </p:cNvPicPr>
          <p:nvPr/>
        </p:nvPicPr>
        <p:blipFill rotWithShape="1">
          <a:blip r:embed="rId2">
            <a:extLst>
              <a:ext uri="{28A0092B-C50C-407E-A947-70E740481C1C}">
                <a14:useLocalDpi xmlns:a14="http://schemas.microsoft.com/office/drawing/2010/main" val="0"/>
              </a:ext>
            </a:extLst>
          </a:blip>
          <a:srcRect t="7114" r="2" b="8408"/>
          <a:stretch/>
        </p:blipFill>
        <p:spPr>
          <a:xfrm>
            <a:off x="633999" y="640081"/>
            <a:ext cx="6909801" cy="5314406"/>
          </a:xfrm>
          <a:prstGeom prst="rect">
            <a:avLst/>
          </a:prstGeom>
        </p:spPr>
      </p:pic>
      <p:cxnSp>
        <p:nvCxnSpPr>
          <p:cNvPr id="32" name="Straight Connector 31">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7" name="Content Placeholder 26">
            <a:extLst>
              <a:ext uri="{FF2B5EF4-FFF2-40B4-BE49-F238E27FC236}">
                <a16:creationId xmlns:a16="http://schemas.microsoft.com/office/drawing/2014/main" id="{8EDE5EBB-F548-4DE6-AA98-DC44FF65A478}"/>
              </a:ext>
            </a:extLst>
          </p:cNvPr>
          <p:cNvSpPr>
            <a:spLocks noGrp="1"/>
          </p:cNvSpPr>
          <p:nvPr>
            <p:ph idx="1"/>
          </p:nvPr>
        </p:nvSpPr>
        <p:spPr>
          <a:xfrm>
            <a:off x="7859485" y="2198914"/>
            <a:ext cx="3690257" cy="3670180"/>
          </a:xfrm>
        </p:spPr>
        <p:txBody>
          <a:bodyPr>
            <a:normAutofit/>
          </a:bodyPr>
          <a:lstStyle/>
          <a:p>
            <a:r>
              <a:rPr lang="en-US" dirty="0"/>
              <a:t>The code shown does the following:</a:t>
            </a:r>
            <a:endParaRPr lang="en-IN" dirty="0"/>
          </a:p>
          <a:p>
            <a:pPr lvl="0">
              <a:buFont typeface="Wingdings" panose="05000000000000000000" pitchFamily="2" charset="2"/>
              <a:buChar char="q"/>
            </a:pPr>
            <a:r>
              <a:rPr lang="en-US" dirty="0"/>
              <a:t> Creates an </a:t>
            </a:r>
            <a:r>
              <a:rPr lang="en-US" dirty="0" err="1"/>
              <a:t>OAuthHandler</a:t>
            </a:r>
            <a:r>
              <a:rPr lang="en-US" dirty="0"/>
              <a:t> instance to handle OAuth credentials.</a:t>
            </a:r>
            <a:endParaRPr lang="en-IN" dirty="0"/>
          </a:p>
          <a:p>
            <a:pPr lvl="0">
              <a:buFont typeface="Wingdings" panose="05000000000000000000" pitchFamily="2" charset="2"/>
              <a:buChar char="q"/>
            </a:pPr>
            <a:r>
              <a:rPr lang="en-US" dirty="0"/>
              <a:t> Creates a listener instance with a start time and time limit parameters passed to it.</a:t>
            </a:r>
            <a:endParaRPr lang="en-IN" dirty="0"/>
          </a:p>
          <a:p>
            <a:pPr lvl="0">
              <a:buFont typeface="Wingdings" panose="05000000000000000000" pitchFamily="2" charset="2"/>
              <a:buChar char="q"/>
            </a:pPr>
            <a:r>
              <a:rPr lang="en-US" dirty="0"/>
              <a:t> Creates a </a:t>
            </a:r>
            <a:r>
              <a:rPr lang="en-US" dirty="0" err="1"/>
              <a:t>StreamListener</a:t>
            </a:r>
            <a:r>
              <a:rPr lang="en-US" dirty="0"/>
              <a:t> instance with the </a:t>
            </a:r>
            <a:r>
              <a:rPr lang="en-US" dirty="0" err="1"/>
              <a:t>OAuthHandler</a:t>
            </a:r>
            <a:r>
              <a:rPr lang="en-US" dirty="0"/>
              <a:t> instance and the listener instance.</a:t>
            </a:r>
            <a:endParaRPr lang="en-IN" dirty="0"/>
          </a:p>
          <a:p>
            <a:endParaRPr lang="en-US" dirty="0"/>
          </a:p>
        </p:txBody>
      </p:sp>
      <p:sp>
        <p:nvSpPr>
          <p:cNvPr id="34" name="Rectangle 33">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88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1B82DEB0-A14C-4282-BF74-65BC353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t>/</a:t>
            </a:r>
          </a:p>
        </p:txBody>
      </p:sp>
      <p:sp>
        <p:nvSpPr>
          <p:cNvPr id="2" name="Title 1">
            <a:extLst>
              <a:ext uri="{FF2B5EF4-FFF2-40B4-BE49-F238E27FC236}">
                <a16:creationId xmlns:a16="http://schemas.microsoft.com/office/drawing/2014/main" id="{C7948147-E318-4707-B0FA-749B45D37079}"/>
              </a:ext>
            </a:extLst>
          </p:cNvPr>
          <p:cNvSpPr>
            <a:spLocks noGrp="1"/>
          </p:cNvSpPr>
          <p:nvPr>
            <p:ph type="title"/>
          </p:nvPr>
        </p:nvSpPr>
        <p:spPr>
          <a:xfrm>
            <a:off x="1097280" y="4844374"/>
            <a:ext cx="10058400" cy="1188995"/>
          </a:xfrm>
        </p:spPr>
        <p:txBody>
          <a:bodyPr anchor="ctr">
            <a:normAutofit/>
          </a:bodyPr>
          <a:lstStyle/>
          <a:p>
            <a:pPr algn="ctr"/>
            <a:r>
              <a:rPr lang="en-US" dirty="0"/>
              <a:t>MongoDB</a:t>
            </a:r>
            <a:endParaRPr lang="en-IN" dirty="0"/>
          </a:p>
        </p:txBody>
      </p:sp>
      <p:graphicFrame>
        <p:nvGraphicFramePr>
          <p:cNvPr id="18" name="Content Placeholder 2">
            <a:extLst>
              <a:ext uri="{FF2B5EF4-FFF2-40B4-BE49-F238E27FC236}">
                <a16:creationId xmlns:a16="http://schemas.microsoft.com/office/drawing/2014/main" id="{6E653FBD-1F99-4804-9DC0-846AA491A1B7}"/>
              </a:ext>
            </a:extLst>
          </p:cNvPr>
          <p:cNvGraphicFramePr>
            <a:graphicFrameLocks noGrp="1"/>
          </p:cNvGraphicFramePr>
          <p:nvPr>
            <p:ph idx="1"/>
            <p:extLst>
              <p:ext uri="{D42A27DB-BD31-4B8C-83A1-F6EECF244321}">
                <p14:modId xmlns:p14="http://schemas.microsoft.com/office/powerpoint/2010/main" val="2525808257"/>
              </p:ext>
            </p:extLst>
          </p:nvPr>
        </p:nvGraphicFramePr>
        <p:xfrm>
          <a:off x="1036319" y="680936"/>
          <a:ext cx="10119362" cy="3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B40EBE6-2EC0-4D65-913C-FE3B064E5C17}"/>
              </a:ext>
            </a:extLst>
          </p:cNvPr>
          <p:cNvSpPr txBox="1"/>
          <p:nvPr/>
        </p:nvSpPr>
        <p:spPr>
          <a:xfrm>
            <a:off x="8012256" y="3260338"/>
            <a:ext cx="3532043" cy="923330"/>
          </a:xfrm>
          <a:prstGeom prst="rect">
            <a:avLst/>
          </a:prstGeom>
          <a:noFill/>
        </p:spPr>
        <p:txBody>
          <a:bodyPr wrap="square" rtlCol="0">
            <a:spAutoFit/>
          </a:bodyPr>
          <a:lstStyle/>
          <a:p>
            <a:pPr algn="just"/>
            <a:r>
              <a:rPr lang="en-US" dirty="0"/>
              <a:t>Mongo Data Store contains unfiltered data which includes the relevant and irrelevant information.</a:t>
            </a:r>
          </a:p>
        </p:txBody>
      </p:sp>
    </p:spTree>
    <p:extLst>
      <p:ext uri="{BB962C8B-B14F-4D97-AF65-F5344CB8AC3E}">
        <p14:creationId xmlns:p14="http://schemas.microsoft.com/office/powerpoint/2010/main" val="354395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C0D13-CF78-424F-90F5-33CD59BE317D}"/>
              </a:ext>
            </a:extLst>
          </p:cNvPr>
          <p:cNvSpPr>
            <a:spLocks noGrp="1"/>
          </p:cNvSpPr>
          <p:nvPr>
            <p:ph type="title"/>
          </p:nvPr>
        </p:nvSpPr>
        <p:spPr>
          <a:xfrm>
            <a:off x="7859485" y="634946"/>
            <a:ext cx="3690257" cy="1450757"/>
          </a:xfrm>
        </p:spPr>
        <p:txBody>
          <a:bodyPr>
            <a:normAutofit/>
          </a:bodyPr>
          <a:lstStyle/>
          <a:p>
            <a:r>
              <a:rPr lang="en-US" sz="4100"/>
              <a:t>Running a Mongo Instance</a:t>
            </a:r>
            <a:endParaRPr lang="en-IN" sz="4100"/>
          </a:p>
        </p:txBody>
      </p:sp>
      <p:pic>
        <p:nvPicPr>
          <p:cNvPr id="18" name="Content Placeholder 14" descr="A screenshot of a cell phone&#10;&#10;Description automatically generated">
            <a:extLst>
              <a:ext uri="{FF2B5EF4-FFF2-40B4-BE49-F238E27FC236}">
                <a16:creationId xmlns:a16="http://schemas.microsoft.com/office/drawing/2014/main" id="{0E001759-42ED-41BC-9FF5-074CEE0609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9" y="936284"/>
            <a:ext cx="6909801" cy="4722000"/>
          </a:xfrm>
          <a:prstGeom prst="rect">
            <a:avLst/>
          </a:prstGeom>
        </p:spPr>
      </p:pic>
      <p:cxnSp>
        <p:nvCxnSpPr>
          <p:cNvPr id="25" name="Straight Connector 24">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19">
            <a:extLst>
              <a:ext uri="{FF2B5EF4-FFF2-40B4-BE49-F238E27FC236}">
                <a16:creationId xmlns:a16="http://schemas.microsoft.com/office/drawing/2014/main" id="{504A0B1F-8B09-455F-9CC3-3C785E275954}"/>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US" dirty="0"/>
              <a:t>The </a:t>
            </a:r>
            <a:r>
              <a:rPr lang="en-US" dirty="0" err="1"/>
              <a:t>MongoClient</a:t>
            </a:r>
            <a:r>
              <a:rPr lang="en-US" dirty="0"/>
              <a:t> is set to run on port ‘27017’</a:t>
            </a:r>
          </a:p>
          <a:p>
            <a:pPr>
              <a:buFont typeface="Wingdings" panose="05000000000000000000" pitchFamily="2" charset="2"/>
              <a:buChar char="§"/>
            </a:pPr>
            <a:r>
              <a:rPr lang="en-US" dirty="0"/>
              <a:t>The data store is given as ‘</a:t>
            </a:r>
            <a:r>
              <a:rPr lang="en-US" dirty="0" err="1"/>
              <a:t>twitter_db</a:t>
            </a:r>
            <a:r>
              <a:rPr lang="en-US" dirty="0"/>
              <a:t>’</a:t>
            </a:r>
          </a:p>
          <a:p>
            <a:pPr>
              <a:buFont typeface="Wingdings" panose="05000000000000000000" pitchFamily="2" charset="2"/>
              <a:buChar char="§"/>
            </a:pPr>
            <a:r>
              <a:rPr lang="en-US" dirty="0"/>
              <a:t>The collection is set as ‘</a:t>
            </a:r>
            <a:r>
              <a:rPr lang="en-US" dirty="0" err="1"/>
              <a:t>twitter_collection</a:t>
            </a:r>
            <a:r>
              <a:rPr lang="en-US" dirty="0"/>
              <a:t>’</a:t>
            </a:r>
          </a:p>
          <a:p>
            <a:pPr>
              <a:buFont typeface="Wingdings" panose="05000000000000000000" pitchFamily="2" charset="2"/>
              <a:buChar char="§"/>
            </a:pPr>
            <a:r>
              <a:rPr lang="en-US" dirty="0"/>
              <a:t>All the tweets are collected and inserted into the collection</a:t>
            </a:r>
          </a:p>
        </p:txBody>
      </p:sp>
      <p:sp>
        <p:nvSpPr>
          <p:cNvPr id="27" name="Rectangle 26">
            <a:extLst>
              <a:ext uri="{FF2B5EF4-FFF2-40B4-BE49-F238E27FC236}">
                <a16:creationId xmlns:a16="http://schemas.microsoft.com/office/drawing/2014/main" id="{02CE8509-9E93-4D74-BF24-661F111C7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29F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66E8BA98-E13C-403B-AC96-75E203799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5D3F3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5005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7947A5-65FE-4AF9-A565-2212FC638473}"/>
              </a:ext>
            </a:extLst>
          </p:cNvPr>
          <p:cNvSpPr>
            <a:spLocks noGrp="1"/>
          </p:cNvSpPr>
          <p:nvPr>
            <p:ph type="title"/>
          </p:nvPr>
        </p:nvSpPr>
        <p:spPr>
          <a:xfrm>
            <a:off x="7859485" y="634946"/>
            <a:ext cx="3690257" cy="1450757"/>
          </a:xfrm>
        </p:spPr>
        <p:txBody>
          <a:bodyPr>
            <a:normAutofit/>
          </a:bodyPr>
          <a:lstStyle/>
          <a:p>
            <a:r>
              <a:rPr lang="en-US" dirty="0"/>
              <a:t>Stream result MongoDB</a:t>
            </a:r>
            <a:endParaRPr lang="en-IN" dirty="0"/>
          </a:p>
        </p:txBody>
      </p:sp>
      <p:pic>
        <p:nvPicPr>
          <p:cNvPr id="8" name="Content Placeholder 3">
            <a:extLst>
              <a:ext uri="{FF2B5EF4-FFF2-40B4-BE49-F238E27FC236}">
                <a16:creationId xmlns:a16="http://schemas.microsoft.com/office/drawing/2014/main" id="{26AD7F26-D75A-4548-8004-82C587872527}"/>
              </a:ext>
            </a:extLst>
          </p:cNvPr>
          <p:cNvPicPr>
            <a:picLocks noChangeAspect="1"/>
          </p:cNvPicPr>
          <p:nvPr/>
        </p:nvPicPr>
        <p:blipFill rotWithShape="1">
          <a:blip r:embed="rId3"/>
          <a:srcRect l="1151" r="-14899" b="-2"/>
          <a:stretch/>
        </p:blipFill>
        <p:spPr>
          <a:xfrm>
            <a:off x="219075" y="640081"/>
            <a:ext cx="8686800" cy="5314406"/>
          </a:xfrm>
          <a:prstGeom prst="rect">
            <a:avLst/>
          </a:prstGeom>
        </p:spPr>
      </p:pic>
      <p:cxnSp>
        <p:nvCxnSpPr>
          <p:cNvPr id="40" name="Straight Connector 39">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F78570D9-110D-4626-8EA8-654D567E40B7}"/>
              </a:ext>
            </a:extLst>
          </p:cNvPr>
          <p:cNvSpPr>
            <a:spLocks noGrp="1"/>
          </p:cNvSpPr>
          <p:nvPr>
            <p:ph idx="1"/>
          </p:nvPr>
        </p:nvSpPr>
        <p:spPr>
          <a:xfrm>
            <a:off x="7859485" y="2198914"/>
            <a:ext cx="3690257" cy="3670180"/>
          </a:xfrm>
        </p:spPr>
        <p:txBody>
          <a:bodyPr>
            <a:normAutofit/>
          </a:bodyPr>
          <a:lstStyle/>
          <a:p>
            <a:pPr>
              <a:buFont typeface="Courier New" panose="02070309020205020404" pitchFamily="49" charset="0"/>
              <a:buChar char="o"/>
            </a:pPr>
            <a:r>
              <a:rPr lang="en-US"/>
              <a:t> Continuous streaming through Twitter Streaming API</a:t>
            </a:r>
          </a:p>
          <a:p>
            <a:pPr>
              <a:buFont typeface="Courier New" panose="02070309020205020404" pitchFamily="49" charset="0"/>
              <a:buChar char="o"/>
            </a:pPr>
            <a:r>
              <a:rPr lang="en-US"/>
              <a:t> Mongo Instance continuously saves data into the data store</a:t>
            </a:r>
          </a:p>
          <a:p>
            <a:pPr>
              <a:buFont typeface="Courier New" panose="02070309020205020404" pitchFamily="49" charset="0"/>
              <a:buChar char="o"/>
            </a:pPr>
            <a:r>
              <a:rPr lang="en-US"/>
              <a:t> Real-time processing can happen</a:t>
            </a:r>
            <a:endParaRPr lang="en-US" dirty="0"/>
          </a:p>
        </p:txBody>
      </p:sp>
      <p:sp>
        <p:nvSpPr>
          <p:cNvPr id="42" name="Rectangle 41">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889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8EA614-B029-444D-A107-96E2B2406324}"/>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a:solidFill>
                  <a:srgbClr val="FFFFFF"/>
                </a:solidFill>
              </a:rPr>
              <a:t>Introduction</a:t>
            </a:r>
          </a:p>
        </p:txBody>
      </p:sp>
      <p:sp>
        <p:nvSpPr>
          <p:cNvPr id="5" name="Text Placeholder 4">
            <a:extLst>
              <a:ext uri="{FF2B5EF4-FFF2-40B4-BE49-F238E27FC236}">
                <a16:creationId xmlns:a16="http://schemas.microsoft.com/office/drawing/2014/main" id="{8B7B3756-916B-44B7-970E-987D39E25D78}"/>
              </a:ext>
            </a:extLst>
          </p:cNvPr>
          <p:cNvSpPr>
            <a:spLocks noGrp="1"/>
          </p:cNvSpPr>
          <p:nvPr>
            <p:ph type="body" idx="1"/>
          </p:nvPr>
        </p:nvSpPr>
        <p:spPr>
          <a:xfrm>
            <a:off x="1100051" y="5225240"/>
            <a:ext cx="10058400" cy="1143000"/>
          </a:xfrm>
        </p:spPr>
        <p:txBody>
          <a:bodyPr vert="horz" lIns="91440" tIns="45720" rIns="91440" bIns="45720" rtlCol="0">
            <a:normAutofit/>
          </a:bodyPr>
          <a:lstStyle/>
          <a:p>
            <a:r>
              <a:rPr lang="en-US" dirty="0">
                <a:solidFill>
                  <a:srgbClr val="FFFFFF"/>
                </a:solidFill>
              </a:rPr>
              <a:t>What is a Disaster management information system?</a:t>
            </a:r>
          </a:p>
        </p:txBody>
      </p:sp>
    </p:spTree>
    <p:extLst>
      <p:ext uri="{BB962C8B-B14F-4D97-AF65-F5344CB8AC3E}">
        <p14:creationId xmlns:p14="http://schemas.microsoft.com/office/powerpoint/2010/main" val="363700753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F9BAE-DDAE-4EC7-9642-54A9B99C247F}"/>
              </a:ext>
            </a:extLst>
          </p:cNvPr>
          <p:cNvSpPr>
            <a:spLocks noGrp="1"/>
          </p:cNvSpPr>
          <p:nvPr>
            <p:ph type="title"/>
          </p:nvPr>
        </p:nvSpPr>
        <p:spPr>
          <a:xfrm>
            <a:off x="7859485" y="634946"/>
            <a:ext cx="3690257" cy="1450757"/>
          </a:xfrm>
        </p:spPr>
        <p:txBody>
          <a:bodyPr>
            <a:normAutofit/>
          </a:bodyPr>
          <a:lstStyle/>
          <a:p>
            <a:r>
              <a:rPr lang="en-US" dirty="0"/>
              <a:t>System Output</a:t>
            </a:r>
            <a:endParaRPr lang="en-IN" dirty="0"/>
          </a:p>
        </p:txBody>
      </p:sp>
      <p:pic>
        <p:nvPicPr>
          <p:cNvPr id="8" name="Content Placeholder 4" descr="A picture containing screenshot&#10;&#10;Description automatically generated">
            <a:extLst>
              <a:ext uri="{FF2B5EF4-FFF2-40B4-BE49-F238E27FC236}">
                <a16:creationId xmlns:a16="http://schemas.microsoft.com/office/drawing/2014/main" id="{628EF667-7FAA-4FE6-8B0C-11D38EE62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2269451"/>
            <a:ext cx="6909801" cy="3050694"/>
          </a:xfrm>
          <a:prstGeom prst="rect">
            <a:avLst/>
          </a:prstGeom>
        </p:spPr>
      </p:pic>
      <p:cxnSp>
        <p:nvCxnSpPr>
          <p:cNvPr id="15" name="Straight Connector 14">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52A9955D-B73C-4712-9946-DD94510D8A7E}"/>
              </a:ext>
            </a:extLst>
          </p:cNvPr>
          <p:cNvSpPr>
            <a:spLocks noGrp="1"/>
          </p:cNvSpPr>
          <p:nvPr>
            <p:ph idx="1"/>
          </p:nvPr>
        </p:nvSpPr>
        <p:spPr>
          <a:xfrm>
            <a:off x="7859485" y="2198914"/>
            <a:ext cx="3690257" cy="3670180"/>
          </a:xfrm>
        </p:spPr>
        <p:txBody>
          <a:bodyPr>
            <a:normAutofit lnSpcReduction="10000"/>
          </a:bodyPr>
          <a:lstStyle/>
          <a:p>
            <a:pPr>
              <a:buFont typeface="Wingdings" panose="05000000000000000000" pitchFamily="2" charset="2"/>
              <a:buChar char="§"/>
            </a:pPr>
            <a:r>
              <a:rPr lang="en-IN" dirty="0"/>
              <a:t>The keywords used are earthquake, disaster, flood.</a:t>
            </a:r>
          </a:p>
          <a:p>
            <a:pPr>
              <a:buFont typeface="Wingdings" panose="05000000000000000000" pitchFamily="2" charset="2"/>
              <a:buChar char="§"/>
            </a:pPr>
            <a:r>
              <a:rPr lang="en-IN" dirty="0"/>
              <a:t>The output is store to a flat .csv file.</a:t>
            </a:r>
          </a:p>
          <a:p>
            <a:pPr>
              <a:buFont typeface="Wingdings" panose="05000000000000000000" pitchFamily="2" charset="2"/>
              <a:buChar char="§"/>
            </a:pPr>
            <a:r>
              <a:rPr lang="en-IN" dirty="0"/>
              <a:t>In the figure the green highlighted tweets specify the relevant output while the red highlighted tweets show the irrelevant information to this system.</a:t>
            </a:r>
          </a:p>
          <a:p>
            <a:pPr>
              <a:buFont typeface="Wingdings" panose="05000000000000000000" pitchFamily="2" charset="2"/>
              <a:buChar char="§"/>
            </a:pPr>
            <a:r>
              <a:rPr lang="en-IN" dirty="0"/>
              <a:t>This can be parsed by passing the information through a cognitive filtering system.</a:t>
            </a:r>
            <a:endParaRPr lang="en-US" dirty="0"/>
          </a:p>
        </p:txBody>
      </p:sp>
      <p:sp>
        <p:nvSpPr>
          <p:cNvPr id="17" name="Rectangle 16">
            <a:extLst>
              <a:ext uri="{FF2B5EF4-FFF2-40B4-BE49-F238E27FC236}">
                <a16:creationId xmlns:a16="http://schemas.microsoft.com/office/drawing/2014/main" id="{02CE8509-9E93-4D74-BF24-661F111C7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BC5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66E8BA98-E13C-403B-AC96-75E203799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55977"/>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1331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8A15D-CFAF-4CE4-B725-908B603E9DA6}"/>
              </a:ext>
            </a:extLst>
          </p:cNvPr>
          <p:cNvSpPr>
            <a:spLocks noGrp="1"/>
          </p:cNvSpPr>
          <p:nvPr>
            <p:ph type="title"/>
          </p:nvPr>
        </p:nvSpPr>
        <p:spPr>
          <a:xfrm>
            <a:off x="7859485" y="634946"/>
            <a:ext cx="3690257" cy="1450757"/>
          </a:xfrm>
        </p:spPr>
        <p:txBody>
          <a:bodyPr>
            <a:normAutofit/>
          </a:bodyPr>
          <a:lstStyle/>
          <a:p>
            <a:r>
              <a:rPr lang="en-US"/>
              <a:t>Cognitive Filtering</a:t>
            </a:r>
            <a:endParaRPr lang="en-IN" dirty="0"/>
          </a:p>
        </p:txBody>
      </p:sp>
      <p:pic>
        <p:nvPicPr>
          <p:cNvPr id="8" name="Content Placeholder 4" descr="A picture containing screenshot&#10;&#10;Description automatically generated">
            <a:extLst>
              <a:ext uri="{FF2B5EF4-FFF2-40B4-BE49-F238E27FC236}">
                <a16:creationId xmlns:a16="http://schemas.microsoft.com/office/drawing/2014/main" id="{85BC9B67-8556-451D-8DF3-FDFC726FD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2131255"/>
            <a:ext cx="6909801" cy="2332057"/>
          </a:xfrm>
          <a:prstGeom prst="rect">
            <a:avLst/>
          </a:prstGeom>
        </p:spPr>
      </p:pic>
      <p:cxnSp>
        <p:nvCxnSpPr>
          <p:cNvPr id="15" name="Straight Connector 14">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C50DDAC8-495F-402D-BFAB-D0DFB66ACBE1}"/>
              </a:ext>
            </a:extLst>
          </p:cNvPr>
          <p:cNvSpPr>
            <a:spLocks noGrp="1"/>
          </p:cNvSpPr>
          <p:nvPr>
            <p:ph idx="1"/>
          </p:nvPr>
        </p:nvSpPr>
        <p:spPr>
          <a:xfrm>
            <a:off x="7859485" y="2198914"/>
            <a:ext cx="3690257" cy="3670180"/>
          </a:xfrm>
        </p:spPr>
        <p:txBody>
          <a:bodyPr>
            <a:normAutofit lnSpcReduction="10000"/>
          </a:bodyPr>
          <a:lstStyle/>
          <a:p>
            <a:pPr algn="just">
              <a:buFont typeface="Wingdings" panose="05000000000000000000" pitchFamily="2" charset="2"/>
              <a:buChar char="§"/>
            </a:pPr>
            <a:r>
              <a:rPr lang="en-US" dirty="0"/>
              <a:t>The tweet output is mixture of different context.</a:t>
            </a:r>
          </a:p>
          <a:p>
            <a:pPr algn="just">
              <a:buFont typeface="Wingdings" panose="05000000000000000000" pitchFamily="2" charset="2"/>
              <a:buChar char="§"/>
            </a:pPr>
            <a:r>
              <a:rPr lang="en-IN" dirty="0"/>
              <a:t>For example, taking flooding as a keyword to filter and store data, the system can have information such as "flooding in my bathroom" or "flash flooding in the street" can mean very differently and the system is not capable of recognizing these differences.</a:t>
            </a:r>
          </a:p>
          <a:p>
            <a:pPr algn="just">
              <a:buFont typeface="Wingdings" panose="05000000000000000000" pitchFamily="2" charset="2"/>
              <a:buChar char="§"/>
            </a:pPr>
            <a:r>
              <a:rPr lang="en-US" dirty="0"/>
              <a:t>A</a:t>
            </a:r>
            <a:r>
              <a:rPr lang="en-IN" dirty="0"/>
              <a:t> cognitive filtering system can help in providing a solution.</a:t>
            </a:r>
          </a:p>
          <a:p>
            <a:pPr>
              <a:buFont typeface="Wingdings" panose="05000000000000000000" pitchFamily="2" charset="2"/>
              <a:buChar char="§"/>
            </a:pPr>
            <a:endParaRPr lang="en-US" dirty="0"/>
          </a:p>
        </p:txBody>
      </p:sp>
      <p:sp>
        <p:nvSpPr>
          <p:cNvPr id="17" name="Rectangle 16">
            <a:extLst>
              <a:ext uri="{FF2B5EF4-FFF2-40B4-BE49-F238E27FC236}">
                <a16:creationId xmlns:a16="http://schemas.microsoft.com/office/drawing/2014/main" id="{02CE8509-9E93-4D74-BF24-661F111C7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BD0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66E8BA98-E13C-403B-AC96-75E203799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5845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F24E8-3CCD-443C-AED5-0E478A59833A}"/>
              </a:ext>
            </a:extLst>
          </p:cNvPr>
          <p:cNvSpPr>
            <a:spLocks noGrp="1"/>
          </p:cNvSpPr>
          <p:nvPr>
            <p:ph type="title"/>
          </p:nvPr>
        </p:nvSpPr>
        <p:spPr>
          <a:xfrm>
            <a:off x="7859485" y="634946"/>
            <a:ext cx="3690257" cy="1450757"/>
          </a:xfrm>
        </p:spPr>
        <p:txBody>
          <a:bodyPr>
            <a:normAutofit/>
          </a:bodyPr>
          <a:lstStyle/>
          <a:p>
            <a:r>
              <a:rPr lang="en-US"/>
              <a:t>How does it work?</a:t>
            </a:r>
            <a:endParaRPr lang="en-IN" dirty="0"/>
          </a:p>
        </p:txBody>
      </p:sp>
      <p:pic>
        <p:nvPicPr>
          <p:cNvPr id="7" name="Content Placeholder 3">
            <a:extLst>
              <a:ext uri="{FF2B5EF4-FFF2-40B4-BE49-F238E27FC236}">
                <a16:creationId xmlns:a16="http://schemas.microsoft.com/office/drawing/2014/main" id="{331ED89F-2E05-4D41-98B7-1AB374C359B4}"/>
              </a:ext>
            </a:extLst>
          </p:cNvPr>
          <p:cNvPicPr>
            <a:picLocks noChangeAspect="1"/>
          </p:cNvPicPr>
          <p:nvPr/>
        </p:nvPicPr>
        <p:blipFill>
          <a:blip r:embed="rId2"/>
          <a:stretch>
            <a:fillRect/>
          </a:stretch>
        </p:blipFill>
        <p:spPr>
          <a:xfrm>
            <a:off x="633999" y="2174441"/>
            <a:ext cx="6909801" cy="2845234"/>
          </a:xfrm>
          <a:prstGeom prst="rect">
            <a:avLst/>
          </a:prstGeom>
        </p:spPr>
      </p:pic>
      <p:cxnSp>
        <p:nvCxnSpPr>
          <p:cNvPr id="14" name="Straight Connector 13">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3" name="Content Placeholder 8">
            <a:extLst>
              <a:ext uri="{FF2B5EF4-FFF2-40B4-BE49-F238E27FC236}">
                <a16:creationId xmlns:a16="http://schemas.microsoft.com/office/drawing/2014/main" id="{58E26414-A3C3-4DAA-9CC9-2D8BB56A4C5A}"/>
              </a:ext>
            </a:extLst>
          </p:cNvPr>
          <p:cNvSpPr>
            <a:spLocks noGrp="1"/>
          </p:cNvSpPr>
          <p:nvPr>
            <p:ph idx="1"/>
          </p:nvPr>
        </p:nvSpPr>
        <p:spPr>
          <a:xfrm>
            <a:off x="7859485" y="2198914"/>
            <a:ext cx="3690257" cy="3670180"/>
          </a:xfrm>
        </p:spPr>
        <p:txBody>
          <a:bodyPr>
            <a:normAutofit fontScale="85000" lnSpcReduction="10000"/>
          </a:bodyPr>
          <a:lstStyle/>
          <a:p>
            <a:pPr>
              <a:buFont typeface="Wingdings" panose="05000000000000000000" pitchFamily="2" charset="2"/>
              <a:buChar char="§"/>
            </a:pPr>
            <a:r>
              <a:rPr lang="en-IN" dirty="0"/>
              <a:t>Cognitive filtering model works to filter the tweets base on relevance of the information being fed to it.</a:t>
            </a:r>
          </a:p>
          <a:p>
            <a:pPr>
              <a:buFont typeface="Wingdings" panose="05000000000000000000" pitchFamily="2" charset="2"/>
              <a:buChar char="§"/>
            </a:pPr>
            <a:r>
              <a:rPr lang="en-IN" dirty="0"/>
              <a:t> The model is trained to understand the context of the data and provide output based on those requirements.</a:t>
            </a:r>
          </a:p>
          <a:p>
            <a:pPr>
              <a:buFont typeface="Wingdings" panose="05000000000000000000" pitchFamily="2" charset="2"/>
              <a:buChar char="§"/>
            </a:pPr>
            <a:r>
              <a:rPr lang="en-IN" dirty="0"/>
              <a:t>With respect to filtering the disaster related data, the model takes the unfiltered data and filters the data into relevant and irrelevant information.</a:t>
            </a:r>
          </a:p>
          <a:p>
            <a:pPr>
              <a:buFont typeface="Wingdings" panose="05000000000000000000" pitchFamily="2" charset="2"/>
              <a:buChar char="§"/>
            </a:pPr>
            <a:r>
              <a:rPr lang="en-IN" dirty="0"/>
              <a:t>The relevant information is sent to the Hadoop data store for further processing, the irrelevant information is discarded, saving space.</a:t>
            </a:r>
            <a:endParaRPr lang="en-US" dirty="0"/>
          </a:p>
        </p:txBody>
      </p:sp>
      <p:sp>
        <p:nvSpPr>
          <p:cNvPr id="16" name="Rectangle 15">
            <a:extLst>
              <a:ext uri="{FF2B5EF4-FFF2-40B4-BE49-F238E27FC236}">
                <a16:creationId xmlns:a16="http://schemas.microsoft.com/office/drawing/2014/main" id="{02CE8509-9E93-4D74-BF24-661F111C7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C767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66E8BA98-E13C-403B-AC96-75E203799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389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0E3C-962B-4ABD-8B4C-DB13E4874B66}"/>
              </a:ext>
            </a:extLst>
          </p:cNvPr>
          <p:cNvSpPr>
            <a:spLocks noGrp="1"/>
          </p:cNvSpPr>
          <p:nvPr>
            <p:ph type="title"/>
          </p:nvPr>
        </p:nvSpPr>
        <p:spPr>
          <a:xfrm>
            <a:off x="1097280" y="286603"/>
            <a:ext cx="10058400" cy="1450757"/>
          </a:xfrm>
        </p:spPr>
        <p:txBody>
          <a:bodyPr>
            <a:normAutofit/>
          </a:bodyPr>
          <a:lstStyle/>
          <a:p>
            <a:r>
              <a:rPr lang="en-US" dirty="0"/>
              <a:t>Hadoop and AWS</a:t>
            </a:r>
            <a:endParaRPr lang="en-IN" dirty="0"/>
          </a:p>
        </p:txBody>
      </p:sp>
      <p:graphicFrame>
        <p:nvGraphicFramePr>
          <p:cNvPr id="5" name="Content Placeholder 2">
            <a:extLst>
              <a:ext uri="{FF2B5EF4-FFF2-40B4-BE49-F238E27FC236}">
                <a16:creationId xmlns:a16="http://schemas.microsoft.com/office/drawing/2014/main" id="{84C058C5-56ED-4CAD-9279-3E67E03814F6}"/>
              </a:ext>
            </a:extLst>
          </p:cNvPr>
          <p:cNvGraphicFramePr>
            <a:graphicFrameLocks noGrp="1"/>
          </p:cNvGraphicFramePr>
          <p:nvPr>
            <p:ph idx="1"/>
            <p:extLst>
              <p:ext uri="{D42A27DB-BD31-4B8C-83A1-F6EECF244321}">
                <p14:modId xmlns:p14="http://schemas.microsoft.com/office/powerpoint/2010/main" val="75027682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784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4A9DE-04B3-4C82-8811-8BA062004DDB}"/>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dirty="0">
                <a:solidFill>
                  <a:srgbClr val="FFFFFF"/>
                </a:solidFill>
              </a:rPr>
              <a:t>Contributions</a:t>
            </a:r>
          </a:p>
        </p:txBody>
      </p:sp>
      <p:sp>
        <p:nvSpPr>
          <p:cNvPr id="5" name="Text Placeholder 4">
            <a:extLst>
              <a:ext uri="{FF2B5EF4-FFF2-40B4-BE49-F238E27FC236}">
                <a16:creationId xmlns:a16="http://schemas.microsoft.com/office/drawing/2014/main" id="{502B34EA-097A-45D5-9A67-402908305063}"/>
              </a:ext>
            </a:extLst>
          </p:cNvPr>
          <p:cNvSpPr>
            <a:spLocks noGrp="1"/>
          </p:cNvSpPr>
          <p:nvPr>
            <p:ph type="body" idx="1"/>
          </p:nvPr>
        </p:nvSpPr>
        <p:spPr>
          <a:xfrm>
            <a:off x="1100051" y="5225240"/>
            <a:ext cx="10058400" cy="1143000"/>
          </a:xfrm>
        </p:spPr>
        <p:txBody>
          <a:bodyPr vert="horz" lIns="91440" tIns="45720" rIns="91440" bIns="45720" rtlCol="0">
            <a:normAutofit/>
          </a:bodyPr>
          <a:lstStyle/>
          <a:p>
            <a:r>
              <a:rPr lang="en-US" dirty="0">
                <a:solidFill>
                  <a:srgbClr val="FFFFFF"/>
                </a:solidFill>
              </a:rPr>
              <a:t>The focus in this study</a:t>
            </a:r>
          </a:p>
        </p:txBody>
      </p:sp>
    </p:spTree>
    <p:extLst>
      <p:ext uri="{BB962C8B-B14F-4D97-AF65-F5344CB8AC3E}">
        <p14:creationId xmlns:p14="http://schemas.microsoft.com/office/powerpoint/2010/main" val="193433462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7A9EFC88-0F1E-4E0E-9333-92162A263E2B}"/>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Objectives Achieved</a:t>
            </a:r>
            <a:endParaRPr lang="en-IN" sz="3600">
              <a:solidFill>
                <a:srgbClr val="FFFFFF"/>
              </a:solidFill>
            </a:endParaRPr>
          </a:p>
        </p:txBody>
      </p:sp>
      <p:sp>
        <p:nvSpPr>
          <p:cNvPr id="10" name="Rectangle 15">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Content Placeholder 4">
            <a:extLst>
              <a:ext uri="{FF2B5EF4-FFF2-40B4-BE49-F238E27FC236}">
                <a16:creationId xmlns:a16="http://schemas.microsoft.com/office/drawing/2014/main" id="{FD4ABFF9-3036-48BB-8E2C-DE0C86D3783D}"/>
              </a:ext>
            </a:extLst>
          </p:cNvPr>
          <p:cNvGraphicFramePr>
            <a:graphicFrameLocks noGrp="1"/>
          </p:cNvGraphicFramePr>
          <p:nvPr>
            <p:ph idx="1"/>
            <p:extLst>
              <p:ext uri="{D42A27DB-BD31-4B8C-83A1-F6EECF244321}">
                <p14:modId xmlns:p14="http://schemas.microsoft.com/office/powerpoint/2010/main" val="174520971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874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3A54-06E0-4CB1-A7BF-E839850272F0}"/>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dirty="0">
                <a:solidFill>
                  <a:srgbClr val="FFFFFF"/>
                </a:solidFill>
              </a:rPr>
              <a:t>What’s next?</a:t>
            </a:r>
          </a:p>
        </p:txBody>
      </p:sp>
      <p:sp>
        <p:nvSpPr>
          <p:cNvPr id="3" name="Text Placeholder 2">
            <a:extLst>
              <a:ext uri="{FF2B5EF4-FFF2-40B4-BE49-F238E27FC236}">
                <a16:creationId xmlns:a16="http://schemas.microsoft.com/office/drawing/2014/main" id="{F10AE29E-B316-45E2-B8F2-315D5B8395FA}"/>
              </a:ext>
            </a:extLst>
          </p:cNvPr>
          <p:cNvSpPr>
            <a:spLocks noGrp="1"/>
          </p:cNvSpPr>
          <p:nvPr>
            <p:ph type="body" idx="1"/>
          </p:nvPr>
        </p:nvSpPr>
        <p:spPr>
          <a:xfrm>
            <a:off x="1100051" y="5225240"/>
            <a:ext cx="10058400" cy="1143000"/>
          </a:xfrm>
        </p:spPr>
        <p:txBody>
          <a:bodyPr vert="horz" lIns="91440" tIns="45720" rIns="91440" bIns="45720" rtlCol="0">
            <a:normAutofit/>
          </a:bodyPr>
          <a:lstStyle/>
          <a:p>
            <a:r>
              <a:rPr lang="en-US" dirty="0">
                <a:solidFill>
                  <a:srgbClr val="FFFFFF"/>
                </a:solidFill>
              </a:rPr>
              <a:t>Future work</a:t>
            </a:r>
          </a:p>
        </p:txBody>
      </p:sp>
    </p:spTree>
    <p:extLst>
      <p:ext uri="{BB962C8B-B14F-4D97-AF65-F5344CB8AC3E}">
        <p14:creationId xmlns:p14="http://schemas.microsoft.com/office/powerpoint/2010/main" val="275524644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2914A-D267-4D10-AD94-ADAB6D0E719D}"/>
              </a:ext>
            </a:extLst>
          </p:cNvPr>
          <p:cNvSpPr>
            <a:spLocks noGrp="1"/>
          </p:cNvSpPr>
          <p:nvPr>
            <p:ph type="title"/>
          </p:nvPr>
        </p:nvSpPr>
        <p:spPr>
          <a:xfrm>
            <a:off x="1097280" y="286603"/>
            <a:ext cx="10058400" cy="1450757"/>
          </a:xfrm>
        </p:spPr>
        <p:txBody>
          <a:bodyPr>
            <a:normAutofit/>
          </a:bodyPr>
          <a:lstStyle/>
          <a:p>
            <a:r>
              <a:rPr lang="en-US" dirty="0"/>
              <a:t>Some ideas to work with</a:t>
            </a:r>
            <a:endParaRPr lang="en-IN" dirty="0"/>
          </a:p>
        </p:txBody>
      </p:sp>
      <p:graphicFrame>
        <p:nvGraphicFramePr>
          <p:cNvPr id="18" name="Content Placeholder 4">
            <a:extLst>
              <a:ext uri="{FF2B5EF4-FFF2-40B4-BE49-F238E27FC236}">
                <a16:creationId xmlns:a16="http://schemas.microsoft.com/office/drawing/2014/main" id="{E5DDC548-C690-4596-BE26-858AECA72412}"/>
              </a:ext>
            </a:extLst>
          </p:cNvPr>
          <p:cNvGraphicFramePr>
            <a:graphicFrameLocks noGrp="1"/>
          </p:cNvGraphicFramePr>
          <p:nvPr>
            <p:ph idx="1"/>
            <p:extLst>
              <p:ext uri="{D42A27DB-BD31-4B8C-83A1-F6EECF244321}">
                <p14:modId xmlns:p14="http://schemas.microsoft.com/office/powerpoint/2010/main" val="210760913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4616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5BDE8E-CBE1-434A-A0BD-38263E0515D9}"/>
              </a:ext>
            </a:extLst>
          </p:cNvPr>
          <p:cNvSpPr>
            <a:spLocks noGrp="1"/>
          </p:cNvSpPr>
          <p:nvPr>
            <p:ph type="title"/>
          </p:nvPr>
        </p:nvSpPr>
        <p:spPr/>
        <p:txBody>
          <a:bodyPr/>
          <a:lstStyle/>
          <a:p>
            <a:r>
              <a:rPr lang="en-US" dirty="0"/>
              <a:t>Thank you.</a:t>
            </a:r>
            <a:endParaRPr lang="en-IN" dirty="0"/>
          </a:p>
        </p:txBody>
      </p:sp>
      <p:sp>
        <p:nvSpPr>
          <p:cNvPr id="5" name="Text Placeholder 4">
            <a:extLst>
              <a:ext uri="{FF2B5EF4-FFF2-40B4-BE49-F238E27FC236}">
                <a16:creationId xmlns:a16="http://schemas.microsoft.com/office/drawing/2014/main" id="{8552B8F9-7603-4B48-9ED0-46623C145D90}"/>
              </a:ext>
            </a:extLst>
          </p:cNvPr>
          <p:cNvSpPr>
            <a:spLocks noGrp="1"/>
          </p:cNvSpPr>
          <p:nvPr>
            <p:ph type="body" idx="1"/>
          </p:nvPr>
        </p:nvSpPr>
        <p:spPr/>
        <p:txBody>
          <a:bodyPr/>
          <a:lstStyle/>
          <a:p>
            <a:r>
              <a:rPr lang="en-US" dirty="0">
                <a:sym typeface="Wingdings" panose="05000000000000000000" pitchFamily="2" charset="2"/>
              </a:rPr>
              <a:t></a:t>
            </a:r>
            <a:endParaRPr lang="en-IN" dirty="0"/>
          </a:p>
        </p:txBody>
      </p:sp>
    </p:spTree>
    <p:extLst>
      <p:ext uri="{BB962C8B-B14F-4D97-AF65-F5344CB8AC3E}">
        <p14:creationId xmlns:p14="http://schemas.microsoft.com/office/powerpoint/2010/main" val="285276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FACB-0A09-4565-9E64-7BF84B78C34C}"/>
              </a:ext>
            </a:extLst>
          </p:cNvPr>
          <p:cNvSpPr>
            <a:spLocks noGrp="1"/>
          </p:cNvSpPr>
          <p:nvPr>
            <p:ph type="title"/>
          </p:nvPr>
        </p:nvSpPr>
        <p:spPr>
          <a:xfrm>
            <a:off x="1097280" y="286603"/>
            <a:ext cx="10058400" cy="1450757"/>
          </a:xfrm>
        </p:spPr>
        <p:txBody>
          <a:bodyPr>
            <a:normAutofit/>
          </a:bodyPr>
          <a:lstStyle/>
          <a:p>
            <a:r>
              <a:rPr lang="en-US" dirty="0"/>
              <a:t>Why do we need a DMIS?</a:t>
            </a:r>
            <a:endParaRPr lang="en-IN" dirty="0"/>
          </a:p>
        </p:txBody>
      </p:sp>
      <p:graphicFrame>
        <p:nvGraphicFramePr>
          <p:cNvPr id="5" name="Content Placeholder 2">
            <a:extLst>
              <a:ext uri="{FF2B5EF4-FFF2-40B4-BE49-F238E27FC236}">
                <a16:creationId xmlns:a16="http://schemas.microsoft.com/office/drawing/2014/main" id="{4458C6FA-EFBB-408C-A579-823D12F91B4D}"/>
              </a:ext>
            </a:extLst>
          </p:cNvPr>
          <p:cNvGraphicFramePr>
            <a:graphicFrameLocks noGrp="1"/>
          </p:cNvGraphicFramePr>
          <p:nvPr>
            <p:ph idx="1"/>
            <p:extLst>
              <p:ext uri="{D42A27DB-BD31-4B8C-83A1-F6EECF244321}">
                <p14:modId xmlns:p14="http://schemas.microsoft.com/office/powerpoint/2010/main" val="162307918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942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29EFE4-E587-4E82-8206-F56F1348F924}"/>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What is the scope of the information?</a:t>
            </a:r>
            <a:endParaRPr lang="en-IN"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750655B-B5EB-4533-BE94-928BE4D0D6B2}"/>
              </a:ext>
            </a:extLst>
          </p:cNvPr>
          <p:cNvSpPr>
            <a:spLocks noGrp="1"/>
          </p:cNvSpPr>
          <p:nvPr>
            <p:ph idx="1"/>
          </p:nvPr>
        </p:nvSpPr>
        <p:spPr>
          <a:xfrm>
            <a:off x="4742016" y="605896"/>
            <a:ext cx="6413663" cy="5646208"/>
          </a:xfrm>
        </p:spPr>
        <p:txBody>
          <a:bodyPr anchor="ctr">
            <a:normAutofit/>
          </a:bodyPr>
          <a:lstStyle/>
          <a:p>
            <a:pPr algn="just">
              <a:buFont typeface="Courier New" panose="02070309020205020404" pitchFamily="49" charset="0"/>
              <a:buChar char="o"/>
            </a:pPr>
            <a:r>
              <a:rPr lang="en-US" dirty="0"/>
              <a:t> People have become a great source of data.</a:t>
            </a:r>
          </a:p>
          <a:p>
            <a:pPr algn="just">
              <a:buFont typeface="Courier New" panose="02070309020205020404" pitchFamily="49" charset="0"/>
              <a:buChar char="o"/>
            </a:pPr>
            <a:r>
              <a:rPr lang="en-US" dirty="0"/>
              <a:t> They share information on social media.</a:t>
            </a:r>
          </a:p>
          <a:p>
            <a:pPr algn="just">
              <a:buFont typeface="Courier New" panose="02070309020205020404" pitchFamily="49" charset="0"/>
              <a:buChar char="o"/>
            </a:pPr>
            <a:r>
              <a:rPr lang="en-US" dirty="0"/>
              <a:t> This data collected is huge.</a:t>
            </a:r>
          </a:p>
          <a:p>
            <a:pPr algn="just">
              <a:buFont typeface="Courier New" panose="02070309020205020404" pitchFamily="49" charset="0"/>
              <a:buChar char="o"/>
            </a:pPr>
            <a:r>
              <a:rPr lang="en-US" dirty="0"/>
              <a:t> Additionally, data is available from other sources like news websites, government plans, etc.</a:t>
            </a:r>
          </a:p>
          <a:p>
            <a:pPr algn="just">
              <a:buFont typeface="Courier New" panose="02070309020205020404" pitchFamily="49" charset="0"/>
              <a:buChar char="o"/>
            </a:pPr>
            <a:r>
              <a:rPr lang="en-US" dirty="0"/>
              <a:t> Data collection can happen during the 4 phases of disaster management; </a:t>
            </a:r>
            <a:r>
              <a:rPr lang="en-IN" dirty="0"/>
              <a:t>Mitigation, Preparedness, Response, and Recovery.</a:t>
            </a:r>
          </a:p>
          <a:p>
            <a:pPr algn="just">
              <a:buFont typeface="Courier New" panose="02070309020205020404" pitchFamily="49" charset="0"/>
              <a:buChar char="o"/>
            </a:pPr>
            <a:r>
              <a:rPr lang="en-US" dirty="0"/>
              <a:t> Delivery is focused during response phase.</a:t>
            </a:r>
            <a:endParaRPr lang="en-IN" dirty="0"/>
          </a:p>
        </p:txBody>
      </p:sp>
    </p:spTree>
    <p:extLst>
      <p:ext uri="{BB962C8B-B14F-4D97-AF65-F5344CB8AC3E}">
        <p14:creationId xmlns:p14="http://schemas.microsoft.com/office/powerpoint/2010/main" val="303797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F084-564F-4DB1-BB08-BB02099C0E01}"/>
              </a:ext>
            </a:extLst>
          </p:cNvPr>
          <p:cNvSpPr>
            <a:spLocks noGrp="1"/>
          </p:cNvSpPr>
          <p:nvPr>
            <p:ph type="title"/>
          </p:nvPr>
        </p:nvSpPr>
        <p:spPr/>
        <p:txBody>
          <a:bodyPr>
            <a:normAutofit/>
          </a:bodyPr>
          <a:lstStyle/>
          <a:p>
            <a:r>
              <a:rPr lang="en-US" sz="3600">
                <a:solidFill>
                  <a:srgbClr val="FFFFFF"/>
                </a:solidFill>
              </a:rPr>
              <a:t>Phases of Disaster Management</a:t>
            </a:r>
            <a:endParaRPr lang="en-IN" sz="3600" dirty="0">
              <a:solidFill>
                <a:srgbClr val="FFFFFF"/>
              </a:solidFill>
            </a:endParaRPr>
          </a:p>
        </p:txBody>
      </p:sp>
      <p:sp>
        <p:nvSpPr>
          <p:cNvPr id="10" name="Content Placeholder 9">
            <a:extLst>
              <a:ext uri="{FF2B5EF4-FFF2-40B4-BE49-F238E27FC236}">
                <a16:creationId xmlns:a16="http://schemas.microsoft.com/office/drawing/2014/main" id="{57EA7746-AF78-4874-BF4D-4B2058AEBB9D}"/>
              </a:ext>
            </a:extLst>
          </p:cNvPr>
          <p:cNvSpPr>
            <a:spLocks noGrp="1"/>
          </p:cNvSpPr>
          <p:nvPr>
            <p:ph idx="1"/>
          </p:nvPr>
        </p:nvSpPr>
        <p:spPr/>
        <p:txBody>
          <a:bodyPr>
            <a:normAutofit/>
          </a:bodyPr>
          <a:lstStyle/>
          <a:p>
            <a:pPr marL="0" indent="0">
              <a:buNone/>
            </a:pPr>
            <a:r>
              <a:rPr lang="en-US" sz="1500" dirty="0">
                <a:solidFill>
                  <a:srgbClr val="FFFFFF"/>
                </a:solidFill>
              </a:rPr>
              <a:t>What are the 4 phases of disaster management?</a:t>
            </a:r>
          </a:p>
          <a:p>
            <a:pPr marL="0" indent="0">
              <a:buNone/>
            </a:pPr>
            <a:r>
              <a:rPr lang="en-US" sz="1500" dirty="0">
                <a:solidFill>
                  <a:srgbClr val="FFFFFF"/>
                </a:solidFill>
              </a:rPr>
              <a:t>Mitigation, Preparedness, Response, Recovery</a:t>
            </a:r>
          </a:p>
        </p:txBody>
      </p:sp>
      <p:sp>
        <p:nvSpPr>
          <p:cNvPr id="4" name="Text Placeholder 3">
            <a:extLst>
              <a:ext uri="{FF2B5EF4-FFF2-40B4-BE49-F238E27FC236}">
                <a16:creationId xmlns:a16="http://schemas.microsoft.com/office/drawing/2014/main" id="{36DF50D2-AB6B-4B24-A1A3-26AD805C4BF4}"/>
              </a:ext>
            </a:extLst>
          </p:cNvPr>
          <p:cNvSpPr>
            <a:spLocks noGrp="1"/>
          </p:cNvSpPr>
          <p:nvPr>
            <p:ph type="body" sz="half" idx="2"/>
          </p:nvPr>
        </p:nvSpPr>
        <p:spPr/>
        <p:txBody>
          <a:bodyPr/>
          <a:lstStyle/>
          <a:p>
            <a:r>
              <a:rPr lang="en-US" dirty="0"/>
              <a:t>What are the 4 phases of disaster management?</a:t>
            </a:r>
          </a:p>
          <a:p>
            <a:r>
              <a:rPr lang="en-US" dirty="0"/>
              <a:t>Mitigation, Preparedness, Response, Recovery</a:t>
            </a:r>
          </a:p>
          <a:p>
            <a:endParaRPr lang="en-IN" dirty="0"/>
          </a:p>
        </p:txBody>
      </p:sp>
      <p:pic>
        <p:nvPicPr>
          <p:cNvPr id="8" name="Content Placeholder 4">
            <a:extLst>
              <a:ext uri="{FF2B5EF4-FFF2-40B4-BE49-F238E27FC236}">
                <a16:creationId xmlns:a16="http://schemas.microsoft.com/office/drawing/2014/main" id="{D2B752D2-3D2A-458B-BD72-69885C832878}"/>
              </a:ext>
            </a:extLst>
          </p:cNvPr>
          <p:cNvPicPr>
            <a:picLocks noChangeAspect="1"/>
          </p:cNvPicPr>
          <p:nvPr/>
        </p:nvPicPr>
        <p:blipFill rotWithShape="1">
          <a:blip r:embed="rId2">
            <a:extLst>
              <a:ext uri="{28A0092B-C50C-407E-A947-70E740481C1C}">
                <a14:useLocalDpi xmlns:a14="http://schemas.microsoft.com/office/drawing/2010/main" val="0"/>
              </a:ext>
            </a:extLst>
          </a:blip>
          <a:srcRect l="15741" r="19953"/>
          <a:stretch/>
        </p:blipFill>
        <p:spPr>
          <a:xfrm>
            <a:off x="5330404" y="1165194"/>
            <a:ext cx="5515038" cy="4824125"/>
          </a:xfrm>
          <a:prstGeom prst="rect">
            <a:avLst/>
          </a:prstGeom>
        </p:spPr>
      </p:pic>
    </p:spTree>
    <p:extLst>
      <p:ext uri="{BB962C8B-B14F-4D97-AF65-F5344CB8AC3E}">
        <p14:creationId xmlns:p14="http://schemas.microsoft.com/office/powerpoint/2010/main" val="324995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4CE3AD-C754-4F1E-A76F-1EDDF7179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789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64B833-7E80-47F1-BDAE-39DB1DA17782}"/>
              </a:ext>
            </a:extLst>
          </p:cNvPr>
          <p:cNvSpPr>
            <a:spLocks noGrp="1"/>
          </p:cNvSpPr>
          <p:nvPr>
            <p:ph type="title"/>
          </p:nvPr>
        </p:nvSpPr>
        <p:spPr>
          <a:xfrm>
            <a:off x="781877" y="643467"/>
            <a:ext cx="3467569" cy="5571066"/>
          </a:xfrm>
        </p:spPr>
        <p:txBody>
          <a:bodyPr anchor="ctr">
            <a:normAutofit/>
          </a:bodyPr>
          <a:lstStyle/>
          <a:p>
            <a:r>
              <a:rPr lang="en-US" sz="4000">
                <a:solidFill>
                  <a:srgbClr val="FFFFFF"/>
                </a:solidFill>
              </a:rPr>
              <a:t>Phases of Disaster Management</a:t>
            </a:r>
            <a:endParaRPr lang="en-IN" sz="4000">
              <a:solidFill>
                <a:srgbClr val="FFFFFF"/>
              </a:solidFill>
            </a:endParaRPr>
          </a:p>
        </p:txBody>
      </p:sp>
      <p:sp>
        <p:nvSpPr>
          <p:cNvPr id="10" name="Rectangle 9">
            <a:extLst>
              <a:ext uri="{FF2B5EF4-FFF2-40B4-BE49-F238E27FC236}">
                <a16:creationId xmlns:a16="http://schemas.microsoft.com/office/drawing/2014/main" id="{D238B743-4443-4735-BFC2-B514F640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78973" y="0"/>
            <a:ext cx="761302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C8BBC9F-1753-4E89-947D-25525942CE2E}"/>
              </a:ext>
            </a:extLst>
          </p:cNvPr>
          <p:cNvSpPr>
            <a:spLocks noGrp="1"/>
          </p:cNvSpPr>
          <p:nvPr>
            <p:ph idx="1"/>
          </p:nvPr>
        </p:nvSpPr>
        <p:spPr>
          <a:xfrm>
            <a:off x="5124206" y="643467"/>
            <a:ext cx="6104288" cy="5571065"/>
          </a:xfrm>
        </p:spPr>
        <p:txBody>
          <a:bodyPr anchor="ctr">
            <a:normAutofit/>
          </a:bodyPr>
          <a:lstStyle/>
          <a:p>
            <a:pPr algn="just">
              <a:buFont typeface="Courier New" panose="02070309020205020404" pitchFamily="49" charset="0"/>
              <a:buChar char="o"/>
            </a:pPr>
            <a:r>
              <a:rPr lang="en-US" sz="1800" dirty="0">
                <a:solidFill>
                  <a:srgbClr val="FFFFFF"/>
                </a:solidFill>
              </a:rPr>
              <a:t> </a:t>
            </a:r>
            <a:r>
              <a:rPr lang="en-US" sz="1800" b="1" dirty="0">
                <a:solidFill>
                  <a:srgbClr val="FFFFFF"/>
                </a:solidFill>
              </a:rPr>
              <a:t>M</a:t>
            </a:r>
            <a:r>
              <a:rPr lang="en-IN" sz="1800" b="1" dirty="0" err="1">
                <a:solidFill>
                  <a:srgbClr val="FFFFFF"/>
                </a:solidFill>
              </a:rPr>
              <a:t>itigation</a:t>
            </a:r>
            <a:r>
              <a:rPr lang="en-IN" sz="1800" dirty="0">
                <a:solidFill>
                  <a:srgbClr val="FFFFFF"/>
                </a:solidFill>
              </a:rPr>
              <a:t>: Involves steps to reduce impact of disaster.</a:t>
            </a:r>
          </a:p>
          <a:p>
            <a:pPr algn="just"/>
            <a:r>
              <a:rPr lang="en-US" sz="1800" dirty="0">
                <a:solidFill>
                  <a:srgbClr val="FFFFFF"/>
                </a:solidFill>
              </a:rPr>
              <a:t>E</a:t>
            </a:r>
            <a:r>
              <a:rPr lang="en-IN" sz="1800" dirty="0">
                <a:solidFill>
                  <a:srgbClr val="FFFFFF"/>
                </a:solidFill>
              </a:rPr>
              <a:t>x. Planning infrastructure</a:t>
            </a:r>
          </a:p>
          <a:p>
            <a:pPr algn="just">
              <a:buFont typeface="Courier New" panose="02070309020205020404" pitchFamily="49" charset="0"/>
              <a:buChar char="o"/>
            </a:pPr>
            <a:r>
              <a:rPr lang="en-US" sz="1800" dirty="0">
                <a:solidFill>
                  <a:srgbClr val="FFFFFF"/>
                </a:solidFill>
              </a:rPr>
              <a:t> </a:t>
            </a:r>
            <a:r>
              <a:rPr lang="en-US" sz="1800" b="1" dirty="0">
                <a:solidFill>
                  <a:srgbClr val="FFFFFF"/>
                </a:solidFill>
              </a:rPr>
              <a:t>P</a:t>
            </a:r>
            <a:r>
              <a:rPr lang="en-IN" sz="1800" b="1" dirty="0" err="1">
                <a:solidFill>
                  <a:srgbClr val="FFFFFF"/>
                </a:solidFill>
              </a:rPr>
              <a:t>reparedness</a:t>
            </a:r>
            <a:r>
              <a:rPr lang="en-IN" sz="1800" dirty="0">
                <a:solidFill>
                  <a:srgbClr val="FFFFFF"/>
                </a:solidFill>
              </a:rPr>
              <a:t>: Concerned with formulation of plans and protocols.</a:t>
            </a:r>
          </a:p>
          <a:p>
            <a:pPr algn="just"/>
            <a:r>
              <a:rPr lang="en-US" sz="1800" dirty="0">
                <a:solidFill>
                  <a:srgbClr val="FFFFFF"/>
                </a:solidFill>
              </a:rPr>
              <a:t>E</a:t>
            </a:r>
            <a:r>
              <a:rPr lang="en-IN" sz="1800" dirty="0">
                <a:solidFill>
                  <a:srgbClr val="FFFFFF"/>
                </a:solidFill>
              </a:rPr>
              <a:t>x. Developing response mechanisms, procedures and strategies to follow. Setting up warning systems, shelters and storing food.</a:t>
            </a:r>
          </a:p>
          <a:p>
            <a:pPr algn="just">
              <a:buFont typeface="Courier New" panose="02070309020205020404" pitchFamily="49" charset="0"/>
              <a:buChar char="o"/>
            </a:pPr>
            <a:r>
              <a:rPr lang="en-US" sz="1800" dirty="0">
                <a:solidFill>
                  <a:srgbClr val="FFFFFF"/>
                </a:solidFill>
              </a:rPr>
              <a:t> </a:t>
            </a:r>
            <a:r>
              <a:rPr lang="en-US" sz="1800" b="1" dirty="0">
                <a:solidFill>
                  <a:srgbClr val="FFFFFF"/>
                </a:solidFill>
              </a:rPr>
              <a:t>Response</a:t>
            </a:r>
            <a:r>
              <a:rPr lang="en-US" sz="1800" dirty="0">
                <a:solidFill>
                  <a:srgbClr val="FFFFFF"/>
                </a:solidFill>
              </a:rPr>
              <a:t>: Triggered when a catastrophe occurs. Deals with measures to save life and property, improve health and morale of affected population.</a:t>
            </a:r>
          </a:p>
          <a:p>
            <a:pPr algn="just"/>
            <a:r>
              <a:rPr lang="en-US" sz="1800" dirty="0">
                <a:solidFill>
                  <a:srgbClr val="FFFFFF"/>
                </a:solidFill>
              </a:rPr>
              <a:t>Ex. Providing safe zones and shelters, evacuation plans, extraction zones and protocols to follow.</a:t>
            </a:r>
          </a:p>
          <a:p>
            <a:pPr algn="just">
              <a:buFont typeface="Courier New" panose="02070309020205020404" pitchFamily="49" charset="0"/>
              <a:buChar char="o"/>
            </a:pPr>
            <a:r>
              <a:rPr lang="en-US" sz="1800" dirty="0">
                <a:solidFill>
                  <a:srgbClr val="FFFFFF"/>
                </a:solidFill>
              </a:rPr>
              <a:t> </a:t>
            </a:r>
            <a:r>
              <a:rPr lang="en-US" sz="1800" b="1" dirty="0">
                <a:solidFill>
                  <a:srgbClr val="FFFFFF"/>
                </a:solidFill>
              </a:rPr>
              <a:t>Recovery</a:t>
            </a:r>
            <a:r>
              <a:rPr lang="en-US" sz="1800" dirty="0">
                <a:solidFill>
                  <a:srgbClr val="FFFFFF"/>
                </a:solidFill>
              </a:rPr>
              <a:t>: Aftermath of a disaster. Concerns with aiding the population to get back on their feet.</a:t>
            </a:r>
          </a:p>
          <a:p>
            <a:pPr algn="just"/>
            <a:r>
              <a:rPr lang="en-US" sz="1800" dirty="0">
                <a:solidFill>
                  <a:srgbClr val="FFFFFF"/>
                </a:solidFill>
              </a:rPr>
              <a:t>Ex. Repairing structures, resuming business, etc. </a:t>
            </a:r>
            <a:endParaRPr lang="en-IN" sz="1800" dirty="0">
              <a:solidFill>
                <a:srgbClr val="FFFFFF"/>
              </a:solidFill>
            </a:endParaRPr>
          </a:p>
          <a:p>
            <a:pPr algn="just"/>
            <a:endParaRPr lang="en-IN" sz="1800" dirty="0">
              <a:solidFill>
                <a:srgbClr val="FFFFFF"/>
              </a:solidFill>
            </a:endParaRPr>
          </a:p>
        </p:txBody>
      </p:sp>
    </p:spTree>
    <p:extLst>
      <p:ext uri="{BB962C8B-B14F-4D97-AF65-F5344CB8AC3E}">
        <p14:creationId xmlns:p14="http://schemas.microsoft.com/office/powerpoint/2010/main" val="38804304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9FA804-2D86-4441-A4E4-72431C859D00}"/>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a:solidFill>
                  <a:srgbClr val="FFFFFF"/>
                </a:solidFill>
              </a:rPr>
              <a:t>Technologies relevant to DMIS</a:t>
            </a:r>
          </a:p>
        </p:txBody>
      </p:sp>
      <p:sp>
        <p:nvSpPr>
          <p:cNvPr id="5" name="Text Placeholder 4">
            <a:extLst>
              <a:ext uri="{FF2B5EF4-FFF2-40B4-BE49-F238E27FC236}">
                <a16:creationId xmlns:a16="http://schemas.microsoft.com/office/drawing/2014/main" id="{C02D5042-80C7-4844-9BB1-656719109E63}"/>
              </a:ext>
            </a:extLst>
          </p:cNvPr>
          <p:cNvSpPr>
            <a:spLocks noGrp="1"/>
          </p:cNvSpPr>
          <p:nvPr>
            <p:ph type="body" idx="1"/>
          </p:nvPr>
        </p:nvSpPr>
        <p:spPr>
          <a:xfrm>
            <a:off x="1100051" y="5225240"/>
            <a:ext cx="10058400" cy="1143000"/>
          </a:xfrm>
        </p:spPr>
        <p:txBody>
          <a:bodyPr vert="horz" lIns="91440" tIns="45720" rIns="91440" bIns="45720" rtlCol="0">
            <a:normAutofit/>
          </a:bodyPr>
          <a:lstStyle/>
          <a:p>
            <a:r>
              <a:rPr lang="en-US" dirty="0">
                <a:solidFill>
                  <a:srgbClr val="FFFFFF"/>
                </a:solidFill>
              </a:rPr>
              <a:t>Overview of high-level concepts</a:t>
            </a:r>
          </a:p>
        </p:txBody>
      </p:sp>
    </p:spTree>
    <p:extLst>
      <p:ext uri="{BB962C8B-B14F-4D97-AF65-F5344CB8AC3E}">
        <p14:creationId xmlns:p14="http://schemas.microsoft.com/office/powerpoint/2010/main" val="26961495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8AB170-D96B-47C7-8DDA-9F0BE845C7DA}"/>
              </a:ext>
            </a:extLst>
          </p:cNvPr>
          <p:cNvSpPr>
            <a:spLocks noGrp="1"/>
          </p:cNvSpPr>
          <p:nvPr>
            <p:ph type="title"/>
          </p:nvPr>
        </p:nvSpPr>
        <p:spPr/>
        <p:txBody>
          <a:bodyPr/>
          <a:lstStyle/>
          <a:p>
            <a:r>
              <a:rPr lang="en-US" dirty="0"/>
              <a:t>Big Data in DMIS</a:t>
            </a:r>
            <a:endParaRPr lang="en-IN" dirty="0"/>
          </a:p>
        </p:txBody>
      </p:sp>
      <p:sp>
        <p:nvSpPr>
          <p:cNvPr id="5" name="Content Placeholder 4">
            <a:extLst>
              <a:ext uri="{FF2B5EF4-FFF2-40B4-BE49-F238E27FC236}">
                <a16:creationId xmlns:a16="http://schemas.microsoft.com/office/drawing/2014/main" id="{9E03BC57-3B5C-4E71-8C64-0777D69CF1AE}"/>
              </a:ext>
            </a:extLst>
          </p:cNvPr>
          <p:cNvSpPr>
            <a:spLocks noGrp="1"/>
          </p:cNvSpPr>
          <p:nvPr>
            <p:ph idx="1"/>
          </p:nvPr>
        </p:nvSpPr>
        <p:spPr/>
        <p:txBody>
          <a:bodyPr>
            <a:noAutofit/>
          </a:bodyPr>
          <a:lstStyle/>
          <a:p>
            <a:pPr algn="just">
              <a:buFont typeface="Courier New" panose="02070309020205020404" pitchFamily="49" charset="0"/>
              <a:buChar char="o"/>
            </a:pPr>
            <a:r>
              <a:rPr lang="en-US" sz="1600" dirty="0"/>
              <a:t> Traditional RDBMS were designed in an era without big data.</a:t>
            </a:r>
          </a:p>
          <a:p>
            <a:pPr algn="just">
              <a:buFont typeface="Courier New" panose="02070309020205020404" pitchFamily="49" charset="0"/>
              <a:buChar char="o"/>
            </a:pPr>
            <a:r>
              <a:rPr lang="en-US" sz="1600" dirty="0"/>
              <a:t> Big Data introduced a shift in how data is being produced and stored.</a:t>
            </a:r>
          </a:p>
          <a:p>
            <a:pPr algn="just"/>
            <a:r>
              <a:rPr lang="en-US" sz="1600" b="1" dirty="0"/>
              <a:t>What is Big Data?</a:t>
            </a:r>
          </a:p>
          <a:p>
            <a:pPr algn="just"/>
            <a:r>
              <a:rPr lang="en-IN" sz="1600" dirty="0"/>
              <a:t>"Big Data" is a terminology used to define large sets of data that can be both structured and unstructured, as well as complex for traditional data processing techniques.</a:t>
            </a:r>
          </a:p>
          <a:p>
            <a:pPr algn="just">
              <a:buFont typeface="Courier New" panose="02070309020205020404" pitchFamily="49" charset="0"/>
              <a:buChar char="o"/>
            </a:pPr>
            <a:r>
              <a:rPr lang="en-US" sz="1600" dirty="0"/>
              <a:t> 3</a:t>
            </a:r>
            <a:r>
              <a:rPr lang="en-IN" sz="1600" dirty="0"/>
              <a:t> V’s of Big Data: Volume, Velocity and Variety.</a:t>
            </a:r>
          </a:p>
          <a:p>
            <a:pPr algn="just">
              <a:buFont typeface="Courier New" panose="02070309020205020404" pitchFamily="49" charset="0"/>
              <a:buChar char="o"/>
            </a:pPr>
            <a:r>
              <a:rPr lang="en-US" sz="1600" dirty="0"/>
              <a:t> Here, it </a:t>
            </a:r>
            <a:r>
              <a:rPr lang="en-IN" sz="1600" dirty="0"/>
              <a:t>refers to the large collections of disaster-related data sets being collected from various sources and disaster contributors.</a:t>
            </a:r>
          </a:p>
          <a:p>
            <a:pPr algn="just">
              <a:buFont typeface="Courier New" panose="02070309020205020404" pitchFamily="49" charset="0"/>
              <a:buChar char="o"/>
            </a:pPr>
            <a:r>
              <a:rPr lang="en-US" sz="1600" dirty="0"/>
              <a:t> Besides volumes, variety of disaster-related data is a problem.</a:t>
            </a:r>
          </a:p>
          <a:p>
            <a:pPr algn="just">
              <a:buFont typeface="Courier New" panose="02070309020205020404" pitchFamily="49" charset="0"/>
              <a:buChar char="o"/>
            </a:pPr>
            <a:r>
              <a:rPr lang="en-US" sz="1600" dirty="0"/>
              <a:t> Efficient use of collected information can improve decision making.</a:t>
            </a:r>
            <a:endParaRPr lang="en-IN" sz="1600" dirty="0"/>
          </a:p>
          <a:p>
            <a:pPr algn="just"/>
            <a:endParaRPr lang="en-IN" sz="1600" dirty="0"/>
          </a:p>
          <a:p>
            <a:pPr algn="just">
              <a:buFont typeface="Courier New" panose="02070309020205020404" pitchFamily="49" charset="0"/>
              <a:buChar char="o"/>
            </a:pPr>
            <a:endParaRPr lang="en-IN" sz="1600" dirty="0"/>
          </a:p>
        </p:txBody>
      </p:sp>
    </p:spTree>
    <p:extLst>
      <p:ext uri="{BB962C8B-B14F-4D97-AF65-F5344CB8AC3E}">
        <p14:creationId xmlns:p14="http://schemas.microsoft.com/office/powerpoint/2010/main" val="110791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C888-03F8-42B3-BE42-3176275F3D2E}"/>
              </a:ext>
            </a:extLst>
          </p:cNvPr>
          <p:cNvSpPr>
            <a:spLocks noGrp="1"/>
          </p:cNvSpPr>
          <p:nvPr>
            <p:ph type="title"/>
          </p:nvPr>
        </p:nvSpPr>
        <p:spPr/>
        <p:txBody>
          <a:bodyPr/>
          <a:lstStyle/>
          <a:p>
            <a:r>
              <a:rPr lang="en-US" dirty="0"/>
              <a:t>Cloud Computing in DMIS</a:t>
            </a:r>
            <a:endParaRPr lang="en-IN" dirty="0"/>
          </a:p>
        </p:txBody>
      </p:sp>
      <p:sp>
        <p:nvSpPr>
          <p:cNvPr id="3" name="Content Placeholder 2">
            <a:extLst>
              <a:ext uri="{FF2B5EF4-FFF2-40B4-BE49-F238E27FC236}">
                <a16:creationId xmlns:a16="http://schemas.microsoft.com/office/drawing/2014/main" id="{8F0D8F2E-DF98-4FAC-B6FB-C105D8CE2577}"/>
              </a:ext>
            </a:extLst>
          </p:cNvPr>
          <p:cNvSpPr>
            <a:spLocks noGrp="1"/>
          </p:cNvSpPr>
          <p:nvPr>
            <p:ph idx="1"/>
          </p:nvPr>
        </p:nvSpPr>
        <p:spPr/>
        <p:txBody>
          <a:bodyPr>
            <a:noAutofit/>
          </a:bodyPr>
          <a:lstStyle/>
          <a:p>
            <a:pPr algn="just">
              <a:buFont typeface="Courier New" panose="02070309020205020404" pitchFamily="49" charset="0"/>
              <a:buChar char="o"/>
            </a:pPr>
            <a:r>
              <a:rPr lang="en-US" sz="1600" dirty="0"/>
              <a:t> NIST Defines cloud computing as:</a:t>
            </a:r>
          </a:p>
          <a:p>
            <a:pPr algn="just"/>
            <a:r>
              <a:rPr lang="en-IN" sz="1600" dirty="0"/>
              <a:t>"a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endParaRPr lang="en-US" sz="1600" dirty="0"/>
          </a:p>
          <a:p>
            <a:pPr algn="just">
              <a:buFont typeface="Courier New" panose="02070309020205020404" pitchFamily="49" charset="0"/>
              <a:buChar char="o"/>
            </a:pPr>
            <a:r>
              <a:rPr lang="en-US" sz="1600" dirty="0"/>
              <a:t> D</a:t>
            </a:r>
            <a:r>
              <a:rPr lang="en-IN" sz="1600" dirty="0" err="1"/>
              <a:t>ue</a:t>
            </a:r>
            <a:r>
              <a:rPr lang="en-IN" sz="1600" dirty="0"/>
              <a:t> to large amounts of data, cloud computing can provide resources to store and process it.</a:t>
            </a:r>
          </a:p>
          <a:p>
            <a:pPr algn="just">
              <a:buFont typeface="Courier New" panose="02070309020205020404" pitchFamily="49" charset="0"/>
              <a:buChar char="o"/>
            </a:pPr>
            <a:r>
              <a:rPr lang="en-IN" sz="1600" dirty="0"/>
              <a:t> Added benefit of all the advantages of cloud computing.</a:t>
            </a:r>
          </a:p>
          <a:p>
            <a:pPr algn="just">
              <a:buFont typeface="Courier New" panose="02070309020205020404" pitchFamily="49" charset="0"/>
              <a:buChar char="o"/>
            </a:pPr>
            <a:r>
              <a:rPr lang="en-IN" sz="1600" dirty="0"/>
              <a:t>Ex. High Availability, Scalability, Elasticity etc.</a:t>
            </a:r>
          </a:p>
          <a:p>
            <a:pPr algn="just">
              <a:buFont typeface="Courier New" panose="02070309020205020404" pitchFamily="49" charset="0"/>
              <a:buChar char="o"/>
            </a:pPr>
            <a:r>
              <a:rPr lang="en-IN" sz="1600" dirty="0"/>
              <a:t> Also, Platform can start small and then grow (Scalability).</a:t>
            </a:r>
          </a:p>
          <a:p>
            <a:pPr algn="just">
              <a:buFont typeface="Courier New" panose="02070309020205020404" pitchFamily="49" charset="0"/>
              <a:buChar char="o"/>
            </a:pPr>
            <a:r>
              <a:rPr lang="en-IN" sz="1600" dirty="0"/>
              <a:t> More importantly we need our platform to run during a disaster – HA and FT (Disasters can potentially cause failures, but cloud computing can help).</a:t>
            </a:r>
          </a:p>
        </p:txBody>
      </p:sp>
    </p:spTree>
    <p:extLst>
      <p:ext uri="{BB962C8B-B14F-4D97-AF65-F5344CB8AC3E}">
        <p14:creationId xmlns:p14="http://schemas.microsoft.com/office/powerpoint/2010/main" val="4282321081"/>
      </p:ext>
    </p:extLst>
  </p:cSld>
  <p:clrMapOvr>
    <a:masterClrMapping/>
  </p:clrMapOvr>
</p:sld>
</file>

<file path=ppt/theme/theme1.xml><?xml version="1.0" encoding="utf-8"?>
<a:theme xmlns:a="http://schemas.openxmlformats.org/drawingml/2006/main" name="1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242</TotalTime>
  <Words>1629</Words>
  <Application>Microsoft Office PowerPoint</Application>
  <PresentationFormat>Widescreen</PresentationFormat>
  <Paragraphs>146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Calibri Light</vt:lpstr>
      <vt:lpstr>Courier New</vt:lpstr>
      <vt:lpstr>Wingdings</vt:lpstr>
      <vt:lpstr>1_Retrospect</vt:lpstr>
      <vt:lpstr>An Approach to a Disaster Management Information System</vt:lpstr>
      <vt:lpstr>Introduction</vt:lpstr>
      <vt:lpstr>Why do we need a DMIS?</vt:lpstr>
      <vt:lpstr>What is the scope of the information?</vt:lpstr>
      <vt:lpstr>Phases of Disaster Management</vt:lpstr>
      <vt:lpstr>Phases of Disaster Management</vt:lpstr>
      <vt:lpstr>Technologies relevant to DMIS</vt:lpstr>
      <vt:lpstr>Big Data in DMIS</vt:lpstr>
      <vt:lpstr>Cloud Computing in DMIS</vt:lpstr>
      <vt:lpstr>NoSQL in DMIS</vt:lpstr>
      <vt:lpstr>ML in DMIS</vt:lpstr>
      <vt:lpstr>Design and Implementation</vt:lpstr>
      <vt:lpstr>Platform Design</vt:lpstr>
      <vt:lpstr>Twitter and Twitter API</vt:lpstr>
      <vt:lpstr>Setting Tokens</vt:lpstr>
      <vt:lpstr>Tweepy Class Instance</vt:lpstr>
      <vt:lpstr>MongoDB</vt:lpstr>
      <vt:lpstr>Running a Mongo Instance</vt:lpstr>
      <vt:lpstr>Stream result MongoDB</vt:lpstr>
      <vt:lpstr>System Output</vt:lpstr>
      <vt:lpstr>Cognitive Filtering</vt:lpstr>
      <vt:lpstr>How does it work?</vt:lpstr>
      <vt:lpstr>Hadoop and AWS</vt:lpstr>
      <vt:lpstr>Contributions</vt:lpstr>
      <vt:lpstr>Objectives Achieved</vt:lpstr>
      <vt:lpstr>What’s next?</vt:lpstr>
      <vt:lpstr>Some ideas to work with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Approach to a Disaster Management Information System</dc:title>
  <dc:creator>Mohammed Faisal Khan</dc:creator>
  <cp:lastModifiedBy>Mohammed Faisal Khan</cp:lastModifiedBy>
  <cp:revision>9</cp:revision>
  <dcterms:created xsi:type="dcterms:W3CDTF">2018-12-14T08:04:35Z</dcterms:created>
  <dcterms:modified xsi:type="dcterms:W3CDTF">2019-01-15T19:39:36Z</dcterms:modified>
</cp:coreProperties>
</file>