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isal Khan" userId="53dd3f704ae69996" providerId="LiveId" clId="{27FFB49B-D76D-4F44-BF9F-E8D788078BB9}"/>
    <pc:docChg chg="modSld">
      <pc:chgData name="Mohammed Faisal Khan" userId="53dd3f704ae69996" providerId="LiveId" clId="{27FFB49B-D76D-4F44-BF9F-E8D788078BB9}" dt="2017-11-28T21:50:29.121" v="15" actId="20577"/>
      <pc:docMkLst>
        <pc:docMk/>
      </pc:docMkLst>
      <pc:sldChg chg="modSp">
        <pc:chgData name="Mohammed Faisal Khan" userId="53dd3f704ae69996" providerId="LiveId" clId="{27FFB49B-D76D-4F44-BF9F-E8D788078BB9}" dt="2017-11-28T21:50:29.121" v="15" actId="20577"/>
        <pc:sldMkLst>
          <pc:docMk/>
          <pc:sldMk cId="4226296546" sldId="258"/>
        </pc:sldMkLst>
        <pc:graphicFrameChg chg="mod">
          <ac:chgData name="Mohammed Faisal Khan" userId="53dd3f704ae69996" providerId="LiveId" clId="{27FFB49B-D76D-4F44-BF9F-E8D788078BB9}" dt="2017-11-28T21:50:29.121" v="15" actId="20577"/>
          <ac:graphicFrameMkLst>
            <pc:docMk/>
            <pc:sldMk cId="4226296546" sldId="258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789D0-C653-496A-BC16-0C3E8077371E}" type="doc">
      <dgm:prSet loTypeId="urn:microsoft.com/office/officeart/2008/layout/LinedList" loCatId="Inbox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8D048CED-30B2-4733-B521-B15524AC4B0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C30D7B47-4550-4E1A-B232-BEBA1E4F7750}" type="parTrans" cxnId="{3ECB593E-7186-4A68-9676-BE1A9CA5EBD9}">
      <dgm:prSet/>
      <dgm:spPr/>
      <dgm:t>
        <a:bodyPr/>
        <a:lstStyle/>
        <a:p>
          <a:endParaRPr lang="en-US"/>
        </a:p>
      </dgm:t>
    </dgm:pt>
    <dgm:pt modelId="{FA4ACECF-1B75-4E24-9530-5E3E2823F454}" type="sibTrans" cxnId="{3ECB593E-7186-4A68-9676-BE1A9CA5EBD9}">
      <dgm:prSet/>
      <dgm:spPr/>
      <dgm:t>
        <a:bodyPr/>
        <a:lstStyle/>
        <a:p>
          <a:endParaRPr lang="en-US"/>
        </a:p>
      </dgm:t>
    </dgm:pt>
    <dgm:pt modelId="{92C57C1F-4B36-4442-8918-91728F384220}">
      <dgm:prSet/>
      <dgm:spPr/>
      <dgm:t>
        <a:bodyPr/>
        <a:lstStyle/>
        <a:p>
          <a:r>
            <a:rPr lang="en-US"/>
            <a:t>The Insecure Code</a:t>
          </a:r>
        </a:p>
      </dgm:t>
    </dgm:pt>
    <dgm:pt modelId="{5F1749B6-2C53-4F59-90FF-41FB88096A0E}" type="parTrans" cxnId="{75D1C5E7-B02C-452B-9364-4835AAB9441E}">
      <dgm:prSet/>
      <dgm:spPr/>
      <dgm:t>
        <a:bodyPr/>
        <a:lstStyle/>
        <a:p>
          <a:endParaRPr lang="en-US"/>
        </a:p>
      </dgm:t>
    </dgm:pt>
    <dgm:pt modelId="{6E3AFF56-F28B-4D85-A875-232BB10D38E7}" type="sibTrans" cxnId="{75D1C5E7-B02C-452B-9364-4835AAB9441E}">
      <dgm:prSet/>
      <dgm:spPr/>
      <dgm:t>
        <a:bodyPr/>
        <a:lstStyle/>
        <a:p>
          <a:endParaRPr lang="en-US"/>
        </a:p>
      </dgm:t>
    </dgm:pt>
    <dgm:pt modelId="{1F32A2F5-0E83-4E52-91D5-CE78448694BF}">
      <dgm:prSet/>
      <dgm:spPr/>
      <dgm:t>
        <a:bodyPr/>
        <a:lstStyle/>
        <a:p>
          <a:r>
            <a:rPr lang="en-US"/>
            <a:t>Arbitrary Code Execution</a:t>
          </a:r>
        </a:p>
      </dgm:t>
    </dgm:pt>
    <dgm:pt modelId="{C9ABE075-A5BA-4302-A120-AFCF3AE00DA0}" type="parTrans" cxnId="{CAE8FEA8-FC19-477D-AAEC-FBBB9AC5B3DB}">
      <dgm:prSet/>
      <dgm:spPr/>
      <dgm:t>
        <a:bodyPr/>
        <a:lstStyle/>
        <a:p>
          <a:endParaRPr lang="en-US"/>
        </a:p>
      </dgm:t>
    </dgm:pt>
    <dgm:pt modelId="{4BB60A83-1034-41BD-B5D8-11263674FF13}" type="sibTrans" cxnId="{CAE8FEA8-FC19-477D-AAEC-FBBB9AC5B3DB}">
      <dgm:prSet/>
      <dgm:spPr/>
      <dgm:t>
        <a:bodyPr/>
        <a:lstStyle/>
        <a:p>
          <a:endParaRPr lang="en-US"/>
        </a:p>
      </dgm:t>
    </dgm:pt>
    <dgm:pt modelId="{27FF9BC9-83F1-467C-BBCC-29A47D990DE5}">
      <dgm:prSet/>
      <dgm:spPr/>
      <dgm:t>
        <a:bodyPr/>
        <a:lstStyle/>
        <a:p>
          <a:r>
            <a:rPr lang="en-US"/>
            <a:t>Crafting the Payload</a:t>
          </a:r>
        </a:p>
      </dgm:t>
    </dgm:pt>
    <dgm:pt modelId="{DC43546A-7A7E-4DA3-98E8-874E0A1F35A4}" type="parTrans" cxnId="{63348021-18A1-4F83-B779-2047BFE214DC}">
      <dgm:prSet/>
      <dgm:spPr/>
      <dgm:t>
        <a:bodyPr/>
        <a:lstStyle/>
        <a:p>
          <a:endParaRPr lang="en-US"/>
        </a:p>
      </dgm:t>
    </dgm:pt>
    <dgm:pt modelId="{719260D8-02AE-4BCB-A7FF-9299E1FE2D83}" type="sibTrans" cxnId="{63348021-18A1-4F83-B779-2047BFE214DC}">
      <dgm:prSet/>
      <dgm:spPr/>
      <dgm:t>
        <a:bodyPr/>
        <a:lstStyle/>
        <a:p>
          <a:endParaRPr lang="en-US"/>
        </a:p>
      </dgm:t>
    </dgm:pt>
    <dgm:pt modelId="{35419E49-C00D-495C-9C34-047B2FE98067}">
      <dgm:prSet/>
      <dgm:spPr/>
      <dgm:t>
        <a:bodyPr/>
        <a:lstStyle/>
        <a:p>
          <a:r>
            <a:rPr lang="en-US"/>
            <a:t>Secure Code</a:t>
          </a:r>
        </a:p>
      </dgm:t>
    </dgm:pt>
    <dgm:pt modelId="{E9559428-039D-44B6-9F8A-B08ECEE76F48}" type="parTrans" cxnId="{B2D6A1B0-AE67-4DE1-B5A7-870ED1A618D5}">
      <dgm:prSet/>
      <dgm:spPr/>
      <dgm:t>
        <a:bodyPr/>
        <a:lstStyle/>
        <a:p>
          <a:endParaRPr lang="en-US"/>
        </a:p>
      </dgm:t>
    </dgm:pt>
    <dgm:pt modelId="{88FCAA58-D6A5-459E-B70D-6A95732FF521}" type="sibTrans" cxnId="{B2D6A1B0-AE67-4DE1-B5A7-870ED1A618D5}">
      <dgm:prSet/>
      <dgm:spPr/>
      <dgm:t>
        <a:bodyPr/>
        <a:lstStyle/>
        <a:p>
          <a:endParaRPr lang="en-US"/>
        </a:p>
      </dgm:t>
    </dgm:pt>
    <dgm:pt modelId="{BAAFBC38-1567-4E1F-9834-F04C7B1596E5}">
      <dgm:prSet/>
      <dgm:spPr/>
      <dgm:t>
        <a:bodyPr/>
        <a:lstStyle/>
        <a:p>
          <a:r>
            <a:rPr lang="en-US"/>
            <a:t>Exploiting Real World Applications</a:t>
          </a:r>
        </a:p>
      </dgm:t>
    </dgm:pt>
    <dgm:pt modelId="{E1C72031-E1A3-4C0E-BB7E-E36CBE76A98B}" type="parTrans" cxnId="{A5EF228F-422F-4512-9595-EB243548FA18}">
      <dgm:prSet/>
      <dgm:spPr/>
      <dgm:t>
        <a:bodyPr/>
        <a:lstStyle/>
        <a:p>
          <a:endParaRPr lang="en-US"/>
        </a:p>
      </dgm:t>
    </dgm:pt>
    <dgm:pt modelId="{A3F283B9-F936-4645-9D41-1F2591F0FE0A}" type="sibTrans" cxnId="{A5EF228F-422F-4512-9595-EB243548FA18}">
      <dgm:prSet/>
      <dgm:spPr/>
      <dgm:t>
        <a:bodyPr/>
        <a:lstStyle/>
        <a:p>
          <a:endParaRPr lang="en-US"/>
        </a:p>
      </dgm:t>
    </dgm:pt>
    <dgm:pt modelId="{98A4DBE6-F00B-4C79-87C8-A83E56F95DCF}" type="pres">
      <dgm:prSet presAssocID="{8DA789D0-C653-496A-BC16-0C3E8077371E}" presName="vert0" presStyleCnt="0">
        <dgm:presLayoutVars>
          <dgm:dir/>
          <dgm:animOne val="branch"/>
          <dgm:animLvl val="lvl"/>
        </dgm:presLayoutVars>
      </dgm:prSet>
      <dgm:spPr/>
    </dgm:pt>
    <dgm:pt modelId="{D393214E-7EB4-47E7-9C2C-7556D0F4A5C1}" type="pres">
      <dgm:prSet presAssocID="{8D048CED-30B2-4733-B521-B15524AC4B08}" presName="thickLine" presStyleLbl="alignNode1" presStyleIdx="0" presStyleCnt="6"/>
      <dgm:spPr/>
    </dgm:pt>
    <dgm:pt modelId="{764F4E6C-0F89-4F3B-BB8F-0F309D9C560E}" type="pres">
      <dgm:prSet presAssocID="{8D048CED-30B2-4733-B521-B15524AC4B08}" presName="horz1" presStyleCnt="0"/>
      <dgm:spPr/>
    </dgm:pt>
    <dgm:pt modelId="{10B18AE1-BD87-4461-9F8D-29297BDD6B71}" type="pres">
      <dgm:prSet presAssocID="{8D048CED-30B2-4733-B521-B15524AC4B08}" presName="tx1" presStyleLbl="revTx" presStyleIdx="0" presStyleCnt="6"/>
      <dgm:spPr/>
    </dgm:pt>
    <dgm:pt modelId="{F7F8085D-8367-4B15-B8F6-2FC10E37F281}" type="pres">
      <dgm:prSet presAssocID="{8D048CED-30B2-4733-B521-B15524AC4B08}" presName="vert1" presStyleCnt="0"/>
      <dgm:spPr/>
    </dgm:pt>
    <dgm:pt modelId="{99F6021E-991B-43B6-B88F-2DA8037C27F1}" type="pres">
      <dgm:prSet presAssocID="{92C57C1F-4B36-4442-8918-91728F384220}" presName="thickLine" presStyleLbl="alignNode1" presStyleIdx="1" presStyleCnt="6"/>
      <dgm:spPr/>
    </dgm:pt>
    <dgm:pt modelId="{4163DE6A-CC27-4CFF-810C-BA650C40DF17}" type="pres">
      <dgm:prSet presAssocID="{92C57C1F-4B36-4442-8918-91728F384220}" presName="horz1" presStyleCnt="0"/>
      <dgm:spPr/>
    </dgm:pt>
    <dgm:pt modelId="{7272E5A6-8D98-4783-BDE3-E76F48F0883C}" type="pres">
      <dgm:prSet presAssocID="{92C57C1F-4B36-4442-8918-91728F384220}" presName="tx1" presStyleLbl="revTx" presStyleIdx="1" presStyleCnt="6"/>
      <dgm:spPr/>
    </dgm:pt>
    <dgm:pt modelId="{E2FF0974-C395-4BA6-8A42-D7D29E7DBFC8}" type="pres">
      <dgm:prSet presAssocID="{92C57C1F-4B36-4442-8918-91728F384220}" presName="vert1" presStyleCnt="0"/>
      <dgm:spPr/>
    </dgm:pt>
    <dgm:pt modelId="{46C4E886-21DD-4118-A2DC-C492339F6D64}" type="pres">
      <dgm:prSet presAssocID="{1F32A2F5-0E83-4E52-91D5-CE78448694BF}" presName="thickLine" presStyleLbl="alignNode1" presStyleIdx="2" presStyleCnt="6"/>
      <dgm:spPr/>
    </dgm:pt>
    <dgm:pt modelId="{2E3D60D1-6D6C-423F-A758-BB8524E07481}" type="pres">
      <dgm:prSet presAssocID="{1F32A2F5-0E83-4E52-91D5-CE78448694BF}" presName="horz1" presStyleCnt="0"/>
      <dgm:spPr/>
    </dgm:pt>
    <dgm:pt modelId="{926CC047-B64E-44A4-AF7D-7FA3989D6AD5}" type="pres">
      <dgm:prSet presAssocID="{1F32A2F5-0E83-4E52-91D5-CE78448694BF}" presName="tx1" presStyleLbl="revTx" presStyleIdx="2" presStyleCnt="6"/>
      <dgm:spPr/>
    </dgm:pt>
    <dgm:pt modelId="{6F867EAE-FB26-4A3B-8064-E73DDC716FEA}" type="pres">
      <dgm:prSet presAssocID="{1F32A2F5-0E83-4E52-91D5-CE78448694BF}" presName="vert1" presStyleCnt="0"/>
      <dgm:spPr/>
    </dgm:pt>
    <dgm:pt modelId="{1C7028F8-71BE-4530-9AB7-CC127F9F62B9}" type="pres">
      <dgm:prSet presAssocID="{27FF9BC9-83F1-467C-BBCC-29A47D990DE5}" presName="thickLine" presStyleLbl="alignNode1" presStyleIdx="3" presStyleCnt="6"/>
      <dgm:spPr/>
    </dgm:pt>
    <dgm:pt modelId="{DE5829A8-FE08-40CF-B665-54863D3A6B25}" type="pres">
      <dgm:prSet presAssocID="{27FF9BC9-83F1-467C-BBCC-29A47D990DE5}" presName="horz1" presStyleCnt="0"/>
      <dgm:spPr/>
    </dgm:pt>
    <dgm:pt modelId="{63E79E7E-F147-4965-8A92-C84EFF67DA84}" type="pres">
      <dgm:prSet presAssocID="{27FF9BC9-83F1-467C-BBCC-29A47D990DE5}" presName="tx1" presStyleLbl="revTx" presStyleIdx="3" presStyleCnt="6"/>
      <dgm:spPr/>
    </dgm:pt>
    <dgm:pt modelId="{2CC2823E-448E-4AFC-8123-DE1E9CB4FC35}" type="pres">
      <dgm:prSet presAssocID="{27FF9BC9-83F1-467C-BBCC-29A47D990DE5}" presName="vert1" presStyleCnt="0"/>
      <dgm:spPr/>
    </dgm:pt>
    <dgm:pt modelId="{B4832D44-E4B4-43BA-98A3-7FB8D74B56D9}" type="pres">
      <dgm:prSet presAssocID="{35419E49-C00D-495C-9C34-047B2FE98067}" presName="thickLine" presStyleLbl="alignNode1" presStyleIdx="4" presStyleCnt="6"/>
      <dgm:spPr/>
    </dgm:pt>
    <dgm:pt modelId="{CA7A9192-2C49-4EA3-806D-F0308EE6DE5E}" type="pres">
      <dgm:prSet presAssocID="{35419E49-C00D-495C-9C34-047B2FE98067}" presName="horz1" presStyleCnt="0"/>
      <dgm:spPr/>
    </dgm:pt>
    <dgm:pt modelId="{80A9A1CF-6D11-4891-8CF1-09CA9B53A9B8}" type="pres">
      <dgm:prSet presAssocID="{35419E49-C00D-495C-9C34-047B2FE98067}" presName="tx1" presStyleLbl="revTx" presStyleIdx="4" presStyleCnt="6"/>
      <dgm:spPr/>
    </dgm:pt>
    <dgm:pt modelId="{8745F9E1-AADD-48F4-91E7-8CD4CF1F1808}" type="pres">
      <dgm:prSet presAssocID="{35419E49-C00D-495C-9C34-047B2FE98067}" presName="vert1" presStyleCnt="0"/>
      <dgm:spPr/>
    </dgm:pt>
    <dgm:pt modelId="{AE9B5DCC-7967-4876-BC3B-B97EA54509EC}" type="pres">
      <dgm:prSet presAssocID="{BAAFBC38-1567-4E1F-9834-F04C7B1596E5}" presName="thickLine" presStyleLbl="alignNode1" presStyleIdx="5" presStyleCnt="6"/>
      <dgm:spPr/>
    </dgm:pt>
    <dgm:pt modelId="{7BDC8182-FBE0-4F83-AC9C-2CB933772B6D}" type="pres">
      <dgm:prSet presAssocID="{BAAFBC38-1567-4E1F-9834-F04C7B1596E5}" presName="horz1" presStyleCnt="0"/>
      <dgm:spPr/>
    </dgm:pt>
    <dgm:pt modelId="{662B07D6-ECDD-45C2-9F2E-ECFD0842DD94}" type="pres">
      <dgm:prSet presAssocID="{BAAFBC38-1567-4E1F-9834-F04C7B1596E5}" presName="tx1" presStyleLbl="revTx" presStyleIdx="5" presStyleCnt="6"/>
      <dgm:spPr/>
    </dgm:pt>
    <dgm:pt modelId="{8E6C019E-05DC-42EC-BA88-C9D26A3C5D05}" type="pres">
      <dgm:prSet presAssocID="{BAAFBC38-1567-4E1F-9834-F04C7B1596E5}" presName="vert1" presStyleCnt="0"/>
      <dgm:spPr/>
    </dgm:pt>
  </dgm:ptLst>
  <dgm:cxnLst>
    <dgm:cxn modelId="{63348021-18A1-4F83-B779-2047BFE214DC}" srcId="{8DA789D0-C653-496A-BC16-0C3E8077371E}" destId="{27FF9BC9-83F1-467C-BBCC-29A47D990DE5}" srcOrd="3" destOrd="0" parTransId="{DC43546A-7A7E-4DA3-98E8-874E0A1F35A4}" sibTransId="{719260D8-02AE-4BCB-A7FF-9299E1FE2D83}"/>
    <dgm:cxn modelId="{3ECB593E-7186-4A68-9676-BE1A9CA5EBD9}" srcId="{8DA789D0-C653-496A-BC16-0C3E8077371E}" destId="{8D048CED-30B2-4733-B521-B15524AC4B08}" srcOrd="0" destOrd="0" parTransId="{C30D7B47-4550-4E1A-B232-BEBA1E4F7750}" sibTransId="{FA4ACECF-1B75-4E24-9530-5E3E2823F454}"/>
    <dgm:cxn modelId="{04EB5B6D-5795-4E10-87A1-8101FC3E788E}" type="presOf" srcId="{35419E49-C00D-495C-9C34-047B2FE98067}" destId="{80A9A1CF-6D11-4891-8CF1-09CA9B53A9B8}" srcOrd="0" destOrd="0" presId="urn:microsoft.com/office/officeart/2008/layout/LinedList"/>
    <dgm:cxn modelId="{AFB36955-11E0-40BE-BCB5-F52724B466B7}" type="presOf" srcId="{27FF9BC9-83F1-467C-BBCC-29A47D990DE5}" destId="{63E79E7E-F147-4965-8A92-C84EFF67DA84}" srcOrd="0" destOrd="0" presId="urn:microsoft.com/office/officeart/2008/layout/LinedList"/>
    <dgm:cxn modelId="{A5EF228F-422F-4512-9595-EB243548FA18}" srcId="{8DA789D0-C653-496A-BC16-0C3E8077371E}" destId="{BAAFBC38-1567-4E1F-9834-F04C7B1596E5}" srcOrd="5" destOrd="0" parTransId="{E1C72031-E1A3-4C0E-BB7E-E36CBE76A98B}" sibTransId="{A3F283B9-F936-4645-9D41-1F2591F0FE0A}"/>
    <dgm:cxn modelId="{CAE8FEA8-FC19-477D-AAEC-FBBB9AC5B3DB}" srcId="{8DA789D0-C653-496A-BC16-0C3E8077371E}" destId="{1F32A2F5-0E83-4E52-91D5-CE78448694BF}" srcOrd="2" destOrd="0" parTransId="{C9ABE075-A5BA-4302-A120-AFCF3AE00DA0}" sibTransId="{4BB60A83-1034-41BD-B5D8-11263674FF13}"/>
    <dgm:cxn modelId="{B2D6A1B0-AE67-4DE1-B5A7-870ED1A618D5}" srcId="{8DA789D0-C653-496A-BC16-0C3E8077371E}" destId="{35419E49-C00D-495C-9C34-047B2FE98067}" srcOrd="4" destOrd="0" parTransId="{E9559428-039D-44B6-9F8A-B08ECEE76F48}" sibTransId="{88FCAA58-D6A5-459E-B70D-6A95732FF521}"/>
    <dgm:cxn modelId="{4F7DBAB3-FEE4-4B8F-9C73-1566745798A2}" type="presOf" srcId="{1F32A2F5-0E83-4E52-91D5-CE78448694BF}" destId="{926CC047-B64E-44A4-AF7D-7FA3989D6AD5}" srcOrd="0" destOrd="0" presId="urn:microsoft.com/office/officeart/2008/layout/LinedList"/>
    <dgm:cxn modelId="{8526BFCE-22D2-4779-8EF7-C126CFE1E14D}" type="presOf" srcId="{BAAFBC38-1567-4E1F-9834-F04C7B1596E5}" destId="{662B07D6-ECDD-45C2-9F2E-ECFD0842DD94}" srcOrd="0" destOrd="0" presId="urn:microsoft.com/office/officeart/2008/layout/LinedList"/>
    <dgm:cxn modelId="{BDB1B8DC-CF70-4E2F-A614-C1D09162C17A}" type="presOf" srcId="{8DA789D0-C653-496A-BC16-0C3E8077371E}" destId="{98A4DBE6-F00B-4C79-87C8-A83E56F95DCF}" srcOrd="0" destOrd="0" presId="urn:microsoft.com/office/officeart/2008/layout/LinedList"/>
    <dgm:cxn modelId="{75D1C5E7-B02C-452B-9364-4835AAB9441E}" srcId="{8DA789D0-C653-496A-BC16-0C3E8077371E}" destId="{92C57C1F-4B36-4442-8918-91728F384220}" srcOrd="1" destOrd="0" parTransId="{5F1749B6-2C53-4F59-90FF-41FB88096A0E}" sibTransId="{6E3AFF56-F28B-4D85-A875-232BB10D38E7}"/>
    <dgm:cxn modelId="{34D147F9-F4F0-42C6-ADCB-259D645B3CAF}" type="presOf" srcId="{92C57C1F-4B36-4442-8918-91728F384220}" destId="{7272E5A6-8D98-4783-BDE3-E76F48F0883C}" srcOrd="0" destOrd="0" presId="urn:microsoft.com/office/officeart/2008/layout/LinedList"/>
    <dgm:cxn modelId="{C7066BF9-0C59-4004-ACA2-9E68BE10AB4F}" type="presOf" srcId="{8D048CED-30B2-4733-B521-B15524AC4B08}" destId="{10B18AE1-BD87-4461-9F8D-29297BDD6B71}" srcOrd="0" destOrd="0" presId="urn:microsoft.com/office/officeart/2008/layout/LinedList"/>
    <dgm:cxn modelId="{4ED0BA14-CAC2-479C-8692-CE7CE18D4493}" type="presParOf" srcId="{98A4DBE6-F00B-4C79-87C8-A83E56F95DCF}" destId="{D393214E-7EB4-47E7-9C2C-7556D0F4A5C1}" srcOrd="0" destOrd="0" presId="urn:microsoft.com/office/officeart/2008/layout/LinedList"/>
    <dgm:cxn modelId="{8F3CAA9D-651C-46CA-84E9-4037BA5F41AA}" type="presParOf" srcId="{98A4DBE6-F00B-4C79-87C8-A83E56F95DCF}" destId="{764F4E6C-0F89-4F3B-BB8F-0F309D9C560E}" srcOrd="1" destOrd="0" presId="urn:microsoft.com/office/officeart/2008/layout/LinedList"/>
    <dgm:cxn modelId="{BF3E17E4-AC43-477C-AE8B-805E9BAD5613}" type="presParOf" srcId="{764F4E6C-0F89-4F3B-BB8F-0F309D9C560E}" destId="{10B18AE1-BD87-4461-9F8D-29297BDD6B71}" srcOrd="0" destOrd="0" presId="urn:microsoft.com/office/officeart/2008/layout/LinedList"/>
    <dgm:cxn modelId="{E45FA724-0A7C-4F63-B5C4-10071A6946C6}" type="presParOf" srcId="{764F4E6C-0F89-4F3B-BB8F-0F309D9C560E}" destId="{F7F8085D-8367-4B15-B8F6-2FC10E37F281}" srcOrd="1" destOrd="0" presId="urn:microsoft.com/office/officeart/2008/layout/LinedList"/>
    <dgm:cxn modelId="{21E71FA7-FB74-4354-A3C6-EFB61AF384CD}" type="presParOf" srcId="{98A4DBE6-F00B-4C79-87C8-A83E56F95DCF}" destId="{99F6021E-991B-43B6-B88F-2DA8037C27F1}" srcOrd="2" destOrd="0" presId="urn:microsoft.com/office/officeart/2008/layout/LinedList"/>
    <dgm:cxn modelId="{D975D094-C6FB-48BB-B4E6-5970180B5C94}" type="presParOf" srcId="{98A4DBE6-F00B-4C79-87C8-A83E56F95DCF}" destId="{4163DE6A-CC27-4CFF-810C-BA650C40DF17}" srcOrd="3" destOrd="0" presId="urn:microsoft.com/office/officeart/2008/layout/LinedList"/>
    <dgm:cxn modelId="{2A389052-E3B1-4AD0-B85C-3ECA304F835C}" type="presParOf" srcId="{4163DE6A-CC27-4CFF-810C-BA650C40DF17}" destId="{7272E5A6-8D98-4783-BDE3-E76F48F0883C}" srcOrd="0" destOrd="0" presId="urn:microsoft.com/office/officeart/2008/layout/LinedList"/>
    <dgm:cxn modelId="{451A7093-D97A-488A-8F1D-848765AEC989}" type="presParOf" srcId="{4163DE6A-CC27-4CFF-810C-BA650C40DF17}" destId="{E2FF0974-C395-4BA6-8A42-D7D29E7DBFC8}" srcOrd="1" destOrd="0" presId="urn:microsoft.com/office/officeart/2008/layout/LinedList"/>
    <dgm:cxn modelId="{9F2675DC-6C34-48DD-BFA4-74D9B7C11F20}" type="presParOf" srcId="{98A4DBE6-F00B-4C79-87C8-A83E56F95DCF}" destId="{46C4E886-21DD-4118-A2DC-C492339F6D64}" srcOrd="4" destOrd="0" presId="urn:microsoft.com/office/officeart/2008/layout/LinedList"/>
    <dgm:cxn modelId="{CAE820A5-8A1E-4A58-ACB6-F0A9ED9C6042}" type="presParOf" srcId="{98A4DBE6-F00B-4C79-87C8-A83E56F95DCF}" destId="{2E3D60D1-6D6C-423F-A758-BB8524E07481}" srcOrd="5" destOrd="0" presId="urn:microsoft.com/office/officeart/2008/layout/LinedList"/>
    <dgm:cxn modelId="{CCF1B92F-B7F4-450D-BCA2-93966DCA65F4}" type="presParOf" srcId="{2E3D60D1-6D6C-423F-A758-BB8524E07481}" destId="{926CC047-B64E-44A4-AF7D-7FA3989D6AD5}" srcOrd="0" destOrd="0" presId="urn:microsoft.com/office/officeart/2008/layout/LinedList"/>
    <dgm:cxn modelId="{B5CCDF45-135C-4F7C-8A08-2217193F6AF7}" type="presParOf" srcId="{2E3D60D1-6D6C-423F-A758-BB8524E07481}" destId="{6F867EAE-FB26-4A3B-8064-E73DDC716FEA}" srcOrd="1" destOrd="0" presId="urn:microsoft.com/office/officeart/2008/layout/LinedList"/>
    <dgm:cxn modelId="{836E2A4C-B712-4DD7-B305-9709EDB1ED7D}" type="presParOf" srcId="{98A4DBE6-F00B-4C79-87C8-A83E56F95DCF}" destId="{1C7028F8-71BE-4530-9AB7-CC127F9F62B9}" srcOrd="6" destOrd="0" presId="urn:microsoft.com/office/officeart/2008/layout/LinedList"/>
    <dgm:cxn modelId="{98B17F36-EDEA-43A7-941A-7C262F38CC28}" type="presParOf" srcId="{98A4DBE6-F00B-4C79-87C8-A83E56F95DCF}" destId="{DE5829A8-FE08-40CF-B665-54863D3A6B25}" srcOrd="7" destOrd="0" presId="urn:microsoft.com/office/officeart/2008/layout/LinedList"/>
    <dgm:cxn modelId="{F1B5050E-4B44-4764-8A26-489894764E56}" type="presParOf" srcId="{DE5829A8-FE08-40CF-B665-54863D3A6B25}" destId="{63E79E7E-F147-4965-8A92-C84EFF67DA84}" srcOrd="0" destOrd="0" presId="urn:microsoft.com/office/officeart/2008/layout/LinedList"/>
    <dgm:cxn modelId="{3FA8EBBB-4FF4-44AF-ABBE-06BC457082DE}" type="presParOf" srcId="{DE5829A8-FE08-40CF-B665-54863D3A6B25}" destId="{2CC2823E-448E-4AFC-8123-DE1E9CB4FC35}" srcOrd="1" destOrd="0" presId="urn:microsoft.com/office/officeart/2008/layout/LinedList"/>
    <dgm:cxn modelId="{A5D36656-A336-4201-8C49-DE7C1846C128}" type="presParOf" srcId="{98A4DBE6-F00B-4C79-87C8-A83E56F95DCF}" destId="{B4832D44-E4B4-43BA-98A3-7FB8D74B56D9}" srcOrd="8" destOrd="0" presId="urn:microsoft.com/office/officeart/2008/layout/LinedList"/>
    <dgm:cxn modelId="{DBCFBA63-E333-4292-82C1-202F90FD4C03}" type="presParOf" srcId="{98A4DBE6-F00B-4C79-87C8-A83E56F95DCF}" destId="{CA7A9192-2C49-4EA3-806D-F0308EE6DE5E}" srcOrd="9" destOrd="0" presId="urn:microsoft.com/office/officeart/2008/layout/LinedList"/>
    <dgm:cxn modelId="{F25F2E48-9F16-435E-A991-0C54E2F83EE9}" type="presParOf" srcId="{CA7A9192-2C49-4EA3-806D-F0308EE6DE5E}" destId="{80A9A1CF-6D11-4891-8CF1-09CA9B53A9B8}" srcOrd="0" destOrd="0" presId="urn:microsoft.com/office/officeart/2008/layout/LinedList"/>
    <dgm:cxn modelId="{CA2651C9-4F47-457D-8070-B1FBD905DB70}" type="presParOf" srcId="{CA7A9192-2C49-4EA3-806D-F0308EE6DE5E}" destId="{8745F9E1-AADD-48F4-91E7-8CD4CF1F1808}" srcOrd="1" destOrd="0" presId="urn:microsoft.com/office/officeart/2008/layout/LinedList"/>
    <dgm:cxn modelId="{2595977C-B165-4D2E-A572-CB10F271AA36}" type="presParOf" srcId="{98A4DBE6-F00B-4C79-87C8-A83E56F95DCF}" destId="{AE9B5DCC-7967-4876-BC3B-B97EA54509EC}" srcOrd="10" destOrd="0" presId="urn:microsoft.com/office/officeart/2008/layout/LinedList"/>
    <dgm:cxn modelId="{557A373E-2E53-456C-AB23-0400B6D45EF0}" type="presParOf" srcId="{98A4DBE6-F00B-4C79-87C8-A83E56F95DCF}" destId="{7BDC8182-FBE0-4F83-AC9C-2CB933772B6D}" srcOrd="11" destOrd="0" presId="urn:microsoft.com/office/officeart/2008/layout/LinedList"/>
    <dgm:cxn modelId="{08A0B83D-49E0-43B6-A629-ACAE50581131}" type="presParOf" srcId="{7BDC8182-FBE0-4F83-AC9C-2CB933772B6D}" destId="{662B07D6-ECDD-45C2-9F2E-ECFD0842DD94}" srcOrd="0" destOrd="0" presId="urn:microsoft.com/office/officeart/2008/layout/LinedList"/>
    <dgm:cxn modelId="{8A433B2F-5AEA-4F06-B1B3-FA928692FEA0}" type="presParOf" srcId="{7BDC8182-FBE0-4F83-AC9C-2CB933772B6D}" destId="{8E6C019E-05DC-42EC-BA88-C9D26A3C5D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F73C4-7094-4543-86A6-65B69FAD4692}" type="doc">
      <dgm:prSet loTypeId="urn:microsoft.com/office/officeart/2008/layout/LinedList" loCatId="Inbox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6B47543-14F2-4985-87AC-883F8453598D}">
      <dgm:prSet/>
      <dgm:spPr/>
      <dgm:t>
        <a:bodyPr/>
        <a:lstStyle/>
        <a:p>
          <a:r>
            <a:rPr lang="en-US"/>
            <a:t>File upload is a common requirement in modern web applications.</a:t>
          </a:r>
        </a:p>
      </dgm:t>
    </dgm:pt>
    <dgm:pt modelId="{AC69FD3A-9785-45D0-85AA-9E8DAD5D347F}" type="parTrans" cxnId="{F71FA9AD-00AF-48D1-A4CD-525FE6C8A96C}">
      <dgm:prSet/>
      <dgm:spPr/>
      <dgm:t>
        <a:bodyPr/>
        <a:lstStyle/>
        <a:p>
          <a:endParaRPr lang="en-US"/>
        </a:p>
      </dgm:t>
    </dgm:pt>
    <dgm:pt modelId="{C15066BC-E80C-48A8-91D7-788BD16A3A7E}" type="sibTrans" cxnId="{F71FA9AD-00AF-48D1-A4CD-525FE6C8A96C}">
      <dgm:prSet/>
      <dgm:spPr/>
      <dgm:t>
        <a:bodyPr/>
        <a:lstStyle/>
        <a:p>
          <a:endParaRPr lang="en-US"/>
        </a:p>
      </dgm:t>
    </dgm:pt>
    <dgm:pt modelId="{95046F32-4739-4FD6-B867-4C8E52143DE3}">
      <dgm:prSet/>
      <dgm:spPr/>
      <dgm:t>
        <a:bodyPr/>
        <a:lstStyle/>
        <a:p>
          <a:r>
            <a:rPr lang="en-US"/>
            <a:t>Unfortunately, it has risks associated with it.</a:t>
          </a:r>
        </a:p>
      </dgm:t>
    </dgm:pt>
    <dgm:pt modelId="{81B53FFF-076C-4EDA-85EF-BDF967098C00}" type="parTrans" cxnId="{92E80609-30DE-4B40-A4F8-AA250188D248}">
      <dgm:prSet/>
      <dgm:spPr/>
      <dgm:t>
        <a:bodyPr/>
        <a:lstStyle/>
        <a:p>
          <a:endParaRPr lang="en-US"/>
        </a:p>
      </dgm:t>
    </dgm:pt>
    <dgm:pt modelId="{E03FBC53-F07A-438E-90C5-CCFFCFE7298F}" type="sibTrans" cxnId="{92E80609-30DE-4B40-A4F8-AA250188D248}">
      <dgm:prSet/>
      <dgm:spPr/>
      <dgm:t>
        <a:bodyPr/>
        <a:lstStyle/>
        <a:p>
          <a:endParaRPr lang="en-US"/>
        </a:p>
      </dgm:t>
    </dgm:pt>
    <dgm:pt modelId="{842F9D1A-CA8A-4E3D-B5A0-7C40E73483C2}">
      <dgm:prSet/>
      <dgm:spPr/>
      <dgm:t>
        <a:bodyPr/>
        <a:lstStyle/>
        <a:p>
          <a:r>
            <a:rPr lang="en-US"/>
            <a:t>Can lead to server compromise.</a:t>
          </a:r>
        </a:p>
      </dgm:t>
    </dgm:pt>
    <dgm:pt modelId="{3570CA6B-FE1A-4476-B3E8-FBC27AC208F6}" type="parTrans" cxnId="{C2DB8A6F-7E46-41FA-BAB7-A49465CB1762}">
      <dgm:prSet/>
      <dgm:spPr/>
      <dgm:t>
        <a:bodyPr/>
        <a:lstStyle/>
        <a:p>
          <a:endParaRPr lang="en-US"/>
        </a:p>
      </dgm:t>
    </dgm:pt>
    <dgm:pt modelId="{0F4C08FF-8B67-43E5-813D-E9BB897A006A}" type="sibTrans" cxnId="{C2DB8A6F-7E46-41FA-BAB7-A49465CB1762}">
      <dgm:prSet/>
      <dgm:spPr/>
      <dgm:t>
        <a:bodyPr/>
        <a:lstStyle/>
        <a:p>
          <a:endParaRPr lang="en-US"/>
        </a:p>
      </dgm:t>
    </dgm:pt>
    <dgm:pt modelId="{B90603D6-9DF1-4E3A-BF75-8697E277E344}">
      <dgm:prSet/>
      <dgm:spPr/>
      <dgm:t>
        <a:bodyPr/>
        <a:lstStyle/>
        <a:p>
          <a:r>
            <a:rPr lang="en-US" dirty="0"/>
            <a:t>Even today we have web </a:t>
          </a:r>
          <a:r>
            <a:rPr lang="en-US"/>
            <a:t>applications that contain </a:t>
          </a:r>
          <a:r>
            <a:rPr lang="en-US" dirty="0"/>
            <a:t>insecure upload mechanisms.</a:t>
          </a:r>
        </a:p>
      </dgm:t>
    </dgm:pt>
    <dgm:pt modelId="{C28D7CAC-5AF5-4B95-AF72-7906CA1FA0C0}" type="parTrans" cxnId="{79701B0A-F91F-452A-8336-A09DBF419047}">
      <dgm:prSet/>
      <dgm:spPr/>
      <dgm:t>
        <a:bodyPr/>
        <a:lstStyle/>
        <a:p>
          <a:endParaRPr lang="en-US"/>
        </a:p>
      </dgm:t>
    </dgm:pt>
    <dgm:pt modelId="{0D266603-1A21-46E7-87D5-A82F0E123C80}" type="sibTrans" cxnId="{79701B0A-F91F-452A-8336-A09DBF419047}">
      <dgm:prSet/>
      <dgm:spPr/>
      <dgm:t>
        <a:bodyPr/>
        <a:lstStyle/>
        <a:p>
          <a:endParaRPr lang="en-US"/>
        </a:p>
      </dgm:t>
    </dgm:pt>
    <dgm:pt modelId="{83B442EF-FCEA-4B4D-89D9-1F1351B4F939}">
      <dgm:prSet/>
      <dgm:spPr/>
      <dgm:t>
        <a:bodyPr/>
        <a:lstStyle/>
        <a:p>
          <a:r>
            <a:rPr lang="en-US"/>
            <a:t>Modern web frameworks are difficult to fool, but we will discuss one scenario where we are able to do so.</a:t>
          </a:r>
        </a:p>
      </dgm:t>
    </dgm:pt>
    <dgm:pt modelId="{AA47DE30-AD31-419E-92EC-4DB6E90366AD}" type="parTrans" cxnId="{85FD3237-5992-42F3-9F1E-F4F512E78719}">
      <dgm:prSet/>
      <dgm:spPr/>
      <dgm:t>
        <a:bodyPr/>
        <a:lstStyle/>
        <a:p>
          <a:endParaRPr lang="en-US"/>
        </a:p>
      </dgm:t>
    </dgm:pt>
    <dgm:pt modelId="{26D0892C-F427-4545-AEF0-74ABF4E4D630}" type="sibTrans" cxnId="{85FD3237-5992-42F3-9F1E-F4F512E78719}">
      <dgm:prSet/>
      <dgm:spPr/>
      <dgm:t>
        <a:bodyPr/>
        <a:lstStyle/>
        <a:p>
          <a:endParaRPr lang="en-US"/>
        </a:p>
      </dgm:t>
    </dgm:pt>
    <dgm:pt modelId="{A35D3CCD-936B-4263-8913-271F3DF93FDC}" type="pres">
      <dgm:prSet presAssocID="{BF7F73C4-7094-4543-86A6-65B69FAD4692}" presName="vert0" presStyleCnt="0">
        <dgm:presLayoutVars>
          <dgm:dir/>
          <dgm:animOne val="branch"/>
          <dgm:animLvl val="lvl"/>
        </dgm:presLayoutVars>
      </dgm:prSet>
      <dgm:spPr/>
    </dgm:pt>
    <dgm:pt modelId="{45149217-16B0-4A66-8F4F-E448943AFD2F}" type="pres">
      <dgm:prSet presAssocID="{16B47543-14F2-4985-87AC-883F8453598D}" presName="thickLine" presStyleLbl="alignNode1" presStyleIdx="0" presStyleCnt="5"/>
      <dgm:spPr/>
    </dgm:pt>
    <dgm:pt modelId="{E6B23889-20B4-4EC5-8353-046E84F8858F}" type="pres">
      <dgm:prSet presAssocID="{16B47543-14F2-4985-87AC-883F8453598D}" presName="horz1" presStyleCnt="0"/>
      <dgm:spPr/>
    </dgm:pt>
    <dgm:pt modelId="{EC28E4B6-D31B-4224-A2A3-4CB6560922E4}" type="pres">
      <dgm:prSet presAssocID="{16B47543-14F2-4985-87AC-883F8453598D}" presName="tx1" presStyleLbl="revTx" presStyleIdx="0" presStyleCnt="5"/>
      <dgm:spPr/>
    </dgm:pt>
    <dgm:pt modelId="{23A89290-5B5D-4810-AECF-92F74D7AAD6E}" type="pres">
      <dgm:prSet presAssocID="{16B47543-14F2-4985-87AC-883F8453598D}" presName="vert1" presStyleCnt="0"/>
      <dgm:spPr/>
    </dgm:pt>
    <dgm:pt modelId="{CC777208-E353-40DC-A481-4C2FE5467D5F}" type="pres">
      <dgm:prSet presAssocID="{95046F32-4739-4FD6-B867-4C8E52143DE3}" presName="thickLine" presStyleLbl="alignNode1" presStyleIdx="1" presStyleCnt="5"/>
      <dgm:spPr/>
    </dgm:pt>
    <dgm:pt modelId="{603D2568-4D3B-4FB0-B6B9-DCD92B23876A}" type="pres">
      <dgm:prSet presAssocID="{95046F32-4739-4FD6-B867-4C8E52143DE3}" presName="horz1" presStyleCnt="0"/>
      <dgm:spPr/>
    </dgm:pt>
    <dgm:pt modelId="{9FF794BA-DA4B-43C9-9514-9E57E3A746F0}" type="pres">
      <dgm:prSet presAssocID="{95046F32-4739-4FD6-B867-4C8E52143DE3}" presName="tx1" presStyleLbl="revTx" presStyleIdx="1" presStyleCnt="5"/>
      <dgm:spPr/>
    </dgm:pt>
    <dgm:pt modelId="{1240BD1C-587E-4FF9-B37E-278E5EA0402F}" type="pres">
      <dgm:prSet presAssocID="{95046F32-4739-4FD6-B867-4C8E52143DE3}" presName="vert1" presStyleCnt="0"/>
      <dgm:spPr/>
    </dgm:pt>
    <dgm:pt modelId="{D19538BF-E3A8-4484-A5B3-A0D49EE85682}" type="pres">
      <dgm:prSet presAssocID="{842F9D1A-CA8A-4E3D-B5A0-7C40E73483C2}" presName="thickLine" presStyleLbl="alignNode1" presStyleIdx="2" presStyleCnt="5"/>
      <dgm:spPr/>
    </dgm:pt>
    <dgm:pt modelId="{9E8328BD-7EDF-45CE-B53C-F8054D1CCFF8}" type="pres">
      <dgm:prSet presAssocID="{842F9D1A-CA8A-4E3D-B5A0-7C40E73483C2}" presName="horz1" presStyleCnt="0"/>
      <dgm:spPr/>
    </dgm:pt>
    <dgm:pt modelId="{EEE8F4DA-6298-4C78-85BD-2BC0D81F58CC}" type="pres">
      <dgm:prSet presAssocID="{842F9D1A-CA8A-4E3D-B5A0-7C40E73483C2}" presName="tx1" presStyleLbl="revTx" presStyleIdx="2" presStyleCnt="5"/>
      <dgm:spPr/>
    </dgm:pt>
    <dgm:pt modelId="{76D1BC37-4E4A-4BBB-85AC-4D64A6476280}" type="pres">
      <dgm:prSet presAssocID="{842F9D1A-CA8A-4E3D-B5A0-7C40E73483C2}" presName="vert1" presStyleCnt="0"/>
      <dgm:spPr/>
    </dgm:pt>
    <dgm:pt modelId="{6E43DF0D-AEB4-40CD-8BD6-32FD41A0BA43}" type="pres">
      <dgm:prSet presAssocID="{B90603D6-9DF1-4E3A-BF75-8697E277E344}" presName="thickLine" presStyleLbl="alignNode1" presStyleIdx="3" presStyleCnt="5"/>
      <dgm:spPr/>
    </dgm:pt>
    <dgm:pt modelId="{FEAE7B85-7F79-4EA6-9260-5AACD35C347C}" type="pres">
      <dgm:prSet presAssocID="{B90603D6-9DF1-4E3A-BF75-8697E277E344}" presName="horz1" presStyleCnt="0"/>
      <dgm:spPr/>
    </dgm:pt>
    <dgm:pt modelId="{FF434F8F-3C3D-4964-8BCC-7EAF37F7B68F}" type="pres">
      <dgm:prSet presAssocID="{B90603D6-9DF1-4E3A-BF75-8697E277E344}" presName="tx1" presStyleLbl="revTx" presStyleIdx="3" presStyleCnt="5"/>
      <dgm:spPr/>
    </dgm:pt>
    <dgm:pt modelId="{47886817-53D9-4980-A4B5-565732B4041A}" type="pres">
      <dgm:prSet presAssocID="{B90603D6-9DF1-4E3A-BF75-8697E277E344}" presName="vert1" presStyleCnt="0"/>
      <dgm:spPr/>
    </dgm:pt>
    <dgm:pt modelId="{F4F97235-F95F-423C-9687-852475FF32A4}" type="pres">
      <dgm:prSet presAssocID="{83B442EF-FCEA-4B4D-89D9-1F1351B4F939}" presName="thickLine" presStyleLbl="alignNode1" presStyleIdx="4" presStyleCnt="5"/>
      <dgm:spPr/>
    </dgm:pt>
    <dgm:pt modelId="{FD132D88-4F2E-463C-93DE-217B9E57C8A7}" type="pres">
      <dgm:prSet presAssocID="{83B442EF-FCEA-4B4D-89D9-1F1351B4F939}" presName="horz1" presStyleCnt="0"/>
      <dgm:spPr/>
    </dgm:pt>
    <dgm:pt modelId="{8D1CC05F-B9C8-499B-B946-D6A25AF2B32F}" type="pres">
      <dgm:prSet presAssocID="{83B442EF-FCEA-4B4D-89D9-1F1351B4F939}" presName="tx1" presStyleLbl="revTx" presStyleIdx="4" presStyleCnt="5"/>
      <dgm:spPr/>
    </dgm:pt>
    <dgm:pt modelId="{E6B50DC5-ECB6-4D0A-9999-D7F0C09B8F98}" type="pres">
      <dgm:prSet presAssocID="{83B442EF-FCEA-4B4D-89D9-1F1351B4F939}" presName="vert1" presStyleCnt="0"/>
      <dgm:spPr/>
    </dgm:pt>
  </dgm:ptLst>
  <dgm:cxnLst>
    <dgm:cxn modelId="{92E80609-30DE-4B40-A4F8-AA250188D248}" srcId="{BF7F73C4-7094-4543-86A6-65B69FAD4692}" destId="{95046F32-4739-4FD6-B867-4C8E52143DE3}" srcOrd="1" destOrd="0" parTransId="{81B53FFF-076C-4EDA-85EF-BDF967098C00}" sibTransId="{E03FBC53-F07A-438E-90C5-CCFFCFE7298F}"/>
    <dgm:cxn modelId="{79701B0A-F91F-452A-8336-A09DBF419047}" srcId="{BF7F73C4-7094-4543-86A6-65B69FAD4692}" destId="{B90603D6-9DF1-4E3A-BF75-8697E277E344}" srcOrd="3" destOrd="0" parTransId="{C28D7CAC-5AF5-4B95-AF72-7906CA1FA0C0}" sibTransId="{0D266603-1A21-46E7-87D5-A82F0E123C80}"/>
    <dgm:cxn modelId="{85FD3237-5992-42F3-9F1E-F4F512E78719}" srcId="{BF7F73C4-7094-4543-86A6-65B69FAD4692}" destId="{83B442EF-FCEA-4B4D-89D9-1F1351B4F939}" srcOrd="4" destOrd="0" parTransId="{AA47DE30-AD31-419E-92EC-4DB6E90366AD}" sibTransId="{26D0892C-F427-4545-AEF0-74ABF4E4D630}"/>
    <dgm:cxn modelId="{FF6AFE63-79A4-4F59-A6F7-4157D93121BE}" type="presOf" srcId="{95046F32-4739-4FD6-B867-4C8E52143DE3}" destId="{9FF794BA-DA4B-43C9-9514-9E57E3A746F0}" srcOrd="0" destOrd="0" presId="urn:microsoft.com/office/officeart/2008/layout/LinedList"/>
    <dgm:cxn modelId="{509B7564-9DA8-4E9F-A96F-235C3933FE7E}" type="presOf" srcId="{842F9D1A-CA8A-4E3D-B5A0-7C40E73483C2}" destId="{EEE8F4DA-6298-4C78-85BD-2BC0D81F58CC}" srcOrd="0" destOrd="0" presId="urn:microsoft.com/office/officeart/2008/layout/LinedList"/>
    <dgm:cxn modelId="{C2DB8A6F-7E46-41FA-BAB7-A49465CB1762}" srcId="{BF7F73C4-7094-4543-86A6-65B69FAD4692}" destId="{842F9D1A-CA8A-4E3D-B5A0-7C40E73483C2}" srcOrd="2" destOrd="0" parTransId="{3570CA6B-FE1A-4476-B3E8-FBC27AC208F6}" sibTransId="{0F4C08FF-8B67-43E5-813D-E9BB897A006A}"/>
    <dgm:cxn modelId="{0AD9F158-EE0A-44EC-BFE7-843EEE6423F2}" type="presOf" srcId="{83B442EF-FCEA-4B4D-89D9-1F1351B4F939}" destId="{8D1CC05F-B9C8-499B-B946-D6A25AF2B32F}" srcOrd="0" destOrd="0" presId="urn:microsoft.com/office/officeart/2008/layout/LinedList"/>
    <dgm:cxn modelId="{6D160EA7-4B5B-469F-BBB6-CE8F3156645D}" type="presOf" srcId="{B90603D6-9DF1-4E3A-BF75-8697E277E344}" destId="{FF434F8F-3C3D-4964-8BCC-7EAF37F7B68F}" srcOrd="0" destOrd="0" presId="urn:microsoft.com/office/officeart/2008/layout/LinedList"/>
    <dgm:cxn modelId="{F71FA9AD-00AF-48D1-A4CD-525FE6C8A96C}" srcId="{BF7F73C4-7094-4543-86A6-65B69FAD4692}" destId="{16B47543-14F2-4985-87AC-883F8453598D}" srcOrd="0" destOrd="0" parTransId="{AC69FD3A-9785-45D0-85AA-9E8DAD5D347F}" sibTransId="{C15066BC-E80C-48A8-91D7-788BD16A3A7E}"/>
    <dgm:cxn modelId="{9CF4E3D2-27C7-42D2-AD91-F1622ECE69D3}" type="presOf" srcId="{16B47543-14F2-4985-87AC-883F8453598D}" destId="{EC28E4B6-D31B-4224-A2A3-4CB6560922E4}" srcOrd="0" destOrd="0" presId="urn:microsoft.com/office/officeart/2008/layout/LinedList"/>
    <dgm:cxn modelId="{532597D6-BBC0-4F15-B512-75F8769FA442}" type="presOf" srcId="{BF7F73C4-7094-4543-86A6-65B69FAD4692}" destId="{A35D3CCD-936B-4263-8913-271F3DF93FDC}" srcOrd="0" destOrd="0" presId="urn:microsoft.com/office/officeart/2008/layout/LinedList"/>
    <dgm:cxn modelId="{E3419076-5ADD-4083-85B3-67B6DCCD37FA}" type="presParOf" srcId="{A35D3CCD-936B-4263-8913-271F3DF93FDC}" destId="{45149217-16B0-4A66-8F4F-E448943AFD2F}" srcOrd="0" destOrd="0" presId="urn:microsoft.com/office/officeart/2008/layout/LinedList"/>
    <dgm:cxn modelId="{72572CD0-C623-430B-AD84-388D8041682B}" type="presParOf" srcId="{A35D3CCD-936B-4263-8913-271F3DF93FDC}" destId="{E6B23889-20B4-4EC5-8353-046E84F8858F}" srcOrd="1" destOrd="0" presId="urn:microsoft.com/office/officeart/2008/layout/LinedList"/>
    <dgm:cxn modelId="{795C3FAE-883A-4D80-9847-93A7F42AF0C5}" type="presParOf" srcId="{E6B23889-20B4-4EC5-8353-046E84F8858F}" destId="{EC28E4B6-D31B-4224-A2A3-4CB6560922E4}" srcOrd="0" destOrd="0" presId="urn:microsoft.com/office/officeart/2008/layout/LinedList"/>
    <dgm:cxn modelId="{E24A687E-FF43-406A-A030-32B7255C5427}" type="presParOf" srcId="{E6B23889-20B4-4EC5-8353-046E84F8858F}" destId="{23A89290-5B5D-4810-AECF-92F74D7AAD6E}" srcOrd="1" destOrd="0" presId="urn:microsoft.com/office/officeart/2008/layout/LinedList"/>
    <dgm:cxn modelId="{4348F89A-BBC1-4021-998A-5EA00DC0C4A6}" type="presParOf" srcId="{A35D3CCD-936B-4263-8913-271F3DF93FDC}" destId="{CC777208-E353-40DC-A481-4C2FE5467D5F}" srcOrd="2" destOrd="0" presId="urn:microsoft.com/office/officeart/2008/layout/LinedList"/>
    <dgm:cxn modelId="{082E1655-4F6B-42A8-8D91-8CA22FF11E86}" type="presParOf" srcId="{A35D3CCD-936B-4263-8913-271F3DF93FDC}" destId="{603D2568-4D3B-4FB0-B6B9-DCD92B23876A}" srcOrd="3" destOrd="0" presId="urn:microsoft.com/office/officeart/2008/layout/LinedList"/>
    <dgm:cxn modelId="{60B27055-14BC-47A1-8C5E-C152232C2643}" type="presParOf" srcId="{603D2568-4D3B-4FB0-B6B9-DCD92B23876A}" destId="{9FF794BA-DA4B-43C9-9514-9E57E3A746F0}" srcOrd="0" destOrd="0" presId="urn:microsoft.com/office/officeart/2008/layout/LinedList"/>
    <dgm:cxn modelId="{7B8851EC-2052-4456-966A-D35CAC28C86B}" type="presParOf" srcId="{603D2568-4D3B-4FB0-B6B9-DCD92B23876A}" destId="{1240BD1C-587E-4FF9-B37E-278E5EA0402F}" srcOrd="1" destOrd="0" presId="urn:microsoft.com/office/officeart/2008/layout/LinedList"/>
    <dgm:cxn modelId="{18ACEA22-680D-45D6-907A-93B606E13DDB}" type="presParOf" srcId="{A35D3CCD-936B-4263-8913-271F3DF93FDC}" destId="{D19538BF-E3A8-4484-A5B3-A0D49EE85682}" srcOrd="4" destOrd="0" presId="urn:microsoft.com/office/officeart/2008/layout/LinedList"/>
    <dgm:cxn modelId="{F3187165-14B9-49D7-9901-2209E0A1A191}" type="presParOf" srcId="{A35D3CCD-936B-4263-8913-271F3DF93FDC}" destId="{9E8328BD-7EDF-45CE-B53C-F8054D1CCFF8}" srcOrd="5" destOrd="0" presId="urn:microsoft.com/office/officeart/2008/layout/LinedList"/>
    <dgm:cxn modelId="{D773EEFE-74CE-4B85-80C5-BB21BE0B1086}" type="presParOf" srcId="{9E8328BD-7EDF-45CE-B53C-F8054D1CCFF8}" destId="{EEE8F4DA-6298-4C78-85BD-2BC0D81F58CC}" srcOrd="0" destOrd="0" presId="urn:microsoft.com/office/officeart/2008/layout/LinedList"/>
    <dgm:cxn modelId="{4861A4FC-2267-4A4B-9192-CBF8869244B8}" type="presParOf" srcId="{9E8328BD-7EDF-45CE-B53C-F8054D1CCFF8}" destId="{76D1BC37-4E4A-4BBB-85AC-4D64A6476280}" srcOrd="1" destOrd="0" presId="urn:microsoft.com/office/officeart/2008/layout/LinedList"/>
    <dgm:cxn modelId="{33F75C3C-16FE-4CC6-A097-F89BB28F7560}" type="presParOf" srcId="{A35D3CCD-936B-4263-8913-271F3DF93FDC}" destId="{6E43DF0D-AEB4-40CD-8BD6-32FD41A0BA43}" srcOrd="6" destOrd="0" presId="urn:microsoft.com/office/officeart/2008/layout/LinedList"/>
    <dgm:cxn modelId="{97C18ADC-C911-45D0-941C-0A1E6CE141B4}" type="presParOf" srcId="{A35D3CCD-936B-4263-8913-271F3DF93FDC}" destId="{FEAE7B85-7F79-4EA6-9260-5AACD35C347C}" srcOrd="7" destOrd="0" presId="urn:microsoft.com/office/officeart/2008/layout/LinedList"/>
    <dgm:cxn modelId="{CCCB666B-EFEB-4720-A957-2FC6DED180F5}" type="presParOf" srcId="{FEAE7B85-7F79-4EA6-9260-5AACD35C347C}" destId="{FF434F8F-3C3D-4964-8BCC-7EAF37F7B68F}" srcOrd="0" destOrd="0" presId="urn:microsoft.com/office/officeart/2008/layout/LinedList"/>
    <dgm:cxn modelId="{37DF4104-B474-44E4-8556-B501E4E76CE0}" type="presParOf" srcId="{FEAE7B85-7F79-4EA6-9260-5AACD35C347C}" destId="{47886817-53D9-4980-A4B5-565732B4041A}" srcOrd="1" destOrd="0" presId="urn:microsoft.com/office/officeart/2008/layout/LinedList"/>
    <dgm:cxn modelId="{CF30E6C9-6DC7-4179-AE8C-5170F8EC52EE}" type="presParOf" srcId="{A35D3CCD-936B-4263-8913-271F3DF93FDC}" destId="{F4F97235-F95F-423C-9687-852475FF32A4}" srcOrd="8" destOrd="0" presId="urn:microsoft.com/office/officeart/2008/layout/LinedList"/>
    <dgm:cxn modelId="{F3F56868-6CFE-4A09-8641-D8B930F530B6}" type="presParOf" srcId="{A35D3CCD-936B-4263-8913-271F3DF93FDC}" destId="{FD132D88-4F2E-463C-93DE-217B9E57C8A7}" srcOrd="9" destOrd="0" presId="urn:microsoft.com/office/officeart/2008/layout/LinedList"/>
    <dgm:cxn modelId="{2704EA58-C963-465B-BC37-9DD82BC21458}" type="presParOf" srcId="{FD132D88-4F2E-463C-93DE-217B9E57C8A7}" destId="{8D1CC05F-B9C8-499B-B946-D6A25AF2B32F}" srcOrd="0" destOrd="0" presId="urn:microsoft.com/office/officeart/2008/layout/LinedList"/>
    <dgm:cxn modelId="{181570F7-ECBD-4047-B03F-118754FCE103}" type="presParOf" srcId="{FD132D88-4F2E-463C-93DE-217B9E57C8A7}" destId="{E6B50DC5-ECB6-4D0A-9999-D7F0C09B8F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6D6F21-94E8-4E89-8273-7FAE562A108C}" type="doc">
      <dgm:prSet loTypeId="urn:microsoft.com/office/officeart/2008/layout/LinedList" loCatId="Inbo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1DA69B-8387-4F10-8C27-0D480BE88325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__init__.py</a:t>
          </a:r>
        </a:p>
      </dgm:t>
    </dgm:pt>
    <dgm:pt modelId="{E4E4B628-FEDF-43EA-8E1B-7F28A9D055E2}" type="parTrans" cxnId="{AA20D6E0-F2D8-451F-88E8-F11D03641D44}">
      <dgm:prSet/>
      <dgm:spPr/>
      <dgm:t>
        <a:bodyPr/>
        <a:lstStyle/>
        <a:p>
          <a:endParaRPr lang="en-US"/>
        </a:p>
      </dgm:t>
    </dgm:pt>
    <dgm:pt modelId="{B1CDF299-E8DE-4431-9F47-4F9A35CBE55C}" type="sibTrans" cxnId="{AA20D6E0-F2D8-451F-88E8-F11D03641D44}">
      <dgm:prSet/>
      <dgm:spPr/>
      <dgm:t>
        <a:bodyPr/>
        <a:lstStyle/>
        <a:p>
          <a:endParaRPr lang="en-US"/>
        </a:p>
      </dgm:t>
    </dgm:pt>
    <dgm:pt modelId="{64901122-BB2D-4CF2-AECE-E1CE15A1B976}">
      <dgm:prSet/>
      <dgm:spPr/>
      <dgm:t>
        <a:bodyPr/>
        <a:lstStyle/>
        <a:p>
          <a:r>
            <a:rPr lang="en-US" dirty="0"/>
            <a:t>The __init__.py files are required to make Python treat the directories as containing packages.</a:t>
          </a:r>
        </a:p>
      </dgm:t>
    </dgm:pt>
    <dgm:pt modelId="{A30FA9B8-5656-4A61-86EE-DA5444D98A55}" type="parTrans" cxnId="{37A4DD87-6C6A-4FFE-B5A7-3C3B405CF6D0}">
      <dgm:prSet/>
      <dgm:spPr/>
      <dgm:t>
        <a:bodyPr/>
        <a:lstStyle/>
        <a:p>
          <a:endParaRPr lang="en-US"/>
        </a:p>
      </dgm:t>
    </dgm:pt>
    <dgm:pt modelId="{C534F3B8-3E0E-4D4E-BA18-22DEE1BF9990}" type="sibTrans" cxnId="{37A4DD87-6C6A-4FFE-B5A7-3C3B405CF6D0}">
      <dgm:prSet/>
      <dgm:spPr/>
      <dgm:t>
        <a:bodyPr/>
        <a:lstStyle/>
        <a:p>
          <a:endParaRPr lang="en-US"/>
        </a:p>
      </dgm:t>
    </dgm:pt>
    <dgm:pt modelId="{06AC61E2-A612-4689-9117-155B69A8F63C}">
      <dgm:prSet/>
      <dgm:spPr/>
      <dgm:t>
        <a:bodyPr/>
        <a:lstStyle/>
        <a:p>
          <a:r>
            <a:rPr lang="en-US" dirty="0"/>
            <a:t>It can be an empty file.</a:t>
          </a:r>
        </a:p>
      </dgm:t>
    </dgm:pt>
    <dgm:pt modelId="{6406BA6D-67D1-4118-AF42-6701EF665FFF}" type="parTrans" cxnId="{BED5A98F-39E7-4A78-B225-3A100A03DF32}">
      <dgm:prSet/>
      <dgm:spPr/>
      <dgm:t>
        <a:bodyPr/>
        <a:lstStyle/>
        <a:p>
          <a:endParaRPr lang="en-US"/>
        </a:p>
      </dgm:t>
    </dgm:pt>
    <dgm:pt modelId="{750FA3A0-7532-4D9F-8D36-E13B6E310C43}" type="sibTrans" cxnId="{BED5A98F-39E7-4A78-B225-3A100A03DF32}">
      <dgm:prSet/>
      <dgm:spPr/>
      <dgm:t>
        <a:bodyPr/>
        <a:lstStyle/>
        <a:p>
          <a:endParaRPr lang="en-US"/>
        </a:p>
      </dgm:t>
    </dgm:pt>
    <dgm:pt modelId="{2367D90A-A93A-4BAA-B360-4EB1A8B91FBD}">
      <dgm:prSet/>
      <dgm:spPr/>
      <dgm:t>
        <a:bodyPr/>
        <a:lstStyle/>
        <a:p>
          <a:r>
            <a:rPr lang="en-US" dirty="0"/>
            <a:t>It can also be used to execute initialization code for the package.</a:t>
          </a:r>
        </a:p>
      </dgm:t>
    </dgm:pt>
    <dgm:pt modelId="{E2FF717D-F8EB-4223-8781-8086E4ED2940}" type="parTrans" cxnId="{185545DD-A479-47BF-8F43-812D529FC318}">
      <dgm:prSet/>
      <dgm:spPr/>
      <dgm:t>
        <a:bodyPr/>
        <a:lstStyle/>
        <a:p>
          <a:endParaRPr lang="en-US"/>
        </a:p>
      </dgm:t>
    </dgm:pt>
    <dgm:pt modelId="{674B95CD-B467-4298-BEC8-B2D29F062999}" type="sibTrans" cxnId="{185545DD-A479-47BF-8F43-812D529FC318}">
      <dgm:prSet/>
      <dgm:spPr/>
      <dgm:t>
        <a:bodyPr/>
        <a:lstStyle/>
        <a:p>
          <a:endParaRPr lang="en-US"/>
        </a:p>
      </dgm:t>
    </dgm:pt>
    <dgm:pt modelId="{CF675354-5FBB-4E85-B7B9-2A2B892BDCE3}">
      <dgm:prSet/>
      <dgm:spPr/>
      <dgm:t>
        <a:bodyPr/>
        <a:lstStyle/>
        <a:p>
          <a:r>
            <a:rPr lang="en-US"/>
            <a:t>If we can overwrite it, we can achieve code execution.</a:t>
          </a:r>
        </a:p>
      </dgm:t>
    </dgm:pt>
    <dgm:pt modelId="{60CB56D2-90AD-4B60-81D3-5624C0CA5776}" type="parTrans" cxnId="{7C3245CE-EFC5-498A-9913-BB585DCEB2B9}">
      <dgm:prSet/>
      <dgm:spPr/>
      <dgm:t>
        <a:bodyPr/>
        <a:lstStyle/>
        <a:p>
          <a:endParaRPr lang="en-US"/>
        </a:p>
      </dgm:t>
    </dgm:pt>
    <dgm:pt modelId="{86AED0EC-C179-480A-BE38-3BB1F1A920C8}" type="sibTrans" cxnId="{7C3245CE-EFC5-498A-9913-BB585DCEB2B9}">
      <dgm:prSet/>
      <dgm:spPr/>
      <dgm:t>
        <a:bodyPr/>
        <a:lstStyle/>
        <a:p>
          <a:endParaRPr lang="en-US"/>
        </a:p>
      </dgm:t>
    </dgm:pt>
    <dgm:pt modelId="{13F8902A-57BA-435B-8B00-459E8EDACB68}" type="pres">
      <dgm:prSet presAssocID="{336D6F21-94E8-4E89-8273-7FAE562A108C}" presName="vert0" presStyleCnt="0">
        <dgm:presLayoutVars>
          <dgm:dir/>
          <dgm:animOne val="branch"/>
          <dgm:animLvl val="lvl"/>
        </dgm:presLayoutVars>
      </dgm:prSet>
      <dgm:spPr/>
    </dgm:pt>
    <dgm:pt modelId="{72CEFF52-8DF1-4436-97B0-2253220EC4F2}" type="pres">
      <dgm:prSet presAssocID="{6F1DA69B-8387-4F10-8C27-0D480BE88325}" presName="thickLine" presStyleLbl="alignNode1" presStyleIdx="0" presStyleCnt="1"/>
      <dgm:spPr/>
    </dgm:pt>
    <dgm:pt modelId="{46B647B4-A507-4593-A555-1B608ECC4E51}" type="pres">
      <dgm:prSet presAssocID="{6F1DA69B-8387-4F10-8C27-0D480BE88325}" presName="horz1" presStyleCnt="0"/>
      <dgm:spPr/>
    </dgm:pt>
    <dgm:pt modelId="{01379E3B-09BC-4868-9DAF-8BA3F7C9E734}" type="pres">
      <dgm:prSet presAssocID="{6F1DA69B-8387-4F10-8C27-0D480BE88325}" presName="tx1" presStyleLbl="revTx" presStyleIdx="0" presStyleCnt="5"/>
      <dgm:spPr/>
    </dgm:pt>
    <dgm:pt modelId="{176B8A34-7EE6-4F80-A5AC-CE6F8D46B7BC}" type="pres">
      <dgm:prSet presAssocID="{6F1DA69B-8387-4F10-8C27-0D480BE88325}" presName="vert1" presStyleCnt="0"/>
      <dgm:spPr/>
    </dgm:pt>
    <dgm:pt modelId="{58AE19CE-7875-4875-8952-21E606E71BBF}" type="pres">
      <dgm:prSet presAssocID="{64901122-BB2D-4CF2-AECE-E1CE15A1B976}" presName="vertSpace2a" presStyleCnt="0"/>
      <dgm:spPr/>
    </dgm:pt>
    <dgm:pt modelId="{8E82F707-F870-477B-A1BF-FFE276C4DC6F}" type="pres">
      <dgm:prSet presAssocID="{64901122-BB2D-4CF2-AECE-E1CE15A1B976}" presName="horz2" presStyleCnt="0"/>
      <dgm:spPr/>
    </dgm:pt>
    <dgm:pt modelId="{9FAF72C6-5056-4DEF-A456-8EC1E55D3BD1}" type="pres">
      <dgm:prSet presAssocID="{64901122-BB2D-4CF2-AECE-E1CE15A1B976}" presName="horzSpace2" presStyleCnt="0"/>
      <dgm:spPr/>
    </dgm:pt>
    <dgm:pt modelId="{7EC1E900-BD24-416E-B2A7-78069BDBB91D}" type="pres">
      <dgm:prSet presAssocID="{64901122-BB2D-4CF2-AECE-E1CE15A1B976}" presName="tx2" presStyleLbl="revTx" presStyleIdx="1" presStyleCnt="5"/>
      <dgm:spPr/>
    </dgm:pt>
    <dgm:pt modelId="{CDDE8ED7-AA45-4D0E-BCC5-9A3D927E9A62}" type="pres">
      <dgm:prSet presAssocID="{64901122-BB2D-4CF2-AECE-E1CE15A1B976}" presName="vert2" presStyleCnt="0"/>
      <dgm:spPr/>
    </dgm:pt>
    <dgm:pt modelId="{F84E647B-A79B-4C81-8205-7F37F9D4FD8F}" type="pres">
      <dgm:prSet presAssocID="{64901122-BB2D-4CF2-AECE-E1CE15A1B976}" presName="thinLine2b" presStyleLbl="callout" presStyleIdx="0" presStyleCnt="4"/>
      <dgm:spPr/>
    </dgm:pt>
    <dgm:pt modelId="{B76AC0F7-675B-4C3E-B9D5-086DE4671BC2}" type="pres">
      <dgm:prSet presAssocID="{64901122-BB2D-4CF2-AECE-E1CE15A1B976}" presName="vertSpace2b" presStyleCnt="0"/>
      <dgm:spPr/>
    </dgm:pt>
    <dgm:pt modelId="{AE33BA4F-7507-4CFC-84A7-06E139CB8754}" type="pres">
      <dgm:prSet presAssocID="{06AC61E2-A612-4689-9117-155B69A8F63C}" presName="horz2" presStyleCnt="0"/>
      <dgm:spPr/>
    </dgm:pt>
    <dgm:pt modelId="{4BC1C2A4-CD45-4B15-AAE9-9996D767F416}" type="pres">
      <dgm:prSet presAssocID="{06AC61E2-A612-4689-9117-155B69A8F63C}" presName="horzSpace2" presStyleCnt="0"/>
      <dgm:spPr/>
    </dgm:pt>
    <dgm:pt modelId="{457E086E-2F56-40F6-85E2-3056CF22E9BD}" type="pres">
      <dgm:prSet presAssocID="{06AC61E2-A612-4689-9117-155B69A8F63C}" presName="tx2" presStyleLbl="revTx" presStyleIdx="2" presStyleCnt="5"/>
      <dgm:spPr/>
    </dgm:pt>
    <dgm:pt modelId="{AE3779C7-A46B-4509-A6B5-0E4C09AAF50F}" type="pres">
      <dgm:prSet presAssocID="{06AC61E2-A612-4689-9117-155B69A8F63C}" presName="vert2" presStyleCnt="0"/>
      <dgm:spPr/>
    </dgm:pt>
    <dgm:pt modelId="{447B8349-FAD7-4583-AC59-E3EE0282AF84}" type="pres">
      <dgm:prSet presAssocID="{06AC61E2-A612-4689-9117-155B69A8F63C}" presName="thinLine2b" presStyleLbl="callout" presStyleIdx="1" presStyleCnt="4"/>
      <dgm:spPr/>
    </dgm:pt>
    <dgm:pt modelId="{503FD0ED-E108-42F6-9979-22BCA908AAA0}" type="pres">
      <dgm:prSet presAssocID="{06AC61E2-A612-4689-9117-155B69A8F63C}" presName="vertSpace2b" presStyleCnt="0"/>
      <dgm:spPr/>
    </dgm:pt>
    <dgm:pt modelId="{E17DDFEB-7157-43FC-8273-8D9712D6CA03}" type="pres">
      <dgm:prSet presAssocID="{2367D90A-A93A-4BAA-B360-4EB1A8B91FBD}" presName="horz2" presStyleCnt="0"/>
      <dgm:spPr/>
    </dgm:pt>
    <dgm:pt modelId="{154A837F-36A3-44ED-B6C6-2AF5AE6A3FE2}" type="pres">
      <dgm:prSet presAssocID="{2367D90A-A93A-4BAA-B360-4EB1A8B91FBD}" presName="horzSpace2" presStyleCnt="0"/>
      <dgm:spPr/>
    </dgm:pt>
    <dgm:pt modelId="{915329CD-A591-4753-9177-015F6276DE60}" type="pres">
      <dgm:prSet presAssocID="{2367D90A-A93A-4BAA-B360-4EB1A8B91FBD}" presName="tx2" presStyleLbl="revTx" presStyleIdx="3" presStyleCnt="5"/>
      <dgm:spPr/>
    </dgm:pt>
    <dgm:pt modelId="{729A718B-763C-45B9-AFD3-4EE8744AFCF4}" type="pres">
      <dgm:prSet presAssocID="{2367D90A-A93A-4BAA-B360-4EB1A8B91FBD}" presName="vert2" presStyleCnt="0"/>
      <dgm:spPr/>
    </dgm:pt>
    <dgm:pt modelId="{7B55F319-71CB-4535-9BE8-E8A9744C39D7}" type="pres">
      <dgm:prSet presAssocID="{2367D90A-A93A-4BAA-B360-4EB1A8B91FBD}" presName="thinLine2b" presStyleLbl="callout" presStyleIdx="2" presStyleCnt="4"/>
      <dgm:spPr/>
    </dgm:pt>
    <dgm:pt modelId="{6218EC1A-BF32-4946-AC93-B78080AF7B4F}" type="pres">
      <dgm:prSet presAssocID="{2367D90A-A93A-4BAA-B360-4EB1A8B91FBD}" presName="vertSpace2b" presStyleCnt="0"/>
      <dgm:spPr/>
    </dgm:pt>
    <dgm:pt modelId="{46EF1494-8F01-4FDD-9F5C-F5CAD9D33EA1}" type="pres">
      <dgm:prSet presAssocID="{CF675354-5FBB-4E85-B7B9-2A2B892BDCE3}" presName="horz2" presStyleCnt="0"/>
      <dgm:spPr/>
    </dgm:pt>
    <dgm:pt modelId="{D0B1D6F2-9145-4673-B7A9-6F8571E374D6}" type="pres">
      <dgm:prSet presAssocID="{CF675354-5FBB-4E85-B7B9-2A2B892BDCE3}" presName="horzSpace2" presStyleCnt="0"/>
      <dgm:spPr/>
    </dgm:pt>
    <dgm:pt modelId="{6A1125F6-7592-4908-A92A-DDFE6C113285}" type="pres">
      <dgm:prSet presAssocID="{CF675354-5FBB-4E85-B7B9-2A2B892BDCE3}" presName="tx2" presStyleLbl="revTx" presStyleIdx="4" presStyleCnt="5"/>
      <dgm:spPr/>
    </dgm:pt>
    <dgm:pt modelId="{91235744-B714-475C-BD71-463E5B7AE1C2}" type="pres">
      <dgm:prSet presAssocID="{CF675354-5FBB-4E85-B7B9-2A2B892BDCE3}" presName="vert2" presStyleCnt="0"/>
      <dgm:spPr/>
    </dgm:pt>
    <dgm:pt modelId="{25A49603-641F-4D84-8A5A-0B231C518CBD}" type="pres">
      <dgm:prSet presAssocID="{CF675354-5FBB-4E85-B7B9-2A2B892BDCE3}" presName="thinLine2b" presStyleLbl="callout" presStyleIdx="3" presStyleCnt="4"/>
      <dgm:spPr/>
    </dgm:pt>
    <dgm:pt modelId="{15229A8A-EDB6-4162-A9C9-F5B5A3100AAE}" type="pres">
      <dgm:prSet presAssocID="{CF675354-5FBB-4E85-B7B9-2A2B892BDCE3}" presName="vertSpace2b" presStyleCnt="0"/>
      <dgm:spPr/>
    </dgm:pt>
  </dgm:ptLst>
  <dgm:cxnLst>
    <dgm:cxn modelId="{A519135E-8646-4C01-8816-9D8BADFB286F}" type="presOf" srcId="{06AC61E2-A612-4689-9117-155B69A8F63C}" destId="{457E086E-2F56-40F6-85E2-3056CF22E9BD}" srcOrd="0" destOrd="0" presId="urn:microsoft.com/office/officeart/2008/layout/LinedList"/>
    <dgm:cxn modelId="{9D5F786A-E6E3-45C2-9A70-9D6F34C1AE9D}" type="presOf" srcId="{336D6F21-94E8-4E89-8273-7FAE562A108C}" destId="{13F8902A-57BA-435B-8B00-459E8EDACB68}" srcOrd="0" destOrd="0" presId="urn:microsoft.com/office/officeart/2008/layout/LinedList"/>
    <dgm:cxn modelId="{79AAD14F-8007-4B5F-BB52-4D7C8B0FAC86}" type="presOf" srcId="{2367D90A-A93A-4BAA-B360-4EB1A8B91FBD}" destId="{915329CD-A591-4753-9177-015F6276DE60}" srcOrd="0" destOrd="0" presId="urn:microsoft.com/office/officeart/2008/layout/LinedList"/>
    <dgm:cxn modelId="{37A4DD87-6C6A-4FFE-B5A7-3C3B405CF6D0}" srcId="{6F1DA69B-8387-4F10-8C27-0D480BE88325}" destId="{64901122-BB2D-4CF2-AECE-E1CE15A1B976}" srcOrd="0" destOrd="0" parTransId="{A30FA9B8-5656-4A61-86EE-DA5444D98A55}" sibTransId="{C534F3B8-3E0E-4D4E-BA18-22DEE1BF9990}"/>
    <dgm:cxn modelId="{4F7D508A-F846-4DD8-9899-5041BC934CF3}" type="presOf" srcId="{CF675354-5FBB-4E85-B7B9-2A2B892BDCE3}" destId="{6A1125F6-7592-4908-A92A-DDFE6C113285}" srcOrd="0" destOrd="0" presId="urn:microsoft.com/office/officeart/2008/layout/LinedList"/>
    <dgm:cxn modelId="{BED5A98F-39E7-4A78-B225-3A100A03DF32}" srcId="{6F1DA69B-8387-4F10-8C27-0D480BE88325}" destId="{06AC61E2-A612-4689-9117-155B69A8F63C}" srcOrd="1" destOrd="0" parTransId="{6406BA6D-67D1-4118-AF42-6701EF665FFF}" sibTransId="{750FA3A0-7532-4D9F-8D36-E13B6E310C43}"/>
    <dgm:cxn modelId="{7C3245CE-EFC5-498A-9913-BB585DCEB2B9}" srcId="{6F1DA69B-8387-4F10-8C27-0D480BE88325}" destId="{CF675354-5FBB-4E85-B7B9-2A2B892BDCE3}" srcOrd="3" destOrd="0" parTransId="{60CB56D2-90AD-4B60-81D3-5624C0CA5776}" sibTransId="{86AED0EC-C179-480A-BE38-3BB1F1A920C8}"/>
    <dgm:cxn modelId="{54B779D5-30B1-45E2-A412-1E823BC09509}" type="presOf" srcId="{64901122-BB2D-4CF2-AECE-E1CE15A1B976}" destId="{7EC1E900-BD24-416E-B2A7-78069BDBB91D}" srcOrd="0" destOrd="0" presId="urn:microsoft.com/office/officeart/2008/layout/LinedList"/>
    <dgm:cxn modelId="{D31733DA-6937-4CB9-8D61-2473735A807C}" type="presOf" srcId="{6F1DA69B-8387-4F10-8C27-0D480BE88325}" destId="{01379E3B-09BC-4868-9DAF-8BA3F7C9E734}" srcOrd="0" destOrd="0" presId="urn:microsoft.com/office/officeart/2008/layout/LinedList"/>
    <dgm:cxn modelId="{185545DD-A479-47BF-8F43-812D529FC318}" srcId="{6F1DA69B-8387-4F10-8C27-0D480BE88325}" destId="{2367D90A-A93A-4BAA-B360-4EB1A8B91FBD}" srcOrd="2" destOrd="0" parTransId="{E2FF717D-F8EB-4223-8781-8086E4ED2940}" sibTransId="{674B95CD-B467-4298-BEC8-B2D29F062999}"/>
    <dgm:cxn modelId="{AA20D6E0-F2D8-451F-88E8-F11D03641D44}" srcId="{336D6F21-94E8-4E89-8273-7FAE562A108C}" destId="{6F1DA69B-8387-4F10-8C27-0D480BE88325}" srcOrd="0" destOrd="0" parTransId="{E4E4B628-FEDF-43EA-8E1B-7F28A9D055E2}" sibTransId="{B1CDF299-E8DE-4431-9F47-4F9A35CBE55C}"/>
    <dgm:cxn modelId="{230FC801-3C2D-478E-97BB-EE6473BCC5B6}" type="presParOf" srcId="{13F8902A-57BA-435B-8B00-459E8EDACB68}" destId="{72CEFF52-8DF1-4436-97B0-2253220EC4F2}" srcOrd="0" destOrd="0" presId="urn:microsoft.com/office/officeart/2008/layout/LinedList"/>
    <dgm:cxn modelId="{6C8061DF-A870-4E94-93D6-FDBBD55094D0}" type="presParOf" srcId="{13F8902A-57BA-435B-8B00-459E8EDACB68}" destId="{46B647B4-A507-4593-A555-1B608ECC4E51}" srcOrd="1" destOrd="0" presId="urn:microsoft.com/office/officeart/2008/layout/LinedList"/>
    <dgm:cxn modelId="{FEB4AFE2-5591-4721-BD22-37BEE0A595D8}" type="presParOf" srcId="{46B647B4-A507-4593-A555-1B608ECC4E51}" destId="{01379E3B-09BC-4868-9DAF-8BA3F7C9E734}" srcOrd="0" destOrd="0" presId="urn:microsoft.com/office/officeart/2008/layout/LinedList"/>
    <dgm:cxn modelId="{70A29592-0D03-4DAF-9652-E387CB14E7BF}" type="presParOf" srcId="{46B647B4-A507-4593-A555-1B608ECC4E51}" destId="{176B8A34-7EE6-4F80-A5AC-CE6F8D46B7BC}" srcOrd="1" destOrd="0" presId="urn:microsoft.com/office/officeart/2008/layout/LinedList"/>
    <dgm:cxn modelId="{4719C051-812E-40F1-A586-1055472C32DB}" type="presParOf" srcId="{176B8A34-7EE6-4F80-A5AC-CE6F8D46B7BC}" destId="{58AE19CE-7875-4875-8952-21E606E71BBF}" srcOrd="0" destOrd="0" presId="urn:microsoft.com/office/officeart/2008/layout/LinedList"/>
    <dgm:cxn modelId="{BEBF6F98-5CF2-4894-8FF0-265FF465EDC9}" type="presParOf" srcId="{176B8A34-7EE6-4F80-A5AC-CE6F8D46B7BC}" destId="{8E82F707-F870-477B-A1BF-FFE276C4DC6F}" srcOrd="1" destOrd="0" presId="urn:microsoft.com/office/officeart/2008/layout/LinedList"/>
    <dgm:cxn modelId="{7671F597-005F-4E7F-9C02-883D1A3912E6}" type="presParOf" srcId="{8E82F707-F870-477B-A1BF-FFE276C4DC6F}" destId="{9FAF72C6-5056-4DEF-A456-8EC1E55D3BD1}" srcOrd="0" destOrd="0" presId="urn:microsoft.com/office/officeart/2008/layout/LinedList"/>
    <dgm:cxn modelId="{CE5D760B-785A-46B3-9790-B95231B4968D}" type="presParOf" srcId="{8E82F707-F870-477B-A1BF-FFE276C4DC6F}" destId="{7EC1E900-BD24-416E-B2A7-78069BDBB91D}" srcOrd="1" destOrd="0" presId="urn:microsoft.com/office/officeart/2008/layout/LinedList"/>
    <dgm:cxn modelId="{7764C1DC-5075-46FA-80B0-B65E461A7EF8}" type="presParOf" srcId="{8E82F707-F870-477B-A1BF-FFE276C4DC6F}" destId="{CDDE8ED7-AA45-4D0E-BCC5-9A3D927E9A62}" srcOrd="2" destOrd="0" presId="urn:microsoft.com/office/officeart/2008/layout/LinedList"/>
    <dgm:cxn modelId="{673AF27F-D8ED-4349-A5A1-26F243D849F6}" type="presParOf" srcId="{176B8A34-7EE6-4F80-A5AC-CE6F8D46B7BC}" destId="{F84E647B-A79B-4C81-8205-7F37F9D4FD8F}" srcOrd="2" destOrd="0" presId="urn:microsoft.com/office/officeart/2008/layout/LinedList"/>
    <dgm:cxn modelId="{476AE77E-4E6E-4912-A676-1BA42C9FDD1A}" type="presParOf" srcId="{176B8A34-7EE6-4F80-A5AC-CE6F8D46B7BC}" destId="{B76AC0F7-675B-4C3E-B9D5-086DE4671BC2}" srcOrd="3" destOrd="0" presId="urn:microsoft.com/office/officeart/2008/layout/LinedList"/>
    <dgm:cxn modelId="{84911882-2923-44F0-8AD1-123097355218}" type="presParOf" srcId="{176B8A34-7EE6-4F80-A5AC-CE6F8D46B7BC}" destId="{AE33BA4F-7507-4CFC-84A7-06E139CB8754}" srcOrd="4" destOrd="0" presId="urn:microsoft.com/office/officeart/2008/layout/LinedList"/>
    <dgm:cxn modelId="{23E5CF67-8391-46C1-A845-EF51AE64A4C2}" type="presParOf" srcId="{AE33BA4F-7507-4CFC-84A7-06E139CB8754}" destId="{4BC1C2A4-CD45-4B15-AAE9-9996D767F416}" srcOrd="0" destOrd="0" presId="urn:microsoft.com/office/officeart/2008/layout/LinedList"/>
    <dgm:cxn modelId="{3931DFEF-B45E-4BB2-8A3F-72A4A6491047}" type="presParOf" srcId="{AE33BA4F-7507-4CFC-84A7-06E139CB8754}" destId="{457E086E-2F56-40F6-85E2-3056CF22E9BD}" srcOrd="1" destOrd="0" presId="urn:microsoft.com/office/officeart/2008/layout/LinedList"/>
    <dgm:cxn modelId="{57A3BC8F-B807-41A8-92DF-1618159BDBF3}" type="presParOf" srcId="{AE33BA4F-7507-4CFC-84A7-06E139CB8754}" destId="{AE3779C7-A46B-4509-A6B5-0E4C09AAF50F}" srcOrd="2" destOrd="0" presId="urn:microsoft.com/office/officeart/2008/layout/LinedList"/>
    <dgm:cxn modelId="{8C2CA6FE-C5F6-481D-994C-FEDFA50E99FB}" type="presParOf" srcId="{176B8A34-7EE6-4F80-A5AC-CE6F8D46B7BC}" destId="{447B8349-FAD7-4583-AC59-E3EE0282AF84}" srcOrd="5" destOrd="0" presId="urn:microsoft.com/office/officeart/2008/layout/LinedList"/>
    <dgm:cxn modelId="{FF00A00A-E217-499A-B5F8-B07E2D156F75}" type="presParOf" srcId="{176B8A34-7EE6-4F80-A5AC-CE6F8D46B7BC}" destId="{503FD0ED-E108-42F6-9979-22BCA908AAA0}" srcOrd="6" destOrd="0" presId="urn:microsoft.com/office/officeart/2008/layout/LinedList"/>
    <dgm:cxn modelId="{F06F24A7-3D8F-4B80-B3E2-97E756266679}" type="presParOf" srcId="{176B8A34-7EE6-4F80-A5AC-CE6F8D46B7BC}" destId="{E17DDFEB-7157-43FC-8273-8D9712D6CA03}" srcOrd="7" destOrd="0" presId="urn:microsoft.com/office/officeart/2008/layout/LinedList"/>
    <dgm:cxn modelId="{CF05D4D5-63B1-405B-A22C-0D64EED33837}" type="presParOf" srcId="{E17DDFEB-7157-43FC-8273-8D9712D6CA03}" destId="{154A837F-36A3-44ED-B6C6-2AF5AE6A3FE2}" srcOrd="0" destOrd="0" presId="urn:microsoft.com/office/officeart/2008/layout/LinedList"/>
    <dgm:cxn modelId="{35E219CF-D182-4182-A7AA-DBD7733EA62F}" type="presParOf" srcId="{E17DDFEB-7157-43FC-8273-8D9712D6CA03}" destId="{915329CD-A591-4753-9177-015F6276DE60}" srcOrd="1" destOrd="0" presId="urn:microsoft.com/office/officeart/2008/layout/LinedList"/>
    <dgm:cxn modelId="{0BA52519-9D3B-4EF6-BEDD-0CCE94E09D43}" type="presParOf" srcId="{E17DDFEB-7157-43FC-8273-8D9712D6CA03}" destId="{729A718B-763C-45B9-AFD3-4EE8744AFCF4}" srcOrd="2" destOrd="0" presId="urn:microsoft.com/office/officeart/2008/layout/LinedList"/>
    <dgm:cxn modelId="{96C79FCA-51D2-47BF-BE22-BCB1CCD63F61}" type="presParOf" srcId="{176B8A34-7EE6-4F80-A5AC-CE6F8D46B7BC}" destId="{7B55F319-71CB-4535-9BE8-E8A9744C39D7}" srcOrd="8" destOrd="0" presId="urn:microsoft.com/office/officeart/2008/layout/LinedList"/>
    <dgm:cxn modelId="{327933F1-F3B5-4F72-9A5B-1A53267509DF}" type="presParOf" srcId="{176B8A34-7EE6-4F80-A5AC-CE6F8D46B7BC}" destId="{6218EC1A-BF32-4946-AC93-B78080AF7B4F}" srcOrd="9" destOrd="0" presId="urn:microsoft.com/office/officeart/2008/layout/LinedList"/>
    <dgm:cxn modelId="{B416C6A5-5AAB-4DC0-B2EC-F19DC548F252}" type="presParOf" srcId="{176B8A34-7EE6-4F80-A5AC-CE6F8D46B7BC}" destId="{46EF1494-8F01-4FDD-9F5C-F5CAD9D33EA1}" srcOrd="10" destOrd="0" presId="urn:microsoft.com/office/officeart/2008/layout/LinedList"/>
    <dgm:cxn modelId="{CB9B317E-B52F-420E-9A0A-856B25924ECD}" type="presParOf" srcId="{46EF1494-8F01-4FDD-9F5C-F5CAD9D33EA1}" destId="{D0B1D6F2-9145-4673-B7A9-6F8571E374D6}" srcOrd="0" destOrd="0" presId="urn:microsoft.com/office/officeart/2008/layout/LinedList"/>
    <dgm:cxn modelId="{F9CB01C4-C629-4774-9A8C-ABAD47DCBCBF}" type="presParOf" srcId="{46EF1494-8F01-4FDD-9F5C-F5CAD9D33EA1}" destId="{6A1125F6-7592-4908-A92A-DDFE6C113285}" srcOrd="1" destOrd="0" presId="urn:microsoft.com/office/officeart/2008/layout/LinedList"/>
    <dgm:cxn modelId="{44D93B30-0D47-48AD-9B83-930216B728CB}" type="presParOf" srcId="{46EF1494-8F01-4FDD-9F5C-F5CAD9D33EA1}" destId="{91235744-B714-475C-BD71-463E5B7AE1C2}" srcOrd="2" destOrd="0" presId="urn:microsoft.com/office/officeart/2008/layout/LinedList"/>
    <dgm:cxn modelId="{C49370DA-9F46-4A20-86F9-7F9C1011DC78}" type="presParOf" srcId="{176B8A34-7EE6-4F80-A5AC-CE6F8D46B7BC}" destId="{25A49603-641F-4D84-8A5A-0B231C518CBD}" srcOrd="11" destOrd="0" presId="urn:microsoft.com/office/officeart/2008/layout/LinedList"/>
    <dgm:cxn modelId="{D30DCA90-1070-47B8-AA0F-C10D2FEBEFB9}" type="presParOf" srcId="{176B8A34-7EE6-4F80-A5AC-CE6F8D46B7BC}" destId="{15229A8A-EDB6-4162-A9C9-F5B5A3100AA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09EA59-A4B4-4DD0-8CDE-47D4CAABAED8}" type="doc">
      <dgm:prSet loTypeId="urn:microsoft.com/office/officeart/2005/8/layout/vList2" loCatId="Inbox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2707ECA2-DABB-45E8-85F7-A121038829A6}">
      <dgm:prSet/>
      <dgm:spPr/>
      <dgm:t>
        <a:bodyPr/>
        <a:lstStyle/>
        <a:p>
          <a:r>
            <a:rPr lang="en-US"/>
            <a:t>Our web application has directory called config which has __init__.py and settings.py</a:t>
          </a:r>
        </a:p>
      </dgm:t>
    </dgm:pt>
    <dgm:pt modelId="{5A1499B5-AC3C-479B-BB7C-556C073965B8}" type="parTrans" cxnId="{B13A925D-733F-46A9-BE16-121D5AE969E4}">
      <dgm:prSet/>
      <dgm:spPr/>
      <dgm:t>
        <a:bodyPr/>
        <a:lstStyle/>
        <a:p>
          <a:endParaRPr lang="en-US"/>
        </a:p>
      </dgm:t>
    </dgm:pt>
    <dgm:pt modelId="{B008D996-EE7A-4E0A-9253-CEC2747123C3}" type="sibTrans" cxnId="{B13A925D-733F-46A9-BE16-121D5AE969E4}">
      <dgm:prSet/>
      <dgm:spPr/>
      <dgm:t>
        <a:bodyPr/>
        <a:lstStyle/>
        <a:p>
          <a:endParaRPr lang="en-US"/>
        </a:p>
      </dgm:t>
    </dgm:pt>
    <dgm:pt modelId="{D8E24241-ECDE-4418-B25A-E2572B90F511}">
      <dgm:prSet/>
      <dgm:spPr/>
      <dgm:t>
        <a:bodyPr/>
        <a:lstStyle/>
        <a:p>
          <a:r>
            <a:rPr lang="en-US"/>
            <a:t>We need to write code in config/__init__.py</a:t>
          </a:r>
        </a:p>
      </dgm:t>
    </dgm:pt>
    <dgm:pt modelId="{FC6579C0-44F7-44B6-98AF-AD581F8176A5}" type="parTrans" cxnId="{491D03CF-60F8-40F1-8470-F1B3A39EEE8E}">
      <dgm:prSet/>
      <dgm:spPr/>
      <dgm:t>
        <a:bodyPr/>
        <a:lstStyle/>
        <a:p>
          <a:endParaRPr lang="en-US"/>
        </a:p>
      </dgm:t>
    </dgm:pt>
    <dgm:pt modelId="{60FFC599-BD45-4389-A187-3C44E3A64EEF}" type="sibTrans" cxnId="{491D03CF-60F8-40F1-8470-F1B3A39EEE8E}">
      <dgm:prSet/>
      <dgm:spPr/>
      <dgm:t>
        <a:bodyPr/>
        <a:lstStyle/>
        <a:p>
          <a:endParaRPr lang="en-US"/>
        </a:p>
      </dgm:t>
    </dgm:pt>
    <dgm:pt modelId="{0CF6BC57-44C8-4B1B-B769-42E931045132}">
      <dgm:prSet/>
      <dgm:spPr/>
      <dgm:t>
        <a:bodyPr/>
        <a:lstStyle/>
        <a:p>
          <a:r>
            <a:rPr lang="en-US"/>
            <a:t>Crafting the Payload</a:t>
          </a:r>
        </a:p>
      </dgm:t>
    </dgm:pt>
    <dgm:pt modelId="{9F321700-87F2-4256-852A-744B6ADF37E5}" type="parTrans" cxnId="{C2122DEE-05D7-4720-A075-6B2BF1C7367E}">
      <dgm:prSet/>
      <dgm:spPr/>
      <dgm:t>
        <a:bodyPr/>
        <a:lstStyle/>
        <a:p>
          <a:endParaRPr lang="en-US"/>
        </a:p>
      </dgm:t>
    </dgm:pt>
    <dgm:pt modelId="{1BBB4095-9A7C-46F6-830E-99B7DDCBBB22}" type="sibTrans" cxnId="{C2122DEE-05D7-4720-A075-6B2BF1C7367E}">
      <dgm:prSet/>
      <dgm:spPr/>
      <dgm:t>
        <a:bodyPr/>
        <a:lstStyle/>
        <a:p>
          <a:endParaRPr lang="en-US"/>
        </a:p>
      </dgm:t>
    </dgm:pt>
    <dgm:pt modelId="{FF651AFA-293C-4A0F-A598-84976604B25B}">
      <dgm:prSet/>
      <dgm:spPr/>
      <dgm:t>
        <a:bodyPr/>
        <a:lstStyle/>
        <a:p>
          <a:r>
            <a:rPr lang="en-US"/>
            <a:t>We will create malicious file that has the instruction to shutdown the PC after certain amount of time.</a:t>
          </a:r>
        </a:p>
      </dgm:t>
    </dgm:pt>
    <dgm:pt modelId="{64A50E3F-47CC-4DFE-9F6A-76BE8FACDD36}" type="parTrans" cxnId="{F9DFC89D-0199-4469-9C45-060ED4544DB2}">
      <dgm:prSet/>
      <dgm:spPr/>
      <dgm:t>
        <a:bodyPr/>
        <a:lstStyle/>
        <a:p>
          <a:endParaRPr lang="en-US"/>
        </a:p>
      </dgm:t>
    </dgm:pt>
    <dgm:pt modelId="{5C091915-7426-419E-9683-8A4E55C96FB3}" type="sibTrans" cxnId="{F9DFC89D-0199-4469-9C45-060ED4544DB2}">
      <dgm:prSet/>
      <dgm:spPr/>
      <dgm:t>
        <a:bodyPr/>
        <a:lstStyle/>
        <a:p>
          <a:endParaRPr lang="en-US"/>
        </a:p>
      </dgm:t>
    </dgm:pt>
    <dgm:pt modelId="{09A7394B-24FC-4F29-87FE-A4BEDC2CE350}">
      <dgm:prSet/>
      <dgm:spPr/>
      <dgm:t>
        <a:bodyPr/>
        <a:lstStyle/>
        <a:p>
          <a:r>
            <a:rPr lang="en-US"/>
            <a:t>We will upload the file to the server.</a:t>
          </a:r>
        </a:p>
      </dgm:t>
    </dgm:pt>
    <dgm:pt modelId="{8EB41811-A219-42FE-B7F3-ADD64744AD3D}" type="parTrans" cxnId="{6112AA15-E7B7-48D0-A2A0-1E614038D72B}">
      <dgm:prSet/>
      <dgm:spPr/>
      <dgm:t>
        <a:bodyPr/>
        <a:lstStyle/>
        <a:p>
          <a:endParaRPr lang="en-US"/>
        </a:p>
      </dgm:t>
    </dgm:pt>
    <dgm:pt modelId="{AD058E9E-A6A5-4256-9729-EC50EFA81010}" type="sibTrans" cxnId="{6112AA15-E7B7-48D0-A2A0-1E614038D72B}">
      <dgm:prSet/>
      <dgm:spPr/>
      <dgm:t>
        <a:bodyPr/>
        <a:lstStyle/>
        <a:p>
          <a:endParaRPr lang="en-US"/>
        </a:p>
      </dgm:t>
    </dgm:pt>
    <dgm:pt modelId="{923BC14E-BD2F-43E1-A35B-CA10B748A46E}">
      <dgm:prSet/>
      <dgm:spPr/>
      <dgm:t>
        <a:bodyPr/>
        <a:lstStyle/>
        <a:p>
          <a:r>
            <a:rPr lang="en-US"/>
            <a:t>It will exploit path traversal.</a:t>
          </a:r>
        </a:p>
      </dgm:t>
    </dgm:pt>
    <dgm:pt modelId="{2DD2A68E-12EB-46E1-9294-578610EDBAE0}" type="parTrans" cxnId="{B09C61E5-6BFF-474F-9EFD-1B61B2ACECE0}">
      <dgm:prSet/>
      <dgm:spPr/>
      <dgm:t>
        <a:bodyPr/>
        <a:lstStyle/>
        <a:p>
          <a:endParaRPr lang="en-US"/>
        </a:p>
      </dgm:t>
    </dgm:pt>
    <dgm:pt modelId="{C14839EE-66DF-471B-BE20-9AB5D72DF66C}" type="sibTrans" cxnId="{B09C61E5-6BFF-474F-9EFD-1B61B2ACECE0}">
      <dgm:prSet/>
      <dgm:spPr/>
      <dgm:t>
        <a:bodyPr/>
        <a:lstStyle/>
        <a:p>
          <a:endParaRPr lang="en-US"/>
        </a:p>
      </dgm:t>
    </dgm:pt>
    <dgm:pt modelId="{E9341531-F8D1-493A-8B50-31AEE2DF4EE7}" type="pres">
      <dgm:prSet presAssocID="{EA09EA59-A4B4-4DD0-8CDE-47D4CAABAED8}" presName="linear" presStyleCnt="0">
        <dgm:presLayoutVars>
          <dgm:animLvl val="lvl"/>
          <dgm:resizeHandles val="exact"/>
        </dgm:presLayoutVars>
      </dgm:prSet>
      <dgm:spPr/>
    </dgm:pt>
    <dgm:pt modelId="{09A98EFF-0D2E-46A8-A2CA-02FBD4AB50CB}" type="pres">
      <dgm:prSet presAssocID="{2707ECA2-DABB-45E8-85F7-A121038829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E4A750-6D8C-41CC-9520-BE9F7605353A}" type="pres">
      <dgm:prSet presAssocID="{B008D996-EE7A-4E0A-9253-CEC2747123C3}" presName="spacer" presStyleCnt="0"/>
      <dgm:spPr/>
    </dgm:pt>
    <dgm:pt modelId="{278C8129-EF55-4F0B-9F8B-7422F936D749}" type="pres">
      <dgm:prSet presAssocID="{D8E24241-ECDE-4418-B25A-E2572B90F5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6B7EDC-E44B-4770-AAD5-3CEF16AF4B95}" type="pres">
      <dgm:prSet presAssocID="{60FFC599-BD45-4389-A187-3C44E3A64EEF}" presName="spacer" presStyleCnt="0"/>
      <dgm:spPr/>
    </dgm:pt>
    <dgm:pt modelId="{7D9BDFE2-8B6E-463D-9FB9-F3016507DE18}" type="pres">
      <dgm:prSet presAssocID="{0CF6BC57-44C8-4B1B-B769-42E93104513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FFA344-2095-45FF-9942-639C94A76797}" type="pres">
      <dgm:prSet presAssocID="{0CF6BC57-44C8-4B1B-B769-42E93104513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8ABE0D-87CB-4D98-BAE4-7D99886366E0}" type="presOf" srcId="{D8E24241-ECDE-4418-B25A-E2572B90F511}" destId="{278C8129-EF55-4F0B-9F8B-7422F936D749}" srcOrd="0" destOrd="0" presId="urn:microsoft.com/office/officeart/2005/8/layout/vList2"/>
    <dgm:cxn modelId="{61AF1214-BB2E-40BB-8217-304B789BE92E}" type="presOf" srcId="{0CF6BC57-44C8-4B1B-B769-42E931045132}" destId="{7D9BDFE2-8B6E-463D-9FB9-F3016507DE18}" srcOrd="0" destOrd="0" presId="urn:microsoft.com/office/officeart/2005/8/layout/vList2"/>
    <dgm:cxn modelId="{6112AA15-E7B7-48D0-A2A0-1E614038D72B}" srcId="{0CF6BC57-44C8-4B1B-B769-42E931045132}" destId="{09A7394B-24FC-4F29-87FE-A4BEDC2CE350}" srcOrd="1" destOrd="0" parTransId="{8EB41811-A219-42FE-B7F3-ADD64744AD3D}" sibTransId="{AD058E9E-A6A5-4256-9729-EC50EFA81010}"/>
    <dgm:cxn modelId="{B13A925D-733F-46A9-BE16-121D5AE969E4}" srcId="{EA09EA59-A4B4-4DD0-8CDE-47D4CAABAED8}" destId="{2707ECA2-DABB-45E8-85F7-A121038829A6}" srcOrd="0" destOrd="0" parTransId="{5A1499B5-AC3C-479B-BB7C-556C073965B8}" sibTransId="{B008D996-EE7A-4E0A-9253-CEC2747123C3}"/>
    <dgm:cxn modelId="{2C7FC248-6FE9-4CFC-9ABD-339C5DD23DA5}" type="presOf" srcId="{09A7394B-24FC-4F29-87FE-A4BEDC2CE350}" destId="{F3FFA344-2095-45FF-9942-639C94A76797}" srcOrd="0" destOrd="1" presId="urn:microsoft.com/office/officeart/2005/8/layout/vList2"/>
    <dgm:cxn modelId="{80526788-6B53-4CBD-BA03-B9CB70D44703}" type="presOf" srcId="{FF651AFA-293C-4A0F-A598-84976604B25B}" destId="{F3FFA344-2095-45FF-9942-639C94A76797}" srcOrd="0" destOrd="0" presId="urn:microsoft.com/office/officeart/2005/8/layout/vList2"/>
    <dgm:cxn modelId="{F9DFC89D-0199-4469-9C45-060ED4544DB2}" srcId="{0CF6BC57-44C8-4B1B-B769-42E931045132}" destId="{FF651AFA-293C-4A0F-A598-84976604B25B}" srcOrd="0" destOrd="0" parTransId="{64A50E3F-47CC-4DFE-9F6A-76BE8FACDD36}" sibTransId="{5C091915-7426-419E-9683-8A4E55C96FB3}"/>
    <dgm:cxn modelId="{44639BB8-4230-40B1-AB4D-9D4C87BADAC9}" type="presOf" srcId="{EA09EA59-A4B4-4DD0-8CDE-47D4CAABAED8}" destId="{E9341531-F8D1-493A-8B50-31AEE2DF4EE7}" srcOrd="0" destOrd="0" presId="urn:microsoft.com/office/officeart/2005/8/layout/vList2"/>
    <dgm:cxn modelId="{491D03CF-60F8-40F1-8470-F1B3A39EEE8E}" srcId="{EA09EA59-A4B4-4DD0-8CDE-47D4CAABAED8}" destId="{D8E24241-ECDE-4418-B25A-E2572B90F511}" srcOrd="1" destOrd="0" parTransId="{FC6579C0-44F7-44B6-98AF-AD581F8176A5}" sibTransId="{60FFC599-BD45-4389-A187-3C44E3A64EEF}"/>
    <dgm:cxn modelId="{386352E4-EAA5-4075-9AF5-0F5DFD0F527F}" type="presOf" srcId="{923BC14E-BD2F-43E1-A35B-CA10B748A46E}" destId="{F3FFA344-2095-45FF-9942-639C94A76797}" srcOrd="0" destOrd="2" presId="urn:microsoft.com/office/officeart/2005/8/layout/vList2"/>
    <dgm:cxn modelId="{B09C61E5-6BFF-474F-9EFD-1B61B2ACECE0}" srcId="{0CF6BC57-44C8-4B1B-B769-42E931045132}" destId="{923BC14E-BD2F-43E1-A35B-CA10B748A46E}" srcOrd="2" destOrd="0" parTransId="{2DD2A68E-12EB-46E1-9294-578610EDBAE0}" sibTransId="{C14839EE-66DF-471B-BE20-9AB5D72DF66C}"/>
    <dgm:cxn modelId="{C2122DEE-05D7-4720-A075-6B2BF1C7367E}" srcId="{EA09EA59-A4B4-4DD0-8CDE-47D4CAABAED8}" destId="{0CF6BC57-44C8-4B1B-B769-42E931045132}" srcOrd="2" destOrd="0" parTransId="{9F321700-87F2-4256-852A-744B6ADF37E5}" sibTransId="{1BBB4095-9A7C-46F6-830E-99B7DDCBBB22}"/>
    <dgm:cxn modelId="{819D85F7-52CD-488E-8094-1CBA90F96EB4}" type="presOf" srcId="{2707ECA2-DABB-45E8-85F7-A121038829A6}" destId="{09A98EFF-0D2E-46A8-A2CA-02FBD4AB50CB}" srcOrd="0" destOrd="0" presId="urn:microsoft.com/office/officeart/2005/8/layout/vList2"/>
    <dgm:cxn modelId="{3403626A-0A56-4E83-8397-BE00017A1619}" type="presParOf" srcId="{E9341531-F8D1-493A-8B50-31AEE2DF4EE7}" destId="{09A98EFF-0D2E-46A8-A2CA-02FBD4AB50CB}" srcOrd="0" destOrd="0" presId="urn:microsoft.com/office/officeart/2005/8/layout/vList2"/>
    <dgm:cxn modelId="{C7DC8A96-271E-4BA5-9A2A-481DAD9344EF}" type="presParOf" srcId="{E9341531-F8D1-493A-8B50-31AEE2DF4EE7}" destId="{E6E4A750-6D8C-41CC-9520-BE9F7605353A}" srcOrd="1" destOrd="0" presId="urn:microsoft.com/office/officeart/2005/8/layout/vList2"/>
    <dgm:cxn modelId="{D337CDF0-F6F7-4C18-B99A-9B079B5BBBDD}" type="presParOf" srcId="{E9341531-F8D1-493A-8B50-31AEE2DF4EE7}" destId="{278C8129-EF55-4F0B-9F8B-7422F936D749}" srcOrd="2" destOrd="0" presId="urn:microsoft.com/office/officeart/2005/8/layout/vList2"/>
    <dgm:cxn modelId="{69A1B024-C582-4C1C-BC32-6CF8D7DABBCF}" type="presParOf" srcId="{E9341531-F8D1-493A-8B50-31AEE2DF4EE7}" destId="{786B7EDC-E44B-4770-AAD5-3CEF16AF4B95}" srcOrd="3" destOrd="0" presId="urn:microsoft.com/office/officeart/2005/8/layout/vList2"/>
    <dgm:cxn modelId="{C657A17C-1252-4314-ADF0-440B857B6AF6}" type="presParOf" srcId="{E9341531-F8D1-493A-8B50-31AEE2DF4EE7}" destId="{7D9BDFE2-8B6E-463D-9FB9-F3016507DE18}" srcOrd="4" destOrd="0" presId="urn:microsoft.com/office/officeart/2005/8/layout/vList2"/>
    <dgm:cxn modelId="{11B3BE4F-B95F-49A0-AC86-9F12488A20F6}" type="presParOf" srcId="{E9341531-F8D1-493A-8B50-31AEE2DF4EE7}" destId="{F3FFA344-2095-45FF-9942-639C94A7679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4BB866-1DF9-418D-9577-41514E0FE88A}" type="doc">
      <dgm:prSet loTypeId="urn:microsoft.com/office/officeart/2008/layout/LinedList" loCatId="Inbox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A65691C-BE3F-4935-9229-EA8F28C2F72B}">
      <dgm:prSet/>
      <dgm:spPr/>
      <dgm:t>
        <a:bodyPr/>
        <a:lstStyle/>
        <a:p>
          <a:r>
            <a:rPr lang="en-US"/>
            <a:t>We will use ZipFile.extract() for extracting files.</a:t>
          </a:r>
        </a:p>
      </dgm:t>
    </dgm:pt>
    <dgm:pt modelId="{4F940F4D-5174-41EF-B144-1860184CC9F7}" type="parTrans" cxnId="{38F67755-B4CC-48F5-BC9E-DBB3D89C7B0B}">
      <dgm:prSet/>
      <dgm:spPr/>
      <dgm:t>
        <a:bodyPr/>
        <a:lstStyle/>
        <a:p>
          <a:endParaRPr lang="en-US"/>
        </a:p>
      </dgm:t>
    </dgm:pt>
    <dgm:pt modelId="{BA225BE2-A3E2-423B-91E9-89768D951A9F}" type="sibTrans" cxnId="{38F67755-B4CC-48F5-BC9E-DBB3D89C7B0B}">
      <dgm:prSet/>
      <dgm:spPr/>
      <dgm:t>
        <a:bodyPr/>
        <a:lstStyle/>
        <a:p>
          <a:endParaRPr lang="en-US"/>
        </a:p>
      </dgm:t>
    </dgm:pt>
    <dgm:pt modelId="{26C92ABA-BEC9-4CE6-AF99-D7EF5556835C}">
      <dgm:prSet/>
      <dgm:spPr/>
      <dgm:t>
        <a:bodyPr/>
        <a:lstStyle/>
        <a:p>
          <a:r>
            <a:rPr lang="en-US"/>
            <a:t>If the file name is an absolute path, it will strip the leading (back)slashes.</a:t>
          </a:r>
        </a:p>
      </dgm:t>
    </dgm:pt>
    <dgm:pt modelId="{3AE4FB39-7024-45B7-B734-0FBF11FFE6C4}" type="parTrans" cxnId="{BB1EDA7C-A496-48B3-B46C-594502AFE8D6}">
      <dgm:prSet/>
      <dgm:spPr/>
      <dgm:t>
        <a:bodyPr/>
        <a:lstStyle/>
        <a:p>
          <a:endParaRPr lang="en-US"/>
        </a:p>
      </dgm:t>
    </dgm:pt>
    <dgm:pt modelId="{B025CB5C-0CE0-49E0-95E1-7025773A4A31}" type="sibTrans" cxnId="{BB1EDA7C-A496-48B3-B46C-594502AFE8D6}">
      <dgm:prSet/>
      <dgm:spPr/>
      <dgm:t>
        <a:bodyPr/>
        <a:lstStyle/>
        <a:p>
          <a:endParaRPr lang="en-US"/>
        </a:p>
      </dgm:t>
    </dgm:pt>
    <dgm:pt modelId="{35D67544-6EF1-4D9E-99EF-2D8CBB5D896C}">
      <dgm:prSet/>
      <dgm:spPr/>
      <dgm:t>
        <a:bodyPr/>
        <a:lstStyle/>
        <a:p>
          <a:r>
            <a:rPr lang="en-US"/>
            <a:t>All “..” will be removed in Linux environment.</a:t>
          </a:r>
        </a:p>
      </dgm:t>
    </dgm:pt>
    <dgm:pt modelId="{B920C21E-A70B-4D28-B8DF-FEEE015F58BC}" type="parTrans" cxnId="{007B3F4A-8A59-47B3-ACF9-3E4166720E50}">
      <dgm:prSet/>
      <dgm:spPr/>
      <dgm:t>
        <a:bodyPr/>
        <a:lstStyle/>
        <a:p>
          <a:endParaRPr lang="en-US"/>
        </a:p>
      </dgm:t>
    </dgm:pt>
    <dgm:pt modelId="{E542D726-936F-469D-A2F6-871AEB861933}" type="sibTrans" cxnId="{007B3F4A-8A59-47B3-ACF9-3E4166720E50}">
      <dgm:prSet/>
      <dgm:spPr/>
      <dgm:t>
        <a:bodyPr/>
        <a:lstStyle/>
        <a:p>
          <a:endParaRPr lang="en-US"/>
        </a:p>
      </dgm:t>
    </dgm:pt>
    <dgm:pt modelId="{0E611ECB-3611-466C-8FB7-B2C87154506E}">
      <dgm:prSet/>
      <dgm:spPr/>
      <dgm:t>
        <a:bodyPr/>
        <a:lstStyle/>
        <a:p>
          <a:r>
            <a:rPr lang="en-US"/>
            <a:t>illegal characters (:, &lt;, &gt;, |, ", ?, and *) replaced by underscore (_) in windows environment.</a:t>
          </a:r>
        </a:p>
      </dgm:t>
    </dgm:pt>
    <dgm:pt modelId="{4EA88B45-8D6E-448B-B5BF-4B74AC35F4BB}" type="parTrans" cxnId="{2E0ACC83-98CA-428D-A897-71851265D78E}">
      <dgm:prSet/>
      <dgm:spPr/>
      <dgm:t>
        <a:bodyPr/>
        <a:lstStyle/>
        <a:p>
          <a:endParaRPr lang="en-US"/>
        </a:p>
      </dgm:t>
    </dgm:pt>
    <dgm:pt modelId="{3E535BBA-130F-41FE-A16F-2910B8CEE5A8}" type="sibTrans" cxnId="{2E0ACC83-98CA-428D-A897-71851265D78E}">
      <dgm:prSet/>
      <dgm:spPr/>
      <dgm:t>
        <a:bodyPr/>
        <a:lstStyle/>
        <a:p>
          <a:endParaRPr lang="en-US"/>
        </a:p>
      </dgm:t>
    </dgm:pt>
    <dgm:pt modelId="{F327338A-C959-4C67-8518-ABEB215850E2}">
      <dgm:prSet/>
      <dgm:spPr/>
      <dgm:t>
        <a:bodyPr/>
        <a:lstStyle/>
        <a:p>
          <a:r>
            <a:rPr lang="en-US"/>
            <a:t>This will prevent any kind of exploit using path traversals.</a:t>
          </a:r>
        </a:p>
      </dgm:t>
    </dgm:pt>
    <dgm:pt modelId="{7CD17799-84A1-4466-A935-34699E165591}" type="parTrans" cxnId="{EAE2F537-B87B-493B-8B54-EA4AA0507A9E}">
      <dgm:prSet/>
      <dgm:spPr/>
      <dgm:t>
        <a:bodyPr/>
        <a:lstStyle/>
        <a:p>
          <a:endParaRPr lang="en-US"/>
        </a:p>
      </dgm:t>
    </dgm:pt>
    <dgm:pt modelId="{BE5924D4-5A21-4624-BE1D-254641C607F7}" type="sibTrans" cxnId="{EAE2F537-B87B-493B-8B54-EA4AA0507A9E}">
      <dgm:prSet/>
      <dgm:spPr/>
      <dgm:t>
        <a:bodyPr/>
        <a:lstStyle/>
        <a:p>
          <a:endParaRPr lang="en-US"/>
        </a:p>
      </dgm:t>
    </dgm:pt>
    <dgm:pt modelId="{D03B2113-4FC9-44F8-BE78-796BA74DA302}" type="pres">
      <dgm:prSet presAssocID="{A84BB866-1DF9-418D-9577-41514E0FE88A}" presName="vert0" presStyleCnt="0">
        <dgm:presLayoutVars>
          <dgm:dir/>
          <dgm:animOne val="branch"/>
          <dgm:animLvl val="lvl"/>
        </dgm:presLayoutVars>
      </dgm:prSet>
      <dgm:spPr/>
    </dgm:pt>
    <dgm:pt modelId="{F09D7B69-C9D4-41FC-80BA-2F9E9124FECC}" type="pres">
      <dgm:prSet presAssocID="{FA65691C-BE3F-4935-9229-EA8F28C2F72B}" presName="thickLine" presStyleLbl="alignNode1" presStyleIdx="0" presStyleCnt="5"/>
      <dgm:spPr/>
    </dgm:pt>
    <dgm:pt modelId="{406CE80C-DA7C-4879-B892-DC1C15C2EAA4}" type="pres">
      <dgm:prSet presAssocID="{FA65691C-BE3F-4935-9229-EA8F28C2F72B}" presName="horz1" presStyleCnt="0"/>
      <dgm:spPr/>
    </dgm:pt>
    <dgm:pt modelId="{02F3F877-FC04-4370-8F25-D54D7AB46204}" type="pres">
      <dgm:prSet presAssocID="{FA65691C-BE3F-4935-9229-EA8F28C2F72B}" presName="tx1" presStyleLbl="revTx" presStyleIdx="0" presStyleCnt="5"/>
      <dgm:spPr/>
    </dgm:pt>
    <dgm:pt modelId="{62BD0002-7C88-4B46-8C6B-F57FD448E8A6}" type="pres">
      <dgm:prSet presAssocID="{FA65691C-BE3F-4935-9229-EA8F28C2F72B}" presName="vert1" presStyleCnt="0"/>
      <dgm:spPr/>
    </dgm:pt>
    <dgm:pt modelId="{EEE3B3B8-4EDA-449A-9614-C1C8B0CAF0BB}" type="pres">
      <dgm:prSet presAssocID="{26C92ABA-BEC9-4CE6-AF99-D7EF5556835C}" presName="thickLine" presStyleLbl="alignNode1" presStyleIdx="1" presStyleCnt="5"/>
      <dgm:spPr/>
    </dgm:pt>
    <dgm:pt modelId="{9795AA2A-CB83-441D-9A4B-64A5385F9C84}" type="pres">
      <dgm:prSet presAssocID="{26C92ABA-BEC9-4CE6-AF99-D7EF5556835C}" presName="horz1" presStyleCnt="0"/>
      <dgm:spPr/>
    </dgm:pt>
    <dgm:pt modelId="{F420D5A8-11E7-492B-8374-9FECCAF3CD23}" type="pres">
      <dgm:prSet presAssocID="{26C92ABA-BEC9-4CE6-AF99-D7EF5556835C}" presName="tx1" presStyleLbl="revTx" presStyleIdx="1" presStyleCnt="5"/>
      <dgm:spPr/>
    </dgm:pt>
    <dgm:pt modelId="{FA0FEB4B-9C11-469E-8191-000061FD2A7F}" type="pres">
      <dgm:prSet presAssocID="{26C92ABA-BEC9-4CE6-AF99-D7EF5556835C}" presName="vert1" presStyleCnt="0"/>
      <dgm:spPr/>
    </dgm:pt>
    <dgm:pt modelId="{D527DA62-4FFC-4F0E-8E8B-A2066E7CB7C8}" type="pres">
      <dgm:prSet presAssocID="{35D67544-6EF1-4D9E-99EF-2D8CBB5D896C}" presName="thickLine" presStyleLbl="alignNode1" presStyleIdx="2" presStyleCnt="5"/>
      <dgm:spPr/>
    </dgm:pt>
    <dgm:pt modelId="{56D201AE-BDE7-4D06-AC13-B83DEBDF89BC}" type="pres">
      <dgm:prSet presAssocID="{35D67544-6EF1-4D9E-99EF-2D8CBB5D896C}" presName="horz1" presStyleCnt="0"/>
      <dgm:spPr/>
    </dgm:pt>
    <dgm:pt modelId="{6E51F17A-4D50-43F8-9078-D8C067AA56D6}" type="pres">
      <dgm:prSet presAssocID="{35D67544-6EF1-4D9E-99EF-2D8CBB5D896C}" presName="tx1" presStyleLbl="revTx" presStyleIdx="2" presStyleCnt="5"/>
      <dgm:spPr/>
    </dgm:pt>
    <dgm:pt modelId="{2736E7B4-B28D-4D9F-84CE-1E4510EA3F61}" type="pres">
      <dgm:prSet presAssocID="{35D67544-6EF1-4D9E-99EF-2D8CBB5D896C}" presName="vert1" presStyleCnt="0"/>
      <dgm:spPr/>
    </dgm:pt>
    <dgm:pt modelId="{4036CF02-8F69-4581-A3E5-3E48814B115A}" type="pres">
      <dgm:prSet presAssocID="{0E611ECB-3611-466C-8FB7-B2C87154506E}" presName="thickLine" presStyleLbl="alignNode1" presStyleIdx="3" presStyleCnt="5"/>
      <dgm:spPr/>
    </dgm:pt>
    <dgm:pt modelId="{2116F8EC-F23F-4CAF-ACAF-7A9DA3839D14}" type="pres">
      <dgm:prSet presAssocID="{0E611ECB-3611-466C-8FB7-B2C87154506E}" presName="horz1" presStyleCnt="0"/>
      <dgm:spPr/>
    </dgm:pt>
    <dgm:pt modelId="{C2EF3F10-D5FB-4187-8C2B-2F345B8EB395}" type="pres">
      <dgm:prSet presAssocID="{0E611ECB-3611-466C-8FB7-B2C87154506E}" presName="tx1" presStyleLbl="revTx" presStyleIdx="3" presStyleCnt="5"/>
      <dgm:spPr/>
    </dgm:pt>
    <dgm:pt modelId="{744F1827-7328-4BB7-8942-6D25BA6E54A9}" type="pres">
      <dgm:prSet presAssocID="{0E611ECB-3611-466C-8FB7-B2C87154506E}" presName="vert1" presStyleCnt="0"/>
      <dgm:spPr/>
    </dgm:pt>
    <dgm:pt modelId="{3865692B-C229-41EE-BB11-08B42D7700D4}" type="pres">
      <dgm:prSet presAssocID="{F327338A-C959-4C67-8518-ABEB215850E2}" presName="thickLine" presStyleLbl="alignNode1" presStyleIdx="4" presStyleCnt="5"/>
      <dgm:spPr/>
    </dgm:pt>
    <dgm:pt modelId="{DBB6FB7C-E63C-4F29-8D39-CC2EDA999B68}" type="pres">
      <dgm:prSet presAssocID="{F327338A-C959-4C67-8518-ABEB215850E2}" presName="horz1" presStyleCnt="0"/>
      <dgm:spPr/>
    </dgm:pt>
    <dgm:pt modelId="{FC0741B8-CCCF-4FC4-9B02-D63779092E4E}" type="pres">
      <dgm:prSet presAssocID="{F327338A-C959-4C67-8518-ABEB215850E2}" presName="tx1" presStyleLbl="revTx" presStyleIdx="4" presStyleCnt="5"/>
      <dgm:spPr/>
    </dgm:pt>
    <dgm:pt modelId="{4C0D9CE8-34C5-4D4A-A09D-06053E773DF3}" type="pres">
      <dgm:prSet presAssocID="{F327338A-C959-4C67-8518-ABEB215850E2}" presName="vert1" presStyleCnt="0"/>
      <dgm:spPr/>
    </dgm:pt>
  </dgm:ptLst>
  <dgm:cxnLst>
    <dgm:cxn modelId="{EAE2F537-B87B-493B-8B54-EA4AA0507A9E}" srcId="{A84BB866-1DF9-418D-9577-41514E0FE88A}" destId="{F327338A-C959-4C67-8518-ABEB215850E2}" srcOrd="4" destOrd="0" parTransId="{7CD17799-84A1-4466-A935-34699E165591}" sibTransId="{BE5924D4-5A21-4624-BE1D-254641C607F7}"/>
    <dgm:cxn modelId="{482CBA5B-9D32-49A9-8EF7-BEC649885D4F}" type="presOf" srcId="{35D67544-6EF1-4D9E-99EF-2D8CBB5D896C}" destId="{6E51F17A-4D50-43F8-9078-D8C067AA56D6}" srcOrd="0" destOrd="0" presId="urn:microsoft.com/office/officeart/2008/layout/LinedList"/>
    <dgm:cxn modelId="{528D7A5E-06D5-466E-81E2-7AFFCDA6EC0B}" type="presOf" srcId="{F327338A-C959-4C67-8518-ABEB215850E2}" destId="{FC0741B8-CCCF-4FC4-9B02-D63779092E4E}" srcOrd="0" destOrd="0" presId="urn:microsoft.com/office/officeart/2008/layout/LinedList"/>
    <dgm:cxn modelId="{A8E9E445-ECA6-4FE7-BC82-DFE1CD0CFDA0}" type="presOf" srcId="{A84BB866-1DF9-418D-9577-41514E0FE88A}" destId="{D03B2113-4FC9-44F8-BE78-796BA74DA302}" srcOrd="0" destOrd="0" presId="urn:microsoft.com/office/officeart/2008/layout/LinedList"/>
    <dgm:cxn modelId="{007B3F4A-8A59-47B3-ACF9-3E4166720E50}" srcId="{A84BB866-1DF9-418D-9577-41514E0FE88A}" destId="{35D67544-6EF1-4D9E-99EF-2D8CBB5D896C}" srcOrd="2" destOrd="0" parTransId="{B920C21E-A70B-4D28-B8DF-FEEE015F58BC}" sibTransId="{E542D726-936F-469D-A2F6-871AEB861933}"/>
    <dgm:cxn modelId="{9122576C-2D79-4FDA-9490-35F0157C7CD6}" type="presOf" srcId="{26C92ABA-BEC9-4CE6-AF99-D7EF5556835C}" destId="{F420D5A8-11E7-492B-8374-9FECCAF3CD23}" srcOrd="0" destOrd="0" presId="urn:microsoft.com/office/officeart/2008/layout/LinedList"/>
    <dgm:cxn modelId="{454B9851-6B0A-4FF8-85B6-A3BC51F62FB8}" type="presOf" srcId="{0E611ECB-3611-466C-8FB7-B2C87154506E}" destId="{C2EF3F10-D5FB-4187-8C2B-2F345B8EB395}" srcOrd="0" destOrd="0" presId="urn:microsoft.com/office/officeart/2008/layout/LinedList"/>
    <dgm:cxn modelId="{38F67755-B4CC-48F5-BC9E-DBB3D89C7B0B}" srcId="{A84BB866-1DF9-418D-9577-41514E0FE88A}" destId="{FA65691C-BE3F-4935-9229-EA8F28C2F72B}" srcOrd="0" destOrd="0" parTransId="{4F940F4D-5174-41EF-B144-1860184CC9F7}" sibTransId="{BA225BE2-A3E2-423B-91E9-89768D951A9F}"/>
    <dgm:cxn modelId="{BB1EDA7C-A496-48B3-B46C-594502AFE8D6}" srcId="{A84BB866-1DF9-418D-9577-41514E0FE88A}" destId="{26C92ABA-BEC9-4CE6-AF99-D7EF5556835C}" srcOrd="1" destOrd="0" parTransId="{3AE4FB39-7024-45B7-B734-0FBF11FFE6C4}" sibTransId="{B025CB5C-0CE0-49E0-95E1-7025773A4A31}"/>
    <dgm:cxn modelId="{2E0ACC83-98CA-428D-A897-71851265D78E}" srcId="{A84BB866-1DF9-418D-9577-41514E0FE88A}" destId="{0E611ECB-3611-466C-8FB7-B2C87154506E}" srcOrd="3" destOrd="0" parTransId="{4EA88B45-8D6E-448B-B5BF-4B74AC35F4BB}" sibTransId="{3E535BBA-130F-41FE-A16F-2910B8CEE5A8}"/>
    <dgm:cxn modelId="{3E4A3FC4-7858-4F61-920A-6F15323770C2}" type="presOf" srcId="{FA65691C-BE3F-4935-9229-EA8F28C2F72B}" destId="{02F3F877-FC04-4370-8F25-D54D7AB46204}" srcOrd="0" destOrd="0" presId="urn:microsoft.com/office/officeart/2008/layout/LinedList"/>
    <dgm:cxn modelId="{38FC184C-15AF-468F-881D-B27BD0C45108}" type="presParOf" srcId="{D03B2113-4FC9-44F8-BE78-796BA74DA302}" destId="{F09D7B69-C9D4-41FC-80BA-2F9E9124FECC}" srcOrd="0" destOrd="0" presId="urn:microsoft.com/office/officeart/2008/layout/LinedList"/>
    <dgm:cxn modelId="{407A87F5-5728-4D42-B9B7-64A03BDA0F85}" type="presParOf" srcId="{D03B2113-4FC9-44F8-BE78-796BA74DA302}" destId="{406CE80C-DA7C-4879-B892-DC1C15C2EAA4}" srcOrd="1" destOrd="0" presId="urn:microsoft.com/office/officeart/2008/layout/LinedList"/>
    <dgm:cxn modelId="{3881F561-DB33-46F2-A102-8C4F3735BE21}" type="presParOf" srcId="{406CE80C-DA7C-4879-B892-DC1C15C2EAA4}" destId="{02F3F877-FC04-4370-8F25-D54D7AB46204}" srcOrd="0" destOrd="0" presId="urn:microsoft.com/office/officeart/2008/layout/LinedList"/>
    <dgm:cxn modelId="{49885452-2043-42E2-99EA-8480E608F8EE}" type="presParOf" srcId="{406CE80C-DA7C-4879-B892-DC1C15C2EAA4}" destId="{62BD0002-7C88-4B46-8C6B-F57FD448E8A6}" srcOrd="1" destOrd="0" presId="urn:microsoft.com/office/officeart/2008/layout/LinedList"/>
    <dgm:cxn modelId="{1151B0A0-C8A8-421C-BA1A-4939DC91F1B4}" type="presParOf" srcId="{D03B2113-4FC9-44F8-BE78-796BA74DA302}" destId="{EEE3B3B8-4EDA-449A-9614-C1C8B0CAF0BB}" srcOrd="2" destOrd="0" presId="urn:microsoft.com/office/officeart/2008/layout/LinedList"/>
    <dgm:cxn modelId="{C44364F9-C634-4E97-87FA-D44E0ADA3CF7}" type="presParOf" srcId="{D03B2113-4FC9-44F8-BE78-796BA74DA302}" destId="{9795AA2A-CB83-441D-9A4B-64A5385F9C84}" srcOrd="3" destOrd="0" presId="urn:microsoft.com/office/officeart/2008/layout/LinedList"/>
    <dgm:cxn modelId="{71421D2D-D554-439A-A73B-B42996307E44}" type="presParOf" srcId="{9795AA2A-CB83-441D-9A4B-64A5385F9C84}" destId="{F420D5A8-11E7-492B-8374-9FECCAF3CD23}" srcOrd="0" destOrd="0" presId="urn:microsoft.com/office/officeart/2008/layout/LinedList"/>
    <dgm:cxn modelId="{5EE7D01D-0A03-4F4E-B7F7-23716FF6FCB3}" type="presParOf" srcId="{9795AA2A-CB83-441D-9A4B-64A5385F9C84}" destId="{FA0FEB4B-9C11-469E-8191-000061FD2A7F}" srcOrd="1" destOrd="0" presId="urn:microsoft.com/office/officeart/2008/layout/LinedList"/>
    <dgm:cxn modelId="{B9746D48-6CB1-438F-9274-74ABC0CD884A}" type="presParOf" srcId="{D03B2113-4FC9-44F8-BE78-796BA74DA302}" destId="{D527DA62-4FFC-4F0E-8E8B-A2066E7CB7C8}" srcOrd="4" destOrd="0" presId="urn:microsoft.com/office/officeart/2008/layout/LinedList"/>
    <dgm:cxn modelId="{A56E1444-9988-4BBA-8420-D39E082031EE}" type="presParOf" srcId="{D03B2113-4FC9-44F8-BE78-796BA74DA302}" destId="{56D201AE-BDE7-4D06-AC13-B83DEBDF89BC}" srcOrd="5" destOrd="0" presId="urn:microsoft.com/office/officeart/2008/layout/LinedList"/>
    <dgm:cxn modelId="{13F65BDE-BC3B-4CF5-BEC3-9767CB149188}" type="presParOf" srcId="{56D201AE-BDE7-4D06-AC13-B83DEBDF89BC}" destId="{6E51F17A-4D50-43F8-9078-D8C067AA56D6}" srcOrd="0" destOrd="0" presId="urn:microsoft.com/office/officeart/2008/layout/LinedList"/>
    <dgm:cxn modelId="{F70A0CEF-EEC1-4038-A3F3-4902167FD7EC}" type="presParOf" srcId="{56D201AE-BDE7-4D06-AC13-B83DEBDF89BC}" destId="{2736E7B4-B28D-4D9F-84CE-1E4510EA3F61}" srcOrd="1" destOrd="0" presId="urn:microsoft.com/office/officeart/2008/layout/LinedList"/>
    <dgm:cxn modelId="{60C6BAA8-BBF8-434C-8AE1-B73EE747C729}" type="presParOf" srcId="{D03B2113-4FC9-44F8-BE78-796BA74DA302}" destId="{4036CF02-8F69-4581-A3E5-3E48814B115A}" srcOrd="6" destOrd="0" presId="urn:microsoft.com/office/officeart/2008/layout/LinedList"/>
    <dgm:cxn modelId="{41AFA82B-5000-4860-BA33-EC06382C0605}" type="presParOf" srcId="{D03B2113-4FC9-44F8-BE78-796BA74DA302}" destId="{2116F8EC-F23F-4CAF-ACAF-7A9DA3839D14}" srcOrd="7" destOrd="0" presId="urn:microsoft.com/office/officeart/2008/layout/LinedList"/>
    <dgm:cxn modelId="{329C63B5-6FDD-4716-A512-473AD2A80587}" type="presParOf" srcId="{2116F8EC-F23F-4CAF-ACAF-7A9DA3839D14}" destId="{C2EF3F10-D5FB-4187-8C2B-2F345B8EB395}" srcOrd="0" destOrd="0" presId="urn:microsoft.com/office/officeart/2008/layout/LinedList"/>
    <dgm:cxn modelId="{92F28247-737E-4486-A380-8623FEA8EF49}" type="presParOf" srcId="{2116F8EC-F23F-4CAF-ACAF-7A9DA3839D14}" destId="{744F1827-7328-4BB7-8942-6D25BA6E54A9}" srcOrd="1" destOrd="0" presId="urn:microsoft.com/office/officeart/2008/layout/LinedList"/>
    <dgm:cxn modelId="{DD361B97-E3CC-4F71-A720-3DEEEB1E5DFD}" type="presParOf" srcId="{D03B2113-4FC9-44F8-BE78-796BA74DA302}" destId="{3865692B-C229-41EE-BB11-08B42D7700D4}" srcOrd="8" destOrd="0" presId="urn:microsoft.com/office/officeart/2008/layout/LinedList"/>
    <dgm:cxn modelId="{4A55A450-F2B6-4D34-995F-F1467D511B6B}" type="presParOf" srcId="{D03B2113-4FC9-44F8-BE78-796BA74DA302}" destId="{DBB6FB7C-E63C-4F29-8D39-CC2EDA999B68}" srcOrd="9" destOrd="0" presId="urn:microsoft.com/office/officeart/2008/layout/LinedList"/>
    <dgm:cxn modelId="{31319C06-F0EC-411E-A9E4-7DDF295A2D4F}" type="presParOf" srcId="{DBB6FB7C-E63C-4F29-8D39-CC2EDA999B68}" destId="{FC0741B8-CCCF-4FC4-9B02-D63779092E4E}" srcOrd="0" destOrd="0" presId="urn:microsoft.com/office/officeart/2008/layout/LinedList"/>
    <dgm:cxn modelId="{FC527F1F-088A-4B4A-8E8C-034E1178F87B}" type="presParOf" srcId="{DBB6FB7C-E63C-4F29-8D39-CC2EDA999B68}" destId="{4C0D9CE8-34C5-4D4A-A09D-06053E773D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99B8BF-D9B5-49D5-859A-FB711E1C76C9}" type="doc">
      <dgm:prSet loTypeId="urn:microsoft.com/office/officeart/2008/layout/LinedList" loCatId="Inbox" qsTypeId="urn:microsoft.com/office/officeart/2005/8/quickstyle/simple2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2419AD5E-4312-4504-9657-BA89F833FB86}">
      <dgm:prSet/>
      <dgm:spPr/>
      <dgm:t>
        <a:bodyPr/>
        <a:lstStyle/>
        <a:p>
          <a:r>
            <a:rPr lang="en-US"/>
            <a:t>Here the server was in DEBUG mode, which meant it automatically restarted after the changes.</a:t>
          </a:r>
        </a:p>
      </dgm:t>
    </dgm:pt>
    <dgm:pt modelId="{29457C27-2F7C-4DBF-84C5-977B8B07B24B}" type="parTrans" cxnId="{2C1059C3-14E9-4066-AC61-5F98CA9BCF38}">
      <dgm:prSet/>
      <dgm:spPr/>
      <dgm:t>
        <a:bodyPr/>
        <a:lstStyle/>
        <a:p>
          <a:endParaRPr lang="en-US"/>
        </a:p>
      </dgm:t>
    </dgm:pt>
    <dgm:pt modelId="{C26791AD-E41F-4BA8-AF97-76E56EDAAEBD}" type="sibTrans" cxnId="{2C1059C3-14E9-4066-AC61-5F98CA9BCF38}">
      <dgm:prSet/>
      <dgm:spPr/>
      <dgm:t>
        <a:bodyPr/>
        <a:lstStyle/>
        <a:p>
          <a:endParaRPr lang="en-US"/>
        </a:p>
      </dgm:t>
    </dgm:pt>
    <dgm:pt modelId="{5CB9EFF6-0C04-4978-87BB-282E915251CB}">
      <dgm:prSet/>
      <dgm:spPr/>
      <dgm:t>
        <a:bodyPr/>
        <a:lstStyle/>
        <a:p>
          <a:r>
            <a:rPr lang="en-US"/>
            <a:t>We usually don’t know the directories of the project, like config in our case.</a:t>
          </a:r>
        </a:p>
      </dgm:t>
    </dgm:pt>
    <dgm:pt modelId="{C32F0027-8C78-4387-ABD5-9806EC86C4E7}" type="parTrans" cxnId="{8B345533-9A64-46FF-A08C-0558AA556E55}">
      <dgm:prSet/>
      <dgm:spPr/>
      <dgm:t>
        <a:bodyPr/>
        <a:lstStyle/>
        <a:p>
          <a:endParaRPr lang="en-US"/>
        </a:p>
      </dgm:t>
    </dgm:pt>
    <dgm:pt modelId="{8B67F7DF-E0B5-4A48-BC30-7C2F544EA34D}" type="sibTrans" cxnId="{8B345533-9A64-46FF-A08C-0558AA556E55}">
      <dgm:prSet/>
      <dgm:spPr/>
      <dgm:t>
        <a:bodyPr/>
        <a:lstStyle/>
        <a:p>
          <a:endParaRPr lang="en-US"/>
        </a:p>
      </dgm:t>
    </dgm:pt>
    <dgm:pt modelId="{03BF921C-A9DF-43EE-A0F0-1CFAF65BA17B}">
      <dgm:prSet/>
      <dgm:spPr/>
      <dgm:t>
        <a:bodyPr/>
        <a:lstStyle/>
        <a:p>
          <a:r>
            <a:rPr lang="en-US"/>
            <a:t>We can check for open source applications.</a:t>
          </a:r>
        </a:p>
      </dgm:t>
    </dgm:pt>
    <dgm:pt modelId="{7839D82B-48BA-4537-AFF7-13551205D09D}" type="parTrans" cxnId="{A4530AE8-4819-4CB2-8874-93D3E6FB6ADD}">
      <dgm:prSet/>
      <dgm:spPr/>
      <dgm:t>
        <a:bodyPr/>
        <a:lstStyle/>
        <a:p>
          <a:endParaRPr lang="en-US"/>
        </a:p>
      </dgm:t>
    </dgm:pt>
    <dgm:pt modelId="{8581605C-78C0-4FD7-8FA6-557D8C1083E2}" type="sibTrans" cxnId="{A4530AE8-4819-4CB2-8874-93D3E6FB6ADD}">
      <dgm:prSet/>
      <dgm:spPr/>
      <dgm:t>
        <a:bodyPr/>
        <a:lstStyle/>
        <a:p>
          <a:endParaRPr lang="en-US"/>
        </a:p>
      </dgm:t>
    </dgm:pt>
    <dgm:pt modelId="{FCCE436A-95F2-4C6E-8B3E-4A29F9BE40E5}">
      <dgm:prSet/>
      <dgm:spPr/>
      <dgm:t>
        <a:bodyPr/>
        <a:lstStyle/>
        <a:p>
          <a:r>
            <a:rPr lang="en-US"/>
            <a:t>And take a guess for closed source applications.</a:t>
          </a:r>
        </a:p>
      </dgm:t>
    </dgm:pt>
    <dgm:pt modelId="{CB560822-1943-44F9-B69E-1B68E07DFBF0}" type="parTrans" cxnId="{26BBF6C3-FAB2-49E6-9C55-F315D661360A}">
      <dgm:prSet/>
      <dgm:spPr/>
      <dgm:t>
        <a:bodyPr/>
        <a:lstStyle/>
        <a:p>
          <a:endParaRPr lang="en-US"/>
        </a:p>
      </dgm:t>
    </dgm:pt>
    <dgm:pt modelId="{10AAB117-05D8-4D42-9080-F20A173E447E}" type="sibTrans" cxnId="{26BBF6C3-FAB2-49E6-9C55-F315D661360A}">
      <dgm:prSet/>
      <dgm:spPr/>
      <dgm:t>
        <a:bodyPr/>
        <a:lstStyle/>
        <a:p>
          <a:endParaRPr lang="en-US"/>
        </a:p>
      </dgm:t>
    </dgm:pt>
    <dgm:pt modelId="{D4D99460-CAA8-4E3A-B02D-0182061A3FA2}" type="pres">
      <dgm:prSet presAssocID="{2899B8BF-D9B5-49D5-859A-FB711E1C76C9}" presName="vert0" presStyleCnt="0">
        <dgm:presLayoutVars>
          <dgm:dir/>
          <dgm:animOne val="branch"/>
          <dgm:animLvl val="lvl"/>
        </dgm:presLayoutVars>
      </dgm:prSet>
      <dgm:spPr/>
    </dgm:pt>
    <dgm:pt modelId="{37DEF301-0F06-4C03-B7D5-82DF31F43C26}" type="pres">
      <dgm:prSet presAssocID="{2419AD5E-4312-4504-9657-BA89F833FB86}" presName="thickLine" presStyleLbl="alignNode1" presStyleIdx="0" presStyleCnt="4"/>
      <dgm:spPr/>
    </dgm:pt>
    <dgm:pt modelId="{2512ADF2-376F-42E3-9000-1ED99879D0F6}" type="pres">
      <dgm:prSet presAssocID="{2419AD5E-4312-4504-9657-BA89F833FB86}" presName="horz1" presStyleCnt="0"/>
      <dgm:spPr/>
    </dgm:pt>
    <dgm:pt modelId="{10C8A006-FC15-4459-8C14-8B3D004312C1}" type="pres">
      <dgm:prSet presAssocID="{2419AD5E-4312-4504-9657-BA89F833FB86}" presName="tx1" presStyleLbl="revTx" presStyleIdx="0" presStyleCnt="4"/>
      <dgm:spPr/>
    </dgm:pt>
    <dgm:pt modelId="{B8F47772-D7C7-418B-B008-CCD6BA1754B9}" type="pres">
      <dgm:prSet presAssocID="{2419AD5E-4312-4504-9657-BA89F833FB86}" presName="vert1" presStyleCnt="0"/>
      <dgm:spPr/>
    </dgm:pt>
    <dgm:pt modelId="{AAFAAD19-1E7D-4168-8B08-56498288C031}" type="pres">
      <dgm:prSet presAssocID="{5CB9EFF6-0C04-4978-87BB-282E915251CB}" presName="thickLine" presStyleLbl="alignNode1" presStyleIdx="1" presStyleCnt="4"/>
      <dgm:spPr/>
    </dgm:pt>
    <dgm:pt modelId="{49E6E1F5-15C0-452F-ADF4-58154ABCD8B8}" type="pres">
      <dgm:prSet presAssocID="{5CB9EFF6-0C04-4978-87BB-282E915251CB}" presName="horz1" presStyleCnt="0"/>
      <dgm:spPr/>
    </dgm:pt>
    <dgm:pt modelId="{F89840F4-CE29-495F-88D7-29183EF6E2B7}" type="pres">
      <dgm:prSet presAssocID="{5CB9EFF6-0C04-4978-87BB-282E915251CB}" presName="tx1" presStyleLbl="revTx" presStyleIdx="1" presStyleCnt="4"/>
      <dgm:spPr/>
    </dgm:pt>
    <dgm:pt modelId="{602D8F37-E144-4959-A675-2FB4F801A4DA}" type="pres">
      <dgm:prSet presAssocID="{5CB9EFF6-0C04-4978-87BB-282E915251CB}" presName="vert1" presStyleCnt="0"/>
      <dgm:spPr/>
    </dgm:pt>
    <dgm:pt modelId="{9C6152F8-6444-4AFF-AFAA-EBA396B9F42A}" type="pres">
      <dgm:prSet presAssocID="{03BF921C-A9DF-43EE-A0F0-1CFAF65BA17B}" presName="thickLine" presStyleLbl="alignNode1" presStyleIdx="2" presStyleCnt="4"/>
      <dgm:spPr/>
    </dgm:pt>
    <dgm:pt modelId="{96D01930-F46C-422C-BB42-7CE74C73898F}" type="pres">
      <dgm:prSet presAssocID="{03BF921C-A9DF-43EE-A0F0-1CFAF65BA17B}" presName="horz1" presStyleCnt="0"/>
      <dgm:spPr/>
    </dgm:pt>
    <dgm:pt modelId="{BA8EE1CE-B732-43A4-A24E-5F07EF8F4066}" type="pres">
      <dgm:prSet presAssocID="{03BF921C-A9DF-43EE-A0F0-1CFAF65BA17B}" presName="tx1" presStyleLbl="revTx" presStyleIdx="2" presStyleCnt="4"/>
      <dgm:spPr/>
    </dgm:pt>
    <dgm:pt modelId="{7D0F60EF-DE53-4C25-971B-0661CBDD38DD}" type="pres">
      <dgm:prSet presAssocID="{03BF921C-A9DF-43EE-A0F0-1CFAF65BA17B}" presName="vert1" presStyleCnt="0"/>
      <dgm:spPr/>
    </dgm:pt>
    <dgm:pt modelId="{6B71667C-AA9B-49BF-8288-C9C415C41FFF}" type="pres">
      <dgm:prSet presAssocID="{FCCE436A-95F2-4C6E-8B3E-4A29F9BE40E5}" presName="thickLine" presStyleLbl="alignNode1" presStyleIdx="3" presStyleCnt="4"/>
      <dgm:spPr/>
    </dgm:pt>
    <dgm:pt modelId="{A8619BDB-5FAC-40A3-B310-F42233A265DB}" type="pres">
      <dgm:prSet presAssocID="{FCCE436A-95F2-4C6E-8B3E-4A29F9BE40E5}" presName="horz1" presStyleCnt="0"/>
      <dgm:spPr/>
    </dgm:pt>
    <dgm:pt modelId="{986FD3FB-C373-47E2-B20C-3503FEFDB4D0}" type="pres">
      <dgm:prSet presAssocID="{FCCE436A-95F2-4C6E-8B3E-4A29F9BE40E5}" presName="tx1" presStyleLbl="revTx" presStyleIdx="3" presStyleCnt="4"/>
      <dgm:spPr/>
    </dgm:pt>
    <dgm:pt modelId="{89D19916-3184-4CA3-A41C-AEEE3A14D933}" type="pres">
      <dgm:prSet presAssocID="{FCCE436A-95F2-4C6E-8B3E-4A29F9BE40E5}" presName="vert1" presStyleCnt="0"/>
      <dgm:spPr/>
    </dgm:pt>
  </dgm:ptLst>
  <dgm:cxnLst>
    <dgm:cxn modelId="{8DC17722-D0AE-450A-A732-CFE15E86E98A}" type="presOf" srcId="{2419AD5E-4312-4504-9657-BA89F833FB86}" destId="{10C8A006-FC15-4459-8C14-8B3D004312C1}" srcOrd="0" destOrd="0" presId="urn:microsoft.com/office/officeart/2008/layout/LinedList"/>
    <dgm:cxn modelId="{8B345533-9A64-46FF-A08C-0558AA556E55}" srcId="{2899B8BF-D9B5-49D5-859A-FB711E1C76C9}" destId="{5CB9EFF6-0C04-4978-87BB-282E915251CB}" srcOrd="1" destOrd="0" parTransId="{C32F0027-8C78-4387-ABD5-9806EC86C4E7}" sibTransId="{8B67F7DF-E0B5-4A48-BC30-7C2F544EA34D}"/>
    <dgm:cxn modelId="{9F9D7A83-9FF5-4B7F-890F-CEDDEDC74B50}" type="presOf" srcId="{03BF921C-A9DF-43EE-A0F0-1CFAF65BA17B}" destId="{BA8EE1CE-B732-43A4-A24E-5F07EF8F4066}" srcOrd="0" destOrd="0" presId="urn:microsoft.com/office/officeart/2008/layout/LinedList"/>
    <dgm:cxn modelId="{DFC13A86-BE79-4501-8583-CA0443EF0FF4}" type="presOf" srcId="{FCCE436A-95F2-4C6E-8B3E-4A29F9BE40E5}" destId="{986FD3FB-C373-47E2-B20C-3503FEFDB4D0}" srcOrd="0" destOrd="0" presId="urn:microsoft.com/office/officeart/2008/layout/LinedList"/>
    <dgm:cxn modelId="{8A4F2491-6B5C-4927-A041-F9232FE431A1}" type="presOf" srcId="{2899B8BF-D9B5-49D5-859A-FB711E1C76C9}" destId="{D4D99460-CAA8-4E3A-B02D-0182061A3FA2}" srcOrd="0" destOrd="0" presId="urn:microsoft.com/office/officeart/2008/layout/LinedList"/>
    <dgm:cxn modelId="{2C1059C3-14E9-4066-AC61-5F98CA9BCF38}" srcId="{2899B8BF-D9B5-49D5-859A-FB711E1C76C9}" destId="{2419AD5E-4312-4504-9657-BA89F833FB86}" srcOrd="0" destOrd="0" parTransId="{29457C27-2F7C-4DBF-84C5-977B8B07B24B}" sibTransId="{C26791AD-E41F-4BA8-AF97-76E56EDAAEBD}"/>
    <dgm:cxn modelId="{26BBF6C3-FAB2-49E6-9C55-F315D661360A}" srcId="{2899B8BF-D9B5-49D5-859A-FB711E1C76C9}" destId="{FCCE436A-95F2-4C6E-8B3E-4A29F9BE40E5}" srcOrd="3" destOrd="0" parTransId="{CB560822-1943-44F9-B69E-1B68E07DFBF0}" sibTransId="{10AAB117-05D8-4D42-9080-F20A173E447E}"/>
    <dgm:cxn modelId="{1C5CDADA-821C-4D7C-A63F-0E78A1CD31E7}" type="presOf" srcId="{5CB9EFF6-0C04-4978-87BB-282E915251CB}" destId="{F89840F4-CE29-495F-88D7-29183EF6E2B7}" srcOrd="0" destOrd="0" presId="urn:microsoft.com/office/officeart/2008/layout/LinedList"/>
    <dgm:cxn modelId="{A4530AE8-4819-4CB2-8874-93D3E6FB6ADD}" srcId="{2899B8BF-D9B5-49D5-859A-FB711E1C76C9}" destId="{03BF921C-A9DF-43EE-A0F0-1CFAF65BA17B}" srcOrd="2" destOrd="0" parTransId="{7839D82B-48BA-4537-AFF7-13551205D09D}" sibTransId="{8581605C-78C0-4FD7-8FA6-557D8C1083E2}"/>
    <dgm:cxn modelId="{29E83789-83CD-4695-84C6-EC2240C6B5C4}" type="presParOf" srcId="{D4D99460-CAA8-4E3A-B02D-0182061A3FA2}" destId="{37DEF301-0F06-4C03-B7D5-82DF31F43C26}" srcOrd="0" destOrd="0" presId="urn:microsoft.com/office/officeart/2008/layout/LinedList"/>
    <dgm:cxn modelId="{CE2C887B-6AF4-4A44-B922-12E18C9F1D42}" type="presParOf" srcId="{D4D99460-CAA8-4E3A-B02D-0182061A3FA2}" destId="{2512ADF2-376F-42E3-9000-1ED99879D0F6}" srcOrd="1" destOrd="0" presId="urn:microsoft.com/office/officeart/2008/layout/LinedList"/>
    <dgm:cxn modelId="{31610A3A-D5A1-4DDD-A207-2462AF660961}" type="presParOf" srcId="{2512ADF2-376F-42E3-9000-1ED99879D0F6}" destId="{10C8A006-FC15-4459-8C14-8B3D004312C1}" srcOrd="0" destOrd="0" presId="urn:microsoft.com/office/officeart/2008/layout/LinedList"/>
    <dgm:cxn modelId="{E365A6D7-3181-4284-BEF4-240D4D4A86B8}" type="presParOf" srcId="{2512ADF2-376F-42E3-9000-1ED99879D0F6}" destId="{B8F47772-D7C7-418B-B008-CCD6BA1754B9}" srcOrd="1" destOrd="0" presId="urn:microsoft.com/office/officeart/2008/layout/LinedList"/>
    <dgm:cxn modelId="{016696C2-AD3B-4B4F-98CA-E38B49E3FCA7}" type="presParOf" srcId="{D4D99460-CAA8-4E3A-B02D-0182061A3FA2}" destId="{AAFAAD19-1E7D-4168-8B08-56498288C031}" srcOrd="2" destOrd="0" presId="urn:microsoft.com/office/officeart/2008/layout/LinedList"/>
    <dgm:cxn modelId="{73AC9EBC-BDBF-44BD-BE50-1F7F50938C91}" type="presParOf" srcId="{D4D99460-CAA8-4E3A-B02D-0182061A3FA2}" destId="{49E6E1F5-15C0-452F-ADF4-58154ABCD8B8}" srcOrd="3" destOrd="0" presId="urn:microsoft.com/office/officeart/2008/layout/LinedList"/>
    <dgm:cxn modelId="{0ED7BF58-BE80-44D4-93AE-5B16B6E926DC}" type="presParOf" srcId="{49E6E1F5-15C0-452F-ADF4-58154ABCD8B8}" destId="{F89840F4-CE29-495F-88D7-29183EF6E2B7}" srcOrd="0" destOrd="0" presId="urn:microsoft.com/office/officeart/2008/layout/LinedList"/>
    <dgm:cxn modelId="{6FD9A788-77A3-4446-A649-FEA63536AA50}" type="presParOf" srcId="{49E6E1F5-15C0-452F-ADF4-58154ABCD8B8}" destId="{602D8F37-E144-4959-A675-2FB4F801A4DA}" srcOrd="1" destOrd="0" presId="urn:microsoft.com/office/officeart/2008/layout/LinedList"/>
    <dgm:cxn modelId="{F62400C7-0B21-435F-8D6F-A56E5FDC6F7F}" type="presParOf" srcId="{D4D99460-CAA8-4E3A-B02D-0182061A3FA2}" destId="{9C6152F8-6444-4AFF-AFAA-EBA396B9F42A}" srcOrd="4" destOrd="0" presId="urn:microsoft.com/office/officeart/2008/layout/LinedList"/>
    <dgm:cxn modelId="{D1EF3115-823D-4073-A53B-AFD3CEC6FFB6}" type="presParOf" srcId="{D4D99460-CAA8-4E3A-B02D-0182061A3FA2}" destId="{96D01930-F46C-422C-BB42-7CE74C73898F}" srcOrd="5" destOrd="0" presId="urn:microsoft.com/office/officeart/2008/layout/LinedList"/>
    <dgm:cxn modelId="{D68F4177-E91D-4108-9AD9-9047AA3B5239}" type="presParOf" srcId="{96D01930-F46C-422C-BB42-7CE74C73898F}" destId="{BA8EE1CE-B732-43A4-A24E-5F07EF8F4066}" srcOrd="0" destOrd="0" presId="urn:microsoft.com/office/officeart/2008/layout/LinedList"/>
    <dgm:cxn modelId="{A10BFFD0-D2D7-4F15-BABF-3DB0664AA146}" type="presParOf" srcId="{96D01930-F46C-422C-BB42-7CE74C73898F}" destId="{7D0F60EF-DE53-4C25-971B-0661CBDD38DD}" srcOrd="1" destOrd="0" presId="urn:microsoft.com/office/officeart/2008/layout/LinedList"/>
    <dgm:cxn modelId="{50E38848-1704-45D8-BA86-BB761813DCF1}" type="presParOf" srcId="{D4D99460-CAA8-4E3A-B02D-0182061A3FA2}" destId="{6B71667C-AA9B-49BF-8288-C9C415C41FFF}" srcOrd="6" destOrd="0" presId="urn:microsoft.com/office/officeart/2008/layout/LinedList"/>
    <dgm:cxn modelId="{64CC228E-1B00-493D-8866-FBD0560E98D1}" type="presParOf" srcId="{D4D99460-CAA8-4E3A-B02D-0182061A3FA2}" destId="{A8619BDB-5FAC-40A3-B310-F42233A265DB}" srcOrd="7" destOrd="0" presId="urn:microsoft.com/office/officeart/2008/layout/LinedList"/>
    <dgm:cxn modelId="{A9E14039-A4E6-4565-BD06-4E8EF3667870}" type="presParOf" srcId="{A8619BDB-5FAC-40A3-B310-F42233A265DB}" destId="{986FD3FB-C373-47E2-B20C-3503FEFDB4D0}" srcOrd="0" destOrd="0" presId="urn:microsoft.com/office/officeart/2008/layout/LinedList"/>
    <dgm:cxn modelId="{6AB95012-A920-4E8F-9720-88841F71AEE7}" type="presParOf" srcId="{A8619BDB-5FAC-40A3-B310-F42233A265DB}" destId="{89D19916-3184-4CA3-A41C-AEEE3A14D9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3214E-7EB4-47E7-9C2C-7556D0F4A5C1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B18AE1-BD87-4461-9F8D-29297BDD6B71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Introduction</a:t>
          </a:r>
        </a:p>
      </dsp:txBody>
      <dsp:txXfrm>
        <a:off x="0" y="2758"/>
        <a:ext cx="6797675" cy="940732"/>
      </dsp:txXfrm>
    </dsp:sp>
    <dsp:sp modelId="{99F6021E-991B-43B6-B88F-2DA8037C27F1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gradFill rotWithShape="0">
          <a:gsLst>
            <a:gs pos="0">
              <a:schemeClr val="accent3">
                <a:hueOff val="239601"/>
                <a:satOff val="-1451"/>
                <a:lumOff val="1725"/>
                <a:alphaOff val="0"/>
                <a:shade val="85000"/>
                <a:satMod val="130000"/>
              </a:schemeClr>
            </a:gs>
            <a:gs pos="34000">
              <a:schemeClr val="accent3">
                <a:hueOff val="239601"/>
                <a:satOff val="-1451"/>
                <a:lumOff val="1725"/>
                <a:alphaOff val="0"/>
                <a:shade val="87000"/>
                <a:satMod val="125000"/>
              </a:schemeClr>
            </a:gs>
            <a:gs pos="70000">
              <a:schemeClr val="accent3">
                <a:hueOff val="239601"/>
                <a:satOff val="-1451"/>
                <a:lumOff val="172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239601"/>
                <a:satOff val="-1451"/>
                <a:lumOff val="172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239601"/>
              <a:satOff val="-1451"/>
              <a:lumOff val="1725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72E5A6-8D98-4783-BDE3-E76F48F0883C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 Insecure Code</a:t>
          </a:r>
        </a:p>
      </dsp:txBody>
      <dsp:txXfrm>
        <a:off x="0" y="943491"/>
        <a:ext cx="6797675" cy="940732"/>
      </dsp:txXfrm>
    </dsp:sp>
    <dsp:sp modelId="{46C4E886-21DD-4118-A2DC-C492339F6D64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gradFill rotWithShape="0">
          <a:gsLst>
            <a:gs pos="0">
              <a:schemeClr val="accent3">
                <a:hueOff val="479202"/>
                <a:satOff val="-2902"/>
                <a:lumOff val="3451"/>
                <a:alphaOff val="0"/>
                <a:shade val="85000"/>
                <a:satMod val="130000"/>
              </a:schemeClr>
            </a:gs>
            <a:gs pos="34000">
              <a:schemeClr val="accent3">
                <a:hueOff val="479202"/>
                <a:satOff val="-2902"/>
                <a:lumOff val="3451"/>
                <a:alphaOff val="0"/>
                <a:shade val="87000"/>
                <a:satMod val="125000"/>
              </a:schemeClr>
            </a:gs>
            <a:gs pos="70000">
              <a:schemeClr val="accent3">
                <a:hueOff val="479202"/>
                <a:satOff val="-2902"/>
                <a:lumOff val="345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479202"/>
                <a:satOff val="-2902"/>
                <a:lumOff val="345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479202"/>
              <a:satOff val="-2902"/>
              <a:lumOff val="3451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6CC047-B64E-44A4-AF7D-7FA3989D6AD5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Arbitrary Code Execution</a:t>
          </a:r>
        </a:p>
      </dsp:txBody>
      <dsp:txXfrm>
        <a:off x="0" y="1884223"/>
        <a:ext cx="6797675" cy="940732"/>
      </dsp:txXfrm>
    </dsp:sp>
    <dsp:sp modelId="{1C7028F8-71BE-4530-9AB7-CC127F9F62B9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gradFill rotWithShape="0">
          <a:gsLst>
            <a:gs pos="0">
              <a:schemeClr val="accent3">
                <a:hueOff val="718803"/>
                <a:satOff val="-4353"/>
                <a:lumOff val="5176"/>
                <a:alphaOff val="0"/>
                <a:shade val="85000"/>
                <a:satMod val="130000"/>
              </a:schemeClr>
            </a:gs>
            <a:gs pos="34000">
              <a:schemeClr val="accent3">
                <a:hueOff val="718803"/>
                <a:satOff val="-4353"/>
                <a:lumOff val="5176"/>
                <a:alphaOff val="0"/>
                <a:shade val="87000"/>
                <a:satMod val="125000"/>
              </a:schemeClr>
            </a:gs>
            <a:gs pos="70000">
              <a:schemeClr val="accent3">
                <a:hueOff val="718803"/>
                <a:satOff val="-4353"/>
                <a:lumOff val="517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718803"/>
                <a:satOff val="-4353"/>
                <a:lumOff val="517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718803"/>
              <a:satOff val="-4353"/>
              <a:lumOff val="5176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E79E7E-F147-4965-8A92-C84EFF67DA84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Crafting the Payload</a:t>
          </a:r>
        </a:p>
      </dsp:txBody>
      <dsp:txXfrm>
        <a:off x="0" y="2824956"/>
        <a:ext cx="6797675" cy="940732"/>
      </dsp:txXfrm>
    </dsp:sp>
    <dsp:sp modelId="{B4832D44-E4B4-43BA-98A3-7FB8D74B56D9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gradFill rotWithShape="0">
          <a:gsLst>
            <a:gs pos="0">
              <a:schemeClr val="accent3">
                <a:hueOff val="958404"/>
                <a:satOff val="-5804"/>
                <a:lumOff val="6902"/>
                <a:alphaOff val="0"/>
                <a:shade val="85000"/>
                <a:satMod val="130000"/>
              </a:schemeClr>
            </a:gs>
            <a:gs pos="34000">
              <a:schemeClr val="accent3">
                <a:hueOff val="958404"/>
                <a:satOff val="-5804"/>
                <a:lumOff val="6902"/>
                <a:alphaOff val="0"/>
                <a:shade val="87000"/>
                <a:satMod val="125000"/>
              </a:schemeClr>
            </a:gs>
            <a:gs pos="70000">
              <a:schemeClr val="accent3">
                <a:hueOff val="958404"/>
                <a:satOff val="-5804"/>
                <a:lumOff val="69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958404"/>
                <a:satOff val="-5804"/>
                <a:lumOff val="69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958404"/>
              <a:satOff val="-5804"/>
              <a:lumOff val="6902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A9A1CF-6D11-4891-8CF1-09CA9B53A9B8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Secure Code</a:t>
          </a:r>
        </a:p>
      </dsp:txBody>
      <dsp:txXfrm>
        <a:off x="0" y="3765688"/>
        <a:ext cx="6797675" cy="940732"/>
      </dsp:txXfrm>
    </dsp:sp>
    <dsp:sp modelId="{AE9B5DCC-7967-4876-BC3B-B97EA54509E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gradFill rotWithShape="0">
          <a:gsLst>
            <a:gs pos="0">
              <a:schemeClr val="accent3">
                <a:hueOff val="1198005"/>
                <a:satOff val="-7255"/>
                <a:lumOff val="8627"/>
                <a:alphaOff val="0"/>
                <a:shade val="85000"/>
                <a:satMod val="130000"/>
              </a:schemeClr>
            </a:gs>
            <a:gs pos="34000">
              <a:schemeClr val="accent3">
                <a:hueOff val="1198005"/>
                <a:satOff val="-7255"/>
                <a:lumOff val="8627"/>
                <a:alphaOff val="0"/>
                <a:shade val="87000"/>
                <a:satMod val="125000"/>
              </a:schemeClr>
            </a:gs>
            <a:gs pos="70000">
              <a:schemeClr val="accent3">
                <a:hueOff val="1198005"/>
                <a:satOff val="-7255"/>
                <a:lumOff val="862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1198005"/>
                <a:satOff val="-7255"/>
                <a:lumOff val="862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1198005"/>
              <a:satOff val="-7255"/>
              <a:lumOff val="8627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2B07D6-ECDD-45C2-9F2E-ECFD0842DD94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Exploiting Real World Applications</a:t>
          </a:r>
        </a:p>
      </dsp:txBody>
      <dsp:txXfrm>
        <a:off x="0" y="4706420"/>
        <a:ext cx="6797675" cy="940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49217-16B0-4A66-8F4F-E448943AFD2F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C28E4B6-D31B-4224-A2A3-4CB6560922E4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File upload is a common requirement in modern web applications.</a:t>
          </a:r>
        </a:p>
      </dsp:txBody>
      <dsp:txXfrm>
        <a:off x="0" y="689"/>
        <a:ext cx="6797675" cy="1129706"/>
      </dsp:txXfrm>
    </dsp:sp>
    <dsp:sp modelId="{CC777208-E353-40DC-A481-4C2FE5467D5F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F794BA-DA4B-43C9-9514-9E57E3A746F0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Unfortunately, it has risks associated with it.</a:t>
          </a:r>
        </a:p>
      </dsp:txBody>
      <dsp:txXfrm>
        <a:off x="0" y="1130396"/>
        <a:ext cx="6797675" cy="1129706"/>
      </dsp:txXfrm>
    </dsp:sp>
    <dsp:sp modelId="{D19538BF-E3A8-4484-A5B3-A0D49EE85682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E8F4DA-6298-4C78-85BD-2BC0D81F58CC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lead to server compromise.</a:t>
          </a:r>
        </a:p>
      </dsp:txBody>
      <dsp:txXfrm>
        <a:off x="0" y="2260102"/>
        <a:ext cx="6797675" cy="1129706"/>
      </dsp:txXfrm>
    </dsp:sp>
    <dsp:sp modelId="{6E43DF0D-AEB4-40CD-8BD6-32FD41A0BA43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434F8F-3C3D-4964-8BCC-7EAF37F7B68F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Even today we have web </a:t>
          </a:r>
          <a:r>
            <a:rPr lang="en-US" sz="2400" kern="1200"/>
            <a:t>applications that contain </a:t>
          </a:r>
          <a:r>
            <a:rPr lang="en-US" sz="2400" kern="1200" dirty="0"/>
            <a:t>insecure upload mechanisms.</a:t>
          </a:r>
        </a:p>
      </dsp:txBody>
      <dsp:txXfrm>
        <a:off x="0" y="3389809"/>
        <a:ext cx="6797675" cy="1129706"/>
      </dsp:txXfrm>
    </dsp:sp>
    <dsp:sp modelId="{F4F97235-F95F-423C-9687-852475FF32A4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1CC05F-B9C8-499B-B946-D6A25AF2B32F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Modern web frameworks are difficult to fool, but we will discuss one scenario where we are able to do so.</a:t>
          </a:r>
        </a:p>
      </dsp:txBody>
      <dsp:txXfrm>
        <a:off x="0" y="4519515"/>
        <a:ext cx="6797675" cy="1129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EFF52-8DF1-4436-97B0-2253220EC4F2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79E3B-09BC-4868-9DAF-8BA3F7C9E734}">
      <dsp:nvSpPr>
        <dsp:cNvPr id="0" name=""/>
        <dsp:cNvSpPr/>
      </dsp:nvSpPr>
      <dsp:spPr>
        <a:xfrm>
          <a:off x="0" y="0"/>
          <a:ext cx="2011680" cy="378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accent1"/>
              </a:solidFill>
            </a:rPr>
            <a:t>__init__.py</a:t>
          </a:r>
        </a:p>
      </dsp:txBody>
      <dsp:txXfrm>
        <a:off x="0" y="0"/>
        <a:ext cx="2011680" cy="3786080"/>
      </dsp:txXfrm>
    </dsp:sp>
    <dsp:sp modelId="{7EC1E900-BD24-416E-B2A7-78069BDBB91D}">
      <dsp:nvSpPr>
        <dsp:cNvPr id="0" name=""/>
        <dsp:cNvSpPr/>
      </dsp:nvSpPr>
      <dsp:spPr>
        <a:xfrm>
          <a:off x="2162556" y="44506"/>
          <a:ext cx="7895844" cy="89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__init__.py files are required to make Python treat the directories as containing packages.</a:t>
          </a:r>
        </a:p>
      </dsp:txBody>
      <dsp:txXfrm>
        <a:off x="2162556" y="44506"/>
        <a:ext cx="7895844" cy="890135"/>
      </dsp:txXfrm>
    </dsp:sp>
    <dsp:sp modelId="{F84E647B-A79B-4C81-8205-7F37F9D4FD8F}">
      <dsp:nvSpPr>
        <dsp:cNvPr id="0" name=""/>
        <dsp:cNvSpPr/>
      </dsp:nvSpPr>
      <dsp:spPr>
        <a:xfrm>
          <a:off x="2011680" y="934642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E086E-2F56-40F6-85E2-3056CF22E9BD}">
      <dsp:nvSpPr>
        <dsp:cNvPr id="0" name=""/>
        <dsp:cNvSpPr/>
      </dsp:nvSpPr>
      <dsp:spPr>
        <a:xfrm>
          <a:off x="2162556" y="979149"/>
          <a:ext cx="7895844" cy="89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can be an empty file.</a:t>
          </a:r>
        </a:p>
      </dsp:txBody>
      <dsp:txXfrm>
        <a:off x="2162556" y="979149"/>
        <a:ext cx="7895844" cy="890135"/>
      </dsp:txXfrm>
    </dsp:sp>
    <dsp:sp modelId="{447B8349-FAD7-4583-AC59-E3EE0282AF84}">
      <dsp:nvSpPr>
        <dsp:cNvPr id="0" name=""/>
        <dsp:cNvSpPr/>
      </dsp:nvSpPr>
      <dsp:spPr>
        <a:xfrm>
          <a:off x="2011680" y="1869284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329CD-A591-4753-9177-015F6276DE60}">
      <dsp:nvSpPr>
        <dsp:cNvPr id="0" name=""/>
        <dsp:cNvSpPr/>
      </dsp:nvSpPr>
      <dsp:spPr>
        <a:xfrm>
          <a:off x="2162556" y="1913791"/>
          <a:ext cx="7895844" cy="89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can also be used to execute initialization code for the package.</a:t>
          </a:r>
        </a:p>
      </dsp:txBody>
      <dsp:txXfrm>
        <a:off x="2162556" y="1913791"/>
        <a:ext cx="7895844" cy="890135"/>
      </dsp:txXfrm>
    </dsp:sp>
    <dsp:sp modelId="{7B55F319-71CB-4535-9BE8-E8A9744C39D7}">
      <dsp:nvSpPr>
        <dsp:cNvPr id="0" name=""/>
        <dsp:cNvSpPr/>
      </dsp:nvSpPr>
      <dsp:spPr>
        <a:xfrm>
          <a:off x="2011680" y="2803926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125F6-7592-4908-A92A-DDFE6C113285}">
      <dsp:nvSpPr>
        <dsp:cNvPr id="0" name=""/>
        <dsp:cNvSpPr/>
      </dsp:nvSpPr>
      <dsp:spPr>
        <a:xfrm>
          <a:off x="2162556" y="2848433"/>
          <a:ext cx="7895844" cy="89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we can overwrite it, we can achieve code execution.</a:t>
          </a:r>
        </a:p>
      </dsp:txBody>
      <dsp:txXfrm>
        <a:off x="2162556" y="2848433"/>
        <a:ext cx="7895844" cy="890135"/>
      </dsp:txXfrm>
    </dsp:sp>
    <dsp:sp modelId="{25A49603-641F-4D84-8A5A-0B231C518CBD}">
      <dsp:nvSpPr>
        <dsp:cNvPr id="0" name=""/>
        <dsp:cNvSpPr/>
      </dsp:nvSpPr>
      <dsp:spPr>
        <a:xfrm>
          <a:off x="2011680" y="3738569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98EFF-0D2E-46A8-A2CA-02FBD4AB50CB}">
      <dsp:nvSpPr>
        <dsp:cNvPr id="0" name=""/>
        <dsp:cNvSpPr/>
      </dsp:nvSpPr>
      <dsp:spPr>
        <a:xfrm>
          <a:off x="0" y="349055"/>
          <a:ext cx="6797675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Our web application has directory called config which has __init__.py and settings.py</a:t>
          </a:r>
        </a:p>
      </dsp:txBody>
      <dsp:txXfrm>
        <a:off x="54373" y="403428"/>
        <a:ext cx="6688929" cy="1005094"/>
      </dsp:txXfrm>
    </dsp:sp>
    <dsp:sp modelId="{278C8129-EF55-4F0B-9F8B-7422F936D749}">
      <dsp:nvSpPr>
        <dsp:cNvPr id="0" name=""/>
        <dsp:cNvSpPr/>
      </dsp:nvSpPr>
      <dsp:spPr>
        <a:xfrm>
          <a:off x="0" y="1543536"/>
          <a:ext cx="6797675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need to write code in config/__init__.py</a:t>
          </a:r>
        </a:p>
      </dsp:txBody>
      <dsp:txXfrm>
        <a:off x="54373" y="1597909"/>
        <a:ext cx="6688929" cy="1005094"/>
      </dsp:txXfrm>
    </dsp:sp>
    <dsp:sp modelId="{7D9BDFE2-8B6E-463D-9FB9-F3016507DE18}">
      <dsp:nvSpPr>
        <dsp:cNvPr id="0" name=""/>
        <dsp:cNvSpPr/>
      </dsp:nvSpPr>
      <dsp:spPr>
        <a:xfrm>
          <a:off x="0" y="2738016"/>
          <a:ext cx="6797675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Crafting the Payload</a:t>
          </a:r>
        </a:p>
      </dsp:txBody>
      <dsp:txXfrm>
        <a:off x="54373" y="2792389"/>
        <a:ext cx="6688929" cy="1005094"/>
      </dsp:txXfrm>
    </dsp:sp>
    <dsp:sp modelId="{F3FFA344-2095-45FF-9942-639C94A76797}">
      <dsp:nvSpPr>
        <dsp:cNvPr id="0" name=""/>
        <dsp:cNvSpPr/>
      </dsp:nvSpPr>
      <dsp:spPr>
        <a:xfrm>
          <a:off x="0" y="3851856"/>
          <a:ext cx="6797675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We will create malicious file that has the instruction to shutdown the PC after certain amount of time.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We will upload the file to the server.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It will exploit path traversal.</a:t>
          </a:r>
        </a:p>
      </dsp:txBody>
      <dsp:txXfrm>
        <a:off x="0" y="3851856"/>
        <a:ext cx="6797675" cy="1449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D7B69-C9D4-41FC-80BA-2F9E9124FECC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F3F877-FC04-4370-8F25-D54D7AB46204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 will use ZipFile.extract() for extracting files.</a:t>
          </a:r>
        </a:p>
      </dsp:txBody>
      <dsp:txXfrm>
        <a:off x="0" y="689"/>
        <a:ext cx="6797675" cy="1129706"/>
      </dsp:txXfrm>
    </dsp:sp>
    <dsp:sp modelId="{EEE3B3B8-4EDA-449A-9614-C1C8B0CAF0BB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20D5A8-11E7-492B-8374-9FECCAF3CD23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If the file name is an absolute path, it will strip the leading (back)slashes.</a:t>
          </a:r>
        </a:p>
      </dsp:txBody>
      <dsp:txXfrm>
        <a:off x="0" y="1130396"/>
        <a:ext cx="6797675" cy="1129706"/>
      </dsp:txXfrm>
    </dsp:sp>
    <dsp:sp modelId="{D527DA62-4FFC-4F0E-8E8B-A2066E7CB7C8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51F17A-4D50-43F8-9078-D8C067AA56D6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All “..” will be removed in Linux environment.</a:t>
          </a:r>
        </a:p>
      </dsp:txBody>
      <dsp:txXfrm>
        <a:off x="0" y="2260102"/>
        <a:ext cx="6797675" cy="1129706"/>
      </dsp:txXfrm>
    </dsp:sp>
    <dsp:sp modelId="{4036CF02-8F69-4581-A3E5-3E48814B115A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EF3F10-D5FB-4187-8C2B-2F345B8EB395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illegal characters (:, &lt;, &gt;, |, ", ?, and *) replaced by underscore (_) in windows environment.</a:t>
          </a:r>
        </a:p>
      </dsp:txBody>
      <dsp:txXfrm>
        <a:off x="0" y="3389809"/>
        <a:ext cx="6797675" cy="1129706"/>
      </dsp:txXfrm>
    </dsp:sp>
    <dsp:sp modelId="{3865692B-C229-41EE-BB11-08B42D7700D4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0741B8-CCCF-4FC4-9B02-D63779092E4E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This will prevent any kind of exploit using path traversals.</a:t>
          </a:r>
        </a:p>
      </dsp:txBody>
      <dsp:txXfrm>
        <a:off x="0" y="4519515"/>
        <a:ext cx="6797675" cy="11297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EF301-0F06-4C03-B7D5-82DF31F43C26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C8A006-FC15-4459-8C14-8B3D004312C1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Here the server was in DEBUG mode, which meant it automatically restarted after the changes.</a:t>
          </a:r>
        </a:p>
      </dsp:txBody>
      <dsp:txXfrm>
        <a:off x="0" y="0"/>
        <a:ext cx="6797675" cy="1412477"/>
      </dsp:txXfrm>
    </dsp:sp>
    <dsp:sp modelId="{AAFAAD19-1E7D-4168-8B08-56498288C031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9840F4-CE29-495F-88D7-29183EF6E2B7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usually don’t know the directories of the project, like config in our case.</a:t>
          </a:r>
        </a:p>
      </dsp:txBody>
      <dsp:txXfrm>
        <a:off x="0" y="1412477"/>
        <a:ext cx="6797675" cy="1412477"/>
      </dsp:txXfrm>
    </dsp:sp>
    <dsp:sp modelId="{9C6152F8-6444-4AFF-AFAA-EBA396B9F42A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8EE1CE-B732-43A4-A24E-5F07EF8F4066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can check for open source applications.</a:t>
          </a:r>
        </a:p>
      </dsp:txBody>
      <dsp:txXfrm>
        <a:off x="0" y="2824955"/>
        <a:ext cx="6797675" cy="1412477"/>
      </dsp:txXfrm>
    </dsp:sp>
    <dsp:sp modelId="{6B71667C-AA9B-49BF-8288-C9C415C41FFF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6FD3FB-C373-47E2-B20C-3503FEFDB4D0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And take a guess for closed source applications.</a:t>
          </a:r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5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2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2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0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D3CB58-F3AA-42BF-A1CB-A90A91444A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9D367D-D40F-4663-A909-D1537356E8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49DE7-671D-4575-AF43-858FD99981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644F1C-BC9B-4B22-B45F-824F3E2A2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Insecure File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49330-9764-4CA1-B443-669E3A64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By Faisal</a:t>
            </a:r>
          </a:p>
        </p:txBody>
      </p:sp>
    </p:spTree>
    <p:extLst>
      <p:ext uri="{BB962C8B-B14F-4D97-AF65-F5344CB8AC3E}">
        <p14:creationId xmlns:p14="http://schemas.microsoft.com/office/powerpoint/2010/main" val="47535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B3A74-4EC7-421A-9F3F-664DFC0B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27302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74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24B-CC9F-454F-8464-8E214143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2372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29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7193D-990C-40D5-AF44-E97FD2D5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Insecure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BB03-F260-4C3B-852B-116DC0DB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Application security thumb rule.</a:t>
            </a:r>
          </a:p>
          <a:p>
            <a:r>
              <a:rPr lang="en-US" dirty="0"/>
              <a:t>Meticulously crafted payload can wreck havoc.</a:t>
            </a:r>
          </a:p>
          <a:p>
            <a:r>
              <a:rPr lang="en-US" dirty="0"/>
              <a:t>Here is an insecure file extraction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1098-959A-4B2F-A633-4B2B7CE6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Arbitrary Code Execution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3329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70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21135-AB53-4651-8BF4-AF543000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Payload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41800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9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8496D-B153-4308-AF7C-E07F9BD5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Secure Code: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42154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07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0D48A-BB88-4708-B6E6-3B729230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Exploiting Real World Applications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34515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65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EE853-DA80-4ABB-ACB6-855B8876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45A4-3EC4-402F-8020-428F799D1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826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359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Insecure File Extraction</vt:lpstr>
      <vt:lpstr>Content</vt:lpstr>
      <vt:lpstr>Introduction</vt:lpstr>
      <vt:lpstr>The Insecure Code</vt:lpstr>
      <vt:lpstr>Arbitrary Code Execution</vt:lpstr>
      <vt:lpstr>The Payload</vt:lpstr>
      <vt:lpstr>Secure Code:</vt:lpstr>
      <vt:lpstr>Exploiting Real World Applications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Insecure File Extraction</dc:title>
  <dc:creator>Khan, Mohammed Faisal</dc:creator>
  <cp:lastModifiedBy>Mohammed Faisal Khan</cp:lastModifiedBy>
  <cp:revision>9</cp:revision>
  <dcterms:created xsi:type="dcterms:W3CDTF">2017-11-27T22:42:51Z</dcterms:created>
  <dcterms:modified xsi:type="dcterms:W3CDTF">2019-10-08T19:19:27Z</dcterms:modified>
</cp:coreProperties>
</file>