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47BD529-53DD-4EB8-84A2-5D56965E7FFA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6E04E16-8DB9-4E13-AC63-8BB702D01F9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5785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D529-53DD-4EB8-84A2-5D56965E7FFA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4E16-8DB9-4E13-AC63-8BB702D01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07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D529-53DD-4EB8-84A2-5D56965E7FFA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4E16-8DB9-4E13-AC63-8BB702D01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61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D529-53DD-4EB8-84A2-5D56965E7FFA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4E16-8DB9-4E13-AC63-8BB702D01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12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D529-53DD-4EB8-84A2-5D56965E7FFA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4E16-8DB9-4E13-AC63-8BB702D01F9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373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D529-53DD-4EB8-84A2-5D56965E7FFA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4E16-8DB9-4E13-AC63-8BB702D01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66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D529-53DD-4EB8-84A2-5D56965E7FFA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4E16-8DB9-4E13-AC63-8BB702D01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18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D529-53DD-4EB8-84A2-5D56965E7FFA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4E16-8DB9-4E13-AC63-8BB702D01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27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D529-53DD-4EB8-84A2-5D56965E7FFA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4E16-8DB9-4E13-AC63-8BB702D01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29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D529-53DD-4EB8-84A2-5D56965E7FFA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4E16-8DB9-4E13-AC63-8BB702D01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6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D529-53DD-4EB8-84A2-5D56965E7FFA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4E16-8DB9-4E13-AC63-8BB702D01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29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47BD529-53DD-4EB8-84A2-5D56965E7FFA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6E04E16-8DB9-4E13-AC63-8BB702D01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32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5362" y="2285999"/>
            <a:ext cx="6327649" cy="1421477"/>
          </a:xfrm>
        </p:spPr>
        <p:txBody>
          <a:bodyPr/>
          <a:lstStyle/>
          <a:p>
            <a:r>
              <a:rPr lang="en-IN" dirty="0"/>
              <a:t>WORKTREE</a:t>
            </a:r>
          </a:p>
        </p:txBody>
      </p:sp>
    </p:spTree>
    <p:extLst>
      <p:ext uri="{BB962C8B-B14F-4D97-AF65-F5344CB8AC3E}">
        <p14:creationId xmlns:p14="http://schemas.microsoft.com/office/powerpoint/2010/main" val="326344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601" y="476319"/>
            <a:ext cx="10058400" cy="1609344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worktree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530049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worktree</a:t>
            </a:r>
            <a:r>
              <a:rPr lang="en-US" dirty="0"/>
              <a:t> is a linked copy of your </a:t>
            </a:r>
            <a:r>
              <a:rPr lang="en-US" dirty="0" err="1"/>
              <a:t>Git</a:t>
            </a:r>
            <a:r>
              <a:rPr lang="en-US" dirty="0"/>
              <a:t> repository, allowing you to have multiple branches checked out at a time. A </a:t>
            </a:r>
            <a:r>
              <a:rPr lang="en-US" dirty="0" err="1"/>
              <a:t>worktree</a:t>
            </a:r>
            <a:r>
              <a:rPr lang="en-US" dirty="0"/>
              <a:t> has a separate path from your main working copy, but it can be in a different state and on a different branch. The advantage of a new </a:t>
            </a:r>
            <a:r>
              <a:rPr lang="en-US" dirty="0" err="1"/>
              <a:t>worktree</a:t>
            </a:r>
            <a:r>
              <a:rPr lang="en-US" dirty="0"/>
              <a:t> in </a:t>
            </a:r>
            <a:r>
              <a:rPr lang="en-US" dirty="0" err="1"/>
              <a:t>Git</a:t>
            </a:r>
            <a:r>
              <a:rPr lang="en-US" dirty="0"/>
              <a:t> is that you can make a change unrelated to your current task, commit the change, and then merge it at a later date, all without disturbing your current work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30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Listing active </a:t>
            </a:r>
            <a:r>
              <a:rPr lang="en-IN" b="1" dirty="0" err="1"/>
              <a:t>worktrees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995054"/>
            <a:ext cx="8595360" cy="4339243"/>
          </a:xfrm>
        </p:spPr>
        <p:txBody>
          <a:bodyPr>
            <a:normAutofit/>
          </a:bodyPr>
          <a:lstStyle/>
          <a:p>
            <a:r>
              <a:rPr lang="en-US" dirty="0"/>
              <a:t>You can get a list of the </a:t>
            </a:r>
            <a:r>
              <a:rPr lang="en-US" dirty="0" err="1"/>
              <a:t>worktrees</a:t>
            </a:r>
            <a:r>
              <a:rPr lang="en-US" dirty="0"/>
              <a:t> and see what branch each has checked out using the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worktree</a:t>
            </a:r>
            <a:r>
              <a:rPr lang="en-US" dirty="0"/>
              <a:t> list command:</a:t>
            </a:r>
          </a:p>
          <a:p>
            <a:endParaRPr lang="en-IN" b="1" dirty="0"/>
          </a:p>
          <a:p>
            <a:r>
              <a:rPr lang="en-IN" b="1" dirty="0"/>
              <a:t>$ git </a:t>
            </a:r>
            <a:r>
              <a:rPr lang="en-IN" b="1" dirty="0" err="1"/>
              <a:t>worktree</a:t>
            </a:r>
            <a:r>
              <a:rPr lang="en-IN" b="1" dirty="0"/>
              <a:t> list</a:t>
            </a:r>
            <a:br>
              <a:rPr lang="en-IN" dirty="0"/>
            </a:br>
            <a:r>
              <a:rPr lang="en-IN" b="1" dirty="0"/>
              <a:t>/home/</a:t>
            </a:r>
            <a:r>
              <a:rPr lang="en-IN" b="1" dirty="0" err="1"/>
              <a:t>seth</a:t>
            </a:r>
            <a:r>
              <a:rPr lang="en-IN" b="1" dirty="0"/>
              <a:t>/code/</a:t>
            </a:r>
            <a:r>
              <a:rPr lang="en-IN" b="1" dirty="0" err="1"/>
              <a:t>myproject</a:t>
            </a:r>
            <a:r>
              <a:rPr lang="en-IN" b="1" dirty="0"/>
              <a:t>  15fca84 [dev]</a:t>
            </a:r>
            <a:br>
              <a:rPr lang="en-IN" dirty="0"/>
            </a:br>
            <a:r>
              <a:rPr lang="en-IN" b="1" dirty="0"/>
              <a:t>/home/</a:t>
            </a:r>
            <a:r>
              <a:rPr lang="en-IN" b="1" dirty="0" err="1"/>
              <a:t>seth</a:t>
            </a:r>
            <a:r>
              <a:rPr lang="en-IN" b="1" dirty="0"/>
              <a:t>/code/hotfix     09e585d [master]</a:t>
            </a:r>
          </a:p>
          <a:p>
            <a:endParaRPr lang="en-US" dirty="0"/>
          </a:p>
          <a:p>
            <a:r>
              <a:rPr lang="en-US" dirty="0"/>
              <a:t>You can use this from within either </a:t>
            </a:r>
            <a:r>
              <a:rPr lang="en-US" dirty="0" err="1"/>
              <a:t>worktree</a:t>
            </a:r>
            <a:r>
              <a:rPr lang="en-US" dirty="0"/>
              <a:t>. </a:t>
            </a:r>
            <a:r>
              <a:rPr lang="en-US" dirty="0" err="1"/>
              <a:t>Worktrees</a:t>
            </a:r>
            <a:r>
              <a:rPr lang="en-US" dirty="0"/>
              <a:t> are always linked (unless you manually move them, breaking </a:t>
            </a:r>
            <a:r>
              <a:rPr lang="en-US" dirty="0" err="1"/>
              <a:t>Git's</a:t>
            </a:r>
            <a:r>
              <a:rPr lang="en-US" dirty="0"/>
              <a:t> ability to locate a </a:t>
            </a:r>
            <a:r>
              <a:rPr lang="en-US" dirty="0" err="1"/>
              <a:t>worktree</a:t>
            </a:r>
            <a:r>
              <a:rPr lang="en-US" dirty="0"/>
              <a:t>, and therefore severing the link).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47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Moving a </a:t>
            </a:r>
            <a:r>
              <a:rPr lang="en-IN" b="1" dirty="0" err="1"/>
              <a:t>worktree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084" y="2161309"/>
            <a:ext cx="10569171" cy="4507345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err="1"/>
              <a:t>Git</a:t>
            </a:r>
            <a:r>
              <a:rPr lang="en-US" sz="2400" dirty="0"/>
              <a:t> tracks the locations and states of a </a:t>
            </a:r>
            <a:r>
              <a:rPr lang="en-US" sz="2400" dirty="0" err="1"/>
              <a:t>worktree</a:t>
            </a:r>
            <a:r>
              <a:rPr lang="en-US" sz="2400" dirty="0"/>
              <a:t> in your project's .</a:t>
            </a:r>
            <a:r>
              <a:rPr lang="en-US" sz="2400" dirty="0" err="1"/>
              <a:t>git</a:t>
            </a:r>
            <a:r>
              <a:rPr lang="en-US" sz="2400" dirty="0"/>
              <a:t> directory:</a:t>
            </a:r>
          </a:p>
          <a:p>
            <a:endParaRPr lang="en-US" sz="2400" dirty="0"/>
          </a:p>
          <a:p>
            <a:r>
              <a:rPr lang="en-IN" sz="2400" b="1" dirty="0"/>
              <a:t>$ cat ~/code/</a:t>
            </a:r>
            <a:r>
              <a:rPr lang="en-IN" sz="2400" b="1" dirty="0" err="1"/>
              <a:t>myproject</a:t>
            </a:r>
            <a:r>
              <a:rPr lang="en-IN" sz="2400" b="1" dirty="0"/>
              <a:t>/.git/</a:t>
            </a:r>
            <a:r>
              <a:rPr lang="en-IN" sz="2400" b="1" dirty="0" err="1"/>
              <a:t>worktrees</a:t>
            </a:r>
            <a:r>
              <a:rPr lang="en-IN" sz="2400" b="1" dirty="0"/>
              <a:t>/hotfix/</a:t>
            </a:r>
            <a:r>
              <a:rPr lang="en-IN" sz="2400" b="1" dirty="0" err="1"/>
              <a:t>gitdir</a:t>
            </a:r>
            <a:br>
              <a:rPr lang="en-IN" sz="2400" dirty="0"/>
            </a:br>
            <a:r>
              <a:rPr lang="en-IN" sz="2400" b="1" dirty="0"/>
              <a:t>/home/</a:t>
            </a:r>
            <a:r>
              <a:rPr lang="en-IN" sz="2400" b="1" dirty="0" err="1"/>
              <a:t>seth</a:t>
            </a:r>
            <a:r>
              <a:rPr lang="en-IN" sz="2400" b="1" dirty="0"/>
              <a:t>/code/hotfix/.git</a:t>
            </a:r>
          </a:p>
          <a:p>
            <a:endParaRPr lang="en-IN" sz="2400" b="1" dirty="0"/>
          </a:p>
          <a:p>
            <a:pPr lvl="0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Swiss 721 SWA"/>
              </a:rPr>
              <a:t>If you need to relocate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Swiss 721 SWA"/>
              </a:rPr>
              <a:t>worktree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Swiss 721 SWA"/>
              </a:rPr>
              <a:t>, you must do that using 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SFMono-Regular"/>
              </a:rPr>
              <a:t>git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SFMono-Regular"/>
              </a:rPr>
              <a:t>worktree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SFMono-Regular"/>
              </a:rPr>
              <a:t> move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Swiss 721 SWA"/>
              </a:rPr>
              <a:t>; otherwise, when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Swiss 721 SWA"/>
              </a:rPr>
              <a:t>Git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Swiss 721 SWA"/>
              </a:rPr>
              <a:t> tries to update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Swiss 721 SWA"/>
              </a:rPr>
              <a:t>worktree's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Swiss 721 SWA"/>
              </a:rPr>
              <a:t> status, it fails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400" b="1" dirty="0"/>
          </a:p>
          <a:p>
            <a:r>
              <a:rPr lang="en-IN" b="1" dirty="0"/>
              <a:t>$ </a:t>
            </a:r>
            <a:r>
              <a:rPr lang="en-IN" b="1" dirty="0" err="1"/>
              <a:t>mkdir</a:t>
            </a:r>
            <a:r>
              <a:rPr lang="en-IN" b="1" dirty="0"/>
              <a:t> ~/Temp</a:t>
            </a:r>
            <a:br>
              <a:rPr lang="en-IN" sz="2400" dirty="0"/>
            </a:br>
            <a:r>
              <a:rPr lang="en-IN" b="1" dirty="0"/>
              <a:t>$ git </a:t>
            </a:r>
            <a:r>
              <a:rPr lang="en-IN" b="1" dirty="0" err="1"/>
              <a:t>worktree</a:t>
            </a:r>
            <a:r>
              <a:rPr lang="en-IN" b="1" dirty="0"/>
              <a:t> move hotfix ~/Temp</a:t>
            </a:r>
            <a:br>
              <a:rPr lang="en-IN" sz="2400" dirty="0"/>
            </a:br>
            <a:r>
              <a:rPr lang="en-IN" b="1" dirty="0"/>
              <a:t>$ git </a:t>
            </a:r>
            <a:r>
              <a:rPr lang="en-IN" b="1" dirty="0" err="1"/>
              <a:t>worktree</a:t>
            </a:r>
            <a:r>
              <a:rPr lang="en-IN" b="1" dirty="0"/>
              <a:t> list</a:t>
            </a:r>
            <a:br>
              <a:rPr lang="en-IN" sz="2400" dirty="0"/>
            </a:br>
            <a:r>
              <a:rPr lang="en-IN" b="1" dirty="0"/>
              <a:t>/home/</a:t>
            </a:r>
            <a:r>
              <a:rPr lang="en-IN" b="1" dirty="0" err="1"/>
              <a:t>seth</a:t>
            </a:r>
            <a:r>
              <a:rPr lang="en-IN" b="1" dirty="0"/>
              <a:t>/code/</a:t>
            </a:r>
            <a:r>
              <a:rPr lang="en-IN" b="1" dirty="0" err="1"/>
              <a:t>myproject</a:t>
            </a:r>
            <a:r>
              <a:rPr lang="en-IN" b="1" dirty="0"/>
              <a:t>  15fca84 [dev]</a:t>
            </a:r>
            <a:br>
              <a:rPr lang="en-IN" sz="2400" dirty="0"/>
            </a:br>
            <a:r>
              <a:rPr lang="en-IN" b="1" dirty="0"/>
              <a:t>/home/</a:t>
            </a:r>
            <a:r>
              <a:rPr lang="en-IN" b="1" dirty="0" err="1"/>
              <a:t>seth</a:t>
            </a:r>
            <a:r>
              <a:rPr lang="en-IN" b="1" dirty="0"/>
              <a:t>/Temp/hotfix     09e585d [master]</a:t>
            </a:r>
            <a:endParaRPr lang="en-IN" sz="2400" b="1" dirty="0"/>
          </a:p>
          <a:p>
            <a:endParaRPr lang="en-US" sz="2400" b="1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6016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Removing a </a:t>
            </a:r>
            <a:r>
              <a:rPr lang="en-IN" b="1" dirty="0" err="1"/>
              <a:t>worktree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you're finished with your work, you can remove it with the remove subcommand:</a:t>
            </a:r>
          </a:p>
          <a:p>
            <a:endParaRPr lang="en-US" dirty="0"/>
          </a:p>
          <a:p>
            <a:r>
              <a:rPr lang="en-US" b="1" dirty="0"/>
              <a:t>$ </a:t>
            </a:r>
            <a:r>
              <a:rPr lang="en-US" b="1" dirty="0" err="1"/>
              <a:t>git</a:t>
            </a:r>
            <a:r>
              <a:rPr lang="en-US" b="1" dirty="0"/>
              <a:t> </a:t>
            </a:r>
            <a:r>
              <a:rPr lang="en-US" b="1" dirty="0" err="1"/>
              <a:t>worktree</a:t>
            </a:r>
            <a:r>
              <a:rPr lang="en-US" b="1" dirty="0"/>
              <a:t> remove hotfix</a:t>
            </a:r>
            <a:br>
              <a:rPr lang="en-US" dirty="0"/>
            </a:br>
            <a:r>
              <a:rPr lang="en-US" b="1" dirty="0"/>
              <a:t>$ </a:t>
            </a:r>
            <a:r>
              <a:rPr lang="en-US" b="1" dirty="0" err="1"/>
              <a:t>git</a:t>
            </a:r>
            <a:r>
              <a:rPr lang="en-US" b="1" dirty="0"/>
              <a:t> </a:t>
            </a:r>
            <a:r>
              <a:rPr lang="en-US" b="1" dirty="0" err="1"/>
              <a:t>worktree</a:t>
            </a:r>
            <a:r>
              <a:rPr lang="en-US" b="1" dirty="0"/>
              <a:t> list</a:t>
            </a:r>
            <a:br>
              <a:rPr lang="en-US" dirty="0"/>
            </a:br>
            <a:r>
              <a:rPr lang="en-US" b="1" dirty="0"/>
              <a:t>/home/</a:t>
            </a:r>
            <a:r>
              <a:rPr lang="en-US" b="1" dirty="0" err="1"/>
              <a:t>seth</a:t>
            </a:r>
            <a:r>
              <a:rPr lang="en-US" b="1" dirty="0"/>
              <a:t>/code/</a:t>
            </a:r>
            <a:r>
              <a:rPr lang="en-US" b="1" dirty="0" err="1"/>
              <a:t>myproject</a:t>
            </a:r>
            <a:r>
              <a:rPr lang="en-US" b="1" dirty="0"/>
              <a:t>  15fca84 [dev]</a:t>
            </a:r>
          </a:p>
          <a:p>
            <a:endParaRPr lang="en-US" b="1" dirty="0"/>
          </a:p>
          <a:p>
            <a:r>
              <a:rPr lang="en-US" dirty="0"/>
              <a:t>To ensure your .</a:t>
            </a:r>
            <a:r>
              <a:rPr lang="en-US" dirty="0" err="1"/>
              <a:t>git</a:t>
            </a:r>
            <a:r>
              <a:rPr lang="en-US" dirty="0"/>
              <a:t> directory is clean, use the prune subcommand after removing a </a:t>
            </a:r>
            <a:r>
              <a:rPr lang="en-US" dirty="0" err="1"/>
              <a:t>worktree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IN" b="1" i="1" dirty="0"/>
              <a:t>$ </a:t>
            </a:r>
            <a:r>
              <a:rPr lang="en-IN" b="1" dirty="0"/>
              <a:t>git </a:t>
            </a:r>
            <a:r>
              <a:rPr lang="en-IN" b="1" dirty="0" err="1"/>
              <a:t>worktree</a:t>
            </a:r>
            <a:r>
              <a:rPr lang="en-IN" b="1" dirty="0"/>
              <a:t> prune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8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When to use </a:t>
            </a:r>
            <a:r>
              <a:rPr lang="en-IN" b="1" dirty="0" err="1"/>
              <a:t>worktrees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444449"/>
          </a:xfrm>
        </p:spPr>
        <p:txBody>
          <a:bodyPr>
            <a:normAutofit/>
          </a:bodyPr>
          <a:lstStyle/>
          <a:p>
            <a:r>
              <a:rPr lang="en-US" dirty="0"/>
              <a:t>As with many options, whether it's tabs or bookmarks or automatic backups, it's up to you to keep track of the data you generate, or it could get overwhelming. Don't use </a:t>
            </a:r>
            <a:r>
              <a:rPr lang="en-US" dirty="0" err="1"/>
              <a:t>worktrees</a:t>
            </a:r>
            <a:r>
              <a:rPr lang="en-US" dirty="0"/>
              <a:t> so often that you end up with 20 copies of your repo, each in a slightly different state. It is best to create a </a:t>
            </a:r>
            <a:r>
              <a:rPr lang="en-US" dirty="0" err="1"/>
              <a:t>worktree</a:t>
            </a:r>
            <a:r>
              <a:rPr lang="en-US" dirty="0"/>
              <a:t>, do the task that requires it, commit the work, and then remove the tree.</a:t>
            </a:r>
          </a:p>
          <a:p>
            <a:r>
              <a:rPr lang="en-US" dirty="0"/>
              <a:t>The important thing is that </a:t>
            </a:r>
            <a:r>
              <a:rPr lang="en-US" dirty="0" err="1"/>
              <a:t>worktrees</a:t>
            </a:r>
            <a:r>
              <a:rPr lang="en-US" dirty="0"/>
              <a:t> provide improved flexibility for how you manage a </a:t>
            </a:r>
            <a:r>
              <a:rPr lang="en-US" dirty="0" err="1"/>
              <a:t>Git</a:t>
            </a:r>
            <a:r>
              <a:rPr lang="en-US" dirty="0"/>
              <a:t> repository. Use them when you need them, and never again scramble to preserve your working state just to check something on another branch.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1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9D8A-18F4-41B8-814B-6C513CEA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6 team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B3A2E-7F98-42C9-B45D-B207EC253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Sachin</a:t>
            </a:r>
            <a:r>
              <a:rPr lang="en-US" dirty="0"/>
              <a:t> Kumar Saini</a:t>
            </a:r>
          </a:p>
          <a:p>
            <a:r>
              <a:rPr lang="en-US" dirty="0" err="1"/>
              <a:t>Apoorv</a:t>
            </a:r>
            <a:r>
              <a:rPr lang="en-US" dirty="0"/>
              <a:t> Gautam</a:t>
            </a:r>
          </a:p>
          <a:p>
            <a:r>
              <a:rPr lang="en-US" dirty="0" err="1"/>
              <a:t>Shivam</a:t>
            </a:r>
            <a:r>
              <a:rPr lang="en-US" dirty="0"/>
              <a:t> Mehta</a:t>
            </a:r>
          </a:p>
          <a:p>
            <a:r>
              <a:rPr lang="en-US" dirty="0"/>
              <a:t>Sakshi Sneha</a:t>
            </a:r>
          </a:p>
          <a:p>
            <a:r>
              <a:rPr lang="en-US" dirty="0"/>
              <a:t>Mohd Faisal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1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B1D3-13F8-4F7C-8183-B7B77E37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212" y="2477192"/>
            <a:ext cx="4613563" cy="1296785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56921148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61</TotalTime>
  <Words>512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Schoolbook</vt:lpstr>
      <vt:lpstr>SFMono-Regular</vt:lpstr>
      <vt:lpstr>Swiss 721 SWA</vt:lpstr>
      <vt:lpstr>Wingdings 2</vt:lpstr>
      <vt:lpstr>View</vt:lpstr>
      <vt:lpstr>WORKTREE</vt:lpstr>
      <vt:lpstr>What is a Git worktree</vt:lpstr>
      <vt:lpstr>Listing active worktrees</vt:lpstr>
      <vt:lpstr>Moving a worktree</vt:lpstr>
      <vt:lpstr>Removing a worktree</vt:lpstr>
      <vt:lpstr>When to use worktrees</vt:lpstr>
      <vt:lpstr>Group 6 team members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</dc:creator>
  <cp:lastModifiedBy>Mohd Faisal</cp:lastModifiedBy>
  <cp:revision>6</cp:revision>
  <cp:lastPrinted>2021-12-16T20:01:19Z</cp:lastPrinted>
  <dcterms:created xsi:type="dcterms:W3CDTF">2021-12-15T18:11:18Z</dcterms:created>
  <dcterms:modified xsi:type="dcterms:W3CDTF">2021-12-16T20:02:53Z</dcterms:modified>
</cp:coreProperties>
</file>