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ky Mohanan Ts." userId="8160c97a-e2fc-4437-9aa7-c46abc3a7c7b" providerId="ADAL" clId="{2627073F-90E9-42FB-8667-CE9CCE2A3CD7}"/>
    <pc:docChg chg="undo redo custSel addSld delSld">
      <pc:chgData name="Vasuky Mohanan Ts." userId="8160c97a-e2fc-4437-9aa7-c46abc3a7c7b" providerId="ADAL" clId="{2627073F-90E9-42FB-8667-CE9CCE2A3CD7}" dt="2023-09-07T01:52:31.089" v="3" actId="2696"/>
      <pc:docMkLst>
        <pc:docMk/>
      </pc:docMkLst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4253316966" sldId="256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938303759" sldId="257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122243918" sldId="258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097381571" sldId="259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774144539" sldId="260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446780848" sldId="261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498494715" sldId="262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066541094" sldId="263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4067225462" sldId="264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780834611" sldId="265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734596823" sldId="266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58442302" sldId="267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715103197" sldId="268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31872404" sldId="269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569911565" sldId="270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639009857" sldId="271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793806205" sldId="272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777958587" sldId="273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972106592" sldId="274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552972057" sldId="275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6181490" sldId="276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002581405" sldId="277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753994793" sldId="278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729600144" sldId="279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771542710" sldId="280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971947036" sldId="281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832581535" sldId="282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840813902" sldId="283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502287340" sldId="284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653240956" sldId="285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837026943" sldId="286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504764251" sldId="287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660235722" sldId="288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737715287" sldId="289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4162215719" sldId="290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098421106" sldId="291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110405210" sldId="292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766655015" sldId="293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4141013027" sldId="294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343246689" sldId="295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594364616" sldId="296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4155988871" sldId="297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302675707" sldId="298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184908122" sldId="299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915740790" sldId="300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541061001" sldId="301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562094313" sldId="302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13757955" sldId="303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590108129" sldId="304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622019538" sldId="305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829357948" sldId="306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936781369" sldId="307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881603144" sldId="308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688559981" sldId="309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196152205" sldId="310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997367717" sldId="311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765335743" sldId="312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157775067" sldId="313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847408021" sldId="314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923015503" sldId="315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154103423" sldId="316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2484495462" sldId="319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782685158" sldId="320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3653421378" sldId="321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1648448460" sldId="322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541639344" sldId="323"/>
        </pc:sldMkLst>
      </pc:sldChg>
      <pc:sldChg chg="add del">
        <pc:chgData name="Vasuky Mohanan Ts." userId="8160c97a-e2fc-4437-9aa7-c46abc3a7c7b" providerId="ADAL" clId="{2627073F-90E9-42FB-8667-CE9CCE2A3CD7}" dt="2023-09-07T01:50:26.027" v="2" actId="2696"/>
        <pc:sldMkLst>
          <pc:docMk/>
          <pc:sldMk cId="4080873300" sldId="324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3222040563" sldId="339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3469504181" sldId="340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2293132996" sldId="341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2523053755" sldId="342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2854479794" sldId="343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1606000423" sldId="344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2730584330" sldId="345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3409405396" sldId="346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294531574" sldId="347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3356002041" sldId="348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3243739251" sldId="349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4088345788" sldId="350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2379719447" sldId="351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830094584" sldId="352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2841129865" sldId="353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4150211837" sldId="354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2648682438" sldId="355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114429029" sldId="356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1448772858" sldId="357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4013420492" sldId="358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1198895937" sldId="359"/>
        </pc:sldMkLst>
      </pc:sldChg>
      <pc:sldChg chg="del">
        <pc:chgData name="Vasuky Mohanan Ts." userId="8160c97a-e2fc-4437-9aa7-c46abc3a7c7b" providerId="ADAL" clId="{2627073F-90E9-42FB-8667-CE9CCE2A3CD7}" dt="2023-09-07T01:52:31.089" v="3" actId="2696"/>
        <pc:sldMkLst>
          <pc:docMk/>
          <pc:sldMk cId="158438795" sldId="3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2C9-EDCC-9144-333C-AC03B3895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6EAB8-677D-C5DC-EBBE-3B4756D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E9E2-7A01-18B1-BC1D-10E8A27F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2E1B-4DAF-05B5-DE7A-38847511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5D0D-3430-0236-0959-10B0544F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D5D9-1417-4CF2-3F47-B061B173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39D31-7884-78D3-3F4A-EFE0FC26A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EE54-992B-2C89-56C1-44D818BB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1CC8-A82F-320A-3062-41CD46F5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7592-61F0-8BA0-E6B0-15DFB4CC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9FEEB-9698-5A2F-C0E2-1782EDF67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3615A-1D5D-4D46-A097-6D57A2A32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DC802-EBD2-5EA0-8950-C9A1A47C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0D31-E530-3870-AA2A-8BED4918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D1B4-C50E-44C9-DF08-6EA5D139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7B8B-D76A-6500-854F-A01EB002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07BA-4B3C-4744-64ED-152CA1AE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5C29-69A6-DC42-45D0-55F44AFB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CE4E-C3A5-5D8C-0285-43B9DBBC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9018-8C80-4759-BE33-B2AA625C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45A-2AE5-7EE6-EEC8-E832F327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AF1A-2688-409F-68AC-C34C3B45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D4974-F0C7-2E9F-766C-D3989E1D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FF00-0B9B-821C-81E4-F91018E0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775D-6F61-7CC8-F752-FFD6A096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F30-53ED-0BF5-8650-2527CCD9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6337-CB2C-12D1-6B71-99E2132A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276B1-1CA6-9B84-69C5-5BB75C942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812E-A289-48D9-868A-6226F63F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51E2D-840B-C664-D358-1AC3FEE7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84C18-A0C9-4B9B-145F-95425124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5D70-6291-EC8D-D365-FC07AB69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9F71-D81B-C370-69ED-38CAC7D6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9DB6B-146C-662F-2F27-B2561867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2A081-D3BC-4950-0DC9-7290CDC54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881BE-C96D-FED1-E2C9-E01BEED37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160A7-2ACA-02EF-27BF-D4B06362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3CCC7-5B8C-69B4-B8B6-DD7962D7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7CDE3-9E44-D4D2-873F-2DC9191E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569C-D436-AE65-3626-F1F84E57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ADBAB-1F2A-C321-8C57-3F160F17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901CB-0FDB-12AC-E4BC-654FDBDB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5AD48-7679-69CD-DC83-B29FC61E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8036F-79A7-32F3-56F9-349D42E9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5EC2E-7F93-82DD-824D-EF5A7AAB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B91CA-26F7-1020-3432-11D26C69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CD36-076F-D770-C810-821B950E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EEDF-9752-12DE-2D88-0C13FD2E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D4509-6324-EC94-FC21-AAF09563C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45CC3-C1C6-6044-48AD-E3F19F62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FBCB-9EEE-8D2F-83B5-660520B7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1ADDF-3DA9-0FDD-0150-E5217F8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6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7655-37A4-DB4A-9824-2A5839F7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8345A-F7E5-C2FA-203F-8D66BC9C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5FA90-3D85-6693-5761-DB162DB9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A742-18C4-7484-72D1-AFE63D61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E894-79EA-0123-6D4D-40E540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28E9-BBC8-206C-5F77-F694149F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5A3D2-4D3C-222B-C2D5-A203B1F1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DEE5-2CD7-C3D1-F06E-88747600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CF44-0F19-3776-3F91-4F992FBDB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7266-3404-4861-806A-EC2F184BE5D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D2EA-192C-BEA0-7154-D5CA446E9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996C-DA26-0E47-1135-2A9F0F565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8EDCE-35D1-44E7-9735-BAA5154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A8589-9946-30AE-D5F0-71E5E71AE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86" y="643467"/>
            <a:ext cx="768422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3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C386-1D47-4E76-B8C8-F8F85F9A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vs Without Vectorization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76110-26C8-AD37-7D40-12602F16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80" y="2841111"/>
            <a:ext cx="10360922" cy="2238889"/>
          </a:xfrm>
        </p:spPr>
      </p:pic>
    </p:spTree>
    <p:extLst>
      <p:ext uri="{BB962C8B-B14F-4D97-AF65-F5344CB8AC3E}">
        <p14:creationId xmlns:p14="http://schemas.microsoft.com/office/powerpoint/2010/main" val="175126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sign&#10;&#10;Description automatically generated">
            <a:extLst>
              <a:ext uri="{FF2B5EF4-FFF2-40B4-BE49-F238E27FC236}">
                <a16:creationId xmlns:a16="http://schemas.microsoft.com/office/drawing/2014/main" id="{C9405D28-3FD9-90D9-61F6-44DC8A250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715" y="643467"/>
            <a:ext cx="784657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94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EBED-80DC-7574-2519-3FECA58D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– before vectorization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2A9AD-E4B6-0B17-9DFD-57C6422BF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19" y="1437086"/>
            <a:ext cx="4325051" cy="4069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6D564-1127-DE47-4F60-468D9E21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744" y="1568768"/>
            <a:ext cx="5073641" cy="1651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7D5AE1-69D4-B913-2E2D-545B39CB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203" y="3509882"/>
            <a:ext cx="5271762" cy="1011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590D5E-FEFB-3DFA-DB18-AD45214FB8CE}"/>
              </a:ext>
            </a:extLst>
          </p:cNvPr>
          <p:cNvSpPr txBox="1"/>
          <p:nvPr/>
        </p:nvSpPr>
        <p:spPr>
          <a:xfrm>
            <a:off x="7244080" y="5415280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AFTER???</a:t>
            </a:r>
          </a:p>
        </p:txBody>
      </p:sp>
    </p:spTree>
    <p:extLst>
      <p:ext uri="{BB962C8B-B14F-4D97-AF65-F5344CB8AC3E}">
        <p14:creationId xmlns:p14="http://schemas.microsoft.com/office/powerpoint/2010/main" val="362530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EBA7BE-E24E-CD14-DC04-122DD7560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4" y="643467"/>
            <a:ext cx="986029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14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7F5DBB5-E84E-1E40-1712-E73F23322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88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A033-F97E-6BC6-8AA6-1E3E455C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1D3789-5105-FFEF-F9F8-9AFE8DE1F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61" y="2058094"/>
            <a:ext cx="10268478" cy="3886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852F6-EC2A-B73B-AB64-A01BB5CF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6" y="633235"/>
            <a:ext cx="5119444" cy="7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1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3AD13-B679-3564-490B-08D856C49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67" y="221579"/>
            <a:ext cx="10905066" cy="3435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E1EBB-87D5-F325-484C-A0A19234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77" y="3980778"/>
            <a:ext cx="10491005" cy="2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20C7-A0AE-1947-B8D6-BB7F3AAB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10F0-63C7-BF33-0163-4763CD1A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Use vectorization to implement multiple linear regression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Use feature scaling, feature engineering, and polynomial regression to improve model training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Implement linear regression 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0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table with numbers and a price&#10;&#10;Description automatically generated">
            <a:extLst>
              <a:ext uri="{FF2B5EF4-FFF2-40B4-BE49-F238E27FC236}">
                <a16:creationId xmlns:a16="http://schemas.microsoft.com/office/drawing/2014/main" id="{3E559EC0-8ED9-B729-2C3E-C7B179F55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39" y="2690267"/>
            <a:ext cx="5151443" cy="2279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A3A75-D273-CA6B-26C9-099FFE2D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21" y="3566634"/>
            <a:ext cx="5149258" cy="1398932"/>
          </a:xfrm>
          <a:prstGeom prst="rect">
            <a:avLst/>
          </a:prstGeom>
        </p:spPr>
      </p:pic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4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D266BAA-B420-EBB8-EE51-6D0D1956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52566"/>
            <a:ext cx="10905066" cy="45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3914A65-D9DB-4D92-CADB-D3B4A0824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  <a:ln>
            <a:noFill/>
          </a:ln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6BA656-B852-D1E2-8DDC-4AD14217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02" y="4231886"/>
            <a:ext cx="3061298" cy="16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9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426B1969-2963-DC54-96F3-2F80109A1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149" y="643467"/>
            <a:ext cx="779170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1807-2BF1-EDF6-2489-0988CC63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A29E4-94D4-14B6-AA46-D3890151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9796"/>
            <a:ext cx="4109720" cy="1340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7D58E6-4BCC-98FA-5070-FDC80D555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79" y="2193306"/>
            <a:ext cx="4856997" cy="1697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5F0C3-8CE8-3835-EE9C-6DA2EE3AE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820" y="5969640"/>
            <a:ext cx="1358970" cy="501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88C46-0AB5-0F17-056A-32EB9F924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25104"/>
            <a:ext cx="4752776" cy="1824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CD04F0-363B-73FB-7A14-2E2325FB1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253" y="2806398"/>
            <a:ext cx="2883590" cy="1003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AE711-1908-CE1C-81DB-6F24AABDF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0480" y="4311530"/>
            <a:ext cx="3000363" cy="1458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331FC0-6F5E-E585-2B4D-A278F60A6B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3125" y="2192218"/>
            <a:ext cx="3676107" cy="4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7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8CB135C9-7096-460E-8050-664F17F1D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80" y="643467"/>
            <a:ext cx="781904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8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5DFA10-C4CD-2C7B-4B2E-D257F4A92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3628"/>
            <a:ext cx="10905066" cy="537074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38</Words>
  <Application>Microsoft Office PowerPoint</Application>
  <PresentationFormat>Widescreen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Source Sans Pro</vt:lpstr>
      <vt:lpstr>Office Theme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Vectorization vs Without Vectorization</vt:lpstr>
      <vt:lpstr>PowerPoint Presentation</vt:lpstr>
      <vt:lpstr>GRADIENT DESCENT – before vectorization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Vasuky Mohanan</dc:creator>
  <cp:lastModifiedBy>Vasuky Mohanan Ts.</cp:lastModifiedBy>
  <cp:revision>3</cp:revision>
  <dcterms:created xsi:type="dcterms:W3CDTF">2023-06-28T03:39:07Z</dcterms:created>
  <dcterms:modified xsi:type="dcterms:W3CDTF">2023-09-07T01:52:39Z</dcterms:modified>
</cp:coreProperties>
</file>