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4083-5E77-40A2-BF7F-593D80E5935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3616-27BD-4DC5-BF60-9877D1DC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74" y="963200"/>
            <a:ext cx="1094202" cy="109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25" y="963200"/>
            <a:ext cx="1093899" cy="1093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092" y="976600"/>
            <a:ext cx="1080655" cy="1080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74" y="2444867"/>
            <a:ext cx="1731431" cy="1731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81" y="4355540"/>
            <a:ext cx="1626353" cy="1476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9" y="2499631"/>
            <a:ext cx="1926854" cy="1926854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2758128" y="2057099"/>
            <a:ext cx="663946" cy="442532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79818" y="151014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40436" y="1516931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8797026" y="1911930"/>
            <a:ext cx="748755" cy="532937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 flipV="1">
            <a:off x="8541553" y="4176296"/>
            <a:ext cx="629852" cy="387768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3541" y="4707448"/>
            <a:ext cx="375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DB Tables, Views and Files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5132" y="121873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Reading to DataFrame</a:t>
            </a:r>
            <a:endParaRPr lang="en-US" sz="2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3277" y="46655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Subset each Batch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29350" y="1218731"/>
            <a:ext cx="2826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Filtering 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22021" y="4470146"/>
            <a:ext cx="326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Keeping Track of Features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90101" y="5988348"/>
            <a:ext cx="300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Compiling Features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13" y="4219928"/>
            <a:ext cx="1426936" cy="1426936"/>
          </a:xfrm>
          <a:prstGeom prst="rect">
            <a:avLst/>
          </a:prstGeom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5930178" y="4887355"/>
            <a:ext cx="705537" cy="206376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4877" y="5689163"/>
            <a:ext cx="378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Bell MT" panose="020205030603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Lookup for Chart Event, Diagnoses and Procedure</a:t>
            </a:r>
          </a:p>
        </p:txBody>
      </p:sp>
    </p:spTree>
    <p:extLst>
      <p:ext uri="{BB962C8B-B14F-4D97-AF65-F5344CB8AC3E}">
        <p14:creationId xmlns:p14="http://schemas.microsoft.com/office/powerpoint/2010/main" val="33949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Maqbool</dc:creator>
  <cp:lastModifiedBy>Faisal Maqbool</cp:lastModifiedBy>
  <cp:revision>50</cp:revision>
  <dcterms:created xsi:type="dcterms:W3CDTF">2019-12-12T01:44:36Z</dcterms:created>
  <dcterms:modified xsi:type="dcterms:W3CDTF">2020-01-13T20:24:54Z</dcterms:modified>
</cp:coreProperties>
</file>