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F7C3-99D8-41DE-A520-E9A43C00A090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ED012-4404-447D-AF1E-C5597ACE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F7C3-99D8-41DE-A520-E9A43C00A090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ED012-4404-447D-AF1E-C5597ACE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4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F7C3-99D8-41DE-A520-E9A43C00A090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ED012-4404-447D-AF1E-C5597ACE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9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F7C3-99D8-41DE-A520-E9A43C00A090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ED012-4404-447D-AF1E-C5597ACE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2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F7C3-99D8-41DE-A520-E9A43C00A090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ED012-4404-447D-AF1E-C5597ACE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2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F7C3-99D8-41DE-A520-E9A43C00A090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ED012-4404-447D-AF1E-C5597ACE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8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F7C3-99D8-41DE-A520-E9A43C00A090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ED012-4404-447D-AF1E-C5597ACE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5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F7C3-99D8-41DE-A520-E9A43C00A090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ED012-4404-447D-AF1E-C5597ACE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F7C3-99D8-41DE-A520-E9A43C00A090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ED012-4404-447D-AF1E-C5597ACE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F7C3-99D8-41DE-A520-E9A43C00A090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ED012-4404-447D-AF1E-C5597ACE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8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F7C3-99D8-41DE-A520-E9A43C00A090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ED012-4404-447D-AF1E-C5597ACE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8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4F7C3-99D8-41DE-A520-E9A43C00A090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ED012-4404-447D-AF1E-C5597ACE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2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22960" y="1737360"/>
            <a:ext cx="2220686" cy="54864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Files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200399" y="1874520"/>
            <a:ext cx="457200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886200" y="1737360"/>
            <a:ext cx="2220686" cy="54864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093131" y="1737360"/>
            <a:ext cx="2220686" cy="54864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Consistent Data</a:t>
            </a:r>
          </a:p>
        </p:txBody>
      </p:sp>
      <p:sp>
        <p:nvSpPr>
          <p:cNvPr id="8" name="Right Arrow 7"/>
          <p:cNvSpPr/>
          <p:nvPr/>
        </p:nvSpPr>
        <p:spPr>
          <a:xfrm>
            <a:off x="6407330" y="1874520"/>
            <a:ext cx="457200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8040188" y="2573384"/>
            <a:ext cx="326572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093131" y="3317968"/>
            <a:ext cx="2220686" cy="54864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Features </a:t>
            </a:r>
            <a:r>
              <a:rPr lang="en-US" dirty="0"/>
              <a:t>Extraction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8040188" y="4199714"/>
            <a:ext cx="326572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17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Maqbool</dc:creator>
  <cp:lastModifiedBy>Faisal Maqbool</cp:lastModifiedBy>
  <cp:revision>2</cp:revision>
  <dcterms:created xsi:type="dcterms:W3CDTF">2019-12-10T17:45:38Z</dcterms:created>
  <dcterms:modified xsi:type="dcterms:W3CDTF">2019-12-10T17:57:40Z</dcterms:modified>
</cp:coreProperties>
</file>