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69CA-906F-428F-BD95-BF3CDE456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A5E67-3E2F-4C27-9B46-88A932C7D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D3E1-DA3D-450B-A43E-3BB637FD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E4F1-FA7F-4F65-8672-88B6FBEC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A095-DB81-40DC-9C25-FC46D822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64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552-B47D-49FA-A69E-DB6C97F9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DABC5-9B4F-4281-8261-C827C354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01490-171D-4A8C-B84C-90FB3E0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0B7B-B188-4F71-BDBD-AF742A5C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842C-E343-43E4-A856-4A678E43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360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61982-612C-43DE-833D-773FB6D08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37181-2DB9-423B-A106-618C7166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448C-BA01-44C3-8429-97893968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420DD-CE31-42A2-9959-59AF52DC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FE50-EBA1-478D-A395-67B40050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51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BEC5-26FE-4DFA-AB1C-76A294FD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A3DF-47C4-4F38-848A-AE00845E0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65E8-88B2-4887-BC52-C3E82B4D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C197-0F88-48F5-9014-D84A7663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033B-7716-4F5F-8D5A-1171C47E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911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26C2-315C-4C4B-8CD7-A8F145D8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65007-8742-4560-808A-A96A7968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EBF1-D4FC-40C4-9405-132F3297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FB64-A187-43A2-AF20-5663CE42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2481-9856-4A28-9067-61C1C3AD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89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D789-5E31-4110-A28E-C33C4EFB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22A6-8D57-45E9-9D69-C94225873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9C7C4-769F-4F41-A5D8-270A79E2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DC3BC-EEFC-496D-903E-3DA50120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FD2D0-417D-4E59-BAA2-F1CD2ADC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A61DA-5CDE-406B-8A85-5DFEB615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162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6BEA-96DF-43C2-B28E-6A9261F5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A3B1-91CC-4A6D-B355-6B1D7224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3E5C3-768F-4039-81C7-167E963DE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49FDC-C997-4B05-90E1-10FD34809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F713C-65C4-451B-9AEF-13D4096E7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9CC13-9064-4194-A7C3-9A73C4AC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F6F1B-6CE9-4DEA-AAC3-AC3AC70E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A98CB-EC0F-4BE8-92D6-755D53F0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50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14F-26DE-447C-B2E8-2679E27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173C9-F69D-4B3C-84E5-08803E6F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4B9AD-2924-47B0-91CC-739EEBEB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6B29D-23C6-4236-8FC5-498837B9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799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7FD9D-C81F-43C9-8C60-4069F93E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A8851-71E0-4768-990D-0CFE8EEE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98282-DD91-4898-B40D-CD5FB03D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54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7384-C04C-459B-B49F-14B3E2CE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E4EA-4DEB-489D-AD05-97566B4B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A4C3B-8E7E-49B8-981A-5278ACBB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DCA9D-6065-4AEA-A109-3CC22D4C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8C0C0-8162-43DC-977F-297497B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CF807-51DC-4971-930E-F42796BE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172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0EB9-1BDB-4E0E-B288-C1F6C68A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01AAE-F105-4B9D-A8E9-E9DDC2EFA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9B743-F9D3-4952-882A-F42AE96BB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0BD06-03D1-4087-AD13-A111F3D7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A4306-2F85-485E-A72A-15F0E2EA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AC4E0-7F10-41D1-983B-78796786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463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49479-8AEA-4ED7-AAEC-0E77F6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7739-8298-4A7E-AAC5-BB819745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3278-E671-4296-B54A-9810E0360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7454-7883-4093-A014-2A39443833F8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BD09-028C-4697-9405-B264DCAA4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42BE-6F44-4C75-9951-B71AE5979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694B-5834-4C8B-9927-7D32E92E72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86EA-6060-47EA-AC3E-8A26C7686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7FB1-AA44-4BBE-8B2E-1599D71E4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C8F02-F3B0-4588-BB6E-7F8219EA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2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5914-23BB-4601-BD10-A0B0D11E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909E-AAB1-4CC9-AA9E-CC4212CC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02356-E8A2-4CD3-B32F-00E68F83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CFEA-6AB7-414F-8EEA-ADDEB3A7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7F0B-FB57-4C84-912E-5C0EC93C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CB258-1628-4B55-B8DE-782D1549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5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F87-8885-4AF5-9145-40AB07B0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F136-0935-4A2A-8C85-28FFD3A5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7AB19-6272-403E-9268-606DAE51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7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48E4-0D41-490B-8182-47DB332B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4FAB-71CB-4D07-9F56-F63B43E4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39F85-65FC-4776-A36F-E5985127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774A-19D3-4B95-93DD-57E95FCF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106D-5423-436E-A0BB-F7613F32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FE013-E62F-4471-9AC3-BB00DB2A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B753-7217-45FF-BC37-6E1BED3D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1B8A-B650-4186-903F-0F3CC2A6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1378-1BD2-4B3D-BB53-EF31FB42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8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F827-50AE-4FD3-B9FE-B731A644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3726-F10C-4D1B-950F-40B6B5D5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C6799-3221-4F3E-A008-65F0E5FB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2AB9-8076-49BC-B7BF-9161ED69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CCE-E27C-4251-87D6-42689EEF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52DAE-9FAF-4711-B16F-1D22DD35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7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muchsin muchsin</dc:creator>
  <cp:lastModifiedBy>muchsin muchsin</cp:lastModifiedBy>
  <cp:revision>4</cp:revision>
  <dcterms:created xsi:type="dcterms:W3CDTF">2020-10-02T02:17:52Z</dcterms:created>
  <dcterms:modified xsi:type="dcterms:W3CDTF">2020-10-02T09:05:28Z</dcterms:modified>
</cp:coreProperties>
</file>