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44" d="100"/>
          <a:sy n="44" d="100"/>
        </p:scale>
        <p:origin x="3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55679-8C52-49DE-B020-AE8594645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F111C-20DF-4D64-90EA-F5F3D6216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345F8-A4CB-4FFE-B837-5919417D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465A-5614-4705-A6E4-5D958B762C8A}" type="datetimeFigureOut">
              <a:rPr lang="en-ID" smtClean="0"/>
              <a:t>25/09/2020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7CE2-1DCD-48C2-A7AF-81795F6C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D2E37-00A9-4F2D-8D8B-3162686F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68E7-E936-4944-952D-1CBBC37B78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759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0F8B-A419-4642-833C-31B25DCD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14545-2BEF-4782-8199-2DEA993D5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D34A-88C6-4C5C-ABB8-10C63ABE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465A-5614-4705-A6E4-5D958B762C8A}" type="datetimeFigureOut">
              <a:rPr lang="en-ID" smtClean="0"/>
              <a:t>25/09/2020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51D85-B6CD-4F36-BA42-309E4C81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B2167-F4B8-4AF1-9C4E-9E8CC8C8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68E7-E936-4944-952D-1CBBC37B78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242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868E30-188D-44D1-96AF-B8FB4B3E6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832A9-AAB2-43C7-9AC3-E808BE3FA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5A7C5-10A0-453D-9BB1-E9D598C1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465A-5614-4705-A6E4-5D958B762C8A}" type="datetimeFigureOut">
              <a:rPr lang="en-ID" smtClean="0"/>
              <a:t>25/09/2020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4A64F-76C0-4CE1-935C-9679F538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A015F-2128-44F0-9725-111F5EC5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68E7-E936-4944-952D-1CBBC37B78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546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A455-FBCB-4DD6-B095-E2C073A6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FF1D-4BDE-4B91-A5D2-557A24AFD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322AC-1B5E-47AC-AE81-A12699CB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465A-5614-4705-A6E4-5D958B762C8A}" type="datetimeFigureOut">
              <a:rPr lang="en-ID" smtClean="0"/>
              <a:t>25/09/2020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5D30-A2A5-45AE-A7D9-375C76C0A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4D65A-474A-47D0-8877-FFCD58A9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68E7-E936-4944-952D-1CBBC37B78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963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446D-E825-4F35-A660-E46E3C07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2016A-350C-44A1-828E-542645061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4AE54-FCA5-4A3A-8DF2-18DBC732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465A-5614-4705-A6E4-5D958B762C8A}" type="datetimeFigureOut">
              <a:rPr lang="en-ID" smtClean="0"/>
              <a:t>25/09/2020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CAB8E-1386-459F-BA5F-98811CC7C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EF1AB-3EE6-4654-8445-3C37582D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68E7-E936-4944-952D-1CBBC37B78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948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4A60-2CF1-4350-AD87-A8074AB8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09D11-3BB5-4A6E-81A9-F42D1393B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36594-E21B-43CF-8AC3-81659B46F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FE46C-AFE1-4B22-9B34-1430E09C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465A-5614-4705-A6E4-5D958B762C8A}" type="datetimeFigureOut">
              <a:rPr lang="en-ID" smtClean="0"/>
              <a:t>25/09/2020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BB797-18EE-4080-A1AF-9D635575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D0D32-0FED-4334-B416-F080BF98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68E7-E936-4944-952D-1CBBC37B78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213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477B-072C-4F5E-A63A-DC1CD096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D2152-C5AD-4352-BF4B-4DF50AD5A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F2B17-811E-484E-99AB-B3C5B66ED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23336-57C4-4E7D-9DF1-1BEE6759B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4ECF6-6749-4BE0-908A-5DF9817C7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2B0EC-2CCD-4434-BEA7-D57D8B7D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465A-5614-4705-A6E4-5D958B762C8A}" type="datetimeFigureOut">
              <a:rPr lang="en-ID" smtClean="0"/>
              <a:t>25/09/2020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51A2E9-C884-4317-9109-21220C73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28520C-E60E-4841-8977-36A15790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68E7-E936-4944-952D-1CBBC37B78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917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6734-EC07-4AB7-871B-81E526BA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A23A7-FB6D-4406-927D-53E18F43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465A-5614-4705-A6E4-5D958B762C8A}" type="datetimeFigureOut">
              <a:rPr lang="en-ID" smtClean="0"/>
              <a:t>25/09/2020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8ECFE-FA85-4FD1-A087-EFE80EB9F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4541C-35A6-499E-BD25-CA4D4156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68E7-E936-4944-952D-1CBBC37B78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539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02E093-6A38-46ED-8219-CE4610D9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465A-5614-4705-A6E4-5D958B762C8A}" type="datetimeFigureOut">
              <a:rPr lang="en-ID" smtClean="0"/>
              <a:t>25/09/2020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BFE48-17B6-44AD-90E4-0A7CC9D1E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BCC5E-6B38-4ECE-8C10-B58AC202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68E7-E936-4944-952D-1CBBC37B78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56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06B1-AA3F-4801-956A-DF9050B3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72A97-2EEC-426C-8E70-BB32DC9E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E7C93-7B0D-40D0-8AE9-1887E3DA5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B395D-2D45-4925-82BA-83AEF02E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465A-5614-4705-A6E4-5D958B762C8A}" type="datetimeFigureOut">
              <a:rPr lang="en-ID" smtClean="0"/>
              <a:t>25/09/2020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98467-E6D4-46F4-ABAC-8D9CEBD75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4029A-73CA-40D1-9EB7-54DBB280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68E7-E936-4944-952D-1CBBC37B78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600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CD4-7505-4DB5-B645-A06308D6C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5178D-D0EC-49B8-ACA3-9360B1DC9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17C7D-B438-4979-B480-709B3CE1E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1486D-8B77-432B-89FF-8762C32E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465A-5614-4705-A6E4-5D958B762C8A}" type="datetimeFigureOut">
              <a:rPr lang="en-ID" smtClean="0"/>
              <a:t>25/09/2020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D9E74-7465-4E80-A649-1D32AF5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527E7-735B-44D6-A1EB-E686F56C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68E7-E936-4944-952D-1CBBC37B78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558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1339D5-D7AE-4259-BB2E-590F55F9C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23D3C-831A-4C66-8C69-7FF64D406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6C2E-3B43-4F55-A1A2-7D93928E7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2465A-5614-4705-A6E4-5D958B762C8A}" type="datetimeFigureOut">
              <a:rPr lang="en-ID" smtClean="0"/>
              <a:t>25/09/2020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ABF4D-911E-45D5-ABAD-A9632C861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64002-8AEF-419A-B6F8-B51554400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268E7-E936-4944-952D-1CBBC37B78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474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C03B-3114-49B4-8BEA-852F9C9C6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FCB1B-47D0-49BC-A1FE-3B1073C72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EF55C-8A07-41DD-93E1-287A34850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0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muchsin muchsin</dc:creator>
  <cp:lastModifiedBy>muchsin muchsin</cp:lastModifiedBy>
  <cp:revision>1</cp:revision>
  <dcterms:created xsi:type="dcterms:W3CDTF">2020-09-25T09:37:12Z</dcterms:created>
  <dcterms:modified xsi:type="dcterms:W3CDTF">2020-09-25T09:37:40Z</dcterms:modified>
</cp:coreProperties>
</file>