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BFD6E1-5740-4AD3-8EB1-7D585778F5C0}" v="49" dt="2025-10-21T20:53:17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فيصل مروان عبد الجواد البابا" userId="ef48d6e7-f9e0-430a-a791-4e8de1a77e1f" providerId="ADAL" clId="{6736C5E7-2334-446B-9794-E40C24C9A7AA}"/>
    <pc:docChg chg="undo custSel addSld delSld modSld">
      <pc:chgData name="فيصل مروان عبد الجواد البابا" userId="ef48d6e7-f9e0-430a-a791-4e8de1a77e1f" providerId="ADAL" clId="{6736C5E7-2334-446B-9794-E40C24C9A7AA}" dt="2025-10-21T20:59:09.092" v="659" actId="47"/>
      <pc:docMkLst>
        <pc:docMk/>
      </pc:docMkLst>
      <pc:sldChg chg="modSp new mod">
        <pc:chgData name="فيصل مروان عبد الجواد البابا" userId="ef48d6e7-f9e0-430a-a791-4e8de1a77e1f" providerId="ADAL" clId="{6736C5E7-2334-446B-9794-E40C24C9A7AA}" dt="2025-10-21T20:18:14.072" v="594"/>
        <pc:sldMkLst>
          <pc:docMk/>
          <pc:sldMk cId="2009724027" sldId="256"/>
        </pc:sldMkLst>
        <pc:spChg chg="mod">
          <ac:chgData name="فيصل مروان عبد الجواد البابا" userId="ef48d6e7-f9e0-430a-a791-4e8de1a77e1f" providerId="ADAL" clId="{6736C5E7-2334-446B-9794-E40C24C9A7AA}" dt="2025-10-21T20:18:14.072" v="594"/>
          <ac:spMkLst>
            <pc:docMk/>
            <pc:sldMk cId="2009724027" sldId="256"/>
            <ac:spMk id="2" creationId="{200439BE-BA95-88A3-86D6-CD6DA20413B2}"/>
          </ac:spMkLst>
        </pc:spChg>
        <pc:spChg chg="mod">
          <ac:chgData name="فيصل مروان عبد الجواد البابا" userId="ef48d6e7-f9e0-430a-a791-4e8de1a77e1f" providerId="ADAL" clId="{6736C5E7-2334-446B-9794-E40C24C9A7AA}" dt="2025-10-21T20:18:14.072" v="594"/>
          <ac:spMkLst>
            <pc:docMk/>
            <pc:sldMk cId="2009724027" sldId="256"/>
            <ac:spMk id="3" creationId="{FD9F00F9-3B7E-05E9-CA12-564FB2D90B6A}"/>
          </ac:spMkLst>
        </pc:spChg>
      </pc:sldChg>
      <pc:sldChg chg="modSp new mod">
        <pc:chgData name="فيصل مروان عبد الجواد البابا" userId="ef48d6e7-f9e0-430a-a791-4e8de1a77e1f" providerId="ADAL" clId="{6736C5E7-2334-446B-9794-E40C24C9A7AA}" dt="2025-10-21T20:18:14.072" v="594"/>
        <pc:sldMkLst>
          <pc:docMk/>
          <pc:sldMk cId="2853660070" sldId="257"/>
        </pc:sldMkLst>
        <pc:spChg chg="mod">
          <ac:chgData name="فيصل مروان عبد الجواد البابا" userId="ef48d6e7-f9e0-430a-a791-4e8de1a77e1f" providerId="ADAL" clId="{6736C5E7-2334-446B-9794-E40C24C9A7AA}" dt="2025-10-21T20:18:14.072" v="594"/>
          <ac:spMkLst>
            <pc:docMk/>
            <pc:sldMk cId="2853660070" sldId="257"/>
            <ac:spMk id="2" creationId="{094969E1-A87D-D8D4-A9CF-21109234504B}"/>
          </ac:spMkLst>
        </pc:spChg>
        <pc:spChg chg="mod">
          <ac:chgData name="فيصل مروان عبد الجواد البابا" userId="ef48d6e7-f9e0-430a-a791-4e8de1a77e1f" providerId="ADAL" clId="{6736C5E7-2334-446B-9794-E40C24C9A7AA}" dt="2025-10-21T20:18:14.072" v="594"/>
          <ac:spMkLst>
            <pc:docMk/>
            <pc:sldMk cId="2853660070" sldId="257"/>
            <ac:spMk id="3" creationId="{94C43A16-1791-5DB2-CBB9-6D1BA8B4E1EE}"/>
          </ac:spMkLst>
        </pc:spChg>
      </pc:sldChg>
      <pc:sldChg chg="modSp add mod">
        <pc:chgData name="فيصل مروان عبد الجواد البابا" userId="ef48d6e7-f9e0-430a-a791-4e8de1a77e1f" providerId="ADAL" clId="{6736C5E7-2334-446B-9794-E40C24C9A7AA}" dt="2025-10-21T20:18:14.072" v="594"/>
        <pc:sldMkLst>
          <pc:docMk/>
          <pc:sldMk cId="1435332122" sldId="258"/>
        </pc:sldMkLst>
        <pc:spChg chg="mod">
          <ac:chgData name="فيصل مروان عبد الجواد البابا" userId="ef48d6e7-f9e0-430a-a791-4e8de1a77e1f" providerId="ADAL" clId="{6736C5E7-2334-446B-9794-E40C24C9A7AA}" dt="2025-10-21T20:18:14.072" v="594"/>
          <ac:spMkLst>
            <pc:docMk/>
            <pc:sldMk cId="1435332122" sldId="258"/>
            <ac:spMk id="2" creationId="{5FD16DA2-AB0D-557B-383C-CA38CAF02711}"/>
          </ac:spMkLst>
        </pc:spChg>
        <pc:spChg chg="mod">
          <ac:chgData name="فيصل مروان عبد الجواد البابا" userId="ef48d6e7-f9e0-430a-a791-4e8de1a77e1f" providerId="ADAL" clId="{6736C5E7-2334-446B-9794-E40C24C9A7AA}" dt="2025-10-21T20:18:14.072" v="594"/>
          <ac:spMkLst>
            <pc:docMk/>
            <pc:sldMk cId="1435332122" sldId="258"/>
            <ac:spMk id="3" creationId="{5AFA1FA4-EC80-523B-7756-2AF44F26B49B}"/>
          </ac:spMkLst>
        </pc:spChg>
      </pc:sldChg>
      <pc:sldChg chg="modSp add mod">
        <pc:chgData name="فيصل مروان عبد الجواد البابا" userId="ef48d6e7-f9e0-430a-a791-4e8de1a77e1f" providerId="ADAL" clId="{6736C5E7-2334-446B-9794-E40C24C9A7AA}" dt="2025-10-21T20:53:17.611" v="657" actId="27636"/>
        <pc:sldMkLst>
          <pc:docMk/>
          <pc:sldMk cId="422680525" sldId="259"/>
        </pc:sldMkLst>
        <pc:spChg chg="mod">
          <ac:chgData name="فيصل مروان عبد الجواد البابا" userId="ef48d6e7-f9e0-430a-a791-4e8de1a77e1f" providerId="ADAL" clId="{6736C5E7-2334-446B-9794-E40C24C9A7AA}" dt="2025-10-21T20:18:14.072" v="594"/>
          <ac:spMkLst>
            <pc:docMk/>
            <pc:sldMk cId="422680525" sldId="259"/>
            <ac:spMk id="2" creationId="{8BACD73D-B6E5-5C5F-5A5E-8D63855BED74}"/>
          </ac:spMkLst>
        </pc:spChg>
        <pc:spChg chg="mod">
          <ac:chgData name="فيصل مروان عبد الجواد البابا" userId="ef48d6e7-f9e0-430a-a791-4e8de1a77e1f" providerId="ADAL" clId="{6736C5E7-2334-446B-9794-E40C24C9A7AA}" dt="2025-10-21T20:53:17.611" v="657" actId="27636"/>
          <ac:spMkLst>
            <pc:docMk/>
            <pc:sldMk cId="422680525" sldId="259"/>
            <ac:spMk id="3" creationId="{FD61BF17-72A2-6CB2-31A8-1B9A8A745B64}"/>
          </ac:spMkLst>
        </pc:spChg>
      </pc:sldChg>
      <pc:sldChg chg="modSp add del mod">
        <pc:chgData name="فيصل مروان عبد الجواد البابا" userId="ef48d6e7-f9e0-430a-a791-4e8de1a77e1f" providerId="ADAL" clId="{6736C5E7-2334-446B-9794-E40C24C9A7AA}" dt="2025-10-21T20:53:39.460" v="658" actId="47"/>
        <pc:sldMkLst>
          <pc:docMk/>
          <pc:sldMk cId="2539535091" sldId="260"/>
        </pc:sldMkLst>
        <pc:spChg chg="mod">
          <ac:chgData name="فيصل مروان عبد الجواد البابا" userId="ef48d6e7-f9e0-430a-a791-4e8de1a77e1f" providerId="ADAL" clId="{6736C5E7-2334-446B-9794-E40C24C9A7AA}" dt="2025-10-21T20:18:14.072" v="594"/>
          <ac:spMkLst>
            <pc:docMk/>
            <pc:sldMk cId="2539535091" sldId="260"/>
            <ac:spMk id="2" creationId="{5B5D186E-926A-CFB4-A8FC-87C7F0001D9A}"/>
          </ac:spMkLst>
        </pc:spChg>
        <pc:spChg chg="mod">
          <ac:chgData name="فيصل مروان عبد الجواد البابا" userId="ef48d6e7-f9e0-430a-a791-4e8de1a77e1f" providerId="ADAL" clId="{6736C5E7-2334-446B-9794-E40C24C9A7AA}" dt="2025-10-21T20:53:12.334" v="654" actId="21"/>
          <ac:spMkLst>
            <pc:docMk/>
            <pc:sldMk cId="2539535091" sldId="260"/>
            <ac:spMk id="3" creationId="{EEA8FBA2-1A33-0BA6-4089-A84DA64DF50E}"/>
          </ac:spMkLst>
        </pc:spChg>
      </pc:sldChg>
      <pc:sldChg chg="modSp add del mod">
        <pc:chgData name="فيصل مروان عبد الجواد البابا" userId="ef48d6e7-f9e0-430a-a791-4e8de1a77e1f" providerId="ADAL" clId="{6736C5E7-2334-446B-9794-E40C24C9A7AA}" dt="2025-10-21T20:59:09.092" v="659" actId="47"/>
        <pc:sldMkLst>
          <pc:docMk/>
          <pc:sldMk cId="1332309624" sldId="261"/>
        </pc:sldMkLst>
        <pc:spChg chg="mod">
          <ac:chgData name="فيصل مروان عبد الجواد البابا" userId="ef48d6e7-f9e0-430a-a791-4e8de1a77e1f" providerId="ADAL" clId="{6736C5E7-2334-446B-9794-E40C24C9A7AA}" dt="2025-10-21T20:18:14.072" v="594"/>
          <ac:spMkLst>
            <pc:docMk/>
            <pc:sldMk cId="1332309624" sldId="261"/>
            <ac:spMk id="2" creationId="{DF00F0E0-7824-CF85-CBCC-93FE577F72EE}"/>
          </ac:spMkLst>
        </pc:spChg>
        <pc:spChg chg="mod">
          <ac:chgData name="فيصل مروان عبد الجواد البابا" userId="ef48d6e7-f9e0-430a-a791-4e8de1a77e1f" providerId="ADAL" clId="{6736C5E7-2334-446B-9794-E40C24C9A7AA}" dt="2025-10-21T20:18:14.241" v="595" actId="27636"/>
          <ac:spMkLst>
            <pc:docMk/>
            <pc:sldMk cId="1332309624" sldId="261"/>
            <ac:spMk id="3" creationId="{1D20BDDB-3FEE-25EA-D3F6-4CA037F1D40F}"/>
          </ac:spMkLst>
        </pc:spChg>
      </pc:sldChg>
      <pc:sldChg chg="addSp delSp modSp add mod">
        <pc:chgData name="فيصل مروان عبد الجواد البابا" userId="ef48d6e7-f9e0-430a-a791-4e8de1a77e1f" providerId="ADAL" clId="{6736C5E7-2334-446B-9794-E40C24C9A7AA}" dt="2025-10-21T20:18:14.272" v="596" actId="27636"/>
        <pc:sldMkLst>
          <pc:docMk/>
          <pc:sldMk cId="2295352001" sldId="262"/>
        </pc:sldMkLst>
        <pc:spChg chg="mod">
          <ac:chgData name="فيصل مروان عبد الجواد البابا" userId="ef48d6e7-f9e0-430a-a791-4e8de1a77e1f" providerId="ADAL" clId="{6736C5E7-2334-446B-9794-E40C24C9A7AA}" dt="2025-10-21T20:18:14.072" v="594"/>
          <ac:spMkLst>
            <pc:docMk/>
            <pc:sldMk cId="2295352001" sldId="262"/>
            <ac:spMk id="2" creationId="{83A7E065-9379-D92F-95E0-0EC2CB6A360C}"/>
          </ac:spMkLst>
        </pc:spChg>
        <pc:spChg chg="add del mod">
          <ac:chgData name="فيصل مروان عبد الجواد البابا" userId="ef48d6e7-f9e0-430a-a791-4e8de1a77e1f" providerId="ADAL" clId="{6736C5E7-2334-446B-9794-E40C24C9A7AA}" dt="2025-10-21T20:18:14.272" v="596" actId="27636"/>
          <ac:spMkLst>
            <pc:docMk/>
            <pc:sldMk cId="2295352001" sldId="262"/>
            <ac:spMk id="3" creationId="{7D9C918C-5AE4-5797-F565-C14CE80A5042}"/>
          </ac:spMkLst>
        </pc:spChg>
        <pc:spChg chg="add mod">
          <ac:chgData name="فيصل مروان عبد الجواد البابا" userId="ef48d6e7-f9e0-430a-a791-4e8de1a77e1f" providerId="ADAL" clId="{6736C5E7-2334-446B-9794-E40C24C9A7AA}" dt="2025-10-21T19:52:18.476" v="489"/>
          <ac:spMkLst>
            <pc:docMk/>
            <pc:sldMk cId="2295352001" sldId="262"/>
            <ac:spMk id="4" creationId="{4C539F38-CC10-A64C-82E2-F0606CDED56F}"/>
          </ac:spMkLst>
        </pc:spChg>
      </pc:sldChg>
      <pc:sldChg chg="modSp add mod">
        <pc:chgData name="فيصل مروان عبد الجواد البابا" userId="ef48d6e7-f9e0-430a-a791-4e8de1a77e1f" providerId="ADAL" clId="{6736C5E7-2334-446B-9794-E40C24C9A7AA}" dt="2025-10-21T20:19:04.070" v="634" actId="27636"/>
        <pc:sldMkLst>
          <pc:docMk/>
          <pc:sldMk cId="1095685073" sldId="263"/>
        </pc:sldMkLst>
        <pc:spChg chg="mod">
          <ac:chgData name="فيصل مروان عبد الجواد البابا" userId="ef48d6e7-f9e0-430a-a791-4e8de1a77e1f" providerId="ADAL" clId="{6736C5E7-2334-446B-9794-E40C24C9A7AA}" dt="2025-10-21T20:18:14.072" v="594"/>
          <ac:spMkLst>
            <pc:docMk/>
            <pc:sldMk cId="1095685073" sldId="263"/>
            <ac:spMk id="2" creationId="{F645A36E-37EB-8DD2-0C91-0794B4E3B327}"/>
          </ac:spMkLst>
        </pc:spChg>
        <pc:spChg chg="mod">
          <ac:chgData name="فيصل مروان عبد الجواد البابا" userId="ef48d6e7-f9e0-430a-a791-4e8de1a77e1f" providerId="ADAL" clId="{6736C5E7-2334-446B-9794-E40C24C9A7AA}" dt="2025-10-21T20:19:04.070" v="634" actId="27636"/>
          <ac:spMkLst>
            <pc:docMk/>
            <pc:sldMk cId="1095685073" sldId="263"/>
            <ac:spMk id="3" creationId="{86540F9A-83B6-B527-D462-D6AFB692430B}"/>
          </ac:spMkLst>
        </pc:spChg>
      </pc:sldChg>
      <pc:sldChg chg="addSp delSp modSp add mod">
        <pc:chgData name="فيصل مروان عبد الجواد البابا" userId="ef48d6e7-f9e0-430a-a791-4e8de1a77e1f" providerId="ADAL" clId="{6736C5E7-2334-446B-9794-E40C24C9A7AA}" dt="2025-10-21T20:19:16.060" v="640" actId="27636"/>
        <pc:sldMkLst>
          <pc:docMk/>
          <pc:sldMk cId="3845535490" sldId="264"/>
        </pc:sldMkLst>
        <pc:spChg chg="mod">
          <ac:chgData name="فيصل مروان عبد الجواد البابا" userId="ef48d6e7-f9e0-430a-a791-4e8de1a77e1f" providerId="ADAL" clId="{6736C5E7-2334-446B-9794-E40C24C9A7AA}" dt="2025-10-21T20:18:14.072" v="594"/>
          <ac:spMkLst>
            <pc:docMk/>
            <pc:sldMk cId="3845535490" sldId="264"/>
            <ac:spMk id="2" creationId="{87262B05-2473-0E23-4DA9-BB6588E52DDE}"/>
          </ac:spMkLst>
        </pc:spChg>
        <pc:spChg chg="add del mod">
          <ac:chgData name="فيصل مروان عبد الجواد البابا" userId="ef48d6e7-f9e0-430a-a791-4e8de1a77e1f" providerId="ADAL" clId="{6736C5E7-2334-446B-9794-E40C24C9A7AA}" dt="2025-10-21T20:19:16.060" v="640" actId="27636"/>
          <ac:spMkLst>
            <pc:docMk/>
            <pc:sldMk cId="3845535490" sldId="264"/>
            <ac:spMk id="3" creationId="{03FED5EA-60DC-5144-F479-7FAA02802043}"/>
          </ac:spMkLst>
        </pc:spChg>
        <pc:spChg chg="add mod">
          <ac:chgData name="فيصل مروان عبد الجواد البابا" userId="ef48d6e7-f9e0-430a-a791-4e8de1a77e1f" providerId="ADAL" clId="{6736C5E7-2334-446B-9794-E40C24C9A7AA}" dt="2025-10-21T20:01:59.829" v="516"/>
          <ac:spMkLst>
            <pc:docMk/>
            <pc:sldMk cId="3845535490" sldId="264"/>
            <ac:spMk id="4" creationId="{1BDA2D4A-3D39-1C92-EF8F-DC33669DE8ED}"/>
          </ac:spMkLst>
        </pc:spChg>
      </pc:sldChg>
      <pc:sldChg chg="add del">
        <pc:chgData name="فيصل مروان عبد الجواد البابا" userId="ef48d6e7-f9e0-430a-a791-4e8de1a77e1f" providerId="ADAL" clId="{6736C5E7-2334-446B-9794-E40C24C9A7AA}" dt="2025-10-21T20:06:54.284" v="522" actId="47"/>
        <pc:sldMkLst>
          <pc:docMk/>
          <pc:sldMk cId="1788697291" sldId="265"/>
        </pc:sldMkLst>
      </pc:sldChg>
      <pc:sldChg chg="delSp modSp new mod">
        <pc:chgData name="فيصل مروان عبد الجواد البابا" userId="ef48d6e7-f9e0-430a-a791-4e8de1a77e1f" providerId="ADAL" clId="{6736C5E7-2334-446B-9794-E40C24C9A7AA}" dt="2025-10-21T20:18:01.775" v="593"/>
        <pc:sldMkLst>
          <pc:docMk/>
          <pc:sldMk cId="3889395733" sldId="265"/>
        </pc:sldMkLst>
        <pc:spChg chg="mod">
          <ac:chgData name="فيصل مروان عبد الجواد البابا" userId="ef48d6e7-f9e0-430a-a791-4e8de1a77e1f" providerId="ADAL" clId="{6736C5E7-2334-446B-9794-E40C24C9A7AA}" dt="2025-10-21T20:18:01.775" v="593"/>
          <ac:spMkLst>
            <pc:docMk/>
            <pc:sldMk cId="3889395733" sldId="265"/>
            <ac:spMk id="2" creationId="{3EBDD7E4-7C8D-F907-E194-13150A8F4AFA}"/>
          </ac:spMkLst>
        </pc:spChg>
        <pc:spChg chg="del">
          <ac:chgData name="فيصل مروان عبد الجواد البابا" userId="ef48d6e7-f9e0-430a-a791-4e8de1a77e1f" providerId="ADAL" clId="{6736C5E7-2334-446B-9794-E40C24C9A7AA}" dt="2025-10-21T20:07:32.534" v="545" actId="478"/>
          <ac:spMkLst>
            <pc:docMk/>
            <pc:sldMk cId="3889395733" sldId="265"/>
            <ac:spMk id="3" creationId="{25A409F5-AB2D-0B8D-0C18-2A87EB161831}"/>
          </ac:spMkLst>
        </pc:spChg>
      </pc:sldChg>
      <pc:sldChg chg="add del">
        <pc:chgData name="فيصل مروان عبد الجواد البابا" userId="ef48d6e7-f9e0-430a-a791-4e8de1a77e1f" providerId="ADAL" clId="{6736C5E7-2334-446B-9794-E40C24C9A7AA}" dt="2025-10-21T20:06:56.414" v="523" actId="47"/>
        <pc:sldMkLst>
          <pc:docMk/>
          <pc:sldMk cId="2777103626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116D-687F-46E1-BCCC-ED297AB7CD1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95CA-D3A2-4E5B-8C65-85F38F2E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9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116D-687F-46E1-BCCC-ED297AB7CD1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95CA-D3A2-4E5B-8C65-85F38F2E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7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116D-687F-46E1-BCCC-ED297AB7CD1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95CA-D3A2-4E5B-8C65-85F38F2E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7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116D-687F-46E1-BCCC-ED297AB7CD1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95CA-D3A2-4E5B-8C65-85F38F2E82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0807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116D-687F-46E1-BCCC-ED297AB7CD1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95CA-D3A2-4E5B-8C65-85F38F2E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04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116D-687F-46E1-BCCC-ED297AB7CD1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95CA-D3A2-4E5B-8C65-85F38F2E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62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116D-687F-46E1-BCCC-ED297AB7CD1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95CA-D3A2-4E5B-8C65-85F38F2E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96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116D-687F-46E1-BCCC-ED297AB7CD1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95CA-D3A2-4E5B-8C65-85F38F2E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16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116D-687F-46E1-BCCC-ED297AB7CD1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95CA-D3A2-4E5B-8C65-85F38F2E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5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116D-687F-46E1-BCCC-ED297AB7CD1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95CA-D3A2-4E5B-8C65-85F38F2E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116D-687F-46E1-BCCC-ED297AB7CD1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95CA-D3A2-4E5B-8C65-85F38F2E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5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116D-687F-46E1-BCCC-ED297AB7CD1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95CA-D3A2-4E5B-8C65-85F38F2E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4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116D-687F-46E1-BCCC-ED297AB7CD1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95CA-D3A2-4E5B-8C65-85F38F2E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3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116D-687F-46E1-BCCC-ED297AB7CD1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95CA-D3A2-4E5B-8C65-85F38F2E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7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116D-687F-46E1-BCCC-ED297AB7CD1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95CA-D3A2-4E5B-8C65-85F38F2E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116D-687F-46E1-BCCC-ED297AB7CD1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95CA-D3A2-4E5B-8C65-85F38F2E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7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116D-687F-46E1-BCCC-ED297AB7CD1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95CA-D3A2-4E5B-8C65-85F38F2E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8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736116D-687F-46E1-BCCC-ED297AB7CD1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FDC95CA-D3A2-4E5B-8C65-85F38F2E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42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39BE-BA95-88A3-86D6-CD6DA2041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F00F9-3B7E-05E9-CA12-564FB2D90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Intelligent Learning &amp; Assessment System</a:t>
            </a:r>
          </a:p>
        </p:txBody>
      </p:sp>
    </p:spTree>
    <p:extLst>
      <p:ext uri="{BB962C8B-B14F-4D97-AF65-F5344CB8AC3E}">
        <p14:creationId xmlns:p14="http://schemas.microsoft.com/office/powerpoint/2010/main" val="200972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969E1-A87D-D8D4-A9CF-21109234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3A16-1791-5DB2-CBB9-6D1BA8B4E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Purpose:</a:t>
            </a:r>
            <a:br>
              <a:rPr lang="en-US" dirty="0"/>
            </a:br>
            <a:r>
              <a:rPr lang="en-US" dirty="0"/>
              <a:t>To create an AI-powered platform that helps instructors and students generate, take, and analyze quizzes automatically.</a:t>
            </a:r>
            <a:endParaRPr lang="en-US" b="1" dirty="0"/>
          </a:p>
          <a:p>
            <a:r>
              <a:rPr lang="en-US" b="1" dirty="0"/>
              <a:t>Vision:</a:t>
            </a:r>
            <a:br>
              <a:rPr lang="en-US" dirty="0"/>
            </a:br>
            <a:r>
              <a:rPr lang="en-US" dirty="0"/>
              <a:t>Make learning adaptive, engaging, and personalized through smart content generation and instant feedback.</a:t>
            </a:r>
          </a:p>
          <a:p>
            <a:r>
              <a:rPr lang="en-US" b="1" dirty="0"/>
              <a:t>Core Idea:</a:t>
            </a:r>
            <a:br>
              <a:rPr lang="en-US" dirty="0"/>
            </a:br>
            <a:r>
              <a:rPr lang="en-US" dirty="0"/>
              <a:t>Quiz AI uses AI to transform uploaded course materials (books, slides, notes, lectures) into structured questions—helping both students revise effectively and instructors save time.</a:t>
            </a:r>
          </a:p>
        </p:txBody>
      </p:sp>
    </p:spTree>
    <p:extLst>
      <p:ext uri="{BB962C8B-B14F-4D97-AF65-F5344CB8AC3E}">
        <p14:creationId xmlns:p14="http://schemas.microsoft.com/office/powerpoint/2010/main" val="285366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9A413-558C-94ED-B990-5B1FD586C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6DA2-AB0D-557B-383C-CA38CAF0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1FA4-EC80-523B-7756-2AF44F26B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Challenges in Current Learning Systems:</a:t>
            </a:r>
            <a:endParaRPr lang="en-US" dirty="0"/>
          </a:p>
          <a:p>
            <a:pPr lvl="1"/>
            <a:r>
              <a:rPr lang="en-US" dirty="0"/>
              <a:t>Instructors spend significant time creating and grading quizzes manually.</a:t>
            </a:r>
          </a:p>
          <a:p>
            <a:pPr lvl="1"/>
            <a:r>
              <a:rPr lang="en-US" dirty="0"/>
              <a:t>Students often rely on static materials with limited interaction or feedback.</a:t>
            </a:r>
          </a:p>
          <a:p>
            <a:pPr lvl="1"/>
            <a:r>
              <a:rPr lang="en-US" dirty="0"/>
              <a:t>Traditional quizzes do not adapt to each learner’s pace, style, or progress.</a:t>
            </a:r>
          </a:p>
          <a:p>
            <a:r>
              <a:rPr lang="en-US" b="1" dirty="0"/>
              <a:t>Motivation:</a:t>
            </a:r>
            <a:br>
              <a:rPr lang="en-US" dirty="0"/>
            </a:br>
            <a:r>
              <a:rPr lang="en-US" dirty="0"/>
              <a:t>To reduce the workload on instructors and enhance students’ learning experience by providing an AI-driven system that automates quiz generation, ensures fairness, and personalizes assessments for better engagement and understanding.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3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A90C2-3597-4E8E-945C-8B0CBCFAF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D73D-B6E5-5C5F-5A5E-8D63855B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1BF17-72A2-6CB2-31A8-1B9A8A745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1. AI Quiz Generation</a:t>
            </a:r>
            <a:br>
              <a:rPr lang="en-US" dirty="0"/>
            </a:br>
            <a:r>
              <a:rPr lang="en-US" dirty="0"/>
              <a:t>Automatically creates questions from uploaded materials such as books, slides, notes, or even lectures.</a:t>
            </a:r>
          </a:p>
          <a:p>
            <a:pPr marL="0" indent="0">
              <a:buNone/>
            </a:pPr>
            <a:r>
              <a:rPr lang="en-US" b="1" dirty="0"/>
              <a:t>2. Role-Based Access</a:t>
            </a:r>
            <a:br>
              <a:rPr lang="en-US" dirty="0"/>
            </a:br>
            <a:r>
              <a:rPr lang="en-US" dirty="0"/>
              <a:t>Controls access to features for different users.</a:t>
            </a:r>
          </a:p>
          <a:p>
            <a:pPr marL="0" indent="0">
              <a:buNone/>
            </a:pPr>
            <a:r>
              <a:rPr lang="en-US" b="1" dirty="0"/>
              <a:t>3. Adaptive Learning</a:t>
            </a:r>
            <a:br>
              <a:rPr lang="en-US" dirty="0"/>
            </a:br>
            <a:r>
              <a:rPr lang="en-US" dirty="0"/>
              <a:t>Provides personalized quizzes and recommendations based on student performance and preferences.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4. Flexible Question Types</a:t>
            </a:r>
            <a:br>
              <a:rPr lang="en-US" dirty="0"/>
            </a:br>
            <a:r>
              <a:rPr lang="en-US" dirty="0"/>
              <a:t>Supports multiple-choice, true/false, and open-ended questions.</a:t>
            </a:r>
          </a:p>
          <a:p>
            <a:pPr marL="0" indent="0">
              <a:buNone/>
            </a:pPr>
            <a:r>
              <a:rPr lang="en-US" b="1" dirty="0"/>
              <a:t>5. Live Lecture Recording &amp; Quiz Creation</a:t>
            </a:r>
            <a:br>
              <a:rPr lang="en-US" dirty="0"/>
            </a:br>
            <a:r>
              <a:rPr lang="en-US" dirty="0"/>
              <a:t>Students can record a lecture and generate a quiz immediately after stopping the recording.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ECC73-E2FA-F26A-3720-C04F5542B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E065-9379-D92F-95E0-0EC2CB6A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C918C-5AE4-5797-F565-C14CE80A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Upload Materials</a:t>
            </a:r>
          </a:p>
          <a:p>
            <a:pPr marL="0" indent="0">
              <a:buNone/>
            </a:pPr>
            <a:r>
              <a:rPr lang="en-US" dirty="0"/>
              <a:t>	Instructor uploads course content—slides, notes, books, or lecture recordings.</a:t>
            </a:r>
          </a:p>
          <a:p>
            <a:endParaRPr lang="en-US" dirty="0"/>
          </a:p>
          <a:p>
            <a:r>
              <a:rPr lang="en-US" b="1" dirty="0"/>
              <a:t>AI Quiz Generation</a:t>
            </a:r>
          </a:p>
          <a:p>
            <a:pPr marL="0" indent="0">
              <a:buNone/>
            </a:pPr>
            <a:r>
              <a:rPr lang="en-US" dirty="0"/>
              <a:t>	The system, trained to understand course material, automatically generates high-quality questions.</a:t>
            </a:r>
          </a:p>
          <a:p>
            <a:endParaRPr lang="en-US" dirty="0"/>
          </a:p>
          <a:p>
            <a:r>
              <a:rPr lang="en-US" b="1" dirty="0"/>
              <a:t>Review &amp; Approval</a:t>
            </a:r>
          </a:p>
          <a:p>
            <a:pPr marL="0" indent="0">
              <a:buNone/>
            </a:pPr>
            <a:r>
              <a:rPr lang="en-US" dirty="0"/>
              <a:t>	Instructor reviews and edits the AI-generated quizzes before publishing.</a:t>
            </a:r>
          </a:p>
          <a:p>
            <a:endParaRPr lang="en-US" dirty="0"/>
          </a:p>
          <a:p>
            <a:r>
              <a:rPr lang="en-US" b="1" dirty="0"/>
              <a:t>Publish &amp; Monitor</a:t>
            </a:r>
          </a:p>
          <a:p>
            <a:pPr marL="0" indent="0">
              <a:buNone/>
            </a:pPr>
            <a:r>
              <a:rPr lang="en-US" dirty="0"/>
              <a:t>	Approved quizzes are published for students; instructor can track performance and 	adjust content as needed.</a:t>
            </a:r>
          </a:p>
        </p:txBody>
      </p:sp>
    </p:spTree>
    <p:extLst>
      <p:ext uri="{BB962C8B-B14F-4D97-AF65-F5344CB8AC3E}">
        <p14:creationId xmlns:p14="http://schemas.microsoft.com/office/powerpoint/2010/main" val="229535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A6EC5-8AF8-6DBB-CEC8-5B60D3235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A36E-37EB-8DD2-0C91-0794B4E3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40F9A-83B6-B527-D462-D6AFB6924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Documentation: Completed the first four chapters covering system explanation, architecture design, ERD, and main workflows (sequence diagrams).</a:t>
            </a:r>
          </a:p>
          <a:p>
            <a:endParaRPr lang="en-US" dirty="0"/>
          </a:p>
          <a:p>
            <a:r>
              <a:rPr lang="en-US" dirty="0"/>
              <a:t>Database: Created main tables and stored procedures for the C# API.</a:t>
            </a:r>
          </a:p>
          <a:p>
            <a:endParaRPr lang="en-US" dirty="0"/>
          </a:p>
          <a:p>
            <a:r>
              <a:rPr lang="en-US" dirty="0"/>
              <a:t>UI/UX Design: Initial designs and mockups completed.</a:t>
            </a:r>
          </a:p>
          <a:p>
            <a:endParaRPr lang="en-US" dirty="0"/>
          </a:p>
          <a:p>
            <a:r>
              <a:rPr lang="en-US" dirty="0"/>
              <a:t>Project Planning: Timelines, roles, and workflow documented.</a:t>
            </a:r>
          </a:p>
          <a:p>
            <a:endParaRPr lang="en-US" dirty="0"/>
          </a:p>
          <a:p>
            <a:r>
              <a:rPr lang="en-US" dirty="0"/>
              <a:t>Version Control: Project set up in Git for collaboration and tracking changes.</a:t>
            </a:r>
          </a:p>
          <a:p>
            <a:endParaRPr lang="en-US" dirty="0"/>
          </a:p>
          <a:p>
            <a:r>
              <a:rPr lang="en-US" dirty="0"/>
              <a:t>Data Collection: Started gathering content to train and test the AI model.</a:t>
            </a:r>
          </a:p>
        </p:txBody>
      </p:sp>
    </p:spTree>
    <p:extLst>
      <p:ext uri="{BB962C8B-B14F-4D97-AF65-F5344CB8AC3E}">
        <p14:creationId xmlns:p14="http://schemas.microsoft.com/office/powerpoint/2010/main" val="109568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D697B-E243-8FC0-42D6-DBB31FA7F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2B05-2473-0E23-4DA9-BB6588E5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ED5EA-60DC-5144-F479-7FAA02802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AI Model Development: Fine-tune the AI to generate high-quality, context-aware questions.</a:t>
            </a:r>
          </a:p>
          <a:p>
            <a:endParaRPr lang="en-US" dirty="0"/>
          </a:p>
          <a:p>
            <a:r>
              <a:rPr lang="en-US" dirty="0"/>
              <a:t>Complete Student Features: Implement lecture recording, quiz creation, and personalization.</a:t>
            </a:r>
          </a:p>
          <a:p>
            <a:endParaRPr lang="en-US" dirty="0"/>
          </a:p>
          <a:p>
            <a:r>
              <a:rPr lang="en-US" dirty="0"/>
              <a:t>Full Quiz Lifecycle: Enable instructor review, publishing, and adaptive assessment for all quiz types.</a:t>
            </a:r>
          </a:p>
          <a:p>
            <a:endParaRPr lang="en-US" dirty="0"/>
          </a:p>
          <a:p>
            <a:r>
              <a:rPr lang="en-US" dirty="0"/>
              <a:t>Integration &amp; Testing: Connect frontend, backend, and database; perform system-wide testing.</a:t>
            </a:r>
          </a:p>
          <a:p>
            <a:endParaRPr lang="en-US" dirty="0"/>
          </a:p>
          <a:p>
            <a:r>
              <a:rPr lang="en-US" dirty="0"/>
              <a:t>Deployment: Prepare the system for real use in courses and start pilot testing.</a:t>
            </a:r>
          </a:p>
        </p:txBody>
      </p:sp>
    </p:spTree>
    <p:extLst>
      <p:ext uri="{BB962C8B-B14F-4D97-AF65-F5344CB8AC3E}">
        <p14:creationId xmlns:p14="http://schemas.microsoft.com/office/powerpoint/2010/main" val="384553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D7E4-7C8D-F907-E194-13150A8F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The End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/>
              <a:t>We are happy to answer any questions.</a:t>
            </a:r>
          </a:p>
        </p:txBody>
      </p:sp>
    </p:spTree>
    <p:extLst>
      <p:ext uri="{BB962C8B-B14F-4D97-AF65-F5344CB8AC3E}">
        <p14:creationId xmlns:p14="http://schemas.microsoft.com/office/powerpoint/2010/main" val="3889395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89</TotalTime>
  <Words>519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Calisto MT</vt:lpstr>
      <vt:lpstr>Wingdings</vt:lpstr>
      <vt:lpstr>Wingdings 2</vt:lpstr>
      <vt:lpstr>Slate</vt:lpstr>
      <vt:lpstr>Quiz AI</vt:lpstr>
      <vt:lpstr>Project Overview</vt:lpstr>
      <vt:lpstr>Problem &amp; Motivation</vt:lpstr>
      <vt:lpstr>Main Features</vt:lpstr>
      <vt:lpstr>Workflow</vt:lpstr>
      <vt:lpstr>Current Progress</vt:lpstr>
      <vt:lpstr>Future Plans</vt:lpstr>
      <vt:lpstr>The End  We are happy to answer any questions.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فيصل مروان عبد الجواد البابا</dc:creator>
  <cp:lastModifiedBy>فيصل مروان عبد الجواد البابا</cp:lastModifiedBy>
  <cp:revision>1</cp:revision>
  <dcterms:created xsi:type="dcterms:W3CDTF">2025-10-21T19:24:43Z</dcterms:created>
  <dcterms:modified xsi:type="dcterms:W3CDTF">2025-10-21T20:59:19Z</dcterms:modified>
</cp:coreProperties>
</file>