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5" r:id="rId1"/>
  </p:sldMasterIdLst>
  <p:notesMasterIdLst>
    <p:notesMasterId r:id="rId17"/>
  </p:notesMasterIdLst>
  <p:sldIdLst>
    <p:sldId id="420" r:id="rId2"/>
    <p:sldId id="408" r:id="rId3"/>
    <p:sldId id="424" r:id="rId4"/>
    <p:sldId id="364" r:id="rId5"/>
    <p:sldId id="374" r:id="rId6"/>
    <p:sldId id="375" r:id="rId7"/>
    <p:sldId id="391" r:id="rId8"/>
    <p:sldId id="411" r:id="rId9"/>
    <p:sldId id="392" r:id="rId10"/>
    <p:sldId id="403" r:id="rId11"/>
    <p:sldId id="371" r:id="rId12"/>
    <p:sldId id="396" r:id="rId13"/>
    <p:sldId id="397" r:id="rId14"/>
    <p:sldId id="413" r:id="rId15"/>
    <p:sldId id="409" r:id="rId16"/>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10" charset="0"/>
        <a:ea typeface="+mn-ea"/>
        <a:cs typeface="+mn-cs"/>
      </a:defRPr>
    </a:lvl1pPr>
    <a:lvl2pPr marL="457200" algn="l" rtl="0" fontAlgn="base">
      <a:spcBef>
        <a:spcPct val="0"/>
      </a:spcBef>
      <a:spcAft>
        <a:spcPct val="0"/>
      </a:spcAft>
      <a:defRPr kern="1200">
        <a:solidFill>
          <a:schemeClr val="tx1"/>
        </a:solidFill>
        <a:latin typeface="Arial" pitchFamily="-110" charset="0"/>
        <a:ea typeface="+mn-ea"/>
        <a:cs typeface="+mn-cs"/>
      </a:defRPr>
    </a:lvl2pPr>
    <a:lvl3pPr marL="914400" algn="l" rtl="0" fontAlgn="base">
      <a:spcBef>
        <a:spcPct val="0"/>
      </a:spcBef>
      <a:spcAft>
        <a:spcPct val="0"/>
      </a:spcAft>
      <a:defRPr kern="1200">
        <a:solidFill>
          <a:schemeClr val="tx1"/>
        </a:solidFill>
        <a:latin typeface="Arial" pitchFamily="-110" charset="0"/>
        <a:ea typeface="+mn-ea"/>
        <a:cs typeface="+mn-cs"/>
      </a:defRPr>
    </a:lvl3pPr>
    <a:lvl4pPr marL="1371600" algn="l" rtl="0" fontAlgn="base">
      <a:spcBef>
        <a:spcPct val="0"/>
      </a:spcBef>
      <a:spcAft>
        <a:spcPct val="0"/>
      </a:spcAft>
      <a:defRPr kern="1200">
        <a:solidFill>
          <a:schemeClr val="tx1"/>
        </a:solidFill>
        <a:latin typeface="Arial" pitchFamily="-110" charset="0"/>
        <a:ea typeface="+mn-ea"/>
        <a:cs typeface="+mn-cs"/>
      </a:defRPr>
    </a:lvl4pPr>
    <a:lvl5pPr marL="1828800" algn="l" rtl="0" fontAlgn="base">
      <a:spcBef>
        <a:spcPct val="0"/>
      </a:spcBef>
      <a:spcAft>
        <a:spcPct val="0"/>
      </a:spcAft>
      <a:defRPr kern="1200">
        <a:solidFill>
          <a:schemeClr val="tx1"/>
        </a:solidFill>
        <a:latin typeface="Arial" pitchFamily="-110" charset="0"/>
        <a:ea typeface="+mn-ea"/>
        <a:cs typeface="+mn-cs"/>
      </a:defRPr>
    </a:lvl5pPr>
    <a:lvl6pPr marL="2286000" algn="l" defTabSz="457200" rtl="0" eaLnBrk="1" latinLnBrk="0" hangingPunct="1">
      <a:defRPr kern="1200">
        <a:solidFill>
          <a:schemeClr val="tx1"/>
        </a:solidFill>
        <a:latin typeface="Arial" pitchFamily="-110" charset="0"/>
        <a:ea typeface="+mn-ea"/>
        <a:cs typeface="+mn-cs"/>
      </a:defRPr>
    </a:lvl6pPr>
    <a:lvl7pPr marL="2743200" algn="l" defTabSz="457200" rtl="0" eaLnBrk="1" latinLnBrk="0" hangingPunct="1">
      <a:defRPr kern="1200">
        <a:solidFill>
          <a:schemeClr val="tx1"/>
        </a:solidFill>
        <a:latin typeface="Arial" pitchFamily="-110" charset="0"/>
        <a:ea typeface="+mn-ea"/>
        <a:cs typeface="+mn-cs"/>
      </a:defRPr>
    </a:lvl7pPr>
    <a:lvl8pPr marL="3200400" algn="l" defTabSz="457200" rtl="0" eaLnBrk="1" latinLnBrk="0" hangingPunct="1">
      <a:defRPr kern="1200">
        <a:solidFill>
          <a:schemeClr val="tx1"/>
        </a:solidFill>
        <a:latin typeface="Arial" pitchFamily="-110" charset="0"/>
        <a:ea typeface="+mn-ea"/>
        <a:cs typeface="+mn-cs"/>
      </a:defRPr>
    </a:lvl8pPr>
    <a:lvl9pPr marL="3657600" algn="l" defTabSz="457200" rtl="0" eaLnBrk="1" latinLnBrk="0" hangingPunct="1">
      <a:defRPr kern="1200">
        <a:solidFill>
          <a:schemeClr val="tx1"/>
        </a:solidFill>
        <a:latin typeface="Arial" pitchFamily="-110"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059"/>
    <a:srgbClr val="0E0A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82"/>
    <p:restoredTop sz="83725" autoAdjust="0"/>
  </p:normalViewPr>
  <p:slideViewPr>
    <p:cSldViewPr>
      <p:cViewPr varScale="1">
        <p:scale>
          <a:sx n="91" d="100"/>
          <a:sy n="91" d="100"/>
        </p:scale>
        <p:origin x="2456"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25" d="100"/>
          <a:sy n="125" d="100"/>
        </p:scale>
        <p:origin x="-2856"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E02B52-386E-404E-BE82-D495676AFFC8}" type="doc">
      <dgm:prSet loTypeId="urn:microsoft.com/office/officeart/2005/8/layout/hierarchy3" loCatId="hierarchy" qsTypeId="urn:microsoft.com/office/officeart/2005/8/quickstyle/simple4" qsCatId="simple" csTypeId="urn:microsoft.com/office/officeart/2005/8/colors/accent1_2" csCatId="accent1" phldr="1"/>
      <dgm:spPr/>
      <dgm:t>
        <a:bodyPr/>
        <a:lstStyle/>
        <a:p>
          <a:endParaRPr lang="en-US"/>
        </a:p>
      </dgm:t>
    </dgm:pt>
    <dgm:pt modelId="{706B5FDE-1B8C-8649-9529-DD99DF67A8E4}">
      <dgm:prSet/>
      <dgm:spPr>
        <a:solidFill>
          <a:schemeClr val="accent5">
            <a:lumMod val="75000"/>
          </a:schemeClr>
        </a:solidFill>
      </dgm:spPr>
      <dgm:t>
        <a:bodyPr/>
        <a:lstStyle/>
        <a:p>
          <a:pPr rtl="0"/>
          <a:r>
            <a:rPr lang="en-US" b="1" dirty="0"/>
            <a:t>Subject</a:t>
          </a:r>
        </a:p>
      </dgm:t>
    </dgm:pt>
    <dgm:pt modelId="{54DFA7A9-43C6-764B-9A42-55F30C2E113C}" type="parTrans" cxnId="{41DB8314-E9C4-D246-BE16-E7C74BFC36F9}">
      <dgm:prSet/>
      <dgm:spPr/>
      <dgm:t>
        <a:bodyPr/>
        <a:lstStyle/>
        <a:p>
          <a:endParaRPr lang="en-US"/>
        </a:p>
      </dgm:t>
    </dgm:pt>
    <dgm:pt modelId="{2E413553-9B7D-0E45-A864-0197CA9212A5}" type="sibTrans" cxnId="{41DB8314-E9C4-D246-BE16-E7C74BFC36F9}">
      <dgm:prSet/>
      <dgm:spPr/>
      <dgm:t>
        <a:bodyPr/>
        <a:lstStyle/>
        <a:p>
          <a:endParaRPr lang="en-US"/>
        </a:p>
      </dgm:t>
    </dgm:pt>
    <dgm:pt modelId="{11AAFE74-1611-454E-A274-238D429D6D26}">
      <dgm:prSet custT="1"/>
      <dgm:spPr>
        <a:ln>
          <a:solidFill>
            <a:schemeClr val="accent5">
              <a:lumMod val="75000"/>
            </a:schemeClr>
          </a:solidFill>
        </a:ln>
      </dgm:spPr>
      <dgm:t>
        <a:bodyPr/>
        <a:lstStyle/>
        <a:p>
          <a:pPr rtl="0"/>
          <a:r>
            <a:rPr lang="en-US" sz="1200" b="1" dirty="0">
              <a:latin typeface="+mj-lt"/>
            </a:rPr>
            <a:t>An entity capable of accessing </a:t>
          </a:r>
          <a:r>
            <a:rPr lang="en-US" sz="1100" b="1" dirty="0">
              <a:latin typeface="+mj-lt"/>
            </a:rPr>
            <a:t>objects</a:t>
          </a:r>
        </a:p>
      </dgm:t>
    </dgm:pt>
    <dgm:pt modelId="{885CD814-982B-294D-A8BB-ECB3FB4987FE}" type="parTrans" cxnId="{3E4B0AC8-FFE9-7D40-83F7-35E76B3BD862}">
      <dgm:prSet/>
      <dgm:spPr>
        <a:ln>
          <a:solidFill>
            <a:schemeClr val="accent5">
              <a:lumMod val="75000"/>
            </a:schemeClr>
          </a:solidFill>
        </a:ln>
      </dgm:spPr>
      <dgm:t>
        <a:bodyPr/>
        <a:lstStyle/>
        <a:p>
          <a:endParaRPr lang="en-US"/>
        </a:p>
      </dgm:t>
    </dgm:pt>
    <dgm:pt modelId="{32406191-90F7-9E46-84AA-919C12F2A5F4}" type="sibTrans" cxnId="{3E4B0AC8-FFE9-7D40-83F7-35E76B3BD862}">
      <dgm:prSet/>
      <dgm:spPr/>
      <dgm:t>
        <a:bodyPr/>
        <a:lstStyle/>
        <a:p>
          <a:endParaRPr lang="en-US"/>
        </a:p>
      </dgm:t>
    </dgm:pt>
    <dgm:pt modelId="{87354C1B-6753-C742-88E6-2749AB4236A5}">
      <dgm:prSet custT="1"/>
      <dgm:spPr>
        <a:ln>
          <a:solidFill>
            <a:schemeClr val="accent5">
              <a:lumMod val="75000"/>
            </a:schemeClr>
          </a:solidFill>
        </a:ln>
      </dgm:spPr>
      <dgm:t>
        <a:bodyPr/>
        <a:lstStyle/>
        <a:p>
          <a:pPr rtl="0"/>
          <a:r>
            <a:rPr lang="en-US" sz="1200" b="1" dirty="0">
              <a:latin typeface="+mj-lt"/>
            </a:rPr>
            <a:t>Three classes</a:t>
          </a:r>
        </a:p>
      </dgm:t>
    </dgm:pt>
    <dgm:pt modelId="{9B05CFFA-1A00-004B-9027-D05639CE2E4B}" type="parTrans" cxnId="{C9C873C4-8115-2C41-8518-58B5D62A71BE}">
      <dgm:prSet/>
      <dgm:spPr>
        <a:ln>
          <a:solidFill>
            <a:schemeClr val="accent5">
              <a:lumMod val="75000"/>
            </a:schemeClr>
          </a:solidFill>
        </a:ln>
      </dgm:spPr>
      <dgm:t>
        <a:bodyPr/>
        <a:lstStyle/>
        <a:p>
          <a:endParaRPr lang="en-US"/>
        </a:p>
      </dgm:t>
    </dgm:pt>
    <dgm:pt modelId="{837B8399-3DD3-6D4F-A218-BD13AEFC7C99}" type="sibTrans" cxnId="{C9C873C4-8115-2C41-8518-58B5D62A71BE}">
      <dgm:prSet/>
      <dgm:spPr/>
      <dgm:t>
        <a:bodyPr/>
        <a:lstStyle/>
        <a:p>
          <a:endParaRPr lang="en-US"/>
        </a:p>
      </dgm:t>
    </dgm:pt>
    <dgm:pt modelId="{E7C074B8-C177-2F4F-A60A-C7DB914904FB}">
      <dgm:prSet custT="1"/>
      <dgm:spPr>
        <a:ln>
          <a:solidFill>
            <a:schemeClr val="accent5">
              <a:lumMod val="75000"/>
            </a:schemeClr>
          </a:solidFill>
        </a:ln>
      </dgm:spPr>
      <dgm:t>
        <a:bodyPr/>
        <a:lstStyle/>
        <a:p>
          <a:pPr rtl="0"/>
          <a:r>
            <a:rPr lang="en-US" sz="1200" b="1" dirty="0">
              <a:latin typeface="+mj-lt"/>
            </a:rPr>
            <a:t>Owner</a:t>
          </a:r>
        </a:p>
      </dgm:t>
    </dgm:pt>
    <dgm:pt modelId="{40C6DD54-1788-5942-908A-630ED4C43B10}" type="parTrans" cxnId="{6E436FB4-9578-544F-8581-6A1A2AE012FA}">
      <dgm:prSet/>
      <dgm:spPr/>
      <dgm:t>
        <a:bodyPr/>
        <a:lstStyle/>
        <a:p>
          <a:endParaRPr lang="en-US"/>
        </a:p>
      </dgm:t>
    </dgm:pt>
    <dgm:pt modelId="{E55B0399-F0D7-284A-A14C-BFA89374610D}" type="sibTrans" cxnId="{6E436FB4-9578-544F-8581-6A1A2AE012FA}">
      <dgm:prSet/>
      <dgm:spPr/>
      <dgm:t>
        <a:bodyPr/>
        <a:lstStyle/>
        <a:p>
          <a:endParaRPr lang="en-US"/>
        </a:p>
      </dgm:t>
    </dgm:pt>
    <dgm:pt modelId="{DD2EF354-602C-6E46-B9C1-93D8A00B1813}">
      <dgm:prSet custT="1"/>
      <dgm:spPr>
        <a:ln>
          <a:solidFill>
            <a:schemeClr val="accent5">
              <a:lumMod val="75000"/>
            </a:schemeClr>
          </a:solidFill>
        </a:ln>
      </dgm:spPr>
      <dgm:t>
        <a:bodyPr/>
        <a:lstStyle/>
        <a:p>
          <a:pPr rtl="0"/>
          <a:r>
            <a:rPr lang="en-US" sz="1200" b="1" dirty="0">
              <a:latin typeface="+mj-lt"/>
            </a:rPr>
            <a:t>Group</a:t>
          </a:r>
        </a:p>
      </dgm:t>
    </dgm:pt>
    <dgm:pt modelId="{DBACAF61-96D2-0B46-BC84-7D44B6894273}" type="parTrans" cxnId="{408785A0-8335-5A4F-9694-9A82B2D0B8C3}">
      <dgm:prSet/>
      <dgm:spPr/>
      <dgm:t>
        <a:bodyPr/>
        <a:lstStyle/>
        <a:p>
          <a:endParaRPr lang="en-US"/>
        </a:p>
      </dgm:t>
    </dgm:pt>
    <dgm:pt modelId="{32ED3F57-D6B5-894B-8936-E183F5720F36}" type="sibTrans" cxnId="{408785A0-8335-5A4F-9694-9A82B2D0B8C3}">
      <dgm:prSet/>
      <dgm:spPr/>
      <dgm:t>
        <a:bodyPr/>
        <a:lstStyle/>
        <a:p>
          <a:endParaRPr lang="en-US"/>
        </a:p>
      </dgm:t>
    </dgm:pt>
    <dgm:pt modelId="{E2D0BC85-DBA5-5545-901B-2FB5F17E1DA6}">
      <dgm:prSet custT="1"/>
      <dgm:spPr>
        <a:ln>
          <a:solidFill>
            <a:schemeClr val="accent5">
              <a:lumMod val="75000"/>
            </a:schemeClr>
          </a:solidFill>
        </a:ln>
      </dgm:spPr>
      <dgm:t>
        <a:bodyPr/>
        <a:lstStyle/>
        <a:p>
          <a:pPr rtl="0"/>
          <a:r>
            <a:rPr lang="en-US" sz="1200" b="1" dirty="0">
              <a:latin typeface="+mj-lt"/>
            </a:rPr>
            <a:t>World </a:t>
          </a:r>
        </a:p>
      </dgm:t>
    </dgm:pt>
    <dgm:pt modelId="{338FFBBD-BAA1-DA47-BCD6-832891D81163}" type="parTrans" cxnId="{80E8EFA1-D763-834F-9F61-5CC82224A9B4}">
      <dgm:prSet/>
      <dgm:spPr/>
      <dgm:t>
        <a:bodyPr/>
        <a:lstStyle/>
        <a:p>
          <a:endParaRPr lang="en-US"/>
        </a:p>
      </dgm:t>
    </dgm:pt>
    <dgm:pt modelId="{7E48BBBD-B50C-2040-A0BA-68144536DCFF}" type="sibTrans" cxnId="{80E8EFA1-D763-834F-9F61-5CC82224A9B4}">
      <dgm:prSet/>
      <dgm:spPr/>
      <dgm:t>
        <a:bodyPr/>
        <a:lstStyle/>
        <a:p>
          <a:endParaRPr lang="en-US"/>
        </a:p>
      </dgm:t>
    </dgm:pt>
    <dgm:pt modelId="{B4049728-E96E-6842-BE9D-FB3A9AD162B1}">
      <dgm:prSet/>
      <dgm:spPr/>
      <dgm:t>
        <a:bodyPr/>
        <a:lstStyle/>
        <a:p>
          <a:pPr rtl="0"/>
          <a:r>
            <a:rPr lang="en-US" b="1" dirty="0"/>
            <a:t>Object</a:t>
          </a:r>
        </a:p>
      </dgm:t>
    </dgm:pt>
    <dgm:pt modelId="{D2BBAED2-6D04-724F-977D-ABAF7A177AD2}" type="parTrans" cxnId="{616FD14F-546D-394F-BD5C-40FF5EAD9A9E}">
      <dgm:prSet/>
      <dgm:spPr/>
      <dgm:t>
        <a:bodyPr/>
        <a:lstStyle/>
        <a:p>
          <a:endParaRPr lang="en-US"/>
        </a:p>
      </dgm:t>
    </dgm:pt>
    <dgm:pt modelId="{8B9292EB-D04C-264C-B69C-74C6F5EDA427}" type="sibTrans" cxnId="{616FD14F-546D-394F-BD5C-40FF5EAD9A9E}">
      <dgm:prSet/>
      <dgm:spPr/>
      <dgm:t>
        <a:bodyPr/>
        <a:lstStyle/>
        <a:p>
          <a:endParaRPr lang="en-US"/>
        </a:p>
      </dgm:t>
    </dgm:pt>
    <dgm:pt modelId="{4984516E-24CA-504C-9742-C8C701E01755}">
      <dgm:prSet/>
      <dgm:spPr/>
      <dgm:t>
        <a:bodyPr/>
        <a:lstStyle/>
        <a:p>
          <a:pPr rtl="0"/>
          <a:r>
            <a:rPr lang="en-US" b="1" dirty="0">
              <a:latin typeface="+mj-lt"/>
            </a:rPr>
            <a:t>A resource to which access is controlled</a:t>
          </a:r>
        </a:p>
      </dgm:t>
    </dgm:pt>
    <dgm:pt modelId="{C5EB2781-6404-664E-AA68-A873DA37E96A}" type="parTrans" cxnId="{1D5DAD39-028F-094B-8564-1F139442A40F}">
      <dgm:prSet/>
      <dgm:spPr/>
      <dgm:t>
        <a:bodyPr/>
        <a:lstStyle/>
        <a:p>
          <a:endParaRPr lang="en-US"/>
        </a:p>
      </dgm:t>
    </dgm:pt>
    <dgm:pt modelId="{2EE0F926-F75D-6C46-B090-C94B6E9D5515}" type="sibTrans" cxnId="{1D5DAD39-028F-094B-8564-1F139442A40F}">
      <dgm:prSet/>
      <dgm:spPr/>
      <dgm:t>
        <a:bodyPr/>
        <a:lstStyle/>
        <a:p>
          <a:endParaRPr lang="en-US"/>
        </a:p>
      </dgm:t>
    </dgm:pt>
    <dgm:pt modelId="{9A794CDC-2CEE-3E4F-9B30-053B7CC6291C}">
      <dgm:prSet/>
      <dgm:spPr/>
      <dgm:t>
        <a:bodyPr/>
        <a:lstStyle/>
        <a:p>
          <a:pPr rtl="0"/>
          <a:r>
            <a:rPr lang="en-US" b="1" dirty="0">
              <a:latin typeface="+mj-lt"/>
            </a:rPr>
            <a:t>Entity used to contain and/or receive information</a:t>
          </a:r>
        </a:p>
      </dgm:t>
    </dgm:pt>
    <dgm:pt modelId="{8191F20F-A952-CD41-9A80-21149E7F6EB1}" type="parTrans" cxnId="{A8529722-4798-084A-BCD2-6500D547C44B}">
      <dgm:prSet/>
      <dgm:spPr/>
      <dgm:t>
        <a:bodyPr/>
        <a:lstStyle/>
        <a:p>
          <a:endParaRPr lang="en-US"/>
        </a:p>
      </dgm:t>
    </dgm:pt>
    <dgm:pt modelId="{F4366696-690E-9E42-97E1-AB950252A82B}" type="sibTrans" cxnId="{A8529722-4798-084A-BCD2-6500D547C44B}">
      <dgm:prSet/>
      <dgm:spPr/>
      <dgm:t>
        <a:bodyPr/>
        <a:lstStyle/>
        <a:p>
          <a:endParaRPr lang="en-US"/>
        </a:p>
      </dgm:t>
    </dgm:pt>
    <dgm:pt modelId="{91F4008A-17C0-D54B-99DB-5D6DAED7E29A}">
      <dgm:prSet/>
      <dgm:spPr>
        <a:solidFill>
          <a:schemeClr val="accent3">
            <a:lumMod val="75000"/>
          </a:schemeClr>
        </a:solidFill>
      </dgm:spPr>
      <dgm:t>
        <a:bodyPr/>
        <a:lstStyle/>
        <a:p>
          <a:pPr rtl="0"/>
          <a:r>
            <a:rPr lang="en-US" b="1" dirty="0"/>
            <a:t>Access right</a:t>
          </a:r>
        </a:p>
      </dgm:t>
    </dgm:pt>
    <dgm:pt modelId="{975E9E39-3E46-2B45-B13C-D62A712A56B3}" type="parTrans" cxnId="{AEBBFA34-3839-6A4C-9A78-1AFE2C3B2882}">
      <dgm:prSet/>
      <dgm:spPr/>
      <dgm:t>
        <a:bodyPr/>
        <a:lstStyle/>
        <a:p>
          <a:endParaRPr lang="en-US"/>
        </a:p>
      </dgm:t>
    </dgm:pt>
    <dgm:pt modelId="{93AD40CB-21FF-D240-AB05-AB7FFE73CD75}" type="sibTrans" cxnId="{AEBBFA34-3839-6A4C-9A78-1AFE2C3B2882}">
      <dgm:prSet/>
      <dgm:spPr/>
      <dgm:t>
        <a:bodyPr/>
        <a:lstStyle/>
        <a:p>
          <a:endParaRPr lang="en-US"/>
        </a:p>
      </dgm:t>
    </dgm:pt>
    <dgm:pt modelId="{7670846F-B6CE-8C47-8A91-B0A82EABAE3F}">
      <dgm:prSet/>
      <dgm:spPr>
        <a:ln>
          <a:solidFill>
            <a:schemeClr val="accent3">
              <a:lumMod val="75000"/>
            </a:schemeClr>
          </a:solidFill>
        </a:ln>
      </dgm:spPr>
      <dgm:t>
        <a:bodyPr/>
        <a:lstStyle/>
        <a:p>
          <a:pPr rtl="0"/>
          <a:r>
            <a:rPr lang="en-US" b="1" dirty="0">
              <a:latin typeface="+mj-lt"/>
              <a:cs typeface="Palatino Linotype (Body)"/>
            </a:rPr>
            <a:t>Describes the way in which a subject may access an object</a:t>
          </a:r>
        </a:p>
      </dgm:t>
    </dgm:pt>
    <dgm:pt modelId="{4F837F1F-AD65-1346-826D-5AB683919AF2}" type="parTrans" cxnId="{6D77BC4F-5BCD-0F4D-8FB5-3EED533AF0BF}">
      <dgm:prSet/>
      <dgm:spPr>
        <a:ln>
          <a:solidFill>
            <a:schemeClr val="accent3">
              <a:lumMod val="75000"/>
            </a:schemeClr>
          </a:solidFill>
        </a:ln>
      </dgm:spPr>
      <dgm:t>
        <a:bodyPr/>
        <a:lstStyle/>
        <a:p>
          <a:endParaRPr lang="en-US"/>
        </a:p>
      </dgm:t>
    </dgm:pt>
    <dgm:pt modelId="{00DB2397-AC3B-3B4C-B955-C02107A7727E}" type="sibTrans" cxnId="{6D77BC4F-5BCD-0F4D-8FB5-3EED533AF0BF}">
      <dgm:prSet/>
      <dgm:spPr/>
      <dgm:t>
        <a:bodyPr/>
        <a:lstStyle/>
        <a:p>
          <a:endParaRPr lang="en-US"/>
        </a:p>
      </dgm:t>
    </dgm:pt>
    <dgm:pt modelId="{77A0F7DF-7174-674D-9B5F-BCC001F92FCD}">
      <dgm:prSet/>
      <dgm:spPr>
        <a:ln>
          <a:solidFill>
            <a:schemeClr val="accent3">
              <a:lumMod val="75000"/>
            </a:schemeClr>
          </a:solidFill>
        </a:ln>
      </dgm:spPr>
      <dgm:t>
        <a:bodyPr/>
        <a:lstStyle/>
        <a:p>
          <a:pPr rtl="0"/>
          <a:r>
            <a:rPr lang="en-US" b="1" dirty="0">
              <a:latin typeface="+mj-lt"/>
              <a:cs typeface="Palatino Linotype (Body)"/>
            </a:rPr>
            <a:t>Could include:</a:t>
          </a:r>
        </a:p>
      </dgm:t>
    </dgm:pt>
    <dgm:pt modelId="{11E891B9-6768-BE46-9C18-9B27CA6A36E4}" type="parTrans" cxnId="{F8720B76-922D-3949-853E-628AEE6D6465}">
      <dgm:prSet/>
      <dgm:spPr>
        <a:ln>
          <a:solidFill>
            <a:schemeClr val="accent3">
              <a:lumMod val="75000"/>
            </a:schemeClr>
          </a:solidFill>
        </a:ln>
      </dgm:spPr>
      <dgm:t>
        <a:bodyPr/>
        <a:lstStyle/>
        <a:p>
          <a:endParaRPr lang="en-US"/>
        </a:p>
      </dgm:t>
    </dgm:pt>
    <dgm:pt modelId="{32A13C38-7A51-BC4E-ABEC-8FC47B326FA6}" type="sibTrans" cxnId="{F8720B76-922D-3949-853E-628AEE6D6465}">
      <dgm:prSet/>
      <dgm:spPr/>
      <dgm:t>
        <a:bodyPr/>
        <a:lstStyle/>
        <a:p>
          <a:endParaRPr lang="en-US"/>
        </a:p>
      </dgm:t>
    </dgm:pt>
    <dgm:pt modelId="{E93BE589-167A-6449-B836-DA4690ED93BA}">
      <dgm:prSet/>
      <dgm:spPr>
        <a:ln>
          <a:solidFill>
            <a:schemeClr val="accent3">
              <a:lumMod val="75000"/>
            </a:schemeClr>
          </a:solidFill>
        </a:ln>
      </dgm:spPr>
      <dgm:t>
        <a:bodyPr/>
        <a:lstStyle/>
        <a:p>
          <a:pPr rtl="0"/>
          <a:r>
            <a:rPr lang="en-US" b="1" dirty="0">
              <a:latin typeface="+mj-lt"/>
              <a:cs typeface="Palatino Linotype (Body)"/>
            </a:rPr>
            <a:t>Read</a:t>
          </a:r>
        </a:p>
      </dgm:t>
    </dgm:pt>
    <dgm:pt modelId="{18549B04-3332-BA49-BE66-C4BD385C5FCC}" type="parTrans" cxnId="{D2269C2F-E66F-964A-81C8-A7733C4E061E}">
      <dgm:prSet/>
      <dgm:spPr/>
      <dgm:t>
        <a:bodyPr/>
        <a:lstStyle/>
        <a:p>
          <a:endParaRPr lang="en-US"/>
        </a:p>
      </dgm:t>
    </dgm:pt>
    <dgm:pt modelId="{D6381FB9-46C9-2C4A-B792-33143D2EAC3A}" type="sibTrans" cxnId="{D2269C2F-E66F-964A-81C8-A7733C4E061E}">
      <dgm:prSet/>
      <dgm:spPr/>
      <dgm:t>
        <a:bodyPr/>
        <a:lstStyle/>
        <a:p>
          <a:endParaRPr lang="en-US"/>
        </a:p>
      </dgm:t>
    </dgm:pt>
    <dgm:pt modelId="{31CAAD88-7595-F241-8C51-FB46A31E00C8}">
      <dgm:prSet/>
      <dgm:spPr>
        <a:ln>
          <a:solidFill>
            <a:schemeClr val="accent3">
              <a:lumMod val="75000"/>
            </a:schemeClr>
          </a:solidFill>
        </a:ln>
      </dgm:spPr>
      <dgm:t>
        <a:bodyPr/>
        <a:lstStyle/>
        <a:p>
          <a:pPr rtl="0"/>
          <a:r>
            <a:rPr lang="en-US" b="1" dirty="0">
              <a:latin typeface="+mj-lt"/>
              <a:cs typeface="Palatino Linotype (Body)"/>
            </a:rPr>
            <a:t>Write</a:t>
          </a:r>
        </a:p>
      </dgm:t>
    </dgm:pt>
    <dgm:pt modelId="{EA315F1B-4007-F34A-B1F5-0081DE712B06}" type="parTrans" cxnId="{611A6D84-8A88-3548-9C39-A9E6C2DF6F87}">
      <dgm:prSet/>
      <dgm:spPr/>
      <dgm:t>
        <a:bodyPr/>
        <a:lstStyle/>
        <a:p>
          <a:endParaRPr lang="en-US"/>
        </a:p>
      </dgm:t>
    </dgm:pt>
    <dgm:pt modelId="{A9420A81-1D75-A24F-9C80-2AFA53265DF5}" type="sibTrans" cxnId="{611A6D84-8A88-3548-9C39-A9E6C2DF6F87}">
      <dgm:prSet/>
      <dgm:spPr/>
      <dgm:t>
        <a:bodyPr/>
        <a:lstStyle/>
        <a:p>
          <a:endParaRPr lang="en-US"/>
        </a:p>
      </dgm:t>
    </dgm:pt>
    <dgm:pt modelId="{48048501-D26D-DB43-ABD0-8054FDEA39B8}">
      <dgm:prSet/>
      <dgm:spPr>
        <a:ln>
          <a:solidFill>
            <a:schemeClr val="accent3">
              <a:lumMod val="75000"/>
            </a:schemeClr>
          </a:solidFill>
        </a:ln>
      </dgm:spPr>
      <dgm:t>
        <a:bodyPr/>
        <a:lstStyle/>
        <a:p>
          <a:pPr rtl="0"/>
          <a:r>
            <a:rPr lang="en-US" b="1" dirty="0">
              <a:latin typeface="+mj-lt"/>
              <a:cs typeface="Palatino Linotype (Body)"/>
            </a:rPr>
            <a:t>Execute</a:t>
          </a:r>
        </a:p>
      </dgm:t>
    </dgm:pt>
    <dgm:pt modelId="{04E466E1-E40E-8647-9C73-86F9E71B136F}" type="parTrans" cxnId="{9890AA4B-5FE7-8143-BD8A-92D33AA57F0E}">
      <dgm:prSet/>
      <dgm:spPr/>
      <dgm:t>
        <a:bodyPr/>
        <a:lstStyle/>
        <a:p>
          <a:endParaRPr lang="en-US"/>
        </a:p>
      </dgm:t>
    </dgm:pt>
    <dgm:pt modelId="{9D9A9689-9238-7440-8DA1-796A5E75B9B4}" type="sibTrans" cxnId="{9890AA4B-5FE7-8143-BD8A-92D33AA57F0E}">
      <dgm:prSet/>
      <dgm:spPr/>
      <dgm:t>
        <a:bodyPr/>
        <a:lstStyle/>
        <a:p>
          <a:endParaRPr lang="en-US"/>
        </a:p>
      </dgm:t>
    </dgm:pt>
    <dgm:pt modelId="{CBC559EA-06F6-9E4E-B73C-CD8F8AAE62CA}">
      <dgm:prSet/>
      <dgm:spPr>
        <a:ln>
          <a:solidFill>
            <a:schemeClr val="accent3">
              <a:lumMod val="75000"/>
            </a:schemeClr>
          </a:solidFill>
        </a:ln>
      </dgm:spPr>
      <dgm:t>
        <a:bodyPr/>
        <a:lstStyle/>
        <a:p>
          <a:pPr rtl="0"/>
          <a:r>
            <a:rPr lang="en-US" b="1" dirty="0">
              <a:latin typeface="+mj-lt"/>
              <a:cs typeface="Palatino Linotype (Body)"/>
            </a:rPr>
            <a:t>Delete</a:t>
          </a:r>
        </a:p>
      </dgm:t>
    </dgm:pt>
    <dgm:pt modelId="{7D932BDD-9A5F-1147-A931-B7CA41B09C4B}" type="parTrans" cxnId="{5C43DC35-5DBB-A341-B51E-4AFD7EB8A806}">
      <dgm:prSet/>
      <dgm:spPr/>
      <dgm:t>
        <a:bodyPr/>
        <a:lstStyle/>
        <a:p>
          <a:endParaRPr lang="en-US"/>
        </a:p>
      </dgm:t>
    </dgm:pt>
    <dgm:pt modelId="{910687FB-0153-0748-80AF-AC19B191DB17}" type="sibTrans" cxnId="{5C43DC35-5DBB-A341-B51E-4AFD7EB8A806}">
      <dgm:prSet/>
      <dgm:spPr/>
      <dgm:t>
        <a:bodyPr/>
        <a:lstStyle/>
        <a:p>
          <a:endParaRPr lang="en-US"/>
        </a:p>
      </dgm:t>
    </dgm:pt>
    <dgm:pt modelId="{61908F49-F5E3-2C41-BC91-1E79B70E892D}">
      <dgm:prSet/>
      <dgm:spPr>
        <a:ln>
          <a:solidFill>
            <a:schemeClr val="accent3">
              <a:lumMod val="75000"/>
            </a:schemeClr>
          </a:solidFill>
        </a:ln>
      </dgm:spPr>
      <dgm:t>
        <a:bodyPr/>
        <a:lstStyle/>
        <a:p>
          <a:pPr rtl="0"/>
          <a:r>
            <a:rPr lang="en-US" b="1" dirty="0">
              <a:latin typeface="+mj-lt"/>
              <a:cs typeface="Palatino Linotype (Body)"/>
            </a:rPr>
            <a:t>Create</a:t>
          </a:r>
        </a:p>
      </dgm:t>
    </dgm:pt>
    <dgm:pt modelId="{00A43855-FFF1-9842-B245-E5C5186D3EA5}" type="parTrans" cxnId="{78FAFD8A-32EC-F14A-88F7-763A1BD85813}">
      <dgm:prSet/>
      <dgm:spPr/>
      <dgm:t>
        <a:bodyPr/>
        <a:lstStyle/>
        <a:p>
          <a:endParaRPr lang="en-US"/>
        </a:p>
      </dgm:t>
    </dgm:pt>
    <dgm:pt modelId="{A25C76CA-B7D3-CC46-9F76-72964494D33D}" type="sibTrans" cxnId="{78FAFD8A-32EC-F14A-88F7-763A1BD85813}">
      <dgm:prSet/>
      <dgm:spPr/>
      <dgm:t>
        <a:bodyPr/>
        <a:lstStyle/>
        <a:p>
          <a:endParaRPr lang="en-US"/>
        </a:p>
      </dgm:t>
    </dgm:pt>
    <dgm:pt modelId="{D6F0731A-F88E-B948-9F02-E6FB35B6B1FF}">
      <dgm:prSet/>
      <dgm:spPr>
        <a:ln>
          <a:solidFill>
            <a:schemeClr val="accent3">
              <a:lumMod val="75000"/>
            </a:schemeClr>
          </a:solidFill>
        </a:ln>
      </dgm:spPr>
      <dgm:t>
        <a:bodyPr/>
        <a:lstStyle/>
        <a:p>
          <a:pPr rtl="0"/>
          <a:r>
            <a:rPr lang="en-US" b="1" dirty="0">
              <a:latin typeface="+mj-lt"/>
            </a:rPr>
            <a:t>Search </a:t>
          </a:r>
        </a:p>
      </dgm:t>
    </dgm:pt>
    <dgm:pt modelId="{4E76C16E-2AE1-FD49-A520-734B16595ADE}" type="parTrans" cxnId="{2BEA7FD0-3DF6-9443-957B-C5C0656B4EF8}">
      <dgm:prSet/>
      <dgm:spPr/>
      <dgm:t>
        <a:bodyPr/>
        <a:lstStyle/>
        <a:p>
          <a:endParaRPr lang="en-US"/>
        </a:p>
      </dgm:t>
    </dgm:pt>
    <dgm:pt modelId="{4C3B4C02-3445-B549-AB3D-EA06B776AF71}" type="sibTrans" cxnId="{2BEA7FD0-3DF6-9443-957B-C5C0656B4EF8}">
      <dgm:prSet/>
      <dgm:spPr/>
      <dgm:t>
        <a:bodyPr/>
        <a:lstStyle/>
        <a:p>
          <a:endParaRPr lang="en-US"/>
        </a:p>
      </dgm:t>
    </dgm:pt>
    <dgm:pt modelId="{ED27CB50-4E32-5B48-A862-BB8AC5538CF0}" type="pres">
      <dgm:prSet presAssocID="{C1E02B52-386E-404E-BE82-D495676AFFC8}" presName="diagram" presStyleCnt="0">
        <dgm:presLayoutVars>
          <dgm:chPref val="1"/>
          <dgm:dir/>
          <dgm:animOne val="branch"/>
          <dgm:animLvl val="lvl"/>
          <dgm:resizeHandles/>
        </dgm:presLayoutVars>
      </dgm:prSet>
      <dgm:spPr/>
    </dgm:pt>
    <dgm:pt modelId="{D91E6F15-66B8-2044-8FAC-1C244EAB458C}" type="pres">
      <dgm:prSet presAssocID="{706B5FDE-1B8C-8649-9529-DD99DF67A8E4}" presName="root" presStyleCnt="0"/>
      <dgm:spPr/>
    </dgm:pt>
    <dgm:pt modelId="{1C7F09C0-0336-7B48-A2BC-7071FEDA4D45}" type="pres">
      <dgm:prSet presAssocID="{706B5FDE-1B8C-8649-9529-DD99DF67A8E4}" presName="rootComposite" presStyleCnt="0"/>
      <dgm:spPr/>
    </dgm:pt>
    <dgm:pt modelId="{0026DE38-2859-234E-A384-CD35DA059009}" type="pres">
      <dgm:prSet presAssocID="{706B5FDE-1B8C-8649-9529-DD99DF67A8E4}" presName="rootText" presStyleLbl="node1" presStyleIdx="0" presStyleCnt="3"/>
      <dgm:spPr/>
    </dgm:pt>
    <dgm:pt modelId="{C3259DDB-FFFC-4E43-8C0D-C431153F2720}" type="pres">
      <dgm:prSet presAssocID="{706B5FDE-1B8C-8649-9529-DD99DF67A8E4}" presName="rootConnector" presStyleLbl="node1" presStyleIdx="0" presStyleCnt="3"/>
      <dgm:spPr/>
    </dgm:pt>
    <dgm:pt modelId="{ABB6186E-4618-7B44-BE2D-C01EF758202B}" type="pres">
      <dgm:prSet presAssocID="{706B5FDE-1B8C-8649-9529-DD99DF67A8E4}" presName="childShape" presStyleCnt="0"/>
      <dgm:spPr/>
    </dgm:pt>
    <dgm:pt modelId="{4D9BCE03-01E7-8442-869B-F522DB954724}" type="pres">
      <dgm:prSet presAssocID="{885CD814-982B-294D-A8BB-ECB3FB4987FE}" presName="Name13" presStyleLbl="parChTrans1D2" presStyleIdx="0" presStyleCnt="6"/>
      <dgm:spPr/>
    </dgm:pt>
    <dgm:pt modelId="{CDC5A4C9-84B9-8D4B-ABB0-8B751FEFC374}" type="pres">
      <dgm:prSet presAssocID="{11AAFE74-1611-454E-A274-238D429D6D26}" presName="childText" presStyleLbl="bgAcc1" presStyleIdx="0" presStyleCnt="6">
        <dgm:presLayoutVars>
          <dgm:bulletEnabled val="1"/>
        </dgm:presLayoutVars>
      </dgm:prSet>
      <dgm:spPr/>
    </dgm:pt>
    <dgm:pt modelId="{69A672A6-2F67-DE42-BA13-99F6E1FB1730}" type="pres">
      <dgm:prSet presAssocID="{9B05CFFA-1A00-004B-9027-D05639CE2E4B}" presName="Name13" presStyleLbl="parChTrans1D2" presStyleIdx="1" presStyleCnt="6"/>
      <dgm:spPr/>
    </dgm:pt>
    <dgm:pt modelId="{4F0C771B-DDE4-6B47-B4DC-008564CEE0E5}" type="pres">
      <dgm:prSet presAssocID="{87354C1B-6753-C742-88E6-2749AB4236A5}" presName="childText" presStyleLbl="bgAcc1" presStyleIdx="1" presStyleCnt="6">
        <dgm:presLayoutVars>
          <dgm:bulletEnabled val="1"/>
        </dgm:presLayoutVars>
      </dgm:prSet>
      <dgm:spPr/>
    </dgm:pt>
    <dgm:pt modelId="{BE9D9C38-EA58-ED43-9BC6-6D32B0844A70}" type="pres">
      <dgm:prSet presAssocID="{B4049728-E96E-6842-BE9D-FB3A9AD162B1}" presName="root" presStyleCnt="0"/>
      <dgm:spPr/>
    </dgm:pt>
    <dgm:pt modelId="{5575A1CF-2624-294E-A770-0D0AA262BECB}" type="pres">
      <dgm:prSet presAssocID="{B4049728-E96E-6842-BE9D-FB3A9AD162B1}" presName="rootComposite" presStyleCnt="0"/>
      <dgm:spPr/>
    </dgm:pt>
    <dgm:pt modelId="{48B88BE4-134C-C84A-B477-DFC03883A819}" type="pres">
      <dgm:prSet presAssocID="{B4049728-E96E-6842-BE9D-FB3A9AD162B1}" presName="rootText" presStyleLbl="node1" presStyleIdx="1" presStyleCnt="3"/>
      <dgm:spPr/>
    </dgm:pt>
    <dgm:pt modelId="{9D2D03CE-52D3-204F-BC25-08CD9BA99245}" type="pres">
      <dgm:prSet presAssocID="{B4049728-E96E-6842-BE9D-FB3A9AD162B1}" presName="rootConnector" presStyleLbl="node1" presStyleIdx="1" presStyleCnt="3"/>
      <dgm:spPr/>
    </dgm:pt>
    <dgm:pt modelId="{55A9AC2D-2DC4-EA40-979D-AC9A26F15270}" type="pres">
      <dgm:prSet presAssocID="{B4049728-E96E-6842-BE9D-FB3A9AD162B1}" presName="childShape" presStyleCnt="0"/>
      <dgm:spPr/>
    </dgm:pt>
    <dgm:pt modelId="{33D72060-E235-0E41-8D2F-EB3C45D4CE02}" type="pres">
      <dgm:prSet presAssocID="{C5EB2781-6404-664E-AA68-A873DA37E96A}" presName="Name13" presStyleLbl="parChTrans1D2" presStyleIdx="2" presStyleCnt="6"/>
      <dgm:spPr/>
    </dgm:pt>
    <dgm:pt modelId="{BB6F0E16-4B1A-404A-9518-54A090B1A22D}" type="pres">
      <dgm:prSet presAssocID="{4984516E-24CA-504C-9742-C8C701E01755}" presName="childText" presStyleLbl="bgAcc1" presStyleIdx="2" presStyleCnt="6">
        <dgm:presLayoutVars>
          <dgm:bulletEnabled val="1"/>
        </dgm:presLayoutVars>
      </dgm:prSet>
      <dgm:spPr/>
    </dgm:pt>
    <dgm:pt modelId="{04BFF2C1-8F72-EE47-AEC2-0DD134469338}" type="pres">
      <dgm:prSet presAssocID="{8191F20F-A952-CD41-9A80-21149E7F6EB1}" presName="Name13" presStyleLbl="parChTrans1D2" presStyleIdx="3" presStyleCnt="6"/>
      <dgm:spPr/>
    </dgm:pt>
    <dgm:pt modelId="{CB41BC7C-E317-FA4D-AC23-8C55E05F4D0E}" type="pres">
      <dgm:prSet presAssocID="{9A794CDC-2CEE-3E4F-9B30-053B7CC6291C}" presName="childText" presStyleLbl="bgAcc1" presStyleIdx="3" presStyleCnt="6">
        <dgm:presLayoutVars>
          <dgm:bulletEnabled val="1"/>
        </dgm:presLayoutVars>
      </dgm:prSet>
      <dgm:spPr/>
    </dgm:pt>
    <dgm:pt modelId="{8CE2711B-CC95-CD48-8F3A-F295A94D3AEC}" type="pres">
      <dgm:prSet presAssocID="{91F4008A-17C0-D54B-99DB-5D6DAED7E29A}" presName="root" presStyleCnt="0"/>
      <dgm:spPr/>
    </dgm:pt>
    <dgm:pt modelId="{DA8AFFA5-F29C-3C41-BC5E-FC28ECDE75C8}" type="pres">
      <dgm:prSet presAssocID="{91F4008A-17C0-D54B-99DB-5D6DAED7E29A}" presName="rootComposite" presStyleCnt="0"/>
      <dgm:spPr/>
    </dgm:pt>
    <dgm:pt modelId="{D5A2FB43-E767-9348-8AA1-AA50D365A6F3}" type="pres">
      <dgm:prSet presAssocID="{91F4008A-17C0-D54B-99DB-5D6DAED7E29A}" presName="rootText" presStyleLbl="node1" presStyleIdx="2" presStyleCnt="3"/>
      <dgm:spPr/>
    </dgm:pt>
    <dgm:pt modelId="{7F9E0957-F5E8-3E40-A084-ABB6B05A937C}" type="pres">
      <dgm:prSet presAssocID="{91F4008A-17C0-D54B-99DB-5D6DAED7E29A}" presName="rootConnector" presStyleLbl="node1" presStyleIdx="2" presStyleCnt="3"/>
      <dgm:spPr/>
    </dgm:pt>
    <dgm:pt modelId="{B78BEEDB-83EF-2740-919E-C121BBE6B948}" type="pres">
      <dgm:prSet presAssocID="{91F4008A-17C0-D54B-99DB-5D6DAED7E29A}" presName="childShape" presStyleCnt="0"/>
      <dgm:spPr/>
    </dgm:pt>
    <dgm:pt modelId="{6D843FA0-C694-9346-AC8A-DE12C2286F40}" type="pres">
      <dgm:prSet presAssocID="{4F837F1F-AD65-1346-826D-5AB683919AF2}" presName="Name13" presStyleLbl="parChTrans1D2" presStyleIdx="4" presStyleCnt="6"/>
      <dgm:spPr/>
    </dgm:pt>
    <dgm:pt modelId="{D6A0F7E4-7B09-0B49-8B79-15F8D9840480}" type="pres">
      <dgm:prSet presAssocID="{7670846F-B6CE-8C47-8A91-B0A82EABAE3F}" presName="childText" presStyleLbl="bgAcc1" presStyleIdx="4" presStyleCnt="6">
        <dgm:presLayoutVars>
          <dgm:bulletEnabled val="1"/>
        </dgm:presLayoutVars>
      </dgm:prSet>
      <dgm:spPr/>
    </dgm:pt>
    <dgm:pt modelId="{422975D2-FB83-5A4F-AF43-C42608220E05}" type="pres">
      <dgm:prSet presAssocID="{11E891B9-6768-BE46-9C18-9B27CA6A36E4}" presName="Name13" presStyleLbl="parChTrans1D2" presStyleIdx="5" presStyleCnt="6"/>
      <dgm:spPr/>
    </dgm:pt>
    <dgm:pt modelId="{F1306691-4486-5547-9EE1-B6477D677FF6}" type="pres">
      <dgm:prSet presAssocID="{77A0F7DF-7174-674D-9B5F-BCC001F92FCD}" presName="childText" presStyleLbl="bgAcc1" presStyleIdx="5" presStyleCnt="6">
        <dgm:presLayoutVars>
          <dgm:bulletEnabled val="1"/>
        </dgm:presLayoutVars>
      </dgm:prSet>
      <dgm:spPr/>
    </dgm:pt>
  </dgm:ptLst>
  <dgm:cxnLst>
    <dgm:cxn modelId="{920F6804-5D74-B941-AE52-4505FD117C92}" type="presOf" srcId="{87354C1B-6753-C742-88E6-2749AB4236A5}" destId="{4F0C771B-DDE4-6B47-B4DC-008564CEE0E5}" srcOrd="0" destOrd="0" presId="urn:microsoft.com/office/officeart/2005/8/layout/hierarchy3"/>
    <dgm:cxn modelId="{1DCE2A09-31BD-4744-A659-5EA67D75BAEB}" type="presOf" srcId="{11E891B9-6768-BE46-9C18-9B27CA6A36E4}" destId="{422975D2-FB83-5A4F-AF43-C42608220E05}" srcOrd="0" destOrd="0" presId="urn:microsoft.com/office/officeart/2005/8/layout/hierarchy3"/>
    <dgm:cxn modelId="{7CC8B109-69A8-E04F-A68C-A461F415FE7B}" type="presOf" srcId="{C5EB2781-6404-664E-AA68-A873DA37E96A}" destId="{33D72060-E235-0E41-8D2F-EB3C45D4CE02}" srcOrd="0" destOrd="0" presId="urn:microsoft.com/office/officeart/2005/8/layout/hierarchy3"/>
    <dgm:cxn modelId="{3A8DDD09-61B4-A547-AEC2-D5AC17F0027F}" type="presOf" srcId="{31CAAD88-7595-F241-8C51-FB46A31E00C8}" destId="{F1306691-4486-5547-9EE1-B6477D677FF6}" srcOrd="0" destOrd="2" presId="urn:microsoft.com/office/officeart/2005/8/layout/hierarchy3"/>
    <dgm:cxn modelId="{41DB8314-E9C4-D246-BE16-E7C74BFC36F9}" srcId="{C1E02B52-386E-404E-BE82-D495676AFFC8}" destId="{706B5FDE-1B8C-8649-9529-DD99DF67A8E4}" srcOrd="0" destOrd="0" parTransId="{54DFA7A9-43C6-764B-9A42-55F30C2E113C}" sibTransId="{2E413553-9B7D-0E45-A864-0197CA9212A5}"/>
    <dgm:cxn modelId="{3FD08521-F52A-0F43-9389-67F836E089B3}" type="presOf" srcId="{61908F49-F5E3-2C41-BC91-1E79B70E892D}" destId="{F1306691-4486-5547-9EE1-B6477D677FF6}" srcOrd="0" destOrd="5" presId="urn:microsoft.com/office/officeart/2005/8/layout/hierarchy3"/>
    <dgm:cxn modelId="{A8529722-4798-084A-BCD2-6500D547C44B}" srcId="{B4049728-E96E-6842-BE9D-FB3A9AD162B1}" destId="{9A794CDC-2CEE-3E4F-9B30-053B7CC6291C}" srcOrd="1" destOrd="0" parTransId="{8191F20F-A952-CD41-9A80-21149E7F6EB1}" sibTransId="{F4366696-690E-9E42-97E1-AB950252A82B}"/>
    <dgm:cxn modelId="{D2269C2F-E66F-964A-81C8-A7733C4E061E}" srcId="{77A0F7DF-7174-674D-9B5F-BCC001F92FCD}" destId="{E93BE589-167A-6449-B836-DA4690ED93BA}" srcOrd="0" destOrd="0" parTransId="{18549B04-3332-BA49-BE66-C4BD385C5FCC}" sibTransId="{D6381FB9-46C9-2C4A-B792-33143D2EAC3A}"/>
    <dgm:cxn modelId="{86B86033-6208-574A-BBA8-46D4C91BEAD1}" type="presOf" srcId="{885CD814-982B-294D-A8BB-ECB3FB4987FE}" destId="{4D9BCE03-01E7-8442-869B-F522DB954724}" srcOrd="0" destOrd="0" presId="urn:microsoft.com/office/officeart/2005/8/layout/hierarchy3"/>
    <dgm:cxn modelId="{AEBBFA34-3839-6A4C-9A78-1AFE2C3B2882}" srcId="{C1E02B52-386E-404E-BE82-D495676AFFC8}" destId="{91F4008A-17C0-D54B-99DB-5D6DAED7E29A}" srcOrd="2" destOrd="0" parTransId="{975E9E39-3E46-2B45-B13C-D62A712A56B3}" sibTransId="{93AD40CB-21FF-D240-AB05-AB7FFE73CD75}"/>
    <dgm:cxn modelId="{5C43DC35-5DBB-A341-B51E-4AFD7EB8A806}" srcId="{77A0F7DF-7174-674D-9B5F-BCC001F92FCD}" destId="{CBC559EA-06F6-9E4E-B73C-CD8F8AAE62CA}" srcOrd="3" destOrd="0" parTransId="{7D932BDD-9A5F-1147-A931-B7CA41B09C4B}" sibTransId="{910687FB-0153-0748-80AF-AC19B191DB17}"/>
    <dgm:cxn modelId="{1D5DAD39-028F-094B-8564-1F139442A40F}" srcId="{B4049728-E96E-6842-BE9D-FB3A9AD162B1}" destId="{4984516E-24CA-504C-9742-C8C701E01755}" srcOrd="0" destOrd="0" parTransId="{C5EB2781-6404-664E-AA68-A873DA37E96A}" sibTransId="{2EE0F926-F75D-6C46-B090-C94B6E9D5515}"/>
    <dgm:cxn modelId="{D4C24F40-490D-5C42-AF30-1ED32FB5EF74}" type="presOf" srcId="{7670846F-B6CE-8C47-8A91-B0A82EABAE3F}" destId="{D6A0F7E4-7B09-0B49-8B79-15F8D9840480}" srcOrd="0" destOrd="0" presId="urn:microsoft.com/office/officeart/2005/8/layout/hierarchy3"/>
    <dgm:cxn modelId="{9890AA4B-5FE7-8143-BD8A-92D33AA57F0E}" srcId="{77A0F7DF-7174-674D-9B5F-BCC001F92FCD}" destId="{48048501-D26D-DB43-ABD0-8054FDEA39B8}" srcOrd="2" destOrd="0" parTransId="{04E466E1-E40E-8647-9C73-86F9E71B136F}" sibTransId="{9D9A9689-9238-7440-8DA1-796A5E75B9B4}"/>
    <dgm:cxn modelId="{8F80A64E-5B43-DB4C-842F-F3B4A270449F}" type="presOf" srcId="{706B5FDE-1B8C-8649-9529-DD99DF67A8E4}" destId="{0026DE38-2859-234E-A384-CD35DA059009}" srcOrd="0" destOrd="0" presId="urn:microsoft.com/office/officeart/2005/8/layout/hierarchy3"/>
    <dgm:cxn modelId="{6D77BC4F-5BCD-0F4D-8FB5-3EED533AF0BF}" srcId="{91F4008A-17C0-D54B-99DB-5D6DAED7E29A}" destId="{7670846F-B6CE-8C47-8A91-B0A82EABAE3F}" srcOrd="0" destOrd="0" parTransId="{4F837F1F-AD65-1346-826D-5AB683919AF2}" sibTransId="{00DB2397-AC3B-3B4C-B955-C02107A7727E}"/>
    <dgm:cxn modelId="{616FD14F-546D-394F-BD5C-40FF5EAD9A9E}" srcId="{C1E02B52-386E-404E-BE82-D495676AFFC8}" destId="{B4049728-E96E-6842-BE9D-FB3A9AD162B1}" srcOrd="1" destOrd="0" parTransId="{D2BBAED2-6D04-724F-977D-ABAF7A177AD2}" sibTransId="{8B9292EB-D04C-264C-B69C-74C6F5EDA427}"/>
    <dgm:cxn modelId="{6A69BF63-E4E3-2D48-9870-DBC415061A77}" type="presOf" srcId="{706B5FDE-1B8C-8649-9529-DD99DF67A8E4}" destId="{C3259DDB-FFFC-4E43-8C0D-C431153F2720}" srcOrd="1" destOrd="0" presId="urn:microsoft.com/office/officeart/2005/8/layout/hierarchy3"/>
    <dgm:cxn modelId="{86E03964-38A0-AB4C-8850-A543E3FCDFF1}" type="presOf" srcId="{4F837F1F-AD65-1346-826D-5AB683919AF2}" destId="{6D843FA0-C694-9346-AC8A-DE12C2286F40}" srcOrd="0" destOrd="0" presId="urn:microsoft.com/office/officeart/2005/8/layout/hierarchy3"/>
    <dgm:cxn modelId="{62042F6D-3B9C-1C45-80EC-CA7653FD8FF0}" type="presOf" srcId="{48048501-D26D-DB43-ABD0-8054FDEA39B8}" destId="{F1306691-4486-5547-9EE1-B6477D677FF6}" srcOrd="0" destOrd="3" presId="urn:microsoft.com/office/officeart/2005/8/layout/hierarchy3"/>
    <dgm:cxn modelId="{B0858974-7526-474D-8AAC-6DD698FCB2B0}" type="presOf" srcId="{D6F0731A-F88E-B948-9F02-E6FB35B6B1FF}" destId="{F1306691-4486-5547-9EE1-B6477D677FF6}" srcOrd="0" destOrd="6" presId="urn:microsoft.com/office/officeart/2005/8/layout/hierarchy3"/>
    <dgm:cxn modelId="{F8720B76-922D-3949-853E-628AEE6D6465}" srcId="{91F4008A-17C0-D54B-99DB-5D6DAED7E29A}" destId="{77A0F7DF-7174-674D-9B5F-BCC001F92FCD}" srcOrd="1" destOrd="0" parTransId="{11E891B9-6768-BE46-9C18-9B27CA6A36E4}" sibTransId="{32A13C38-7A51-BC4E-ABEC-8FC47B326FA6}"/>
    <dgm:cxn modelId="{DBC2D977-9431-1C49-B048-B8970CD3ADDB}" type="presOf" srcId="{DD2EF354-602C-6E46-B9C1-93D8A00B1813}" destId="{4F0C771B-DDE4-6B47-B4DC-008564CEE0E5}" srcOrd="0" destOrd="2" presId="urn:microsoft.com/office/officeart/2005/8/layout/hierarchy3"/>
    <dgm:cxn modelId="{611A6D84-8A88-3548-9C39-A9E6C2DF6F87}" srcId="{77A0F7DF-7174-674D-9B5F-BCC001F92FCD}" destId="{31CAAD88-7595-F241-8C51-FB46A31E00C8}" srcOrd="1" destOrd="0" parTransId="{EA315F1B-4007-F34A-B1F5-0081DE712B06}" sibTransId="{A9420A81-1D75-A24F-9C80-2AFA53265DF5}"/>
    <dgm:cxn modelId="{1A1AD28A-0479-3643-841E-1637C48D1DFE}" type="presOf" srcId="{77A0F7DF-7174-674D-9B5F-BCC001F92FCD}" destId="{F1306691-4486-5547-9EE1-B6477D677FF6}" srcOrd="0" destOrd="0" presId="urn:microsoft.com/office/officeart/2005/8/layout/hierarchy3"/>
    <dgm:cxn modelId="{78FAFD8A-32EC-F14A-88F7-763A1BD85813}" srcId="{77A0F7DF-7174-674D-9B5F-BCC001F92FCD}" destId="{61908F49-F5E3-2C41-BC91-1E79B70E892D}" srcOrd="4" destOrd="0" parTransId="{00A43855-FFF1-9842-B245-E5C5186D3EA5}" sibTransId="{A25C76CA-B7D3-CC46-9F76-72964494D33D}"/>
    <dgm:cxn modelId="{408785A0-8335-5A4F-9694-9A82B2D0B8C3}" srcId="{87354C1B-6753-C742-88E6-2749AB4236A5}" destId="{DD2EF354-602C-6E46-B9C1-93D8A00B1813}" srcOrd="1" destOrd="0" parTransId="{DBACAF61-96D2-0B46-BC84-7D44B6894273}" sibTransId="{32ED3F57-D6B5-894B-8936-E183F5720F36}"/>
    <dgm:cxn modelId="{80E8EFA1-D763-834F-9F61-5CC82224A9B4}" srcId="{87354C1B-6753-C742-88E6-2749AB4236A5}" destId="{E2D0BC85-DBA5-5545-901B-2FB5F17E1DA6}" srcOrd="2" destOrd="0" parTransId="{338FFBBD-BAA1-DA47-BCD6-832891D81163}" sibTransId="{7E48BBBD-B50C-2040-A0BA-68144536DCFF}"/>
    <dgm:cxn modelId="{FA8C6EA4-64F8-1D46-AE56-9A96F5BBCEFC}" type="presOf" srcId="{11AAFE74-1611-454E-A274-238D429D6D26}" destId="{CDC5A4C9-84B9-8D4B-ABB0-8B751FEFC374}" srcOrd="0" destOrd="0" presId="urn:microsoft.com/office/officeart/2005/8/layout/hierarchy3"/>
    <dgm:cxn modelId="{12C541A8-4199-7E4A-BA9A-10EDBFF36057}" type="presOf" srcId="{9B05CFFA-1A00-004B-9027-D05639CE2E4B}" destId="{69A672A6-2F67-DE42-BA13-99F6E1FB1730}" srcOrd="0" destOrd="0" presId="urn:microsoft.com/office/officeart/2005/8/layout/hierarchy3"/>
    <dgm:cxn modelId="{8A02B4AD-6BCF-8F42-956A-10F5C3BFC364}" type="presOf" srcId="{CBC559EA-06F6-9E4E-B73C-CD8F8AAE62CA}" destId="{F1306691-4486-5547-9EE1-B6477D677FF6}" srcOrd="0" destOrd="4" presId="urn:microsoft.com/office/officeart/2005/8/layout/hierarchy3"/>
    <dgm:cxn modelId="{6E436FB4-9578-544F-8581-6A1A2AE012FA}" srcId="{87354C1B-6753-C742-88E6-2749AB4236A5}" destId="{E7C074B8-C177-2F4F-A60A-C7DB914904FB}" srcOrd="0" destOrd="0" parTransId="{40C6DD54-1788-5942-908A-630ED4C43B10}" sibTransId="{E55B0399-F0D7-284A-A14C-BFA89374610D}"/>
    <dgm:cxn modelId="{5A3237BB-4142-524F-9421-82B07C4DCC49}" type="presOf" srcId="{C1E02B52-386E-404E-BE82-D495676AFFC8}" destId="{ED27CB50-4E32-5B48-A862-BB8AC5538CF0}" srcOrd="0" destOrd="0" presId="urn:microsoft.com/office/officeart/2005/8/layout/hierarchy3"/>
    <dgm:cxn modelId="{DFA7DABC-18E9-5D46-80EE-D8740DEC2DA9}" type="presOf" srcId="{4984516E-24CA-504C-9742-C8C701E01755}" destId="{BB6F0E16-4B1A-404A-9518-54A090B1A22D}" srcOrd="0" destOrd="0" presId="urn:microsoft.com/office/officeart/2005/8/layout/hierarchy3"/>
    <dgm:cxn modelId="{C9C873C4-8115-2C41-8518-58B5D62A71BE}" srcId="{706B5FDE-1B8C-8649-9529-DD99DF67A8E4}" destId="{87354C1B-6753-C742-88E6-2749AB4236A5}" srcOrd="1" destOrd="0" parTransId="{9B05CFFA-1A00-004B-9027-D05639CE2E4B}" sibTransId="{837B8399-3DD3-6D4F-A218-BD13AEFC7C99}"/>
    <dgm:cxn modelId="{3E4B0AC8-FFE9-7D40-83F7-35E76B3BD862}" srcId="{706B5FDE-1B8C-8649-9529-DD99DF67A8E4}" destId="{11AAFE74-1611-454E-A274-238D429D6D26}" srcOrd="0" destOrd="0" parTransId="{885CD814-982B-294D-A8BB-ECB3FB4987FE}" sibTransId="{32406191-90F7-9E46-84AA-919C12F2A5F4}"/>
    <dgm:cxn modelId="{8F17DFC8-AA04-5542-9D8B-E6AAB79DDA53}" type="presOf" srcId="{B4049728-E96E-6842-BE9D-FB3A9AD162B1}" destId="{9D2D03CE-52D3-204F-BC25-08CD9BA99245}" srcOrd="1" destOrd="0" presId="urn:microsoft.com/office/officeart/2005/8/layout/hierarchy3"/>
    <dgm:cxn modelId="{5328A8CA-6B78-AA4D-96D1-AFAB236197BA}" type="presOf" srcId="{B4049728-E96E-6842-BE9D-FB3A9AD162B1}" destId="{48B88BE4-134C-C84A-B477-DFC03883A819}" srcOrd="0" destOrd="0" presId="urn:microsoft.com/office/officeart/2005/8/layout/hierarchy3"/>
    <dgm:cxn modelId="{2BEA7FD0-3DF6-9443-957B-C5C0656B4EF8}" srcId="{77A0F7DF-7174-674D-9B5F-BCC001F92FCD}" destId="{D6F0731A-F88E-B948-9F02-E6FB35B6B1FF}" srcOrd="5" destOrd="0" parTransId="{4E76C16E-2AE1-FD49-A520-734B16595ADE}" sibTransId="{4C3B4C02-3445-B549-AB3D-EA06B776AF71}"/>
    <dgm:cxn modelId="{B6769BD5-A23F-F14C-A0AF-0C9C153EF05D}" type="presOf" srcId="{E7C074B8-C177-2F4F-A60A-C7DB914904FB}" destId="{4F0C771B-DDE4-6B47-B4DC-008564CEE0E5}" srcOrd="0" destOrd="1" presId="urn:microsoft.com/office/officeart/2005/8/layout/hierarchy3"/>
    <dgm:cxn modelId="{2533D6D9-5028-E54E-AE3D-3D6EBCD7BAED}" type="presOf" srcId="{8191F20F-A952-CD41-9A80-21149E7F6EB1}" destId="{04BFF2C1-8F72-EE47-AEC2-0DD134469338}" srcOrd="0" destOrd="0" presId="urn:microsoft.com/office/officeart/2005/8/layout/hierarchy3"/>
    <dgm:cxn modelId="{01AC09EB-3BF1-3F4C-87BD-127F094464B8}" type="presOf" srcId="{91F4008A-17C0-D54B-99DB-5D6DAED7E29A}" destId="{D5A2FB43-E767-9348-8AA1-AA50D365A6F3}" srcOrd="0" destOrd="0" presId="urn:microsoft.com/office/officeart/2005/8/layout/hierarchy3"/>
    <dgm:cxn modelId="{A7B493ED-2C73-0540-BB2E-E714CD11094D}" type="presOf" srcId="{9A794CDC-2CEE-3E4F-9B30-053B7CC6291C}" destId="{CB41BC7C-E317-FA4D-AC23-8C55E05F4D0E}" srcOrd="0" destOrd="0" presId="urn:microsoft.com/office/officeart/2005/8/layout/hierarchy3"/>
    <dgm:cxn modelId="{B3DCC6EE-5AF0-A841-84D9-F890F3FD61B5}" type="presOf" srcId="{91F4008A-17C0-D54B-99DB-5D6DAED7E29A}" destId="{7F9E0957-F5E8-3E40-A084-ABB6B05A937C}" srcOrd="1" destOrd="0" presId="urn:microsoft.com/office/officeart/2005/8/layout/hierarchy3"/>
    <dgm:cxn modelId="{2B1B61FB-8733-724F-897C-FD48B50E3E0D}" type="presOf" srcId="{E93BE589-167A-6449-B836-DA4690ED93BA}" destId="{F1306691-4486-5547-9EE1-B6477D677FF6}" srcOrd="0" destOrd="1" presId="urn:microsoft.com/office/officeart/2005/8/layout/hierarchy3"/>
    <dgm:cxn modelId="{7A993CFD-EFA4-5C49-9D39-C0C189DD568D}" type="presOf" srcId="{E2D0BC85-DBA5-5545-901B-2FB5F17E1DA6}" destId="{4F0C771B-DDE4-6B47-B4DC-008564CEE0E5}" srcOrd="0" destOrd="3" presId="urn:microsoft.com/office/officeart/2005/8/layout/hierarchy3"/>
    <dgm:cxn modelId="{9E412CDC-5C18-7647-BA67-0F5450208870}" type="presParOf" srcId="{ED27CB50-4E32-5B48-A862-BB8AC5538CF0}" destId="{D91E6F15-66B8-2044-8FAC-1C244EAB458C}" srcOrd="0" destOrd="0" presId="urn:microsoft.com/office/officeart/2005/8/layout/hierarchy3"/>
    <dgm:cxn modelId="{EC24A8D2-A719-D740-8E36-3A4E94A2EB55}" type="presParOf" srcId="{D91E6F15-66B8-2044-8FAC-1C244EAB458C}" destId="{1C7F09C0-0336-7B48-A2BC-7071FEDA4D45}" srcOrd="0" destOrd="0" presId="urn:microsoft.com/office/officeart/2005/8/layout/hierarchy3"/>
    <dgm:cxn modelId="{003FEC43-A0F2-6F47-9F96-FC0C29A02AE6}" type="presParOf" srcId="{1C7F09C0-0336-7B48-A2BC-7071FEDA4D45}" destId="{0026DE38-2859-234E-A384-CD35DA059009}" srcOrd="0" destOrd="0" presId="urn:microsoft.com/office/officeart/2005/8/layout/hierarchy3"/>
    <dgm:cxn modelId="{B8B20DA1-0F0D-D748-8F05-8E8E1AF6B07E}" type="presParOf" srcId="{1C7F09C0-0336-7B48-A2BC-7071FEDA4D45}" destId="{C3259DDB-FFFC-4E43-8C0D-C431153F2720}" srcOrd="1" destOrd="0" presId="urn:microsoft.com/office/officeart/2005/8/layout/hierarchy3"/>
    <dgm:cxn modelId="{74EE3203-4F4B-FA48-9BB3-7086FBA2FDD1}" type="presParOf" srcId="{D91E6F15-66B8-2044-8FAC-1C244EAB458C}" destId="{ABB6186E-4618-7B44-BE2D-C01EF758202B}" srcOrd="1" destOrd="0" presId="urn:microsoft.com/office/officeart/2005/8/layout/hierarchy3"/>
    <dgm:cxn modelId="{B3F80BDD-181C-624F-899B-59C452913E67}" type="presParOf" srcId="{ABB6186E-4618-7B44-BE2D-C01EF758202B}" destId="{4D9BCE03-01E7-8442-869B-F522DB954724}" srcOrd="0" destOrd="0" presId="urn:microsoft.com/office/officeart/2005/8/layout/hierarchy3"/>
    <dgm:cxn modelId="{C29A81AA-5A16-7249-81B6-505221DC397A}" type="presParOf" srcId="{ABB6186E-4618-7B44-BE2D-C01EF758202B}" destId="{CDC5A4C9-84B9-8D4B-ABB0-8B751FEFC374}" srcOrd="1" destOrd="0" presId="urn:microsoft.com/office/officeart/2005/8/layout/hierarchy3"/>
    <dgm:cxn modelId="{A313A7A7-839C-614D-9AD5-6E90DC4BF1BD}" type="presParOf" srcId="{ABB6186E-4618-7B44-BE2D-C01EF758202B}" destId="{69A672A6-2F67-DE42-BA13-99F6E1FB1730}" srcOrd="2" destOrd="0" presId="urn:microsoft.com/office/officeart/2005/8/layout/hierarchy3"/>
    <dgm:cxn modelId="{3857D3A2-D1C0-304C-99BD-B05314C4188D}" type="presParOf" srcId="{ABB6186E-4618-7B44-BE2D-C01EF758202B}" destId="{4F0C771B-DDE4-6B47-B4DC-008564CEE0E5}" srcOrd="3" destOrd="0" presId="urn:microsoft.com/office/officeart/2005/8/layout/hierarchy3"/>
    <dgm:cxn modelId="{2F03AA49-C897-0148-AE63-9414436A3A7A}" type="presParOf" srcId="{ED27CB50-4E32-5B48-A862-BB8AC5538CF0}" destId="{BE9D9C38-EA58-ED43-9BC6-6D32B0844A70}" srcOrd="1" destOrd="0" presId="urn:microsoft.com/office/officeart/2005/8/layout/hierarchy3"/>
    <dgm:cxn modelId="{CBD288F3-A94E-0A48-B6CC-C0BEE26A4C73}" type="presParOf" srcId="{BE9D9C38-EA58-ED43-9BC6-6D32B0844A70}" destId="{5575A1CF-2624-294E-A770-0D0AA262BECB}" srcOrd="0" destOrd="0" presId="urn:microsoft.com/office/officeart/2005/8/layout/hierarchy3"/>
    <dgm:cxn modelId="{5C8E62B5-04D2-4747-B8F3-ADB878A06E50}" type="presParOf" srcId="{5575A1CF-2624-294E-A770-0D0AA262BECB}" destId="{48B88BE4-134C-C84A-B477-DFC03883A819}" srcOrd="0" destOrd="0" presId="urn:microsoft.com/office/officeart/2005/8/layout/hierarchy3"/>
    <dgm:cxn modelId="{33020E0A-828D-E746-BE91-BAC53333F95C}" type="presParOf" srcId="{5575A1CF-2624-294E-A770-0D0AA262BECB}" destId="{9D2D03CE-52D3-204F-BC25-08CD9BA99245}" srcOrd="1" destOrd="0" presId="urn:microsoft.com/office/officeart/2005/8/layout/hierarchy3"/>
    <dgm:cxn modelId="{1C653414-4242-AD4A-9F0F-96818CBA8B3D}" type="presParOf" srcId="{BE9D9C38-EA58-ED43-9BC6-6D32B0844A70}" destId="{55A9AC2D-2DC4-EA40-979D-AC9A26F15270}" srcOrd="1" destOrd="0" presId="urn:microsoft.com/office/officeart/2005/8/layout/hierarchy3"/>
    <dgm:cxn modelId="{B19536F4-9960-9543-BFAE-09AC0B4722BA}" type="presParOf" srcId="{55A9AC2D-2DC4-EA40-979D-AC9A26F15270}" destId="{33D72060-E235-0E41-8D2F-EB3C45D4CE02}" srcOrd="0" destOrd="0" presId="urn:microsoft.com/office/officeart/2005/8/layout/hierarchy3"/>
    <dgm:cxn modelId="{BA4F1FE7-CB20-DF4E-A97D-6DAA3D1D6353}" type="presParOf" srcId="{55A9AC2D-2DC4-EA40-979D-AC9A26F15270}" destId="{BB6F0E16-4B1A-404A-9518-54A090B1A22D}" srcOrd="1" destOrd="0" presId="urn:microsoft.com/office/officeart/2005/8/layout/hierarchy3"/>
    <dgm:cxn modelId="{CE27325F-A9BF-7C45-9014-EF21B6B1A1D8}" type="presParOf" srcId="{55A9AC2D-2DC4-EA40-979D-AC9A26F15270}" destId="{04BFF2C1-8F72-EE47-AEC2-0DD134469338}" srcOrd="2" destOrd="0" presId="urn:microsoft.com/office/officeart/2005/8/layout/hierarchy3"/>
    <dgm:cxn modelId="{01A7B112-33A2-D641-AE51-692F58BDAA39}" type="presParOf" srcId="{55A9AC2D-2DC4-EA40-979D-AC9A26F15270}" destId="{CB41BC7C-E317-FA4D-AC23-8C55E05F4D0E}" srcOrd="3" destOrd="0" presId="urn:microsoft.com/office/officeart/2005/8/layout/hierarchy3"/>
    <dgm:cxn modelId="{BE5A7068-8B41-DE40-B3CA-D02F25C3A530}" type="presParOf" srcId="{ED27CB50-4E32-5B48-A862-BB8AC5538CF0}" destId="{8CE2711B-CC95-CD48-8F3A-F295A94D3AEC}" srcOrd="2" destOrd="0" presId="urn:microsoft.com/office/officeart/2005/8/layout/hierarchy3"/>
    <dgm:cxn modelId="{C4A961A6-997B-6F41-ACB9-79C64176BA02}" type="presParOf" srcId="{8CE2711B-CC95-CD48-8F3A-F295A94D3AEC}" destId="{DA8AFFA5-F29C-3C41-BC5E-FC28ECDE75C8}" srcOrd="0" destOrd="0" presId="urn:microsoft.com/office/officeart/2005/8/layout/hierarchy3"/>
    <dgm:cxn modelId="{4D880E97-4604-C644-8BFF-AE14072CC67B}" type="presParOf" srcId="{DA8AFFA5-F29C-3C41-BC5E-FC28ECDE75C8}" destId="{D5A2FB43-E767-9348-8AA1-AA50D365A6F3}" srcOrd="0" destOrd="0" presId="urn:microsoft.com/office/officeart/2005/8/layout/hierarchy3"/>
    <dgm:cxn modelId="{9480DD9D-E62D-C04B-AB28-5538EDFDDE54}" type="presParOf" srcId="{DA8AFFA5-F29C-3C41-BC5E-FC28ECDE75C8}" destId="{7F9E0957-F5E8-3E40-A084-ABB6B05A937C}" srcOrd="1" destOrd="0" presId="urn:microsoft.com/office/officeart/2005/8/layout/hierarchy3"/>
    <dgm:cxn modelId="{957771EA-685B-9049-AAF5-02CD599272D4}" type="presParOf" srcId="{8CE2711B-CC95-CD48-8F3A-F295A94D3AEC}" destId="{B78BEEDB-83EF-2740-919E-C121BBE6B948}" srcOrd="1" destOrd="0" presId="urn:microsoft.com/office/officeart/2005/8/layout/hierarchy3"/>
    <dgm:cxn modelId="{BD14B437-CCFC-3349-9195-21835E43800D}" type="presParOf" srcId="{B78BEEDB-83EF-2740-919E-C121BBE6B948}" destId="{6D843FA0-C694-9346-AC8A-DE12C2286F40}" srcOrd="0" destOrd="0" presId="urn:microsoft.com/office/officeart/2005/8/layout/hierarchy3"/>
    <dgm:cxn modelId="{388518D0-4B3C-8549-913F-79F9E1B4C02C}" type="presParOf" srcId="{B78BEEDB-83EF-2740-919E-C121BBE6B948}" destId="{D6A0F7E4-7B09-0B49-8B79-15F8D9840480}" srcOrd="1" destOrd="0" presId="urn:microsoft.com/office/officeart/2005/8/layout/hierarchy3"/>
    <dgm:cxn modelId="{A1AADCA9-D9FB-BE48-83A8-A437DEC578FD}" type="presParOf" srcId="{B78BEEDB-83EF-2740-919E-C121BBE6B948}" destId="{422975D2-FB83-5A4F-AF43-C42608220E05}" srcOrd="2" destOrd="0" presId="urn:microsoft.com/office/officeart/2005/8/layout/hierarchy3"/>
    <dgm:cxn modelId="{4A4BF847-F141-DA46-A249-05B2FE12371F}" type="presParOf" srcId="{B78BEEDB-83EF-2740-919E-C121BBE6B948}" destId="{F1306691-4486-5547-9EE1-B6477D677FF6}"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F904322-39EC-6042-9F9D-01A70AD35C61}"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66F9BAB8-8F0B-7641-96F0-8BF3668DC9F9}">
      <dgm:prSet phldrT="[Text]" custT="1"/>
      <dgm:spPr>
        <a:solidFill>
          <a:schemeClr val="accent5">
            <a:lumMod val="75000"/>
          </a:schemeClr>
        </a:solidFill>
        <a:ln>
          <a:solidFill>
            <a:schemeClr val="accent5">
              <a:lumMod val="75000"/>
            </a:schemeClr>
          </a:solidFill>
        </a:ln>
      </dgm:spPr>
      <dgm:t>
        <a:bodyPr/>
        <a:lstStyle/>
        <a:p>
          <a:r>
            <a:rPr lang="en-US" sz="1800" b="0" dirty="0">
              <a:solidFill>
                <a:schemeClr val="tx1"/>
              </a:solidFill>
            </a:rPr>
            <a:t>Mutually exclusive roles</a:t>
          </a:r>
        </a:p>
      </dgm:t>
    </dgm:pt>
    <dgm:pt modelId="{4971D6A8-308C-4148-B301-F525B4BDC91D}" type="parTrans" cxnId="{5693443D-8166-D449-9828-65B8FFBF7E18}">
      <dgm:prSet/>
      <dgm:spPr/>
      <dgm:t>
        <a:bodyPr/>
        <a:lstStyle/>
        <a:p>
          <a:endParaRPr lang="en-US"/>
        </a:p>
      </dgm:t>
    </dgm:pt>
    <dgm:pt modelId="{D50744AE-DD47-D14F-99DA-D0AF565D27A6}" type="sibTrans" cxnId="{5693443D-8166-D449-9828-65B8FFBF7E18}">
      <dgm:prSet/>
      <dgm:spPr/>
      <dgm:t>
        <a:bodyPr/>
        <a:lstStyle/>
        <a:p>
          <a:endParaRPr lang="en-US"/>
        </a:p>
      </dgm:t>
    </dgm:pt>
    <dgm:pt modelId="{A15B77F0-62BA-3C4B-A5FB-EFD8E47D2F74}">
      <dgm:prSet/>
      <dgm:spPr>
        <a:solidFill>
          <a:schemeClr val="accent5">
            <a:lumMod val="40000"/>
            <a:lumOff val="60000"/>
            <a:alpha val="90000"/>
          </a:schemeClr>
        </a:solidFill>
        <a:ln>
          <a:solidFill>
            <a:schemeClr val="accent5">
              <a:lumMod val="75000"/>
            </a:schemeClr>
          </a:solidFill>
        </a:ln>
      </dgm:spPr>
      <dgm:t>
        <a:bodyPr/>
        <a:lstStyle/>
        <a:p>
          <a:r>
            <a:rPr lang="en-US" b="0" dirty="0">
              <a:latin typeface="+mj-lt"/>
            </a:rPr>
            <a:t>A user can only be assigned to one role in the set (either during a session or statically)</a:t>
          </a:r>
        </a:p>
      </dgm:t>
    </dgm:pt>
    <dgm:pt modelId="{58A01062-36FA-574B-A934-B24773714BF5}" type="parTrans" cxnId="{83C4E248-1AE0-0F44-BF68-361BBB754082}">
      <dgm:prSet/>
      <dgm:spPr/>
      <dgm:t>
        <a:bodyPr/>
        <a:lstStyle/>
        <a:p>
          <a:endParaRPr lang="en-US"/>
        </a:p>
      </dgm:t>
    </dgm:pt>
    <dgm:pt modelId="{28B41BB9-15FB-844A-B134-E60F10923B79}" type="sibTrans" cxnId="{83C4E248-1AE0-0F44-BF68-361BBB754082}">
      <dgm:prSet/>
      <dgm:spPr/>
      <dgm:t>
        <a:bodyPr/>
        <a:lstStyle/>
        <a:p>
          <a:endParaRPr lang="en-US"/>
        </a:p>
      </dgm:t>
    </dgm:pt>
    <dgm:pt modelId="{80F96D22-4E7E-3341-A7D8-B487468A9175}">
      <dgm:prSet/>
      <dgm:spPr>
        <a:solidFill>
          <a:schemeClr val="accent5">
            <a:lumMod val="40000"/>
            <a:lumOff val="60000"/>
            <a:alpha val="90000"/>
          </a:schemeClr>
        </a:solidFill>
        <a:ln>
          <a:solidFill>
            <a:schemeClr val="accent5">
              <a:lumMod val="75000"/>
            </a:schemeClr>
          </a:solidFill>
        </a:ln>
      </dgm:spPr>
      <dgm:t>
        <a:bodyPr/>
        <a:lstStyle/>
        <a:p>
          <a:r>
            <a:rPr lang="en-US" b="0" dirty="0">
              <a:latin typeface="+mj-lt"/>
            </a:rPr>
            <a:t>Any permission (access right) can be granted to only one role in the set</a:t>
          </a:r>
        </a:p>
      </dgm:t>
    </dgm:pt>
    <dgm:pt modelId="{D5B9D770-FF28-F94C-898F-E01487A668D3}" type="parTrans" cxnId="{98F54B1A-199D-C241-921C-6F76A0A4F4BE}">
      <dgm:prSet/>
      <dgm:spPr/>
      <dgm:t>
        <a:bodyPr/>
        <a:lstStyle/>
        <a:p>
          <a:endParaRPr lang="en-US"/>
        </a:p>
      </dgm:t>
    </dgm:pt>
    <dgm:pt modelId="{E7868F60-A5B8-3146-81A6-6D8A0DF95A2D}" type="sibTrans" cxnId="{98F54B1A-199D-C241-921C-6F76A0A4F4BE}">
      <dgm:prSet/>
      <dgm:spPr/>
      <dgm:t>
        <a:bodyPr/>
        <a:lstStyle/>
        <a:p>
          <a:endParaRPr lang="en-US"/>
        </a:p>
      </dgm:t>
    </dgm:pt>
    <dgm:pt modelId="{C0509ACD-9986-9049-ADCB-547C11F91FBE}">
      <dgm:prSet custT="1"/>
      <dgm:spPr>
        <a:solidFill>
          <a:schemeClr val="accent1"/>
        </a:solidFill>
      </dgm:spPr>
      <dgm:t>
        <a:bodyPr/>
        <a:lstStyle/>
        <a:p>
          <a:r>
            <a:rPr lang="en-US" sz="1800" b="1" dirty="0">
              <a:solidFill>
                <a:schemeClr val="tx1"/>
              </a:solidFill>
            </a:rPr>
            <a:t>Cardinality</a:t>
          </a:r>
        </a:p>
      </dgm:t>
    </dgm:pt>
    <dgm:pt modelId="{E379AEC4-4AAC-D743-8673-0B767F06A143}" type="parTrans" cxnId="{49CE8D12-7A4C-334C-B86D-9F9BBD34322A}">
      <dgm:prSet/>
      <dgm:spPr/>
      <dgm:t>
        <a:bodyPr/>
        <a:lstStyle/>
        <a:p>
          <a:endParaRPr lang="en-US"/>
        </a:p>
      </dgm:t>
    </dgm:pt>
    <dgm:pt modelId="{542E846E-AB1F-3B44-B3FE-741187EBBAB5}" type="sibTrans" cxnId="{49CE8D12-7A4C-334C-B86D-9F9BBD34322A}">
      <dgm:prSet/>
      <dgm:spPr/>
      <dgm:t>
        <a:bodyPr/>
        <a:lstStyle/>
        <a:p>
          <a:endParaRPr lang="en-US"/>
        </a:p>
      </dgm:t>
    </dgm:pt>
    <dgm:pt modelId="{823A41DA-598C-B741-82AA-2ABD13A8CFDB}">
      <dgm:prSet/>
      <dgm:spPr/>
      <dgm:t>
        <a:bodyPr/>
        <a:lstStyle/>
        <a:p>
          <a:r>
            <a:rPr lang="en-US" b="0" dirty="0">
              <a:latin typeface="+mj-lt"/>
            </a:rPr>
            <a:t>Setting a maximum number with respect to roles</a:t>
          </a:r>
        </a:p>
      </dgm:t>
    </dgm:pt>
    <dgm:pt modelId="{E3237A07-1AAF-1D40-A58B-817FC572F1C6}" type="parTrans" cxnId="{6B0C1793-E128-C141-9CED-6800B56367A1}">
      <dgm:prSet/>
      <dgm:spPr/>
      <dgm:t>
        <a:bodyPr/>
        <a:lstStyle/>
        <a:p>
          <a:endParaRPr lang="en-US"/>
        </a:p>
      </dgm:t>
    </dgm:pt>
    <dgm:pt modelId="{147E531A-DBD3-E54A-A8D8-50FB50691D13}" type="sibTrans" cxnId="{6B0C1793-E128-C141-9CED-6800B56367A1}">
      <dgm:prSet/>
      <dgm:spPr/>
      <dgm:t>
        <a:bodyPr/>
        <a:lstStyle/>
        <a:p>
          <a:endParaRPr lang="en-US"/>
        </a:p>
      </dgm:t>
    </dgm:pt>
    <dgm:pt modelId="{AF09F7CA-85BE-1347-BF0F-003075D836F4}">
      <dgm:prSet custT="1"/>
      <dgm:spPr>
        <a:solidFill>
          <a:schemeClr val="accent3">
            <a:lumMod val="75000"/>
          </a:schemeClr>
        </a:solidFill>
        <a:ln>
          <a:solidFill>
            <a:schemeClr val="accent3">
              <a:lumMod val="75000"/>
            </a:schemeClr>
          </a:solidFill>
        </a:ln>
      </dgm:spPr>
      <dgm:t>
        <a:bodyPr/>
        <a:lstStyle/>
        <a:p>
          <a:r>
            <a:rPr lang="en-US" sz="1800" b="1" dirty="0">
              <a:solidFill>
                <a:schemeClr val="tx1"/>
              </a:solidFill>
            </a:rPr>
            <a:t>Prerequisite roles</a:t>
          </a:r>
        </a:p>
      </dgm:t>
    </dgm:pt>
    <dgm:pt modelId="{466F1949-9272-E24A-96DC-1F7131F2635E}" type="parTrans" cxnId="{04E48F82-E70D-2E47-8F4E-80E7B46EA2D6}">
      <dgm:prSet/>
      <dgm:spPr/>
      <dgm:t>
        <a:bodyPr/>
        <a:lstStyle/>
        <a:p>
          <a:endParaRPr lang="en-US"/>
        </a:p>
      </dgm:t>
    </dgm:pt>
    <dgm:pt modelId="{8C856208-87AD-4B49-8EED-0AE756830871}" type="sibTrans" cxnId="{04E48F82-E70D-2E47-8F4E-80E7B46EA2D6}">
      <dgm:prSet/>
      <dgm:spPr/>
      <dgm:t>
        <a:bodyPr/>
        <a:lstStyle/>
        <a:p>
          <a:endParaRPr lang="en-US"/>
        </a:p>
      </dgm:t>
    </dgm:pt>
    <dgm:pt modelId="{A35755F7-C086-624F-A232-56FBBCBC1040}">
      <dgm:prSet/>
      <dgm:spPr>
        <a:solidFill>
          <a:schemeClr val="accent3">
            <a:lumMod val="40000"/>
            <a:lumOff val="60000"/>
            <a:alpha val="90000"/>
          </a:schemeClr>
        </a:solidFill>
        <a:ln>
          <a:solidFill>
            <a:schemeClr val="accent3">
              <a:lumMod val="75000"/>
              <a:alpha val="90000"/>
            </a:schemeClr>
          </a:solidFill>
        </a:ln>
      </dgm:spPr>
      <dgm:t>
        <a:bodyPr/>
        <a:lstStyle/>
        <a:p>
          <a:r>
            <a:rPr lang="en-US" b="0" dirty="0">
              <a:latin typeface="+mj-lt"/>
            </a:rPr>
            <a:t>Dictates that a user can only be assigned to a particular role if it is already assigned to some other specified role</a:t>
          </a:r>
        </a:p>
      </dgm:t>
    </dgm:pt>
    <dgm:pt modelId="{179FFDAC-23EA-0548-9A1F-4850B08F435B}" type="parTrans" cxnId="{41EE83F9-34E1-E847-BD65-F5FB5B5E97D4}">
      <dgm:prSet/>
      <dgm:spPr/>
      <dgm:t>
        <a:bodyPr/>
        <a:lstStyle/>
        <a:p>
          <a:endParaRPr lang="en-US"/>
        </a:p>
      </dgm:t>
    </dgm:pt>
    <dgm:pt modelId="{D2DBA166-0F3E-6E4B-BFA7-30F72D19BC17}" type="sibTrans" cxnId="{41EE83F9-34E1-E847-BD65-F5FB5B5E97D4}">
      <dgm:prSet/>
      <dgm:spPr/>
      <dgm:t>
        <a:bodyPr/>
        <a:lstStyle/>
        <a:p>
          <a:endParaRPr lang="en-US"/>
        </a:p>
      </dgm:t>
    </dgm:pt>
    <dgm:pt modelId="{EDF5F04F-B34B-A74A-8353-72114DD4C7D6}" type="pres">
      <dgm:prSet presAssocID="{0F904322-39EC-6042-9F9D-01A70AD35C61}" presName="Name0" presStyleCnt="0">
        <dgm:presLayoutVars>
          <dgm:dir/>
          <dgm:animLvl val="lvl"/>
          <dgm:resizeHandles val="exact"/>
        </dgm:presLayoutVars>
      </dgm:prSet>
      <dgm:spPr/>
    </dgm:pt>
    <dgm:pt modelId="{B05B39D2-6CBC-224B-B9C0-C2772A9E985D}" type="pres">
      <dgm:prSet presAssocID="{66F9BAB8-8F0B-7641-96F0-8BF3668DC9F9}" presName="composite" presStyleCnt="0"/>
      <dgm:spPr/>
    </dgm:pt>
    <dgm:pt modelId="{B32932B0-E54B-8049-A28C-856DF35A5224}" type="pres">
      <dgm:prSet presAssocID="{66F9BAB8-8F0B-7641-96F0-8BF3668DC9F9}" presName="parTx" presStyleLbl="alignNode1" presStyleIdx="0" presStyleCnt="3">
        <dgm:presLayoutVars>
          <dgm:chMax val="0"/>
          <dgm:chPref val="0"/>
          <dgm:bulletEnabled val="1"/>
        </dgm:presLayoutVars>
      </dgm:prSet>
      <dgm:spPr/>
    </dgm:pt>
    <dgm:pt modelId="{B3DA0312-6C14-794F-9450-42306B982A54}" type="pres">
      <dgm:prSet presAssocID="{66F9BAB8-8F0B-7641-96F0-8BF3668DC9F9}" presName="desTx" presStyleLbl="alignAccFollowNode1" presStyleIdx="0" presStyleCnt="3">
        <dgm:presLayoutVars>
          <dgm:bulletEnabled val="1"/>
        </dgm:presLayoutVars>
      </dgm:prSet>
      <dgm:spPr/>
    </dgm:pt>
    <dgm:pt modelId="{1B01D581-A8DD-E441-9889-18C8844DB963}" type="pres">
      <dgm:prSet presAssocID="{D50744AE-DD47-D14F-99DA-D0AF565D27A6}" presName="space" presStyleCnt="0"/>
      <dgm:spPr/>
    </dgm:pt>
    <dgm:pt modelId="{B9C4630A-6316-7F4E-B513-A39EB95FC725}" type="pres">
      <dgm:prSet presAssocID="{C0509ACD-9986-9049-ADCB-547C11F91FBE}" presName="composite" presStyleCnt="0"/>
      <dgm:spPr/>
    </dgm:pt>
    <dgm:pt modelId="{B4833B63-7C23-0748-AB00-48522DF48DC1}" type="pres">
      <dgm:prSet presAssocID="{C0509ACD-9986-9049-ADCB-547C11F91FBE}" presName="parTx" presStyleLbl="alignNode1" presStyleIdx="1" presStyleCnt="3">
        <dgm:presLayoutVars>
          <dgm:chMax val="0"/>
          <dgm:chPref val="0"/>
          <dgm:bulletEnabled val="1"/>
        </dgm:presLayoutVars>
      </dgm:prSet>
      <dgm:spPr/>
    </dgm:pt>
    <dgm:pt modelId="{3CA83575-2825-064D-9714-91CB3865778F}" type="pres">
      <dgm:prSet presAssocID="{C0509ACD-9986-9049-ADCB-547C11F91FBE}" presName="desTx" presStyleLbl="alignAccFollowNode1" presStyleIdx="1" presStyleCnt="3">
        <dgm:presLayoutVars>
          <dgm:bulletEnabled val="1"/>
        </dgm:presLayoutVars>
      </dgm:prSet>
      <dgm:spPr/>
    </dgm:pt>
    <dgm:pt modelId="{0D91590A-1F36-554E-A593-C3553CDD10D5}" type="pres">
      <dgm:prSet presAssocID="{542E846E-AB1F-3B44-B3FE-741187EBBAB5}" presName="space" presStyleCnt="0"/>
      <dgm:spPr/>
    </dgm:pt>
    <dgm:pt modelId="{4088F2B7-249C-C04C-A189-BC60A8AC04EF}" type="pres">
      <dgm:prSet presAssocID="{AF09F7CA-85BE-1347-BF0F-003075D836F4}" presName="composite" presStyleCnt="0"/>
      <dgm:spPr/>
    </dgm:pt>
    <dgm:pt modelId="{EC74B479-C31F-244B-B181-62591C6D9078}" type="pres">
      <dgm:prSet presAssocID="{AF09F7CA-85BE-1347-BF0F-003075D836F4}" presName="parTx" presStyleLbl="alignNode1" presStyleIdx="2" presStyleCnt="3">
        <dgm:presLayoutVars>
          <dgm:chMax val="0"/>
          <dgm:chPref val="0"/>
          <dgm:bulletEnabled val="1"/>
        </dgm:presLayoutVars>
      </dgm:prSet>
      <dgm:spPr/>
    </dgm:pt>
    <dgm:pt modelId="{E058C3CE-5347-004C-9E78-C1CAA6CCCCF7}" type="pres">
      <dgm:prSet presAssocID="{AF09F7CA-85BE-1347-BF0F-003075D836F4}" presName="desTx" presStyleLbl="alignAccFollowNode1" presStyleIdx="2" presStyleCnt="3">
        <dgm:presLayoutVars>
          <dgm:bulletEnabled val="1"/>
        </dgm:presLayoutVars>
      </dgm:prSet>
      <dgm:spPr/>
    </dgm:pt>
  </dgm:ptLst>
  <dgm:cxnLst>
    <dgm:cxn modelId="{A6C74002-18AB-6A4F-820C-AA08092503A1}" type="presOf" srcId="{80F96D22-4E7E-3341-A7D8-B487468A9175}" destId="{B3DA0312-6C14-794F-9450-42306B982A54}" srcOrd="0" destOrd="1" presId="urn:microsoft.com/office/officeart/2005/8/layout/hList1"/>
    <dgm:cxn modelId="{49CE8D12-7A4C-334C-B86D-9F9BBD34322A}" srcId="{0F904322-39EC-6042-9F9D-01A70AD35C61}" destId="{C0509ACD-9986-9049-ADCB-547C11F91FBE}" srcOrd="1" destOrd="0" parTransId="{E379AEC4-4AAC-D743-8673-0B767F06A143}" sibTransId="{542E846E-AB1F-3B44-B3FE-741187EBBAB5}"/>
    <dgm:cxn modelId="{98F54B1A-199D-C241-921C-6F76A0A4F4BE}" srcId="{66F9BAB8-8F0B-7641-96F0-8BF3668DC9F9}" destId="{80F96D22-4E7E-3341-A7D8-B487468A9175}" srcOrd="1" destOrd="0" parTransId="{D5B9D770-FF28-F94C-898F-E01487A668D3}" sibTransId="{E7868F60-A5B8-3146-81A6-6D8A0DF95A2D}"/>
    <dgm:cxn modelId="{DBC68239-FC45-9947-9747-91D6CAD5FC8C}" type="presOf" srcId="{0F904322-39EC-6042-9F9D-01A70AD35C61}" destId="{EDF5F04F-B34B-A74A-8353-72114DD4C7D6}" srcOrd="0" destOrd="0" presId="urn:microsoft.com/office/officeart/2005/8/layout/hList1"/>
    <dgm:cxn modelId="{5693443D-8166-D449-9828-65B8FFBF7E18}" srcId="{0F904322-39EC-6042-9F9D-01A70AD35C61}" destId="{66F9BAB8-8F0B-7641-96F0-8BF3668DC9F9}" srcOrd="0" destOrd="0" parTransId="{4971D6A8-308C-4148-B301-F525B4BDC91D}" sibTransId="{D50744AE-DD47-D14F-99DA-D0AF565D27A6}"/>
    <dgm:cxn modelId="{83C4E248-1AE0-0F44-BF68-361BBB754082}" srcId="{66F9BAB8-8F0B-7641-96F0-8BF3668DC9F9}" destId="{A15B77F0-62BA-3C4B-A5FB-EFD8E47D2F74}" srcOrd="0" destOrd="0" parTransId="{58A01062-36FA-574B-A934-B24773714BF5}" sibTransId="{28B41BB9-15FB-844A-B134-E60F10923B79}"/>
    <dgm:cxn modelId="{04E48F82-E70D-2E47-8F4E-80E7B46EA2D6}" srcId="{0F904322-39EC-6042-9F9D-01A70AD35C61}" destId="{AF09F7CA-85BE-1347-BF0F-003075D836F4}" srcOrd="2" destOrd="0" parTransId="{466F1949-9272-E24A-96DC-1F7131F2635E}" sibTransId="{8C856208-87AD-4B49-8EED-0AE756830871}"/>
    <dgm:cxn modelId="{16D0FD83-A774-3D46-8E44-90AF9F838E75}" type="presOf" srcId="{AF09F7CA-85BE-1347-BF0F-003075D836F4}" destId="{EC74B479-C31F-244B-B181-62591C6D9078}" srcOrd="0" destOrd="0" presId="urn:microsoft.com/office/officeart/2005/8/layout/hList1"/>
    <dgm:cxn modelId="{6B0C1793-E128-C141-9CED-6800B56367A1}" srcId="{C0509ACD-9986-9049-ADCB-547C11F91FBE}" destId="{823A41DA-598C-B741-82AA-2ABD13A8CFDB}" srcOrd="0" destOrd="0" parTransId="{E3237A07-1AAF-1D40-A58B-817FC572F1C6}" sibTransId="{147E531A-DBD3-E54A-A8D8-50FB50691D13}"/>
    <dgm:cxn modelId="{16C0B1A4-ADB3-7B40-8368-47E363A68FC1}" type="presOf" srcId="{C0509ACD-9986-9049-ADCB-547C11F91FBE}" destId="{B4833B63-7C23-0748-AB00-48522DF48DC1}" srcOrd="0" destOrd="0" presId="urn:microsoft.com/office/officeart/2005/8/layout/hList1"/>
    <dgm:cxn modelId="{59D10ACE-E807-3D41-8F32-553756812D51}" type="presOf" srcId="{A35755F7-C086-624F-A232-56FBBCBC1040}" destId="{E058C3CE-5347-004C-9E78-C1CAA6CCCCF7}" srcOrd="0" destOrd="0" presId="urn:microsoft.com/office/officeart/2005/8/layout/hList1"/>
    <dgm:cxn modelId="{2685A1D3-CDF2-434E-9950-1B5EF2A560A3}" type="presOf" srcId="{823A41DA-598C-B741-82AA-2ABD13A8CFDB}" destId="{3CA83575-2825-064D-9714-91CB3865778F}" srcOrd="0" destOrd="0" presId="urn:microsoft.com/office/officeart/2005/8/layout/hList1"/>
    <dgm:cxn modelId="{75B07FE0-7607-374B-B0E9-7E4FAAD5F038}" type="presOf" srcId="{66F9BAB8-8F0B-7641-96F0-8BF3668DC9F9}" destId="{B32932B0-E54B-8049-A28C-856DF35A5224}" srcOrd="0" destOrd="0" presId="urn:microsoft.com/office/officeart/2005/8/layout/hList1"/>
    <dgm:cxn modelId="{49857DF6-CD27-424C-9835-A1F61F2E5D13}" type="presOf" srcId="{A15B77F0-62BA-3C4B-A5FB-EFD8E47D2F74}" destId="{B3DA0312-6C14-794F-9450-42306B982A54}" srcOrd="0" destOrd="0" presId="urn:microsoft.com/office/officeart/2005/8/layout/hList1"/>
    <dgm:cxn modelId="{41EE83F9-34E1-E847-BD65-F5FB5B5E97D4}" srcId="{AF09F7CA-85BE-1347-BF0F-003075D836F4}" destId="{A35755F7-C086-624F-A232-56FBBCBC1040}" srcOrd="0" destOrd="0" parTransId="{179FFDAC-23EA-0548-9A1F-4850B08F435B}" sibTransId="{D2DBA166-0F3E-6E4B-BFA7-30F72D19BC17}"/>
    <dgm:cxn modelId="{9301B9F4-D09F-2D4B-BD18-EAEA96F330B2}" type="presParOf" srcId="{EDF5F04F-B34B-A74A-8353-72114DD4C7D6}" destId="{B05B39D2-6CBC-224B-B9C0-C2772A9E985D}" srcOrd="0" destOrd="0" presId="urn:microsoft.com/office/officeart/2005/8/layout/hList1"/>
    <dgm:cxn modelId="{42E50260-ED07-3D48-9A3B-2DB5C5E7DCA0}" type="presParOf" srcId="{B05B39D2-6CBC-224B-B9C0-C2772A9E985D}" destId="{B32932B0-E54B-8049-A28C-856DF35A5224}" srcOrd="0" destOrd="0" presId="urn:microsoft.com/office/officeart/2005/8/layout/hList1"/>
    <dgm:cxn modelId="{9F00BC32-A71D-1544-B1D0-B4B4F87CA8E1}" type="presParOf" srcId="{B05B39D2-6CBC-224B-B9C0-C2772A9E985D}" destId="{B3DA0312-6C14-794F-9450-42306B982A54}" srcOrd="1" destOrd="0" presId="urn:microsoft.com/office/officeart/2005/8/layout/hList1"/>
    <dgm:cxn modelId="{B9A0F1B2-6788-C34E-B21D-CCEDE72FD5DD}" type="presParOf" srcId="{EDF5F04F-B34B-A74A-8353-72114DD4C7D6}" destId="{1B01D581-A8DD-E441-9889-18C8844DB963}" srcOrd="1" destOrd="0" presId="urn:microsoft.com/office/officeart/2005/8/layout/hList1"/>
    <dgm:cxn modelId="{4E536594-E13C-3945-8023-0CFC220D9254}" type="presParOf" srcId="{EDF5F04F-B34B-A74A-8353-72114DD4C7D6}" destId="{B9C4630A-6316-7F4E-B513-A39EB95FC725}" srcOrd="2" destOrd="0" presId="urn:microsoft.com/office/officeart/2005/8/layout/hList1"/>
    <dgm:cxn modelId="{0FCC22E2-59E9-734A-A8E5-3031DC94C53F}" type="presParOf" srcId="{B9C4630A-6316-7F4E-B513-A39EB95FC725}" destId="{B4833B63-7C23-0748-AB00-48522DF48DC1}" srcOrd="0" destOrd="0" presId="urn:microsoft.com/office/officeart/2005/8/layout/hList1"/>
    <dgm:cxn modelId="{49FADAD8-62A9-444D-A702-44D1B893F9D6}" type="presParOf" srcId="{B9C4630A-6316-7F4E-B513-A39EB95FC725}" destId="{3CA83575-2825-064D-9714-91CB3865778F}" srcOrd="1" destOrd="0" presId="urn:microsoft.com/office/officeart/2005/8/layout/hList1"/>
    <dgm:cxn modelId="{CDDAA8A2-1E8F-7148-91D0-BA166A0AA576}" type="presParOf" srcId="{EDF5F04F-B34B-A74A-8353-72114DD4C7D6}" destId="{0D91590A-1F36-554E-A593-C3553CDD10D5}" srcOrd="3" destOrd="0" presId="urn:microsoft.com/office/officeart/2005/8/layout/hList1"/>
    <dgm:cxn modelId="{63DE86D2-75BF-F741-AA11-CE8307E7A0AF}" type="presParOf" srcId="{EDF5F04F-B34B-A74A-8353-72114DD4C7D6}" destId="{4088F2B7-249C-C04C-A189-BC60A8AC04EF}" srcOrd="4" destOrd="0" presId="urn:microsoft.com/office/officeart/2005/8/layout/hList1"/>
    <dgm:cxn modelId="{212B59B2-81E8-624A-B704-DF4E0868340A}" type="presParOf" srcId="{4088F2B7-249C-C04C-A189-BC60A8AC04EF}" destId="{EC74B479-C31F-244B-B181-62591C6D9078}" srcOrd="0" destOrd="0" presId="urn:microsoft.com/office/officeart/2005/8/layout/hList1"/>
    <dgm:cxn modelId="{4499EF79-24FF-5E45-BDC0-0393F92A39CF}" type="presParOf" srcId="{4088F2B7-249C-C04C-A189-BC60A8AC04EF}" destId="{E058C3CE-5347-004C-9E78-C1CAA6CCCCF7}"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85D1C91-6B73-D64A-B23E-04566BC3748A}" type="doc">
      <dgm:prSet loTypeId="urn:microsoft.com/office/officeart/2005/8/layout/hList6" loCatId="list" qsTypeId="urn:microsoft.com/office/officeart/2005/8/quickstyle/simple4" qsCatId="simple" csTypeId="urn:microsoft.com/office/officeart/2005/8/colors/accent1_2" csCatId="accent1" phldr="1"/>
      <dgm:spPr/>
      <dgm:t>
        <a:bodyPr/>
        <a:lstStyle/>
        <a:p>
          <a:endParaRPr lang="en-US"/>
        </a:p>
      </dgm:t>
    </dgm:pt>
    <dgm:pt modelId="{BB8A0D74-3C63-CF49-B3C5-FA471A6D594F}">
      <dgm:prSet/>
      <dgm:spPr>
        <a:solidFill>
          <a:schemeClr val="accent6"/>
        </a:solidFill>
      </dgm:spPr>
      <dgm:t>
        <a:bodyPr/>
        <a:lstStyle/>
        <a:p>
          <a:pPr rtl="0"/>
          <a:r>
            <a:rPr lang="en-US" b="0" dirty="0"/>
            <a:t>Can define authorizations that express conditions on properties of both the resource and the subject</a:t>
          </a:r>
        </a:p>
      </dgm:t>
    </dgm:pt>
    <dgm:pt modelId="{E64197CB-B392-C549-91F2-68AEFB5E867E}" type="parTrans" cxnId="{94FDF1FA-64C1-7740-A047-F289C0C42B9A}">
      <dgm:prSet/>
      <dgm:spPr/>
      <dgm:t>
        <a:bodyPr/>
        <a:lstStyle/>
        <a:p>
          <a:endParaRPr lang="en-US"/>
        </a:p>
      </dgm:t>
    </dgm:pt>
    <dgm:pt modelId="{8B3DFF98-38C6-D84C-964E-A1699ED1BD33}" type="sibTrans" cxnId="{94FDF1FA-64C1-7740-A047-F289C0C42B9A}">
      <dgm:prSet/>
      <dgm:spPr/>
      <dgm:t>
        <a:bodyPr/>
        <a:lstStyle/>
        <a:p>
          <a:endParaRPr lang="en-US"/>
        </a:p>
      </dgm:t>
    </dgm:pt>
    <dgm:pt modelId="{B0642AA6-6825-1443-BB0E-E9E172E85AF5}">
      <dgm:prSet/>
      <dgm:spPr>
        <a:solidFill>
          <a:schemeClr val="accent5">
            <a:lumMod val="75000"/>
          </a:schemeClr>
        </a:solidFill>
      </dgm:spPr>
      <dgm:t>
        <a:bodyPr/>
        <a:lstStyle/>
        <a:p>
          <a:pPr rtl="0"/>
          <a:r>
            <a:rPr lang="en-US" b="0" dirty="0"/>
            <a:t>Strength is its flexibility and expressive power</a:t>
          </a:r>
        </a:p>
      </dgm:t>
    </dgm:pt>
    <dgm:pt modelId="{D419AE9A-87B0-B940-8B52-17CFA2EA07EB}" type="parTrans" cxnId="{2A302559-F6F0-034C-B10A-9CB91D23B59F}">
      <dgm:prSet/>
      <dgm:spPr/>
      <dgm:t>
        <a:bodyPr/>
        <a:lstStyle/>
        <a:p>
          <a:endParaRPr lang="en-US"/>
        </a:p>
      </dgm:t>
    </dgm:pt>
    <dgm:pt modelId="{8FF73336-9C4E-5B4F-B7DA-AA8C87D7693A}" type="sibTrans" cxnId="{2A302559-F6F0-034C-B10A-9CB91D23B59F}">
      <dgm:prSet/>
      <dgm:spPr/>
      <dgm:t>
        <a:bodyPr/>
        <a:lstStyle/>
        <a:p>
          <a:endParaRPr lang="en-US"/>
        </a:p>
      </dgm:t>
    </dgm:pt>
    <dgm:pt modelId="{E10A8ADF-E3D7-DC4C-8004-5E13179118FF}">
      <dgm:prSet/>
      <dgm:spPr>
        <a:solidFill>
          <a:schemeClr val="accent4">
            <a:lumMod val="75000"/>
          </a:schemeClr>
        </a:solidFill>
      </dgm:spPr>
      <dgm:t>
        <a:bodyPr/>
        <a:lstStyle/>
        <a:p>
          <a:pPr rtl="0"/>
          <a:r>
            <a:rPr lang="en-US" b="0" dirty="0"/>
            <a:t>Main obstacle to its adoption in real systems has been concern about the performance impact of evaluating predicates on both resource and user properties for each access</a:t>
          </a:r>
        </a:p>
      </dgm:t>
    </dgm:pt>
    <dgm:pt modelId="{ED5B44C8-1517-DA49-B07B-DBE64EB85312}" type="parTrans" cxnId="{ACFD75EE-DA87-0445-BC0F-CD765E7D086A}">
      <dgm:prSet/>
      <dgm:spPr/>
      <dgm:t>
        <a:bodyPr/>
        <a:lstStyle/>
        <a:p>
          <a:endParaRPr lang="en-US"/>
        </a:p>
      </dgm:t>
    </dgm:pt>
    <dgm:pt modelId="{48E8EA27-9619-384C-8500-B51C867F7F78}" type="sibTrans" cxnId="{ACFD75EE-DA87-0445-BC0F-CD765E7D086A}">
      <dgm:prSet/>
      <dgm:spPr/>
      <dgm:t>
        <a:bodyPr/>
        <a:lstStyle/>
        <a:p>
          <a:endParaRPr lang="en-US"/>
        </a:p>
      </dgm:t>
    </dgm:pt>
    <dgm:pt modelId="{44CFF86E-46B1-D448-B841-BA8682E66064}">
      <dgm:prSet/>
      <dgm:spPr>
        <a:solidFill>
          <a:schemeClr val="accent3">
            <a:lumMod val="75000"/>
          </a:schemeClr>
        </a:solidFill>
      </dgm:spPr>
      <dgm:t>
        <a:bodyPr/>
        <a:lstStyle/>
        <a:p>
          <a:pPr rtl="0"/>
          <a:r>
            <a:rPr lang="en-US" b="0" dirty="0"/>
            <a:t>Web services have been pioneering technologies through the introduction of the </a:t>
          </a:r>
          <a:r>
            <a:rPr lang="en-US" b="0" dirty="0" err="1"/>
            <a:t>eXtensible</a:t>
          </a:r>
          <a:r>
            <a:rPr lang="en-US" b="0" dirty="0"/>
            <a:t> Access Control Markup Language (XAMCL)</a:t>
          </a:r>
        </a:p>
      </dgm:t>
    </dgm:pt>
    <dgm:pt modelId="{1FBA5BB4-F812-9442-BC98-350FBE0343FF}" type="parTrans" cxnId="{229F71EC-F39C-E345-AEB4-5FFE20266042}">
      <dgm:prSet/>
      <dgm:spPr/>
      <dgm:t>
        <a:bodyPr/>
        <a:lstStyle/>
        <a:p>
          <a:endParaRPr lang="en-US"/>
        </a:p>
      </dgm:t>
    </dgm:pt>
    <dgm:pt modelId="{753E6DBF-8731-4A4C-9CAF-AF8F7F5C8A81}" type="sibTrans" cxnId="{229F71EC-F39C-E345-AEB4-5FFE20266042}">
      <dgm:prSet/>
      <dgm:spPr/>
      <dgm:t>
        <a:bodyPr/>
        <a:lstStyle/>
        <a:p>
          <a:endParaRPr lang="en-US"/>
        </a:p>
      </dgm:t>
    </dgm:pt>
    <dgm:pt modelId="{DCC605DC-5C83-1F4A-A3C7-A7FAAE618A5A}">
      <dgm:prSet/>
      <dgm:spPr>
        <a:solidFill>
          <a:schemeClr val="accent1"/>
        </a:solidFill>
      </dgm:spPr>
      <dgm:t>
        <a:bodyPr/>
        <a:lstStyle/>
        <a:p>
          <a:pPr rtl="0"/>
          <a:r>
            <a:rPr lang="en-US" b="0" dirty="0"/>
            <a:t>There is considerable interest in applying the model to cloud services</a:t>
          </a:r>
        </a:p>
      </dgm:t>
    </dgm:pt>
    <dgm:pt modelId="{E0B9C2BE-3F9C-CE48-8742-A2620F9DBD76}" type="parTrans" cxnId="{F5E42370-679B-F946-ACA9-AB4D2D3EC880}">
      <dgm:prSet/>
      <dgm:spPr/>
      <dgm:t>
        <a:bodyPr/>
        <a:lstStyle/>
        <a:p>
          <a:endParaRPr lang="en-US"/>
        </a:p>
      </dgm:t>
    </dgm:pt>
    <dgm:pt modelId="{BC17340B-46A3-8B4C-8F01-E178D4F1E4FC}" type="sibTrans" cxnId="{F5E42370-679B-F946-ACA9-AB4D2D3EC880}">
      <dgm:prSet/>
      <dgm:spPr/>
      <dgm:t>
        <a:bodyPr/>
        <a:lstStyle/>
        <a:p>
          <a:endParaRPr lang="en-US"/>
        </a:p>
      </dgm:t>
    </dgm:pt>
    <dgm:pt modelId="{47B96F38-26FC-BE41-A500-F5EB450121D8}" type="pres">
      <dgm:prSet presAssocID="{485D1C91-6B73-D64A-B23E-04566BC3748A}" presName="Name0" presStyleCnt="0">
        <dgm:presLayoutVars>
          <dgm:dir/>
          <dgm:resizeHandles val="exact"/>
        </dgm:presLayoutVars>
      </dgm:prSet>
      <dgm:spPr/>
    </dgm:pt>
    <dgm:pt modelId="{B0EB2FE9-FA50-DA46-8BBC-B613515C1146}" type="pres">
      <dgm:prSet presAssocID="{BB8A0D74-3C63-CF49-B3C5-FA471A6D594F}" presName="node" presStyleLbl="node1" presStyleIdx="0" presStyleCnt="5">
        <dgm:presLayoutVars>
          <dgm:bulletEnabled val="1"/>
        </dgm:presLayoutVars>
      </dgm:prSet>
      <dgm:spPr/>
    </dgm:pt>
    <dgm:pt modelId="{AF675EEB-8531-7D49-9839-3B0F6FE46557}" type="pres">
      <dgm:prSet presAssocID="{8B3DFF98-38C6-D84C-964E-A1699ED1BD33}" presName="sibTrans" presStyleCnt="0"/>
      <dgm:spPr/>
    </dgm:pt>
    <dgm:pt modelId="{07A3739F-938E-034F-916B-9F2DC8996AD9}" type="pres">
      <dgm:prSet presAssocID="{B0642AA6-6825-1443-BB0E-E9E172E85AF5}" presName="node" presStyleLbl="node1" presStyleIdx="1" presStyleCnt="5">
        <dgm:presLayoutVars>
          <dgm:bulletEnabled val="1"/>
        </dgm:presLayoutVars>
      </dgm:prSet>
      <dgm:spPr/>
    </dgm:pt>
    <dgm:pt modelId="{E0D553D2-004C-F14D-893A-EF0B8034AF1A}" type="pres">
      <dgm:prSet presAssocID="{8FF73336-9C4E-5B4F-B7DA-AA8C87D7693A}" presName="sibTrans" presStyleCnt="0"/>
      <dgm:spPr/>
    </dgm:pt>
    <dgm:pt modelId="{86BAC080-CAC7-334F-A47F-247284CF062D}" type="pres">
      <dgm:prSet presAssocID="{E10A8ADF-E3D7-DC4C-8004-5E13179118FF}" presName="node" presStyleLbl="node1" presStyleIdx="2" presStyleCnt="5">
        <dgm:presLayoutVars>
          <dgm:bulletEnabled val="1"/>
        </dgm:presLayoutVars>
      </dgm:prSet>
      <dgm:spPr/>
    </dgm:pt>
    <dgm:pt modelId="{17664B13-4517-3E4A-A970-A0B4CE78E22E}" type="pres">
      <dgm:prSet presAssocID="{48E8EA27-9619-384C-8500-B51C867F7F78}" presName="sibTrans" presStyleCnt="0"/>
      <dgm:spPr/>
    </dgm:pt>
    <dgm:pt modelId="{7366F1B3-F41D-704B-8414-15AA9C1F35CD}" type="pres">
      <dgm:prSet presAssocID="{44CFF86E-46B1-D448-B841-BA8682E66064}" presName="node" presStyleLbl="node1" presStyleIdx="3" presStyleCnt="5">
        <dgm:presLayoutVars>
          <dgm:bulletEnabled val="1"/>
        </dgm:presLayoutVars>
      </dgm:prSet>
      <dgm:spPr/>
    </dgm:pt>
    <dgm:pt modelId="{D26B4BB2-21EB-7746-8CE0-5F8EFC9171EC}" type="pres">
      <dgm:prSet presAssocID="{753E6DBF-8731-4A4C-9CAF-AF8F7F5C8A81}" presName="sibTrans" presStyleCnt="0"/>
      <dgm:spPr/>
    </dgm:pt>
    <dgm:pt modelId="{22319A17-68EB-5042-8692-CE160831B4F6}" type="pres">
      <dgm:prSet presAssocID="{DCC605DC-5C83-1F4A-A3C7-A7FAAE618A5A}" presName="node" presStyleLbl="node1" presStyleIdx="4" presStyleCnt="5">
        <dgm:presLayoutVars>
          <dgm:bulletEnabled val="1"/>
        </dgm:presLayoutVars>
      </dgm:prSet>
      <dgm:spPr/>
    </dgm:pt>
  </dgm:ptLst>
  <dgm:cxnLst>
    <dgm:cxn modelId="{5EDB3044-B21B-DE46-9842-9EEC413F3E97}" type="presOf" srcId="{E10A8ADF-E3D7-DC4C-8004-5E13179118FF}" destId="{86BAC080-CAC7-334F-A47F-247284CF062D}" srcOrd="0" destOrd="0" presId="urn:microsoft.com/office/officeart/2005/8/layout/hList6"/>
    <dgm:cxn modelId="{EDDEE550-A1DE-0E47-8548-735C9CDF46DF}" type="presOf" srcId="{DCC605DC-5C83-1F4A-A3C7-A7FAAE618A5A}" destId="{22319A17-68EB-5042-8692-CE160831B4F6}" srcOrd="0" destOrd="0" presId="urn:microsoft.com/office/officeart/2005/8/layout/hList6"/>
    <dgm:cxn modelId="{2A302559-F6F0-034C-B10A-9CB91D23B59F}" srcId="{485D1C91-6B73-D64A-B23E-04566BC3748A}" destId="{B0642AA6-6825-1443-BB0E-E9E172E85AF5}" srcOrd="1" destOrd="0" parTransId="{D419AE9A-87B0-B940-8B52-17CFA2EA07EB}" sibTransId="{8FF73336-9C4E-5B4F-B7DA-AA8C87D7693A}"/>
    <dgm:cxn modelId="{F5E42370-679B-F946-ACA9-AB4D2D3EC880}" srcId="{485D1C91-6B73-D64A-B23E-04566BC3748A}" destId="{DCC605DC-5C83-1F4A-A3C7-A7FAAE618A5A}" srcOrd="4" destOrd="0" parTransId="{E0B9C2BE-3F9C-CE48-8742-A2620F9DBD76}" sibTransId="{BC17340B-46A3-8B4C-8F01-E178D4F1E4FC}"/>
    <dgm:cxn modelId="{8B97F8B1-8F01-D845-A91C-3130951554C9}" type="presOf" srcId="{44CFF86E-46B1-D448-B841-BA8682E66064}" destId="{7366F1B3-F41D-704B-8414-15AA9C1F35CD}" srcOrd="0" destOrd="0" presId="urn:microsoft.com/office/officeart/2005/8/layout/hList6"/>
    <dgm:cxn modelId="{229F71EC-F39C-E345-AEB4-5FFE20266042}" srcId="{485D1C91-6B73-D64A-B23E-04566BC3748A}" destId="{44CFF86E-46B1-D448-B841-BA8682E66064}" srcOrd="3" destOrd="0" parTransId="{1FBA5BB4-F812-9442-BC98-350FBE0343FF}" sibTransId="{753E6DBF-8731-4A4C-9CAF-AF8F7F5C8A81}"/>
    <dgm:cxn modelId="{ACFD75EE-DA87-0445-BC0F-CD765E7D086A}" srcId="{485D1C91-6B73-D64A-B23E-04566BC3748A}" destId="{E10A8ADF-E3D7-DC4C-8004-5E13179118FF}" srcOrd="2" destOrd="0" parTransId="{ED5B44C8-1517-DA49-B07B-DBE64EB85312}" sibTransId="{48E8EA27-9619-384C-8500-B51C867F7F78}"/>
    <dgm:cxn modelId="{9A97CEEE-EFC0-C541-9852-DBB882C374D3}" type="presOf" srcId="{485D1C91-6B73-D64A-B23E-04566BC3748A}" destId="{47B96F38-26FC-BE41-A500-F5EB450121D8}" srcOrd="0" destOrd="0" presId="urn:microsoft.com/office/officeart/2005/8/layout/hList6"/>
    <dgm:cxn modelId="{E13A3FF1-9F05-2544-BC1A-F47D14EF1423}" type="presOf" srcId="{B0642AA6-6825-1443-BB0E-E9E172E85AF5}" destId="{07A3739F-938E-034F-916B-9F2DC8996AD9}" srcOrd="0" destOrd="0" presId="urn:microsoft.com/office/officeart/2005/8/layout/hList6"/>
    <dgm:cxn modelId="{94FDF1FA-64C1-7740-A047-F289C0C42B9A}" srcId="{485D1C91-6B73-D64A-B23E-04566BC3748A}" destId="{BB8A0D74-3C63-CF49-B3C5-FA471A6D594F}" srcOrd="0" destOrd="0" parTransId="{E64197CB-B392-C549-91F2-68AEFB5E867E}" sibTransId="{8B3DFF98-38C6-D84C-964E-A1699ED1BD33}"/>
    <dgm:cxn modelId="{6D598FFD-DB60-AB4D-8894-4595F3D616FE}" type="presOf" srcId="{BB8A0D74-3C63-CF49-B3C5-FA471A6D594F}" destId="{B0EB2FE9-FA50-DA46-8BBC-B613515C1146}" srcOrd="0" destOrd="0" presId="urn:microsoft.com/office/officeart/2005/8/layout/hList6"/>
    <dgm:cxn modelId="{39E31AAF-AC02-634A-85F8-F21CE84966CF}" type="presParOf" srcId="{47B96F38-26FC-BE41-A500-F5EB450121D8}" destId="{B0EB2FE9-FA50-DA46-8BBC-B613515C1146}" srcOrd="0" destOrd="0" presId="urn:microsoft.com/office/officeart/2005/8/layout/hList6"/>
    <dgm:cxn modelId="{8B6A6950-1152-CD4D-A83E-8D38F61DC1A8}" type="presParOf" srcId="{47B96F38-26FC-BE41-A500-F5EB450121D8}" destId="{AF675EEB-8531-7D49-9839-3B0F6FE46557}" srcOrd="1" destOrd="0" presId="urn:microsoft.com/office/officeart/2005/8/layout/hList6"/>
    <dgm:cxn modelId="{8434F2F3-F14E-374D-A5B5-E3DC841734F8}" type="presParOf" srcId="{47B96F38-26FC-BE41-A500-F5EB450121D8}" destId="{07A3739F-938E-034F-916B-9F2DC8996AD9}" srcOrd="2" destOrd="0" presId="urn:microsoft.com/office/officeart/2005/8/layout/hList6"/>
    <dgm:cxn modelId="{C5969EA4-36D4-6E43-974B-83EE26C6CDA0}" type="presParOf" srcId="{47B96F38-26FC-BE41-A500-F5EB450121D8}" destId="{E0D553D2-004C-F14D-893A-EF0B8034AF1A}" srcOrd="3" destOrd="0" presId="urn:microsoft.com/office/officeart/2005/8/layout/hList6"/>
    <dgm:cxn modelId="{90B83FB7-0564-834D-BF9B-79E68AAE0775}" type="presParOf" srcId="{47B96F38-26FC-BE41-A500-F5EB450121D8}" destId="{86BAC080-CAC7-334F-A47F-247284CF062D}" srcOrd="4" destOrd="0" presId="urn:microsoft.com/office/officeart/2005/8/layout/hList6"/>
    <dgm:cxn modelId="{70D55171-9240-854D-8C9D-E73A6AC5BB23}" type="presParOf" srcId="{47B96F38-26FC-BE41-A500-F5EB450121D8}" destId="{17664B13-4517-3E4A-A970-A0B4CE78E22E}" srcOrd="5" destOrd="0" presId="urn:microsoft.com/office/officeart/2005/8/layout/hList6"/>
    <dgm:cxn modelId="{811899E0-32AE-BD4B-9360-BDBDC1B72A04}" type="presParOf" srcId="{47B96F38-26FC-BE41-A500-F5EB450121D8}" destId="{7366F1B3-F41D-704B-8414-15AA9C1F35CD}" srcOrd="6" destOrd="0" presId="urn:microsoft.com/office/officeart/2005/8/layout/hList6"/>
    <dgm:cxn modelId="{BD0C8AA1-4262-0449-853C-4617841EC968}" type="presParOf" srcId="{47B96F38-26FC-BE41-A500-F5EB450121D8}" destId="{D26B4BB2-21EB-7746-8CE0-5F8EFC9171EC}" srcOrd="7" destOrd="0" presId="urn:microsoft.com/office/officeart/2005/8/layout/hList6"/>
    <dgm:cxn modelId="{CE202DEC-DF4A-9A42-BD90-D743E6F138B0}" type="presParOf" srcId="{47B96F38-26FC-BE41-A500-F5EB450121D8}" destId="{22319A17-68EB-5042-8692-CE160831B4F6}" srcOrd="8"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16C4F13-053A-284B-9FDF-CE3E60E126BD}" type="doc">
      <dgm:prSet loTypeId="urn:microsoft.com/office/officeart/2005/8/layout/chevron1" loCatId="process" qsTypeId="urn:microsoft.com/office/officeart/2005/8/quickstyle/simple4" qsCatId="simple" csTypeId="urn:microsoft.com/office/officeart/2005/8/colors/accent1_2" csCatId="accent1" phldr="1"/>
      <dgm:spPr/>
      <dgm:t>
        <a:bodyPr/>
        <a:lstStyle/>
        <a:p>
          <a:endParaRPr lang="en-US"/>
        </a:p>
      </dgm:t>
    </dgm:pt>
    <dgm:pt modelId="{E655676A-4332-534B-9DAD-FF2689493212}">
      <dgm:prSet custT="1"/>
      <dgm:spPr>
        <a:solidFill>
          <a:schemeClr val="accent3">
            <a:lumMod val="75000"/>
          </a:schemeClr>
        </a:solidFill>
      </dgm:spPr>
      <dgm:t>
        <a:bodyPr/>
        <a:lstStyle/>
        <a:p>
          <a:pPr rtl="0"/>
          <a:r>
            <a:rPr lang="en-US" sz="2400" b="1" dirty="0">
              <a:solidFill>
                <a:schemeClr val="tx1"/>
              </a:solidFill>
            </a:rPr>
            <a:t>Subject attributes</a:t>
          </a:r>
          <a:endParaRPr lang="en-US" sz="2400" dirty="0">
            <a:solidFill>
              <a:schemeClr val="tx1"/>
            </a:solidFill>
          </a:endParaRPr>
        </a:p>
      </dgm:t>
    </dgm:pt>
    <dgm:pt modelId="{D9DAE0DD-1DB2-744F-AEA5-90962B0531E5}" type="parTrans" cxnId="{3CAD7F49-809E-E942-9842-978CDEEE0BCE}">
      <dgm:prSet/>
      <dgm:spPr/>
      <dgm:t>
        <a:bodyPr/>
        <a:lstStyle/>
        <a:p>
          <a:endParaRPr lang="en-US"/>
        </a:p>
      </dgm:t>
    </dgm:pt>
    <dgm:pt modelId="{1324E16A-D187-2740-89ED-325EF869E2BF}" type="sibTrans" cxnId="{3CAD7F49-809E-E942-9842-978CDEEE0BCE}">
      <dgm:prSet/>
      <dgm:spPr/>
      <dgm:t>
        <a:bodyPr/>
        <a:lstStyle/>
        <a:p>
          <a:endParaRPr lang="en-US"/>
        </a:p>
      </dgm:t>
    </dgm:pt>
    <dgm:pt modelId="{7CD3F8EC-6D5D-DC48-88CD-56515931E5A5}">
      <dgm:prSet/>
      <dgm:spPr/>
      <dgm:t>
        <a:bodyPr/>
        <a:lstStyle/>
        <a:p>
          <a:pPr rtl="0">
            <a:spcBef>
              <a:spcPts val="0"/>
            </a:spcBef>
            <a:spcAft>
              <a:spcPts val="1524"/>
            </a:spcAft>
          </a:pPr>
          <a:r>
            <a:rPr lang="en-US" dirty="0">
              <a:latin typeface="+mj-lt"/>
            </a:rPr>
            <a:t>A subject is an active entity that causes information to flow among objects or changes the system state</a:t>
          </a:r>
        </a:p>
      </dgm:t>
    </dgm:pt>
    <dgm:pt modelId="{9D65A348-2BC1-7D46-8BD7-8BED10662D95}" type="parTrans" cxnId="{9D5AC07A-ED04-8F4E-B675-B23350824A3C}">
      <dgm:prSet/>
      <dgm:spPr/>
      <dgm:t>
        <a:bodyPr/>
        <a:lstStyle/>
        <a:p>
          <a:endParaRPr lang="en-US"/>
        </a:p>
      </dgm:t>
    </dgm:pt>
    <dgm:pt modelId="{FF1901ED-36DB-0F4A-B6D7-A6733487A324}" type="sibTrans" cxnId="{9D5AC07A-ED04-8F4E-B675-B23350824A3C}">
      <dgm:prSet/>
      <dgm:spPr/>
      <dgm:t>
        <a:bodyPr/>
        <a:lstStyle/>
        <a:p>
          <a:endParaRPr lang="en-US"/>
        </a:p>
      </dgm:t>
    </dgm:pt>
    <dgm:pt modelId="{36BE4108-004A-B644-A402-E171986A3799}">
      <dgm:prSet custT="1"/>
      <dgm:spPr/>
      <dgm:t>
        <a:bodyPr/>
        <a:lstStyle/>
        <a:p>
          <a:pPr rtl="0"/>
          <a:r>
            <a:rPr lang="en-US" sz="2400" b="1" dirty="0">
              <a:solidFill>
                <a:schemeClr val="tx1"/>
              </a:solidFill>
            </a:rPr>
            <a:t>Object attributes</a:t>
          </a:r>
        </a:p>
      </dgm:t>
    </dgm:pt>
    <dgm:pt modelId="{9356FAC8-E20F-3445-8C1D-7A619E99CBBB}" type="parTrans" cxnId="{C791061E-7E49-5A40-831B-00CB18418DFB}">
      <dgm:prSet/>
      <dgm:spPr/>
      <dgm:t>
        <a:bodyPr/>
        <a:lstStyle/>
        <a:p>
          <a:endParaRPr lang="en-US"/>
        </a:p>
      </dgm:t>
    </dgm:pt>
    <dgm:pt modelId="{1965F033-108C-2444-9A02-528A40BF64B7}" type="sibTrans" cxnId="{C791061E-7E49-5A40-831B-00CB18418DFB}">
      <dgm:prSet/>
      <dgm:spPr/>
      <dgm:t>
        <a:bodyPr/>
        <a:lstStyle/>
        <a:p>
          <a:endParaRPr lang="en-US"/>
        </a:p>
      </dgm:t>
    </dgm:pt>
    <dgm:pt modelId="{0E5C6F4C-0BE0-474B-99BC-5436AAEEC2E8}">
      <dgm:prSet/>
      <dgm:spPr/>
      <dgm:t>
        <a:bodyPr/>
        <a:lstStyle/>
        <a:p>
          <a:pPr rtl="0">
            <a:spcAft>
              <a:spcPts val="1524"/>
            </a:spcAft>
          </a:pPr>
          <a:r>
            <a:rPr lang="en-US" dirty="0">
              <a:latin typeface="+mj-lt"/>
              <a:cs typeface="Palatino Linotype (Body)"/>
            </a:rPr>
            <a:t>An object (or resource) is a passive information system-related entity containing or receiving information</a:t>
          </a:r>
        </a:p>
      </dgm:t>
    </dgm:pt>
    <dgm:pt modelId="{586FA414-4E78-CE4D-9AD5-F6759905C7EF}" type="parTrans" cxnId="{3AC844BC-1FD8-F447-9953-DE961E69F613}">
      <dgm:prSet/>
      <dgm:spPr/>
      <dgm:t>
        <a:bodyPr/>
        <a:lstStyle/>
        <a:p>
          <a:endParaRPr lang="en-US"/>
        </a:p>
      </dgm:t>
    </dgm:pt>
    <dgm:pt modelId="{4BEF6CFC-F341-7349-A038-96CFFF4E8957}" type="sibTrans" cxnId="{3AC844BC-1FD8-F447-9953-DE961E69F613}">
      <dgm:prSet/>
      <dgm:spPr/>
      <dgm:t>
        <a:bodyPr/>
        <a:lstStyle/>
        <a:p>
          <a:endParaRPr lang="en-US"/>
        </a:p>
      </dgm:t>
    </dgm:pt>
    <dgm:pt modelId="{6897BF8E-6C2F-B641-BF47-07721A47AA7E}">
      <dgm:prSet custT="1"/>
      <dgm:spPr>
        <a:solidFill>
          <a:schemeClr val="accent5">
            <a:lumMod val="75000"/>
          </a:schemeClr>
        </a:solidFill>
      </dgm:spPr>
      <dgm:t>
        <a:bodyPr/>
        <a:lstStyle/>
        <a:p>
          <a:pPr rtl="0"/>
          <a:r>
            <a:rPr lang="en-US" sz="2400" b="1" dirty="0">
              <a:solidFill>
                <a:schemeClr val="tx1"/>
              </a:solidFill>
            </a:rPr>
            <a:t>Environment attributes</a:t>
          </a:r>
        </a:p>
      </dgm:t>
    </dgm:pt>
    <dgm:pt modelId="{16AB04A8-AEF4-9A47-8B15-99818D9FB321}" type="parTrans" cxnId="{06FCAD0C-86ED-C341-8A74-4C4D807B7E9A}">
      <dgm:prSet/>
      <dgm:spPr/>
      <dgm:t>
        <a:bodyPr/>
        <a:lstStyle/>
        <a:p>
          <a:endParaRPr lang="en-US"/>
        </a:p>
      </dgm:t>
    </dgm:pt>
    <dgm:pt modelId="{573607DB-45F4-1748-90D6-A2C927448F8B}" type="sibTrans" cxnId="{06FCAD0C-86ED-C341-8A74-4C4D807B7E9A}">
      <dgm:prSet/>
      <dgm:spPr/>
      <dgm:t>
        <a:bodyPr/>
        <a:lstStyle/>
        <a:p>
          <a:endParaRPr lang="en-US"/>
        </a:p>
      </dgm:t>
    </dgm:pt>
    <dgm:pt modelId="{B451C9AF-C216-314E-9130-023EBF74715D}">
      <dgm:prSet/>
      <dgm:spPr/>
      <dgm:t>
        <a:bodyPr/>
        <a:lstStyle/>
        <a:p>
          <a:pPr rtl="0">
            <a:spcAft>
              <a:spcPct val="15000"/>
            </a:spcAft>
          </a:pPr>
          <a:r>
            <a:rPr lang="en-US" b="0" dirty="0">
              <a:latin typeface="+mj-lt"/>
            </a:rPr>
            <a:t>Describe the operational, technical, and even situational environment or context in which the information access occurs</a:t>
          </a:r>
        </a:p>
      </dgm:t>
    </dgm:pt>
    <dgm:pt modelId="{F6F7C3A5-159E-BE49-8EEE-12C8FEBC5D02}" type="parTrans" cxnId="{D8C7E0E5-2C9C-D647-99E2-B110A2E0864F}">
      <dgm:prSet/>
      <dgm:spPr/>
      <dgm:t>
        <a:bodyPr/>
        <a:lstStyle/>
        <a:p>
          <a:endParaRPr lang="en-US"/>
        </a:p>
      </dgm:t>
    </dgm:pt>
    <dgm:pt modelId="{EE0976A0-4120-1949-9EE7-A90EB60764AD}" type="sibTrans" cxnId="{D8C7E0E5-2C9C-D647-99E2-B110A2E0864F}">
      <dgm:prSet/>
      <dgm:spPr/>
      <dgm:t>
        <a:bodyPr/>
        <a:lstStyle/>
        <a:p>
          <a:endParaRPr lang="en-US"/>
        </a:p>
      </dgm:t>
    </dgm:pt>
    <dgm:pt modelId="{73896295-24CF-8049-8D8E-121472B8EC15}">
      <dgm:prSet/>
      <dgm:spPr/>
      <dgm:t>
        <a:bodyPr/>
        <a:lstStyle/>
        <a:p>
          <a:pPr rtl="0">
            <a:spcBef>
              <a:spcPts val="0"/>
            </a:spcBef>
            <a:spcAft>
              <a:spcPts val="1524"/>
            </a:spcAft>
          </a:pPr>
          <a:r>
            <a:rPr lang="en-US" dirty="0">
              <a:latin typeface="+mj-lt"/>
            </a:rPr>
            <a:t>Attributes define the identity and characteristics of the subject</a:t>
          </a:r>
        </a:p>
      </dgm:t>
    </dgm:pt>
    <dgm:pt modelId="{7B87A6C4-07FF-D744-A1F5-73BBF7F785F4}" type="parTrans" cxnId="{74A36D27-B2FC-2740-99B2-50D198258AE1}">
      <dgm:prSet/>
      <dgm:spPr/>
      <dgm:t>
        <a:bodyPr/>
        <a:lstStyle/>
        <a:p>
          <a:endParaRPr lang="en-US"/>
        </a:p>
      </dgm:t>
    </dgm:pt>
    <dgm:pt modelId="{D8785D47-9238-E74A-9868-E1C6F1D2E47C}" type="sibTrans" cxnId="{74A36D27-B2FC-2740-99B2-50D198258AE1}">
      <dgm:prSet/>
      <dgm:spPr/>
      <dgm:t>
        <a:bodyPr/>
        <a:lstStyle/>
        <a:p>
          <a:endParaRPr lang="en-US"/>
        </a:p>
      </dgm:t>
    </dgm:pt>
    <dgm:pt modelId="{B1BCFFD0-E15F-334B-9912-90BD8162DC0C}">
      <dgm:prSet/>
      <dgm:spPr/>
      <dgm:t>
        <a:bodyPr/>
        <a:lstStyle/>
        <a:p>
          <a:pPr rtl="0">
            <a:spcAft>
              <a:spcPct val="15000"/>
            </a:spcAft>
          </a:pPr>
          <a:endParaRPr lang="en-US" dirty="0"/>
        </a:p>
      </dgm:t>
    </dgm:pt>
    <dgm:pt modelId="{4752109A-5C5C-F54B-9D96-89986F103046}" type="parTrans" cxnId="{66E8BDD4-94A0-CD4E-9579-91E4BB59DC3E}">
      <dgm:prSet/>
      <dgm:spPr/>
      <dgm:t>
        <a:bodyPr/>
        <a:lstStyle/>
        <a:p>
          <a:endParaRPr lang="en-US"/>
        </a:p>
      </dgm:t>
    </dgm:pt>
    <dgm:pt modelId="{CCB432BE-3440-4546-BB06-1B256CB6F92D}" type="sibTrans" cxnId="{66E8BDD4-94A0-CD4E-9579-91E4BB59DC3E}">
      <dgm:prSet/>
      <dgm:spPr/>
      <dgm:t>
        <a:bodyPr/>
        <a:lstStyle/>
        <a:p>
          <a:endParaRPr lang="en-US"/>
        </a:p>
      </dgm:t>
    </dgm:pt>
    <dgm:pt modelId="{611A172E-E398-094F-A51F-31DA7A8EEFC6}">
      <dgm:prSet/>
      <dgm:spPr/>
      <dgm:t>
        <a:bodyPr/>
        <a:lstStyle/>
        <a:p>
          <a:pPr rtl="0">
            <a:spcAft>
              <a:spcPct val="15000"/>
            </a:spcAft>
          </a:pPr>
          <a:r>
            <a:rPr lang="en-US" dirty="0">
              <a:latin typeface="+mj-lt"/>
              <a:cs typeface="Palatino Linotype (Body)"/>
            </a:rPr>
            <a:t>Objects have attributes that can be leverages to make access control decisions</a:t>
          </a:r>
        </a:p>
      </dgm:t>
    </dgm:pt>
    <dgm:pt modelId="{8416C1CB-B8F7-6141-B419-B5E73318F6D1}" type="parTrans" cxnId="{8972381E-2710-5B4A-B001-F235D86D8D71}">
      <dgm:prSet/>
      <dgm:spPr/>
      <dgm:t>
        <a:bodyPr/>
        <a:lstStyle/>
        <a:p>
          <a:endParaRPr lang="en-US"/>
        </a:p>
      </dgm:t>
    </dgm:pt>
    <dgm:pt modelId="{41DCC98F-1D61-4C44-A63F-904E93B0D19A}" type="sibTrans" cxnId="{8972381E-2710-5B4A-B001-F235D86D8D71}">
      <dgm:prSet/>
      <dgm:spPr/>
      <dgm:t>
        <a:bodyPr/>
        <a:lstStyle/>
        <a:p>
          <a:endParaRPr lang="en-US"/>
        </a:p>
      </dgm:t>
    </dgm:pt>
    <dgm:pt modelId="{EE1B317C-96B1-624D-8F2C-25C21E7DB666}">
      <dgm:prSet/>
      <dgm:spPr/>
      <dgm:t>
        <a:bodyPr/>
        <a:lstStyle/>
        <a:p>
          <a:pPr rtl="0">
            <a:spcAft>
              <a:spcPts val="1524"/>
            </a:spcAft>
          </a:pPr>
          <a:r>
            <a:rPr lang="en-US" b="0" dirty="0">
              <a:latin typeface="+mj-lt"/>
            </a:rPr>
            <a:t>These attributes have so far been largely ignored in most access control policies</a:t>
          </a:r>
        </a:p>
      </dgm:t>
    </dgm:pt>
    <dgm:pt modelId="{032D46E8-911D-C146-8115-B08BAC064467}" type="parTrans" cxnId="{D1391883-5F9D-1144-AC76-4412BF8879EB}">
      <dgm:prSet/>
      <dgm:spPr/>
      <dgm:t>
        <a:bodyPr/>
        <a:lstStyle/>
        <a:p>
          <a:endParaRPr lang="en-US"/>
        </a:p>
      </dgm:t>
    </dgm:pt>
    <dgm:pt modelId="{DA65E483-46D0-E84E-8BA1-B5BEB19B16A0}" type="sibTrans" cxnId="{D1391883-5F9D-1144-AC76-4412BF8879EB}">
      <dgm:prSet/>
      <dgm:spPr/>
      <dgm:t>
        <a:bodyPr/>
        <a:lstStyle/>
        <a:p>
          <a:endParaRPr lang="en-US"/>
        </a:p>
      </dgm:t>
    </dgm:pt>
    <dgm:pt modelId="{2B893332-CC31-AD47-A87E-68D6D2786DE1}" type="pres">
      <dgm:prSet presAssocID="{416C4F13-053A-284B-9FDF-CE3E60E126BD}" presName="Name0" presStyleCnt="0">
        <dgm:presLayoutVars>
          <dgm:dir/>
          <dgm:animLvl val="lvl"/>
          <dgm:resizeHandles val="exact"/>
        </dgm:presLayoutVars>
      </dgm:prSet>
      <dgm:spPr/>
    </dgm:pt>
    <dgm:pt modelId="{5BC0D6E9-BB18-0041-BF50-63D30988BA19}" type="pres">
      <dgm:prSet presAssocID="{E655676A-4332-534B-9DAD-FF2689493212}" presName="composite" presStyleCnt="0"/>
      <dgm:spPr/>
    </dgm:pt>
    <dgm:pt modelId="{321A3381-433B-CE45-9F2A-F37F91C887F4}" type="pres">
      <dgm:prSet presAssocID="{E655676A-4332-534B-9DAD-FF2689493212}" presName="parTx" presStyleLbl="node1" presStyleIdx="0" presStyleCnt="3">
        <dgm:presLayoutVars>
          <dgm:chMax val="0"/>
          <dgm:chPref val="0"/>
          <dgm:bulletEnabled val="1"/>
        </dgm:presLayoutVars>
      </dgm:prSet>
      <dgm:spPr/>
    </dgm:pt>
    <dgm:pt modelId="{6D536E0F-208B-814D-8E8F-710E7FDA3193}" type="pres">
      <dgm:prSet presAssocID="{E655676A-4332-534B-9DAD-FF2689493212}" presName="desTx" presStyleLbl="revTx" presStyleIdx="0" presStyleCnt="3">
        <dgm:presLayoutVars>
          <dgm:bulletEnabled val="1"/>
        </dgm:presLayoutVars>
      </dgm:prSet>
      <dgm:spPr/>
    </dgm:pt>
    <dgm:pt modelId="{B52A4F7B-8C84-3E43-83B5-C7170FDFEFB8}" type="pres">
      <dgm:prSet presAssocID="{1324E16A-D187-2740-89ED-325EF869E2BF}" presName="space" presStyleCnt="0"/>
      <dgm:spPr/>
    </dgm:pt>
    <dgm:pt modelId="{E73F670B-D805-044A-A23A-8FAA47BA5678}" type="pres">
      <dgm:prSet presAssocID="{36BE4108-004A-B644-A402-E171986A3799}" presName="composite" presStyleCnt="0"/>
      <dgm:spPr/>
    </dgm:pt>
    <dgm:pt modelId="{9D77E78E-02AA-FD40-B2D6-2C660715F549}" type="pres">
      <dgm:prSet presAssocID="{36BE4108-004A-B644-A402-E171986A3799}" presName="parTx" presStyleLbl="node1" presStyleIdx="1" presStyleCnt="3">
        <dgm:presLayoutVars>
          <dgm:chMax val="0"/>
          <dgm:chPref val="0"/>
          <dgm:bulletEnabled val="1"/>
        </dgm:presLayoutVars>
      </dgm:prSet>
      <dgm:spPr/>
    </dgm:pt>
    <dgm:pt modelId="{5C9C9464-D886-F54D-81C1-ACA0089E829B}" type="pres">
      <dgm:prSet presAssocID="{36BE4108-004A-B644-A402-E171986A3799}" presName="desTx" presStyleLbl="revTx" presStyleIdx="1" presStyleCnt="3">
        <dgm:presLayoutVars>
          <dgm:bulletEnabled val="1"/>
        </dgm:presLayoutVars>
      </dgm:prSet>
      <dgm:spPr/>
    </dgm:pt>
    <dgm:pt modelId="{D5E2DFBA-799E-C74F-A9F7-7B8400E0A9AA}" type="pres">
      <dgm:prSet presAssocID="{1965F033-108C-2444-9A02-528A40BF64B7}" presName="space" presStyleCnt="0"/>
      <dgm:spPr/>
    </dgm:pt>
    <dgm:pt modelId="{B5008852-FD85-8145-A028-EB7DFA1F30E7}" type="pres">
      <dgm:prSet presAssocID="{6897BF8E-6C2F-B641-BF47-07721A47AA7E}" presName="composite" presStyleCnt="0"/>
      <dgm:spPr/>
    </dgm:pt>
    <dgm:pt modelId="{F404E2DB-56BA-4743-8145-F722FEBF52A5}" type="pres">
      <dgm:prSet presAssocID="{6897BF8E-6C2F-B641-BF47-07721A47AA7E}" presName="parTx" presStyleLbl="node1" presStyleIdx="2" presStyleCnt="3">
        <dgm:presLayoutVars>
          <dgm:chMax val="0"/>
          <dgm:chPref val="0"/>
          <dgm:bulletEnabled val="1"/>
        </dgm:presLayoutVars>
      </dgm:prSet>
      <dgm:spPr/>
    </dgm:pt>
    <dgm:pt modelId="{36E5E7F1-34B4-4049-B517-21AD2FD3CAD9}" type="pres">
      <dgm:prSet presAssocID="{6897BF8E-6C2F-B641-BF47-07721A47AA7E}" presName="desTx" presStyleLbl="revTx" presStyleIdx="2" presStyleCnt="3">
        <dgm:presLayoutVars>
          <dgm:bulletEnabled val="1"/>
        </dgm:presLayoutVars>
      </dgm:prSet>
      <dgm:spPr/>
    </dgm:pt>
  </dgm:ptLst>
  <dgm:cxnLst>
    <dgm:cxn modelId="{06FCAD0C-86ED-C341-8A74-4C4D807B7E9A}" srcId="{416C4F13-053A-284B-9FDF-CE3E60E126BD}" destId="{6897BF8E-6C2F-B641-BF47-07721A47AA7E}" srcOrd="2" destOrd="0" parTransId="{16AB04A8-AEF4-9A47-8B15-99818D9FB321}" sibTransId="{573607DB-45F4-1748-90D6-A2C927448F8B}"/>
    <dgm:cxn modelId="{C791061E-7E49-5A40-831B-00CB18418DFB}" srcId="{416C4F13-053A-284B-9FDF-CE3E60E126BD}" destId="{36BE4108-004A-B644-A402-E171986A3799}" srcOrd="1" destOrd="0" parTransId="{9356FAC8-E20F-3445-8C1D-7A619E99CBBB}" sibTransId="{1965F033-108C-2444-9A02-528A40BF64B7}"/>
    <dgm:cxn modelId="{8972381E-2710-5B4A-B001-F235D86D8D71}" srcId="{36BE4108-004A-B644-A402-E171986A3799}" destId="{611A172E-E398-094F-A51F-31DA7A8EEFC6}" srcOrd="1" destOrd="0" parTransId="{8416C1CB-B8F7-6141-B419-B5E73318F6D1}" sibTransId="{41DCC98F-1D61-4C44-A63F-904E93B0D19A}"/>
    <dgm:cxn modelId="{1AE66826-40E2-F54C-BBE3-84A4D360BEBA}" type="presOf" srcId="{36BE4108-004A-B644-A402-E171986A3799}" destId="{9D77E78E-02AA-FD40-B2D6-2C660715F549}" srcOrd="0" destOrd="0" presId="urn:microsoft.com/office/officeart/2005/8/layout/chevron1"/>
    <dgm:cxn modelId="{74A36D27-B2FC-2740-99B2-50D198258AE1}" srcId="{E655676A-4332-534B-9DAD-FF2689493212}" destId="{73896295-24CF-8049-8D8E-121472B8EC15}" srcOrd="1" destOrd="0" parTransId="{7B87A6C4-07FF-D744-A1F5-73BBF7F785F4}" sibTransId="{D8785D47-9238-E74A-9868-E1C6F1D2E47C}"/>
    <dgm:cxn modelId="{A5EB0631-12F6-B046-A1FD-D049E23B08F9}" type="presOf" srcId="{B451C9AF-C216-314E-9130-023EBF74715D}" destId="{36E5E7F1-34B4-4049-B517-21AD2FD3CAD9}" srcOrd="0" destOrd="0" presId="urn:microsoft.com/office/officeart/2005/8/layout/chevron1"/>
    <dgm:cxn modelId="{478A1533-BC27-1B47-84BB-3B789C21BE59}" type="presOf" srcId="{7CD3F8EC-6D5D-DC48-88CD-56515931E5A5}" destId="{6D536E0F-208B-814D-8E8F-710E7FDA3193}" srcOrd="0" destOrd="0" presId="urn:microsoft.com/office/officeart/2005/8/layout/chevron1"/>
    <dgm:cxn modelId="{625E1A33-DA74-C54B-90C3-1DD8C4B54259}" type="presOf" srcId="{E655676A-4332-534B-9DAD-FF2689493212}" destId="{321A3381-433B-CE45-9F2A-F37F91C887F4}" srcOrd="0" destOrd="0" presId="urn:microsoft.com/office/officeart/2005/8/layout/chevron1"/>
    <dgm:cxn modelId="{3CAD7F49-809E-E942-9842-978CDEEE0BCE}" srcId="{416C4F13-053A-284B-9FDF-CE3E60E126BD}" destId="{E655676A-4332-534B-9DAD-FF2689493212}" srcOrd="0" destOrd="0" parTransId="{D9DAE0DD-1DB2-744F-AEA5-90962B0531E5}" sibTransId="{1324E16A-D187-2740-89ED-325EF869E2BF}"/>
    <dgm:cxn modelId="{B0D8464D-2EF5-304B-AD3E-648167E5AAC3}" type="presOf" srcId="{B1BCFFD0-E15F-334B-9912-90BD8162DC0C}" destId="{5C9C9464-D886-F54D-81C1-ACA0089E829B}" srcOrd="0" destOrd="2" presId="urn:microsoft.com/office/officeart/2005/8/layout/chevron1"/>
    <dgm:cxn modelId="{7CD39D4D-F9F2-D04E-8F85-9A74284D447A}" type="presOf" srcId="{611A172E-E398-094F-A51F-31DA7A8EEFC6}" destId="{5C9C9464-D886-F54D-81C1-ACA0089E829B}" srcOrd="0" destOrd="1" presId="urn:microsoft.com/office/officeart/2005/8/layout/chevron1"/>
    <dgm:cxn modelId="{B0E04375-384F-334C-9722-F4DD22A8A8A1}" type="presOf" srcId="{416C4F13-053A-284B-9FDF-CE3E60E126BD}" destId="{2B893332-CC31-AD47-A87E-68D6D2786DE1}" srcOrd="0" destOrd="0" presId="urn:microsoft.com/office/officeart/2005/8/layout/chevron1"/>
    <dgm:cxn modelId="{9D5AC07A-ED04-8F4E-B675-B23350824A3C}" srcId="{E655676A-4332-534B-9DAD-FF2689493212}" destId="{7CD3F8EC-6D5D-DC48-88CD-56515931E5A5}" srcOrd="0" destOrd="0" parTransId="{9D65A348-2BC1-7D46-8BD7-8BED10662D95}" sibTransId="{FF1901ED-36DB-0F4A-B6D7-A6733487A324}"/>
    <dgm:cxn modelId="{D1391883-5F9D-1144-AC76-4412BF8879EB}" srcId="{6897BF8E-6C2F-B641-BF47-07721A47AA7E}" destId="{EE1B317C-96B1-624D-8F2C-25C21E7DB666}" srcOrd="1" destOrd="0" parTransId="{032D46E8-911D-C146-8115-B08BAC064467}" sibTransId="{DA65E483-46D0-E84E-8BA1-B5BEB19B16A0}"/>
    <dgm:cxn modelId="{0D37D985-A79E-0947-A6D5-BDF449074239}" type="presOf" srcId="{6897BF8E-6C2F-B641-BF47-07721A47AA7E}" destId="{F404E2DB-56BA-4743-8145-F722FEBF52A5}" srcOrd="0" destOrd="0" presId="urn:microsoft.com/office/officeart/2005/8/layout/chevron1"/>
    <dgm:cxn modelId="{F6E1AEB7-4F1F-D145-A460-600648DB249D}" type="presOf" srcId="{73896295-24CF-8049-8D8E-121472B8EC15}" destId="{6D536E0F-208B-814D-8E8F-710E7FDA3193}" srcOrd="0" destOrd="1" presId="urn:microsoft.com/office/officeart/2005/8/layout/chevron1"/>
    <dgm:cxn modelId="{0DD8E2B9-F1C4-834E-B77D-C7367CF28D23}" type="presOf" srcId="{EE1B317C-96B1-624D-8F2C-25C21E7DB666}" destId="{36E5E7F1-34B4-4049-B517-21AD2FD3CAD9}" srcOrd="0" destOrd="1" presId="urn:microsoft.com/office/officeart/2005/8/layout/chevron1"/>
    <dgm:cxn modelId="{3AC844BC-1FD8-F447-9953-DE961E69F613}" srcId="{36BE4108-004A-B644-A402-E171986A3799}" destId="{0E5C6F4C-0BE0-474B-99BC-5436AAEEC2E8}" srcOrd="0" destOrd="0" parTransId="{586FA414-4E78-CE4D-9AD5-F6759905C7EF}" sibTransId="{4BEF6CFC-F341-7349-A038-96CFFF4E8957}"/>
    <dgm:cxn modelId="{66E8BDD4-94A0-CD4E-9579-91E4BB59DC3E}" srcId="{36BE4108-004A-B644-A402-E171986A3799}" destId="{B1BCFFD0-E15F-334B-9912-90BD8162DC0C}" srcOrd="2" destOrd="0" parTransId="{4752109A-5C5C-F54B-9D96-89986F103046}" sibTransId="{CCB432BE-3440-4546-BB06-1B256CB6F92D}"/>
    <dgm:cxn modelId="{E2D1AEE4-FC28-324E-8109-58F800E50D3C}" type="presOf" srcId="{0E5C6F4C-0BE0-474B-99BC-5436AAEEC2E8}" destId="{5C9C9464-D886-F54D-81C1-ACA0089E829B}" srcOrd="0" destOrd="0" presId="urn:microsoft.com/office/officeart/2005/8/layout/chevron1"/>
    <dgm:cxn modelId="{D8C7E0E5-2C9C-D647-99E2-B110A2E0864F}" srcId="{6897BF8E-6C2F-B641-BF47-07721A47AA7E}" destId="{B451C9AF-C216-314E-9130-023EBF74715D}" srcOrd="0" destOrd="0" parTransId="{F6F7C3A5-159E-BE49-8EEE-12C8FEBC5D02}" sibTransId="{EE0976A0-4120-1949-9EE7-A90EB60764AD}"/>
    <dgm:cxn modelId="{F9FF603D-C5AD-4342-B3D1-7CACE485BDB4}" type="presParOf" srcId="{2B893332-CC31-AD47-A87E-68D6D2786DE1}" destId="{5BC0D6E9-BB18-0041-BF50-63D30988BA19}" srcOrd="0" destOrd="0" presId="urn:microsoft.com/office/officeart/2005/8/layout/chevron1"/>
    <dgm:cxn modelId="{2FDF91B1-167C-6A48-98E6-6249FD3939FB}" type="presParOf" srcId="{5BC0D6E9-BB18-0041-BF50-63D30988BA19}" destId="{321A3381-433B-CE45-9F2A-F37F91C887F4}" srcOrd="0" destOrd="0" presId="urn:microsoft.com/office/officeart/2005/8/layout/chevron1"/>
    <dgm:cxn modelId="{A27D692C-A6AF-A04D-9696-BDCAC530A98A}" type="presParOf" srcId="{5BC0D6E9-BB18-0041-BF50-63D30988BA19}" destId="{6D536E0F-208B-814D-8E8F-710E7FDA3193}" srcOrd="1" destOrd="0" presId="urn:microsoft.com/office/officeart/2005/8/layout/chevron1"/>
    <dgm:cxn modelId="{025C3D74-62EE-6A41-B536-6F8D2CCED180}" type="presParOf" srcId="{2B893332-CC31-AD47-A87E-68D6D2786DE1}" destId="{B52A4F7B-8C84-3E43-83B5-C7170FDFEFB8}" srcOrd="1" destOrd="0" presId="urn:microsoft.com/office/officeart/2005/8/layout/chevron1"/>
    <dgm:cxn modelId="{6F2D36FE-4CAB-BB41-B284-6D1A6FF00BF6}" type="presParOf" srcId="{2B893332-CC31-AD47-A87E-68D6D2786DE1}" destId="{E73F670B-D805-044A-A23A-8FAA47BA5678}" srcOrd="2" destOrd="0" presId="urn:microsoft.com/office/officeart/2005/8/layout/chevron1"/>
    <dgm:cxn modelId="{4DB335EC-A2FA-FC40-B7E6-E1111DFF0AC7}" type="presParOf" srcId="{E73F670B-D805-044A-A23A-8FAA47BA5678}" destId="{9D77E78E-02AA-FD40-B2D6-2C660715F549}" srcOrd="0" destOrd="0" presId="urn:microsoft.com/office/officeart/2005/8/layout/chevron1"/>
    <dgm:cxn modelId="{89EA4320-40C1-8140-B178-030CD0047F3B}" type="presParOf" srcId="{E73F670B-D805-044A-A23A-8FAA47BA5678}" destId="{5C9C9464-D886-F54D-81C1-ACA0089E829B}" srcOrd="1" destOrd="0" presId="urn:microsoft.com/office/officeart/2005/8/layout/chevron1"/>
    <dgm:cxn modelId="{889E5FFE-21B0-E349-B87D-5162FAD3A9E3}" type="presParOf" srcId="{2B893332-CC31-AD47-A87E-68D6D2786DE1}" destId="{D5E2DFBA-799E-C74F-A9F7-7B8400E0A9AA}" srcOrd="3" destOrd="0" presId="urn:microsoft.com/office/officeart/2005/8/layout/chevron1"/>
    <dgm:cxn modelId="{F4DE7B3B-ED38-CE42-977A-863064B0905B}" type="presParOf" srcId="{2B893332-CC31-AD47-A87E-68D6D2786DE1}" destId="{B5008852-FD85-8145-A028-EB7DFA1F30E7}" srcOrd="4" destOrd="0" presId="urn:microsoft.com/office/officeart/2005/8/layout/chevron1"/>
    <dgm:cxn modelId="{99AAFA0C-2128-464B-A0DC-46144DD46EAD}" type="presParOf" srcId="{B5008852-FD85-8145-A028-EB7DFA1F30E7}" destId="{F404E2DB-56BA-4743-8145-F722FEBF52A5}" srcOrd="0" destOrd="0" presId="urn:microsoft.com/office/officeart/2005/8/layout/chevron1"/>
    <dgm:cxn modelId="{804CC6B0-0425-F646-8D97-A8AA49B84719}" type="presParOf" srcId="{B5008852-FD85-8145-A028-EB7DFA1F30E7}" destId="{36E5E7F1-34B4-4049-B517-21AD2FD3CAD9}" srcOrd="1"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EA64861-9F11-464C-8527-5E644DE015DB}" type="doc">
      <dgm:prSet loTypeId="urn:microsoft.com/office/officeart/2005/8/layout/matrix3" loCatId="matrix" qsTypeId="urn:microsoft.com/office/officeart/2005/8/quickstyle/simple4" qsCatId="simple" csTypeId="urn:microsoft.com/office/officeart/2005/8/colors/accent1_2" csCatId="accent1" phldr="1"/>
      <dgm:spPr/>
      <dgm:t>
        <a:bodyPr/>
        <a:lstStyle/>
        <a:p>
          <a:endParaRPr lang="en-US"/>
        </a:p>
      </dgm:t>
    </dgm:pt>
    <dgm:pt modelId="{459B97A6-1201-1A45-A3A2-8C9C1F04062A}">
      <dgm:prSet/>
      <dgm:spPr>
        <a:solidFill>
          <a:schemeClr val="accent3">
            <a:lumMod val="75000"/>
          </a:schemeClr>
        </a:solidFill>
      </dgm:spPr>
      <dgm:t>
        <a:bodyPr/>
        <a:lstStyle/>
        <a:p>
          <a:pPr rtl="0"/>
          <a:r>
            <a:rPr lang="en-US" b="1" dirty="0">
              <a:solidFill>
                <a:schemeClr val="bg1"/>
              </a:solidFill>
            </a:rPr>
            <a:t>Distinguishable because it controls access to objects by evaluating rules against the attributes of entities, operations, and the environment relevant to a request</a:t>
          </a:r>
        </a:p>
      </dgm:t>
    </dgm:pt>
    <dgm:pt modelId="{56715BD5-428D-3045-8AF0-01EC5FB5D4B5}" type="parTrans" cxnId="{09A795D4-7465-9D47-BB3B-403F1F2B2399}">
      <dgm:prSet/>
      <dgm:spPr/>
      <dgm:t>
        <a:bodyPr/>
        <a:lstStyle/>
        <a:p>
          <a:endParaRPr lang="en-US"/>
        </a:p>
      </dgm:t>
    </dgm:pt>
    <dgm:pt modelId="{7160FE07-F949-D145-81D4-605D95D9CE23}" type="sibTrans" cxnId="{09A795D4-7465-9D47-BB3B-403F1F2B2399}">
      <dgm:prSet/>
      <dgm:spPr/>
      <dgm:t>
        <a:bodyPr/>
        <a:lstStyle/>
        <a:p>
          <a:endParaRPr lang="en-US"/>
        </a:p>
      </dgm:t>
    </dgm:pt>
    <dgm:pt modelId="{29C8599A-9DAE-6347-9272-B9E56CA0103F}">
      <dgm:prSet/>
      <dgm:spPr>
        <a:solidFill>
          <a:schemeClr val="accent5">
            <a:lumMod val="75000"/>
          </a:schemeClr>
        </a:solidFill>
      </dgm:spPr>
      <dgm:t>
        <a:bodyPr/>
        <a:lstStyle/>
        <a:p>
          <a:pPr rtl="0"/>
          <a:r>
            <a:rPr lang="en-US" b="1" dirty="0">
              <a:solidFill>
                <a:schemeClr val="bg1"/>
              </a:solidFill>
            </a:rPr>
            <a:t>Relies upon the evaluation of attributes of the subject, attributes of the object, and a formal relationship or access control rule defining the allowable operations for subject-object attribute combinations in a given environment</a:t>
          </a:r>
        </a:p>
      </dgm:t>
    </dgm:pt>
    <dgm:pt modelId="{85E593A8-9C96-0B42-A1F3-AFBCA5FDA663}" type="parTrans" cxnId="{8F047598-0F5C-2F40-B13E-920D3ED21B59}">
      <dgm:prSet/>
      <dgm:spPr/>
      <dgm:t>
        <a:bodyPr/>
        <a:lstStyle/>
        <a:p>
          <a:endParaRPr lang="en-US"/>
        </a:p>
      </dgm:t>
    </dgm:pt>
    <dgm:pt modelId="{530FDFBB-3DC2-1944-884C-0FB8384C2383}" type="sibTrans" cxnId="{8F047598-0F5C-2F40-B13E-920D3ED21B59}">
      <dgm:prSet/>
      <dgm:spPr/>
      <dgm:t>
        <a:bodyPr/>
        <a:lstStyle/>
        <a:p>
          <a:endParaRPr lang="en-US"/>
        </a:p>
      </dgm:t>
    </dgm:pt>
    <dgm:pt modelId="{BE11142B-2662-B24B-ACA3-70FF8C9AC3AD}">
      <dgm:prSet/>
      <dgm:spPr>
        <a:solidFill>
          <a:schemeClr val="accent5">
            <a:lumMod val="75000"/>
          </a:schemeClr>
        </a:solidFill>
      </dgm:spPr>
      <dgm:t>
        <a:bodyPr/>
        <a:lstStyle/>
        <a:p>
          <a:pPr rtl="0"/>
          <a:r>
            <a:rPr lang="en-US" b="1" dirty="0">
              <a:solidFill>
                <a:schemeClr val="bg1"/>
              </a:solidFill>
            </a:rPr>
            <a:t>Systems are capable of enforcing DAC, RBAC, and MAC concepts</a:t>
          </a:r>
        </a:p>
      </dgm:t>
    </dgm:pt>
    <dgm:pt modelId="{9F45823F-30CE-9541-ADBC-92FCB189A749}" type="parTrans" cxnId="{87ABD7AC-53D0-F64B-9DDC-C4F633647C60}">
      <dgm:prSet/>
      <dgm:spPr/>
      <dgm:t>
        <a:bodyPr/>
        <a:lstStyle/>
        <a:p>
          <a:endParaRPr lang="en-US"/>
        </a:p>
      </dgm:t>
    </dgm:pt>
    <dgm:pt modelId="{AAFB64B5-007B-4440-8C42-21AD70E59526}" type="sibTrans" cxnId="{87ABD7AC-53D0-F64B-9DDC-C4F633647C60}">
      <dgm:prSet/>
      <dgm:spPr/>
      <dgm:t>
        <a:bodyPr/>
        <a:lstStyle/>
        <a:p>
          <a:endParaRPr lang="en-US"/>
        </a:p>
      </dgm:t>
    </dgm:pt>
    <dgm:pt modelId="{B0D043C5-2E53-F44F-B1E2-D217CE2EC5CB}">
      <dgm:prSet/>
      <dgm:spPr>
        <a:solidFill>
          <a:schemeClr val="accent3">
            <a:lumMod val="75000"/>
          </a:schemeClr>
        </a:solidFill>
      </dgm:spPr>
      <dgm:t>
        <a:bodyPr/>
        <a:lstStyle/>
        <a:p>
          <a:pPr rtl="0"/>
          <a:r>
            <a:rPr lang="en-US" b="1" dirty="0">
              <a:solidFill>
                <a:schemeClr val="bg1"/>
              </a:solidFill>
            </a:rPr>
            <a:t>Allows an unlimited number of attributes to be combined to satisfy any access control rule</a:t>
          </a:r>
        </a:p>
      </dgm:t>
    </dgm:pt>
    <dgm:pt modelId="{0738B3F6-59EF-C743-97B7-FA6ED5CFC766}" type="parTrans" cxnId="{A3BDDD31-F126-4C4A-A69A-1851EE0BDA47}">
      <dgm:prSet/>
      <dgm:spPr/>
      <dgm:t>
        <a:bodyPr/>
        <a:lstStyle/>
        <a:p>
          <a:endParaRPr lang="en-US"/>
        </a:p>
      </dgm:t>
    </dgm:pt>
    <dgm:pt modelId="{2D9E4621-FEEB-8A4B-A0A8-3725ADD46A9C}" type="sibTrans" cxnId="{A3BDDD31-F126-4C4A-A69A-1851EE0BDA47}">
      <dgm:prSet/>
      <dgm:spPr/>
      <dgm:t>
        <a:bodyPr/>
        <a:lstStyle/>
        <a:p>
          <a:endParaRPr lang="en-US"/>
        </a:p>
      </dgm:t>
    </dgm:pt>
    <dgm:pt modelId="{DBAF79EF-AA51-0B47-9482-3F33F69DF262}" type="pres">
      <dgm:prSet presAssocID="{2EA64861-9F11-464C-8527-5E644DE015DB}" presName="matrix" presStyleCnt="0">
        <dgm:presLayoutVars>
          <dgm:chMax val="1"/>
          <dgm:dir/>
          <dgm:resizeHandles val="exact"/>
        </dgm:presLayoutVars>
      </dgm:prSet>
      <dgm:spPr/>
    </dgm:pt>
    <dgm:pt modelId="{2E83D573-461B-4B40-BEB9-4473DAEFC169}" type="pres">
      <dgm:prSet presAssocID="{2EA64861-9F11-464C-8527-5E644DE015DB}" presName="diamond" presStyleLbl="bgShp" presStyleIdx="0" presStyleCnt="1"/>
      <dgm:spPr/>
    </dgm:pt>
    <dgm:pt modelId="{AC9C7A50-8C9C-4E47-A520-28266EEB0EA3}" type="pres">
      <dgm:prSet presAssocID="{2EA64861-9F11-464C-8527-5E644DE015DB}" presName="quad1" presStyleLbl="node1" presStyleIdx="0" presStyleCnt="4">
        <dgm:presLayoutVars>
          <dgm:chMax val="0"/>
          <dgm:chPref val="0"/>
          <dgm:bulletEnabled val="1"/>
        </dgm:presLayoutVars>
      </dgm:prSet>
      <dgm:spPr/>
    </dgm:pt>
    <dgm:pt modelId="{F75D84C9-B96E-524B-908B-280859373854}" type="pres">
      <dgm:prSet presAssocID="{2EA64861-9F11-464C-8527-5E644DE015DB}" presName="quad2" presStyleLbl="node1" presStyleIdx="1" presStyleCnt="4">
        <dgm:presLayoutVars>
          <dgm:chMax val="0"/>
          <dgm:chPref val="0"/>
          <dgm:bulletEnabled val="1"/>
        </dgm:presLayoutVars>
      </dgm:prSet>
      <dgm:spPr/>
    </dgm:pt>
    <dgm:pt modelId="{C23FB787-089E-1A45-A872-4BE881186789}" type="pres">
      <dgm:prSet presAssocID="{2EA64861-9F11-464C-8527-5E644DE015DB}" presName="quad3" presStyleLbl="node1" presStyleIdx="2" presStyleCnt="4">
        <dgm:presLayoutVars>
          <dgm:chMax val="0"/>
          <dgm:chPref val="0"/>
          <dgm:bulletEnabled val="1"/>
        </dgm:presLayoutVars>
      </dgm:prSet>
      <dgm:spPr/>
    </dgm:pt>
    <dgm:pt modelId="{FC7BC191-5A0D-5C42-9891-7575B93DE362}" type="pres">
      <dgm:prSet presAssocID="{2EA64861-9F11-464C-8527-5E644DE015DB}" presName="quad4" presStyleLbl="node1" presStyleIdx="3" presStyleCnt="4">
        <dgm:presLayoutVars>
          <dgm:chMax val="0"/>
          <dgm:chPref val="0"/>
          <dgm:bulletEnabled val="1"/>
        </dgm:presLayoutVars>
      </dgm:prSet>
      <dgm:spPr/>
    </dgm:pt>
  </dgm:ptLst>
  <dgm:cxnLst>
    <dgm:cxn modelId="{A6521506-EDC5-1648-9811-FC5FC04084B8}" type="presOf" srcId="{459B97A6-1201-1A45-A3A2-8C9C1F04062A}" destId="{AC9C7A50-8C9C-4E47-A520-28266EEB0EA3}" srcOrd="0" destOrd="0" presId="urn:microsoft.com/office/officeart/2005/8/layout/matrix3"/>
    <dgm:cxn modelId="{A3BDDD31-F126-4C4A-A69A-1851EE0BDA47}" srcId="{2EA64861-9F11-464C-8527-5E644DE015DB}" destId="{B0D043C5-2E53-F44F-B1E2-D217CE2EC5CB}" srcOrd="3" destOrd="0" parTransId="{0738B3F6-59EF-C743-97B7-FA6ED5CFC766}" sibTransId="{2D9E4621-FEEB-8A4B-A0A8-3725ADD46A9C}"/>
    <dgm:cxn modelId="{C6494A3E-BCFF-5940-8822-8B42E6EA0892}" type="presOf" srcId="{B0D043C5-2E53-F44F-B1E2-D217CE2EC5CB}" destId="{FC7BC191-5A0D-5C42-9891-7575B93DE362}" srcOrd="0" destOrd="0" presId="urn:microsoft.com/office/officeart/2005/8/layout/matrix3"/>
    <dgm:cxn modelId="{36EC973F-D70D-7642-A465-F45C5571E20C}" type="presOf" srcId="{BE11142B-2662-B24B-ACA3-70FF8C9AC3AD}" destId="{C23FB787-089E-1A45-A872-4BE881186789}" srcOrd="0" destOrd="0" presId="urn:microsoft.com/office/officeart/2005/8/layout/matrix3"/>
    <dgm:cxn modelId="{5FFD1A79-8848-554C-80C0-C8343CB76CE8}" type="presOf" srcId="{29C8599A-9DAE-6347-9272-B9E56CA0103F}" destId="{F75D84C9-B96E-524B-908B-280859373854}" srcOrd="0" destOrd="0" presId="urn:microsoft.com/office/officeart/2005/8/layout/matrix3"/>
    <dgm:cxn modelId="{8F047598-0F5C-2F40-B13E-920D3ED21B59}" srcId="{2EA64861-9F11-464C-8527-5E644DE015DB}" destId="{29C8599A-9DAE-6347-9272-B9E56CA0103F}" srcOrd="1" destOrd="0" parTransId="{85E593A8-9C96-0B42-A1F3-AFBCA5FDA663}" sibTransId="{530FDFBB-3DC2-1944-884C-0FB8384C2383}"/>
    <dgm:cxn modelId="{87ABD7AC-53D0-F64B-9DDC-C4F633647C60}" srcId="{2EA64861-9F11-464C-8527-5E644DE015DB}" destId="{BE11142B-2662-B24B-ACA3-70FF8C9AC3AD}" srcOrd="2" destOrd="0" parTransId="{9F45823F-30CE-9541-ADBC-92FCB189A749}" sibTransId="{AAFB64B5-007B-4440-8C42-21AD70E59526}"/>
    <dgm:cxn modelId="{09A795D4-7465-9D47-BB3B-403F1F2B2399}" srcId="{2EA64861-9F11-464C-8527-5E644DE015DB}" destId="{459B97A6-1201-1A45-A3A2-8C9C1F04062A}" srcOrd="0" destOrd="0" parTransId="{56715BD5-428D-3045-8AF0-01EC5FB5D4B5}" sibTransId="{7160FE07-F949-D145-81D4-605D95D9CE23}"/>
    <dgm:cxn modelId="{2A9610D9-9367-B84E-B999-F809F0CCD460}" type="presOf" srcId="{2EA64861-9F11-464C-8527-5E644DE015DB}" destId="{DBAF79EF-AA51-0B47-9482-3F33F69DF262}" srcOrd="0" destOrd="0" presId="urn:microsoft.com/office/officeart/2005/8/layout/matrix3"/>
    <dgm:cxn modelId="{02CBC1F6-A5BC-F046-B80A-C8DE8259DEE9}" type="presParOf" srcId="{DBAF79EF-AA51-0B47-9482-3F33F69DF262}" destId="{2E83D573-461B-4B40-BEB9-4473DAEFC169}" srcOrd="0" destOrd="0" presId="urn:microsoft.com/office/officeart/2005/8/layout/matrix3"/>
    <dgm:cxn modelId="{45D63535-53E8-C746-B53F-B05AB0B17335}" type="presParOf" srcId="{DBAF79EF-AA51-0B47-9482-3F33F69DF262}" destId="{AC9C7A50-8C9C-4E47-A520-28266EEB0EA3}" srcOrd="1" destOrd="0" presId="urn:microsoft.com/office/officeart/2005/8/layout/matrix3"/>
    <dgm:cxn modelId="{DA2A50DD-ABDF-B248-964E-A54F2A9CBCB9}" type="presParOf" srcId="{DBAF79EF-AA51-0B47-9482-3F33F69DF262}" destId="{F75D84C9-B96E-524B-908B-280859373854}" srcOrd="2" destOrd="0" presId="urn:microsoft.com/office/officeart/2005/8/layout/matrix3"/>
    <dgm:cxn modelId="{B10E7E6F-3484-A044-8553-EE3BDC07325B}" type="presParOf" srcId="{DBAF79EF-AA51-0B47-9482-3F33F69DF262}" destId="{C23FB787-089E-1A45-A872-4BE881186789}" srcOrd="3" destOrd="0" presId="urn:microsoft.com/office/officeart/2005/8/layout/matrix3"/>
    <dgm:cxn modelId="{BF121C13-921A-EB43-914A-01E4009E2278}" type="presParOf" srcId="{DBAF79EF-AA51-0B47-9482-3F33F69DF262}" destId="{FC7BC191-5A0D-5C42-9891-7575B93DE362}"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1160165-6403-1842-A6F3-FF5EAF57242A}" type="doc">
      <dgm:prSet loTypeId="urn:microsoft.com/office/officeart/2005/8/layout/target2" loCatId="relationship" qsTypeId="urn:microsoft.com/office/officeart/2005/8/quickstyle/simple4" qsCatId="simple" csTypeId="urn:microsoft.com/office/officeart/2005/8/colors/accent1_2" csCatId="accent1" phldr="1"/>
      <dgm:spPr/>
      <dgm:t>
        <a:bodyPr/>
        <a:lstStyle/>
        <a:p>
          <a:endParaRPr lang="en-US"/>
        </a:p>
      </dgm:t>
    </dgm:pt>
    <dgm:pt modelId="{8386CC13-DD57-8448-9FA7-B411BCDF00DC}">
      <dgm:prSet/>
      <dgm:spPr>
        <a:solidFill>
          <a:schemeClr val="accent4">
            <a:lumMod val="75000"/>
          </a:schemeClr>
        </a:solidFill>
      </dgm:spPr>
      <dgm:t>
        <a:bodyPr/>
        <a:lstStyle/>
        <a:p>
          <a:pPr rtl="0"/>
          <a:r>
            <a:rPr lang="en-US" dirty="0"/>
            <a:t>A policy is a set of rules and relationships that govern allowable behavior within an organization, based on the privileges of subjects and how resources or objects are to be protected under which environment conditions</a:t>
          </a:r>
        </a:p>
      </dgm:t>
    </dgm:pt>
    <dgm:pt modelId="{8CC36035-28B8-F64E-9944-0DFCC1892EAF}" type="parTrans" cxnId="{AF395094-7B73-9B42-A905-E8F694197F95}">
      <dgm:prSet/>
      <dgm:spPr/>
      <dgm:t>
        <a:bodyPr/>
        <a:lstStyle/>
        <a:p>
          <a:endParaRPr lang="en-US"/>
        </a:p>
      </dgm:t>
    </dgm:pt>
    <dgm:pt modelId="{57D152DC-4AE2-A24D-9CB4-AB4553916C44}" type="sibTrans" cxnId="{AF395094-7B73-9B42-A905-E8F694197F95}">
      <dgm:prSet/>
      <dgm:spPr/>
      <dgm:t>
        <a:bodyPr/>
        <a:lstStyle/>
        <a:p>
          <a:endParaRPr lang="en-US"/>
        </a:p>
      </dgm:t>
    </dgm:pt>
    <dgm:pt modelId="{BBCD88DC-1518-2143-AC1C-0397B7324818}">
      <dgm:prSet/>
      <dgm:spPr>
        <a:ln>
          <a:solidFill>
            <a:schemeClr val="accent6">
              <a:lumMod val="40000"/>
              <a:lumOff val="60000"/>
            </a:schemeClr>
          </a:solidFill>
        </a:ln>
      </dgm:spPr>
      <dgm:t>
        <a:bodyPr/>
        <a:lstStyle/>
        <a:p>
          <a:pPr rtl="0"/>
          <a:r>
            <a:rPr lang="en-US" dirty="0"/>
            <a:t>Typically written from the perspective of the object that needs protecting and the privileges available to subjects</a:t>
          </a:r>
        </a:p>
      </dgm:t>
    </dgm:pt>
    <dgm:pt modelId="{203E1049-CA32-D945-8A3E-1A783587FDDD}" type="parTrans" cxnId="{30863F7D-1EDF-9743-9F08-4F6C2D46FD54}">
      <dgm:prSet/>
      <dgm:spPr/>
      <dgm:t>
        <a:bodyPr/>
        <a:lstStyle/>
        <a:p>
          <a:endParaRPr lang="en-US"/>
        </a:p>
      </dgm:t>
    </dgm:pt>
    <dgm:pt modelId="{C9613EDA-B5E8-2A4E-9E27-456741F41CEE}" type="sibTrans" cxnId="{30863F7D-1EDF-9743-9F08-4F6C2D46FD54}">
      <dgm:prSet/>
      <dgm:spPr/>
      <dgm:t>
        <a:bodyPr/>
        <a:lstStyle/>
        <a:p>
          <a:endParaRPr lang="en-US"/>
        </a:p>
      </dgm:t>
    </dgm:pt>
    <dgm:pt modelId="{7473A915-7FCB-3D40-9650-7E3FA4614033}">
      <dgm:prSet/>
      <dgm:spPr>
        <a:solidFill>
          <a:schemeClr val="accent5">
            <a:lumMod val="75000"/>
          </a:schemeClr>
        </a:solidFill>
      </dgm:spPr>
      <dgm:t>
        <a:bodyPr/>
        <a:lstStyle/>
        <a:p>
          <a:pPr rtl="0"/>
          <a:endParaRPr lang="en-US" dirty="0"/>
        </a:p>
        <a:p>
          <a:pPr rtl="0"/>
          <a:r>
            <a:rPr lang="en-US" dirty="0"/>
            <a:t>Privileges represent the authorized behavior of a subject and are defined by an authority and embodied in a policy</a:t>
          </a:r>
        </a:p>
      </dgm:t>
    </dgm:pt>
    <dgm:pt modelId="{971CF8CF-4D5B-F94E-AE86-DC1E63C8D4E3}" type="parTrans" cxnId="{ADAD1579-4985-8146-8C8A-B435AED8AB24}">
      <dgm:prSet/>
      <dgm:spPr/>
      <dgm:t>
        <a:bodyPr/>
        <a:lstStyle/>
        <a:p>
          <a:endParaRPr lang="en-US"/>
        </a:p>
      </dgm:t>
    </dgm:pt>
    <dgm:pt modelId="{ABA631CC-2A6E-0348-BB4E-CE4A57A76A02}" type="sibTrans" cxnId="{ADAD1579-4985-8146-8C8A-B435AED8AB24}">
      <dgm:prSet/>
      <dgm:spPr/>
      <dgm:t>
        <a:bodyPr/>
        <a:lstStyle/>
        <a:p>
          <a:endParaRPr lang="en-US"/>
        </a:p>
      </dgm:t>
    </dgm:pt>
    <dgm:pt modelId="{8205E9BB-15D2-E24B-A211-21DA18392876}">
      <dgm:prSet/>
      <dgm:spPr>
        <a:ln>
          <a:solidFill>
            <a:schemeClr val="accent5">
              <a:lumMod val="50000"/>
            </a:schemeClr>
          </a:solidFill>
        </a:ln>
      </dgm:spPr>
      <dgm:t>
        <a:bodyPr/>
        <a:lstStyle/>
        <a:p>
          <a:pPr rtl="0"/>
          <a:r>
            <a:rPr lang="en-US" dirty="0"/>
            <a:t>Other terms commonly used instead of privileges are: rights, authorizations, and entitlements</a:t>
          </a:r>
        </a:p>
      </dgm:t>
    </dgm:pt>
    <dgm:pt modelId="{AB654431-58E3-124B-BA3D-C34F339B94A9}" type="parTrans" cxnId="{EB1BBB07-9E03-EF4E-9F2F-A6791E9F83C5}">
      <dgm:prSet/>
      <dgm:spPr/>
      <dgm:t>
        <a:bodyPr/>
        <a:lstStyle/>
        <a:p>
          <a:endParaRPr lang="en-US"/>
        </a:p>
      </dgm:t>
    </dgm:pt>
    <dgm:pt modelId="{2A2F5F04-FABF-4645-A376-6893E3C94A0B}" type="sibTrans" cxnId="{EB1BBB07-9E03-EF4E-9F2F-A6791E9F83C5}">
      <dgm:prSet/>
      <dgm:spPr/>
      <dgm:t>
        <a:bodyPr/>
        <a:lstStyle/>
        <a:p>
          <a:endParaRPr lang="en-US"/>
        </a:p>
      </dgm:t>
    </dgm:pt>
    <dgm:pt modelId="{D2511AE4-BFE2-8744-906F-66A587927B0C}" type="pres">
      <dgm:prSet presAssocID="{51160165-6403-1842-A6F3-FF5EAF57242A}" presName="Name0" presStyleCnt="0">
        <dgm:presLayoutVars>
          <dgm:chMax val="3"/>
          <dgm:chPref val="1"/>
          <dgm:dir/>
          <dgm:animLvl val="lvl"/>
          <dgm:resizeHandles/>
        </dgm:presLayoutVars>
      </dgm:prSet>
      <dgm:spPr/>
    </dgm:pt>
    <dgm:pt modelId="{268CCF15-D036-774B-B51E-4D8A1A28EA5C}" type="pres">
      <dgm:prSet presAssocID="{51160165-6403-1842-A6F3-FF5EAF57242A}" presName="outerBox" presStyleCnt="0"/>
      <dgm:spPr/>
    </dgm:pt>
    <dgm:pt modelId="{F5642B5B-058C-0849-B10F-9FC87758B8A5}" type="pres">
      <dgm:prSet presAssocID="{51160165-6403-1842-A6F3-FF5EAF57242A}" presName="outerBoxParent" presStyleLbl="node1" presStyleIdx="0" presStyleCnt="2"/>
      <dgm:spPr/>
    </dgm:pt>
    <dgm:pt modelId="{1F77368A-D0B0-5A41-B0E8-CACD97676EF1}" type="pres">
      <dgm:prSet presAssocID="{51160165-6403-1842-A6F3-FF5EAF57242A}" presName="outerBoxChildren" presStyleCnt="0"/>
      <dgm:spPr/>
    </dgm:pt>
    <dgm:pt modelId="{ED3994BF-F877-1847-9A16-847D86835075}" type="pres">
      <dgm:prSet presAssocID="{BBCD88DC-1518-2143-AC1C-0397B7324818}" presName="oChild" presStyleLbl="fgAcc1" presStyleIdx="0" presStyleCnt="2">
        <dgm:presLayoutVars>
          <dgm:bulletEnabled val="1"/>
        </dgm:presLayoutVars>
      </dgm:prSet>
      <dgm:spPr/>
    </dgm:pt>
    <dgm:pt modelId="{9AD6EA26-9D45-F049-B0E5-34B4935DCAC1}" type="pres">
      <dgm:prSet presAssocID="{51160165-6403-1842-A6F3-FF5EAF57242A}" presName="middleBox" presStyleCnt="0"/>
      <dgm:spPr/>
    </dgm:pt>
    <dgm:pt modelId="{505408DD-99B0-4241-BF1A-67E390C441AB}" type="pres">
      <dgm:prSet presAssocID="{51160165-6403-1842-A6F3-FF5EAF57242A}" presName="middleBoxParent" presStyleLbl="node1" presStyleIdx="1" presStyleCnt="2"/>
      <dgm:spPr/>
    </dgm:pt>
    <dgm:pt modelId="{6306E7F3-811E-5945-A896-DB903F9CC92F}" type="pres">
      <dgm:prSet presAssocID="{51160165-6403-1842-A6F3-FF5EAF57242A}" presName="middleBoxChildren" presStyleCnt="0"/>
      <dgm:spPr/>
    </dgm:pt>
    <dgm:pt modelId="{7A88F272-C3BD-044C-9F43-BB3E9F6CF063}" type="pres">
      <dgm:prSet presAssocID="{8205E9BB-15D2-E24B-A211-21DA18392876}" presName="mChild" presStyleLbl="fgAcc1" presStyleIdx="1" presStyleCnt="2">
        <dgm:presLayoutVars>
          <dgm:bulletEnabled val="1"/>
        </dgm:presLayoutVars>
      </dgm:prSet>
      <dgm:spPr/>
    </dgm:pt>
  </dgm:ptLst>
  <dgm:cxnLst>
    <dgm:cxn modelId="{EB1BBB07-9E03-EF4E-9F2F-A6791E9F83C5}" srcId="{7473A915-7FCB-3D40-9650-7E3FA4614033}" destId="{8205E9BB-15D2-E24B-A211-21DA18392876}" srcOrd="0" destOrd="0" parTransId="{AB654431-58E3-124B-BA3D-C34F339B94A9}" sibTransId="{2A2F5F04-FABF-4645-A376-6893E3C94A0B}"/>
    <dgm:cxn modelId="{5A19882B-3B05-5A4F-85FC-4D9DA6128FC6}" type="presOf" srcId="{7473A915-7FCB-3D40-9650-7E3FA4614033}" destId="{505408DD-99B0-4241-BF1A-67E390C441AB}" srcOrd="0" destOrd="0" presId="urn:microsoft.com/office/officeart/2005/8/layout/target2"/>
    <dgm:cxn modelId="{8CDA7644-530F-DB48-B5D9-9C432933CF6A}" type="presOf" srcId="{BBCD88DC-1518-2143-AC1C-0397B7324818}" destId="{ED3994BF-F877-1847-9A16-847D86835075}" srcOrd="0" destOrd="0" presId="urn:microsoft.com/office/officeart/2005/8/layout/target2"/>
    <dgm:cxn modelId="{21059F6C-A44E-414D-8C1F-A9642268E6FE}" type="presOf" srcId="{51160165-6403-1842-A6F3-FF5EAF57242A}" destId="{D2511AE4-BFE2-8744-906F-66A587927B0C}" srcOrd="0" destOrd="0" presId="urn:microsoft.com/office/officeart/2005/8/layout/target2"/>
    <dgm:cxn modelId="{ADAD1579-4985-8146-8C8A-B435AED8AB24}" srcId="{51160165-6403-1842-A6F3-FF5EAF57242A}" destId="{7473A915-7FCB-3D40-9650-7E3FA4614033}" srcOrd="1" destOrd="0" parTransId="{971CF8CF-4D5B-F94E-AE86-DC1E63C8D4E3}" sibTransId="{ABA631CC-2A6E-0348-BB4E-CE4A57A76A02}"/>
    <dgm:cxn modelId="{DA76F27C-4241-DB4F-80CE-BAD274516F4D}" type="presOf" srcId="{8386CC13-DD57-8448-9FA7-B411BCDF00DC}" destId="{F5642B5B-058C-0849-B10F-9FC87758B8A5}" srcOrd="0" destOrd="0" presId="urn:microsoft.com/office/officeart/2005/8/layout/target2"/>
    <dgm:cxn modelId="{30863F7D-1EDF-9743-9F08-4F6C2D46FD54}" srcId="{8386CC13-DD57-8448-9FA7-B411BCDF00DC}" destId="{BBCD88DC-1518-2143-AC1C-0397B7324818}" srcOrd="0" destOrd="0" parTransId="{203E1049-CA32-D945-8A3E-1A783587FDDD}" sibTransId="{C9613EDA-B5E8-2A4E-9E27-456741F41CEE}"/>
    <dgm:cxn modelId="{AF395094-7B73-9B42-A905-E8F694197F95}" srcId="{51160165-6403-1842-A6F3-FF5EAF57242A}" destId="{8386CC13-DD57-8448-9FA7-B411BCDF00DC}" srcOrd="0" destOrd="0" parTransId="{8CC36035-28B8-F64E-9944-0DFCC1892EAF}" sibTransId="{57D152DC-4AE2-A24D-9CB4-AB4553916C44}"/>
    <dgm:cxn modelId="{075821E1-2635-354C-9E64-A2E7C3BB4A9E}" type="presOf" srcId="{8205E9BB-15D2-E24B-A211-21DA18392876}" destId="{7A88F272-C3BD-044C-9F43-BB3E9F6CF063}" srcOrd="0" destOrd="0" presId="urn:microsoft.com/office/officeart/2005/8/layout/target2"/>
    <dgm:cxn modelId="{8FFD8823-D0BE-524C-BF19-C26755EA91E8}" type="presParOf" srcId="{D2511AE4-BFE2-8744-906F-66A587927B0C}" destId="{268CCF15-D036-774B-B51E-4D8A1A28EA5C}" srcOrd="0" destOrd="0" presId="urn:microsoft.com/office/officeart/2005/8/layout/target2"/>
    <dgm:cxn modelId="{38E0888A-CEC5-C041-A21A-B9700641B77D}" type="presParOf" srcId="{268CCF15-D036-774B-B51E-4D8A1A28EA5C}" destId="{F5642B5B-058C-0849-B10F-9FC87758B8A5}" srcOrd="0" destOrd="0" presId="urn:microsoft.com/office/officeart/2005/8/layout/target2"/>
    <dgm:cxn modelId="{CC96FF8D-BFCE-E14B-BE11-28CB787A8EA9}" type="presParOf" srcId="{268CCF15-D036-774B-B51E-4D8A1A28EA5C}" destId="{1F77368A-D0B0-5A41-B0E8-CACD97676EF1}" srcOrd="1" destOrd="0" presId="urn:microsoft.com/office/officeart/2005/8/layout/target2"/>
    <dgm:cxn modelId="{60868D50-831D-6A4D-8084-05969953C6E9}" type="presParOf" srcId="{1F77368A-D0B0-5A41-B0E8-CACD97676EF1}" destId="{ED3994BF-F877-1847-9A16-847D86835075}" srcOrd="0" destOrd="0" presId="urn:microsoft.com/office/officeart/2005/8/layout/target2"/>
    <dgm:cxn modelId="{2CD3FCFB-8A25-464D-A894-E1BD6F8459D7}" type="presParOf" srcId="{D2511AE4-BFE2-8744-906F-66A587927B0C}" destId="{9AD6EA26-9D45-F049-B0E5-34B4935DCAC1}" srcOrd="1" destOrd="0" presId="urn:microsoft.com/office/officeart/2005/8/layout/target2"/>
    <dgm:cxn modelId="{4A98003C-5B8A-1143-990D-E4FA8CAE697D}" type="presParOf" srcId="{9AD6EA26-9D45-F049-B0E5-34B4935DCAC1}" destId="{505408DD-99B0-4241-BF1A-67E390C441AB}" srcOrd="0" destOrd="0" presId="urn:microsoft.com/office/officeart/2005/8/layout/target2"/>
    <dgm:cxn modelId="{423162DA-63E5-B248-B742-982F5A335FFC}" type="presParOf" srcId="{9AD6EA26-9D45-F049-B0E5-34B4935DCAC1}" destId="{6306E7F3-811E-5945-A896-DB903F9CC92F}" srcOrd="1" destOrd="0" presId="urn:microsoft.com/office/officeart/2005/8/layout/target2"/>
    <dgm:cxn modelId="{A95DCA26-5B6F-4A4B-9BD8-65D935E2AF19}" type="presParOf" srcId="{6306E7F3-811E-5945-A896-DB903F9CC92F}" destId="{7A88F272-C3BD-044C-9F43-BB3E9F6CF063}" srcOrd="0"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11F7073-06AF-C440-B1AD-2D8D7C9331BE}"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F8EFA8C2-64EF-0D4E-99FD-5F04A1AC2AC6}">
      <dgm:prSet/>
      <dgm:spPr>
        <a:solidFill>
          <a:schemeClr val="accent3">
            <a:lumMod val="75000"/>
          </a:schemeClr>
        </a:solidFill>
      </dgm:spPr>
      <dgm:t>
        <a:bodyPr/>
        <a:lstStyle/>
        <a:p>
          <a:pPr rtl="0"/>
          <a:r>
            <a:rPr lang="en-US" dirty="0"/>
            <a:t>Resource management</a:t>
          </a:r>
        </a:p>
      </dgm:t>
    </dgm:pt>
    <dgm:pt modelId="{9E6B178D-1AF8-3A4B-A15A-0EBA3809E9CA}" type="parTrans" cxnId="{28691A6B-C968-5842-B0FE-DDECF674CA05}">
      <dgm:prSet/>
      <dgm:spPr/>
      <dgm:t>
        <a:bodyPr/>
        <a:lstStyle/>
        <a:p>
          <a:endParaRPr lang="en-US"/>
        </a:p>
      </dgm:t>
    </dgm:pt>
    <dgm:pt modelId="{EC430511-99D1-0E42-A1A8-D03A504E1B13}" type="sibTrans" cxnId="{28691A6B-C968-5842-B0FE-DDECF674CA05}">
      <dgm:prSet/>
      <dgm:spPr/>
      <dgm:t>
        <a:bodyPr/>
        <a:lstStyle/>
        <a:p>
          <a:endParaRPr lang="en-US"/>
        </a:p>
      </dgm:t>
    </dgm:pt>
    <dgm:pt modelId="{D44C5C68-3923-F743-867B-A91972B78A2D}">
      <dgm:prSet/>
      <dgm:spPr>
        <a:ln>
          <a:solidFill>
            <a:schemeClr val="accent3">
              <a:lumMod val="75000"/>
            </a:schemeClr>
          </a:solidFill>
        </a:ln>
      </dgm:spPr>
      <dgm:t>
        <a:bodyPr/>
        <a:lstStyle/>
        <a:p>
          <a:pPr rtl="0"/>
          <a:r>
            <a:rPr lang="en-US" dirty="0"/>
            <a:t>Concerned with defining rules for a resource that requires access control</a:t>
          </a:r>
        </a:p>
      </dgm:t>
    </dgm:pt>
    <dgm:pt modelId="{CC65B686-57E5-3944-8184-8196A9C05A0F}" type="parTrans" cxnId="{DF66FDE1-3E88-474F-9AA2-10A135139BAA}">
      <dgm:prSet/>
      <dgm:spPr/>
      <dgm:t>
        <a:bodyPr/>
        <a:lstStyle/>
        <a:p>
          <a:endParaRPr lang="en-US"/>
        </a:p>
      </dgm:t>
    </dgm:pt>
    <dgm:pt modelId="{0AB32C99-3FB1-464D-A1D6-8F5DD9081EB7}" type="sibTrans" cxnId="{DF66FDE1-3E88-474F-9AA2-10A135139BAA}">
      <dgm:prSet/>
      <dgm:spPr/>
      <dgm:t>
        <a:bodyPr/>
        <a:lstStyle/>
        <a:p>
          <a:endParaRPr lang="en-US"/>
        </a:p>
      </dgm:t>
    </dgm:pt>
    <dgm:pt modelId="{3E57BA3C-8B08-9147-BDEF-3C814582E8B6}">
      <dgm:prSet/>
      <dgm:spPr>
        <a:ln>
          <a:solidFill>
            <a:schemeClr val="accent3">
              <a:lumMod val="75000"/>
            </a:schemeClr>
          </a:solidFill>
        </a:ln>
      </dgm:spPr>
      <dgm:t>
        <a:bodyPr/>
        <a:lstStyle/>
        <a:p>
          <a:pPr rtl="0"/>
          <a:r>
            <a:rPr lang="en-US" dirty="0"/>
            <a:t>Rules would include credential requirements and what user attributes, resource attributes, and environmental conditions are required for access of a given resource for a given function</a:t>
          </a:r>
        </a:p>
      </dgm:t>
    </dgm:pt>
    <dgm:pt modelId="{7B7C69DE-5695-424C-8F7E-C9B43270F675}" type="parTrans" cxnId="{E3013324-FC21-7742-B08C-22616406F460}">
      <dgm:prSet/>
      <dgm:spPr/>
      <dgm:t>
        <a:bodyPr/>
        <a:lstStyle/>
        <a:p>
          <a:endParaRPr lang="en-US"/>
        </a:p>
      </dgm:t>
    </dgm:pt>
    <dgm:pt modelId="{43023CD4-36B0-144C-BBC2-841310E7B459}" type="sibTrans" cxnId="{E3013324-FC21-7742-B08C-22616406F460}">
      <dgm:prSet/>
      <dgm:spPr/>
      <dgm:t>
        <a:bodyPr/>
        <a:lstStyle/>
        <a:p>
          <a:endParaRPr lang="en-US"/>
        </a:p>
      </dgm:t>
    </dgm:pt>
    <dgm:pt modelId="{C968AAA3-031A-F14E-B344-1A982668AE52}">
      <dgm:prSet/>
      <dgm:spPr/>
      <dgm:t>
        <a:bodyPr/>
        <a:lstStyle/>
        <a:p>
          <a:pPr rtl="0"/>
          <a:r>
            <a:rPr lang="en-US" dirty="0"/>
            <a:t>Privilege management</a:t>
          </a:r>
        </a:p>
      </dgm:t>
    </dgm:pt>
    <dgm:pt modelId="{02FD4733-76A0-8B41-B619-98B9833892F1}" type="parTrans" cxnId="{CD368B68-A8E4-3F47-B6FC-F2DD8B1FDF1A}">
      <dgm:prSet/>
      <dgm:spPr/>
      <dgm:t>
        <a:bodyPr/>
        <a:lstStyle/>
        <a:p>
          <a:endParaRPr lang="en-US"/>
        </a:p>
      </dgm:t>
    </dgm:pt>
    <dgm:pt modelId="{444331B1-3936-8442-AE97-1D352A2FFBE8}" type="sibTrans" cxnId="{CD368B68-A8E4-3F47-B6FC-F2DD8B1FDF1A}">
      <dgm:prSet/>
      <dgm:spPr/>
      <dgm:t>
        <a:bodyPr/>
        <a:lstStyle/>
        <a:p>
          <a:endParaRPr lang="en-US"/>
        </a:p>
      </dgm:t>
    </dgm:pt>
    <dgm:pt modelId="{19B2FB69-A77F-5545-BB3C-0CAD240FC2D0}">
      <dgm:prSet/>
      <dgm:spPr/>
      <dgm:t>
        <a:bodyPr/>
        <a:lstStyle/>
        <a:p>
          <a:pPr rtl="0"/>
          <a:r>
            <a:rPr lang="en-US" dirty="0"/>
            <a:t>Concerned with establishing and maintaining the entitlement or privilege attributes that comprise an individual’s access profile</a:t>
          </a:r>
        </a:p>
      </dgm:t>
    </dgm:pt>
    <dgm:pt modelId="{09274A2F-5181-7E4D-8ECC-A0376A91A6B4}" type="parTrans" cxnId="{27D64CAC-9288-B645-89E6-D6B7FC6A3771}">
      <dgm:prSet/>
      <dgm:spPr/>
      <dgm:t>
        <a:bodyPr/>
        <a:lstStyle/>
        <a:p>
          <a:endParaRPr lang="en-US"/>
        </a:p>
      </dgm:t>
    </dgm:pt>
    <dgm:pt modelId="{F05318FF-758B-1E42-A5F4-A34F93D38605}" type="sibTrans" cxnId="{27D64CAC-9288-B645-89E6-D6B7FC6A3771}">
      <dgm:prSet/>
      <dgm:spPr/>
      <dgm:t>
        <a:bodyPr/>
        <a:lstStyle/>
        <a:p>
          <a:endParaRPr lang="en-US"/>
        </a:p>
      </dgm:t>
    </dgm:pt>
    <dgm:pt modelId="{DCA4C873-5860-3549-8A31-FF15B1B56CC6}">
      <dgm:prSet/>
      <dgm:spPr/>
      <dgm:t>
        <a:bodyPr/>
        <a:lstStyle/>
        <a:p>
          <a:pPr rtl="0"/>
          <a:r>
            <a:rPr lang="en-US" dirty="0"/>
            <a:t>These attributes represent features of an individual that can be used as the basis for determining access decisions to both physical and logical resources</a:t>
          </a:r>
        </a:p>
      </dgm:t>
    </dgm:pt>
    <dgm:pt modelId="{3451622A-CA65-3E48-AB03-8E35EB3E855C}" type="parTrans" cxnId="{B02D74F7-8B76-9048-B58A-6FF30DB1C429}">
      <dgm:prSet/>
      <dgm:spPr/>
      <dgm:t>
        <a:bodyPr/>
        <a:lstStyle/>
        <a:p>
          <a:endParaRPr lang="en-US"/>
        </a:p>
      </dgm:t>
    </dgm:pt>
    <dgm:pt modelId="{BB4A86FB-AC83-9743-B4C4-697BE4C43226}" type="sibTrans" cxnId="{B02D74F7-8B76-9048-B58A-6FF30DB1C429}">
      <dgm:prSet/>
      <dgm:spPr/>
      <dgm:t>
        <a:bodyPr/>
        <a:lstStyle/>
        <a:p>
          <a:endParaRPr lang="en-US"/>
        </a:p>
      </dgm:t>
    </dgm:pt>
    <dgm:pt modelId="{86FF9EAE-C27D-9D4B-B0A7-88F22C9B69DC}">
      <dgm:prSet/>
      <dgm:spPr/>
      <dgm:t>
        <a:bodyPr/>
        <a:lstStyle/>
        <a:p>
          <a:pPr rtl="0"/>
          <a:r>
            <a:rPr lang="en-US" dirty="0"/>
            <a:t>Privileges are considered attributes that can be linked to a digital identity</a:t>
          </a:r>
        </a:p>
      </dgm:t>
    </dgm:pt>
    <dgm:pt modelId="{C55E0FD8-A715-8241-B1A2-F3FA07AFE194}" type="parTrans" cxnId="{EABCF760-B867-3447-931C-B171D07C1071}">
      <dgm:prSet/>
      <dgm:spPr/>
      <dgm:t>
        <a:bodyPr/>
        <a:lstStyle/>
        <a:p>
          <a:endParaRPr lang="en-US"/>
        </a:p>
      </dgm:t>
    </dgm:pt>
    <dgm:pt modelId="{864630F8-2AF2-DD47-9EDE-D7C327225D7C}" type="sibTrans" cxnId="{EABCF760-B867-3447-931C-B171D07C1071}">
      <dgm:prSet/>
      <dgm:spPr/>
      <dgm:t>
        <a:bodyPr/>
        <a:lstStyle/>
        <a:p>
          <a:endParaRPr lang="en-US"/>
        </a:p>
      </dgm:t>
    </dgm:pt>
    <dgm:pt modelId="{88AFBB26-EFEA-A444-AE5D-B0563B55A994}">
      <dgm:prSet/>
      <dgm:spPr>
        <a:solidFill>
          <a:schemeClr val="accent5">
            <a:lumMod val="75000"/>
          </a:schemeClr>
        </a:solidFill>
      </dgm:spPr>
      <dgm:t>
        <a:bodyPr/>
        <a:lstStyle/>
        <a:p>
          <a:pPr rtl="0"/>
          <a:r>
            <a:rPr lang="en-US" dirty="0"/>
            <a:t>Policy management</a:t>
          </a:r>
        </a:p>
      </dgm:t>
    </dgm:pt>
    <dgm:pt modelId="{376C1F89-D7C6-DF4D-B486-E763333CDAA0}" type="parTrans" cxnId="{89B45EF2-6178-0B45-A89A-6CCB79161323}">
      <dgm:prSet/>
      <dgm:spPr/>
      <dgm:t>
        <a:bodyPr/>
        <a:lstStyle/>
        <a:p>
          <a:endParaRPr lang="en-US"/>
        </a:p>
      </dgm:t>
    </dgm:pt>
    <dgm:pt modelId="{330174B9-C7DB-2B4F-B969-883977914B25}" type="sibTrans" cxnId="{89B45EF2-6178-0B45-A89A-6CCB79161323}">
      <dgm:prSet/>
      <dgm:spPr/>
      <dgm:t>
        <a:bodyPr/>
        <a:lstStyle/>
        <a:p>
          <a:endParaRPr lang="en-US"/>
        </a:p>
      </dgm:t>
    </dgm:pt>
    <dgm:pt modelId="{30735F88-64C7-C34D-92E9-80F4B50056D6}">
      <dgm:prSet/>
      <dgm:spPr>
        <a:ln>
          <a:solidFill>
            <a:schemeClr val="accent5">
              <a:lumMod val="75000"/>
            </a:schemeClr>
          </a:solidFill>
        </a:ln>
      </dgm:spPr>
      <dgm:t>
        <a:bodyPr/>
        <a:lstStyle/>
        <a:p>
          <a:pPr rtl="0"/>
          <a:r>
            <a:rPr lang="en-US" dirty="0"/>
            <a:t>Governs what is allowable and unallowable in an access transaction</a:t>
          </a:r>
        </a:p>
      </dgm:t>
    </dgm:pt>
    <dgm:pt modelId="{6BC55A0E-B73B-6342-AD4C-C973321B9EDF}" type="parTrans" cxnId="{BE533F51-46FB-014D-BECD-24963B6910D9}">
      <dgm:prSet/>
      <dgm:spPr/>
      <dgm:t>
        <a:bodyPr/>
        <a:lstStyle/>
        <a:p>
          <a:endParaRPr lang="en-US"/>
        </a:p>
      </dgm:t>
    </dgm:pt>
    <dgm:pt modelId="{4E5BB9E6-7130-4745-8DB5-C804696BAFCB}" type="sibTrans" cxnId="{BE533F51-46FB-014D-BECD-24963B6910D9}">
      <dgm:prSet/>
      <dgm:spPr/>
      <dgm:t>
        <a:bodyPr/>
        <a:lstStyle/>
        <a:p>
          <a:endParaRPr lang="en-US"/>
        </a:p>
      </dgm:t>
    </dgm:pt>
    <dgm:pt modelId="{E37FA4EA-DD33-EB43-A1D2-5E2FDA57BB2A}" type="pres">
      <dgm:prSet presAssocID="{311F7073-06AF-C440-B1AD-2D8D7C9331BE}" presName="linear" presStyleCnt="0">
        <dgm:presLayoutVars>
          <dgm:dir/>
          <dgm:animLvl val="lvl"/>
          <dgm:resizeHandles val="exact"/>
        </dgm:presLayoutVars>
      </dgm:prSet>
      <dgm:spPr/>
    </dgm:pt>
    <dgm:pt modelId="{BE86D08A-5C91-6640-9481-5EDE5D8225BE}" type="pres">
      <dgm:prSet presAssocID="{F8EFA8C2-64EF-0D4E-99FD-5F04A1AC2AC6}" presName="parentLin" presStyleCnt="0"/>
      <dgm:spPr/>
    </dgm:pt>
    <dgm:pt modelId="{52E9FCEF-2F71-0046-AE28-7C3A1CDD04A6}" type="pres">
      <dgm:prSet presAssocID="{F8EFA8C2-64EF-0D4E-99FD-5F04A1AC2AC6}" presName="parentLeftMargin" presStyleLbl="node1" presStyleIdx="0" presStyleCnt="3"/>
      <dgm:spPr/>
    </dgm:pt>
    <dgm:pt modelId="{4E274E17-143A-964B-B814-059527FCFCAC}" type="pres">
      <dgm:prSet presAssocID="{F8EFA8C2-64EF-0D4E-99FD-5F04A1AC2AC6}" presName="parentText" presStyleLbl="node1" presStyleIdx="0" presStyleCnt="3">
        <dgm:presLayoutVars>
          <dgm:chMax val="0"/>
          <dgm:bulletEnabled val="1"/>
        </dgm:presLayoutVars>
      </dgm:prSet>
      <dgm:spPr/>
    </dgm:pt>
    <dgm:pt modelId="{D5642979-661A-3E4A-A80F-8033CC2C01B7}" type="pres">
      <dgm:prSet presAssocID="{F8EFA8C2-64EF-0D4E-99FD-5F04A1AC2AC6}" presName="negativeSpace" presStyleCnt="0"/>
      <dgm:spPr/>
    </dgm:pt>
    <dgm:pt modelId="{8B6841F2-191F-AA49-A654-EDD02AC05564}" type="pres">
      <dgm:prSet presAssocID="{F8EFA8C2-64EF-0D4E-99FD-5F04A1AC2AC6}" presName="childText" presStyleLbl="conFgAcc1" presStyleIdx="0" presStyleCnt="3">
        <dgm:presLayoutVars>
          <dgm:bulletEnabled val="1"/>
        </dgm:presLayoutVars>
      </dgm:prSet>
      <dgm:spPr/>
    </dgm:pt>
    <dgm:pt modelId="{0B77C503-7F27-194F-88A1-37BCFD8DDA18}" type="pres">
      <dgm:prSet presAssocID="{EC430511-99D1-0E42-A1A8-D03A504E1B13}" presName="spaceBetweenRectangles" presStyleCnt="0"/>
      <dgm:spPr/>
    </dgm:pt>
    <dgm:pt modelId="{8CC53EE2-6CDF-2D45-8975-7B10E4168E49}" type="pres">
      <dgm:prSet presAssocID="{C968AAA3-031A-F14E-B344-1A982668AE52}" presName="parentLin" presStyleCnt="0"/>
      <dgm:spPr/>
    </dgm:pt>
    <dgm:pt modelId="{71F8AACD-9988-E444-B9C0-E9926A728DAE}" type="pres">
      <dgm:prSet presAssocID="{C968AAA3-031A-F14E-B344-1A982668AE52}" presName="parentLeftMargin" presStyleLbl="node1" presStyleIdx="0" presStyleCnt="3"/>
      <dgm:spPr/>
    </dgm:pt>
    <dgm:pt modelId="{3D7ECCDF-D192-254C-980A-E432AB1A8C5C}" type="pres">
      <dgm:prSet presAssocID="{C968AAA3-031A-F14E-B344-1A982668AE52}" presName="parentText" presStyleLbl="node1" presStyleIdx="1" presStyleCnt="3">
        <dgm:presLayoutVars>
          <dgm:chMax val="0"/>
          <dgm:bulletEnabled val="1"/>
        </dgm:presLayoutVars>
      </dgm:prSet>
      <dgm:spPr/>
    </dgm:pt>
    <dgm:pt modelId="{46CF69FB-ABBF-E542-A8E8-9035027641C6}" type="pres">
      <dgm:prSet presAssocID="{C968AAA3-031A-F14E-B344-1A982668AE52}" presName="negativeSpace" presStyleCnt="0"/>
      <dgm:spPr/>
    </dgm:pt>
    <dgm:pt modelId="{8BF4B6F0-641F-0C4C-9A74-188E05346A63}" type="pres">
      <dgm:prSet presAssocID="{C968AAA3-031A-F14E-B344-1A982668AE52}" presName="childText" presStyleLbl="conFgAcc1" presStyleIdx="1" presStyleCnt="3">
        <dgm:presLayoutVars>
          <dgm:bulletEnabled val="1"/>
        </dgm:presLayoutVars>
      </dgm:prSet>
      <dgm:spPr/>
    </dgm:pt>
    <dgm:pt modelId="{9536BA9E-9866-C34E-9C94-646F8AD4E7F6}" type="pres">
      <dgm:prSet presAssocID="{444331B1-3936-8442-AE97-1D352A2FFBE8}" presName="spaceBetweenRectangles" presStyleCnt="0"/>
      <dgm:spPr/>
    </dgm:pt>
    <dgm:pt modelId="{682D4690-A3E9-7548-B8F6-84BE58779206}" type="pres">
      <dgm:prSet presAssocID="{88AFBB26-EFEA-A444-AE5D-B0563B55A994}" presName="parentLin" presStyleCnt="0"/>
      <dgm:spPr/>
    </dgm:pt>
    <dgm:pt modelId="{A0C00494-7EFC-9F47-BA53-95159F1E292F}" type="pres">
      <dgm:prSet presAssocID="{88AFBB26-EFEA-A444-AE5D-B0563B55A994}" presName="parentLeftMargin" presStyleLbl="node1" presStyleIdx="1" presStyleCnt="3"/>
      <dgm:spPr/>
    </dgm:pt>
    <dgm:pt modelId="{DF7FC51F-7B1D-8D4F-A8AB-025080166E37}" type="pres">
      <dgm:prSet presAssocID="{88AFBB26-EFEA-A444-AE5D-B0563B55A994}" presName="parentText" presStyleLbl="node1" presStyleIdx="2" presStyleCnt="3">
        <dgm:presLayoutVars>
          <dgm:chMax val="0"/>
          <dgm:bulletEnabled val="1"/>
        </dgm:presLayoutVars>
      </dgm:prSet>
      <dgm:spPr/>
    </dgm:pt>
    <dgm:pt modelId="{EABF7405-9920-E74E-A0BE-1A1EA969A6E4}" type="pres">
      <dgm:prSet presAssocID="{88AFBB26-EFEA-A444-AE5D-B0563B55A994}" presName="negativeSpace" presStyleCnt="0"/>
      <dgm:spPr/>
    </dgm:pt>
    <dgm:pt modelId="{6A23AE0F-AE3E-C643-9337-A2AFC5F958CD}" type="pres">
      <dgm:prSet presAssocID="{88AFBB26-EFEA-A444-AE5D-B0563B55A994}" presName="childText" presStyleLbl="conFgAcc1" presStyleIdx="2" presStyleCnt="3">
        <dgm:presLayoutVars>
          <dgm:bulletEnabled val="1"/>
        </dgm:presLayoutVars>
      </dgm:prSet>
      <dgm:spPr/>
    </dgm:pt>
  </dgm:ptLst>
  <dgm:cxnLst>
    <dgm:cxn modelId="{4BAE200A-97ED-934B-ABAE-FC02C71FF0E7}" type="presOf" srcId="{88AFBB26-EFEA-A444-AE5D-B0563B55A994}" destId="{DF7FC51F-7B1D-8D4F-A8AB-025080166E37}" srcOrd="1" destOrd="0" presId="urn:microsoft.com/office/officeart/2005/8/layout/list1"/>
    <dgm:cxn modelId="{DB0C4B23-6475-6846-B692-E79781A74838}" type="presOf" srcId="{311F7073-06AF-C440-B1AD-2D8D7C9331BE}" destId="{E37FA4EA-DD33-EB43-A1D2-5E2FDA57BB2A}" srcOrd="0" destOrd="0" presId="urn:microsoft.com/office/officeart/2005/8/layout/list1"/>
    <dgm:cxn modelId="{E3013324-FC21-7742-B08C-22616406F460}" srcId="{F8EFA8C2-64EF-0D4E-99FD-5F04A1AC2AC6}" destId="{3E57BA3C-8B08-9147-BDEF-3C814582E8B6}" srcOrd="1" destOrd="0" parTransId="{7B7C69DE-5695-424C-8F7E-C9B43270F675}" sibTransId="{43023CD4-36B0-144C-BBC2-841310E7B459}"/>
    <dgm:cxn modelId="{7BE7AE39-EB6A-B14F-985F-7427989D3431}" type="presOf" srcId="{19B2FB69-A77F-5545-BB3C-0CAD240FC2D0}" destId="{8BF4B6F0-641F-0C4C-9A74-188E05346A63}" srcOrd="0" destOrd="0" presId="urn:microsoft.com/office/officeart/2005/8/layout/list1"/>
    <dgm:cxn modelId="{BE533F51-46FB-014D-BECD-24963B6910D9}" srcId="{88AFBB26-EFEA-A444-AE5D-B0563B55A994}" destId="{30735F88-64C7-C34D-92E9-80F4B50056D6}" srcOrd="0" destOrd="0" parTransId="{6BC55A0E-B73B-6342-AD4C-C973321B9EDF}" sibTransId="{4E5BB9E6-7130-4745-8DB5-C804696BAFCB}"/>
    <dgm:cxn modelId="{81607657-71CE-2143-8D07-5FC5AE9DA3BB}" type="presOf" srcId="{F8EFA8C2-64EF-0D4E-99FD-5F04A1AC2AC6}" destId="{4E274E17-143A-964B-B814-059527FCFCAC}" srcOrd="1" destOrd="0" presId="urn:microsoft.com/office/officeart/2005/8/layout/list1"/>
    <dgm:cxn modelId="{EABCF760-B867-3447-931C-B171D07C1071}" srcId="{C968AAA3-031A-F14E-B344-1A982668AE52}" destId="{86FF9EAE-C27D-9D4B-B0A7-88F22C9B69DC}" srcOrd="2" destOrd="0" parTransId="{C55E0FD8-A715-8241-B1A2-F3FA07AFE194}" sibTransId="{864630F8-2AF2-DD47-9EDE-D7C327225D7C}"/>
    <dgm:cxn modelId="{A754F265-68D6-BA48-9098-7F1228062899}" type="presOf" srcId="{DCA4C873-5860-3549-8A31-FF15B1B56CC6}" destId="{8BF4B6F0-641F-0C4C-9A74-188E05346A63}" srcOrd="0" destOrd="1" presId="urn:microsoft.com/office/officeart/2005/8/layout/list1"/>
    <dgm:cxn modelId="{CD368B68-A8E4-3F47-B6FC-F2DD8B1FDF1A}" srcId="{311F7073-06AF-C440-B1AD-2D8D7C9331BE}" destId="{C968AAA3-031A-F14E-B344-1A982668AE52}" srcOrd="1" destOrd="0" parTransId="{02FD4733-76A0-8B41-B619-98B9833892F1}" sibTransId="{444331B1-3936-8442-AE97-1D352A2FFBE8}"/>
    <dgm:cxn modelId="{28691A6B-C968-5842-B0FE-DDECF674CA05}" srcId="{311F7073-06AF-C440-B1AD-2D8D7C9331BE}" destId="{F8EFA8C2-64EF-0D4E-99FD-5F04A1AC2AC6}" srcOrd="0" destOrd="0" parTransId="{9E6B178D-1AF8-3A4B-A15A-0EBA3809E9CA}" sibTransId="{EC430511-99D1-0E42-A1A8-D03A504E1B13}"/>
    <dgm:cxn modelId="{33AB2277-8568-124B-8D06-38E015398424}" type="presOf" srcId="{30735F88-64C7-C34D-92E9-80F4B50056D6}" destId="{6A23AE0F-AE3E-C643-9337-A2AFC5F958CD}" srcOrd="0" destOrd="0" presId="urn:microsoft.com/office/officeart/2005/8/layout/list1"/>
    <dgm:cxn modelId="{D8FDC87C-35FB-4244-8B92-119AD826877C}" type="presOf" srcId="{88AFBB26-EFEA-A444-AE5D-B0563B55A994}" destId="{A0C00494-7EFC-9F47-BA53-95159F1E292F}" srcOrd="0" destOrd="0" presId="urn:microsoft.com/office/officeart/2005/8/layout/list1"/>
    <dgm:cxn modelId="{4719A67D-D407-DB42-BE19-DD9928510B36}" type="presOf" srcId="{F8EFA8C2-64EF-0D4E-99FD-5F04A1AC2AC6}" destId="{52E9FCEF-2F71-0046-AE28-7C3A1CDD04A6}" srcOrd="0" destOrd="0" presId="urn:microsoft.com/office/officeart/2005/8/layout/list1"/>
    <dgm:cxn modelId="{5D87529C-44C5-D54C-9198-B36C4C36D120}" type="presOf" srcId="{3E57BA3C-8B08-9147-BDEF-3C814582E8B6}" destId="{8B6841F2-191F-AA49-A654-EDD02AC05564}" srcOrd="0" destOrd="1" presId="urn:microsoft.com/office/officeart/2005/8/layout/list1"/>
    <dgm:cxn modelId="{27D64CAC-9288-B645-89E6-D6B7FC6A3771}" srcId="{C968AAA3-031A-F14E-B344-1A982668AE52}" destId="{19B2FB69-A77F-5545-BB3C-0CAD240FC2D0}" srcOrd="0" destOrd="0" parTransId="{09274A2F-5181-7E4D-8ECC-A0376A91A6B4}" sibTransId="{F05318FF-758B-1E42-A5F4-A34F93D38605}"/>
    <dgm:cxn modelId="{2ABD2FC0-C4DA-EB40-A456-A313212453FF}" type="presOf" srcId="{86FF9EAE-C27D-9D4B-B0A7-88F22C9B69DC}" destId="{8BF4B6F0-641F-0C4C-9A74-188E05346A63}" srcOrd="0" destOrd="2" presId="urn:microsoft.com/office/officeart/2005/8/layout/list1"/>
    <dgm:cxn modelId="{4AF9F2D0-B6EC-0346-A046-555C133AD1C5}" type="presOf" srcId="{C968AAA3-031A-F14E-B344-1A982668AE52}" destId="{3D7ECCDF-D192-254C-980A-E432AB1A8C5C}" srcOrd="1" destOrd="0" presId="urn:microsoft.com/office/officeart/2005/8/layout/list1"/>
    <dgm:cxn modelId="{6ACC31D9-440F-C547-A200-2FBCB2A8398D}" type="presOf" srcId="{D44C5C68-3923-F743-867B-A91972B78A2D}" destId="{8B6841F2-191F-AA49-A654-EDD02AC05564}" srcOrd="0" destOrd="0" presId="urn:microsoft.com/office/officeart/2005/8/layout/list1"/>
    <dgm:cxn modelId="{DF66FDE1-3E88-474F-9AA2-10A135139BAA}" srcId="{F8EFA8C2-64EF-0D4E-99FD-5F04A1AC2AC6}" destId="{D44C5C68-3923-F743-867B-A91972B78A2D}" srcOrd="0" destOrd="0" parTransId="{CC65B686-57E5-3944-8184-8196A9C05A0F}" sibTransId="{0AB32C99-3FB1-464D-A1D6-8F5DD9081EB7}"/>
    <dgm:cxn modelId="{F2AEACEB-DBE5-A04D-BC89-F773DE2DB033}" type="presOf" srcId="{C968AAA3-031A-F14E-B344-1A982668AE52}" destId="{71F8AACD-9988-E444-B9C0-E9926A728DAE}" srcOrd="0" destOrd="0" presId="urn:microsoft.com/office/officeart/2005/8/layout/list1"/>
    <dgm:cxn modelId="{89B45EF2-6178-0B45-A89A-6CCB79161323}" srcId="{311F7073-06AF-C440-B1AD-2D8D7C9331BE}" destId="{88AFBB26-EFEA-A444-AE5D-B0563B55A994}" srcOrd="2" destOrd="0" parTransId="{376C1F89-D7C6-DF4D-B486-E763333CDAA0}" sibTransId="{330174B9-C7DB-2B4F-B969-883977914B25}"/>
    <dgm:cxn modelId="{B02D74F7-8B76-9048-B58A-6FF30DB1C429}" srcId="{C968AAA3-031A-F14E-B344-1A982668AE52}" destId="{DCA4C873-5860-3549-8A31-FF15B1B56CC6}" srcOrd="1" destOrd="0" parTransId="{3451622A-CA65-3E48-AB03-8E35EB3E855C}" sibTransId="{BB4A86FB-AC83-9743-B4C4-697BE4C43226}"/>
    <dgm:cxn modelId="{93E16DA4-924F-8144-8ED3-A0C33B8EC0F5}" type="presParOf" srcId="{E37FA4EA-DD33-EB43-A1D2-5E2FDA57BB2A}" destId="{BE86D08A-5C91-6640-9481-5EDE5D8225BE}" srcOrd="0" destOrd="0" presId="urn:microsoft.com/office/officeart/2005/8/layout/list1"/>
    <dgm:cxn modelId="{181CAB04-E38E-5344-B50E-09B6D3B6935D}" type="presParOf" srcId="{BE86D08A-5C91-6640-9481-5EDE5D8225BE}" destId="{52E9FCEF-2F71-0046-AE28-7C3A1CDD04A6}" srcOrd="0" destOrd="0" presId="urn:microsoft.com/office/officeart/2005/8/layout/list1"/>
    <dgm:cxn modelId="{B03CBD95-F64E-B246-9DCA-6DA26481B884}" type="presParOf" srcId="{BE86D08A-5C91-6640-9481-5EDE5D8225BE}" destId="{4E274E17-143A-964B-B814-059527FCFCAC}" srcOrd="1" destOrd="0" presId="urn:microsoft.com/office/officeart/2005/8/layout/list1"/>
    <dgm:cxn modelId="{77B36B8E-E07D-EC42-A4B3-5A5BB43484E9}" type="presParOf" srcId="{E37FA4EA-DD33-EB43-A1D2-5E2FDA57BB2A}" destId="{D5642979-661A-3E4A-A80F-8033CC2C01B7}" srcOrd="1" destOrd="0" presId="urn:microsoft.com/office/officeart/2005/8/layout/list1"/>
    <dgm:cxn modelId="{F5C7397E-0209-3948-A1C9-E488EDFFC607}" type="presParOf" srcId="{E37FA4EA-DD33-EB43-A1D2-5E2FDA57BB2A}" destId="{8B6841F2-191F-AA49-A654-EDD02AC05564}" srcOrd="2" destOrd="0" presId="urn:microsoft.com/office/officeart/2005/8/layout/list1"/>
    <dgm:cxn modelId="{B7A5D2AB-3F4D-5040-B057-1C0B6BE44FB5}" type="presParOf" srcId="{E37FA4EA-DD33-EB43-A1D2-5E2FDA57BB2A}" destId="{0B77C503-7F27-194F-88A1-37BCFD8DDA18}" srcOrd="3" destOrd="0" presId="urn:microsoft.com/office/officeart/2005/8/layout/list1"/>
    <dgm:cxn modelId="{CB2D8618-DBD6-0A44-BB3C-4B2B653A0616}" type="presParOf" srcId="{E37FA4EA-DD33-EB43-A1D2-5E2FDA57BB2A}" destId="{8CC53EE2-6CDF-2D45-8975-7B10E4168E49}" srcOrd="4" destOrd="0" presId="urn:microsoft.com/office/officeart/2005/8/layout/list1"/>
    <dgm:cxn modelId="{0ACBBFD1-960C-4C4B-93F9-6CAE20D52B99}" type="presParOf" srcId="{8CC53EE2-6CDF-2D45-8975-7B10E4168E49}" destId="{71F8AACD-9988-E444-B9C0-E9926A728DAE}" srcOrd="0" destOrd="0" presId="urn:microsoft.com/office/officeart/2005/8/layout/list1"/>
    <dgm:cxn modelId="{7034BCF9-1A31-714A-9292-3E1DA399B255}" type="presParOf" srcId="{8CC53EE2-6CDF-2D45-8975-7B10E4168E49}" destId="{3D7ECCDF-D192-254C-980A-E432AB1A8C5C}" srcOrd="1" destOrd="0" presId="urn:microsoft.com/office/officeart/2005/8/layout/list1"/>
    <dgm:cxn modelId="{0584AECA-4CB3-E745-AB57-3A8DFB7B99F2}" type="presParOf" srcId="{E37FA4EA-DD33-EB43-A1D2-5E2FDA57BB2A}" destId="{46CF69FB-ABBF-E542-A8E8-9035027641C6}" srcOrd="5" destOrd="0" presId="urn:microsoft.com/office/officeart/2005/8/layout/list1"/>
    <dgm:cxn modelId="{13AE58A9-921B-6C45-85FF-A94510F228F6}" type="presParOf" srcId="{E37FA4EA-DD33-EB43-A1D2-5E2FDA57BB2A}" destId="{8BF4B6F0-641F-0C4C-9A74-188E05346A63}" srcOrd="6" destOrd="0" presId="urn:microsoft.com/office/officeart/2005/8/layout/list1"/>
    <dgm:cxn modelId="{472B8992-E534-284D-AECA-4399FC6BDA18}" type="presParOf" srcId="{E37FA4EA-DD33-EB43-A1D2-5E2FDA57BB2A}" destId="{9536BA9E-9866-C34E-9C94-646F8AD4E7F6}" srcOrd="7" destOrd="0" presId="urn:microsoft.com/office/officeart/2005/8/layout/list1"/>
    <dgm:cxn modelId="{F8D215A8-C8FE-DB4B-83C7-255031A17FD4}" type="presParOf" srcId="{E37FA4EA-DD33-EB43-A1D2-5E2FDA57BB2A}" destId="{682D4690-A3E9-7548-B8F6-84BE58779206}" srcOrd="8" destOrd="0" presId="urn:microsoft.com/office/officeart/2005/8/layout/list1"/>
    <dgm:cxn modelId="{A8587C42-9DBE-8E4E-861B-1745DC5DFCF2}" type="presParOf" srcId="{682D4690-A3E9-7548-B8F6-84BE58779206}" destId="{A0C00494-7EFC-9F47-BA53-95159F1E292F}" srcOrd="0" destOrd="0" presId="urn:microsoft.com/office/officeart/2005/8/layout/list1"/>
    <dgm:cxn modelId="{6B2FF9A4-50A7-6441-BA20-8DBD5FED1B09}" type="presParOf" srcId="{682D4690-A3E9-7548-B8F6-84BE58779206}" destId="{DF7FC51F-7B1D-8D4F-A8AB-025080166E37}" srcOrd="1" destOrd="0" presId="urn:microsoft.com/office/officeart/2005/8/layout/list1"/>
    <dgm:cxn modelId="{7F79D6D8-8BD3-1E4E-8273-3039EA5E781A}" type="presParOf" srcId="{E37FA4EA-DD33-EB43-A1D2-5E2FDA57BB2A}" destId="{EABF7405-9920-E74E-A0BE-1A1EA969A6E4}" srcOrd="9" destOrd="0" presId="urn:microsoft.com/office/officeart/2005/8/layout/list1"/>
    <dgm:cxn modelId="{8981B118-2647-5249-9CE8-2F3D919E9AEB}" type="presParOf" srcId="{E37FA4EA-DD33-EB43-A1D2-5E2FDA57BB2A}" destId="{6A23AE0F-AE3E-C643-9337-A2AFC5F958CD}"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26DE38-2859-234E-A384-CD35DA059009}">
      <dsp:nvSpPr>
        <dsp:cNvPr id="0" name=""/>
        <dsp:cNvSpPr/>
      </dsp:nvSpPr>
      <dsp:spPr>
        <a:xfrm>
          <a:off x="1004" y="355370"/>
          <a:ext cx="2350740" cy="1175370"/>
        </a:xfrm>
        <a:prstGeom prst="roundRect">
          <a:avLst>
            <a:gd name="adj" fmla="val 10000"/>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2865" tIns="41910" rIns="62865" bIns="41910" numCol="1" spcCol="1270" anchor="ctr" anchorCtr="0">
          <a:noAutofit/>
        </a:bodyPr>
        <a:lstStyle/>
        <a:p>
          <a:pPr marL="0" lvl="0" indent="0" algn="ctr" defTabSz="1466850" rtl="0">
            <a:lnSpc>
              <a:spcPct val="90000"/>
            </a:lnSpc>
            <a:spcBef>
              <a:spcPct val="0"/>
            </a:spcBef>
            <a:spcAft>
              <a:spcPct val="35000"/>
            </a:spcAft>
            <a:buNone/>
          </a:pPr>
          <a:r>
            <a:rPr lang="en-US" sz="3300" b="1" kern="1200" dirty="0"/>
            <a:t>Subject</a:t>
          </a:r>
        </a:p>
      </dsp:txBody>
      <dsp:txXfrm>
        <a:off x="35429" y="389795"/>
        <a:ext cx="2281890" cy="1106520"/>
      </dsp:txXfrm>
    </dsp:sp>
    <dsp:sp modelId="{4D9BCE03-01E7-8442-869B-F522DB954724}">
      <dsp:nvSpPr>
        <dsp:cNvPr id="0" name=""/>
        <dsp:cNvSpPr/>
      </dsp:nvSpPr>
      <dsp:spPr>
        <a:xfrm>
          <a:off x="236078" y="1530740"/>
          <a:ext cx="235074" cy="881527"/>
        </a:xfrm>
        <a:custGeom>
          <a:avLst/>
          <a:gdLst/>
          <a:ahLst/>
          <a:cxnLst/>
          <a:rect l="0" t="0" r="0" b="0"/>
          <a:pathLst>
            <a:path>
              <a:moveTo>
                <a:pt x="0" y="0"/>
              </a:moveTo>
              <a:lnTo>
                <a:pt x="0" y="881527"/>
              </a:lnTo>
              <a:lnTo>
                <a:pt x="235074" y="881527"/>
              </a:lnTo>
            </a:path>
          </a:pathLst>
        </a:custGeom>
        <a:noFill/>
        <a:ln w="9525" cap="flat" cmpd="sng" algn="ctr">
          <a:solidFill>
            <a:schemeClr val="accent5">
              <a:lumMod val="75000"/>
            </a:schemeClr>
          </a:solidFill>
          <a:prstDash val="solid"/>
        </a:ln>
        <a:effectLst/>
      </dsp:spPr>
      <dsp:style>
        <a:lnRef idx="1">
          <a:scrgbClr r="0" g="0" b="0"/>
        </a:lnRef>
        <a:fillRef idx="0">
          <a:scrgbClr r="0" g="0" b="0"/>
        </a:fillRef>
        <a:effectRef idx="0">
          <a:scrgbClr r="0" g="0" b="0"/>
        </a:effectRef>
        <a:fontRef idx="minor"/>
      </dsp:style>
    </dsp:sp>
    <dsp:sp modelId="{CDC5A4C9-84B9-8D4B-ABB0-8B751FEFC374}">
      <dsp:nvSpPr>
        <dsp:cNvPr id="0" name=""/>
        <dsp:cNvSpPr/>
      </dsp:nvSpPr>
      <dsp:spPr>
        <a:xfrm>
          <a:off x="471152" y="1824582"/>
          <a:ext cx="1880592" cy="1175370"/>
        </a:xfrm>
        <a:prstGeom prst="roundRect">
          <a:avLst>
            <a:gd name="adj" fmla="val 10000"/>
          </a:avLst>
        </a:prstGeom>
        <a:solidFill>
          <a:schemeClr val="lt1">
            <a:alpha val="90000"/>
            <a:hueOff val="0"/>
            <a:satOff val="0"/>
            <a:lumOff val="0"/>
            <a:alphaOff val="0"/>
          </a:schemeClr>
        </a:solidFill>
        <a:ln w="9525" cap="flat" cmpd="sng" algn="ctr">
          <a:solidFill>
            <a:schemeClr val="accent5">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rtl="0">
            <a:lnSpc>
              <a:spcPct val="90000"/>
            </a:lnSpc>
            <a:spcBef>
              <a:spcPct val="0"/>
            </a:spcBef>
            <a:spcAft>
              <a:spcPct val="35000"/>
            </a:spcAft>
            <a:buNone/>
          </a:pPr>
          <a:r>
            <a:rPr lang="en-US" sz="1200" b="1" kern="1200" dirty="0">
              <a:latin typeface="+mj-lt"/>
            </a:rPr>
            <a:t>An entity capable of accessing </a:t>
          </a:r>
          <a:r>
            <a:rPr lang="en-US" sz="1100" b="1" kern="1200" dirty="0">
              <a:latin typeface="+mj-lt"/>
            </a:rPr>
            <a:t>objects</a:t>
          </a:r>
        </a:p>
      </dsp:txBody>
      <dsp:txXfrm>
        <a:off x="505577" y="1859007"/>
        <a:ext cx="1811742" cy="1106520"/>
      </dsp:txXfrm>
    </dsp:sp>
    <dsp:sp modelId="{69A672A6-2F67-DE42-BA13-99F6E1FB1730}">
      <dsp:nvSpPr>
        <dsp:cNvPr id="0" name=""/>
        <dsp:cNvSpPr/>
      </dsp:nvSpPr>
      <dsp:spPr>
        <a:xfrm>
          <a:off x="236078" y="1530740"/>
          <a:ext cx="235074" cy="2350740"/>
        </a:xfrm>
        <a:custGeom>
          <a:avLst/>
          <a:gdLst/>
          <a:ahLst/>
          <a:cxnLst/>
          <a:rect l="0" t="0" r="0" b="0"/>
          <a:pathLst>
            <a:path>
              <a:moveTo>
                <a:pt x="0" y="0"/>
              </a:moveTo>
              <a:lnTo>
                <a:pt x="0" y="2350740"/>
              </a:lnTo>
              <a:lnTo>
                <a:pt x="235074" y="2350740"/>
              </a:lnTo>
            </a:path>
          </a:pathLst>
        </a:custGeom>
        <a:noFill/>
        <a:ln w="9525" cap="flat" cmpd="sng" algn="ctr">
          <a:solidFill>
            <a:schemeClr val="accent5">
              <a:lumMod val="75000"/>
            </a:schemeClr>
          </a:solidFill>
          <a:prstDash val="solid"/>
        </a:ln>
        <a:effectLst/>
      </dsp:spPr>
      <dsp:style>
        <a:lnRef idx="1">
          <a:scrgbClr r="0" g="0" b="0"/>
        </a:lnRef>
        <a:fillRef idx="0">
          <a:scrgbClr r="0" g="0" b="0"/>
        </a:fillRef>
        <a:effectRef idx="0">
          <a:scrgbClr r="0" g="0" b="0"/>
        </a:effectRef>
        <a:fontRef idx="minor"/>
      </dsp:style>
    </dsp:sp>
    <dsp:sp modelId="{4F0C771B-DDE4-6B47-B4DC-008564CEE0E5}">
      <dsp:nvSpPr>
        <dsp:cNvPr id="0" name=""/>
        <dsp:cNvSpPr/>
      </dsp:nvSpPr>
      <dsp:spPr>
        <a:xfrm>
          <a:off x="471152" y="3293795"/>
          <a:ext cx="1880592" cy="1175370"/>
        </a:xfrm>
        <a:prstGeom prst="roundRect">
          <a:avLst>
            <a:gd name="adj" fmla="val 10000"/>
          </a:avLst>
        </a:prstGeom>
        <a:solidFill>
          <a:schemeClr val="lt1">
            <a:alpha val="90000"/>
            <a:hueOff val="0"/>
            <a:satOff val="0"/>
            <a:lumOff val="0"/>
            <a:alphaOff val="0"/>
          </a:schemeClr>
        </a:solidFill>
        <a:ln w="9525" cap="flat" cmpd="sng" algn="ctr">
          <a:solidFill>
            <a:schemeClr val="accent5">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15240" rIns="22860" bIns="15240" numCol="1" spcCol="1270" anchor="t" anchorCtr="0">
          <a:noAutofit/>
        </a:bodyPr>
        <a:lstStyle/>
        <a:p>
          <a:pPr marL="0" lvl="0" indent="0" algn="l" defTabSz="533400" rtl="0">
            <a:lnSpc>
              <a:spcPct val="90000"/>
            </a:lnSpc>
            <a:spcBef>
              <a:spcPct val="0"/>
            </a:spcBef>
            <a:spcAft>
              <a:spcPct val="35000"/>
            </a:spcAft>
            <a:buNone/>
          </a:pPr>
          <a:r>
            <a:rPr lang="en-US" sz="1200" b="1" kern="1200" dirty="0">
              <a:latin typeface="+mj-lt"/>
            </a:rPr>
            <a:t>Three classes</a:t>
          </a:r>
        </a:p>
        <a:p>
          <a:pPr marL="114300" lvl="1" indent="-114300" algn="l" defTabSz="533400" rtl="0">
            <a:lnSpc>
              <a:spcPct val="90000"/>
            </a:lnSpc>
            <a:spcBef>
              <a:spcPct val="0"/>
            </a:spcBef>
            <a:spcAft>
              <a:spcPct val="15000"/>
            </a:spcAft>
            <a:buChar char="•"/>
          </a:pPr>
          <a:r>
            <a:rPr lang="en-US" sz="1200" b="1" kern="1200" dirty="0">
              <a:latin typeface="+mj-lt"/>
            </a:rPr>
            <a:t>Owner</a:t>
          </a:r>
        </a:p>
        <a:p>
          <a:pPr marL="114300" lvl="1" indent="-114300" algn="l" defTabSz="533400" rtl="0">
            <a:lnSpc>
              <a:spcPct val="90000"/>
            </a:lnSpc>
            <a:spcBef>
              <a:spcPct val="0"/>
            </a:spcBef>
            <a:spcAft>
              <a:spcPct val="15000"/>
            </a:spcAft>
            <a:buChar char="•"/>
          </a:pPr>
          <a:r>
            <a:rPr lang="en-US" sz="1200" b="1" kern="1200" dirty="0">
              <a:latin typeface="+mj-lt"/>
            </a:rPr>
            <a:t>Group</a:t>
          </a:r>
        </a:p>
        <a:p>
          <a:pPr marL="114300" lvl="1" indent="-114300" algn="l" defTabSz="533400" rtl="0">
            <a:lnSpc>
              <a:spcPct val="90000"/>
            </a:lnSpc>
            <a:spcBef>
              <a:spcPct val="0"/>
            </a:spcBef>
            <a:spcAft>
              <a:spcPct val="15000"/>
            </a:spcAft>
            <a:buChar char="•"/>
          </a:pPr>
          <a:r>
            <a:rPr lang="en-US" sz="1200" b="1" kern="1200" dirty="0">
              <a:latin typeface="+mj-lt"/>
            </a:rPr>
            <a:t>World </a:t>
          </a:r>
        </a:p>
      </dsp:txBody>
      <dsp:txXfrm>
        <a:off x="505577" y="3328220"/>
        <a:ext cx="1811742" cy="1106520"/>
      </dsp:txXfrm>
    </dsp:sp>
    <dsp:sp modelId="{48B88BE4-134C-C84A-B477-DFC03883A819}">
      <dsp:nvSpPr>
        <dsp:cNvPr id="0" name=""/>
        <dsp:cNvSpPr/>
      </dsp:nvSpPr>
      <dsp:spPr>
        <a:xfrm>
          <a:off x="2939429" y="355370"/>
          <a:ext cx="2350740" cy="117537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2865" tIns="41910" rIns="62865" bIns="41910" numCol="1" spcCol="1270" anchor="ctr" anchorCtr="0">
          <a:noAutofit/>
        </a:bodyPr>
        <a:lstStyle/>
        <a:p>
          <a:pPr marL="0" lvl="0" indent="0" algn="ctr" defTabSz="1466850" rtl="0">
            <a:lnSpc>
              <a:spcPct val="90000"/>
            </a:lnSpc>
            <a:spcBef>
              <a:spcPct val="0"/>
            </a:spcBef>
            <a:spcAft>
              <a:spcPct val="35000"/>
            </a:spcAft>
            <a:buNone/>
          </a:pPr>
          <a:r>
            <a:rPr lang="en-US" sz="3300" b="1" kern="1200" dirty="0"/>
            <a:t>Object</a:t>
          </a:r>
        </a:p>
      </dsp:txBody>
      <dsp:txXfrm>
        <a:off x="2973854" y="389795"/>
        <a:ext cx="2281890" cy="1106520"/>
      </dsp:txXfrm>
    </dsp:sp>
    <dsp:sp modelId="{33D72060-E235-0E41-8D2F-EB3C45D4CE02}">
      <dsp:nvSpPr>
        <dsp:cNvPr id="0" name=""/>
        <dsp:cNvSpPr/>
      </dsp:nvSpPr>
      <dsp:spPr>
        <a:xfrm>
          <a:off x="3174503" y="1530740"/>
          <a:ext cx="235074" cy="881527"/>
        </a:xfrm>
        <a:custGeom>
          <a:avLst/>
          <a:gdLst/>
          <a:ahLst/>
          <a:cxnLst/>
          <a:rect l="0" t="0" r="0" b="0"/>
          <a:pathLst>
            <a:path>
              <a:moveTo>
                <a:pt x="0" y="0"/>
              </a:moveTo>
              <a:lnTo>
                <a:pt x="0" y="881527"/>
              </a:lnTo>
              <a:lnTo>
                <a:pt x="235074" y="881527"/>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B6F0E16-4B1A-404A-9518-54A090B1A22D}">
      <dsp:nvSpPr>
        <dsp:cNvPr id="0" name=""/>
        <dsp:cNvSpPr/>
      </dsp:nvSpPr>
      <dsp:spPr>
        <a:xfrm>
          <a:off x="3409577" y="1824582"/>
          <a:ext cx="1880592" cy="117537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rtl="0">
            <a:lnSpc>
              <a:spcPct val="90000"/>
            </a:lnSpc>
            <a:spcBef>
              <a:spcPct val="0"/>
            </a:spcBef>
            <a:spcAft>
              <a:spcPct val="35000"/>
            </a:spcAft>
            <a:buNone/>
          </a:pPr>
          <a:r>
            <a:rPr lang="en-US" sz="1100" b="1" kern="1200" dirty="0">
              <a:latin typeface="+mj-lt"/>
            </a:rPr>
            <a:t>A resource to which access is controlled</a:t>
          </a:r>
        </a:p>
      </dsp:txBody>
      <dsp:txXfrm>
        <a:off x="3444002" y="1859007"/>
        <a:ext cx="1811742" cy="1106520"/>
      </dsp:txXfrm>
    </dsp:sp>
    <dsp:sp modelId="{04BFF2C1-8F72-EE47-AEC2-0DD134469338}">
      <dsp:nvSpPr>
        <dsp:cNvPr id="0" name=""/>
        <dsp:cNvSpPr/>
      </dsp:nvSpPr>
      <dsp:spPr>
        <a:xfrm>
          <a:off x="3174503" y="1530740"/>
          <a:ext cx="235074" cy="2350740"/>
        </a:xfrm>
        <a:custGeom>
          <a:avLst/>
          <a:gdLst/>
          <a:ahLst/>
          <a:cxnLst/>
          <a:rect l="0" t="0" r="0" b="0"/>
          <a:pathLst>
            <a:path>
              <a:moveTo>
                <a:pt x="0" y="0"/>
              </a:moveTo>
              <a:lnTo>
                <a:pt x="0" y="2350740"/>
              </a:lnTo>
              <a:lnTo>
                <a:pt x="235074" y="235074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B41BC7C-E317-FA4D-AC23-8C55E05F4D0E}">
      <dsp:nvSpPr>
        <dsp:cNvPr id="0" name=""/>
        <dsp:cNvSpPr/>
      </dsp:nvSpPr>
      <dsp:spPr>
        <a:xfrm>
          <a:off x="3409577" y="3293795"/>
          <a:ext cx="1880592" cy="117537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rtl="0">
            <a:lnSpc>
              <a:spcPct val="90000"/>
            </a:lnSpc>
            <a:spcBef>
              <a:spcPct val="0"/>
            </a:spcBef>
            <a:spcAft>
              <a:spcPct val="35000"/>
            </a:spcAft>
            <a:buNone/>
          </a:pPr>
          <a:r>
            <a:rPr lang="en-US" sz="1100" b="1" kern="1200" dirty="0">
              <a:latin typeface="+mj-lt"/>
            </a:rPr>
            <a:t>Entity used to contain and/or receive information</a:t>
          </a:r>
        </a:p>
      </dsp:txBody>
      <dsp:txXfrm>
        <a:off x="3444002" y="3328220"/>
        <a:ext cx="1811742" cy="1106520"/>
      </dsp:txXfrm>
    </dsp:sp>
    <dsp:sp modelId="{D5A2FB43-E767-9348-8AA1-AA50D365A6F3}">
      <dsp:nvSpPr>
        <dsp:cNvPr id="0" name=""/>
        <dsp:cNvSpPr/>
      </dsp:nvSpPr>
      <dsp:spPr>
        <a:xfrm>
          <a:off x="5877855" y="355370"/>
          <a:ext cx="2350740" cy="1175370"/>
        </a:xfrm>
        <a:prstGeom prst="roundRect">
          <a:avLst>
            <a:gd name="adj" fmla="val 10000"/>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2865" tIns="41910" rIns="62865" bIns="41910" numCol="1" spcCol="1270" anchor="ctr" anchorCtr="0">
          <a:noAutofit/>
        </a:bodyPr>
        <a:lstStyle/>
        <a:p>
          <a:pPr marL="0" lvl="0" indent="0" algn="ctr" defTabSz="1466850" rtl="0">
            <a:lnSpc>
              <a:spcPct val="90000"/>
            </a:lnSpc>
            <a:spcBef>
              <a:spcPct val="0"/>
            </a:spcBef>
            <a:spcAft>
              <a:spcPct val="35000"/>
            </a:spcAft>
            <a:buNone/>
          </a:pPr>
          <a:r>
            <a:rPr lang="en-US" sz="3300" b="1" kern="1200" dirty="0"/>
            <a:t>Access right</a:t>
          </a:r>
        </a:p>
      </dsp:txBody>
      <dsp:txXfrm>
        <a:off x="5912280" y="389795"/>
        <a:ext cx="2281890" cy="1106520"/>
      </dsp:txXfrm>
    </dsp:sp>
    <dsp:sp modelId="{6D843FA0-C694-9346-AC8A-DE12C2286F40}">
      <dsp:nvSpPr>
        <dsp:cNvPr id="0" name=""/>
        <dsp:cNvSpPr/>
      </dsp:nvSpPr>
      <dsp:spPr>
        <a:xfrm>
          <a:off x="6112929" y="1530740"/>
          <a:ext cx="235074" cy="881527"/>
        </a:xfrm>
        <a:custGeom>
          <a:avLst/>
          <a:gdLst/>
          <a:ahLst/>
          <a:cxnLst/>
          <a:rect l="0" t="0" r="0" b="0"/>
          <a:pathLst>
            <a:path>
              <a:moveTo>
                <a:pt x="0" y="0"/>
              </a:moveTo>
              <a:lnTo>
                <a:pt x="0" y="881527"/>
              </a:lnTo>
              <a:lnTo>
                <a:pt x="235074" y="881527"/>
              </a:lnTo>
            </a:path>
          </a:pathLst>
        </a:custGeom>
        <a:noFill/>
        <a:ln w="9525" cap="flat" cmpd="sng" algn="ctr">
          <a:solidFill>
            <a:schemeClr val="accent3">
              <a:lumMod val="75000"/>
            </a:schemeClr>
          </a:solidFill>
          <a:prstDash val="solid"/>
        </a:ln>
        <a:effectLst/>
      </dsp:spPr>
      <dsp:style>
        <a:lnRef idx="1">
          <a:scrgbClr r="0" g="0" b="0"/>
        </a:lnRef>
        <a:fillRef idx="0">
          <a:scrgbClr r="0" g="0" b="0"/>
        </a:fillRef>
        <a:effectRef idx="0">
          <a:scrgbClr r="0" g="0" b="0"/>
        </a:effectRef>
        <a:fontRef idx="minor"/>
      </dsp:style>
    </dsp:sp>
    <dsp:sp modelId="{D6A0F7E4-7B09-0B49-8B79-15F8D9840480}">
      <dsp:nvSpPr>
        <dsp:cNvPr id="0" name=""/>
        <dsp:cNvSpPr/>
      </dsp:nvSpPr>
      <dsp:spPr>
        <a:xfrm>
          <a:off x="6348003" y="1824582"/>
          <a:ext cx="1880592" cy="1175370"/>
        </a:xfrm>
        <a:prstGeom prst="roundRect">
          <a:avLst>
            <a:gd name="adj" fmla="val 10000"/>
          </a:avLst>
        </a:prstGeom>
        <a:solidFill>
          <a:schemeClr val="lt1">
            <a:alpha val="90000"/>
            <a:hueOff val="0"/>
            <a:satOff val="0"/>
            <a:lumOff val="0"/>
            <a:alphaOff val="0"/>
          </a:schemeClr>
        </a:solidFill>
        <a:ln w="9525" cap="flat" cmpd="sng" algn="ctr">
          <a:solidFill>
            <a:schemeClr val="accent3">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rtl="0">
            <a:lnSpc>
              <a:spcPct val="90000"/>
            </a:lnSpc>
            <a:spcBef>
              <a:spcPct val="0"/>
            </a:spcBef>
            <a:spcAft>
              <a:spcPct val="35000"/>
            </a:spcAft>
            <a:buNone/>
          </a:pPr>
          <a:r>
            <a:rPr lang="en-US" sz="1100" b="1" kern="1200" dirty="0">
              <a:latin typeface="+mj-lt"/>
              <a:cs typeface="Palatino Linotype (Body)"/>
            </a:rPr>
            <a:t>Describes the way in which a subject may access an object</a:t>
          </a:r>
        </a:p>
      </dsp:txBody>
      <dsp:txXfrm>
        <a:off x="6382428" y="1859007"/>
        <a:ext cx="1811742" cy="1106520"/>
      </dsp:txXfrm>
    </dsp:sp>
    <dsp:sp modelId="{422975D2-FB83-5A4F-AF43-C42608220E05}">
      <dsp:nvSpPr>
        <dsp:cNvPr id="0" name=""/>
        <dsp:cNvSpPr/>
      </dsp:nvSpPr>
      <dsp:spPr>
        <a:xfrm>
          <a:off x="6112929" y="1530740"/>
          <a:ext cx="235074" cy="2350740"/>
        </a:xfrm>
        <a:custGeom>
          <a:avLst/>
          <a:gdLst/>
          <a:ahLst/>
          <a:cxnLst/>
          <a:rect l="0" t="0" r="0" b="0"/>
          <a:pathLst>
            <a:path>
              <a:moveTo>
                <a:pt x="0" y="0"/>
              </a:moveTo>
              <a:lnTo>
                <a:pt x="0" y="2350740"/>
              </a:lnTo>
              <a:lnTo>
                <a:pt x="235074" y="2350740"/>
              </a:lnTo>
            </a:path>
          </a:pathLst>
        </a:custGeom>
        <a:noFill/>
        <a:ln w="9525" cap="flat" cmpd="sng" algn="ctr">
          <a:solidFill>
            <a:schemeClr val="accent3">
              <a:lumMod val="75000"/>
            </a:schemeClr>
          </a:solidFill>
          <a:prstDash val="solid"/>
        </a:ln>
        <a:effectLst/>
      </dsp:spPr>
      <dsp:style>
        <a:lnRef idx="1">
          <a:scrgbClr r="0" g="0" b="0"/>
        </a:lnRef>
        <a:fillRef idx="0">
          <a:scrgbClr r="0" g="0" b="0"/>
        </a:fillRef>
        <a:effectRef idx="0">
          <a:scrgbClr r="0" g="0" b="0"/>
        </a:effectRef>
        <a:fontRef idx="minor"/>
      </dsp:style>
    </dsp:sp>
    <dsp:sp modelId="{F1306691-4486-5547-9EE1-B6477D677FF6}">
      <dsp:nvSpPr>
        <dsp:cNvPr id="0" name=""/>
        <dsp:cNvSpPr/>
      </dsp:nvSpPr>
      <dsp:spPr>
        <a:xfrm>
          <a:off x="6348003" y="3293795"/>
          <a:ext cx="1880592" cy="1175370"/>
        </a:xfrm>
        <a:prstGeom prst="roundRect">
          <a:avLst>
            <a:gd name="adj" fmla="val 10000"/>
          </a:avLst>
        </a:prstGeom>
        <a:solidFill>
          <a:schemeClr val="lt1">
            <a:alpha val="90000"/>
            <a:hueOff val="0"/>
            <a:satOff val="0"/>
            <a:lumOff val="0"/>
            <a:alphaOff val="0"/>
          </a:schemeClr>
        </a:solidFill>
        <a:ln w="9525" cap="flat" cmpd="sng" algn="ctr">
          <a:solidFill>
            <a:schemeClr val="accent3">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t" anchorCtr="0">
          <a:noAutofit/>
        </a:bodyPr>
        <a:lstStyle/>
        <a:p>
          <a:pPr marL="0" lvl="0" indent="0" algn="l" defTabSz="488950" rtl="0">
            <a:lnSpc>
              <a:spcPct val="90000"/>
            </a:lnSpc>
            <a:spcBef>
              <a:spcPct val="0"/>
            </a:spcBef>
            <a:spcAft>
              <a:spcPct val="35000"/>
            </a:spcAft>
            <a:buNone/>
          </a:pPr>
          <a:r>
            <a:rPr lang="en-US" sz="1100" b="1" kern="1200" dirty="0">
              <a:latin typeface="+mj-lt"/>
              <a:cs typeface="Palatino Linotype (Body)"/>
            </a:rPr>
            <a:t>Could include:</a:t>
          </a:r>
        </a:p>
        <a:p>
          <a:pPr marL="57150" lvl="1" indent="-57150" algn="l" defTabSz="400050" rtl="0">
            <a:lnSpc>
              <a:spcPct val="90000"/>
            </a:lnSpc>
            <a:spcBef>
              <a:spcPct val="0"/>
            </a:spcBef>
            <a:spcAft>
              <a:spcPct val="15000"/>
            </a:spcAft>
            <a:buChar char="•"/>
          </a:pPr>
          <a:r>
            <a:rPr lang="en-US" sz="900" b="1" kern="1200" dirty="0">
              <a:latin typeface="+mj-lt"/>
              <a:cs typeface="Palatino Linotype (Body)"/>
            </a:rPr>
            <a:t>Read</a:t>
          </a:r>
        </a:p>
        <a:p>
          <a:pPr marL="57150" lvl="1" indent="-57150" algn="l" defTabSz="400050" rtl="0">
            <a:lnSpc>
              <a:spcPct val="90000"/>
            </a:lnSpc>
            <a:spcBef>
              <a:spcPct val="0"/>
            </a:spcBef>
            <a:spcAft>
              <a:spcPct val="15000"/>
            </a:spcAft>
            <a:buChar char="•"/>
          </a:pPr>
          <a:r>
            <a:rPr lang="en-US" sz="900" b="1" kern="1200" dirty="0">
              <a:latin typeface="+mj-lt"/>
              <a:cs typeface="Palatino Linotype (Body)"/>
            </a:rPr>
            <a:t>Write</a:t>
          </a:r>
        </a:p>
        <a:p>
          <a:pPr marL="57150" lvl="1" indent="-57150" algn="l" defTabSz="400050" rtl="0">
            <a:lnSpc>
              <a:spcPct val="90000"/>
            </a:lnSpc>
            <a:spcBef>
              <a:spcPct val="0"/>
            </a:spcBef>
            <a:spcAft>
              <a:spcPct val="15000"/>
            </a:spcAft>
            <a:buChar char="•"/>
          </a:pPr>
          <a:r>
            <a:rPr lang="en-US" sz="900" b="1" kern="1200" dirty="0">
              <a:latin typeface="+mj-lt"/>
              <a:cs typeface="Palatino Linotype (Body)"/>
            </a:rPr>
            <a:t>Execute</a:t>
          </a:r>
        </a:p>
        <a:p>
          <a:pPr marL="57150" lvl="1" indent="-57150" algn="l" defTabSz="400050" rtl="0">
            <a:lnSpc>
              <a:spcPct val="90000"/>
            </a:lnSpc>
            <a:spcBef>
              <a:spcPct val="0"/>
            </a:spcBef>
            <a:spcAft>
              <a:spcPct val="15000"/>
            </a:spcAft>
            <a:buChar char="•"/>
          </a:pPr>
          <a:r>
            <a:rPr lang="en-US" sz="900" b="1" kern="1200" dirty="0">
              <a:latin typeface="+mj-lt"/>
              <a:cs typeface="Palatino Linotype (Body)"/>
            </a:rPr>
            <a:t>Delete</a:t>
          </a:r>
        </a:p>
        <a:p>
          <a:pPr marL="57150" lvl="1" indent="-57150" algn="l" defTabSz="400050" rtl="0">
            <a:lnSpc>
              <a:spcPct val="90000"/>
            </a:lnSpc>
            <a:spcBef>
              <a:spcPct val="0"/>
            </a:spcBef>
            <a:spcAft>
              <a:spcPct val="15000"/>
            </a:spcAft>
            <a:buChar char="•"/>
          </a:pPr>
          <a:r>
            <a:rPr lang="en-US" sz="900" b="1" kern="1200" dirty="0">
              <a:latin typeface="+mj-lt"/>
              <a:cs typeface="Palatino Linotype (Body)"/>
            </a:rPr>
            <a:t>Create</a:t>
          </a:r>
        </a:p>
        <a:p>
          <a:pPr marL="57150" lvl="1" indent="-57150" algn="l" defTabSz="400050" rtl="0">
            <a:lnSpc>
              <a:spcPct val="90000"/>
            </a:lnSpc>
            <a:spcBef>
              <a:spcPct val="0"/>
            </a:spcBef>
            <a:spcAft>
              <a:spcPct val="15000"/>
            </a:spcAft>
            <a:buChar char="•"/>
          </a:pPr>
          <a:r>
            <a:rPr lang="en-US" sz="900" b="1" kern="1200" dirty="0">
              <a:latin typeface="+mj-lt"/>
            </a:rPr>
            <a:t>Search </a:t>
          </a:r>
        </a:p>
      </dsp:txBody>
      <dsp:txXfrm>
        <a:off x="6382428" y="3328220"/>
        <a:ext cx="1811742" cy="11065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2932B0-E54B-8049-A28C-856DF35A5224}">
      <dsp:nvSpPr>
        <dsp:cNvPr id="0" name=""/>
        <dsp:cNvSpPr/>
      </dsp:nvSpPr>
      <dsp:spPr>
        <a:xfrm>
          <a:off x="2309" y="149486"/>
          <a:ext cx="2252067" cy="714216"/>
        </a:xfrm>
        <a:prstGeom prst="rect">
          <a:avLst/>
        </a:prstGeom>
        <a:solidFill>
          <a:schemeClr val="accent5">
            <a:lumMod val="75000"/>
          </a:schemeClr>
        </a:solidFill>
        <a:ln w="9525" cap="flat" cmpd="sng" algn="ctr">
          <a:solidFill>
            <a:schemeClr val="accent5">
              <a:lumMod val="7500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0" kern="1200" dirty="0">
              <a:solidFill>
                <a:schemeClr val="tx1"/>
              </a:solidFill>
            </a:rPr>
            <a:t>Mutually exclusive roles</a:t>
          </a:r>
        </a:p>
      </dsp:txBody>
      <dsp:txXfrm>
        <a:off x="2309" y="149486"/>
        <a:ext cx="2252067" cy="714216"/>
      </dsp:txXfrm>
    </dsp:sp>
    <dsp:sp modelId="{B3DA0312-6C14-794F-9450-42306B982A54}">
      <dsp:nvSpPr>
        <dsp:cNvPr id="0" name=""/>
        <dsp:cNvSpPr/>
      </dsp:nvSpPr>
      <dsp:spPr>
        <a:xfrm>
          <a:off x="2309" y="863703"/>
          <a:ext cx="2252067" cy="1806210"/>
        </a:xfrm>
        <a:prstGeom prst="rect">
          <a:avLst/>
        </a:prstGeom>
        <a:solidFill>
          <a:schemeClr val="accent5">
            <a:lumMod val="40000"/>
            <a:lumOff val="60000"/>
            <a:alpha val="90000"/>
          </a:schemeClr>
        </a:solidFill>
        <a:ln w="9525" cap="flat" cmpd="sng" algn="ctr">
          <a:solidFill>
            <a:schemeClr val="accent5">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b="0" kern="1200" dirty="0">
              <a:latin typeface="+mj-lt"/>
            </a:rPr>
            <a:t>A user can only be assigned to one role in the set (either during a session or statically)</a:t>
          </a:r>
        </a:p>
        <a:p>
          <a:pPr marL="114300" lvl="1" indent="-114300" algn="l" defTabSz="622300">
            <a:lnSpc>
              <a:spcPct val="90000"/>
            </a:lnSpc>
            <a:spcBef>
              <a:spcPct val="0"/>
            </a:spcBef>
            <a:spcAft>
              <a:spcPct val="15000"/>
            </a:spcAft>
            <a:buChar char="•"/>
          </a:pPr>
          <a:r>
            <a:rPr lang="en-US" sz="1400" b="0" kern="1200" dirty="0">
              <a:latin typeface="+mj-lt"/>
            </a:rPr>
            <a:t>Any permission (access right) can be granted to only one role in the set</a:t>
          </a:r>
        </a:p>
      </dsp:txBody>
      <dsp:txXfrm>
        <a:off x="2309" y="863703"/>
        <a:ext cx="2252067" cy="1806210"/>
      </dsp:txXfrm>
    </dsp:sp>
    <dsp:sp modelId="{B4833B63-7C23-0748-AB00-48522DF48DC1}">
      <dsp:nvSpPr>
        <dsp:cNvPr id="0" name=""/>
        <dsp:cNvSpPr/>
      </dsp:nvSpPr>
      <dsp:spPr>
        <a:xfrm>
          <a:off x="2569666" y="149486"/>
          <a:ext cx="2252067" cy="714216"/>
        </a:xfrm>
        <a:prstGeom prst="rect">
          <a:avLst/>
        </a:prstGeom>
        <a:solidFill>
          <a:schemeClr val="accent1"/>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Cardinality</a:t>
          </a:r>
        </a:p>
      </dsp:txBody>
      <dsp:txXfrm>
        <a:off x="2569666" y="149486"/>
        <a:ext cx="2252067" cy="714216"/>
      </dsp:txXfrm>
    </dsp:sp>
    <dsp:sp modelId="{3CA83575-2825-064D-9714-91CB3865778F}">
      <dsp:nvSpPr>
        <dsp:cNvPr id="0" name=""/>
        <dsp:cNvSpPr/>
      </dsp:nvSpPr>
      <dsp:spPr>
        <a:xfrm>
          <a:off x="2569666" y="863703"/>
          <a:ext cx="2252067" cy="1806210"/>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b="0" kern="1200" dirty="0">
              <a:latin typeface="+mj-lt"/>
            </a:rPr>
            <a:t>Setting a maximum number with respect to roles</a:t>
          </a:r>
        </a:p>
      </dsp:txBody>
      <dsp:txXfrm>
        <a:off x="2569666" y="863703"/>
        <a:ext cx="2252067" cy="1806210"/>
      </dsp:txXfrm>
    </dsp:sp>
    <dsp:sp modelId="{EC74B479-C31F-244B-B181-62591C6D9078}">
      <dsp:nvSpPr>
        <dsp:cNvPr id="0" name=""/>
        <dsp:cNvSpPr/>
      </dsp:nvSpPr>
      <dsp:spPr>
        <a:xfrm>
          <a:off x="5137022" y="149486"/>
          <a:ext cx="2252067" cy="714216"/>
        </a:xfrm>
        <a:prstGeom prst="rect">
          <a:avLst/>
        </a:prstGeom>
        <a:solidFill>
          <a:schemeClr val="accent3">
            <a:lumMod val="75000"/>
          </a:schemeClr>
        </a:solidFill>
        <a:ln w="9525" cap="flat" cmpd="sng" algn="ctr">
          <a:solidFill>
            <a:schemeClr val="accent3">
              <a:lumMod val="7500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Prerequisite roles</a:t>
          </a:r>
        </a:p>
      </dsp:txBody>
      <dsp:txXfrm>
        <a:off x="5137022" y="149486"/>
        <a:ext cx="2252067" cy="714216"/>
      </dsp:txXfrm>
    </dsp:sp>
    <dsp:sp modelId="{E058C3CE-5347-004C-9E78-C1CAA6CCCCF7}">
      <dsp:nvSpPr>
        <dsp:cNvPr id="0" name=""/>
        <dsp:cNvSpPr/>
      </dsp:nvSpPr>
      <dsp:spPr>
        <a:xfrm>
          <a:off x="5137022" y="863703"/>
          <a:ext cx="2252067" cy="1806210"/>
        </a:xfrm>
        <a:prstGeom prst="rect">
          <a:avLst/>
        </a:prstGeom>
        <a:solidFill>
          <a:schemeClr val="accent3">
            <a:lumMod val="40000"/>
            <a:lumOff val="60000"/>
            <a:alpha val="90000"/>
          </a:schemeClr>
        </a:solidFill>
        <a:ln w="9525" cap="flat" cmpd="sng" algn="ctr">
          <a:solidFill>
            <a:schemeClr val="accent3">
              <a:lumMod val="75000"/>
              <a:alpha val="9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b="0" kern="1200" dirty="0">
              <a:latin typeface="+mj-lt"/>
            </a:rPr>
            <a:t>Dictates that a user can only be assigned to a particular role if it is already assigned to some other specified role</a:t>
          </a:r>
        </a:p>
      </dsp:txBody>
      <dsp:txXfrm>
        <a:off x="5137022" y="863703"/>
        <a:ext cx="2252067" cy="18062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EB2FE9-FA50-DA46-8BBC-B613515C1146}">
      <dsp:nvSpPr>
        <dsp:cNvPr id="0" name=""/>
        <dsp:cNvSpPr/>
      </dsp:nvSpPr>
      <dsp:spPr>
        <a:xfrm rot="16200000">
          <a:off x="-1646604" y="1651024"/>
          <a:ext cx="4853136" cy="1551086"/>
        </a:xfrm>
        <a:prstGeom prst="flowChartManualOperation">
          <a:avLst/>
        </a:prstGeom>
        <a:solidFill>
          <a:schemeClr val="accent6"/>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0" tIns="0" rIns="89035" bIns="0" numCol="1" spcCol="1270" anchor="ctr" anchorCtr="0">
          <a:noAutofit/>
        </a:bodyPr>
        <a:lstStyle/>
        <a:p>
          <a:pPr marL="0" lvl="0" indent="0" algn="ctr" defTabSz="622300" rtl="0">
            <a:lnSpc>
              <a:spcPct val="90000"/>
            </a:lnSpc>
            <a:spcBef>
              <a:spcPct val="0"/>
            </a:spcBef>
            <a:spcAft>
              <a:spcPct val="35000"/>
            </a:spcAft>
            <a:buNone/>
          </a:pPr>
          <a:r>
            <a:rPr lang="en-US" sz="1400" b="0" kern="1200" dirty="0"/>
            <a:t>Can define authorizations that express conditions on properties of both the resource and the subject</a:t>
          </a:r>
        </a:p>
      </dsp:txBody>
      <dsp:txXfrm rot="5400000">
        <a:off x="4421" y="970626"/>
        <a:ext cx="1551086" cy="2911882"/>
      </dsp:txXfrm>
    </dsp:sp>
    <dsp:sp modelId="{07A3739F-938E-034F-916B-9F2DC8996AD9}">
      <dsp:nvSpPr>
        <dsp:cNvPr id="0" name=""/>
        <dsp:cNvSpPr/>
      </dsp:nvSpPr>
      <dsp:spPr>
        <a:xfrm rot="16200000">
          <a:off x="20813" y="1651024"/>
          <a:ext cx="4853136" cy="1551086"/>
        </a:xfrm>
        <a:prstGeom prst="flowChartManualOperation">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0" tIns="0" rIns="89035" bIns="0" numCol="1" spcCol="1270" anchor="ctr" anchorCtr="0">
          <a:noAutofit/>
        </a:bodyPr>
        <a:lstStyle/>
        <a:p>
          <a:pPr marL="0" lvl="0" indent="0" algn="ctr" defTabSz="622300" rtl="0">
            <a:lnSpc>
              <a:spcPct val="90000"/>
            </a:lnSpc>
            <a:spcBef>
              <a:spcPct val="0"/>
            </a:spcBef>
            <a:spcAft>
              <a:spcPct val="35000"/>
            </a:spcAft>
            <a:buNone/>
          </a:pPr>
          <a:r>
            <a:rPr lang="en-US" sz="1400" b="0" kern="1200" dirty="0"/>
            <a:t>Strength is its flexibility and expressive power</a:t>
          </a:r>
        </a:p>
      </dsp:txBody>
      <dsp:txXfrm rot="5400000">
        <a:off x="1671838" y="970626"/>
        <a:ext cx="1551086" cy="2911882"/>
      </dsp:txXfrm>
    </dsp:sp>
    <dsp:sp modelId="{86BAC080-CAC7-334F-A47F-247284CF062D}">
      <dsp:nvSpPr>
        <dsp:cNvPr id="0" name=""/>
        <dsp:cNvSpPr/>
      </dsp:nvSpPr>
      <dsp:spPr>
        <a:xfrm rot="16200000">
          <a:off x="1688232" y="1651024"/>
          <a:ext cx="4853136" cy="1551086"/>
        </a:xfrm>
        <a:prstGeom prst="flowChartManualOperation">
          <a:avLst/>
        </a:prstGeom>
        <a:solidFill>
          <a:schemeClr val="accent4">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0" tIns="0" rIns="89035" bIns="0" numCol="1" spcCol="1270" anchor="ctr" anchorCtr="0">
          <a:noAutofit/>
        </a:bodyPr>
        <a:lstStyle/>
        <a:p>
          <a:pPr marL="0" lvl="0" indent="0" algn="ctr" defTabSz="622300" rtl="0">
            <a:lnSpc>
              <a:spcPct val="90000"/>
            </a:lnSpc>
            <a:spcBef>
              <a:spcPct val="0"/>
            </a:spcBef>
            <a:spcAft>
              <a:spcPct val="35000"/>
            </a:spcAft>
            <a:buNone/>
          </a:pPr>
          <a:r>
            <a:rPr lang="en-US" sz="1400" b="0" kern="1200" dirty="0"/>
            <a:t>Main obstacle to its adoption in real systems has been concern about the performance impact of evaluating predicates on both resource and user properties for each access</a:t>
          </a:r>
        </a:p>
      </dsp:txBody>
      <dsp:txXfrm rot="5400000">
        <a:off x="3339257" y="970626"/>
        <a:ext cx="1551086" cy="2911882"/>
      </dsp:txXfrm>
    </dsp:sp>
    <dsp:sp modelId="{7366F1B3-F41D-704B-8414-15AA9C1F35CD}">
      <dsp:nvSpPr>
        <dsp:cNvPr id="0" name=""/>
        <dsp:cNvSpPr/>
      </dsp:nvSpPr>
      <dsp:spPr>
        <a:xfrm rot="16200000">
          <a:off x="3355650" y="1651024"/>
          <a:ext cx="4853136" cy="1551086"/>
        </a:xfrm>
        <a:prstGeom prst="flowChartManualOperation">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0" tIns="0" rIns="89035" bIns="0" numCol="1" spcCol="1270" anchor="ctr" anchorCtr="0">
          <a:noAutofit/>
        </a:bodyPr>
        <a:lstStyle/>
        <a:p>
          <a:pPr marL="0" lvl="0" indent="0" algn="ctr" defTabSz="622300" rtl="0">
            <a:lnSpc>
              <a:spcPct val="90000"/>
            </a:lnSpc>
            <a:spcBef>
              <a:spcPct val="0"/>
            </a:spcBef>
            <a:spcAft>
              <a:spcPct val="35000"/>
            </a:spcAft>
            <a:buNone/>
          </a:pPr>
          <a:r>
            <a:rPr lang="en-US" sz="1400" b="0" kern="1200" dirty="0"/>
            <a:t>Web services have been pioneering technologies through the introduction of the </a:t>
          </a:r>
          <a:r>
            <a:rPr lang="en-US" sz="1400" b="0" kern="1200" dirty="0" err="1"/>
            <a:t>eXtensible</a:t>
          </a:r>
          <a:r>
            <a:rPr lang="en-US" sz="1400" b="0" kern="1200" dirty="0"/>
            <a:t> Access Control Markup Language (XAMCL)</a:t>
          </a:r>
        </a:p>
      </dsp:txBody>
      <dsp:txXfrm rot="5400000">
        <a:off x="5006675" y="970626"/>
        <a:ext cx="1551086" cy="2911882"/>
      </dsp:txXfrm>
    </dsp:sp>
    <dsp:sp modelId="{22319A17-68EB-5042-8692-CE160831B4F6}">
      <dsp:nvSpPr>
        <dsp:cNvPr id="0" name=""/>
        <dsp:cNvSpPr/>
      </dsp:nvSpPr>
      <dsp:spPr>
        <a:xfrm rot="16200000">
          <a:off x="5023068" y="1651024"/>
          <a:ext cx="4853136" cy="1551086"/>
        </a:xfrm>
        <a:prstGeom prst="flowChartManualOperation">
          <a:avLst/>
        </a:prstGeom>
        <a:solidFill>
          <a:schemeClr val="accent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0" tIns="0" rIns="89035" bIns="0" numCol="1" spcCol="1270" anchor="ctr" anchorCtr="0">
          <a:noAutofit/>
        </a:bodyPr>
        <a:lstStyle/>
        <a:p>
          <a:pPr marL="0" lvl="0" indent="0" algn="ctr" defTabSz="622300" rtl="0">
            <a:lnSpc>
              <a:spcPct val="90000"/>
            </a:lnSpc>
            <a:spcBef>
              <a:spcPct val="0"/>
            </a:spcBef>
            <a:spcAft>
              <a:spcPct val="35000"/>
            </a:spcAft>
            <a:buNone/>
          </a:pPr>
          <a:r>
            <a:rPr lang="en-US" sz="1400" b="0" kern="1200" dirty="0"/>
            <a:t>There is considerable interest in applying the model to cloud services</a:t>
          </a:r>
        </a:p>
      </dsp:txBody>
      <dsp:txXfrm rot="5400000">
        <a:off x="6674093" y="970626"/>
        <a:ext cx="1551086" cy="29118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1A3381-433B-CE45-9F2A-F37F91C887F4}">
      <dsp:nvSpPr>
        <dsp:cNvPr id="0" name=""/>
        <dsp:cNvSpPr/>
      </dsp:nvSpPr>
      <dsp:spPr>
        <a:xfrm>
          <a:off x="3026" y="39700"/>
          <a:ext cx="2885182" cy="918000"/>
        </a:xfrm>
        <a:prstGeom prst="chevron">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rtl="0">
            <a:lnSpc>
              <a:spcPct val="90000"/>
            </a:lnSpc>
            <a:spcBef>
              <a:spcPct val="0"/>
            </a:spcBef>
            <a:spcAft>
              <a:spcPct val="35000"/>
            </a:spcAft>
            <a:buNone/>
          </a:pPr>
          <a:r>
            <a:rPr lang="en-US" sz="2400" b="1" kern="1200" dirty="0">
              <a:solidFill>
                <a:schemeClr val="tx1"/>
              </a:solidFill>
            </a:rPr>
            <a:t>Subject attributes</a:t>
          </a:r>
          <a:endParaRPr lang="en-US" sz="2400" kern="1200" dirty="0">
            <a:solidFill>
              <a:schemeClr val="tx1"/>
            </a:solidFill>
          </a:endParaRPr>
        </a:p>
      </dsp:txBody>
      <dsp:txXfrm>
        <a:off x="462026" y="39700"/>
        <a:ext cx="1967182" cy="918000"/>
      </dsp:txXfrm>
    </dsp:sp>
    <dsp:sp modelId="{6D536E0F-208B-814D-8E8F-710E7FDA3193}">
      <dsp:nvSpPr>
        <dsp:cNvPr id="0" name=""/>
        <dsp:cNvSpPr/>
      </dsp:nvSpPr>
      <dsp:spPr>
        <a:xfrm>
          <a:off x="3026" y="1072450"/>
          <a:ext cx="2308145" cy="3413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755650" rtl="0">
            <a:lnSpc>
              <a:spcPct val="90000"/>
            </a:lnSpc>
            <a:spcBef>
              <a:spcPct val="0"/>
            </a:spcBef>
            <a:spcAft>
              <a:spcPts val="1524"/>
            </a:spcAft>
            <a:buChar char="•"/>
          </a:pPr>
          <a:r>
            <a:rPr lang="en-US" sz="1700" kern="1200" dirty="0">
              <a:latin typeface="+mj-lt"/>
            </a:rPr>
            <a:t>A subject is an active entity that causes information to flow among objects or changes the system state</a:t>
          </a:r>
        </a:p>
        <a:p>
          <a:pPr marL="171450" lvl="1" indent="-171450" algn="l" defTabSz="755650" rtl="0">
            <a:lnSpc>
              <a:spcPct val="90000"/>
            </a:lnSpc>
            <a:spcBef>
              <a:spcPct val="0"/>
            </a:spcBef>
            <a:spcAft>
              <a:spcPts val="1524"/>
            </a:spcAft>
            <a:buChar char="•"/>
          </a:pPr>
          <a:r>
            <a:rPr lang="en-US" sz="1700" kern="1200" dirty="0">
              <a:latin typeface="+mj-lt"/>
            </a:rPr>
            <a:t>Attributes define the identity and characteristics of the subject</a:t>
          </a:r>
        </a:p>
      </dsp:txBody>
      <dsp:txXfrm>
        <a:off x="3026" y="1072450"/>
        <a:ext cx="2308145" cy="3413812"/>
      </dsp:txXfrm>
    </dsp:sp>
    <dsp:sp modelId="{9D77E78E-02AA-FD40-B2D6-2C660715F549}">
      <dsp:nvSpPr>
        <dsp:cNvPr id="0" name=""/>
        <dsp:cNvSpPr/>
      </dsp:nvSpPr>
      <dsp:spPr>
        <a:xfrm>
          <a:off x="2672208" y="39700"/>
          <a:ext cx="2885182" cy="918000"/>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rtl="0">
            <a:lnSpc>
              <a:spcPct val="90000"/>
            </a:lnSpc>
            <a:spcBef>
              <a:spcPct val="0"/>
            </a:spcBef>
            <a:spcAft>
              <a:spcPct val="35000"/>
            </a:spcAft>
            <a:buNone/>
          </a:pPr>
          <a:r>
            <a:rPr lang="en-US" sz="2400" b="1" kern="1200" dirty="0">
              <a:solidFill>
                <a:schemeClr val="tx1"/>
              </a:solidFill>
            </a:rPr>
            <a:t>Object attributes</a:t>
          </a:r>
        </a:p>
      </dsp:txBody>
      <dsp:txXfrm>
        <a:off x="3131208" y="39700"/>
        <a:ext cx="1967182" cy="918000"/>
      </dsp:txXfrm>
    </dsp:sp>
    <dsp:sp modelId="{5C9C9464-D886-F54D-81C1-ACA0089E829B}">
      <dsp:nvSpPr>
        <dsp:cNvPr id="0" name=""/>
        <dsp:cNvSpPr/>
      </dsp:nvSpPr>
      <dsp:spPr>
        <a:xfrm>
          <a:off x="2672208" y="1072450"/>
          <a:ext cx="2308145" cy="3413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755650" rtl="0">
            <a:lnSpc>
              <a:spcPct val="90000"/>
            </a:lnSpc>
            <a:spcBef>
              <a:spcPct val="0"/>
            </a:spcBef>
            <a:spcAft>
              <a:spcPts val="1524"/>
            </a:spcAft>
            <a:buChar char="•"/>
          </a:pPr>
          <a:r>
            <a:rPr lang="en-US" sz="1700" kern="1200" dirty="0">
              <a:latin typeface="+mj-lt"/>
              <a:cs typeface="Palatino Linotype (Body)"/>
            </a:rPr>
            <a:t>An object (or resource) is a passive information system-related entity containing or receiving information</a:t>
          </a:r>
        </a:p>
        <a:p>
          <a:pPr marL="171450" lvl="1" indent="-171450" algn="l" defTabSz="755650" rtl="0">
            <a:lnSpc>
              <a:spcPct val="90000"/>
            </a:lnSpc>
            <a:spcBef>
              <a:spcPct val="0"/>
            </a:spcBef>
            <a:spcAft>
              <a:spcPct val="15000"/>
            </a:spcAft>
            <a:buChar char="•"/>
          </a:pPr>
          <a:r>
            <a:rPr lang="en-US" sz="1700" kern="1200" dirty="0">
              <a:latin typeface="+mj-lt"/>
              <a:cs typeface="Palatino Linotype (Body)"/>
            </a:rPr>
            <a:t>Objects have attributes that can be leverages to make access control decisions</a:t>
          </a:r>
        </a:p>
        <a:p>
          <a:pPr marL="171450" lvl="1" indent="-171450" algn="l" defTabSz="755650" rtl="0">
            <a:lnSpc>
              <a:spcPct val="90000"/>
            </a:lnSpc>
            <a:spcBef>
              <a:spcPct val="0"/>
            </a:spcBef>
            <a:spcAft>
              <a:spcPct val="15000"/>
            </a:spcAft>
            <a:buChar char="•"/>
          </a:pPr>
          <a:endParaRPr lang="en-US" sz="1700" kern="1200" dirty="0"/>
        </a:p>
      </dsp:txBody>
      <dsp:txXfrm>
        <a:off x="2672208" y="1072450"/>
        <a:ext cx="2308145" cy="3413812"/>
      </dsp:txXfrm>
    </dsp:sp>
    <dsp:sp modelId="{F404E2DB-56BA-4743-8145-F722FEBF52A5}">
      <dsp:nvSpPr>
        <dsp:cNvPr id="0" name=""/>
        <dsp:cNvSpPr/>
      </dsp:nvSpPr>
      <dsp:spPr>
        <a:xfrm>
          <a:off x="5341391" y="39700"/>
          <a:ext cx="2885182" cy="918000"/>
        </a:xfrm>
        <a:prstGeom prst="chevron">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rtl="0">
            <a:lnSpc>
              <a:spcPct val="90000"/>
            </a:lnSpc>
            <a:spcBef>
              <a:spcPct val="0"/>
            </a:spcBef>
            <a:spcAft>
              <a:spcPct val="35000"/>
            </a:spcAft>
            <a:buNone/>
          </a:pPr>
          <a:r>
            <a:rPr lang="en-US" sz="2400" b="1" kern="1200" dirty="0">
              <a:solidFill>
                <a:schemeClr val="tx1"/>
              </a:solidFill>
            </a:rPr>
            <a:t>Environment attributes</a:t>
          </a:r>
        </a:p>
      </dsp:txBody>
      <dsp:txXfrm>
        <a:off x="5800391" y="39700"/>
        <a:ext cx="1967182" cy="918000"/>
      </dsp:txXfrm>
    </dsp:sp>
    <dsp:sp modelId="{36E5E7F1-34B4-4049-B517-21AD2FD3CAD9}">
      <dsp:nvSpPr>
        <dsp:cNvPr id="0" name=""/>
        <dsp:cNvSpPr/>
      </dsp:nvSpPr>
      <dsp:spPr>
        <a:xfrm>
          <a:off x="5341391" y="1072450"/>
          <a:ext cx="2308145" cy="3413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755650" rtl="0">
            <a:lnSpc>
              <a:spcPct val="90000"/>
            </a:lnSpc>
            <a:spcBef>
              <a:spcPct val="0"/>
            </a:spcBef>
            <a:spcAft>
              <a:spcPct val="15000"/>
            </a:spcAft>
            <a:buChar char="•"/>
          </a:pPr>
          <a:r>
            <a:rPr lang="en-US" sz="1700" b="0" kern="1200" dirty="0">
              <a:latin typeface="+mj-lt"/>
            </a:rPr>
            <a:t>Describe the operational, technical, and even situational environment or context in which the information access occurs</a:t>
          </a:r>
        </a:p>
        <a:p>
          <a:pPr marL="171450" lvl="1" indent="-171450" algn="l" defTabSz="755650" rtl="0">
            <a:lnSpc>
              <a:spcPct val="90000"/>
            </a:lnSpc>
            <a:spcBef>
              <a:spcPct val="0"/>
            </a:spcBef>
            <a:spcAft>
              <a:spcPts val="1524"/>
            </a:spcAft>
            <a:buChar char="•"/>
          </a:pPr>
          <a:r>
            <a:rPr lang="en-US" sz="1700" b="0" kern="1200" dirty="0">
              <a:latin typeface="+mj-lt"/>
            </a:rPr>
            <a:t>These attributes have so far been largely ignored in most access control policies</a:t>
          </a:r>
        </a:p>
      </dsp:txBody>
      <dsp:txXfrm>
        <a:off x="5341391" y="1072450"/>
        <a:ext cx="2308145" cy="34138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83D573-461B-4B40-BEB9-4473DAEFC169}">
      <dsp:nvSpPr>
        <dsp:cNvPr id="0" name=""/>
        <dsp:cNvSpPr/>
      </dsp:nvSpPr>
      <dsp:spPr>
        <a:xfrm>
          <a:off x="1752600" y="0"/>
          <a:ext cx="5638800" cy="5638800"/>
        </a:xfrm>
        <a:prstGeom prst="diamond">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AC9C7A50-8C9C-4E47-A520-28266EEB0EA3}">
      <dsp:nvSpPr>
        <dsp:cNvPr id="0" name=""/>
        <dsp:cNvSpPr/>
      </dsp:nvSpPr>
      <dsp:spPr>
        <a:xfrm>
          <a:off x="2288286" y="535685"/>
          <a:ext cx="2199132" cy="2199132"/>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b="1" kern="1200" dirty="0">
              <a:solidFill>
                <a:schemeClr val="bg1"/>
              </a:solidFill>
            </a:rPr>
            <a:t>Distinguishable because it controls access to objects by evaluating rules against the attributes of entities, operations, and the environment relevant to a request</a:t>
          </a:r>
        </a:p>
      </dsp:txBody>
      <dsp:txXfrm>
        <a:off x="2395639" y="643038"/>
        <a:ext cx="1984426" cy="1984426"/>
      </dsp:txXfrm>
    </dsp:sp>
    <dsp:sp modelId="{F75D84C9-B96E-524B-908B-280859373854}">
      <dsp:nvSpPr>
        <dsp:cNvPr id="0" name=""/>
        <dsp:cNvSpPr/>
      </dsp:nvSpPr>
      <dsp:spPr>
        <a:xfrm>
          <a:off x="4656582" y="535685"/>
          <a:ext cx="2199132" cy="2199132"/>
        </a:xfrm>
        <a:prstGeom prst="round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b="1" kern="1200" dirty="0">
              <a:solidFill>
                <a:schemeClr val="bg1"/>
              </a:solidFill>
            </a:rPr>
            <a:t>Relies upon the evaluation of attributes of the subject, attributes of the object, and a formal relationship or access control rule defining the allowable operations for subject-object attribute combinations in a given environment</a:t>
          </a:r>
        </a:p>
      </dsp:txBody>
      <dsp:txXfrm>
        <a:off x="4763935" y="643038"/>
        <a:ext cx="1984426" cy="1984426"/>
      </dsp:txXfrm>
    </dsp:sp>
    <dsp:sp modelId="{C23FB787-089E-1A45-A872-4BE881186789}">
      <dsp:nvSpPr>
        <dsp:cNvPr id="0" name=""/>
        <dsp:cNvSpPr/>
      </dsp:nvSpPr>
      <dsp:spPr>
        <a:xfrm>
          <a:off x="2288286" y="2903982"/>
          <a:ext cx="2199132" cy="2199132"/>
        </a:xfrm>
        <a:prstGeom prst="round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b="1" kern="1200" dirty="0">
              <a:solidFill>
                <a:schemeClr val="bg1"/>
              </a:solidFill>
            </a:rPr>
            <a:t>Systems are capable of enforcing DAC, RBAC, and MAC concepts</a:t>
          </a:r>
        </a:p>
      </dsp:txBody>
      <dsp:txXfrm>
        <a:off x="2395639" y="3011335"/>
        <a:ext cx="1984426" cy="1984426"/>
      </dsp:txXfrm>
    </dsp:sp>
    <dsp:sp modelId="{FC7BC191-5A0D-5C42-9891-7575B93DE362}">
      <dsp:nvSpPr>
        <dsp:cNvPr id="0" name=""/>
        <dsp:cNvSpPr/>
      </dsp:nvSpPr>
      <dsp:spPr>
        <a:xfrm>
          <a:off x="4656582" y="2903982"/>
          <a:ext cx="2199132" cy="2199132"/>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b="1" kern="1200" dirty="0">
              <a:solidFill>
                <a:schemeClr val="bg1"/>
              </a:solidFill>
            </a:rPr>
            <a:t>Allows an unlimited number of attributes to be combined to satisfy any access control rule</a:t>
          </a:r>
        </a:p>
      </dsp:txBody>
      <dsp:txXfrm>
        <a:off x="4763935" y="3011335"/>
        <a:ext cx="1984426" cy="198442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642B5B-058C-0849-B10F-9FC87758B8A5}">
      <dsp:nvSpPr>
        <dsp:cNvPr id="0" name=""/>
        <dsp:cNvSpPr/>
      </dsp:nvSpPr>
      <dsp:spPr>
        <a:xfrm>
          <a:off x="0" y="0"/>
          <a:ext cx="8229600" cy="5400600"/>
        </a:xfrm>
        <a:prstGeom prst="roundRect">
          <a:avLst>
            <a:gd name="adj" fmla="val 8500"/>
          </a:avLst>
        </a:prstGeom>
        <a:solidFill>
          <a:schemeClr val="accent4">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4191466" numCol="1" spcCol="1270" anchor="t" anchorCtr="0">
          <a:noAutofit/>
        </a:bodyPr>
        <a:lstStyle/>
        <a:p>
          <a:pPr marL="0" lvl="0" indent="0" algn="l" defTabSz="800100" rtl="0">
            <a:lnSpc>
              <a:spcPct val="90000"/>
            </a:lnSpc>
            <a:spcBef>
              <a:spcPct val="0"/>
            </a:spcBef>
            <a:spcAft>
              <a:spcPct val="35000"/>
            </a:spcAft>
            <a:buNone/>
          </a:pPr>
          <a:r>
            <a:rPr lang="en-US" sz="1800" kern="1200" dirty="0"/>
            <a:t>A policy is a set of rules and relationships that govern allowable behavior within an organization, based on the privileges of subjects and how resources or objects are to be protected under which environment conditions</a:t>
          </a:r>
        </a:p>
      </dsp:txBody>
      <dsp:txXfrm>
        <a:off x="134451" y="134451"/>
        <a:ext cx="7960698" cy="5131698"/>
      </dsp:txXfrm>
    </dsp:sp>
    <dsp:sp modelId="{ED3994BF-F877-1847-9A16-847D86835075}">
      <dsp:nvSpPr>
        <dsp:cNvPr id="0" name=""/>
        <dsp:cNvSpPr/>
      </dsp:nvSpPr>
      <dsp:spPr>
        <a:xfrm>
          <a:off x="205740" y="1350150"/>
          <a:ext cx="1234440" cy="3780420"/>
        </a:xfrm>
        <a:prstGeom prst="roundRect">
          <a:avLst>
            <a:gd name="adj" fmla="val 10500"/>
          </a:avLst>
        </a:prstGeom>
        <a:solidFill>
          <a:schemeClr val="lt1">
            <a:alpha val="90000"/>
            <a:hueOff val="0"/>
            <a:satOff val="0"/>
            <a:lumOff val="0"/>
            <a:alphaOff val="0"/>
          </a:schemeClr>
        </a:solidFill>
        <a:ln w="9525" cap="flat" cmpd="sng" algn="ctr">
          <a:solidFill>
            <a:schemeClr val="accent6">
              <a:lumMod val="40000"/>
              <a:lumOff val="6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dirty="0"/>
            <a:t>Typically written from the perspective of the object that needs protecting and the privileges available to subjects</a:t>
          </a:r>
        </a:p>
      </dsp:txBody>
      <dsp:txXfrm>
        <a:off x="243703" y="1388113"/>
        <a:ext cx="1158514" cy="3704494"/>
      </dsp:txXfrm>
    </dsp:sp>
    <dsp:sp modelId="{505408DD-99B0-4241-BF1A-67E390C441AB}">
      <dsp:nvSpPr>
        <dsp:cNvPr id="0" name=""/>
        <dsp:cNvSpPr/>
      </dsp:nvSpPr>
      <dsp:spPr>
        <a:xfrm>
          <a:off x="1645920" y="1350150"/>
          <a:ext cx="6377940" cy="3780420"/>
        </a:xfrm>
        <a:prstGeom prst="roundRect">
          <a:avLst>
            <a:gd name="adj" fmla="val 10500"/>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2400567" numCol="1" spcCol="1270" anchor="t" anchorCtr="0">
          <a:noAutofit/>
        </a:bodyPr>
        <a:lstStyle/>
        <a:p>
          <a:pPr marL="0" lvl="0" indent="0" algn="l" defTabSz="800100" rtl="0">
            <a:lnSpc>
              <a:spcPct val="90000"/>
            </a:lnSpc>
            <a:spcBef>
              <a:spcPct val="0"/>
            </a:spcBef>
            <a:spcAft>
              <a:spcPct val="35000"/>
            </a:spcAft>
            <a:buNone/>
          </a:pPr>
          <a:endParaRPr lang="en-US" sz="1800" kern="1200" dirty="0"/>
        </a:p>
        <a:p>
          <a:pPr marL="0" lvl="0" indent="0" algn="l" defTabSz="800100" rtl="0">
            <a:lnSpc>
              <a:spcPct val="90000"/>
            </a:lnSpc>
            <a:spcBef>
              <a:spcPct val="0"/>
            </a:spcBef>
            <a:spcAft>
              <a:spcPct val="35000"/>
            </a:spcAft>
            <a:buNone/>
          </a:pPr>
          <a:r>
            <a:rPr lang="en-US" sz="1800" kern="1200" dirty="0"/>
            <a:t>Privileges represent the authorized behavior of a subject and are defined by an authority and embodied in a policy</a:t>
          </a:r>
        </a:p>
      </dsp:txBody>
      <dsp:txXfrm>
        <a:off x="1762181" y="1466411"/>
        <a:ext cx="6145418" cy="3547898"/>
      </dsp:txXfrm>
    </dsp:sp>
    <dsp:sp modelId="{7A88F272-C3BD-044C-9F43-BB3E9F6CF063}">
      <dsp:nvSpPr>
        <dsp:cNvPr id="0" name=""/>
        <dsp:cNvSpPr/>
      </dsp:nvSpPr>
      <dsp:spPr>
        <a:xfrm>
          <a:off x="1805368" y="3051339"/>
          <a:ext cx="6059043" cy="1701189"/>
        </a:xfrm>
        <a:prstGeom prst="roundRect">
          <a:avLst>
            <a:gd name="adj" fmla="val 10500"/>
          </a:avLst>
        </a:prstGeom>
        <a:solidFill>
          <a:schemeClr val="lt1">
            <a:alpha val="90000"/>
            <a:hueOff val="0"/>
            <a:satOff val="0"/>
            <a:lumOff val="0"/>
            <a:alphaOff val="0"/>
          </a:schemeClr>
        </a:solidFill>
        <a:ln w="9525" cap="flat" cmpd="sng" algn="ctr">
          <a:solidFill>
            <a:schemeClr val="accent5">
              <a:lumMod val="5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dirty="0"/>
            <a:t>Other terms commonly used instead of privileges are: rights, authorizations, and entitlements</a:t>
          </a:r>
        </a:p>
      </dsp:txBody>
      <dsp:txXfrm>
        <a:off x="1857685" y="3103656"/>
        <a:ext cx="5954409" cy="159655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6841F2-191F-AA49-A654-EDD02AC05564}">
      <dsp:nvSpPr>
        <dsp:cNvPr id="0" name=""/>
        <dsp:cNvSpPr/>
      </dsp:nvSpPr>
      <dsp:spPr>
        <a:xfrm>
          <a:off x="0" y="264000"/>
          <a:ext cx="8229600" cy="1486800"/>
        </a:xfrm>
        <a:prstGeom prst="rect">
          <a:avLst/>
        </a:prstGeom>
        <a:solidFill>
          <a:schemeClr val="lt1">
            <a:alpha val="90000"/>
            <a:hueOff val="0"/>
            <a:satOff val="0"/>
            <a:lumOff val="0"/>
            <a:alphaOff val="0"/>
          </a:schemeClr>
        </a:solidFill>
        <a:ln w="9525" cap="flat" cmpd="sng" algn="ctr">
          <a:solidFill>
            <a:schemeClr val="accent3">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333248" rIns="638708" bIns="113792" numCol="1" spcCol="1270" anchor="t" anchorCtr="0">
          <a:noAutofit/>
        </a:bodyPr>
        <a:lstStyle/>
        <a:p>
          <a:pPr marL="171450" lvl="1" indent="-171450" algn="l" defTabSz="711200" rtl="0">
            <a:lnSpc>
              <a:spcPct val="90000"/>
            </a:lnSpc>
            <a:spcBef>
              <a:spcPct val="0"/>
            </a:spcBef>
            <a:spcAft>
              <a:spcPct val="15000"/>
            </a:spcAft>
            <a:buChar char="•"/>
          </a:pPr>
          <a:r>
            <a:rPr lang="en-US" sz="1600" kern="1200" dirty="0"/>
            <a:t>Concerned with defining rules for a resource that requires access control</a:t>
          </a:r>
        </a:p>
        <a:p>
          <a:pPr marL="171450" lvl="1" indent="-171450" algn="l" defTabSz="711200" rtl="0">
            <a:lnSpc>
              <a:spcPct val="90000"/>
            </a:lnSpc>
            <a:spcBef>
              <a:spcPct val="0"/>
            </a:spcBef>
            <a:spcAft>
              <a:spcPct val="15000"/>
            </a:spcAft>
            <a:buChar char="•"/>
          </a:pPr>
          <a:r>
            <a:rPr lang="en-US" sz="1600" kern="1200" dirty="0"/>
            <a:t>Rules would include credential requirements and what user attributes, resource attributes, and environmental conditions are required for access of a given resource for a given function</a:t>
          </a:r>
        </a:p>
      </dsp:txBody>
      <dsp:txXfrm>
        <a:off x="0" y="264000"/>
        <a:ext cx="8229600" cy="1486800"/>
      </dsp:txXfrm>
    </dsp:sp>
    <dsp:sp modelId="{4E274E17-143A-964B-B814-059527FCFCAC}">
      <dsp:nvSpPr>
        <dsp:cNvPr id="0" name=""/>
        <dsp:cNvSpPr/>
      </dsp:nvSpPr>
      <dsp:spPr>
        <a:xfrm>
          <a:off x="411480" y="27840"/>
          <a:ext cx="5760720" cy="472320"/>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711200" rtl="0">
            <a:lnSpc>
              <a:spcPct val="90000"/>
            </a:lnSpc>
            <a:spcBef>
              <a:spcPct val="0"/>
            </a:spcBef>
            <a:spcAft>
              <a:spcPct val="35000"/>
            </a:spcAft>
            <a:buNone/>
          </a:pPr>
          <a:r>
            <a:rPr lang="en-US" sz="1600" kern="1200" dirty="0"/>
            <a:t>Resource management</a:t>
          </a:r>
        </a:p>
      </dsp:txBody>
      <dsp:txXfrm>
        <a:off x="434537" y="50897"/>
        <a:ext cx="5714606" cy="426206"/>
      </dsp:txXfrm>
    </dsp:sp>
    <dsp:sp modelId="{8BF4B6F0-641F-0C4C-9A74-188E05346A63}">
      <dsp:nvSpPr>
        <dsp:cNvPr id="0" name=""/>
        <dsp:cNvSpPr/>
      </dsp:nvSpPr>
      <dsp:spPr>
        <a:xfrm>
          <a:off x="0" y="2073360"/>
          <a:ext cx="8229600" cy="2016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333248" rIns="638708" bIns="113792" numCol="1" spcCol="1270" anchor="t" anchorCtr="0">
          <a:noAutofit/>
        </a:bodyPr>
        <a:lstStyle/>
        <a:p>
          <a:pPr marL="171450" lvl="1" indent="-171450" algn="l" defTabSz="711200" rtl="0">
            <a:lnSpc>
              <a:spcPct val="90000"/>
            </a:lnSpc>
            <a:spcBef>
              <a:spcPct val="0"/>
            </a:spcBef>
            <a:spcAft>
              <a:spcPct val="15000"/>
            </a:spcAft>
            <a:buChar char="•"/>
          </a:pPr>
          <a:r>
            <a:rPr lang="en-US" sz="1600" kern="1200" dirty="0"/>
            <a:t>Concerned with establishing and maintaining the entitlement or privilege attributes that comprise an individual’s access profile</a:t>
          </a:r>
        </a:p>
        <a:p>
          <a:pPr marL="171450" lvl="1" indent="-171450" algn="l" defTabSz="711200" rtl="0">
            <a:lnSpc>
              <a:spcPct val="90000"/>
            </a:lnSpc>
            <a:spcBef>
              <a:spcPct val="0"/>
            </a:spcBef>
            <a:spcAft>
              <a:spcPct val="15000"/>
            </a:spcAft>
            <a:buChar char="•"/>
          </a:pPr>
          <a:r>
            <a:rPr lang="en-US" sz="1600" kern="1200" dirty="0"/>
            <a:t>These attributes represent features of an individual that can be used as the basis for determining access decisions to both physical and logical resources</a:t>
          </a:r>
        </a:p>
        <a:p>
          <a:pPr marL="171450" lvl="1" indent="-171450" algn="l" defTabSz="711200" rtl="0">
            <a:lnSpc>
              <a:spcPct val="90000"/>
            </a:lnSpc>
            <a:spcBef>
              <a:spcPct val="0"/>
            </a:spcBef>
            <a:spcAft>
              <a:spcPct val="15000"/>
            </a:spcAft>
            <a:buChar char="•"/>
          </a:pPr>
          <a:r>
            <a:rPr lang="en-US" sz="1600" kern="1200" dirty="0"/>
            <a:t>Privileges are considered attributes that can be linked to a digital identity</a:t>
          </a:r>
        </a:p>
      </dsp:txBody>
      <dsp:txXfrm>
        <a:off x="0" y="2073360"/>
        <a:ext cx="8229600" cy="2016000"/>
      </dsp:txXfrm>
    </dsp:sp>
    <dsp:sp modelId="{3D7ECCDF-D192-254C-980A-E432AB1A8C5C}">
      <dsp:nvSpPr>
        <dsp:cNvPr id="0" name=""/>
        <dsp:cNvSpPr/>
      </dsp:nvSpPr>
      <dsp:spPr>
        <a:xfrm>
          <a:off x="411480" y="1837200"/>
          <a:ext cx="5760720" cy="47232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711200" rtl="0">
            <a:lnSpc>
              <a:spcPct val="90000"/>
            </a:lnSpc>
            <a:spcBef>
              <a:spcPct val="0"/>
            </a:spcBef>
            <a:spcAft>
              <a:spcPct val="35000"/>
            </a:spcAft>
            <a:buNone/>
          </a:pPr>
          <a:r>
            <a:rPr lang="en-US" sz="1600" kern="1200" dirty="0"/>
            <a:t>Privilege management</a:t>
          </a:r>
        </a:p>
      </dsp:txBody>
      <dsp:txXfrm>
        <a:off x="434537" y="1860257"/>
        <a:ext cx="5714606" cy="426206"/>
      </dsp:txXfrm>
    </dsp:sp>
    <dsp:sp modelId="{6A23AE0F-AE3E-C643-9337-A2AFC5F958CD}">
      <dsp:nvSpPr>
        <dsp:cNvPr id="0" name=""/>
        <dsp:cNvSpPr/>
      </dsp:nvSpPr>
      <dsp:spPr>
        <a:xfrm>
          <a:off x="0" y="4411920"/>
          <a:ext cx="8229600" cy="705600"/>
        </a:xfrm>
        <a:prstGeom prst="rect">
          <a:avLst/>
        </a:prstGeom>
        <a:solidFill>
          <a:schemeClr val="lt1">
            <a:alpha val="90000"/>
            <a:hueOff val="0"/>
            <a:satOff val="0"/>
            <a:lumOff val="0"/>
            <a:alphaOff val="0"/>
          </a:schemeClr>
        </a:solidFill>
        <a:ln w="9525" cap="flat" cmpd="sng" algn="ctr">
          <a:solidFill>
            <a:schemeClr val="accent5">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333248" rIns="638708" bIns="113792" numCol="1" spcCol="1270" anchor="t" anchorCtr="0">
          <a:noAutofit/>
        </a:bodyPr>
        <a:lstStyle/>
        <a:p>
          <a:pPr marL="171450" lvl="1" indent="-171450" algn="l" defTabSz="711200" rtl="0">
            <a:lnSpc>
              <a:spcPct val="90000"/>
            </a:lnSpc>
            <a:spcBef>
              <a:spcPct val="0"/>
            </a:spcBef>
            <a:spcAft>
              <a:spcPct val="15000"/>
            </a:spcAft>
            <a:buChar char="•"/>
          </a:pPr>
          <a:r>
            <a:rPr lang="en-US" sz="1600" kern="1200" dirty="0"/>
            <a:t>Governs what is allowable and unallowable in an access transaction</a:t>
          </a:r>
        </a:p>
      </dsp:txBody>
      <dsp:txXfrm>
        <a:off x="0" y="4411920"/>
        <a:ext cx="8229600" cy="705600"/>
      </dsp:txXfrm>
    </dsp:sp>
    <dsp:sp modelId="{DF7FC51F-7B1D-8D4F-A8AB-025080166E37}">
      <dsp:nvSpPr>
        <dsp:cNvPr id="0" name=""/>
        <dsp:cNvSpPr/>
      </dsp:nvSpPr>
      <dsp:spPr>
        <a:xfrm>
          <a:off x="411480" y="4175760"/>
          <a:ext cx="5760720" cy="472320"/>
        </a:xfrm>
        <a:prstGeom prst="round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711200" rtl="0">
            <a:lnSpc>
              <a:spcPct val="90000"/>
            </a:lnSpc>
            <a:spcBef>
              <a:spcPct val="0"/>
            </a:spcBef>
            <a:spcAft>
              <a:spcPct val="35000"/>
            </a:spcAft>
            <a:buNone/>
          </a:pPr>
          <a:r>
            <a:rPr lang="en-US" sz="1600" kern="1200" dirty="0"/>
            <a:t>Policy management</a:t>
          </a:r>
        </a:p>
      </dsp:txBody>
      <dsp:txXfrm>
        <a:off x="434537" y="4198817"/>
        <a:ext cx="5714606" cy="42620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10" charset="0"/>
              </a:defRPr>
            </a:lvl1pPr>
          </a:lstStyle>
          <a:p>
            <a:pPr>
              <a:defRPr/>
            </a:pPr>
            <a:endParaRPr lang="en-AU"/>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10" charset="0"/>
              </a:defRPr>
            </a:lvl1pPr>
          </a:lstStyle>
          <a:p>
            <a:pPr>
              <a:defRPr/>
            </a:pPr>
            <a:endParaRPr lang="en-AU"/>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10" charset="0"/>
              </a:defRPr>
            </a:lvl1pPr>
          </a:lstStyle>
          <a:p>
            <a:pPr>
              <a:defRPr/>
            </a:pPr>
            <a:endParaRPr lang="en-AU"/>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10" charset="0"/>
              </a:defRPr>
            </a:lvl1pPr>
          </a:lstStyle>
          <a:p>
            <a:pPr>
              <a:defRPr/>
            </a:pPr>
            <a:fld id="{BC221936-9DC6-B542-A2DE-31D02E6D4A6C}" type="slidenum">
              <a:rPr lang="en-AU"/>
              <a:pPr>
                <a:defRPr/>
              </a:pPr>
              <a:t>‹#›</a:t>
            </a:fld>
            <a:endParaRPr lang="en-AU" dirty="0"/>
          </a:p>
        </p:txBody>
      </p:sp>
    </p:spTree>
    <p:extLst>
      <p:ext uri="{BB962C8B-B14F-4D97-AF65-F5344CB8AC3E}">
        <p14:creationId xmlns:p14="http://schemas.microsoft.com/office/powerpoint/2010/main" val="34382573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ＭＳ Ｐゴシック" pitchFamily="-110" charset="-128"/>
      </a:defRPr>
    </a:lvl1pPr>
    <a:lvl2pPr marL="4572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Times New Roman" pitchFamily="-107" charset="0"/>
              </a:rPr>
              <a:t>Lecture slides prepared for “Computer Security: Principles and Practice”, </a:t>
            </a:r>
            <a:r>
              <a:rPr lang="en-US">
                <a:latin typeface="Times New Roman" pitchFamily="-107" charset="0"/>
              </a:rPr>
              <a:t>4/e, GE, </a:t>
            </a:r>
            <a:r>
              <a:rPr lang="en-US" dirty="0">
                <a:latin typeface="Times New Roman" pitchFamily="-107" charset="0"/>
              </a:rPr>
              <a:t>by William Stallings and Lawrie Brown, Chapter 4 “Access</a:t>
            </a:r>
            <a:r>
              <a:rPr lang="en-US" baseline="0" dirty="0">
                <a:latin typeface="Times New Roman" pitchFamily="-107" charset="0"/>
              </a:rPr>
              <a:t> Control</a:t>
            </a:r>
            <a:r>
              <a:rPr lang="en-US" dirty="0">
                <a:latin typeface="Times New Roman" pitchFamily="-107" charset="0"/>
              </a:rPr>
              <a:t>”.</a:t>
            </a:r>
            <a:endParaRPr lang="en-AU" dirty="0">
              <a:latin typeface="Times New Roman" pitchFamily="-107" charset="0"/>
            </a:endParaRPr>
          </a:p>
          <a:p>
            <a:endParaRPr lang="en-US" dirty="0">
              <a:latin typeface="Times New Roman" pitchFamily="-107" charset="0"/>
            </a:endParaRPr>
          </a:p>
          <a:p>
            <a:endParaRPr lang="en-US" dirty="0">
              <a:latin typeface="Times New Roman" pitchFamily="-107" charset="0"/>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2544626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p:cNvSpPr>
          <p:nvPr>
            <p:ph type="sldImg"/>
          </p:nvPr>
        </p:nvSpPr>
        <p:spPr>
          <a:ln/>
        </p:spPr>
      </p:sp>
      <p:sp>
        <p:nvSpPr>
          <p:cNvPr id="73731" name="Notes Placeholder 2"/>
          <p:cNvSpPr>
            <a:spLocks noGrp="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ABAC is a logical access control model that is distinguishable because it controls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to objects by evaluating rules against the attributes of entities (subject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object), operations, and the environment relevant to a request. ABAC relies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upon the evaluation of attributes of the subject, attributes of the object, and a formal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relationship or access control rule defining the allowable operations for subject-object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attribute combinations in a given environment. All ABAC solutions contain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basic core capabilities to evaluate attributes and enforce rules or relationships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between those attributes. ABAC systems are capable of enforcing DAC, RBAC,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MAC concepts. ABAC enables fine-grained access control, which allows for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higher number of discrete inputs into an access control decision, providing a bigger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set of possible combinations of those variables to reflect a larger and more definitive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set of possible rules, policies, or restrictions on access. Thus, ABAC allows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unlimited number of attributes to be combined to satisfy any access control rule.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Moreover, ABAC systems can be implemented to satisfy a wide array of requirements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from basic access control lists through advanced expressive policy models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fully leverage the flexibility of ABAC.</a:t>
            </a:r>
            <a:endParaRPr lang="en-US" dirty="0"/>
          </a:p>
        </p:txBody>
      </p:sp>
      <p:sp>
        <p:nvSpPr>
          <p:cNvPr id="73732" name="Slide Number Placeholder 3"/>
          <p:cNvSpPr>
            <a:spLocks noGrp="1"/>
          </p:cNvSpPr>
          <p:nvPr>
            <p:ph type="sldNum" sz="quarter" idx="5"/>
          </p:nvPr>
        </p:nvSpPr>
        <p:spPr>
          <a:noFill/>
        </p:spPr>
        <p:txBody>
          <a:bodyPr/>
          <a:lstStyle/>
          <a:p>
            <a:fld id="{1A82A384-2227-FF4A-9370-E422509A5617}" type="slidenum">
              <a:rPr lang="en-AU" smtClean="0"/>
              <a:pPr/>
              <a:t>10</a:t>
            </a:fld>
            <a:endParaRPr lang="en-AU"/>
          </a:p>
        </p:txBody>
      </p:sp>
    </p:spTree>
    <p:extLst>
      <p:ext uri="{BB962C8B-B14F-4D97-AF65-F5344CB8AC3E}">
        <p14:creationId xmlns:p14="http://schemas.microsoft.com/office/powerpoint/2010/main" val="1566272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8FC5FCAD-03E1-D04F-A2ED-E38526B1A779}" type="slidenum">
              <a:rPr lang="en-AU"/>
              <a:pPr/>
              <a:t>11</a:t>
            </a:fld>
            <a:endParaRPr lang="en-AU"/>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Figure 4.10 illustrates in a logical architecture the essential components of an ABAC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system. An access by a subject to an object proceeds according to the following steps: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1.  A subject requests access to an object. This request is routed to an access control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mechanism.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2.  The access control mechanism is governed by a set of rules (2a) that are defined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by a preconfigured access control policy. Based on these rules, the access control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mechanism assesses the attributes of the subject (2b), object (2c), and current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environmental conditions (2d) to determine authorization.</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3. The access control mechanism grants the subject access to the object if access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authorized and denies access if it is not authorized.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It is clear from the logical architecture that there are four independent sources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information used for the access control decision. The system designer can decide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which attributes are important for access control with respect to subjects, objects,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environmental conditions. The system designer or other authority can then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define access control policies, in the form of rules, for any desired combination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attributes of subject, object, and environmental conditions. It should be evident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this approach is very powerful and flexible. However, the cost, both in terms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complexity of the design and implementation and in terms of the performance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impact, is likely to exceed that of other access control approaches. This is a tradeoff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the system authority must make.</a:t>
            </a:r>
            <a:endParaRPr lang="en-US" dirty="0">
              <a:latin typeface="Times New Roman" pitchFamily="-110" charset="0"/>
            </a:endParaRPr>
          </a:p>
        </p:txBody>
      </p:sp>
    </p:spTree>
    <p:extLst>
      <p:ext uri="{BB962C8B-B14F-4D97-AF65-F5344CB8AC3E}">
        <p14:creationId xmlns:p14="http://schemas.microsoft.com/office/powerpoint/2010/main" val="23948502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policy</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is a set of rules and relationships that govern allowable behavior within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organization, based on the privileges of subjects and how resources or objects are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 protected under which environment conditions. In turn,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privileges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represent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authorized behavior of a subject; they are defined by an authority and embodied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policy. Other terms that are commonly used instead of privileges are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rights, </a:t>
            </a:r>
            <a:r>
              <a:rPr lang="en-US" sz="1200" b="1" i="0" u="none" strike="noStrike" kern="1200" baseline="0" dirty="0" err="1">
                <a:solidFill>
                  <a:schemeClr val="tx1"/>
                </a:solidFill>
                <a:latin typeface="Arial" pitchFamily="-110" charset="0"/>
                <a:ea typeface="ＭＳ Ｐゴシック" pitchFamily="-110" charset="-128"/>
                <a:cs typeface="ＭＳ Ｐゴシック" pitchFamily="-110" charset="-128"/>
              </a:rPr>
              <a:t>authorizations</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,and</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entitlements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 Policy is typically written from the perspective of the object that needs protecting and the privileges available to subjects.</a:t>
            </a:r>
            <a:endParaRPr lang="en-US" dirty="0"/>
          </a:p>
        </p:txBody>
      </p:sp>
      <p:sp>
        <p:nvSpPr>
          <p:cNvPr id="79876" name="Slide Number Placeholder 3"/>
          <p:cNvSpPr>
            <a:spLocks noGrp="1"/>
          </p:cNvSpPr>
          <p:nvPr>
            <p:ph type="sldNum" sz="quarter" idx="5"/>
          </p:nvPr>
        </p:nvSpPr>
        <p:spPr>
          <a:noFill/>
        </p:spPr>
        <p:txBody>
          <a:bodyPr/>
          <a:lstStyle/>
          <a:p>
            <a:fld id="{CCFCB3F3-8F4E-6F42-9591-2C6C2BE2C269}" type="slidenum">
              <a:rPr lang="en-AU" smtClean="0"/>
              <a:pPr/>
              <a:t>12</a:t>
            </a:fld>
            <a:endParaRPr lang="en-AU"/>
          </a:p>
        </p:txBody>
      </p:sp>
    </p:spTree>
    <p:extLst>
      <p:ext uri="{BB962C8B-B14F-4D97-AF65-F5344CB8AC3E}">
        <p14:creationId xmlns:p14="http://schemas.microsoft.com/office/powerpoint/2010/main" val="19697999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p:cNvSpPr>
          <p:nvPr>
            <p:ph type="sldImg"/>
          </p:nvPr>
        </p:nvSpPr>
        <p:spPr>
          <a:ln/>
        </p:spPr>
      </p:sp>
      <p:sp>
        <p:nvSpPr>
          <p:cNvPr id="81923" name="Notes Placeholder 2"/>
          <p:cNvSpPr>
            <a:spLocks noGrp="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We now examine some concepts that are relevant to an access control approach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centered on attributes. This section provides an overview of the concept of identity,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credential, and access management (ICAM), and then Section 4.8 discusses the use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a trust framework for exchanging attributes.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ICAM is a comprehensive approach to managing and implementing digital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identities (and associated attributes), credentials, and access control. ICAM has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been developed by the U.S. government, but is applicable not only to government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agencies, but also may be deployed by enterprises looking for a unified approach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control. ICAM is designed to</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Create trusted digital identity representations of individuals and what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ICAM documents refer to as nonperson entities (NPEs). The latter include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processes, applications, and automated devices seeking access to a resource.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Bind those identities to credentials that may serve as a proxy for the individual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 NPE in access transactions. A credential is an object or data structure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authoritatively binds an identity (and optionally, additional attributes) to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token possessed and controlled by a subscriber.</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Use the credentials to provide authorized access to an agency’s resources.</a:t>
            </a:r>
            <a:endParaRPr lang="en-US" dirty="0"/>
          </a:p>
        </p:txBody>
      </p:sp>
      <p:sp>
        <p:nvSpPr>
          <p:cNvPr id="81924" name="Slide Number Placeholder 3"/>
          <p:cNvSpPr>
            <a:spLocks noGrp="1"/>
          </p:cNvSpPr>
          <p:nvPr>
            <p:ph type="sldNum" sz="quarter" idx="5"/>
          </p:nvPr>
        </p:nvSpPr>
        <p:spPr>
          <a:noFill/>
        </p:spPr>
        <p:txBody>
          <a:bodyPr/>
          <a:lstStyle/>
          <a:p>
            <a:fld id="{5EBA4C6E-AD92-3A45-9D14-421BE0CF5023}" type="slidenum">
              <a:rPr lang="en-AU" smtClean="0"/>
              <a:pPr/>
              <a:t>13</a:t>
            </a:fld>
            <a:endParaRPr lang="en-AU"/>
          </a:p>
        </p:txBody>
      </p:sp>
    </p:spTree>
    <p:extLst>
      <p:ext uri="{BB962C8B-B14F-4D97-AF65-F5344CB8AC3E}">
        <p14:creationId xmlns:p14="http://schemas.microsoft.com/office/powerpoint/2010/main" val="20950659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p:cNvSpPr>
          <p:nvPr>
            <p:ph type="sldImg"/>
          </p:nvPr>
        </p:nvSpPr>
        <p:spPr>
          <a:ln/>
        </p:spPr>
      </p:sp>
      <p:sp>
        <p:nvSpPr>
          <p:cNvPr id="88067" name="Notes Placeholder 2"/>
          <p:cNvSpPr>
            <a:spLocks noGrp="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Three support elements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are needed for an enterprise-wide access control facility:</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Resource management:  </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This element is concerned with defining rules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resource that requires access control. The rules would include credential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requirements and what user attributes, resource attributes, and environmental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conditions are required for access of a given resource for a given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function.</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Privilege management:</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This element is concerned with establishing and maintaining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entitlement or privilege attributes that comprise an individual’s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profile. These attributes represent features of an individual that can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used as the basis for determining access decisions to both physical and logical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resources. Privileges are considered attributes that can be linked to a digital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identity.</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Policy management:</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This element governs what is allowable and unallowable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an access transaction. That is, given the identity and attributes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requestor, the attributes of the resource or object, and environmental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conditions, a policy specifies what actions this user can perform on this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object.</a:t>
            </a:r>
            <a:endParaRPr lang="en-US" dirty="0"/>
          </a:p>
        </p:txBody>
      </p:sp>
      <p:sp>
        <p:nvSpPr>
          <p:cNvPr id="88068" name="Slide Number Placeholder 3"/>
          <p:cNvSpPr>
            <a:spLocks noGrp="1"/>
          </p:cNvSpPr>
          <p:nvPr>
            <p:ph type="sldNum" sz="quarter" idx="5"/>
          </p:nvPr>
        </p:nvSpPr>
        <p:spPr>
          <a:noFill/>
        </p:spPr>
        <p:txBody>
          <a:bodyPr/>
          <a:lstStyle/>
          <a:p>
            <a:fld id="{62C00318-8589-FC4F-90C0-56CFAB8DC9B9}" type="slidenum">
              <a:rPr lang="en-AU" smtClean="0"/>
              <a:pPr/>
              <a:t>14</a:t>
            </a:fld>
            <a:endParaRPr lang="en-AU"/>
          </a:p>
        </p:txBody>
      </p:sp>
    </p:spTree>
    <p:extLst>
      <p:ext uri="{BB962C8B-B14F-4D97-AF65-F5344CB8AC3E}">
        <p14:creationId xmlns:p14="http://schemas.microsoft.com/office/powerpoint/2010/main" val="19063004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AF8046-0263-F74C-BDB1-E6E78A850B0B}" type="slidenum">
              <a:rPr lang="en-AU">
                <a:solidFill>
                  <a:srgbClr val="000000"/>
                </a:solidFill>
              </a:rPr>
              <a:pPr/>
              <a:t>15</a:t>
            </a:fld>
            <a:endParaRPr lang="en-AU" dirty="0">
              <a:solidFill>
                <a:srgbClr val="000000"/>
              </a:solidFill>
            </a:endParaRPr>
          </a:p>
        </p:txBody>
      </p:sp>
      <p:sp>
        <p:nvSpPr>
          <p:cNvPr id="206852" name="Rectangle 4"/>
          <p:cNvSpPr>
            <a:spLocks noGrp="1" noRot="1" noChangeAspect="1" noChangeArrowheads="1" noTextEdit="1"/>
          </p:cNvSpPr>
          <p:nvPr>
            <p:ph type="sldImg"/>
          </p:nvPr>
        </p:nvSpPr>
        <p:spPr>
          <a:ln/>
        </p:spPr>
      </p:sp>
      <p:sp>
        <p:nvSpPr>
          <p:cNvPr id="206853" name="Rectangle 5"/>
          <p:cNvSpPr>
            <a:spLocks noGrp="1" noChangeArrowheads="1"/>
          </p:cNvSpPr>
          <p:nvPr>
            <p:ph type="body" idx="1"/>
          </p:nvPr>
        </p:nvSpPr>
        <p:spPr/>
        <p:txBody>
          <a:bodyPr/>
          <a:lstStyle/>
          <a:p>
            <a:r>
              <a:rPr lang="en-US">
                <a:latin typeface="Times New Roman" pitchFamily="-107" charset="0"/>
              </a:rPr>
              <a:t>Chapter 4 </a:t>
            </a:r>
            <a:r>
              <a:rPr lang="en-US" dirty="0">
                <a:latin typeface="Times New Roman" pitchFamily="-107" charset="0"/>
              </a:rPr>
              <a:t>summary.</a:t>
            </a:r>
          </a:p>
        </p:txBody>
      </p:sp>
    </p:spTree>
    <p:extLst>
      <p:ext uri="{BB962C8B-B14F-4D97-AF65-F5344CB8AC3E}">
        <p14:creationId xmlns:p14="http://schemas.microsoft.com/office/powerpoint/2010/main" val="1948507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effectLst/>
                <a:latin typeface="Arial" pitchFamily="-110" charset="0"/>
                <a:ea typeface="ＭＳ Ｐゴシック" pitchFamily="-110" charset="-128"/>
                <a:cs typeface="ＭＳ Ｐゴシック" pitchFamily="-110" charset="-128"/>
              </a:rPr>
              <a:t>We can view access control as a central element of computer security. The principal</a:t>
            </a:r>
          </a:p>
          <a:p>
            <a:r>
              <a:rPr lang="en-US" sz="1200" kern="1200" dirty="0">
                <a:solidFill>
                  <a:schemeClr val="tx1"/>
                </a:solidFill>
                <a:effectLst/>
                <a:latin typeface="Arial" pitchFamily="-110" charset="0"/>
                <a:ea typeface="ＭＳ Ｐゴシック" pitchFamily="-110" charset="-128"/>
                <a:cs typeface="ＭＳ Ｐゴシック" pitchFamily="-110" charset="-128"/>
              </a:rPr>
              <a:t>objectives of computer security are to prevent unauthorized users from gaining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access to resources, to prevent legitimate users from accessing resources in an unauthorized</a:t>
            </a:r>
          </a:p>
          <a:p>
            <a:r>
              <a:rPr lang="en-US" sz="1200" kern="1200" dirty="0">
                <a:solidFill>
                  <a:schemeClr val="tx1"/>
                </a:solidFill>
                <a:effectLst/>
                <a:latin typeface="Arial" pitchFamily="-110" charset="0"/>
                <a:ea typeface="ＭＳ Ｐゴシック" pitchFamily="-110" charset="-128"/>
                <a:cs typeface="ＭＳ Ｐゴシック" pitchFamily="-110" charset="-128"/>
              </a:rPr>
              <a:t>manner, and to enable legitimate users to access resources in an authorized</a:t>
            </a:r>
          </a:p>
          <a:p>
            <a:r>
              <a:rPr lang="en-US" sz="1200" kern="1200" dirty="0">
                <a:solidFill>
                  <a:schemeClr val="tx1"/>
                </a:solidFill>
                <a:effectLst/>
                <a:latin typeface="Arial" pitchFamily="-110" charset="0"/>
                <a:ea typeface="ＭＳ Ｐゴシック" pitchFamily="-110" charset="-128"/>
                <a:cs typeface="ＭＳ Ｐゴシック" pitchFamily="-110" charset="-128"/>
              </a:rPr>
              <a:t>manner.</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 We begin this chapter with an overview of some important concepts. Next</a:t>
            </a:r>
          </a:p>
          <a:p>
            <a:r>
              <a:rPr lang="en-US" sz="1200" kern="1200" dirty="0">
                <a:solidFill>
                  <a:schemeClr val="tx1"/>
                </a:solidFill>
                <a:effectLst/>
                <a:latin typeface="Arial" pitchFamily="-110" charset="0"/>
                <a:ea typeface="ＭＳ Ｐゴシック" pitchFamily="-110" charset="-128"/>
                <a:cs typeface="ＭＳ Ｐゴシック" pitchFamily="-110" charset="-128"/>
              </a:rPr>
              <a:t>we look at three widely used techniques for implementing access control policies.</a:t>
            </a:r>
          </a:p>
          <a:p>
            <a:r>
              <a:rPr lang="en-US" sz="1200" kern="1200" dirty="0">
                <a:solidFill>
                  <a:schemeClr val="tx1"/>
                </a:solidFill>
                <a:effectLst/>
                <a:latin typeface="Arial" pitchFamily="-110" charset="0"/>
                <a:ea typeface="ＭＳ Ｐゴシック" pitchFamily="-110" charset="-128"/>
                <a:cs typeface="ＭＳ Ｐゴシック" pitchFamily="-110" charset="-128"/>
              </a:rPr>
              <a:t>We then turn to a broader perspective of the overall management of access control</a:t>
            </a:r>
          </a:p>
          <a:p>
            <a:r>
              <a:rPr lang="en-US" sz="1200" kern="1200" dirty="0">
                <a:solidFill>
                  <a:schemeClr val="tx1"/>
                </a:solidFill>
                <a:effectLst/>
                <a:latin typeface="Arial" pitchFamily="-110" charset="0"/>
                <a:ea typeface="ＭＳ Ｐゴシック" pitchFamily="-110" charset="-128"/>
                <a:cs typeface="ＭＳ Ｐゴシック" pitchFamily="-110" charset="-128"/>
              </a:rPr>
              <a:t>using identity, credentials, and attributes. Finally, the concept of a trust framework</a:t>
            </a:r>
          </a:p>
          <a:p>
            <a:r>
              <a:rPr lang="en-US" sz="1200" kern="1200" dirty="0">
                <a:solidFill>
                  <a:schemeClr val="tx1"/>
                </a:solidFill>
                <a:effectLst/>
                <a:latin typeface="Arial" pitchFamily="-110" charset="0"/>
                <a:ea typeface="ＭＳ Ｐゴシック" pitchFamily="-110" charset="-128"/>
                <a:cs typeface="ＭＳ Ｐゴシック" pitchFamily="-110" charset="-128"/>
              </a:rPr>
              <a:t>is introduced.</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p:txBody>
      </p:sp>
      <p:sp>
        <p:nvSpPr>
          <p:cNvPr id="4" name="Slide Number Placeholder 3"/>
          <p:cNvSpPr>
            <a:spLocks noGrp="1"/>
          </p:cNvSpPr>
          <p:nvPr>
            <p:ph type="sldNum" sz="quarter" idx="10"/>
          </p:nvPr>
        </p:nvSpPr>
        <p:spPr/>
        <p:txBody>
          <a:bodyPr/>
          <a:lstStyle/>
          <a:p>
            <a:fld id="{F8560DBF-F109-8946-ADF0-EE66B221E988}" type="slidenum">
              <a:rPr lang="en-AU" smtClean="0">
                <a:solidFill>
                  <a:srgbClr val="000000"/>
                </a:solidFill>
              </a:rPr>
              <a:pPr/>
              <a:t>2</a:t>
            </a:fld>
            <a:endParaRPr lang="en-AU" dirty="0">
              <a:solidFill>
                <a:srgbClr val="000000"/>
              </a:solidFill>
            </a:endParaRPr>
          </a:p>
        </p:txBody>
      </p:sp>
    </p:spTree>
    <p:extLst>
      <p:ext uri="{BB962C8B-B14F-4D97-AF65-F5344CB8AC3E}">
        <p14:creationId xmlns:p14="http://schemas.microsoft.com/office/powerpoint/2010/main" val="3098253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C8F4857B-3A9C-8643-9AF1-AC1CA37E0998}" type="slidenum">
              <a:rPr lang="en-AU"/>
              <a:pPr/>
              <a:t>3</a:t>
            </a:fld>
            <a:endParaRPr lang="en-AU"/>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2. RFC 4949, </a:t>
            </a:r>
            <a:r>
              <a:rPr lang="en-US" sz="1200" i="1" kern="1200" dirty="0">
                <a:solidFill>
                  <a:schemeClr val="tx1"/>
                </a:solidFill>
                <a:effectLst/>
                <a:latin typeface="Arial" pitchFamily="-110" charset="0"/>
                <a:ea typeface="ＭＳ Ｐゴシック" pitchFamily="-110" charset="-128"/>
                <a:cs typeface="ＭＳ Ｐゴシック" pitchFamily="-110" charset="-128"/>
              </a:rPr>
              <a:t>Internet Security Glossary</a:t>
            </a:r>
            <a:r>
              <a:rPr lang="en-US" sz="1200" kern="1200" dirty="0">
                <a:solidFill>
                  <a:schemeClr val="tx1"/>
                </a:solidFill>
                <a:effectLst/>
                <a:latin typeface="Arial" pitchFamily="-110" charset="0"/>
                <a:ea typeface="ＭＳ Ｐゴシック" pitchFamily="-110" charset="-128"/>
                <a:cs typeface="ＭＳ Ｐゴシック" pitchFamily="-110" charset="-128"/>
              </a:rPr>
              <a:t> , defines access control as a process by</a:t>
            </a:r>
          </a:p>
          <a:p>
            <a:r>
              <a:rPr lang="en-US" sz="1200" kern="1200" dirty="0">
                <a:solidFill>
                  <a:schemeClr val="tx1"/>
                </a:solidFill>
                <a:effectLst/>
                <a:latin typeface="Arial" pitchFamily="-110" charset="0"/>
                <a:ea typeface="ＭＳ Ｐゴシック" pitchFamily="-110" charset="-128"/>
                <a:cs typeface="ＭＳ Ｐゴシック" pitchFamily="-110" charset="-128"/>
              </a:rPr>
              <a:t>which use of system resources is regulated according to a security policy and</a:t>
            </a:r>
          </a:p>
          <a:p>
            <a:r>
              <a:rPr lang="en-US" sz="1200" kern="1200" dirty="0">
                <a:solidFill>
                  <a:schemeClr val="tx1"/>
                </a:solidFill>
                <a:effectLst/>
                <a:latin typeface="Arial" pitchFamily="-110" charset="0"/>
                <a:ea typeface="ＭＳ Ｐゴシック" pitchFamily="-110" charset="-128"/>
                <a:cs typeface="ＭＳ Ｐゴシック" pitchFamily="-110" charset="-128"/>
              </a:rPr>
              <a:t>is permitted only by authorized entities (users, programs, processes, or other</a:t>
            </a:r>
          </a:p>
          <a:p>
            <a:r>
              <a:rPr lang="en-US" sz="1200" kern="1200" dirty="0">
                <a:solidFill>
                  <a:schemeClr val="tx1"/>
                </a:solidFill>
                <a:effectLst/>
                <a:latin typeface="Arial" pitchFamily="-110" charset="0"/>
                <a:ea typeface="ＭＳ Ｐゴシック" pitchFamily="-110" charset="-128"/>
                <a:cs typeface="ＭＳ Ｐゴシック" pitchFamily="-110" charset="-128"/>
              </a:rPr>
              <a:t>systems) according to that policy.</a:t>
            </a:r>
          </a:p>
          <a:p>
            <a:pPr eaLnBrk="1" hangingPunct="1"/>
            <a:endParaRPr lang="en-US" dirty="0">
              <a:latin typeface="Times New Roman" pitchFamily="-110" charset="0"/>
            </a:endParaRPr>
          </a:p>
        </p:txBody>
      </p:sp>
    </p:spTree>
    <p:extLst>
      <p:ext uri="{BB962C8B-B14F-4D97-AF65-F5344CB8AC3E}">
        <p14:creationId xmlns:p14="http://schemas.microsoft.com/office/powerpoint/2010/main" val="850694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0814C2E1-BAD4-EA46-979D-98A2EFA16B69}" type="slidenum">
              <a:rPr lang="en-AU"/>
              <a:pPr/>
              <a:t>4</a:t>
            </a:fld>
            <a:endParaRPr lang="en-AU"/>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r>
              <a:rPr lang="en-US" b="0" dirty="0"/>
              <a:t>An access control policy, which can be embodied in an authorization database,</a:t>
            </a:r>
          </a:p>
          <a:p>
            <a:pPr eaLnBrk="1" hangingPunct="1"/>
            <a:r>
              <a:rPr lang="en-US" b="0" dirty="0"/>
              <a:t>dictates what types of access are permitted, under what circumstances, and by</a:t>
            </a:r>
          </a:p>
          <a:p>
            <a:pPr eaLnBrk="1" hangingPunct="1"/>
            <a:r>
              <a:rPr lang="en-US" b="0" dirty="0"/>
              <a:t>whom. Access control policies are generally grouped into the following categories:</a:t>
            </a:r>
          </a:p>
          <a:p>
            <a:pPr eaLnBrk="1" hangingPunct="1"/>
            <a:endParaRPr lang="en-US" b="0" dirty="0"/>
          </a:p>
          <a:p>
            <a:pPr eaLnBrk="1" hangingPunct="1"/>
            <a:r>
              <a:rPr lang="en-US" b="0" dirty="0"/>
              <a:t>• </a:t>
            </a:r>
            <a:r>
              <a:rPr lang="en-US" b="1" dirty="0"/>
              <a:t>Discretionary access control </a:t>
            </a:r>
            <a:r>
              <a:rPr lang="en-US" b="0" dirty="0"/>
              <a:t>(DAC): Controls access based on the identity</a:t>
            </a:r>
          </a:p>
          <a:p>
            <a:pPr eaLnBrk="1" hangingPunct="1"/>
            <a:r>
              <a:rPr lang="en-US" b="0" dirty="0"/>
              <a:t>of the requestor and on access rules (authorizations) stating what requestors</a:t>
            </a:r>
          </a:p>
          <a:p>
            <a:pPr eaLnBrk="1" hangingPunct="1"/>
            <a:r>
              <a:rPr lang="en-US" b="0" dirty="0"/>
              <a:t>are (or are not) allowed to do. This policy is termed </a:t>
            </a:r>
            <a:r>
              <a:rPr lang="en-US" b="0" i="1" dirty="0"/>
              <a:t>discretionary because an</a:t>
            </a:r>
          </a:p>
          <a:p>
            <a:pPr eaLnBrk="1" hangingPunct="1"/>
            <a:r>
              <a:rPr lang="en-US" b="0" dirty="0"/>
              <a:t>entity might have access rights that permit the entity, by its own volition, to</a:t>
            </a:r>
          </a:p>
          <a:p>
            <a:pPr eaLnBrk="1" hangingPunct="1"/>
            <a:r>
              <a:rPr lang="en-US" b="0" dirty="0"/>
              <a:t>enable another entity to access some resource.</a:t>
            </a:r>
          </a:p>
          <a:p>
            <a:pPr eaLnBrk="1" hangingPunct="1"/>
            <a:endParaRPr lang="en-US" b="0" dirty="0"/>
          </a:p>
          <a:p>
            <a:pPr eaLnBrk="1" hangingPunct="1"/>
            <a:r>
              <a:rPr lang="en-US" b="0" dirty="0"/>
              <a:t>• </a:t>
            </a:r>
            <a:r>
              <a:rPr lang="en-US" b="1" dirty="0"/>
              <a:t>Mandatory access control </a:t>
            </a:r>
            <a:r>
              <a:rPr lang="en-US" b="0" dirty="0"/>
              <a:t>(MAC): Controls access based on comparing</a:t>
            </a:r>
          </a:p>
          <a:p>
            <a:pPr eaLnBrk="1" hangingPunct="1"/>
            <a:r>
              <a:rPr lang="en-US" b="0" dirty="0"/>
              <a:t>security labels (which indicate how sensitive or critical system resources are)</a:t>
            </a:r>
          </a:p>
          <a:p>
            <a:pPr eaLnBrk="1" hangingPunct="1"/>
            <a:r>
              <a:rPr lang="en-US" b="0" dirty="0"/>
              <a:t>with security clearances (which indicate system entities are eligible to access</a:t>
            </a:r>
          </a:p>
          <a:p>
            <a:pPr eaLnBrk="1" hangingPunct="1"/>
            <a:r>
              <a:rPr lang="en-US" b="0" dirty="0"/>
              <a:t>certain resources). This policy is termed </a:t>
            </a:r>
            <a:r>
              <a:rPr lang="en-US" b="0" i="1" dirty="0"/>
              <a:t>mandatory because an entity that has</a:t>
            </a:r>
          </a:p>
          <a:p>
            <a:pPr eaLnBrk="1" hangingPunct="1"/>
            <a:r>
              <a:rPr lang="en-US" b="0" dirty="0"/>
              <a:t>clearance to access a resource may not, just by its own volition, enable another</a:t>
            </a:r>
          </a:p>
          <a:p>
            <a:pPr eaLnBrk="1" hangingPunct="1"/>
            <a:r>
              <a:rPr lang="en-US" b="0" dirty="0"/>
              <a:t>entity to access that resource.</a:t>
            </a:r>
          </a:p>
          <a:p>
            <a:pPr eaLnBrk="1" hangingPunct="1"/>
            <a:endParaRPr lang="en-US" b="0" dirty="0"/>
          </a:p>
          <a:p>
            <a:pPr eaLnBrk="1" hangingPunct="1"/>
            <a:r>
              <a:rPr lang="en-US" b="0" dirty="0"/>
              <a:t>• </a:t>
            </a:r>
            <a:r>
              <a:rPr lang="en-US" b="1" dirty="0"/>
              <a:t>Role-based access control (</a:t>
            </a:r>
            <a:r>
              <a:rPr lang="en-US" b="0" dirty="0"/>
              <a:t>RBAC): Controls access based on the roles that</a:t>
            </a:r>
          </a:p>
          <a:p>
            <a:pPr eaLnBrk="1" hangingPunct="1"/>
            <a:r>
              <a:rPr lang="en-US" b="0" dirty="0"/>
              <a:t>users have within the system and on rules stating what accesses are allowed to</a:t>
            </a:r>
          </a:p>
          <a:p>
            <a:pPr eaLnBrk="1" hangingPunct="1"/>
            <a:r>
              <a:rPr lang="en-US" b="0" dirty="0"/>
              <a:t>users in given roles.</a:t>
            </a:r>
          </a:p>
          <a:p>
            <a:pPr eaLnBrk="1" hangingPunct="1"/>
            <a:endParaRPr lang="en-US" b="0" dirty="0"/>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Attribute-based access control </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(ABAC): Controls access based on attributes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the user, the resource to be accessed, and current environmental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conditions.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DAC is the traditional method of implementing access control, and is examined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Sections 4.3 and 4.4. MAC is a concept that evolved out of requirements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military information security and is best covered in the context of trusted systems,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which we deal with in Chapter 27. Both RBAC and ABAC have become increasingly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popular, and are examined in Sections 4.5 and 4.6, respectively.</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four policies are not mutually exclusive. An access control mechanism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can employ two or even all three of these policies to cover different classes of system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resources.</a:t>
            </a:r>
            <a:endParaRPr lang="en-US" b="0" dirty="0">
              <a:latin typeface="Times New Roman" pitchFamily="-110" charset="0"/>
            </a:endParaRPr>
          </a:p>
        </p:txBody>
      </p:sp>
    </p:spTree>
    <p:extLst>
      <p:ext uri="{BB962C8B-B14F-4D97-AF65-F5344CB8AC3E}">
        <p14:creationId xmlns:p14="http://schemas.microsoft.com/office/powerpoint/2010/main" val="49043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725AE10B-731F-454E-AB91-B3EBC9873E80}" type="slidenum">
              <a:rPr lang="en-AU"/>
              <a:pPr/>
              <a:t>5</a:t>
            </a:fld>
            <a:endParaRPr lang="en-AU"/>
          </a:p>
        </p:txBody>
      </p:sp>
      <p:sp>
        <p:nvSpPr>
          <p:cNvPr id="30723" name="Rectangle 1026"/>
          <p:cNvSpPr>
            <a:spLocks noGrp="1" noRot="1" noChangeAspect="1" noChangeArrowheads="1" noTextEdit="1"/>
          </p:cNvSpPr>
          <p:nvPr>
            <p:ph type="sldImg"/>
          </p:nvPr>
        </p:nvSpPr>
        <p:spPr>
          <a:ln/>
        </p:spPr>
      </p:sp>
      <p:sp>
        <p:nvSpPr>
          <p:cNvPr id="30724" name="Rectangle 1027"/>
          <p:cNvSpPr>
            <a:spLocks noGrp="1" noChangeArrowheads="1"/>
          </p:cNvSpPr>
          <p:nvPr>
            <p:ph type="body" idx="1"/>
          </p:nvPr>
        </p:nvSpPr>
        <p:spPr>
          <a:noFill/>
          <a:ln/>
        </p:spPr>
        <p:txBody>
          <a:bodyPr/>
          <a:lstStyle/>
          <a:p>
            <a:pPr eaLnBrk="1" hangingPunct="1"/>
            <a:r>
              <a:rPr lang="en-US" b="0" dirty="0"/>
              <a:t>The basic elements of access control are: subject, object, and access right.</a:t>
            </a:r>
          </a:p>
          <a:p>
            <a:pPr eaLnBrk="1" hangingPunct="1"/>
            <a:endParaRPr lang="en-US" b="0" dirty="0"/>
          </a:p>
          <a:p>
            <a:pPr eaLnBrk="1" hangingPunct="1"/>
            <a:r>
              <a:rPr lang="en-US" b="0" dirty="0"/>
              <a:t>A </a:t>
            </a:r>
            <a:r>
              <a:rPr lang="en-US" b="1" dirty="0"/>
              <a:t>subject</a:t>
            </a:r>
            <a:r>
              <a:rPr lang="en-US" b="0" dirty="0"/>
              <a:t> is an entity capable of accessing objects. Generally, the concept of</a:t>
            </a:r>
          </a:p>
          <a:p>
            <a:pPr eaLnBrk="1" hangingPunct="1"/>
            <a:r>
              <a:rPr lang="en-US" b="0" dirty="0"/>
              <a:t>subject equates with that of process. Any user or application actually gains access to</a:t>
            </a:r>
          </a:p>
          <a:p>
            <a:pPr eaLnBrk="1" hangingPunct="1"/>
            <a:r>
              <a:rPr lang="en-US" b="0" dirty="0"/>
              <a:t>an object by means of a process that represents that user or application. The process</a:t>
            </a:r>
          </a:p>
          <a:p>
            <a:pPr eaLnBrk="1" hangingPunct="1"/>
            <a:r>
              <a:rPr lang="en-US" b="0" dirty="0"/>
              <a:t>takes on the attributes of the user, such as access rights.</a:t>
            </a:r>
          </a:p>
          <a:p>
            <a:pPr eaLnBrk="1" hangingPunct="1"/>
            <a:endParaRPr lang="en-US" b="0" dirty="0"/>
          </a:p>
          <a:p>
            <a:pPr eaLnBrk="1" hangingPunct="1"/>
            <a:r>
              <a:rPr lang="en-US" b="0" dirty="0"/>
              <a:t>A subject is typically held accountable for the actions they have initiated,</a:t>
            </a:r>
          </a:p>
          <a:p>
            <a:pPr eaLnBrk="1" hangingPunct="1"/>
            <a:r>
              <a:rPr lang="en-US" b="0" dirty="0"/>
              <a:t>and an audit trail may be used to record the association of a subject with security relevant</a:t>
            </a:r>
          </a:p>
          <a:p>
            <a:pPr eaLnBrk="1" hangingPunct="1"/>
            <a:r>
              <a:rPr lang="en-US" b="0" dirty="0"/>
              <a:t>actions performed on an object by the subject.</a:t>
            </a:r>
          </a:p>
          <a:p>
            <a:pPr eaLnBrk="1" hangingPunct="1"/>
            <a:endParaRPr lang="en-US" b="0" dirty="0"/>
          </a:p>
          <a:p>
            <a:pPr eaLnBrk="1" hangingPunct="1"/>
            <a:r>
              <a:rPr lang="en-US" b="0" dirty="0"/>
              <a:t>Basic access control systems typically define three classes of subject, with</a:t>
            </a:r>
          </a:p>
          <a:p>
            <a:pPr eaLnBrk="1" hangingPunct="1"/>
            <a:r>
              <a:rPr lang="en-US" b="0" dirty="0"/>
              <a:t>different access rights for each class:</a:t>
            </a:r>
          </a:p>
          <a:p>
            <a:pPr eaLnBrk="1" hangingPunct="1"/>
            <a:endParaRPr lang="en-US" b="0" dirty="0"/>
          </a:p>
          <a:p>
            <a:pPr eaLnBrk="1" hangingPunct="1"/>
            <a:r>
              <a:rPr lang="en-US" b="0" dirty="0"/>
              <a:t>• </a:t>
            </a:r>
            <a:r>
              <a:rPr lang="en-US" b="1" dirty="0"/>
              <a:t>Owner</a:t>
            </a:r>
            <a:r>
              <a:rPr lang="en-US" b="0" dirty="0"/>
              <a:t>: This may be the creator of a resource, such as a file. For system resources,</a:t>
            </a:r>
          </a:p>
          <a:p>
            <a:pPr eaLnBrk="1" hangingPunct="1"/>
            <a:r>
              <a:rPr lang="en-US" b="0" dirty="0"/>
              <a:t>ownership may belong to a system administrator. For project resources, a project</a:t>
            </a:r>
          </a:p>
          <a:p>
            <a:pPr eaLnBrk="1" hangingPunct="1"/>
            <a:r>
              <a:rPr lang="en-US" b="0" dirty="0"/>
              <a:t>administrator or leader may be assigned ownership.</a:t>
            </a:r>
          </a:p>
          <a:p>
            <a:pPr eaLnBrk="1" hangingPunct="1"/>
            <a:endParaRPr lang="en-US" b="0" dirty="0"/>
          </a:p>
          <a:p>
            <a:pPr eaLnBrk="1" hangingPunct="1"/>
            <a:r>
              <a:rPr lang="en-US" b="0" dirty="0"/>
              <a:t>• </a:t>
            </a:r>
            <a:r>
              <a:rPr lang="en-US" b="1" dirty="0"/>
              <a:t>Group:</a:t>
            </a:r>
            <a:r>
              <a:rPr lang="en-US" b="0" dirty="0"/>
              <a:t> In addition to the privileges assigned to an owner, a named group of</a:t>
            </a:r>
          </a:p>
          <a:p>
            <a:pPr eaLnBrk="1" hangingPunct="1"/>
            <a:r>
              <a:rPr lang="en-US" b="0" dirty="0"/>
              <a:t>users may also be granted access rights, such that membership in the group is</a:t>
            </a:r>
          </a:p>
          <a:p>
            <a:pPr eaLnBrk="1" hangingPunct="1"/>
            <a:r>
              <a:rPr lang="en-US" b="0" dirty="0"/>
              <a:t>sufficient to exercise these access rights. In most schemes, a user may belong</a:t>
            </a:r>
          </a:p>
          <a:p>
            <a:pPr eaLnBrk="1" hangingPunct="1"/>
            <a:r>
              <a:rPr lang="en-US" b="0" dirty="0"/>
              <a:t>to multiple groups.</a:t>
            </a:r>
          </a:p>
          <a:p>
            <a:pPr eaLnBrk="1" hangingPunct="1"/>
            <a:endParaRPr lang="en-US" b="0" dirty="0"/>
          </a:p>
          <a:p>
            <a:pPr eaLnBrk="1" hangingPunct="1"/>
            <a:r>
              <a:rPr lang="en-US" b="0" dirty="0"/>
              <a:t>• </a:t>
            </a:r>
            <a:r>
              <a:rPr lang="en-US" b="1" dirty="0"/>
              <a:t>World:</a:t>
            </a:r>
            <a:r>
              <a:rPr lang="en-US" b="0" dirty="0"/>
              <a:t> The least amount of access is granted to users who are able to access the</a:t>
            </a:r>
          </a:p>
          <a:p>
            <a:pPr eaLnBrk="1" hangingPunct="1"/>
            <a:r>
              <a:rPr lang="en-US" b="0" dirty="0"/>
              <a:t>system but are not included in the categories owner and group for this resource.</a:t>
            </a:r>
          </a:p>
          <a:p>
            <a:pPr eaLnBrk="1" hangingPunct="1"/>
            <a:endParaRPr lang="en-US" b="0" dirty="0"/>
          </a:p>
          <a:p>
            <a:pPr eaLnBrk="1" hangingPunct="1"/>
            <a:r>
              <a:rPr lang="en-US" b="0" dirty="0"/>
              <a:t>An </a:t>
            </a:r>
            <a:r>
              <a:rPr lang="en-US" b="1" dirty="0"/>
              <a:t>object </a:t>
            </a:r>
            <a:r>
              <a:rPr lang="en-US" b="0" dirty="0"/>
              <a:t>is a resource to which access is controlled. In general, an object</a:t>
            </a:r>
          </a:p>
          <a:p>
            <a:pPr eaLnBrk="1" hangingPunct="1"/>
            <a:r>
              <a:rPr lang="en-US" b="0" dirty="0"/>
              <a:t>is an entity used to contain and/or receive information. Examples include records,</a:t>
            </a:r>
          </a:p>
          <a:p>
            <a:pPr eaLnBrk="1" hangingPunct="1"/>
            <a:r>
              <a:rPr lang="en-US" b="0" dirty="0"/>
              <a:t>blocks, pages, segments, files, portions of files, directories, directory trees, mailboxes,</a:t>
            </a:r>
          </a:p>
          <a:p>
            <a:pPr eaLnBrk="1" hangingPunct="1"/>
            <a:r>
              <a:rPr lang="en-US" b="0" dirty="0"/>
              <a:t>messages, and programs. Some access control systems also encompass, bits,</a:t>
            </a:r>
          </a:p>
          <a:p>
            <a:pPr eaLnBrk="1" hangingPunct="1"/>
            <a:r>
              <a:rPr lang="en-US" b="0" dirty="0"/>
              <a:t>bytes, words, processors, communication ports, clocks, and network nodes.</a:t>
            </a:r>
          </a:p>
          <a:p>
            <a:pPr eaLnBrk="1" hangingPunct="1"/>
            <a:endParaRPr lang="en-US" b="0" dirty="0"/>
          </a:p>
          <a:p>
            <a:pPr eaLnBrk="1" hangingPunct="1"/>
            <a:r>
              <a:rPr lang="en-US" b="0" dirty="0"/>
              <a:t>The number and types of objects to be protected by an access control system</a:t>
            </a:r>
          </a:p>
          <a:p>
            <a:pPr eaLnBrk="1" hangingPunct="1"/>
            <a:r>
              <a:rPr lang="en-US" b="0" dirty="0"/>
              <a:t>depends on the environment in which access control operates and the desired tradeoff</a:t>
            </a:r>
          </a:p>
          <a:p>
            <a:pPr eaLnBrk="1" hangingPunct="1"/>
            <a:r>
              <a:rPr lang="en-US" b="0" dirty="0"/>
              <a:t>between security on the one hand and complexity, processing burden, and ease</a:t>
            </a:r>
          </a:p>
          <a:p>
            <a:pPr eaLnBrk="1" hangingPunct="1"/>
            <a:r>
              <a:rPr lang="en-US" b="0" dirty="0"/>
              <a:t>of use on the other hand.</a:t>
            </a:r>
          </a:p>
          <a:p>
            <a:pPr eaLnBrk="1" hangingPunct="1"/>
            <a:endParaRPr lang="en-US" b="0" dirty="0"/>
          </a:p>
          <a:p>
            <a:pPr eaLnBrk="1" hangingPunct="1"/>
            <a:r>
              <a:rPr lang="en-US" b="0" dirty="0"/>
              <a:t>An </a:t>
            </a:r>
            <a:r>
              <a:rPr lang="en-US" b="1" dirty="0"/>
              <a:t>access right </a:t>
            </a:r>
            <a:r>
              <a:rPr lang="en-US" b="0" dirty="0"/>
              <a:t>describes the way in which a subject may access an object.</a:t>
            </a:r>
          </a:p>
          <a:p>
            <a:pPr eaLnBrk="1" hangingPunct="1"/>
            <a:r>
              <a:rPr lang="en-US" b="0" dirty="0"/>
              <a:t>Access rights could include the following:</a:t>
            </a:r>
          </a:p>
          <a:p>
            <a:pPr eaLnBrk="1" hangingPunct="1"/>
            <a:endParaRPr lang="en-US" b="0" dirty="0"/>
          </a:p>
          <a:p>
            <a:pPr eaLnBrk="1" hangingPunct="1"/>
            <a:r>
              <a:rPr lang="en-US" b="0" dirty="0"/>
              <a:t>• </a:t>
            </a:r>
            <a:r>
              <a:rPr lang="en-US" b="1" dirty="0"/>
              <a:t>Read:</a:t>
            </a:r>
            <a:r>
              <a:rPr lang="en-US" b="0" dirty="0"/>
              <a:t> User may view information in a system resource (e.g., a file, selected</a:t>
            </a:r>
          </a:p>
          <a:p>
            <a:pPr eaLnBrk="1" hangingPunct="1"/>
            <a:r>
              <a:rPr lang="en-US" b="0" dirty="0"/>
              <a:t>records in a file, selected fields within a record, or some combination). Read</a:t>
            </a:r>
          </a:p>
          <a:p>
            <a:pPr eaLnBrk="1" hangingPunct="1"/>
            <a:r>
              <a:rPr lang="en-US" b="0" dirty="0"/>
              <a:t>access includes the ability to copy or print.</a:t>
            </a:r>
          </a:p>
          <a:p>
            <a:pPr eaLnBrk="1" hangingPunct="1"/>
            <a:endParaRPr lang="en-US" b="0" dirty="0"/>
          </a:p>
          <a:p>
            <a:pPr eaLnBrk="1" hangingPunct="1"/>
            <a:r>
              <a:rPr lang="en-US" b="0" dirty="0"/>
              <a:t>• </a:t>
            </a:r>
            <a:r>
              <a:rPr lang="en-US" b="1" dirty="0"/>
              <a:t>Write</a:t>
            </a:r>
            <a:r>
              <a:rPr lang="en-US" b="0" dirty="0"/>
              <a:t>: User may add, modify, or delete data in system resource (e.g., files,</a:t>
            </a:r>
          </a:p>
          <a:p>
            <a:pPr eaLnBrk="1" hangingPunct="1"/>
            <a:r>
              <a:rPr lang="en-US" b="0" dirty="0"/>
              <a:t>records, programs). Write access includes read access.</a:t>
            </a:r>
          </a:p>
          <a:p>
            <a:pPr eaLnBrk="1" hangingPunct="1"/>
            <a:endParaRPr lang="en-US" b="0" dirty="0"/>
          </a:p>
          <a:p>
            <a:pPr eaLnBrk="1" hangingPunct="1"/>
            <a:r>
              <a:rPr lang="en-US" b="0" dirty="0"/>
              <a:t>• </a:t>
            </a:r>
            <a:r>
              <a:rPr lang="en-US" b="1" dirty="0"/>
              <a:t>Execute</a:t>
            </a:r>
            <a:r>
              <a:rPr lang="en-US" b="0" dirty="0"/>
              <a:t>: User may execute specified programs.</a:t>
            </a:r>
          </a:p>
          <a:p>
            <a:pPr eaLnBrk="1" hangingPunct="1"/>
            <a:endParaRPr lang="en-US" b="0" dirty="0"/>
          </a:p>
          <a:p>
            <a:pPr eaLnBrk="1" hangingPunct="1"/>
            <a:r>
              <a:rPr lang="en-US" b="0" dirty="0"/>
              <a:t>• </a:t>
            </a:r>
            <a:r>
              <a:rPr lang="en-US" b="1" dirty="0"/>
              <a:t>Delete:</a:t>
            </a:r>
            <a:r>
              <a:rPr lang="en-US" b="0" dirty="0"/>
              <a:t> User may delete certain system resources, such as files or records.</a:t>
            </a:r>
          </a:p>
          <a:p>
            <a:pPr eaLnBrk="1" hangingPunct="1"/>
            <a:endParaRPr lang="en-US" b="0" dirty="0"/>
          </a:p>
          <a:p>
            <a:pPr eaLnBrk="1" hangingPunct="1"/>
            <a:r>
              <a:rPr lang="en-US" b="0" dirty="0"/>
              <a:t>• </a:t>
            </a:r>
            <a:r>
              <a:rPr lang="en-US" b="1" dirty="0"/>
              <a:t>Create:</a:t>
            </a:r>
            <a:r>
              <a:rPr lang="en-US" b="0" dirty="0"/>
              <a:t> User may create new files, records, or fields.</a:t>
            </a:r>
          </a:p>
          <a:p>
            <a:pPr eaLnBrk="1" hangingPunct="1"/>
            <a:endParaRPr lang="en-US" b="0" dirty="0"/>
          </a:p>
          <a:p>
            <a:pPr eaLnBrk="1" hangingPunct="1"/>
            <a:r>
              <a:rPr lang="en-US" b="0" dirty="0"/>
              <a:t>• </a:t>
            </a:r>
            <a:r>
              <a:rPr lang="en-US" b="1" dirty="0"/>
              <a:t>Search:</a:t>
            </a:r>
            <a:r>
              <a:rPr lang="en-US" b="0" dirty="0"/>
              <a:t> User may list the files in a directory or otherwise search the directory.</a:t>
            </a:r>
            <a:endParaRPr lang="en-US" b="0" dirty="0">
              <a:latin typeface="Times New Roman" pitchFamily="-110" charset="0"/>
            </a:endParaRPr>
          </a:p>
        </p:txBody>
      </p:sp>
    </p:spTree>
    <p:extLst>
      <p:ext uri="{BB962C8B-B14F-4D97-AF65-F5344CB8AC3E}">
        <p14:creationId xmlns:p14="http://schemas.microsoft.com/office/powerpoint/2010/main" val="2003409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5345BEE5-BE34-414C-8050-C0784EA8AB5A}" type="slidenum">
              <a:rPr lang="en-AU"/>
              <a:pPr/>
              <a:t>6</a:t>
            </a:fld>
            <a:endParaRPr lang="en-AU"/>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r>
              <a:rPr lang="en-US" b="0" dirty="0"/>
              <a:t>As was previously stated, a discretionary access control scheme is one in which an</a:t>
            </a:r>
          </a:p>
          <a:p>
            <a:pPr eaLnBrk="1" hangingPunct="1"/>
            <a:r>
              <a:rPr lang="en-US" b="0" dirty="0"/>
              <a:t>entity may be granted access rights that permit the entity, by its own volition, to</a:t>
            </a:r>
          </a:p>
          <a:p>
            <a:pPr eaLnBrk="1" hangingPunct="1"/>
            <a:r>
              <a:rPr lang="en-US" b="0" dirty="0"/>
              <a:t>enable another entity to access some resource. A general approach to DAC, as</a:t>
            </a:r>
          </a:p>
          <a:p>
            <a:pPr eaLnBrk="1" hangingPunct="1"/>
            <a:r>
              <a:rPr lang="en-US" b="0" dirty="0"/>
              <a:t>exercised by an operating system or a database management system, is that of an</a:t>
            </a:r>
          </a:p>
          <a:p>
            <a:pPr eaLnBrk="1" hangingPunct="1"/>
            <a:r>
              <a:rPr lang="en-US" b="1" dirty="0"/>
              <a:t>access matrix</a:t>
            </a:r>
            <a:r>
              <a:rPr lang="en-US" b="0" dirty="0"/>
              <a:t>. The access matrix concept was formulated by Lampson [LAMP69,</a:t>
            </a:r>
          </a:p>
          <a:p>
            <a:pPr eaLnBrk="1" hangingPunct="1"/>
            <a:r>
              <a:rPr lang="en-US" b="0" dirty="0"/>
              <a:t>LAMP71], and subsequently refined by Graham and Denning [GRAH72, DENN71]</a:t>
            </a:r>
          </a:p>
          <a:p>
            <a:pPr eaLnBrk="1" hangingPunct="1"/>
            <a:r>
              <a:rPr lang="en-US" b="0" dirty="0"/>
              <a:t>and by Harrison et al. [HARR76].</a:t>
            </a:r>
          </a:p>
          <a:p>
            <a:pPr eaLnBrk="1" hangingPunct="1"/>
            <a:endParaRPr lang="en-US" b="0" dirty="0"/>
          </a:p>
          <a:p>
            <a:pPr eaLnBrk="1" hangingPunct="1"/>
            <a:r>
              <a:rPr lang="en-US" b="0" dirty="0"/>
              <a:t>One dimension of the matrix consists of identified subjects that may attempt</a:t>
            </a:r>
          </a:p>
          <a:p>
            <a:pPr eaLnBrk="1" hangingPunct="1"/>
            <a:r>
              <a:rPr lang="en-US" b="0" dirty="0"/>
              <a:t>data access to the resources. Typically, this list will consist of individual users or</a:t>
            </a:r>
          </a:p>
          <a:p>
            <a:pPr eaLnBrk="1" hangingPunct="1"/>
            <a:r>
              <a:rPr lang="en-US" b="0" dirty="0"/>
              <a:t>user groups, although access could be controlled for terminals, network equipment,</a:t>
            </a:r>
          </a:p>
          <a:p>
            <a:pPr eaLnBrk="1" hangingPunct="1"/>
            <a:r>
              <a:rPr lang="en-US" b="0" dirty="0"/>
              <a:t>hosts, or applications instead of or in addition to users. The other dimension lists</a:t>
            </a:r>
          </a:p>
          <a:p>
            <a:pPr eaLnBrk="1" hangingPunct="1"/>
            <a:r>
              <a:rPr lang="en-US" b="0" dirty="0"/>
              <a:t>the objects that may be accessed. At the greatest level of detail, objects may be</a:t>
            </a:r>
          </a:p>
          <a:p>
            <a:pPr eaLnBrk="1" hangingPunct="1"/>
            <a:r>
              <a:rPr lang="en-US" b="0" dirty="0"/>
              <a:t>individual data fields. More aggregate groupings, such as records, files, or even the</a:t>
            </a:r>
          </a:p>
          <a:p>
            <a:pPr eaLnBrk="1" hangingPunct="1"/>
            <a:r>
              <a:rPr lang="en-US" b="0" dirty="0"/>
              <a:t>entire database, may also be objects in the matrix. Each entry in the matrix indicates</a:t>
            </a:r>
          </a:p>
          <a:p>
            <a:pPr eaLnBrk="1" hangingPunct="1"/>
            <a:r>
              <a:rPr lang="en-US" b="0" dirty="0"/>
              <a:t>the access rights of a particular subject for a particular object.</a:t>
            </a:r>
            <a:endParaRPr lang="en-US" b="0" dirty="0">
              <a:latin typeface="Times New Roman" pitchFamily="-110" charset="0"/>
            </a:endParaRPr>
          </a:p>
        </p:txBody>
      </p:sp>
    </p:spTree>
    <p:extLst>
      <p:ext uri="{BB962C8B-B14F-4D97-AF65-F5344CB8AC3E}">
        <p14:creationId xmlns:p14="http://schemas.microsoft.com/office/powerpoint/2010/main" val="3745758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40000" lnSpcReduction="20000"/>
          </a:bodyPr>
          <a:lstStyle/>
          <a:p>
            <a:pPr>
              <a:defRPr/>
            </a:pPr>
            <a:r>
              <a:rPr lang="en-US" b="0" dirty="0"/>
              <a:t>Constraints provide a means of adapting RBAC to the</a:t>
            </a:r>
          </a:p>
          <a:p>
            <a:pPr>
              <a:defRPr/>
            </a:pPr>
            <a:r>
              <a:rPr lang="en-US" b="0" dirty="0"/>
              <a:t>specifics of administrative and security policies in an organization. A constraint is</a:t>
            </a:r>
          </a:p>
          <a:p>
            <a:pPr>
              <a:defRPr/>
            </a:pPr>
            <a:r>
              <a:rPr lang="en-US" b="0" dirty="0"/>
              <a:t>a defined relationship among roles or a condition related to roles. [SAND96] lists</a:t>
            </a:r>
          </a:p>
          <a:p>
            <a:pPr>
              <a:defRPr/>
            </a:pPr>
            <a:r>
              <a:rPr lang="en-US" b="0" dirty="0"/>
              <a:t>the following types of constraints: mutually exclusive roles, cardinality, and prerequisite</a:t>
            </a:r>
          </a:p>
          <a:p>
            <a:pPr>
              <a:defRPr/>
            </a:pPr>
            <a:r>
              <a:rPr lang="en-US" b="0" dirty="0"/>
              <a:t>roles.</a:t>
            </a:r>
          </a:p>
          <a:p>
            <a:pPr>
              <a:defRPr/>
            </a:pPr>
            <a:endParaRPr lang="en-US" b="0" dirty="0"/>
          </a:p>
          <a:p>
            <a:pPr>
              <a:defRPr/>
            </a:pPr>
            <a:r>
              <a:rPr lang="en-US" b="1" dirty="0"/>
              <a:t>Mutually exclusive roles </a:t>
            </a:r>
            <a:r>
              <a:rPr lang="en-US" b="0" dirty="0"/>
              <a:t>are roles such that a user can be assigned to only</a:t>
            </a:r>
          </a:p>
          <a:p>
            <a:pPr>
              <a:defRPr/>
            </a:pPr>
            <a:r>
              <a:rPr lang="en-US" b="0" dirty="0"/>
              <a:t>one role in the set. This limitation could be a static one, or it could be dynamic, in</a:t>
            </a:r>
          </a:p>
          <a:p>
            <a:pPr>
              <a:defRPr/>
            </a:pPr>
            <a:r>
              <a:rPr lang="en-US" b="0" dirty="0"/>
              <a:t>the sense that a user could be assigned only one of the roles in the set for a session.</a:t>
            </a:r>
          </a:p>
          <a:p>
            <a:pPr>
              <a:defRPr/>
            </a:pPr>
            <a:r>
              <a:rPr lang="en-US" b="0" dirty="0"/>
              <a:t>The mutually exclusive constraint supports a separation of duties and capabilities</a:t>
            </a:r>
          </a:p>
          <a:p>
            <a:pPr>
              <a:defRPr/>
            </a:pPr>
            <a:r>
              <a:rPr lang="en-US" b="0" dirty="0"/>
              <a:t>within an organization. This separation can be reinforced or enhanced by use of</a:t>
            </a:r>
          </a:p>
          <a:p>
            <a:pPr>
              <a:defRPr/>
            </a:pPr>
            <a:r>
              <a:rPr lang="en-US" b="0" dirty="0"/>
              <a:t>mutually exclusive permission assignments. With this additional constraint, a mutually</a:t>
            </a:r>
          </a:p>
          <a:p>
            <a:pPr>
              <a:defRPr/>
            </a:pPr>
            <a:r>
              <a:rPr lang="en-US" b="0" dirty="0"/>
              <a:t>exclusive set of roles has the following properties:</a:t>
            </a:r>
          </a:p>
          <a:p>
            <a:pPr>
              <a:defRPr/>
            </a:pPr>
            <a:endParaRPr lang="en-US" b="0" dirty="0"/>
          </a:p>
          <a:p>
            <a:pPr>
              <a:defRPr/>
            </a:pPr>
            <a:r>
              <a:rPr lang="en-US" b="0" dirty="0"/>
              <a:t>1. A user can only be assigned to one role in the set (either during a session or</a:t>
            </a:r>
          </a:p>
          <a:p>
            <a:pPr>
              <a:defRPr/>
            </a:pPr>
            <a:r>
              <a:rPr lang="en-US" b="0" dirty="0"/>
              <a:t>statically).</a:t>
            </a:r>
          </a:p>
          <a:p>
            <a:pPr>
              <a:defRPr/>
            </a:pPr>
            <a:endParaRPr lang="en-US" b="0" dirty="0"/>
          </a:p>
          <a:p>
            <a:pPr>
              <a:defRPr/>
            </a:pPr>
            <a:r>
              <a:rPr lang="en-US" b="0" dirty="0"/>
              <a:t>2. Any permission (access right) can be granted to only one role in the set.</a:t>
            </a:r>
          </a:p>
          <a:p>
            <a:pPr>
              <a:defRPr/>
            </a:pPr>
            <a:endParaRPr lang="en-US" b="0" dirty="0"/>
          </a:p>
          <a:p>
            <a:pPr>
              <a:defRPr/>
            </a:pPr>
            <a:r>
              <a:rPr lang="en-US" b="0" dirty="0"/>
              <a:t>Thus the set of mutually exclusive roles have non-overlapping permissions. If two</a:t>
            </a:r>
          </a:p>
          <a:p>
            <a:pPr>
              <a:defRPr/>
            </a:pPr>
            <a:r>
              <a:rPr lang="en-US" b="0" dirty="0"/>
              <a:t>users are assigned to different roles in the set, then the users have non-overlapping</a:t>
            </a:r>
          </a:p>
          <a:p>
            <a:pPr>
              <a:defRPr/>
            </a:pPr>
            <a:r>
              <a:rPr lang="en-US" b="0" dirty="0"/>
              <a:t>permissions while assuming those roles. The purpose of mutually exclusive roles is to</a:t>
            </a:r>
          </a:p>
          <a:p>
            <a:pPr>
              <a:defRPr/>
            </a:pPr>
            <a:r>
              <a:rPr lang="en-US" b="0" dirty="0"/>
              <a:t>increase the difficulty of collusion among individuals of different skills or divergent job</a:t>
            </a:r>
          </a:p>
          <a:p>
            <a:pPr>
              <a:defRPr/>
            </a:pPr>
            <a:r>
              <a:rPr lang="en-US" b="0" dirty="0"/>
              <a:t>functions to thwart security policies.</a:t>
            </a:r>
          </a:p>
          <a:p>
            <a:pPr>
              <a:defRPr/>
            </a:pPr>
            <a:endParaRPr lang="en-US" b="0" dirty="0"/>
          </a:p>
          <a:p>
            <a:pPr>
              <a:defRPr/>
            </a:pPr>
            <a:r>
              <a:rPr lang="en-US" b="1" dirty="0"/>
              <a:t>Cardinality</a:t>
            </a:r>
            <a:r>
              <a:rPr lang="en-US" b="0" dirty="0"/>
              <a:t> refers to setting a maximum number with respect to roles. One</a:t>
            </a:r>
          </a:p>
          <a:p>
            <a:pPr>
              <a:defRPr/>
            </a:pPr>
            <a:r>
              <a:rPr lang="en-US" b="0" dirty="0"/>
              <a:t>such constraint is to set a maximum number of users that can be assigned to a given</a:t>
            </a:r>
          </a:p>
          <a:p>
            <a:pPr>
              <a:defRPr/>
            </a:pPr>
            <a:r>
              <a:rPr lang="en-US" b="0" dirty="0"/>
              <a:t>role. For example, a project leader role or a department head role might be limited</a:t>
            </a:r>
          </a:p>
          <a:p>
            <a:pPr>
              <a:defRPr/>
            </a:pPr>
            <a:r>
              <a:rPr lang="en-US" b="0" dirty="0"/>
              <a:t>to a single user. The system could also impose a constraint on the number of roles</a:t>
            </a:r>
          </a:p>
          <a:p>
            <a:pPr>
              <a:defRPr/>
            </a:pPr>
            <a:r>
              <a:rPr lang="en-US" b="0" dirty="0"/>
              <a:t>that a user is assigned to, or the number of roles a user can activate for a single session.</a:t>
            </a:r>
          </a:p>
          <a:p>
            <a:pPr>
              <a:defRPr/>
            </a:pPr>
            <a:r>
              <a:rPr lang="en-US" b="0" dirty="0"/>
              <a:t>Another form of constraint is to set a maximum number of roles that can be</a:t>
            </a:r>
          </a:p>
          <a:p>
            <a:pPr>
              <a:defRPr/>
            </a:pPr>
            <a:r>
              <a:rPr lang="en-US" b="0" dirty="0"/>
              <a:t>granted a particular permission; this might be a desirable risk mitigation technique</a:t>
            </a:r>
          </a:p>
          <a:p>
            <a:pPr>
              <a:defRPr/>
            </a:pPr>
            <a:r>
              <a:rPr lang="en-US" b="0" dirty="0"/>
              <a:t>for a sensitive or powerful permission.</a:t>
            </a:r>
          </a:p>
          <a:p>
            <a:pPr>
              <a:defRPr/>
            </a:pPr>
            <a:endParaRPr lang="en-US" b="0" dirty="0"/>
          </a:p>
          <a:p>
            <a:pPr>
              <a:defRPr/>
            </a:pPr>
            <a:r>
              <a:rPr lang="en-US" b="0" dirty="0"/>
              <a:t>A system might be able to specify a </a:t>
            </a:r>
            <a:r>
              <a:rPr lang="en-US" b="1" dirty="0"/>
              <a:t>prerequisite role</a:t>
            </a:r>
            <a:r>
              <a:rPr lang="en-US" b="0" dirty="0"/>
              <a:t>, which dictates that a user can</a:t>
            </a:r>
          </a:p>
          <a:p>
            <a:pPr>
              <a:defRPr/>
            </a:pPr>
            <a:r>
              <a:rPr lang="en-US" b="0" dirty="0"/>
              <a:t>only be assigned to a particular role if it is already assigned to some other specified</a:t>
            </a:r>
          </a:p>
          <a:p>
            <a:pPr>
              <a:defRPr/>
            </a:pPr>
            <a:r>
              <a:rPr lang="en-US" b="0" dirty="0"/>
              <a:t>role. A prerequisite can be used to structure the implementation of the least privilege</a:t>
            </a:r>
          </a:p>
          <a:p>
            <a:pPr>
              <a:defRPr/>
            </a:pPr>
            <a:r>
              <a:rPr lang="en-US" b="0" dirty="0"/>
              <a:t>concept. In a hierarchy, it might be required that a user can be assigned to a senior</a:t>
            </a:r>
          </a:p>
          <a:p>
            <a:pPr>
              <a:defRPr/>
            </a:pPr>
            <a:r>
              <a:rPr lang="en-US" b="0" dirty="0"/>
              <a:t>(higher) role only if it is already assigned an immediately junior (lower) role. For</a:t>
            </a:r>
          </a:p>
          <a:p>
            <a:pPr>
              <a:defRPr/>
            </a:pPr>
            <a:r>
              <a:rPr lang="en-US" b="0" dirty="0"/>
              <a:t>example, in Figure 4.9 a user assigned to a Project Lead role must also be assigned</a:t>
            </a:r>
          </a:p>
          <a:p>
            <a:pPr>
              <a:defRPr/>
            </a:pPr>
            <a:r>
              <a:rPr lang="en-US" b="0" dirty="0"/>
              <a:t>to the subordinate Production Engineer and Quality Engineer roles. Then, if the user</a:t>
            </a:r>
          </a:p>
          <a:p>
            <a:pPr>
              <a:defRPr/>
            </a:pPr>
            <a:r>
              <a:rPr lang="en-US" b="0" dirty="0"/>
              <a:t>does not need all of the permissions of the Project Lead role for a given task, the user</a:t>
            </a:r>
          </a:p>
          <a:p>
            <a:pPr>
              <a:defRPr/>
            </a:pPr>
            <a:r>
              <a:rPr lang="en-US" b="0" dirty="0"/>
              <a:t>can invoke a session using only the required subordinate role. Note that the use of</a:t>
            </a:r>
          </a:p>
          <a:p>
            <a:pPr>
              <a:defRPr/>
            </a:pPr>
            <a:r>
              <a:rPr lang="en-US" b="0" dirty="0"/>
              <a:t>prerequisites tied to the concept of hierarchy requires the RBAC</a:t>
            </a:r>
            <a:r>
              <a:rPr lang="en-US" b="0" baseline="-25000" dirty="0"/>
              <a:t>3</a:t>
            </a:r>
            <a:r>
              <a:rPr lang="en-US" b="0" dirty="0"/>
              <a:t> model.</a:t>
            </a:r>
          </a:p>
          <a:p>
            <a:pPr>
              <a:defRPr/>
            </a:pPr>
            <a:endParaRPr lang="en-US" b="0" dirty="0"/>
          </a:p>
          <a:p>
            <a:pPr>
              <a:defRPr/>
            </a:pPr>
            <a:endParaRPr lang="en-US" b="0" dirty="0"/>
          </a:p>
        </p:txBody>
      </p:sp>
      <p:sp>
        <p:nvSpPr>
          <p:cNvPr id="67588" name="Slide Number Placeholder 3"/>
          <p:cNvSpPr>
            <a:spLocks noGrp="1"/>
          </p:cNvSpPr>
          <p:nvPr>
            <p:ph type="sldNum" sz="quarter" idx="5"/>
          </p:nvPr>
        </p:nvSpPr>
        <p:spPr>
          <a:noFill/>
        </p:spPr>
        <p:txBody>
          <a:bodyPr/>
          <a:lstStyle/>
          <a:p>
            <a:fld id="{BD59C725-448F-BC4C-B553-22F2D8231C1B}" type="slidenum">
              <a:rPr lang="en-AU" smtClean="0"/>
              <a:pPr/>
              <a:t>7</a:t>
            </a:fld>
            <a:endParaRPr lang="en-AU"/>
          </a:p>
        </p:txBody>
      </p:sp>
    </p:spTree>
    <p:extLst>
      <p:ext uri="{BB962C8B-B14F-4D97-AF65-F5344CB8AC3E}">
        <p14:creationId xmlns:p14="http://schemas.microsoft.com/office/powerpoint/2010/main" val="5438806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relatively recent development in access control technology is the attribute-based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control (ABAC) model. An ABAC model can define authorizations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express conditions on properties of both the resource and the subject. For example,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consider a configuration in which each resource has an attribute that identifies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subject that created the resource. Then, a single access rule can specify the ownership</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privilege for all the creators of every resource. The strength of the ABAC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approach is its flexibility and expressive power. [PLAT13] points out that the main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obstacle to its adoption in real systems has been concern about the performance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impact of evaluating predicates on both resource and user properties for each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However, for applications such as cooperating Web services and cloud computing,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this increased performance cost is less noticeable because there is already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relatively high performance cost for each access. Thus, Web services have been pioneering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technologies for implementing ABAC models, especially through the introduction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eXtensible</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Access Control Markup Language (XAMCL) [BEUC13],</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there is considerable interest in applying the ABAC model to cloud services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[IQBA12, YANG12].</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There are three key elements to an ABAC model: attributes, which are defined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entities in a configuration; a policy model, which defines the ABAC policies;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architecture model, which applies to policies that enforce access control. We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examine these elements in turn.</a:t>
            </a:r>
            <a:endParaRPr lang="en-US" dirty="0"/>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8</a:t>
            </a:fld>
            <a:endParaRPr lang="en-AU" dirty="0"/>
          </a:p>
        </p:txBody>
      </p:sp>
    </p:spTree>
    <p:extLst>
      <p:ext uri="{BB962C8B-B14F-4D97-AF65-F5344CB8AC3E}">
        <p14:creationId xmlns:p14="http://schemas.microsoft.com/office/powerpoint/2010/main" val="1742718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55000" lnSpcReduction="20000"/>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Attributes are characteristics that define specific aspects of the subject, object, environment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conditions, and/or requested operations that are predefined and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preassigned</a:t>
            </a:r>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by an authority. Attributes contain information that indicates the class of information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given by the attribute, a name, and a value (e.g., Class=</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HospitalRecordsAccess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Name=</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PatientInformationAccess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Value=</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MFBusinessHoursOnly</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following are the three types of attributes in the ABAC model:</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Subject attributes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subject is an active entity (e.g., a user, an application,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process, or a device) that causes information to flow among objects or changes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system state. Each subject has associated attributes that define the identity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characteristics of the subject. Such attributes may include the subject’s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identifier, name, organization, job title, and so on. A subject’s role can also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viewed as an attribute.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Object attributes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An object, also referred to as a resource , is a passive (in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context of the given request) information system-related entity (e.g., devices,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files, records, tables, processes, programs, networks, domains) containing 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receiving information. As with subjects, objects have attributes that can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leveraged to make access control decisions. A Microsoft Word document,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example, may have attributes such as title, subject, date, and author. Object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attributes can often be extracted from the metadata of the object. In particular,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variety of Web service metadata attributes may be relevant for access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control purposes, such as ownership, service taxonomy, or even Quality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Service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QoS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attributes.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Environment attributes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These attributes have so far been largely ignored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most access control policies. They describe the operational, technical, and even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situational environment or context in which the information access occurs.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example, attributes, such as current date and time, the current virus/hacker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activities, and the network’s security level (e.g., Internet vs. intranet), are not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associated with a particular subject nor a resource, but may nonetheless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relevant in applying an access control policy.</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endParaRPr lang="en-US" dirty="0"/>
          </a:p>
        </p:txBody>
      </p:sp>
      <p:sp>
        <p:nvSpPr>
          <p:cNvPr id="69636" name="Slide Number Placeholder 3"/>
          <p:cNvSpPr>
            <a:spLocks noGrp="1"/>
          </p:cNvSpPr>
          <p:nvPr>
            <p:ph type="sldNum" sz="quarter" idx="5"/>
          </p:nvPr>
        </p:nvSpPr>
        <p:spPr>
          <a:noFill/>
        </p:spPr>
        <p:txBody>
          <a:bodyPr/>
          <a:lstStyle/>
          <a:p>
            <a:fld id="{E2457595-B4C5-7B46-9697-E8EB0D1691AF}" type="slidenum">
              <a:rPr lang="en-AU" smtClean="0"/>
              <a:pPr/>
              <a:t>9</a:t>
            </a:fld>
            <a:endParaRPr lang="en-AU"/>
          </a:p>
        </p:txBody>
      </p:sp>
    </p:spTree>
    <p:extLst>
      <p:ext uri="{BB962C8B-B14F-4D97-AF65-F5344CB8AC3E}">
        <p14:creationId xmlns:p14="http://schemas.microsoft.com/office/powerpoint/2010/main" val="277644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endParaRPr lang="en-US" dirty="0">
              <a:solidFill>
                <a:prstClr val="white">
                  <a:lumMod val="65000"/>
                  <a:lumOff val="35000"/>
                </a:prstClr>
              </a:solidFill>
            </a:endParaRPr>
          </a:p>
        </p:txBody>
      </p:sp>
      <p:sp>
        <p:nvSpPr>
          <p:cNvPr id="8" name="Slide Number Placeholder 7"/>
          <p:cNvSpPr>
            <a:spLocks noGrp="1"/>
          </p:cNvSpPr>
          <p:nvPr>
            <p:ph type="sldNum" sz="quarter" idx="11"/>
          </p:nvPr>
        </p:nvSpPr>
        <p:spPr/>
        <p:txBody>
          <a:bodyPr/>
          <a:lstStyle/>
          <a:p>
            <a:fld id="{006B9344-A600-C44C-BFF3-F262E2EAB853}"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Footer Placeholder 8"/>
          <p:cNvSpPr>
            <a:spLocks noGrp="1"/>
          </p:cNvSpPr>
          <p:nvPr>
            <p:ph type="ftr" sz="quarter" idx="12"/>
          </p:nvPr>
        </p:nvSpPr>
        <p:spPr/>
        <p:txBody>
          <a:bodyPr/>
          <a:lstStyle/>
          <a:p>
            <a:endParaRPr lang="en-US" dirty="0">
              <a:solidFill>
                <a:prstClr val="white">
                  <a:lumMod val="65000"/>
                  <a:lumOff val="3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85CF7B68-3A81-2E4B-BA12-F5A493E24C50}"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F842B32E-5D81-2D4F-8CC9-49749ECC729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0A00927A-0526-144F-9580-37ABB5A1E7E2}"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solidFill>
                <a:prstClr val="white">
                  <a:lumMod val="65000"/>
                  <a:lumOff val="35000"/>
                </a:prstClr>
              </a:solidFill>
            </a:endParaRPr>
          </a:p>
        </p:txBody>
      </p:sp>
      <p:sp>
        <p:nvSpPr>
          <p:cNvPr id="8" name="Footer Placeholder 7"/>
          <p:cNvSpPr>
            <a:spLocks noGrp="1"/>
          </p:cNvSpPr>
          <p:nvPr>
            <p:ph type="ftr" sz="quarter" idx="11"/>
          </p:nvPr>
        </p:nvSpPr>
        <p:spPr/>
        <p:txBody>
          <a:bodyPr/>
          <a:lstStyle/>
          <a:p>
            <a:endParaRPr lang="en-US" dirty="0">
              <a:solidFill>
                <a:prstClr val="white">
                  <a:lumMod val="65000"/>
                  <a:lumOff val="35000"/>
                </a:prstClr>
              </a:solidFill>
            </a:endParaRPr>
          </a:p>
        </p:txBody>
      </p:sp>
      <p:sp>
        <p:nvSpPr>
          <p:cNvPr id="9" name="Slide Number Placeholder 8"/>
          <p:cNvSpPr>
            <a:spLocks noGrp="1"/>
          </p:cNvSpPr>
          <p:nvPr>
            <p:ph type="sldNum" sz="quarter" idx="12"/>
          </p:nvPr>
        </p:nvSpPr>
        <p:spPr/>
        <p:txBody>
          <a:bodyPr/>
          <a:lstStyle/>
          <a:p>
            <a:fld id="{C5B529B3-313B-4E43-B940-6E980F955EE2}"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solidFill>
                <a:prstClr val="white">
                  <a:lumMod val="65000"/>
                  <a:lumOff val="35000"/>
                </a:prstClr>
              </a:solidFill>
            </a:endParaRPr>
          </a:p>
        </p:txBody>
      </p:sp>
      <p:sp>
        <p:nvSpPr>
          <p:cNvPr id="4" name="Footer Placeholder 3"/>
          <p:cNvSpPr>
            <a:spLocks noGrp="1"/>
          </p:cNvSpPr>
          <p:nvPr>
            <p:ph type="ftr" sz="quarter" idx="11"/>
          </p:nvPr>
        </p:nvSpPr>
        <p:spPr/>
        <p:txBody>
          <a:bodyPr/>
          <a:lstStyle/>
          <a:p>
            <a:endParaRPr lang="en-US" dirty="0">
              <a:solidFill>
                <a:prstClr val="white">
                  <a:lumMod val="65000"/>
                  <a:lumOff val="35000"/>
                </a:prstClr>
              </a:solidFill>
            </a:endParaRPr>
          </a:p>
        </p:txBody>
      </p:sp>
      <p:sp>
        <p:nvSpPr>
          <p:cNvPr id="5" name="Slide Number Placeholder 4"/>
          <p:cNvSpPr>
            <a:spLocks noGrp="1"/>
          </p:cNvSpPr>
          <p:nvPr>
            <p:ph type="sldNum" sz="quarter" idx="12"/>
          </p:nvPr>
        </p:nvSpPr>
        <p:spPr/>
        <p:txBody>
          <a:bodyPr/>
          <a:lstStyle/>
          <a:p>
            <a:fld id="{20BE093F-740F-2B40-9952-A828B8BE9ABC}"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7CD43092-C6C6-4F4E-AC3B-C3372C3BCD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endParaRPr lang="en-US" dirty="0">
              <a:solidFill>
                <a:prstClr val="white">
                  <a:lumMod val="65000"/>
                  <a:lumOff val="35000"/>
                </a:prstClr>
              </a:solidFill>
            </a:endParaRPr>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dirty="0">
              <a:solidFill>
                <a:prstClr val="white">
                  <a:lumMod val="65000"/>
                  <a:lumOff val="35000"/>
                </a:prstClr>
              </a:solidFill>
            </a:endParaRPr>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A855AEC4-77F9-F44E-AF10-D517C4B655CE}"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Tree>
  </p:cSld>
  <p:clrMap bg1="dk1" tx1="lt1" bg2="dk2" tx2="lt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75000"/>
            <a:alpha val="94000"/>
          </a:schemeClr>
        </a:solidFill>
        <a:effectLst/>
      </p:bgPr>
    </p:bg>
    <p:spTree>
      <p:nvGrpSpPr>
        <p:cNvPr id="1" name=""/>
        <p:cNvGrpSpPr/>
        <p:nvPr/>
      </p:nvGrpSpPr>
      <p:grpSpPr>
        <a:xfrm>
          <a:off x="0" y="0"/>
          <a:ext cx="0" cy="0"/>
          <a:chOff x="0" y="0"/>
          <a:chExt cx="0" cy="0"/>
        </a:xfrm>
      </p:grpSpPr>
      <p:sp>
        <p:nvSpPr>
          <p:cNvPr id="3" name="TextBox 2"/>
          <p:cNvSpPr txBox="1"/>
          <p:nvPr/>
        </p:nvSpPr>
        <p:spPr>
          <a:xfrm>
            <a:off x="467544" y="792480"/>
            <a:ext cx="8136904" cy="3816429"/>
          </a:xfrm>
          <a:prstGeom prst="rect">
            <a:avLst/>
          </a:prstGeom>
          <a:noFill/>
        </p:spPr>
        <p:txBody>
          <a:bodyPr wrap="square" rtlCol="0">
            <a:spAutoFit/>
          </a:bodyPr>
          <a:lstStyle/>
          <a:p>
            <a:pPr algn="ctr"/>
            <a:r>
              <a:rPr lang="en-US" sz="6000" dirty="0">
                <a:solidFill>
                  <a:schemeClr val="tx2"/>
                </a:solidFill>
                <a:effectLst>
                  <a:outerShdw blurRad="63500" dist="38100" dir="5400000" algn="t" rotWithShape="0">
                    <a:prstClr val="black">
                      <a:alpha val="25000"/>
                    </a:prstClr>
                  </a:outerShdw>
                </a:effectLst>
                <a:latin typeface="+mn-lt"/>
                <a:ea typeface="+mj-ea"/>
                <a:cs typeface="+mj-cs"/>
              </a:rPr>
              <a:t>Computer Security:</a:t>
            </a:r>
          </a:p>
          <a:p>
            <a:pPr algn="ctr"/>
            <a:r>
              <a:rPr lang="en-US" sz="6000" dirty="0">
                <a:solidFill>
                  <a:schemeClr val="tx2"/>
                </a:solidFill>
                <a:effectLst>
                  <a:outerShdw blurRad="63500" dist="38100" dir="5400000" algn="t" rotWithShape="0">
                    <a:prstClr val="black">
                      <a:alpha val="25000"/>
                    </a:prstClr>
                  </a:outerShdw>
                </a:effectLst>
                <a:latin typeface="+mn-lt"/>
                <a:ea typeface="+mj-ea"/>
                <a:cs typeface="+mj-cs"/>
              </a:rPr>
              <a:t> Principles and Practice</a:t>
            </a:r>
          </a:p>
          <a:p>
            <a:pPr algn="ctr"/>
            <a:endParaRPr lang="en-US" sz="2500" dirty="0">
              <a:latin typeface="Baskerville Bold Italic" charset="0"/>
            </a:endParaRPr>
          </a:p>
          <a:p>
            <a:pPr algn="ctr"/>
            <a:endParaRPr lang="en-US" sz="2500" dirty="0">
              <a:latin typeface="Baskerville Bold Italic" charset="0"/>
            </a:endParaRPr>
          </a:p>
          <a:p>
            <a:pPr algn="ctr"/>
            <a:r>
              <a:rPr lang="en-US" sz="2400" dirty="0">
                <a:solidFill>
                  <a:schemeClr val="tx2"/>
                </a:solidFill>
                <a:effectLst>
                  <a:outerShdw blurRad="63500" dist="38100" dir="5400000" algn="t" rotWithShape="0">
                    <a:prstClr val="black">
                      <a:alpha val="25000"/>
                    </a:prstClr>
                  </a:outerShdw>
                </a:effectLst>
                <a:latin typeface="+mn-lt"/>
                <a:ea typeface="+mj-ea"/>
                <a:cs typeface="+mj-cs"/>
              </a:rPr>
              <a:t>Fourth Edition, Global Edition</a:t>
            </a:r>
          </a:p>
          <a:p>
            <a:pPr algn="ctr"/>
            <a:endParaRPr lang="en-US" sz="2400" dirty="0">
              <a:solidFill>
                <a:schemeClr val="tx2"/>
              </a:solidFill>
              <a:effectLst>
                <a:outerShdw blurRad="63500" dist="38100" dir="5400000" algn="t" rotWithShape="0">
                  <a:prstClr val="black">
                    <a:alpha val="25000"/>
                  </a:prstClr>
                </a:outerShdw>
              </a:effectLst>
              <a:latin typeface="+mn-lt"/>
              <a:ea typeface="+mj-ea"/>
              <a:cs typeface="+mj-cs"/>
            </a:endParaRPr>
          </a:p>
          <a:p>
            <a:pPr algn="ctr"/>
            <a:r>
              <a:rPr lang="en-US" sz="2400" dirty="0">
                <a:solidFill>
                  <a:schemeClr val="tx2"/>
                </a:solidFill>
                <a:effectLst>
                  <a:outerShdw blurRad="63500" dist="38100" dir="5400000" algn="t" rotWithShape="0">
                    <a:prstClr val="black">
                      <a:alpha val="25000"/>
                    </a:prstClr>
                  </a:outerShdw>
                </a:effectLst>
                <a:latin typeface="+mn-lt"/>
                <a:ea typeface="+mj-ea"/>
                <a:cs typeface="+mj-cs"/>
              </a:rPr>
              <a:t>By:  William Stallings and Lawrie Brown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71400"/>
            <a:ext cx="8229600" cy="1390600"/>
          </a:xfrm>
        </p:spPr>
        <p:txBody>
          <a:bodyPr/>
          <a:lstStyle/>
          <a:p>
            <a:pPr eaLnBrk="1" hangingPunct="1">
              <a:defRPr/>
            </a:pPr>
            <a:r>
              <a:rPr lang="en-US" sz="6600" dirty="0">
                <a:solidFill>
                  <a:schemeClr val="accent6">
                    <a:lumMod val="40000"/>
                    <a:lumOff val="60000"/>
                  </a:schemeClr>
                </a:solidFill>
              </a:rPr>
              <a:t>ABAC</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136361903"/>
              </p:ext>
            </p:extLst>
          </p:nvPr>
        </p:nvGraphicFramePr>
        <p:xfrm>
          <a:off x="0" y="1219200"/>
          <a:ext cx="9144000" cy="563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16401" b="8001"/>
          <a:stretch/>
        </p:blipFill>
        <p:spPr>
          <a:xfrm>
            <a:off x="1402155" y="188641"/>
            <a:ext cx="6626229" cy="6482700"/>
          </a:xfrm>
          <a:prstGeom prst="rect">
            <a:avLst/>
          </a:prstGeom>
          <a:solidFill>
            <a:schemeClr val="tx1"/>
          </a:solidFill>
        </p:spPr>
      </p:pic>
    </p:spTree>
  </p:cSld>
  <p:clrMapOvr>
    <a:masterClrMapping/>
  </p:clrMapOvr>
  <p:transition spd="med">
    <p:wipe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68760"/>
          </a:xfrm>
        </p:spPr>
        <p:txBody>
          <a:bodyPr>
            <a:normAutofit/>
          </a:bodyPr>
          <a:lstStyle/>
          <a:p>
            <a:pPr eaLnBrk="1" hangingPunct="1">
              <a:defRPr/>
            </a:pPr>
            <a:r>
              <a:rPr lang="en-US" dirty="0">
                <a:solidFill>
                  <a:schemeClr val="accent6">
                    <a:lumMod val="40000"/>
                    <a:lumOff val="60000"/>
                  </a:schemeClr>
                </a:solidFill>
              </a:rPr>
              <a:t>ABAC Policies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262214798"/>
              </p:ext>
            </p:extLst>
          </p:nvPr>
        </p:nvGraphicFramePr>
        <p:xfrm>
          <a:off x="469726" y="1281220"/>
          <a:ext cx="8229600" cy="54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dirty="0">
                <a:solidFill>
                  <a:schemeClr val="accent6">
                    <a:lumMod val="40000"/>
                    <a:lumOff val="60000"/>
                  </a:schemeClr>
                </a:solidFill>
              </a:rPr>
              <a:t>Identity, Credential, and Access Management (ICAM)</a:t>
            </a:r>
          </a:p>
        </p:txBody>
      </p:sp>
      <p:sp>
        <p:nvSpPr>
          <p:cNvPr id="3" name="Content Placeholder 2"/>
          <p:cNvSpPr>
            <a:spLocks noGrp="1"/>
          </p:cNvSpPr>
          <p:nvPr>
            <p:ph idx="1"/>
          </p:nvPr>
        </p:nvSpPr>
        <p:spPr>
          <a:xfrm>
            <a:off x="457200" y="2057400"/>
            <a:ext cx="8229600" cy="4419600"/>
          </a:xfrm>
        </p:spPr>
        <p:txBody>
          <a:bodyPr>
            <a:normAutofit/>
          </a:bodyPr>
          <a:lstStyle/>
          <a:p>
            <a:pPr eaLnBrk="1" hangingPunct="1">
              <a:defRPr/>
            </a:pPr>
            <a:r>
              <a:rPr lang="en-US" dirty="0"/>
              <a:t>A comprehensive approach to managing and implementing digital identities, credentials, and access control</a:t>
            </a:r>
          </a:p>
          <a:p>
            <a:pPr eaLnBrk="1" hangingPunct="1">
              <a:defRPr/>
            </a:pPr>
            <a:r>
              <a:rPr lang="en-US" dirty="0"/>
              <a:t>Developed by the U.S. government</a:t>
            </a:r>
          </a:p>
          <a:p>
            <a:pPr eaLnBrk="1" hangingPunct="1">
              <a:defRPr/>
            </a:pPr>
            <a:r>
              <a:rPr lang="en-US" dirty="0"/>
              <a:t>Designed to:</a:t>
            </a:r>
          </a:p>
          <a:p>
            <a:pPr lvl="1">
              <a:defRPr/>
            </a:pPr>
            <a:r>
              <a:rPr lang="en-US" dirty="0"/>
              <a:t>Create trusted digital identity representations of individuals and nonperson entities (NPEs)</a:t>
            </a:r>
          </a:p>
          <a:p>
            <a:pPr lvl="1">
              <a:defRPr/>
            </a:pPr>
            <a:r>
              <a:rPr lang="en-US" dirty="0"/>
              <a:t>Bind those identities to credentials that may serve as a proxy for the individual of NPE in access transactions</a:t>
            </a:r>
          </a:p>
          <a:p>
            <a:pPr lvl="2">
              <a:defRPr/>
            </a:pPr>
            <a:r>
              <a:rPr lang="en-US" dirty="0"/>
              <a:t>A credential is an object or data structure that authoritatively binds an identity to a token possessed and controlled by a subscriber</a:t>
            </a:r>
          </a:p>
          <a:p>
            <a:pPr lvl="1">
              <a:defRPr/>
            </a:pPr>
            <a:r>
              <a:rPr lang="en-US" dirty="0"/>
              <a:t>Use the credentials to provide authorized access to an agency’s resources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28600"/>
            <a:ext cx="8229600" cy="1196752"/>
          </a:xfrm>
        </p:spPr>
        <p:txBody>
          <a:bodyPr/>
          <a:lstStyle/>
          <a:p>
            <a:pPr algn="l">
              <a:lnSpc>
                <a:spcPct val="100000"/>
              </a:lnSpc>
            </a:pPr>
            <a:r>
              <a:rPr lang="en-US" sz="3200" dirty="0">
                <a:solidFill>
                  <a:schemeClr val="accent6">
                    <a:lumMod val="40000"/>
                    <a:lumOff val="60000"/>
                  </a:schemeClr>
                </a:solidFill>
              </a:rPr>
              <a:t>Three support elements are needed for an enterprise-wide access control facility:</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546151090"/>
              </p:ext>
            </p:extLst>
          </p:nvPr>
        </p:nvGraphicFramePr>
        <p:xfrm>
          <a:off x="457200" y="1524000"/>
          <a:ext cx="8229600" cy="5145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31323824"/>
      </p:ext>
    </p:extLst>
  </p:cSld>
  <p:clrMapOvr>
    <a:masterClrMapping/>
  </p:clrMapOvr>
  <p:transition spd="med">
    <p:dissolve/>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107504" y="-315416"/>
            <a:ext cx="8928992" cy="1368152"/>
          </a:xfrm>
        </p:spPr>
        <p:txBody>
          <a:bodyPr/>
          <a:lstStyle/>
          <a:p>
            <a:r>
              <a:rPr lang="en-US" dirty="0">
                <a:solidFill>
                  <a:schemeClr val="accent6">
                    <a:lumMod val="60000"/>
                    <a:lumOff val="40000"/>
                  </a:schemeClr>
                </a:solidFill>
              </a:rPr>
              <a:t>Summary</a:t>
            </a:r>
            <a:endParaRPr lang="en-AU" dirty="0">
              <a:solidFill>
                <a:schemeClr val="accent6">
                  <a:lumMod val="60000"/>
                  <a:lumOff val="40000"/>
                </a:schemeClr>
              </a:solidFill>
            </a:endParaRPr>
          </a:p>
        </p:txBody>
      </p:sp>
      <p:sp>
        <p:nvSpPr>
          <p:cNvPr id="11" name="Content Placeholder 10"/>
          <p:cNvSpPr>
            <a:spLocks noGrp="1"/>
          </p:cNvSpPr>
          <p:nvPr>
            <p:ph sz="half" idx="2"/>
          </p:nvPr>
        </p:nvSpPr>
        <p:spPr>
          <a:xfrm>
            <a:off x="5652120" y="1268760"/>
            <a:ext cx="3240360" cy="5328592"/>
          </a:xfrm>
        </p:spPr>
        <p:txBody>
          <a:bodyPr>
            <a:normAutofit fontScale="92500" lnSpcReduction="10000"/>
          </a:bodyPr>
          <a:lstStyle/>
          <a:p>
            <a:pPr marL="342900" lvl="1" indent="-342900">
              <a:buFont typeface="Arial" pitchFamily="34" charset="0"/>
              <a:buChar char="•"/>
            </a:pPr>
            <a:r>
              <a:rPr lang="en-AU" sz="2400" dirty="0"/>
              <a:t>Attribute-based access control</a:t>
            </a:r>
          </a:p>
          <a:p>
            <a:pPr lvl="1"/>
            <a:r>
              <a:rPr lang="en-AU" sz="1500" dirty="0"/>
              <a:t>Attributes</a:t>
            </a:r>
          </a:p>
          <a:p>
            <a:pPr lvl="1"/>
            <a:r>
              <a:rPr lang="en-AU" sz="1500" dirty="0"/>
              <a:t>ABAC logical architecture</a:t>
            </a:r>
          </a:p>
          <a:p>
            <a:pPr lvl="1"/>
            <a:r>
              <a:rPr lang="en-AU" sz="1500" dirty="0"/>
              <a:t>ABAC policies</a:t>
            </a:r>
          </a:p>
          <a:p>
            <a:pPr marL="342900" lvl="1" indent="-342900">
              <a:buFont typeface="Arial" pitchFamily="34" charset="0"/>
              <a:buChar char="•"/>
            </a:pPr>
            <a:r>
              <a:rPr lang="en-AU" sz="2400" dirty="0"/>
              <a:t>Identity, credential, and access management</a:t>
            </a:r>
          </a:p>
          <a:p>
            <a:pPr lvl="1"/>
            <a:r>
              <a:rPr lang="en-AU" sz="1500" dirty="0"/>
              <a:t>Identity management</a:t>
            </a:r>
          </a:p>
          <a:p>
            <a:pPr lvl="1"/>
            <a:r>
              <a:rPr lang="en-AU" sz="1500" dirty="0"/>
              <a:t>Credential management</a:t>
            </a:r>
          </a:p>
          <a:p>
            <a:pPr lvl="1"/>
            <a:r>
              <a:rPr lang="en-AU" sz="1500" dirty="0"/>
              <a:t>Access management</a:t>
            </a:r>
          </a:p>
          <a:p>
            <a:pPr lvl="1"/>
            <a:r>
              <a:rPr lang="en-AU" sz="1500" dirty="0"/>
              <a:t>Identity federation</a:t>
            </a:r>
          </a:p>
          <a:p>
            <a:pPr marL="342900" lvl="1" indent="-342900">
              <a:buFont typeface="Arial" pitchFamily="34" charset="0"/>
              <a:buChar char="•"/>
            </a:pPr>
            <a:r>
              <a:rPr lang="en-AU" sz="2400" dirty="0"/>
              <a:t>Trust frameworks</a:t>
            </a:r>
          </a:p>
          <a:p>
            <a:pPr lvl="1"/>
            <a:r>
              <a:rPr lang="en-AU" sz="1500" dirty="0"/>
              <a:t>Traditional identity exchange approach</a:t>
            </a:r>
          </a:p>
          <a:p>
            <a:pPr lvl="1"/>
            <a:r>
              <a:rPr lang="en-AU" sz="1500" dirty="0"/>
              <a:t>Open identity trust framework</a:t>
            </a:r>
          </a:p>
          <a:p>
            <a:pPr marL="342900" lvl="1" indent="-342900">
              <a:buFont typeface="Arial" pitchFamily="34" charset="0"/>
              <a:buChar char="•"/>
            </a:pPr>
            <a:r>
              <a:rPr lang="en-AU" sz="2400" dirty="0"/>
              <a:t>Bank RBAC system</a:t>
            </a:r>
            <a:endParaRPr lang="en-AU" dirty="0"/>
          </a:p>
        </p:txBody>
      </p:sp>
      <p:sp>
        <p:nvSpPr>
          <p:cNvPr id="2" name="Content Placeholder 1"/>
          <p:cNvSpPr>
            <a:spLocks noGrp="1"/>
          </p:cNvSpPr>
          <p:nvPr>
            <p:ph sz="quarter" idx="13"/>
          </p:nvPr>
        </p:nvSpPr>
        <p:spPr>
          <a:xfrm>
            <a:off x="179512" y="1268760"/>
            <a:ext cx="4041648" cy="5373216"/>
          </a:xfrm>
        </p:spPr>
        <p:txBody>
          <a:bodyPr>
            <a:normAutofit fontScale="92500"/>
          </a:bodyPr>
          <a:lstStyle/>
          <a:p>
            <a:r>
              <a:rPr lang="en-US" dirty="0"/>
              <a:t>Access control principles</a:t>
            </a:r>
          </a:p>
          <a:p>
            <a:pPr lvl="1"/>
            <a:r>
              <a:rPr lang="en-US" dirty="0"/>
              <a:t>Access control context</a:t>
            </a:r>
          </a:p>
          <a:p>
            <a:pPr lvl="1"/>
            <a:r>
              <a:rPr lang="en-US" dirty="0"/>
              <a:t>Access control policies</a:t>
            </a:r>
          </a:p>
          <a:p>
            <a:r>
              <a:rPr lang="en-US" dirty="0"/>
              <a:t>Subjects, objects, and access rights</a:t>
            </a:r>
          </a:p>
          <a:p>
            <a:r>
              <a:rPr lang="en-US" dirty="0"/>
              <a:t>Discretionary access control</a:t>
            </a:r>
          </a:p>
          <a:p>
            <a:pPr lvl="1"/>
            <a:r>
              <a:rPr lang="en-US" dirty="0"/>
              <a:t>Access control model</a:t>
            </a:r>
          </a:p>
          <a:p>
            <a:pPr lvl="1"/>
            <a:r>
              <a:rPr lang="en-US" dirty="0"/>
              <a:t>Protection domains</a:t>
            </a:r>
          </a:p>
          <a:p>
            <a:r>
              <a:rPr lang="en-US" dirty="0"/>
              <a:t>UNIX file access control</a:t>
            </a:r>
          </a:p>
          <a:p>
            <a:pPr lvl="1"/>
            <a:r>
              <a:rPr lang="en-US" dirty="0"/>
              <a:t>Traditional UNIX file access control</a:t>
            </a:r>
          </a:p>
          <a:p>
            <a:pPr lvl="1"/>
            <a:r>
              <a:rPr lang="en-US" dirty="0"/>
              <a:t>Access control lists in UNIX</a:t>
            </a:r>
          </a:p>
          <a:p>
            <a:r>
              <a:rPr lang="en-US" dirty="0"/>
              <a:t>Role-based access control</a:t>
            </a:r>
          </a:p>
          <a:p>
            <a:pPr lvl="1"/>
            <a:r>
              <a:rPr lang="en-US" dirty="0"/>
              <a:t>RBAC reference models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pPr algn="ctr"/>
            <a:r>
              <a:rPr lang="en-US" dirty="0"/>
              <a:t>Chapter 4</a:t>
            </a:r>
          </a:p>
        </p:txBody>
      </p:sp>
      <p:sp>
        <p:nvSpPr>
          <p:cNvPr id="13" name="Subtitle 12"/>
          <p:cNvSpPr>
            <a:spLocks noGrp="1"/>
          </p:cNvSpPr>
          <p:nvPr>
            <p:ph type="subTitle" idx="1"/>
          </p:nvPr>
        </p:nvSpPr>
        <p:spPr/>
        <p:txBody>
          <a:bodyPr>
            <a:normAutofit/>
          </a:bodyPr>
          <a:lstStyle/>
          <a:p>
            <a:pPr algn="ctr"/>
            <a:r>
              <a:rPr lang="en-US" sz="3200" dirty="0"/>
              <a:t>Access Control</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0" y="0"/>
            <a:ext cx="9144000" cy="1700808"/>
          </a:xfrm>
        </p:spPr>
        <p:txBody>
          <a:bodyPr/>
          <a:lstStyle/>
          <a:p>
            <a:pPr eaLnBrk="1" fontAlgn="auto" hangingPunct="1">
              <a:spcAft>
                <a:spcPts val="0"/>
              </a:spcAft>
              <a:defRPr/>
            </a:pPr>
            <a:r>
              <a:rPr lang="en-GB" dirty="0">
                <a:solidFill>
                  <a:schemeClr val="accent6">
                    <a:lumMod val="40000"/>
                    <a:lumOff val="60000"/>
                  </a:schemeClr>
                </a:solidFill>
              </a:rPr>
              <a:t>Access Control Definitions </a:t>
            </a:r>
            <a:r>
              <a:rPr lang="en-GB" sz="4800" dirty="0">
                <a:solidFill>
                  <a:schemeClr val="accent6">
                    <a:lumMod val="40000"/>
                    <a:lumOff val="60000"/>
                  </a:schemeClr>
                </a:solidFill>
              </a:rPr>
              <a:t>2/2</a:t>
            </a:r>
            <a:endParaRPr lang="en-AU" sz="4800" dirty="0">
              <a:solidFill>
                <a:schemeClr val="accent6">
                  <a:lumMod val="40000"/>
                  <a:lumOff val="60000"/>
                </a:schemeClr>
              </a:solidFill>
            </a:endParaRPr>
          </a:p>
        </p:txBody>
      </p:sp>
      <p:sp>
        <p:nvSpPr>
          <p:cNvPr id="200707" name="Rectangle 3"/>
          <p:cNvSpPr>
            <a:spLocks noGrp="1" noChangeArrowheads="1"/>
          </p:cNvSpPr>
          <p:nvPr>
            <p:ph idx="1"/>
          </p:nvPr>
        </p:nvSpPr>
        <p:spPr>
          <a:xfrm>
            <a:off x="495300" y="1916832"/>
            <a:ext cx="8153400" cy="4464496"/>
          </a:xfrm>
        </p:spPr>
        <p:txBody>
          <a:bodyPr/>
          <a:lstStyle/>
          <a:p>
            <a:pPr eaLnBrk="1" fontAlgn="auto" hangingPunct="1">
              <a:spcAft>
                <a:spcPts val="0"/>
              </a:spcAft>
              <a:buFont typeface="Wingdings" pitchFamily="-107" charset="2"/>
              <a:buNone/>
              <a:defRPr/>
            </a:pPr>
            <a:r>
              <a:rPr lang="en-AU" sz="2800" dirty="0">
                <a:effectLst>
                  <a:outerShdw blurRad="38100" dist="38100" dir="2700000" algn="tl">
                    <a:srgbClr val="000000">
                      <a:alpha val="43137"/>
                    </a:srgbClr>
                  </a:outerShdw>
                </a:effectLst>
              </a:rPr>
              <a:t>RFC 4949 defines access control as:</a:t>
            </a:r>
          </a:p>
          <a:p>
            <a:pPr eaLnBrk="1" fontAlgn="auto" hangingPunct="1">
              <a:spcAft>
                <a:spcPts val="0"/>
              </a:spcAft>
              <a:buFont typeface="Wingdings" pitchFamily="-107" charset="2"/>
              <a:buNone/>
              <a:defRPr/>
            </a:pPr>
            <a:endParaRPr lang="en-AU" sz="2800" dirty="0">
              <a:effectLst>
                <a:outerShdw blurRad="38100" dist="38100" dir="2700000" algn="tl">
                  <a:srgbClr val="000000">
                    <a:alpha val="43137"/>
                  </a:srgbClr>
                </a:outerShdw>
              </a:effectLst>
            </a:endParaRPr>
          </a:p>
          <a:p>
            <a:pPr algn="ctr" eaLnBrk="1" fontAlgn="auto" hangingPunct="1">
              <a:spcAft>
                <a:spcPts val="0"/>
              </a:spcAft>
              <a:buFont typeface="Wingdings" pitchFamily="-107" charset="2"/>
              <a:buNone/>
              <a:defRPr/>
            </a:pPr>
            <a:r>
              <a:rPr lang="en-AU" sz="2800" dirty="0">
                <a:effectLst>
                  <a:outerShdw blurRad="38100" dist="38100" dir="2700000" algn="tl">
                    <a:srgbClr val="000000">
                      <a:alpha val="43137"/>
                    </a:srgbClr>
                  </a:outerShdw>
                </a:effectLst>
              </a:rPr>
              <a:t>		“a process by which use of system resources is regulated according to a security policy and is permitted only by authorized entities (users, programs, processes, or other systems) according to that policy”</a:t>
            </a:r>
          </a:p>
          <a:p>
            <a:pPr eaLnBrk="1" fontAlgn="auto" hangingPunct="1">
              <a:spcAft>
                <a:spcPts val="0"/>
              </a:spcAft>
              <a:buFont typeface="Wingdings" pitchFamily="-107" charset="2"/>
              <a:buNone/>
              <a:defRPr/>
            </a:pPr>
            <a:endParaRPr lang="en-AU" sz="28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47232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a:xfrm>
            <a:off x="457200" y="0"/>
            <a:ext cx="8229600" cy="1124744"/>
          </a:xfrm>
        </p:spPr>
        <p:txBody>
          <a:bodyPr wrap="square" numCol="1" anchorCtr="0" compatLnSpc="1">
            <a:prstTxWarp prst="textNoShape">
              <a:avLst/>
            </a:prstTxWarp>
          </a:bodyPr>
          <a:lstStyle/>
          <a:p>
            <a:pPr eaLnBrk="1" hangingPunct="1">
              <a:defRPr/>
            </a:pPr>
            <a:r>
              <a:rPr kumimoji="1" lang="en-GB" dirty="0">
                <a:effectLst>
                  <a:outerShdw blurRad="38100" dist="38100" dir="2700000" algn="tl">
                    <a:srgbClr val="0064E2"/>
                  </a:outerShdw>
                </a:effectLst>
              </a:rPr>
              <a:t>   </a:t>
            </a:r>
            <a:r>
              <a:rPr lang="en-GB" dirty="0">
                <a:solidFill>
                  <a:schemeClr val="accent6">
                    <a:lumMod val="40000"/>
                    <a:lumOff val="60000"/>
                  </a:schemeClr>
                </a:solidFill>
              </a:rPr>
              <a:t>Access Control Policies</a:t>
            </a:r>
            <a:endParaRPr lang="en-US" dirty="0">
              <a:solidFill>
                <a:schemeClr val="accent6">
                  <a:lumMod val="40000"/>
                  <a:lumOff val="60000"/>
                </a:schemeClr>
              </a:solidFill>
            </a:endParaRPr>
          </a:p>
        </p:txBody>
      </p:sp>
      <p:sp>
        <p:nvSpPr>
          <p:cNvPr id="2" name="Content Placeholder 1"/>
          <p:cNvSpPr>
            <a:spLocks noGrp="1"/>
          </p:cNvSpPr>
          <p:nvPr>
            <p:ph sz="half" idx="2"/>
          </p:nvPr>
        </p:nvSpPr>
        <p:spPr/>
        <p:txBody>
          <a:bodyPr/>
          <a:lstStyle/>
          <a:p>
            <a:r>
              <a:rPr lang="en-US" dirty="0"/>
              <a:t>Role-based access control (RBAC)</a:t>
            </a:r>
          </a:p>
          <a:p>
            <a:pPr lvl="1"/>
            <a:r>
              <a:rPr lang="en-US" dirty="0"/>
              <a:t>Controls access based on the roles that users have within the system and on rules stating what accesses are allowed to users in given roles</a:t>
            </a:r>
          </a:p>
          <a:p>
            <a:r>
              <a:rPr lang="en-US" dirty="0"/>
              <a:t>Attribute-based access control (ABAC)</a:t>
            </a:r>
          </a:p>
          <a:p>
            <a:pPr lvl="1"/>
            <a:r>
              <a:rPr lang="en-US" dirty="0"/>
              <a:t>Controls access based on attributes of the user, the resource to be accessed, and current environmental conditions</a:t>
            </a:r>
          </a:p>
        </p:txBody>
      </p:sp>
      <p:sp>
        <p:nvSpPr>
          <p:cNvPr id="3" name="Content Placeholder 2"/>
          <p:cNvSpPr>
            <a:spLocks noGrp="1"/>
          </p:cNvSpPr>
          <p:nvPr>
            <p:ph sz="quarter" idx="13"/>
          </p:nvPr>
        </p:nvSpPr>
        <p:spPr/>
        <p:txBody>
          <a:bodyPr>
            <a:normAutofit/>
          </a:bodyPr>
          <a:lstStyle/>
          <a:p>
            <a:r>
              <a:rPr lang="en-US" dirty="0"/>
              <a:t>Discretionary access control (DAC)</a:t>
            </a:r>
          </a:p>
          <a:p>
            <a:pPr lvl="1"/>
            <a:r>
              <a:rPr lang="en-US" dirty="0"/>
              <a:t>Controls access based on the identity of the requestor and on access rules (authorizations) stating what requestors are (or are not) allowed to do</a:t>
            </a:r>
          </a:p>
          <a:p>
            <a:r>
              <a:rPr lang="en-US" dirty="0"/>
              <a:t>Mandatory access control (MAC)</a:t>
            </a:r>
          </a:p>
          <a:p>
            <a:pPr lvl="1"/>
            <a:r>
              <a:rPr lang="en-US" dirty="0"/>
              <a:t>Controls access based on comparing security labels with security clearances </a:t>
            </a:r>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1026"/>
          <p:cNvSpPr>
            <a:spLocks noGrp="1" noChangeArrowheads="1"/>
          </p:cNvSpPr>
          <p:nvPr>
            <p:ph type="title"/>
          </p:nvPr>
        </p:nvSpPr>
        <p:spPr>
          <a:xfrm>
            <a:off x="467544" y="116632"/>
            <a:ext cx="8229600" cy="1600200"/>
          </a:xfrm>
        </p:spPr>
        <p:txBody>
          <a:bodyPr>
            <a:normAutofit/>
          </a:bodyPr>
          <a:lstStyle/>
          <a:p>
            <a:pPr algn="ctr" eaLnBrk="1" fontAlgn="auto" hangingPunct="1">
              <a:spcAft>
                <a:spcPts val="0"/>
              </a:spcAft>
              <a:defRPr/>
            </a:pPr>
            <a:r>
              <a:rPr lang="en-GB" dirty="0">
                <a:solidFill>
                  <a:schemeClr val="accent6">
                    <a:lumMod val="40000"/>
                    <a:lumOff val="60000"/>
                  </a:schemeClr>
                </a:solidFill>
              </a:rPr>
              <a:t>Subjects, Objects, and Access Rights</a:t>
            </a:r>
            <a:endParaRPr lang="en-US" dirty="0">
              <a:solidFill>
                <a:schemeClr val="accent6">
                  <a:lumMod val="40000"/>
                  <a:lumOff val="60000"/>
                </a:schemeClr>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692071272"/>
              </p:ext>
            </p:extLst>
          </p:nvPr>
        </p:nvGraphicFramePr>
        <p:xfrm>
          <a:off x="467544" y="2033464"/>
          <a:ext cx="8229600" cy="48245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457200" y="152400"/>
            <a:ext cx="8229600" cy="1600200"/>
          </a:xfrm>
        </p:spPr>
        <p:txBody>
          <a:bodyPr wrap="square" numCol="1" anchorCtr="0" compatLnSpc="1">
            <a:prstTxWarp prst="textNoShape">
              <a:avLst/>
            </a:prstTxWarp>
            <a:normAutofit/>
          </a:bodyPr>
          <a:lstStyle/>
          <a:p>
            <a:pPr eaLnBrk="1" hangingPunct="1">
              <a:defRPr/>
            </a:pPr>
            <a:r>
              <a:rPr lang="en-US" sz="4300" dirty="0">
                <a:solidFill>
                  <a:schemeClr val="accent6">
                    <a:lumMod val="40000"/>
                    <a:lumOff val="60000"/>
                  </a:schemeClr>
                </a:solidFill>
                <a:effectLst/>
              </a:rPr>
              <a:t>Discretionary </a:t>
            </a:r>
            <a:r>
              <a:rPr kumimoji="1" lang="en-GB" sz="4300" dirty="0">
                <a:solidFill>
                  <a:schemeClr val="accent6">
                    <a:lumMod val="40000"/>
                    <a:lumOff val="60000"/>
                  </a:schemeClr>
                </a:solidFill>
                <a:effectLst/>
              </a:rPr>
              <a:t>Access Control (DAC) </a:t>
            </a:r>
            <a:endParaRPr kumimoji="1" lang="en-US" sz="4300" dirty="0">
              <a:solidFill>
                <a:schemeClr val="accent6">
                  <a:lumMod val="40000"/>
                  <a:lumOff val="60000"/>
                </a:schemeClr>
              </a:solidFill>
              <a:effectLst/>
            </a:endParaRPr>
          </a:p>
        </p:txBody>
      </p:sp>
      <p:sp>
        <p:nvSpPr>
          <p:cNvPr id="225283" name="Rectangle 3"/>
          <p:cNvSpPr>
            <a:spLocks noGrp="1" noChangeArrowheads="1"/>
          </p:cNvSpPr>
          <p:nvPr>
            <p:ph idx="1"/>
          </p:nvPr>
        </p:nvSpPr>
        <p:spPr>
          <a:xfrm>
            <a:off x="457200" y="2168085"/>
            <a:ext cx="8229600" cy="4683968"/>
          </a:xfrm>
        </p:spPr>
        <p:txBody>
          <a:bodyPr wrap="square" numCol="1" anchor="t" anchorCtr="0" compatLnSpc="1">
            <a:prstTxWarp prst="textNoShape">
              <a:avLst/>
            </a:prstTxWarp>
          </a:bodyPr>
          <a:lstStyle/>
          <a:p>
            <a:pPr eaLnBrk="1" hangingPunct="1">
              <a:buSzPct val="120000"/>
              <a:defRPr/>
            </a:pPr>
            <a:r>
              <a:rPr lang="en-US" dirty="0">
                <a:effectLst>
                  <a:outerShdw blurRad="38100" dist="38100" dir="2700000" algn="tl">
                    <a:srgbClr val="0064E2"/>
                  </a:outerShdw>
                </a:effectLst>
              </a:rPr>
              <a:t>Scheme in which an entity may be granted access rights that permit the entity, by its own violation, to enable another entity to access </a:t>
            </a:r>
            <a:r>
              <a:rPr lang="en-US">
                <a:effectLst>
                  <a:outerShdw blurRad="38100" dist="38100" dir="2700000" algn="tl">
                    <a:srgbClr val="0064E2"/>
                  </a:outerShdw>
                </a:effectLst>
              </a:rPr>
              <a:t>some resource</a:t>
            </a:r>
            <a:endParaRPr lang="en-US" dirty="0">
              <a:effectLst>
                <a:outerShdw blurRad="38100" dist="38100" dir="2700000" algn="tl">
                  <a:srgbClr val="0064E2"/>
                </a:outerShdw>
              </a:effectLst>
            </a:endParaRPr>
          </a:p>
          <a:p>
            <a:pPr marL="342900" lvl="1" indent="-342900">
              <a:buSzPct val="120000"/>
              <a:buFont typeface="Arial" pitchFamily="34" charset="0"/>
              <a:buChar char="•"/>
              <a:defRPr/>
            </a:pPr>
            <a:r>
              <a:rPr lang="en-US" sz="2400" dirty="0">
                <a:effectLst>
                  <a:outerShdw blurRad="38100" dist="38100" dir="2700000" algn="tl">
                    <a:srgbClr val="0064E2"/>
                  </a:outerShdw>
                </a:effectLst>
              </a:rPr>
              <a:t>Often provided using an access matrix</a:t>
            </a:r>
          </a:p>
          <a:p>
            <a:pPr marL="1028700" lvl="3" indent="-342900" eaLnBrk="1" hangingPunct="1">
              <a:defRPr/>
            </a:pPr>
            <a:r>
              <a:rPr lang="en-US" sz="2000" dirty="0">
                <a:effectLst>
                  <a:outerShdw blurRad="38100" dist="38100" dir="2700000" algn="tl">
                    <a:srgbClr val="0064E2"/>
                  </a:outerShdw>
                </a:effectLst>
              </a:rPr>
              <a:t>One dimension consists of identified subjects that may attempt data access to the resources</a:t>
            </a:r>
          </a:p>
          <a:p>
            <a:pPr marL="1028700" lvl="3" indent="-342900" eaLnBrk="1" hangingPunct="1">
              <a:defRPr/>
            </a:pPr>
            <a:r>
              <a:rPr lang="en-US" sz="2000" dirty="0">
                <a:effectLst>
                  <a:outerShdw blurRad="38100" dist="38100" dir="2700000" algn="tl">
                    <a:srgbClr val="0064E2"/>
                  </a:outerShdw>
                </a:effectLst>
              </a:rPr>
              <a:t>The other dimension lists the objects that may be accessed</a:t>
            </a:r>
          </a:p>
          <a:p>
            <a:pPr marL="342900" lvl="1" indent="-342900">
              <a:buSzPct val="120000"/>
              <a:buFont typeface="Arial" pitchFamily="34" charset="0"/>
              <a:buChar char="•"/>
              <a:defRPr/>
            </a:pPr>
            <a:r>
              <a:rPr lang="en-US" sz="2400" dirty="0">
                <a:effectLst>
                  <a:outerShdw blurRad="38100" dist="38100" dir="2700000" algn="tl">
                    <a:srgbClr val="0064E2"/>
                  </a:outerShdw>
                </a:effectLst>
              </a:rPr>
              <a:t>Each entry in the matrix indicates the access rights of a particular subject for a particular object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24744"/>
          </a:xfrm>
        </p:spPr>
        <p:txBody>
          <a:bodyPr/>
          <a:lstStyle/>
          <a:p>
            <a:pPr eaLnBrk="1" hangingPunct="1">
              <a:defRPr/>
            </a:pPr>
            <a:r>
              <a:rPr lang="en-US" dirty="0">
                <a:solidFill>
                  <a:schemeClr val="accent6">
                    <a:lumMod val="40000"/>
                    <a:lumOff val="60000"/>
                  </a:schemeClr>
                </a:solidFill>
              </a:rPr>
              <a:t>Constraints - RBAC</a:t>
            </a:r>
          </a:p>
        </p:txBody>
      </p:sp>
      <p:sp>
        <p:nvSpPr>
          <p:cNvPr id="3" name="Content Placeholder 2"/>
          <p:cNvSpPr>
            <a:spLocks noGrp="1"/>
          </p:cNvSpPr>
          <p:nvPr>
            <p:ph idx="1"/>
          </p:nvPr>
        </p:nvSpPr>
        <p:spPr>
          <a:xfrm>
            <a:off x="467544" y="1340768"/>
            <a:ext cx="8229600" cy="5029200"/>
          </a:xfrm>
        </p:spPr>
        <p:txBody>
          <a:bodyPr/>
          <a:lstStyle/>
          <a:p>
            <a:pPr eaLnBrk="1" hangingPunct="1">
              <a:spcBef>
                <a:spcPts val="1200"/>
              </a:spcBef>
              <a:defRPr/>
            </a:pPr>
            <a:r>
              <a:rPr lang="en-US" dirty="0"/>
              <a:t>Provide a means of adapting RBAC to the specifics of administrative and security policies of an organization</a:t>
            </a:r>
          </a:p>
          <a:p>
            <a:pPr eaLnBrk="1" hangingPunct="1">
              <a:spcBef>
                <a:spcPts val="1200"/>
              </a:spcBef>
              <a:defRPr/>
            </a:pPr>
            <a:r>
              <a:rPr lang="en-US" dirty="0"/>
              <a:t>A defined relationship among roles or a condition related to roles</a:t>
            </a:r>
          </a:p>
          <a:p>
            <a:pPr eaLnBrk="1" hangingPunct="1">
              <a:spcBef>
                <a:spcPts val="1200"/>
              </a:spcBef>
              <a:defRPr/>
            </a:pPr>
            <a:r>
              <a:rPr lang="en-US" dirty="0"/>
              <a:t>Types:</a:t>
            </a:r>
          </a:p>
        </p:txBody>
      </p:sp>
      <p:graphicFrame>
        <p:nvGraphicFramePr>
          <p:cNvPr id="4" name="Diagram 3"/>
          <p:cNvGraphicFramePr/>
          <p:nvPr>
            <p:extLst>
              <p:ext uri="{D42A27DB-BD31-4B8C-83A1-F6EECF244321}">
                <p14:modId xmlns:p14="http://schemas.microsoft.com/office/powerpoint/2010/main" val="896227031"/>
              </p:ext>
            </p:extLst>
          </p:nvPr>
        </p:nvGraphicFramePr>
        <p:xfrm>
          <a:off x="990600" y="3901297"/>
          <a:ext cx="7391400" cy="2819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40000"/>
                    <a:lumOff val="60000"/>
                  </a:schemeClr>
                </a:solidFill>
              </a:rPr>
              <a:t>Attribute-Based Access Control (ABAC)</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1845817"/>
              </p:ext>
            </p:extLst>
          </p:nvPr>
        </p:nvGraphicFramePr>
        <p:xfrm>
          <a:off x="457200" y="1600200"/>
          <a:ext cx="8229600" cy="48531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0043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0"/>
            <a:ext cx="8229600" cy="1340768"/>
          </a:xfrm>
        </p:spPr>
        <p:txBody>
          <a:bodyPr>
            <a:normAutofit/>
          </a:bodyPr>
          <a:lstStyle/>
          <a:p>
            <a:pPr eaLnBrk="1" hangingPunct="1">
              <a:defRPr/>
            </a:pPr>
            <a:r>
              <a:rPr lang="en-US" dirty="0">
                <a:solidFill>
                  <a:schemeClr val="accent6">
                    <a:lumMod val="40000"/>
                    <a:lumOff val="60000"/>
                  </a:schemeClr>
                </a:solidFill>
              </a:rPr>
              <a:t>ABAC Model: Attributes</a:t>
            </a:r>
            <a:endParaRPr lang="en-US" sz="4778" dirty="0">
              <a:solidFill>
                <a:schemeClr val="accent6">
                  <a:lumMod val="40000"/>
                  <a:lumOff val="60000"/>
                </a:schemeClr>
              </a:solidFill>
            </a:endParaRPr>
          </a:p>
        </p:txBody>
      </p:sp>
      <p:graphicFrame>
        <p:nvGraphicFramePr>
          <p:cNvPr id="18" name="Content Placeholder 17"/>
          <p:cNvGraphicFramePr>
            <a:graphicFrameLocks noGrp="1"/>
          </p:cNvGraphicFramePr>
          <p:nvPr>
            <p:ph idx="1"/>
            <p:extLst>
              <p:ext uri="{D42A27DB-BD31-4B8C-83A1-F6EECF244321}">
                <p14:modId xmlns:p14="http://schemas.microsoft.com/office/powerpoint/2010/main" val="1519495478"/>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26039</TotalTime>
  <Words>4596</Words>
  <Application>Microsoft Macintosh PowerPoint</Application>
  <PresentationFormat>On-screen Show (4:3)</PresentationFormat>
  <Paragraphs>452</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Baskerville Bold Italic</vt:lpstr>
      <vt:lpstr>Century Gothic</vt:lpstr>
      <vt:lpstr>Courier New</vt:lpstr>
      <vt:lpstr>Palatino Linotype</vt:lpstr>
      <vt:lpstr>Times New Roman</vt:lpstr>
      <vt:lpstr>Wingdings</vt:lpstr>
      <vt:lpstr>Executive</vt:lpstr>
      <vt:lpstr>PowerPoint Presentation</vt:lpstr>
      <vt:lpstr>Chapter 4</vt:lpstr>
      <vt:lpstr>Access Control Definitions 2/2</vt:lpstr>
      <vt:lpstr>   Access Control Policies</vt:lpstr>
      <vt:lpstr>Subjects, Objects, and Access Rights</vt:lpstr>
      <vt:lpstr>Discretionary Access Control (DAC) </vt:lpstr>
      <vt:lpstr>Constraints - RBAC</vt:lpstr>
      <vt:lpstr>Attribute-Based Access Control (ABAC)</vt:lpstr>
      <vt:lpstr>ABAC Model: Attributes</vt:lpstr>
      <vt:lpstr>ABAC</vt:lpstr>
      <vt:lpstr>PowerPoint Presentation</vt:lpstr>
      <vt:lpstr>ABAC Policies</vt:lpstr>
      <vt:lpstr>Identity, Credential, and Access Management (ICAM)</vt:lpstr>
      <vt:lpstr>Three support elements are needed for an enterprise-wide access control facility:</vt:lpstr>
      <vt:lpstr>Summary</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4 Lecture Overheads</dc:subject>
  <dc:creator>Dr Lawrie Brown</dc:creator>
  <cp:lastModifiedBy>Rami Mohawesh</cp:lastModifiedBy>
  <cp:revision>205</cp:revision>
  <dcterms:created xsi:type="dcterms:W3CDTF">2014-08-18T18:06:55Z</dcterms:created>
  <dcterms:modified xsi:type="dcterms:W3CDTF">2024-04-27T06:27:37Z</dcterms:modified>
</cp:coreProperties>
</file>