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5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0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9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3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7E88-5648-402C-9E91-F4A225D609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CB33D-5CC5-467B-90A5-0F7F4B3C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75964"/>
              </p:ext>
            </p:extLst>
          </p:nvPr>
        </p:nvGraphicFramePr>
        <p:xfrm>
          <a:off x="1981200" y="1447800"/>
          <a:ext cx="7086600" cy="61239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6986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01562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=1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JMP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06686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514172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23569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JMP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0564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1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05823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88737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48263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JMP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70638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34878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47103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39507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54651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93150"/>
              </p:ext>
            </p:extLst>
          </p:nvPr>
        </p:nvGraphicFramePr>
        <p:xfrm>
          <a:off x="419100" y="41910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8006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49813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71181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19074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77898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148742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9939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3138071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S:AC(15)=??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JMP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37972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2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64087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38279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98485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1111110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3138071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S:AC(15)=??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JMP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73664"/>
              </p:ext>
            </p:extLst>
          </p:nvPr>
        </p:nvGraphicFramePr>
        <p:xfrm>
          <a:off x="5562600" y="4267200"/>
          <a:ext cx="27432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1000 1111 0000 0000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0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79703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0000000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02083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888441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0000111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13807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Always=1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31795"/>
              </p:ext>
            </p:extLst>
          </p:nvPr>
        </p:nvGraphicFramePr>
        <p:xfrm>
          <a:off x="5562600" y="4267200"/>
          <a:ext cx="166116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SBR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0000111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13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73483"/>
              </p:ext>
            </p:extLst>
          </p:nvPr>
        </p:nvGraphicFramePr>
        <p:xfrm>
          <a:off x="1981200" y="1447800"/>
          <a:ext cx="7086600" cy="6309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294765"/>
                <a:gridCol w="872490"/>
                <a:gridCol w="871855"/>
                <a:gridCol w="871855"/>
                <a:gridCol w="824865"/>
                <a:gridCol w="824865"/>
                <a:gridCol w="15259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Address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F1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F2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</a:rPr>
                        <a:t>F3</a:t>
                      </a:r>
                      <a:endParaRPr lang="en-US" sz="18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CD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BR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AD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1111000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010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  <a:r>
                        <a:rPr lang="en-US" sz="1800" b="1" dirty="0" smtClean="0">
                          <a:effectLst/>
                        </a:rPr>
                        <a:t>11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0000000</a:t>
                      </a:r>
                      <a:endParaRPr lang="en-US" sz="18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45700"/>
              </p:ext>
            </p:extLst>
          </p:nvPr>
        </p:nvGraphicFramePr>
        <p:xfrm>
          <a:off x="228600" y="533400"/>
          <a:ext cx="1752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1111000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40280" y="2438400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CLRAC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766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INCDR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34640" y="2049780"/>
            <a:ext cx="51816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6957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2514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ARTPC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>
          <a:xfrm flipV="1">
            <a:off x="4914900" y="2133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04679"/>
              </p:ext>
            </p:extLst>
          </p:nvPr>
        </p:nvGraphicFramePr>
        <p:xfrm>
          <a:off x="228600" y="1371600"/>
          <a:ext cx="170688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effectLst/>
                        </a:rPr>
                        <a:t>0 1110 00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 flipH="1">
            <a:off x="533400" y="914400"/>
            <a:ext cx="762000" cy="228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4800" y="3138071"/>
            <a:ext cx="144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Always=1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10200" y="2103120"/>
            <a:ext cx="960120" cy="10349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39840" y="3138071"/>
            <a:ext cx="88392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3" idx="0"/>
          </p:cNvCxnSpPr>
          <p:nvPr/>
        </p:nvCxnSpPr>
        <p:spPr>
          <a:xfrm flipV="1">
            <a:off x="6781800" y="2057400"/>
            <a:ext cx="259080" cy="1080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60399"/>
              </p:ext>
            </p:extLst>
          </p:nvPr>
        </p:nvGraphicFramePr>
        <p:xfrm>
          <a:off x="5334000" y="4267200"/>
          <a:ext cx="2971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111 0</a:t>
                      </a:r>
                      <a:r>
                        <a:rPr lang="en-US" b="1" dirty="0" smtClean="0"/>
                        <a:t>000 0000 0000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5554980" y="5029200"/>
            <a:ext cx="46482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59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4C695299AC14D9494549FB918FE3A" ma:contentTypeVersion="0" ma:contentTypeDescription="Create a new document." ma:contentTypeScope="" ma:versionID="14acf4366d514f8425e587e1a253a31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95148-0601-45BD-BBBE-494F820F5C6B}"/>
</file>

<file path=customXml/itemProps2.xml><?xml version="1.0" encoding="utf-8"?>
<ds:datastoreItem xmlns:ds="http://schemas.openxmlformats.org/officeDocument/2006/customXml" ds:itemID="{2B94C54F-1FE8-4A8B-90DC-822393F9D4C6}"/>
</file>

<file path=customXml/itemProps3.xml><?xml version="1.0" encoding="utf-8"?>
<ds:datastoreItem xmlns:ds="http://schemas.openxmlformats.org/officeDocument/2006/customXml" ds:itemID="{ECFE53C1-D985-4C1B-BB4F-D470DCA21414}"/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160</Words>
  <Application>Microsoft Office PowerPoint</Application>
  <PresentationFormat>On-screen Show (4:3)</PresentationFormat>
  <Paragraphs>216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2020-03-26T20:01:21Z</dcterms:created>
  <dcterms:modified xsi:type="dcterms:W3CDTF">2020-03-26T20:33:51Z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0x010100FA14C695299AC14D9494549FB918FE3A</vt:lpwstr>
  </property>
</Properties>
</file>