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3"/>
  </p:notesMasterIdLst>
  <p:handoutMasterIdLst>
    <p:handoutMasterId r:id="rId14"/>
  </p:handoutMasterIdLst>
  <p:sldIdLst>
    <p:sldId id="515" r:id="rId2"/>
    <p:sldId id="516" r:id="rId3"/>
    <p:sldId id="517" r:id="rId4"/>
    <p:sldId id="518" r:id="rId5"/>
    <p:sldId id="519" r:id="rId6"/>
    <p:sldId id="520" r:id="rId7"/>
    <p:sldId id="521" r:id="rId8"/>
    <p:sldId id="522" r:id="rId9"/>
    <p:sldId id="523" r:id="rId10"/>
    <p:sldId id="524" r:id="rId11"/>
    <p:sldId id="525" r:id="rId12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A2916"/>
    <a:srgbClr val="FF0000"/>
    <a:srgbClr val="E45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9BB5C-1378-FF11-A175-03E6E1A93CCA}" v="1" dt="2019-02-09T20:51:56.069"/>
  </p1510:revLst>
</p1510:revInfo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01" autoAdjust="0"/>
    <p:restoredTop sz="90676" autoAdjust="0"/>
  </p:normalViewPr>
  <p:slideViewPr>
    <p:cSldViewPr>
      <p:cViewPr varScale="1">
        <p:scale>
          <a:sx n="57" d="100"/>
          <a:sy n="57" d="100"/>
        </p:scale>
        <p:origin x="13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6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6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47B32-984F-4ABB-84FD-4F662DEC08D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D2E2A-CACD-4FEE-B4D2-736CD61B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2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5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2" y="3228896"/>
            <a:ext cx="7279535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5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76FE08-D186-4741-B366-417B142928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801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B4587-00CE-4CAA-B002-8DA2638FCE80}" type="datetime1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EA4B2-C361-4ED0-A46A-5B2D95CEF7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61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DBA52-5DBB-404C-B8C0-A61E92DEA5C1}" type="datetime1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D9D54-45C2-4AC2-AF1F-5526532BF5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31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FC1BF-010D-4A62-89AF-80A9DCD4E866}" type="datetime1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5977C-F926-46B2-B5DC-860499FB7D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2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0A892-A4AF-4E59-8C40-9DCBD5527675}" type="datetime1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191E8-D434-416E-8CB3-F034D7BEA5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79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18355-F022-4402-97B2-1620EDDF90E7}" type="datetime1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7FC9A-0DD0-4DB2-AE0E-F10CB844E1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0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D4428-0320-4001-8383-D30D5A603D84}" type="datetime1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BBE28-1DAC-4D09-8D59-2A180AA73B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22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E96C0-F60C-4742-896A-F893CB5FD845}" type="datetime1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9EF7D-252E-4737-87F6-8D867E5648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67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3F499-51CC-42EC-AB3F-BB7353A4EB20}" type="datetime1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B5988-9EAA-4CCC-A1E1-750403074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45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519B5-6A4C-4346-8205-2D3AB682B495}" type="datetime1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BB9DE-8268-4BEB-97B2-F6843DCE26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34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C1FCE-0E45-4A80-97A4-B6990A3AB154}" type="datetime1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85E5A-A2F0-4E69-AAEE-A63BFD4F3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49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EC965-A568-47FD-A07C-070F4E411252}" type="datetime1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CB461-37C6-4D29-9B5F-5DCC44FD25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49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FCE3193-BACA-4D42-89AA-FDC25F28BC45}" type="datetime1">
              <a:rPr lang="en-US"/>
              <a:pPr>
                <a:defRPr/>
              </a:pPr>
              <a:t>4/29/2021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33FDEC5-DB1B-4CC7-9225-FBFB6B32FD5E}" type="slidenum">
              <a:rPr lang="en-US" altLang="en-US"/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01600">
            <a:solidFill>
              <a:srgbClr val="CE5D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Part 5</a:t>
            </a:r>
            <a:br>
              <a:rPr lang="en-US" altLang="en-US" b="1" dirty="0" smtClean="0"/>
            </a:br>
            <a:r>
              <a:rPr lang="en-US" altLang="en-US" b="1" dirty="0" smtClean="0"/>
              <a:t> PHP Loops</a:t>
            </a:r>
          </a:p>
        </p:txBody>
      </p:sp>
    </p:spTree>
    <p:extLst>
      <p:ext uri="{BB962C8B-B14F-4D97-AF65-F5344CB8AC3E}">
        <p14:creationId xmlns:p14="http://schemas.microsoft.com/office/powerpoint/2010/main" val="189584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41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910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$Sum=0;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For($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=1;$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&lt;=9;$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+=2)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$sum += $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Print “sum=“.$sum;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smtClean="0">
                <a:solidFill>
                  <a:srgbClr val="C00000"/>
                </a:solidFill>
              </a:rPr>
              <a:t>Sum=0; $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=1;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While(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&lt;=</a:t>
            </a:r>
            <a:r>
              <a:rPr lang="en-US" dirty="0" smtClean="0">
                <a:solidFill>
                  <a:srgbClr val="C00000"/>
                </a:solidFill>
              </a:rPr>
              <a:t>9)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{ $</a:t>
            </a:r>
            <a:r>
              <a:rPr lang="en-US" dirty="0">
                <a:solidFill>
                  <a:srgbClr val="C00000"/>
                </a:solidFill>
              </a:rPr>
              <a:t>sum += $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$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+=2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 “sum=“.$sum;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ar-JO" dirty="0">
              <a:solidFill>
                <a:srgbClr val="0000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$Sum=0; $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=1;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{ </a:t>
            </a:r>
            <a:r>
              <a:rPr lang="en-US" dirty="0">
                <a:solidFill>
                  <a:srgbClr val="C00000"/>
                </a:solidFill>
              </a:rPr>
              <a:t>$sum += $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$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+=2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While($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&lt;=9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 “sum=“.$sum;</a:t>
            </a:r>
          </a:p>
          <a:p>
            <a:endParaRPr lang="ar-J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BE28-1DAC-4D09-8D59-2A180AA73B3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01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63062" y="3810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PHP Loops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076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u="sng" dirty="0" smtClean="0"/>
              <a:t>while</a:t>
            </a:r>
            <a:r>
              <a:rPr lang="en-US" b="1" dirty="0" smtClean="0"/>
              <a:t> </a:t>
            </a:r>
            <a:r>
              <a:rPr lang="en-US" dirty="0" smtClean="0"/>
              <a:t>- loops through a block of code while a specified condition is true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u="sng" dirty="0" smtClean="0"/>
              <a:t>do...while</a:t>
            </a:r>
            <a:r>
              <a:rPr lang="en-US" u="sng" dirty="0" smtClean="0"/>
              <a:t> </a:t>
            </a:r>
            <a:r>
              <a:rPr lang="en-US" dirty="0" smtClean="0"/>
              <a:t>- loops through a block of code once, and then repeats the loop as long as a specified condition is true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u="sng" dirty="0" smtClean="0"/>
              <a:t>for </a:t>
            </a:r>
            <a:r>
              <a:rPr lang="en-US" dirty="0" smtClean="0"/>
              <a:t>- loops through a block of code a specified number of times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u="sng" dirty="0" err="1" smtClean="0"/>
              <a:t>foreach</a:t>
            </a:r>
            <a:r>
              <a:rPr lang="en-US" b="1" u="sng" dirty="0" smtClean="0"/>
              <a:t> </a:t>
            </a:r>
            <a:r>
              <a:rPr lang="en-US" dirty="0" smtClean="0"/>
              <a:t>- loops through a block of code for each element in an array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46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The while Loop</a:t>
            </a:r>
            <a:endParaRPr lang="en-US" alt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754563"/>
          </a:xfrm>
        </p:spPr>
        <p:txBody>
          <a:bodyPr/>
          <a:lstStyle/>
          <a:p>
            <a:pPr algn="just" eaLnBrk="1" hangingPunct="1"/>
            <a:r>
              <a:rPr lang="en-US" altLang="en-US" dirty="0" smtClean="0"/>
              <a:t>The while loop executes a block of code while a condition is true.</a:t>
            </a:r>
          </a:p>
          <a:p>
            <a:pPr eaLnBrk="1" hangingPunct="1"/>
            <a:r>
              <a:rPr lang="en-US" altLang="en-US" b="1" dirty="0" smtClean="0"/>
              <a:t>Syntax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0" i="1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i="1" dirty="0" smtClean="0"/>
              <a:t>      initialization to the counter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i="1" dirty="0" smtClean="0"/>
              <a:t>     while (condition)</a:t>
            </a:r>
            <a:br>
              <a:rPr lang="en-US" altLang="en-US" sz="2200" i="1" dirty="0" smtClean="0"/>
            </a:br>
            <a:r>
              <a:rPr lang="en-US" altLang="en-US" sz="2200" i="1" dirty="0" smtClean="0"/>
              <a:t>  {</a:t>
            </a:r>
            <a:br>
              <a:rPr lang="en-US" altLang="en-US" sz="2200" i="1" dirty="0" smtClean="0"/>
            </a:br>
            <a:r>
              <a:rPr lang="en-US" altLang="en-US" sz="2200" i="1" dirty="0" smtClean="0"/>
              <a:t>  code to be executed;</a:t>
            </a:r>
            <a:br>
              <a:rPr lang="en-US" altLang="en-US" sz="2200" i="1" dirty="0" smtClean="0"/>
            </a:br>
            <a:r>
              <a:rPr lang="en-US" altLang="en-US" sz="2200" i="1" dirty="0" smtClean="0"/>
              <a:t>  } </a:t>
            </a:r>
          </a:p>
        </p:txBody>
      </p:sp>
    </p:spTree>
    <p:extLst>
      <p:ext uri="{BB962C8B-B14F-4D97-AF65-F5344CB8AC3E}">
        <p14:creationId xmlns:p14="http://schemas.microsoft.com/office/powerpoint/2010/main" val="183865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1338" y="304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The while Loop-Example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1338" y="1295400"/>
            <a:ext cx="8382000" cy="5029199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200" i="1" dirty="0" smtClean="0"/>
              <a:t>     &lt;html&gt;</a:t>
            </a:r>
            <a:br>
              <a:rPr lang="en-US" altLang="en-US" sz="2200" i="1" dirty="0" smtClean="0"/>
            </a:br>
            <a:r>
              <a:rPr lang="en-US" altLang="en-US" sz="2200" i="1" dirty="0" smtClean="0"/>
              <a:t>&lt; body&gt;</a:t>
            </a:r>
            <a:br>
              <a:rPr lang="en-US" altLang="en-US" sz="2200" i="1" dirty="0" smtClean="0"/>
            </a:br>
            <a:r>
              <a:rPr lang="en-US" altLang="en-US" sz="2200" i="1" dirty="0" smtClean="0"/>
              <a:t>&lt; ?</a:t>
            </a:r>
            <a:r>
              <a:rPr lang="en-US" altLang="en-US" sz="2200" i="1" dirty="0" err="1" smtClean="0"/>
              <a:t>php</a:t>
            </a:r>
            <a:r>
              <a:rPr lang="en-US" altLang="en-US" sz="2200" i="1" dirty="0" smtClean="0"/>
              <a:t/>
            </a:r>
            <a:br>
              <a:rPr lang="en-US" altLang="en-US" sz="2200" i="1" dirty="0" smtClean="0"/>
            </a:br>
            <a:r>
              <a:rPr lang="en-US" altLang="en-US" sz="2200" i="1" dirty="0" smtClean="0"/>
              <a:t> </a:t>
            </a:r>
            <a:r>
              <a:rPr lang="en-US" altLang="en-US" sz="2200" i="1" dirty="0"/>
              <a:t>$</a:t>
            </a:r>
            <a:r>
              <a:rPr lang="en-US" altLang="en-US" sz="2200" i="1" dirty="0" err="1"/>
              <a:t>i</a:t>
            </a:r>
            <a:r>
              <a:rPr lang="en-US" altLang="en-US" sz="2200" i="1" dirty="0"/>
              <a:t>=1;</a:t>
            </a:r>
            <a:r>
              <a:rPr lang="en-US" altLang="en-US" sz="2200" i="1" dirty="0" smtClean="0"/>
              <a:t/>
            </a:r>
            <a:br>
              <a:rPr lang="en-US" altLang="en-US" sz="2200" i="1" dirty="0" smtClean="0"/>
            </a:br>
            <a:r>
              <a:rPr lang="en-US" altLang="en-US" sz="2200" i="1" dirty="0" smtClean="0"/>
              <a:t>while($</a:t>
            </a:r>
            <a:r>
              <a:rPr lang="en-US" altLang="en-US" sz="2200" i="1" dirty="0" err="1" smtClean="0"/>
              <a:t>i</a:t>
            </a:r>
            <a:r>
              <a:rPr lang="en-US" altLang="en-US" sz="2200" i="1" dirty="0"/>
              <a:t>&lt;</a:t>
            </a:r>
            <a:r>
              <a:rPr lang="en-US" altLang="en-US" sz="2200" i="1" dirty="0" smtClean="0"/>
              <a:t>=5</a:t>
            </a:r>
            <a:r>
              <a:rPr lang="en-US" altLang="en-US" sz="2200" i="1" dirty="0" smtClean="0"/>
              <a:t>)</a:t>
            </a:r>
            <a:br>
              <a:rPr lang="en-US" altLang="en-US" sz="2200" i="1" dirty="0" smtClean="0"/>
            </a:br>
            <a:r>
              <a:rPr lang="en-US" altLang="en-US" sz="2200" i="1" dirty="0" smtClean="0"/>
              <a:t>  {</a:t>
            </a:r>
            <a:br>
              <a:rPr lang="en-US" altLang="en-US" sz="2200" i="1" dirty="0" smtClean="0"/>
            </a:br>
            <a:r>
              <a:rPr lang="en-US" altLang="en-US" sz="2200" i="1" dirty="0" smtClean="0"/>
              <a:t>  echo "The number is " . $</a:t>
            </a:r>
            <a:r>
              <a:rPr lang="en-US" altLang="en-US" sz="2200" i="1" dirty="0" err="1" smtClean="0"/>
              <a:t>i</a:t>
            </a:r>
            <a:r>
              <a:rPr lang="en-US" altLang="en-US" sz="2200" i="1" dirty="0" smtClean="0"/>
              <a:t> . "&lt;</a:t>
            </a:r>
            <a:r>
              <a:rPr lang="en-US" altLang="en-US" sz="2200" i="1" dirty="0" err="1" smtClean="0"/>
              <a:t>br</a:t>
            </a:r>
            <a:r>
              <a:rPr lang="en-US" altLang="en-US" sz="2200" i="1" dirty="0" smtClean="0"/>
              <a:t>&gt;";</a:t>
            </a:r>
            <a:br>
              <a:rPr lang="en-US" altLang="en-US" sz="2200" i="1" dirty="0" smtClean="0"/>
            </a:br>
            <a:r>
              <a:rPr lang="en-US" altLang="en-US" sz="2200" i="1" dirty="0" smtClean="0"/>
              <a:t>  $</a:t>
            </a:r>
            <a:r>
              <a:rPr lang="en-US" altLang="en-US" sz="2200" i="1" dirty="0" err="1" smtClean="0"/>
              <a:t>i</a:t>
            </a:r>
            <a:r>
              <a:rPr lang="en-US" altLang="en-US" sz="2200" i="1" dirty="0" smtClean="0"/>
              <a:t>++;</a:t>
            </a:r>
            <a:br>
              <a:rPr lang="en-US" altLang="en-US" sz="2200" i="1" dirty="0" smtClean="0"/>
            </a:br>
            <a:r>
              <a:rPr lang="en-US" altLang="en-US" sz="2200" i="1" dirty="0" smtClean="0"/>
              <a:t>  </a:t>
            </a:r>
            <a:r>
              <a:rPr lang="en-US" altLang="en-US" sz="2200" i="1" dirty="0" smtClean="0"/>
              <a:t>}</a:t>
            </a:r>
          </a:p>
          <a:p>
            <a:pPr eaLnBrk="1" hangingPunct="1">
              <a:buNone/>
            </a:pPr>
            <a:r>
              <a:rPr lang="en-US" altLang="en-US" sz="2200" i="1" dirty="0" smtClean="0"/>
              <a:t>Print “good by”;</a:t>
            </a:r>
            <a:r>
              <a:rPr lang="en-US" altLang="en-US" sz="2200" i="1" dirty="0" smtClean="0"/>
              <a:t/>
            </a:r>
            <a:br>
              <a:rPr lang="en-US" altLang="en-US" sz="2200" i="1" dirty="0" smtClean="0"/>
            </a:br>
            <a:r>
              <a:rPr lang="en-US" altLang="en-US" sz="2200" i="1" dirty="0" smtClean="0"/>
              <a:t>?&gt;</a:t>
            </a:r>
            <a:br>
              <a:rPr lang="en-US" altLang="en-US" sz="2200" i="1" dirty="0" smtClean="0"/>
            </a:br>
            <a:r>
              <a:rPr lang="en-US" altLang="en-US" sz="2200" i="1" dirty="0" smtClean="0"/>
              <a:t>&lt; /body&gt;</a:t>
            </a:r>
            <a:br>
              <a:rPr lang="en-US" altLang="en-US" sz="2200" i="1" dirty="0" smtClean="0"/>
            </a:br>
            <a:r>
              <a:rPr lang="en-US" altLang="en-US" sz="2200" i="1" dirty="0" smtClean="0"/>
              <a:t>&lt; /html&gt; </a:t>
            </a:r>
          </a:p>
        </p:txBody>
      </p:sp>
    </p:spTree>
    <p:extLst>
      <p:ext uri="{BB962C8B-B14F-4D97-AF65-F5344CB8AC3E}">
        <p14:creationId xmlns:p14="http://schemas.microsoft.com/office/powerpoint/2010/main" val="26776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The do...while Statement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75456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do...while statement will always execute the block of </a:t>
            </a:r>
            <a:r>
              <a:rPr lang="en-US" dirty="0" smtClean="0">
                <a:solidFill>
                  <a:srgbClr val="FF0000"/>
                </a:solidFill>
              </a:rPr>
              <a:t>code once, it </a:t>
            </a:r>
            <a:r>
              <a:rPr lang="en-US" dirty="0" smtClean="0"/>
              <a:t>will then check the condition, and repeat the loop while the condition is true.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Syntax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i="1" dirty="0" smtClean="0"/>
              <a:t>       do</a:t>
            </a:r>
            <a:br>
              <a:rPr lang="en-US" sz="2400" i="1" dirty="0" smtClean="0"/>
            </a:br>
            <a:r>
              <a:rPr lang="en-US" sz="2400" i="1" dirty="0" smtClean="0"/>
              <a:t>  {</a:t>
            </a:r>
            <a:br>
              <a:rPr lang="en-US" sz="2400" i="1" dirty="0" smtClean="0"/>
            </a:br>
            <a:r>
              <a:rPr lang="en-US" sz="2400" i="1" dirty="0" smtClean="0"/>
              <a:t>  code to be executed;</a:t>
            </a:r>
            <a:br>
              <a:rPr lang="en-US" sz="2400" i="1" dirty="0" smtClean="0"/>
            </a:br>
            <a:r>
              <a:rPr lang="en-US" sz="2400" i="1" dirty="0" smtClean="0"/>
              <a:t>  }</a:t>
            </a:r>
            <a:br>
              <a:rPr lang="en-US" sz="2400" i="1" dirty="0" smtClean="0"/>
            </a:br>
            <a:r>
              <a:rPr lang="en-US" sz="2400" i="1" dirty="0" smtClean="0"/>
              <a:t>while (condition); </a:t>
            </a:r>
          </a:p>
        </p:txBody>
      </p:sp>
    </p:spTree>
    <p:extLst>
      <p:ext uri="{BB962C8B-B14F-4D97-AF65-F5344CB8AC3E}">
        <p14:creationId xmlns:p14="http://schemas.microsoft.com/office/powerpoint/2010/main" val="9738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The do...while Statement-Example</a:t>
            </a:r>
            <a:endParaRPr lang="en-US" alt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3340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i="1" dirty="0" smtClean="0"/>
              <a:t>      &lt;html&gt;&lt; body&gt;</a:t>
            </a:r>
            <a:br>
              <a:rPr lang="en-US" altLang="en-US" sz="2800" i="1" dirty="0" smtClean="0"/>
            </a:br>
            <a:r>
              <a:rPr lang="en-US" altLang="en-US" sz="2800" i="1" dirty="0" smtClean="0"/>
              <a:t>&lt; ?</a:t>
            </a:r>
            <a:r>
              <a:rPr lang="en-US" altLang="en-US" sz="2800" i="1" dirty="0" err="1" smtClean="0"/>
              <a:t>php</a:t>
            </a:r>
            <a:r>
              <a:rPr lang="en-US" altLang="en-US" sz="2800" i="1" dirty="0" smtClean="0"/>
              <a:t/>
            </a:r>
            <a:br>
              <a:rPr lang="en-US" altLang="en-US" sz="2800" i="1" dirty="0" smtClean="0"/>
            </a:br>
            <a:r>
              <a:rPr lang="en-US" altLang="en-US" sz="2800" i="1" dirty="0" smtClean="0"/>
              <a:t>$</a:t>
            </a:r>
            <a:r>
              <a:rPr lang="en-US" altLang="en-US" sz="2800" i="1" dirty="0" err="1" smtClean="0"/>
              <a:t>i</a:t>
            </a:r>
            <a:r>
              <a:rPr lang="en-US" altLang="en-US" sz="2800" i="1" dirty="0" smtClean="0"/>
              <a:t>=1;</a:t>
            </a:r>
            <a:br>
              <a:rPr lang="en-US" altLang="en-US" sz="2800" i="1" dirty="0" smtClean="0"/>
            </a:br>
            <a:r>
              <a:rPr lang="en-US" altLang="en-US" sz="2800" i="1" dirty="0" smtClean="0"/>
              <a:t>do</a:t>
            </a:r>
            <a:br>
              <a:rPr lang="en-US" altLang="en-US" sz="2800" i="1" dirty="0" smtClean="0"/>
            </a:br>
            <a:r>
              <a:rPr lang="en-US" altLang="en-US" sz="2800" i="1" dirty="0" smtClean="0"/>
              <a:t>  </a:t>
            </a:r>
            <a:r>
              <a:rPr lang="en-US" altLang="en-US" sz="2800" i="1" dirty="0" smtClean="0"/>
              <a:t>{</a:t>
            </a:r>
            <a:r>
              <a:rPr lang="en-US" altLang="en-US" sz="2800" i="1" dirty="0" smtClean="0"/>
              <a:t/>
            </a:r>
            <a:br>
              <a:rPr lang="en-US" altLang="en-US" sz="2800" i="1" dirty="0" smtClean="0"/>
            </a:br>
            <a:r>
              <a:rPr lang="en-US" altLang="en-US" sz="2800" i="1" dirty="0" smtClean="0"/>
              <a:t>    echo "The number is " . $</a:t>
            </a:r>
            <a:r>
              <a:rPr lang="en-US" altLang="en-US" sz="2800" i="1" dirty="0" err="1" smtClean="0"/>
              <a:t>i</a:t>
            </a:r>
            <a:r>
              <a:rPr lang="en-US" altLang="en-US" sz="2800" i="1" dirty="0" smtClean="0"/>
              <a:t> . "&lt;</a:t>
            </a:r>
            <a:r>
              <a:rPr lang="en-US" altLang="en-US" sz="2800" i="1" dirty="0" err="1" smtClean="0"/>
              <a:t>br</a:t>
            </a:r>
            <a:r>
              <a:rPr lang="en-US" altLang="en-US" sz="2800" i="1" dirty="0" smtClean="0"/>
              <a:t>&gt;";</a:t>
            </a:r>
          </a:p>
          <a:p>
            <a:pPr eaLnBrk="1" hangingPunct="1">
              <a:buNone/>
            </a:pPr>
            <a:r>
              <a:rPr lang="en-US" altLang="en-US" sz="2800" i="1" dirty="0"/>
              <a:t> </a:t>
            </a:r>
            <a:r>
              <a:rPr lang="en-US" altLang="en-US" sz="2800" i="1" dirty="0" smtClean="0"/>
              <a:t>	  $</a:t>
            </a:r>
            <a:r>
              <a:rPr lang="en-US" altLang="en-US" sz="2800" i="1" dirty="0" err="1"/>
              <a:t>i</a:t>
            </a:r>
            <a:r>
              <a:rPr lang="en-US" altLang="en-US" sz="2800" i="1" dirty="0"/>
              <a:t>++;</a:t>
            </a:r>
            <a:endParaRPr lang="en-US" altLang="en-US" sz="2800" i="1" dirty="0" smtClean="0"/>
          </a:p>
          <a:p>
            <a:pPr eaLnBrk="1" hangingPunct="1">
              <a:buNone/>
            </a:pPr>
            <a:r>
              <a:rPr lang="en-US" altLang="en-US" sz="2800" i="1" dirty="0" smtClean="0"/>
              <a:t>         }</a:t>
            </a:r>
            <a:br>
              <a:rPr lang="en-US" altLang="en-US" sz="2800" i="1" dirty="0" smtClean="0"/>
            </a:br>
            <a:r>
              <a:rPr lang="en-US" altLang="en-US" sz="2800" i="1" dirty="0" smtClean="0"/>
              <a:t>while ($</a:t>
            </a:r>
            <a:r>
              <a:rPr lang="en-US" altLang="en-US" sz="2800" i="1" dirty="0" err="1" smtClean="0"/>
              <a:t>i</a:t>
            </a:r>
            <a:r>
              <a:rPr lang="en-US" altLang="en-US" sz="2800" i="1" dirty="0" smtClean="0"/>
              <a:t>&lt;=</a:t>
            </a:r>
            <a:r>
              <a:rPr lang="en-US" altLang="en-US" sz="2800" i="1" dirty="0" smtClean="0"/>
              <a:t>5);</a:t>
            </a:r>
            <a:br>
              <a:rPr lang="en-US" altLang="en-US" sz="2800" i="1" dirty="0" smtClean="0"/>
            </a:br>
            <a:r>
              <a:rPr lang="en-US" altLang="en-US" sz="2800" i="1" dirty="0" smtClean="0"/>
              <a:t>?&gt;</a:t>
            </a:r>
            <a:br>
              <a:rPr lang="en-US" altLang="en-US" sz="2800" i="1" dirty="0" smtClean="0"/>
            </a:br>
            <a:r>
              <a:rPr lang="en-US" altLang="en-US" sz="2800" i="1" dirty="0" smtClean="0"/>
              <a:t>&lt; /body&gt;&lt; /html&gt; </a:t>
            </a:r>
          </a:p>
        </p:txBody>
      </p:sp>
    </p:spTree>
    <p:extLst>
      <p:ext uri="{BB962C8B-B14F-4D97-AF65-F5344CB8AC3E}">
        <p14:creationId xmlns:p14="http://schemas.microsoft.com/office/powerpoint/2010/main" val="149033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The for Loop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75456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for loop is used when you know in advance how many times the script should run.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Syntax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i="1" dirty="0" smtClean="0"/>
              <a:t>     for (init; condition; increment)</a:t>
            </a:r>
            <a:br>
              <a:rPr lang="en-US" sz="2200" i="1" dirty="0" smtClean="0"/>
            </a:br>
            <a:r>
              <a:rPr lang="en-US" sz="2200" i="1" dirty="0" smtClean="0"/>
              <a:t>  {</a:t>
            </a:r>
            <a:br>
              <a:rPr lang="en-US" sz="2200" i="1" dirty="0" smtClean="0"/>
            </a:br>
            <a:r>
              <a:rPr lang="en-US" sz="2200" i="1" dirty="0" smtClean="0"/>
              <a:t>  code to be executed;</a:t>
            </a:r>
            <a:br>
              <a:rPr lang="en-US" sz="2200" i="1" dirty="0" smtClean="0"/>
            </a:br>
            <a:r>
              <a:rPr lang="en-US" sz="2200" i="1" dirty="0" smtClean="0"/>
              <a:t>  } </a:t>
            </a:r>
          </a:p>
          <a:p>
            <a:pPr marL="514350" indent="-514350" algn="just" eaLnBrk="1" fontAlgn="auto" hangingPunct="1">
              <a:spcAft>
                <a:spcPts val="0"/>
              </a:spcAft>
              <a:defRPr/>
            </a:pPr>
            <a:r>
              <a:rPr lang="en-US" sz="2400" b="1" dirty="0" smtClean="0"/>
              <a:t>Note: </a:t>
            </a:r>
            <a:r>
              <a:rPr lang="en-US" sz="2400" dirty="0" smtClean="0"/>
              <a:t>The </a:t>
            </a:r>
            <a:r>
              <a:rPr lang="en-US" sz="2400" i="1" dirty="0" smtClean="0"/>
              <a:t>init</a:t>
            </a:r>
            <a:r>
              <a:rPr lang="en-US" sz="2400" dirty="0" smtClean="0"/>
              <a:t> and </a:t>
            </a:r>
            <a:r>
              <a:rPr lang="en-US" sz="2400" i="1" dirty="0" smtClean="0"/>
              <a:t>increment</a:t>
            </a:r>
            <a:r>
              <a:rPr lang="en-US" sz="2400" dirty="0" smtClean="0"/>
              <a:t> parameters above can be empty or have multiple expressions (separated by commas).</a:t>
            </a:r>
            <a:endParaRPr lang="en-US" sz="2200" i="1" dirty="0" smtClean="0"/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4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The for Loop-Example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7545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    &lt;html&gt;</a:t>
            </a:r>
            <a:br>
              <a:rPr lang="en-US" dirty="0" smtClean="0"/>
            </a:br>
            <a:r>
              <a:rPr lang="en-US" dirty="0" smtClean="0"/>
              <a:t>&lt; 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 ?php</a:t>
            </a:r>
            <a:br>
              <a:rPr lang="en-US" dirty="0" smtClean="0"/>
            </a:br>
            <a:r>
              <a:rPr lang="en-US" dirty="0" smtClean="0"/>
              <a:t>for ($</a:t>
            </a:r>
            <a:r>
              <a:rPr lang="en-US" dirty="0" err="1" smtClean="0"/>
              <a:t>i</a:t>
            </a:r>
            <a:r>
              <a:rPr lang="en-US" dirty="0" smtClean="0"/>
              <a:t>=1; $</a:t>
            </a:r>
            <a:r>
              <a:rPr lang="en-US" dirty="0" err="1" smtClean="0"/>
              <a:t>i</a:t>
            </a:r>
            <a:r>
              <a:rPr lang="en-US" dirty="0" smtClean="0"/>
              <a:t>&lt;=5; $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  {</a:t>
            </a:r>
            <a:br>
              <a:rPr lang="en-US" dirty="0" smtClean="0"/>
            </a:br>
            <a:r>
              <a:rPr lang="en-US" dirty="0" smtClean="0"/>
              <a:t>  echo "The number is " . $</a:t>
            </a:r>
            <a:r>
              <a:rPr lang="en-US" dirty="0" err="1" smtClean="0"/>
              <a:t>i</a:t>
            </a:r>
            <a:r>
              <a:rPr lang="en-US" dirty="0" smtClean="0"/>
              <a:t>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  <a:br>
              <a:rPr lang="en-US" dirty="0" smtClean="0"/>
            </a:br>
            <a:r>
              <a:rPr lang="en-US" dirty="0" smtClean="0"/>
              <a:t>  }</a:t>
            </a:r>
            <a:br>
              <a:rPr lang="en-US" dirty="0" smtClean="0"/>
            </a:br>
            <a:r>
              <a:rPr lang="en-US" dirty="0" smtClean="0"/>
              <a:t>?&gt;</a:t>
            </a:r>
            <a:br>
              <a:rPr lang="en-US" dirty="0" smtClean="0"/>
            </a:br>
            <a:r>
              <a:rPr lang="en-US" dirty="0" smtClean="0"/>
              <a:t>&lt; /body&gt;</a:t>
            </a:r>
            <a:br>
              <a:rPr lang="en-US" dirty="0" smtClean="0"/>
            </a:br>
            <a:r>
              <a:rPr lang="en-US" dirty="0" smtClean="0"/>
              <a:t>&lt; /html&gt; </a:t>
            </a:r>
          </a:p>
        </p:txBody>
      </p:sp>
    </p:spTree>
    <p:extLst>
      <p:ext uri="{BB962C8B-B14F-4D97-AF65-F5344CB8AC3E}">
        <p14:creationId xmlns:p14="http://schemas.microsoft.com/office/powerpoint/2010/main" val="303736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63062" y="381000"/>
            <a:ext cx="8229600" cy="779585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The </a:t>
            </a:r>
            <a:r>
              <a:rPr lang="en-US" altLang="en-US" b="1" dirty="0" err="1" smtClean="0"/>
              <a:t>foreach</a:t>
            </a:r>
            <a:r>
              <a:rPr lang="en-US" altLang="en-US" b="1" dirty="0" smtClean="0"/>
              <a:t> Loop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062" y="1295400"/>
            <a:ext cx="8382000" cy="4754563"/>
          </a:xfrm>
        </p:spPr>
        <p:txBody>
          <a:bodyPr rtlCol="0">
            <a:normAutofit fontScale="925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</a:t>
            </a:r>
            <a:r>
              <a:rPr lang="en-US" dirty="0" err="1" smtClean="0"/>
              <a:t>foreach</a:t>
            </a:r>
            <a:r>
              <a:rPr lang="en-US" dirty="0" smtClean="0"/>
              <a:t> loop is used to loop through arrays.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Syntax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i="1" dirty="0" smtClean="0"/>
              <a:t>     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i="1" dirty="0" smtClean="0"/>
              <a:t>      </a:t>
            </a:r>
            <a:r>
              <a:rPr lang="en-US" sz="2200" i="1" dirty="0" err="1" smtClean="0"/>
              <a:t>foreach</a:t>
            </a:r>
            <a:r>
              <a:rPr lang="en-US" sz="2200" i="1" dirty="0" smtClean="0"/>
              <a:t> ($array as $value)</a:t>
            </a:r>
            <a:br>
              <a:rPr lang="en-US" sz="2200" i="1" dirty="0" smtClean="0"/>
            </a:br>
            <a:r>
              <a:rPr lang="en-US" sz="2200" i="1" dirty="0" smtClean="0"/>
              <a:t>  {</a:t>
            </a:r>
            <a:br>
              <a:rPr lang="en-US" sz="2200" i="1" dirty="0" smtClean="0"/>
            </a:br>
            <a:r>
              <a:rPr lang="en-US" sz="2200" i="1" dirty="0" smtClean="0"/>
              <a:t>  code to be executed;</a:t>
            </a:r>
            <a:br>
              <a:rPr lang="en-US" sz="2200" i="1" dirty="0" smtClean="0"/>
            </a:br>
            <a:r>
              <a:rPr lang="en-US" sz="2200" i="1" dirty="0" smtClean="0"/>
              <a:t>  }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For every loop iteration, the value of the current array element is assigned to $value (and the array pointer is moved by one) - so on the next loop iteration, you'll be looking at the next array value.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b="1" dirty="0" smtClean="0"/>
              <a:t>The </a:t>
            </a:r>
            <a:r>
              <a:rPr lang="en-US" sz="2400" b="1" dirty="0" err="1" smtClean="0"/>
              <a:t>foreach</a:t>
            </a:r>
            <a:r>
              <a:rPr lang="en-US" sz="2400" b="1" dirty="0" smtClean="0"/>
              <a:t> Loop Example  after Arrays part</a:t>
            </a:r>
            <a:endParaRPr lang="en-US" sz="2200" i="1" dirty="0" smtClean="0"/>
          </a:p>
        </p:txBody>
      </p:sp>
    </p:spTree>
    <p:extLst>
      <p:ext uri="{BB962C8B-B14F-4D97-AF65-F5344CB8AC3E}">
        <p14:creationId xmlns:p14="http://schemas.microsoft.com/office/powerpoint/2010/main" val="412735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AB1EAC43B815424C96D32F5905C6C054" ma:contentTypeVersion="10" ma:contentTypeDescription="إنشاء مستند جديد." ma:contentTypeScope="" ma:versionID="f2f6b6a321f0b5b0888709fbaa226e96">
  <xsd:schema xmlns:xsd="http://www.w3.org/2001/XMLSchema" xmlns:xs="http://www.w3.org/2001/XMLSchema" xmlns:p="http://schemas.microsoft.com/office/2006/metadata/properties" xmlns:ns2="54839328-afe8-48d1-a406-5c2c895e77a3" xmlns:ns3="f59f8d1f-2e91-40a8-9fa6-5633a360ccee" targetNamespace="http://schemas.microsoft.com/office/2006/metadata/properties" ma:root="true" ma:fieldsID="a53616bb29d626360d55a0b0863889fb" ns2:_="" ns3:_="">
    <xsd:import namespace="54839328-afe8-48d1-a406-5c2c895e77a3"/>
    <xsd:import namespace="f59f8d1f-2e91-40a8-9fa6-5633a360cc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839328-afe8-48d1-a406-5c2c895e7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علامات الصور" ma:readOnly="false" ma:fieldId="{5cf76f15-5ced-4ddc-b409-7134ff3c332f}" ma:taxonomyMulti="true" ma:sspId="9ff52f34-b351-492d-bd72-b80be8882a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f8d1f-2e91-40a8-9fa6-5633a360cce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59bd7a56-8bc9-410c-943b-83c87892c5d3}" ma:internalName="TaxCatchAll" ma:showField="CatchAllData" ma:web="f59f8d1f-2e91-40a8-9fa6-5633a360cc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4839328-afe8-48d1-a406-5c2c895e77a3">
      <Terms xmlns="http://schemas.microsoft.com/office/infopath/2007/PartnerControls"/>
    </lcf76f155ced4ddcb4097134ff3c332f>
    <TaxCatchAll xmlns="f59f8d1f-2e91-40a8-9fa6-5633a360ccee" xsi:nil="true"/>
  </documentManagement>
</p:properties>
</file>

<file path=customXml/itemProps1.xml><?xml version="1.0" encoding="utf-8"?>
<ds:datastoreItem xmlns:ds="http://schemas.openxmlformats.org/officeDocument/2006/customXml" ds:itemID="{40655B03-D79E-4F5A-B033-9185EF3E02AF}"/>
</file>

<file path=customXml/itemProps2.xml><?xml version="1.0" encoding="utf-8"?>
<ds:datastoreItem xmlns:ds="http://schemas.openxmlformats.org/officeDocument/2006/customXml" ds:itemID="{BAF4292D-237C-468B-9F45-B4C044CADA52}"/>
</file>

<file path=customXml/itemProps3.xml><?xml version="1.0" encoding="utf-8"?>
<ds:datastoreItem xmlns:ds="http://schemas.openxmlformats.org/officeDocument/2006/customXml" ds:itemID="{E87DBE14-EFA1-4DF4-B991-28FD9241E2C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3872</TotalTime>
  <Words>278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Part 5  PHP Loops</vt:lpstr>
      <vt:lpstr>PHP Loops</vt:lpstr>
      <vt:lpstr>The while Loop</vt:lpstr>
      <vt:lpstr>The while Loop-Example</vt:lpstr>
      <vt:lpstr>The do...while Statement</vt:lpstr>
      <vt:lpstr>The do...while Statement-Example</vt:lpstr>
      <vt:lpstr>The for Loop</vt:lpstr>
      <vt:lpstr>The for Loop-Example</vt:lpstr>
      <vt:lpstr>The foreach Loop</vt:lpstr>
      <vt:lpstr>PowerPoint Presentation</vt:lpstr>
      <vt:lpstr>PowerPoint Presentation</vt:lpstr>
    </vt:vector>
  </TitlesOfParts>
  <Company>Univeristy of Nebraska - 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College of Business Administration</dc:creator>
  <cp:lastModifiedBy>aa</cp:lastModifiedBy>
  <cp:revision>234</cp:revision>
  <cp:lastPrinted>2019-02-10T13:13:25Z</cp:lastPrinted>
  <dcterms:created xsi:type="dcterms:W3CDTF">2002-08-15T13:14:21Z</dcterms:created>
  <dcterms:modified xsi:type="dcterms:W3CDTF">2021-04-29T10:22:29Z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0x010100AB1EAC43B815424C96D32F5905C6C054</vt:lpwstr>
  </property>
</Properties>
</file>