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0" r:id="rId1"/>
  </p:sldMasterIdLst>
  <p:notesMasterIdLst>
    <p:notesMasterId r:id="rId30"/>
  </p:notesMasterIdLst>
  <p:handoutMasterIdLst>
    <p:handoutMasterId r:id="rId31"/>
  </p:handoutMasterIdLst>
  <p:sldIdLst>
    <p:sldId id="524" r:id="rId2"/>
    <p:sldId id="525" r:id="rId3"/>
    <p:sldId id="526" r:id="rId4"/>
    <p:sldId id="527" r:id="rId5"/>
    <p:sldId id="528" r:id="rId6"/>
    <p:sldId id="529" r:id="rId7"/>
    <p:sldId id="531" r:id="rId8"/>
    <p:sldId id="532" r:id="rId9"/>
    <p:sldId id="533" r:id="rId10"/>
    <p:sldId id="534" r:id="rId11"/>
    <p:sldId id="535" r:id="rId12"/>
    <p:sldId id="536" r:id="rId13"/>
    <p:sldId id="537" r:id="rId14"/>
    <p:sldId id="538" r:id="rId15"/>
    <p:sldId id="539" r:id="rId16"/>
    <p:sldId id="540" r:id="rId17"/>
    <p:sldId id="541" r:id="rId18"/>
    <p:sldId id="542" r:id="rId19"/>
    <p:sldId id="543" r:id="rId20"/>
    <p:sldId id="544" r:id="rId21"/>
    <p:sldId id="545" r:id="rId22"/>
    <p:sldId id="546" r:id="rId23"/>
    <p:sldId id="547" r:id="rId24"/>
    <p:sldId id="548" r:id="rId25"/>
    <p:sldId id="549" r:id="rId26"/>
    <p:sldId id="550" r:id="rId27"/>
    <p:sldId id="551" r:id="rId28"/>
    <p:sldId id="552" r:id="rId29"/>
  </p:sldIdLst>
  <p:sldSz cx="9144000" cy="6858000" type="screen4x3"/>
  <p:notesSz cx="9926638" cy="67976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A2916"/>
    <a:srgbClr val="FF0000"/>
    <a:srgbClr val="E454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9BB5C-1378-FF11-A175-03E6E1A93CCA}" v="1" dt="2019-02-09T20:51:56.069"/>
  </p1510:revLst>
</p1510:revInfo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5" autoAdjust="0"/>
    <p:restoredTop sz="90676" autoAdjust="0"/>
  </p:normalViewPr>
  <p:slideViewPr>
    <p:cSldViewPr>
      <p:cViewPr varScale="1">
        <p:scale>
          <a:sx n="57" d="100"/>
          <a:sy n="57" d="100"/>
        </p:scale>
        <p:origin x="23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6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66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65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8" y="1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47B32-984F-4ABB-84FD-4F662DEC08D9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DD2E2A-CACD-4FEE-B4D2-736CD61B4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82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5095" y="0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3900" y="509588"/>
            <a:ext cx="3398838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23552" y="3228896"/>
            <a:ext cx="7279535" cy="3058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5095" y="6457791"/>
            <a:ext cx="4301543" cy="339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376FE08-D186-4741-B366-417B142928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98018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76FE08-D186-4741-B366-417B14292817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97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EB4587-00CE-4CAA-B002-8DA2638FCE80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6EA4B2-C361-4ED0-A46A-5B2D95CEF7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8DBA52-5DBB-404C-B8C0-A61E92DEA5C1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FD9D54-45C2-4AC2-AF1F-5526532BF5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4311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5FC1BF-010D-4A62-89AF-80A9DCD4E866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85977C-F926-46B2-B5DC-860499FB7D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42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820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70A892-A4AF-4E59-8C40-9DCBD5527675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8191E8-D434-416E-8CB3-F034D7BEA5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2796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18355-F022-4402-97B2-1620EDDF90E7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67FC9A-0DD0-4DB2-AE0E-F10CB844E1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006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D4428-0320-4001-8383-D30D5A603D84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6BBE28-1DAC-4D09-8D59-2A180AA73B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2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E96C0-F60C-4742-896A-F893CB5FD845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9EF7D-252E-4737-87F6-8D867E5648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7678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53F499-51CC-42EC-AB3F-BB7353A4EB20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B5988-9EAA-4CCC-A1E1-75040307498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6458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E519B5-6A4C-4346-8205-2D3AB682B495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BBB9DE-8268-4BEB-97B2-F6843DCE26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34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C1FCE-0E45-4A80-97A4-B6990A3AB154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485E5A-A2F0-4E69-AAEE-A63BFD4F3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491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7EC965-A568-47FD-A07C-070F4E411252}" type="datetime1">
              <a:rPr lang="en-US"/>
              <a:pPr>
                <a:defRPr/>
              </a:pPr>
              <a:t>5/6/2021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4CB461-37C6-4D29-9B5F-5DCC44FD25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249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FCE3193-BACA-4D42-89AA-FDC25F28BC45}" type="datetime1">
              <a:rPr lang="en-US"/>
              <a:pPr>
                <a:defRPr/>
              </a:pPr>
              <a:t>5/6/2021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133FDEC5-DB1B-4CC7-9225-FBFB6B32FD5E}" type="slidenum">
              <a:rPr lang="en-US" altLang="en-US"/>
              <a:pPr/>
              <a:t>‹#›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8" name="Line 8"/>
          <p:cNvSpPr>
            <a:spLocks noChangeShapeType="1"/>
          </p:cNvSpPr>
          <p:nvPr userDrawn="1"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01600">
            <a:solidFill>
              <a:srgbClr val="CE5D28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Times New Roman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  <p:sldLayoutId id="2147483953" r:id="rId9"/>
    <p:sldLayoutId id="2147483954" r:id="rId10"/>
    <p:sldLayoutId id="214748395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230505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Part 7</a:t>
            </a:r>
            <a:br>
              <a:rPr lang="en-US" altLang="en-US" b="1" dirty="0" smtClean="0"/>
            </a:br>
            <a:r>
              <a:rPr lang="en-US" altLang="en-US" b="1" dirty="0" smtClean="0"/>
              <a:t>PHP Arrays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1066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511175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Example 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229600" cy="471011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 smtClean="0"/>
              <a:t>&lt;?</a:t>
            </a:r>
            <a:r>
              <a:rPr lang="en-US" altLang="en-US" sz="1800" dirty="0" err="1" smtClean="0"/>
              <a:t>php</a:t>
            </a:r>
            <a:endParaRPr lang="en-US" altLang="en-US" sz="18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 smtClean="0"/>
              <a:t>$grades = array</a:t>
            </a:r>
            <a:br>
              <a:rPr lang="en-US" altLang="en-US" sz="1800" dirty="0" smtClean="0"/>
            </a:br>
            <a:r>
              <a:rPr lang="en-US" altLang="en-US" sz="1800" dirty="0" smtClean="0"/>
              <a:t>  (</a:t>
            </a:r>
            <a:br>
              <a:rPr lang="en-US" altLang="en-US" sz="1800" dirty="0" smtClean="0"/>
            </a:br>
            <a:r>
              <a:rPr lang="en-US" altLang="en-US" sz="1800" dirty="0" smtClean="0"/>
              <a:t>  “</a:t>
            </a:r>
            <a:r>
              <a:rPr lang="en-US" altLang="en-US" sz="1800" dirty="0" err="1" smtClean="0"/>
              <a:t>ali</a:t>
            </a:r>
            <a:r>
              <a:rPr lang="en-US" altLang="en-US" sz="1800" dirty="0" smtClean="0"/>
              <a:t>"=&gt;array  (  “</a:t>
            </a:r>
            <a:r>
              <a:rPr lang="en-US" altLang="en-US" sz="1800" dirty="0" err="1" smtClean="0"/>
              <a:t>php</a:t>
            </a:r>
            <a:r>
              <a:rPr lang="en-US" altLang="en-US" sz="1800" dirty="0" smtClean="0"/>
              <a:t>“,  “50“),</a:t>
            </a:r>
            <a:br>
              <a:rPr lang="en-US" altLang="en-US" sz="1800" dirty="0" smtClean="0"/>
            </a:br>
            <a:r>
              <a:rPr lang="en-US" altLang="en-US" sz="1800" dirty="0" smtClean="0"/>
              <a:t>  “</a:t>
            </a:r>
            <a:r>
              <a:rPr lang="en-US" altLang="en-US" sz="1800" dirty="0" err="1" smtClean="0"/>
              <a:t>sami</a:t>
            </a:r>
            <a:r>
              <a:rPr lang="en-US" altLang="en-US" sz="1800" dirty="0" smtClean="0"/>
              <a:t>"=&gt;array(  “php”,”77”  ),</a:t>
            </a:r>
            <a:br>
              <a:rPr lang="en-US" altLang="en-US" sz="1800" dirty="0" smtClean="0"/>
            </a:br>
            <a:r>
              <a:rPr lang="en-US" altLang="en-US" sz="1800" dirty="0" smtClean="0"/>
              <a:t>  “rami"=&gt;array ( “</a:t>
            </a:r>
            <a:r>
              <a:rPr lang="en-US" altLang="en-US" sz="1800" dirty="0" err="1" smtClean="0"/>
              <a:t>php</a:t>
            </a:r>
            <a:r>
              <a:rPr lang="en-US" altLang="en-US" sz="1800" dirty="0" smtClean="0"/>
              <a:t>“ )</a:t>
            </a:r>
            <a:br>
              <a:rPr lang="en-US" altLang="en-US" sz="1800" dirty="0" smtClean="0"/>
            </a:br>
            <a:r>
              <a:rPr lang="en-US" altLang="en-US" sz="1800" dirty="0" smtClean="0"/>
              <a:t>  );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1800" dirty="0" smtClean="0"/>
              <a:t>?&gt;</a:t>
            </a:r>
          </a:p>
          <a:p>
            <a:pPr eaLnBrk="1" hangingPunct="1"/>
            <a:r>
              <a:rPr lang="en-US" altLang="en-US" sz="2400" b="1" dirty="0" smtClean="0"/>
              <a:t>Use for each loop to print all elements in grades array……HW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1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551610"/>
              </p:ext>
            </p:extLst>
          </p:nvPr>
        </p:nvGraphicFramePr>
        <p:xfrm>
          <a:off x="1066800" y="4419600"/>
          <a:ext cx="371475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grades[</a:t>
                      </a:r>
                      <a:r>
                        <a:rPr lang="en-US" sz="1800" dirty="0" err="1" smtClean="0"/>
                        <a:t>ali</a:t>
                      </a:r>
                      <a:r>
                        <a:rPr lang="en-US" sz="1800" dirty="0" smtClean="0"/>
                        <a:t>][0]</a:t>
                      </a:r>
                      <a:endParaRPr lang="en-US" sz="1800" dirty="0"/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grades[</a:t>
                      </a:r>
                      <a:r>
                        <a:rPr lang="en-US" sz="1800" dirty="0" err="1" smtClean="0"/>
                        <a:t>ali</a:t>
                      </a:r>
                      <a:r>
                        <a:rPr lang="en-US" sz="1800" dirty="0" smtClean="0"/>
                        <a:t>][1]</a:t>
                      </a: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grades[sami][0]</a:t>
                      </a: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Grades[sami][1]</a:t>
                      </a: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Grades[rami][0]</a:t>
                      </a: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grades[rami][1]</a:t>
                      </a: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079616"/>
              </p:ext>
            </p:extLst>
          </p:nvPr>
        </p:nvGraphicFramePr>
        <p:xfrm>
          <a:off x="5715000" y="4419600"/>
          <a:ext cx="1428750" cy="11128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php</a:t>
                      </a:r>
                      <a:endParaRPr lang="en-US" sz="1800" dirty="0"/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50</a:t>
                      </a: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php</a:t>
                      </a: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77</a:t>
                      </a:r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php</a:t>
                      </a:r>
                    </a:p>
                  </a:txBody>
                  <a:tcPr marL="91439" marR="91439"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/>
                    </a:p>
                  </a:txBody>
                  <a:tcPr marL="91439" marR="91439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835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28625" y="457200"/>
            <a:ext cx="8229600" cy="725487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Sort Functions For Arrays</a:t>
            </a:r>
            <a:endParaRPr lang="en-US" altLang="en-US" sz="3200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0" y="1285875"/>
            <a:ext cx="8991600" cy="4525963"/>
          </a:xfrm>
        </p:spPr>
        <p:txBody>
          <a:bodyPr/>
          <a:lstStyle/>
          <a:p>
            <a:pPr marL="169863" indent="-169863">
              <a:buFont typeface="Arial" charset="0"/>
              <a:buChar char="•"/>
              <a:defRPr/>
            </a:pPr>
            <a:r>
              <a:rPr lang="en-US" sz="2400" dirty="0" smtClean="0"/>
              <a:t>In this chapter, we will go through the following PHP array sort functions:</a:t>
            </a:r>
          </a:p>
          <a:p>
            <a:pPr marL="169863" indent="-169863">
              <a:buFont typeface="Arial" charset="0"/>
              <a:buChar char="•"/>
              <a:defRPr/>
            </a:pPr>
            <a:r>
              <a:rPr lang="en-US" sz="2200" b="1" dirty="0" smtClean="0">
                <a:solidFill>
                  <a:srgbClr val="0000FF"/>
                </a:solidFill>
              </a:rPr>
              <a:t>sort() </a:t>
            </a:r>
            <a:r>
              <a:rPr lang="en-US" sz="2200" dirty="0" smtClean="0">
                <a:solidFill>
                  <a:srgbClr val="0000FF"/>
                </a:solidFill>
              </a:rPr>
              <a:t>- sort indexed arrays in ascending order</a:t>
            </a:r>
          </a:p>
          <a:p>
            <a:pPr marL="169863" indent="-169863">
              <a:buFont typeface="Arial" charset="0"/>
              <a:buChar char="•"/>
              <a:defRPr/>
            </a:pPr>
            <a:r>
              <a:rPr lang="en-US" sz="2200" b="1" dirty="0" err="1" smtClean="0">
                <a:solidFill>
                  <a:srgbClr val="0000FF"/>
                </a:solidFill>
              </a:rPr>
              <a:t>rsort</a:t>
            </a:r>
            <a:r>
              <a:rPr lang="en-US" sz="2200" b="1" dirty="0" smtClean="0">
                <a:solidFill>
                  <a:srgbClr val="0000FF"/>
                </a:solidFill>
              </a:rPr>
              <a:t>() </a:t>
            </a:r>
            <a:r>
              <a:rPr lang="en-US" sz="2200" dirty="0" smtClean="0">
                <a:solidFill>
                  <a:srgbClr val="0000FF"/>
                </a:solidFill>
              </a:rPr>
              <a:t>- sort indexed arrays in descending order</a:t>
            </a:r>
          </a:p>
          <a:p>
            <a:pPr marL="169863" indent="-169863">
              <a:buFont typeface="Arial" charset="0"/>
              <a:buChar char="•"/>
              <a:defRPr/>
            </a:pPr>
            <a:endParaRPr lang="en-US" sz="2200" dirty="0" smtClean="0">
              <a:solidFill>
                <a:srgbClr val="0000FF"/>
              </a:solidFill>
            </a:endParaRPr>
          </a:p>
          <a:p>
            <a:pPr marL="169863" indent="-169863">
              <a:buFont typeface="Arial" charset="0"/>
              <a:buChar char="•"/>
              <a:defRPr/>
            </a:pPr>
            <a:r>
              <a:rPr lang="en-US" sz="2200" b="1" dirty="0" err="1" smtClean="0">
                <a:solidFill>
                  <a:srgbClr val="00B050"/>
                </a:solidFill>
              </a:rPr>
              <a:t>asort() </a:t>
            </a:r>
            <a:r>
              <a:rPr lang="en-US" sz="2200" b="1" dirty="0" smtClean="0">
                <a:solidFill>
                  <a:srgbClr val="00B050"/>
                </a:solidFill>
              </a:rPr>
              <a:t>- sort associative arrays in ascending order, </a:t>
            </a:r>
            <a:r>
              <a:rPr lang="en-US" sz="2200" b="1" dirty="0" smtClean="0">
                <a:solidFill>
                  <a:srgbClr val="C00000"/>
                </a:solidFill>
              </a:rPr>
              <a:t>according to the value</a:t>
            </a:r>
          </a:p>
          <a:p>
            <a:pPr marL="169863" indent="-169863">
              <a:buFont typeface="Arial" charset="0"/>
              <a:buChar char="•"/>
              <a:defRPr/>
            </a:pPr>
            <a:r>
              <a:rPr lang="en-US" sz="2200" b="1" dirty="0" err="1" smtClean="0">
                <a:solidFill>
                  <a:srgbClr val="00B050"/>
                </a:solidFill>
              </a:rPr>
              <a:t>ksort</a:t>
            </a:r>
            <a:r>
              <a:rPr lang="en-US" sz="2200" b="1" dirty="0" smtClean="0">
                <a:solidFill>
                  <a:srgbClr val="00B050"/>
                </a:solidFill>
              </a:rPr>
              <a:t>() - sort associative arrays in ascending order, </a:t>
            </a:r>
            <a:r>
              <a:rPr lang="en-US" sz="2200" b="1" dirty="0" smtClean="0">
                <a:solidFill>
                  <a:srgbClr val="C00000"/>
                </a:solidFill>
              </a:rPr>
              <a:t>according to the key</a:t>
            </a:r>
          </a:p>
          <a:p>
            <a:pPr marL="169863" indent="-169863">
              <a:buFont typeface="Arial" charset="0"/>
              <a:buChar char="•"/>
              <a:defRPr/>
            </a:pPr>
            <a:endParaRPr lang="en-US" sz="2200" b="1" dirty="0" smtClean="0">
              <a:solidFill>
                <a:srgbClr val="C00000"/>
              </a:solidFill>
            </a:endParaRPr>
          </a:p>
          <a:p>
            <a:pPr marL="169863" indent="-169863">
              <a:buFont typeface="Arial" charset="0"/>
              <a:buChar char="•"/>
              <a:defRPr/>
            </a:pPr>
            <a:r>
              <a:rPr lang="en-US" sz="2200" b="1" dirty="0" err="1" smtClean="0"/>
              <a:t>arsort() </a:t>
            </a:r>
            <a:r>
              <a:rPr lang="en-US" sz="2200" dirty="0" smtClean="0"/>
              <a:t>- sort associative arrays in </a:t>
            </a:r>
            <a:r>
              <a:rPr lang="en-US" sz="2200" b="1" dirty="0" smtClean="0"/>
              <a:t>descending</a:t>
            </a:r>
            <a:r>
              <a:rPr lang="en-US" sz="2200" dirty="0" smtClean="0"/>
              <a:t> order, </a:t>
            </a:r>
            <a:r>
              <a:rPr lang="en-US" sz="2200" b="1" dirty="0" smtClean="0">
                <a:solidFill>
                  <a:schemeClr val="accent6"/>
                </a:solidFill>
              </a:rPr>
              <a:t>according to the value</a:t>
            </a:r>
          </a:p>
          <a:p>
            <a:pPr marL="169863" indent="-169863">
              <a:buFont typeface="Arial" charset="0"/>
              <a:buChar char="•"/>
              <a:defRPr/>
            </a:pPr>
            <a:r>
              <a:rPr lang="en-US" sz="2200" b="1" dirty="0" err="1" smtClean="0"/>
              <a:t>krsort() </a:t>
            </a:r>
            <a:r>
              <a:rPr lang="en-US" sz="2200" dirty="0" smtClean="0"/>
              <a:t>- sort associative arrays in d</a:t>
            </a:r>
            <a:r>
              <a:rPr lang="en-US" sz="2200" b="1" dirty="0" smtClean="0"/>
              <a:t>escending</a:t>
            </a:r>
            <a:r>
              <a:rPr lang="en-US" sz="2200" dirty="0" smtClean="0"/>
              <a:t> order</a:t>
            </a:r>
            <a:r>
              <a:rPr lang="en-US" sz="2200" b="1" dirty="0" smtClean="0">
                <a:solidFill>
                  <a:schemeClr val="accent6"/>
                </a:solidFill>
              </a:rPr>
              <a:t>, according to the key</a:t>
            </a:r>
          </a:p>
          <a:p>
            <a:pPr eaLnBrk="1" hangingPunct="1">
              <a:buFont typeface="Arial" charset="0"/>
              <a:buChar char="•"/>
              <a:defRPr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235240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6143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Sort Array in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Ascending</a:t>
            </a:r>
            <a:r>
              <a:rPr lang="en-US" altLang="en-US" sz="3200" b="1" dirty="0" smtClean="0"/>
              <a:t> Order - sort()</a:t>
            </a:r>
            <a:endParaRPr lang="en-US" altLang="en-US" sz="3200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 following example sorts the elements of the $cars array in ascending alphabetical order:</a:t>
            </a:r>
            <a:endParaRPr lang="ar-SA" altLang="en-US" sz="22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ar-SA" altLang="en-US" sz="2200" dirty="0" smtClean="0"/>
              <a:t>    </a:t>
            </a:r>
            <a:r>
              <a:rPr lang="en-US" altLang="en-US" sz="2200" dirty="0" smtClean="0"/>
              <a:t>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$cars=array("</a:t>
            </a:r>
            <a:r>
              <a:rPr lang="en-US" altLang="en-US" sz="2200" dirty="0" err="1" smtClean="0"/>
              <a:t>Volvo","BMW","Toyota</a:t>
            </a:r>
            <a:r>
              <a:rPr lang="en-US" altLang="en-US" sz="2200" dirty="0" smtClean="0"/>
              <a:t>");</a:t>
            </a:r>
            <a:br>
              <a:rPr lang="en-US" altLang="en-US" sz="2200" dirty="0" smtClean="0"/>
            </a:br>
            <a:r>
              <a:rPr lang="en-US" altLang="en-US" sz="2200" b="1" dirty="0" smtClean="0"/>
              <a:t>sort($cars);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?&gt; </a:t>
            </a:r>
            <a:endParaRPr lang="ar-SA" altLang="en-US" sz="2200" dirty="0" smtClean="0"/>
          </a:p>
          <a:p>
            <a:pPr eaLnBrk="1" hangingPunct="1"/>
            <a:r>
              <a:rPr lang="en-US" altLang="en-US" sz="2400" dirty="0" smtClean="0"/>
              <a:t>The following example sorts the elements of the $numbers array in ascending numerical order:</a:t>
            </a:r>
            <a:endParaRPr lang="ar-SA" altLang="en-US" sz="24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ar-SA" altLang="en-US" sz="2400" dirty="0" smtClean="0"/>
              <a:t>    </a:t>
            </a: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$numbers=array(4,6,2,22,11);</a:t>
            </a:r>
            <a:br>
              <a:rPr lang="en-US" altLang="en-US" sz="2400" dirty="0" smtClean="0"/>
            </a:br>
            <a:r>
              <a:rPr lang="en-US" altLang="en-US" sz="2400" b="1" dirty="0" smtClean="0"/>
              <a:t>sort($numbers);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  <a:endParaRPr lang="ar-SA" altLang="en-US" sz="2200" dirty="0" smtClean="0"/>
          </a:p>
          <a:p>
            <a:pPr eaLnBrk="1" hangingPunct="1"/>
            <a:endParaRPr lang="ar-SA" altLang="en-US" sz="2200" dirty="0" smtClean="0"/>
          </a:p>
          <a:p>
            <a:pPr eaLnBrk="1" hangingPunct="1"/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174850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Sort Array in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Descending</a:t>
            </a:r>
            <a:r>
              <a:rPr lang="en-US" altLang="en-US" sz="3200" b="1" dirty="0" smtClean="0"/>
              <a:t> Order - </a:t>
            </a:r>
            <a:r>
              <a:rPr lang="en-US" altLang="en-US" sz="3200" b="1" dirty="0" err="1" smtClean="0"/>
              <a:t>rsort</a:t>
            </a:r>
            <a:r>
              <a:rPr lang="en-US" altLang="en-US" sz="3200" b="1" dirty="0" smtClean="0"/>
              <a:t>()</a:t>
            </a:r>
            <a:endParaRPr lang="en-US" altLang="en-US" sz="3200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82000" cy="4754563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The following example sorts the elements of the $cars array in descending alphabetical order:</a:t>
            </a:r>
            <a:endParaRPr lang="ar-SA" altLang="en-US" sz="22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ar-SA" altLang="en-US" sz="2200" dirty="0" smtClean="0"/>
              <a:t>     </a:t>
            </a: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$cars=array("</a:t>
            </a:r>
            <a:r>
              <a:rPr lang="en-US" altLang="en-US" sz="2400" dirty="0" err="1" smtClean="0"/>
              <a:t>Volvo","BMW","Toyota</a:t>
            </a:r>
            <a:r>
              <a:rPr lang="en-US" altLang="en-US" sz="2400" dirty="0" smtClean="0"/>
              <a:t>");</a:t>
            </a:r>
            <a:br>
              <a:rPr lang="en-US" altLang="en-US" sz="2400" dirty="0" smtClean="0"/>
            </a:br>
            <a:r>
              <a:rPr lang="en-US" altLang="en-US" sz="2400" b="1" dirty="0" err="1" smtClean="0"/>
              <a:t>rsort</a:t>
            </a:r>
            <a:r>
              <a:rPr lang="en-US" altLang="en-US" sz="2400" b="1" dirty="0" smtClean="0"/>
              <a:t>($cars);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  <a:endParaRPr lang="ar-SA" altLang="en-US" sz="2200" dirty="0" smtClean="0"/>
          </a:p>
          <a:p>
            <a:pPr eaLnBrk="1" hangingPunct="1"/>
            <a:r>
              <a:rPr lang="en-US" altLang="en-US" sz="2200" dirty="0" smtClean="0"/>
              <a:t>The following example sorts the elements of the $numbers array in descending numerical order:</a:t>
            </a:r>
            <a:endParaRPr lang="ar-SA" altLang="en-US" sz="22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ar-SA" altLang="en-US" sz="2400" dirty="0" smtClean="0"/>
              <a:t>    </a:t>
            </a: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$numbers=array(4,6,2,22,11);</a:t>
            </a:r>
            <a:br>
              <a:rPr lang="en-US" altLang="en-US" sz="2400" dirty="0" smtClean="0"/>
            </a:br>
            <a:r>
              <a:rPr lang="en-US" altLang="en-US" sz="2400" b="1" dirty="0" err="1" smtClean="0"/>
              <a:t>rsort</a:t>
            </a:r>
            <a:r>
              <a:rPr lang="en-US" altLang="en-US" sz="2400" b="1" dirty="0" smtClean="0"/>
              <a:t>($numbers);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1801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686800" cy="1011237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Sort Array in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Ascending</a:t>
            </a:r>
            <a:r>
              <a:rPr lang="en-US" altLang="en-US" sz="3200" b="1" dirty="0" smtClean="0"/>
              <a:t> Order, According to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Value</a:t>
            </a:r>
            <a:r>
              <a:rPr lang="en-US" altLang="en-US" sz="3200" b="1" dirty="0" smtClean="0"/>
              <a:t> </a:t>
            </a:r>
            <a:r>
              <a:rPr lang="en-US" altLang="en-US" sz="3200" b="1" dirty="0" smtClean="0">
                <a:solidFill>
                  <a:srgbClr val="0000FF"/>
                </a:solidFill>
              </a:rPr>
              <a:t>- </a:t>
            </a:r>
            <a:r>
              <a:rPr lang="en-US" altLang="en-US" sz="3200" b="1" dirty="0" err="1" smtClean="0">
                <a:solidFill>
                  <a:srgbClr val="0000FF"/>
                </a:solidFill>
              </a:rPr>
              <a:t>asort</a:t>
            </a:r>
            <a:r>
              <a:rPr lang="en-US" altLang="en-US" sz="3200" b="1" dirty="0" smtClean="0">
                <a:solidFill>
                  <a:srgbClr val="0000FF"/>
                </a:solidFill>
              </a:rPr>
              <a:t>()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492369" y="1309321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sz="2200" dirty="0" smtClean="0"/>
              <a:t>The following example sorts an associative array in </a:t>
            </a:r>
            <a:r>
              <a:rPr lang="en-US" altLang="en-US" sz="2200" b="1" dirty="0" smtClean="0">
                <a:solidFill>
                  <a:srgbClr val="0000FF"/>
                </a:solidFill>
              </a:rPr>
              <a:t>ascending order</a:t>
            </a:r>
            <a:r>
              <a:rPr lang="en-US" altLang="en-US" sz="2200" dirty="0" smtClean="0"/>
              <a:t>, according to the value:</a:t>
            </a:r>
            <a:endParaRPr lang="ar-SA" altLang="en-US" sz="22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ar-SA" altLang="en-US" sz="2200" dirty="0" smtClean="0"/>
              <a:t>   </a:t>
            </a:r>
          </a:p>
          <a:p>
            <a:pPr eaLnBrk="1" hangingPunct="1">
              <a:buNone/>
            </a:pPr>
            <a:r>
              <a:rPr lang="ar-SA" altLang="en-US" sz="2200" dirty="0" smtClean="0"/>
              <a:t>   </a:t>
            </a:r>
            <a:r>
              <a:rPr lang="en-US" altLang="en-US" sz="2200" dirty="0" smtClean="0"/>
              <a:t>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$age=array(</a:t>
            </a:r>
            <a:r>
              <a:rPr lang="en-US" altLang="en-US" sz="2200" dirty="0"/>
              <a:t>"</a:t>
            </a:r>
            <a:r>
              <a:rPr lang="en-US" altLang="en-US" sz="2200" dirty="0" smtClean="0"/>
              <a:t>Sara"=&gt;"35</a:t>
            </a:r>
            <a:r>
              <a:rPr lang="en-US" altLang="en-US" sz="2200" dirty="0"/>
              <a:t>", "</a:t>
            </a:r>
            <a:r>
              <a:rPr lang="en-US" altLang="en-US" sz="2200" dirty="0" smtClean="0"/>
              <a:t>Awes"=&gt;"30", </a:t>
            </a:r>
            <a:r>
              <a:rPr lang="en-US" altLang="en-US" sz="2200" dirty="0"/>
              <a:t>"</a:t>
            </a:r>
            <a:r>
              <a:rPr lang="en-US" altLang="en-US" sz="2200" dirty="0" err="1"/>
              <a:t>Belal</a:t>
            </a:r>
            <a:r>
              <a:rPr lang="en-US" altLang="en-US" sz="2200" dirty="0" smtClean="0"/>
              <a:t>"=&gt;“33");</a:t>
            </a:r>
            <a:br>
              <a:rPr lang="en-US" altLang="en-US" sz="2200" dirty="0" smtClean="0"/>
            </a:br>
            <a:r>
              <a:rPr lang="en-US" altLang="en-US" sz="2200" dirty="0" err="1" smtClean="0"/>
              <a:t>asort</a:t>
            </a:r>
            <a:r>
              <a:rPr lang="en-US" altLang="en-US" sz="2200" dirty="0" smtClean="0"/>
              <a:t>($age);</a:t>
            </a:r>
            <a:br>
              <a:rPr lang="en-US" altLang="en-US" sz="2200" dirty="0" smtClean="0"/>
            </a:br>
            <a:r>
              <a:rPr lang="en-US" altLang="en-US" sz="22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020971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23333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Sort Array in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 Ascending </a:t>
            </a:r>
            <a:r>
              <a:rPr lang="en-US" altLang="en-US" sz="3200" b="1" dirty="0" smtClean="0"/>
              <a:t>Order, According to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Key</a:t>
            </a:r>
            <a:r>
              <a:rPr lang="en-US" altLang="en-US" sz="3200" b="1" dirty="0" smtClean="0"/>
              <a:t> - </a:t>
            </a:r>
            <a:r>
              <a:rPr lang="en-US" altLang="en-US" sz="3200" b="1" dirty="0" err="1">
                <a:solidFill>
                  <a:srgbClr val="0000FF"/>
                </a:solidFill>
              </a:rPr>
              <a:t>ksort</a:t>
            </a:r>
            <a:r>
              <a:rPr lang="en-US" altLang="en-US" sz="3200" b="1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The following example sorts an associative array in </a:t>
            </a:r>
            <a:r>
              <a:rPr lang="en-US" altLang="en-US" sz="2200" b="1" dirty="0">
                <a:solidFill>
                  <a:srgbClr val="0000FF"/>
                </a:solidFill>
              </a:rPr>
              <a:t>ascending</a:t>
            </a:r>
            <a:r>
              <a:rPr lang="en-US" altLang="en-US" sz="2400" dirty="0" smtClean="0"/>
              <a:t> order, according to the key:</a:t>
            </a:r>
            <a:endParaRPr lang="ar-SA" altLang="en-US" sz="2400" dirty="0" smtClean="0"/>
          </a:p>
          <a:p>
            <a:pPr>
              <a:buFont typeface="Arial" panose="020B0604020202020204" pitchFamily="34" charset="0"/>
              <a:buNone/>
            </a:pPr>
            <a:r>
              <a:rPr lang="ar-SA" altLang="en-US" sz="2400" dirty="0" smtClean="0"/>
              <a:t>    </a:t>
            </a: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$age=array("Peter"=&gt;"35","Ben"=&gt;"37","Joe"=&gt;"43");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ksort</a:t>
            </a:r>
            <a:r>
              <a:rPr lang="en-US" altLang="en-US" sz="2400" dirty="0" smtClean="0"/>
              <a:t>($age);</a:t>
            </a:r>
            <a:br>
              <a:rPr lang="en-US" altLang="en-US" sz="2400" dirty="0" smtClean="0"/>
            </a:br>
            <a:r>
              <a:rPr lang="en-US" altLang="en-US" sz="2400" dirty="0" smtClean="0"/>
              <a:t>?&gt;</a:t>
            </a:r>
          </a:p>
        </p:txBody>
      </p:sp>
    </p:spTree>
    <p:extLst>
      <p:ext uri="{BB962C8B-B14F-4D97-AF65-F5344CB8AC3E}">
        <p14:creationId xmlns:p14="http://schemas.microsoft.com/office/powerpoint/2010/main" val="1692370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990600"/>
          </a:xfrm>
        </p:spPr>
        <p:txBody>
          <a:bodyPr/>
          <a:lstStyle/>
          <a:p>
            <a:r>
              <a:rPr lang="en-US" altLang="en-US" sz="3200" b="1" dirty="0" smtClean="0"/>
              <a:t>Sort Array in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Descending</a:t>
            </a:r>
            <a:r>
              <a:rPr lang="en-US" altLang="en-US" sz="3200" b="1" dirty="0" smtClean="0"/>
              <a:t> Order, According to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Value</a:t>
            </a:r>
            <a:r>
              <a:rPr lang="en-US" altLang="en-US" sz="3200" b="1" dirty="0" smtClean="0"/>
              <a:t> - </a:t>
            </a:r>
            <a:r>
              <a:rPr lang="en-US" altLang="en-US" sz="3200" b="1" dirty="0" err="1" smtClean="0">
                <a:solidFill>
                  <a:srgbClr val="0000FF"/>
                </a:solidFill>
              </a:rPr>
              <a:t>arsort</a:t>
            </a:r>
            <a:r>
              <a:rPr lang="en-US" altLang="en-US" sz="3200" b="1" dirty="0" smtClean="0">
                <a:solidFill>
                  <a:srgbClr val="0000FF"/>
                </a:solidFill>
              </a:rPr>
              <a:t>()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following example sorts an associative array in </a:t>
            </a:r>
            <a:r>
              <a:rPr lang="en-US" altLang="en-US" sz="2200" b="1" dirty="0">
                <a:solidFill>
                  <a:srgbClr val="0000FF"/>
                </a:solidFill>
              </a:rPr>
              <a:t>descending order,</a:t>
            </a:r>
            <a:r>
              <a:rPr lang="en-US" altLang="en-US" dirty="0" smtClean="0"/>
              <a:t> according to the value:</a:t>
            </a:r>
            <a:endParaRPr lang="ar-SA" altLang="en-US" dirty="0" smtClean="0"/>
          </a:p>
          <a:p>
            <a:pPr>
              <a:buFont typeface="Arial" panose="020B0604020202020204" pitchFamily="34" charset="0"/>
              <a:buNone/>
            </a:pPr>
            <a:r>
              <a:rPr lang="ar-SA" altLang="en-US" sz="2400" dirty="0" smtClean="0"/>
              <a:t>    </a:t>
            </a: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$age=array("Peter"=&gt;"35","Ben"=&gt;"37","Joe"=&gt;"43");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arsort</a:t>
            </a:r>
            <a:r>
              <a:rPr lang="en-US" altLang="en-US" sz="2400" dirty="0" smtClean="0"/>
              <a:t>($age);</a:t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961915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839200" cy="990600"/>
          </a:xfrm>
        </p:spPr>
        <p:txBody>
          <a:bodyPr/>
          <a:lstStyle/>
          <a:p>
            <a:r>
              <a:rPr lang="en-US" altLang="en-US" sz="3200" b="1" dirty="0" smtClean="0"/>
              <a:t>Sort Array in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Descending</a:t>
            </a:r>
            <a:r>
              <a:rPr lang="en-US" altLang="en-US" sz="3200" b="1" dirty="0" smtClean="0"/>
              <a:t> Order, According to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Key</a:t>
            </a:r>
            <a:r>
              <a:rPr lang="en-US" altLang="en-US" sz="3200" b="1" dirty="0" smtClean="0"/>
              <a:t> - </a:t>
            </a:r>
            <a:r>
              <a:rPr lang="en-US" altLang="en-US" sz="3200" b="1" dirty="0" err="1" smtClean="0">
                <a:solidFill>
                  <a:srgbClr val="0000FF"/>
                </a:solidFill>
              </a:rPr>
              <a:t>krsort</a:t>
            </a:r>
            <a:r>
              <a:rPr lang="en-US" altLang="en-US" sz="3200" b="1" dirty="0" smtClean="0">
                <a:solidFill>
                  <a:srgbClr val="0000FF"/>
                </a:solidFill>
              </a:rPr>
              <a:t>()</a:t>
            </a:r>
            <a:endParaRPr lang="en-US" alt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 smtClean="0"/>
              <a:t>The following example sorts an associative array in descending order, according to the key:</a:t>
            </a:r>
            <a:endParaRPr lang="ar-SA" altLang="en-US" sz="2400" dirty="0" smtClean="0"/>
          </a:p>
          <a:p>
            <a:pPr>
              <a:buFont typeface="Arial" panose="020B0604020202020204" pitchFamily="34" charset="0"/>
              <a:buNone/>
            </a:pPr>
            <a:r>
              <a:rPr lang="ar-SA" altLang="en-US" sz="2400" dirty="0" smtClean="0"/>
              <a:t>   </a:t>
            </a:r>
          </a:p>
          <a:p>
            <a:pPr>
              <a:buFont typeface="Arial" panose="020B0604020202020204" pitchFamily="34" charset="0"/>
              <a:buNone/>
            </a:pPr>
            <a:r>
              <a:rPr lang="ar-SA" altLang="en-US" sz="2400" dirty="0" smtClean="0"/>
              <a:t>   </a:t>
            </a:r>
            <a:r>
              <a:rPr lang="en-US" altLang="en-US" sz="2400" dirty="0" smtClean="0"/>
              <a:t>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$age=array("Peter"=&gt;"35","Ben"=&gt;"37","Joe"=&gt;"43");</a:t>
            </a:r>
            <a:br>
              <a:rPr lang="en-US" altLang="en-US" sz="2400" dirty="0" smtClean="0"/>
            </a:br>
            <a:r>
              <a:rPr lang="en-US" altLang="en-US" sz="2400" dirty="0" err="1" smtClean="0"/>
              <a:t>krsort</a:t>
            </a:r>
            <a:r>
              <a:rPr lang="en-US" altLang="en-US" sz="2400" dirty="0" smtClean="0"/>
              <a:t>($age);</a:t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</a:p>
        </p:txBody>
      </p:sp>
    </p:spTree>
    <p:extLst>
      <p:ext uri="{BB962C8B-B14F-4D97-AF65-F5344CB8AC3E}">
        <p14:creationId xmlns:p14="http://schemas.microsoft.com/office/powerpoint/2010/main" val="24187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8229600" cy="725487"/>
          </a:xfrm>
        </p:spPr>
        <p:txBody>
          <a:bodyPr/>
          <a:lstStyle/>
          <a:p>
            <a:r>
              <a:rPr lang="en-US" altLang="en-US" sz="3200" b="1" dirty="0" err="1" smtClean="0">
                <a:solidFill>
                  <a:srgbClr val="C00000"/>
                </a:solidFill>
              </a:rPr>
              <a:t>Print_r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 () </a:t>
            </a:r>
            <a:r>
              <a:rPr lang="en-US" altLang="en-US" sz="3200" b="1" dirty="0" smtClean="0"/>
              <a:t>PHP Function</a:t>
            </a:r>
            <a:endParaRPr lang="en-US" altLang="en-US" sz="3200" dirty="0" smtClean="0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410308" y="1295400"/>
            <a:ext cx="8229600" cy="5105400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i="1" dirty="0" err="1" smtClean="0"/>
              <a:t>Print_r</a:t>
            </a:r>
            <a:r>
              <a:rPr lang="en-US" altLang="en-US" i="1" dirty="0" smtClean="0"/>
              <a:t> ()</a:t>
            </a:r>
            <a:r>
              <a:rPr lang="en-US" altLang="en-US" dirty="0" smtClean="0"/>
              <a:t> PHP function is used to return an array in a human readable form. It is simply written as </a:t>
            </a:r>
            <a:r>
              <a:rPr lang="en-US" altLang="en-US" b="1" dirty="0" err="1" smtClean="0"/>
              <a:t>Print_r</a:t>
            </a:r>
            <a:r>
              <a:rPr lang="en-US" altLang="en-US" b="1" dirty="0" smtClean="0"/>
              <a:t> ($</a:t>
            </a:r>
            <a:r>
              <a:rPr lang="en-US" altLang="en-US" b="1" dirty="0" err="1" smtClean="0"/>
              <a:t>your_array</a:t>
            </a:r>
            <a:r>
              <a:rPr lang="en-US" altLang="en-US" b="1" dirty="0" smtClean="0"/>
              <a:t>)</a:t>
            </a:r>
            <a:endParaRPr lang="ar-SA" altLang="en-US" b="1" dirty="0" smtClean="0"/>
          </a:p>
          <a:p>
            <a:r>
              <a:rPr lang="en-US" altLang="en-US" b="1" dirty="0" smtClean="0"/>
              <a:t>Also Known As: </a:t>
            </a:r>
            <a:r>
              <a:rPr lang="en-US" altLang="en-US" dirty="0" smtClean="0"/>
              <a:t>Print Array</a:t>
            </a:r>
            <a:endParaRPr lang="ar-SA" altLang="en-US" dirty="0" smtClean="0"/>
          </a:p>
          <a:p>
            <a:r>
              <a:rPr lang="en-US" altLang="en-US" dirty="0" smtClean="0"/>
              <a:t>Example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     $Names = array ('a' =&gt; ‘</a:t>
            </a:r>
            <a:r>
              <a:rPr lang="en-US" altLang="en-US" sz="2200" dirty="0" err="1" smtClean="0"/>
              <a:t>wafa</a:t>
            </a:r>
            <a:r>
              <a:rPr lang="en-US" altLang="en-US" sz="2200" dirty="0" smtClean="0"/>
              <a:t>', 'b' =&gt; '</a:t>
            </a:r>
            <a:r>
              <a:rPr lang="en-US" altLang="en-US" sz="2200" dirty="0" err="1" smtClean="0"/>
              <a:t>Belal</a:t>
            </a:r>
            <a:r>
              <a:rPr lang="en-US" altLang="en-US" sz="2200" dirty="0" smtClean="0"/>
              <a:t>', 'c' =&gt; array (‘200', ‘44'));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      </a:t>
            </a:r>
            <a:r>
              <a:rPr lang="en-US" altLang="en-US" sz="2200" dirty="0" err="1" smtClean="0"/>
              <a:t>print_r</a:t>
            </a:r>
            <a:r>
              <a:rPr lang="en-US" altLang="en-US" sz="2200" dirty="0" smtClean="0"/>
              <a:t> ($Names);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?&gt;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Array ([a]=&gt; </a:t>
            </a:r>
            <a:r>
              <a:rPr lang="en-US" altLang="en-US" sz="2200" dirty="0" err="1" smtClean="0"/>
              <a:t>wafa</a:t>
            </a:r>
            <a:r>
              <a:rPr lang="en-US" altLang="en-US" sz="2200" dirty="0" smtClean="0"/>
              <a:t> [b]=&gt; </a:t>
            </a:r>
            <a:r>
              <a:rPr lang="en-US" altLang="en-US" sz="2200" dirty="0" err="1" smtClean="0"/>
              <a:t>Belal</a:t>
            </a:r>
            <a:r>
              <a:rPr lang="en-US" altLang="en-US" sz="2200" dirty="0" smtClean="0"/>
              <a:t> c[0]=&gt;200 c[1]=&gt;44)</a:t>
            </a:r>
          </a:p>
        </p:txBody>
      </p:sp>
    </p:spTree>
    <p:extLst>
      <p:ext uri="{BB962C8B-B14F-4D97-AF65-F5344CB8AC3E}">
        <p14:creationId xmlns:p14="http://schemas.microsoft.com/office/powerpoint/2010/main" val="183609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445477" y="457200"/>
            <a:ext cx="8229600" cy="685800"/>
          </a:xfrm>
        </p:spPr>
        <p:txBody>
          <a:bodyPr/>
          <a:lstStyle/>
          <a:p>
            <a:r>
              <a:rPr lang="en-US" altLang="en-US" b="1" dirty="0" err="1" smtClean="0">
                <a:solidFill>
                  <a:srgbClr val="C00000"/>
                </a:solidFill>
              </a:rPr>
              <a:t>Print_r</a:t>
            </a:r>
            <a:r>
              <a:rPr lang="en-US" altLang="en-US" b="1" dirty="0" smtClean="0">
                <a:solidFill>
                  <a:srgbClr val="C00000"/>
                </a:solidFill>
              </a:rPr>
              <a:t> () </a:t>
            </a:r>
            <a:r>
              <a:rPr lang="en-US" altLang="en-US" b="1" dirty="0" smtClean="0"/>
              <a:t>PHP Function-cont..</a:t>
            </a:r>
            <a:endParaRPr lang="en-US" altLang="en-US" dirty="0" smtClean="0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 smtClean="0"/>
              <a:t>The results would be something </a:t>
            </a:r>
            <a:r>
              <a:rPr lang="en-US" altLang="en-US" sz="2800" dirty="0" err="1" smtClean="0"/>
              <a:t>like:Array</a:t>
            </a:r>
            <a:r>
              <a:rPr lang="en-US" altLang="en-US" sz="2800" dirty="0" smtClean="0"/>
              <a:t> </a:t>
            </a:r>
            <a:br>
              <a:rPr lang="en-US" altLang="en-US" sz="2800" dirty="0" smtClean="0"/>
            </a:br>
            <a:r>
              <a:rPr lang="en-US" altLang="en-US" sz="2800" dirty="0" smtClean="0"/>
              <a:t>( </a:t>
            </a:r>
            <a:br>
              <a:rPr lang="en-US" altLang="en-US" sz="2800" dirty="0" smtClean="0"/>
            </a:br>
            <a:r>
              <a:rPr lang="en-US" altLang="en-US" sz="2800" dirty="0" smtClean="0"/>
              <a:t>[a] =&gt; Angela </a:t>
            </a:r>
            <a:br>
              <a:rPr lang="en-US" altLang="en-US" sz="2800" dirty="0" smtClean="0"/>
            </a:br>
            <a:r>
              <a:rPr lang="en-US" altLang="en-US" sz="2800" dirty="0" smtClean="0"/>
              <a:t>[b] =&gt; Bradley </a:t>
            </a:r>
            <a:br>
              <a:rPr lang="en-US" altLang="en-US" sz="2800" dirty="0" smtClean="0"/>
            </a:br>
            <a:r>
              <a:rPr lang="en-US" altLang="en-US" sz="2800" dirty="0" smtClean="0"/>
              <a:t>[c] =&gt; Array </a:t>
            </a:r>
            <a:br>
              <a:rPr lang="en-US" altLang="en-US" sz="2800" dirty="0" smtClean="0"/>
            </a:br>
            <a:r>
              <a:rPr lang="en-US" altLang="en-US" sz="2800" dirty="0" smtClean="0"/>
              <a:t> ( </a:t>
            </a:r>
            <a:br>
              <a:rPr lang="en-US" altLang="en-US" sz="2800" dirty="0" smtClean="0"/>
            </a:br>
            <a:r>
              <a:rPr lang="en-US" altLang="en-US" sz="2800" dirty="0" smtClean="0"/>
              <a:t> [0] =&gt; Cade </a:t>
            </a:r>
            <a:br>
              <a:rPr lang="en-US" altLang="en-US" sz="2800" dirty="0" smtClean="0"/>
            </a:br>
            <a:r>
              <a:rPr lang="en-US" altLang="en-US" sz="2800" dirty="0" smtClean="0"/>
              <a:t> [1] =&gt; Caleb </a:t>
            </a:r>
            <a:br>
              <a:rPr lang="en-US" altLang="en-US" sz="2800" dirty="0" smtClean="0"/>
            </a:br>
            <a:r>
              <a:rPr lang="en-US" altLang="en-US" sz="2800" dirty="0" smtClean="0"/>
              <a:t> 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800" dirty="0" smtClean="0"/>
              <a:t>   ) </a:t>
            </a:r>
          </a:p>
          <a:p>
            <a:endParaRPr lang="en-US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414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229600" cy="7969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PHP Arrays</a:t>
            </a:r>
            <a:endParaRPr lang="en-US" altLang="en-US" sz="3200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953000"/>
          </a:xfrm>
        </p:spPr>
        <p:txBody>
          <a:bodyPr rtlCol="0">
            <a:normAutofit fontScale="92500" lnSpcReduction="10000"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An array stores multiple values in one single variable:</a:t>
            </a:r>
            <a:endParaRPr lang="ar-SA" sz="28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An array is a special variable, which can hold more than one value at a time.</a:t>
            </a:r>
            <a:endParaRPr lang="ar-SA" sz="28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If you have a list of items (a list of car names, for example), storing the cars in single variables could look like this:</a:t>
            </a:r>
            <a:endParaRPr lang="ar-SA" sz="2800" dirty="0" smtClean="0"/>
          </a:p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ar-SA" sz="2800" dirty="0" smtClean="0"/>
              <a:t>    </a:t>
            </a:r>
            <a:r>
              <a:rPr lang="en-US" sz="2800" dirty="0" smtClean="0"/>
              <a:t>$cars1="Volvo";</a:t>
            </a:r>
            <a:br>
              <a:rPr lang="en-US" sz="2800" dirty="0" smtClean="0"/>
            </a:br>
            <a:r>
              <a:rPr lang="en-US" sz="2800" dirty="0" smtClean="0"/>
              <a:t>$cars2="BMW";</a:t>
            </a:r>
            <a:br>
              <a:rPr lang="en-US" sz="2800" dirty="0" smtClean="0"/>
            </a:br>
            <a:r>
              <a:rPr lang="en-US" sz="2800" dirty="0" smtClean="0"/>
              <a:t>$cars3="Toyota"; </a:t>
            </a:r>
            <a:endParaRPr lang="ar-SA" sz="2800" dirty="0" smtClean="0"/>
          </a:p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An array can hold many values under a single name, and you can access the values by referring to an index number.</a:t>
            </a:r>
            <a:endParaRPr lang="ar-SA" sz="2800" dirty="0" smtClean="0"/>
          </a:p>
        </p:txBody>
      </p:sp>
    </p:spTree>
    <p:extLst>
      <p:ext uri="{BB962C8B-B14F-4D97-AF65-F5344CB8AC3E}">
        <p14:creationId xmlns:p14="http://schemas.microsoft.com/office/powerpoint/2010/main" val="2237889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85800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array_intersect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() </a:t>
            </a:r>
            <a:r>
              <a:rPr lang="en-US" altLang="en-US" sz="3200" b="1" dirty="0" smtClean="0"/>
              <a:t>Function</a:t>
            </a:r>
            <a:endParaRPr lang="en-US" altLang="en-US" sz="3200" dirty="0" smtClean="0"/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214938"/>
          </a:xfrm>
        </p:spPr>
        <p:txBody>
          <a:bodyPr/>
          <a:lstStyle/>
          <a:p>
            <a:pPr algn="just"/>
            <a:r>
              <a:rPr lang="en-US" altLang="en-US" sz="2400" dirty="0" smtClean="0"/>
              <a:t>The </a:t>
            </a:r>
            <a:r>
              <a:rPr lang="en-US" altLang="en-US" sz="2400" dirty="0" err="1" smtClean="0"/>
              <a:t>array_intersect</a:t>
            </a:r>
            <a:r>
              <a:rPr lang="en-US" altLang="en-US" sz="2400" dirty="0" smtClean="0"/>
              <a:t>() function compares </a:t>
            </a:r>
            <a:r>
              <a:rPr lang="en-US" altLang="en-US" sz="2400" b="1" dirty="0" smtClean="0"/>
              <a:t>the values</a:t>
            </a:r>
            <a:r>
              <a:rPr lang="en-US" altLang="en-US" sz="2400" dirty="0" smtClean="0"/>
              <a:t> of two (or more) arrays, and returns the matches.</a:t>
            </a:r>
          </a:p>
          <a:p>
            <a:pPr algn="just"/>
            <a:r>
              <a:rPr lang="en-US" altLang="en-US" sz="2400" dirty="0" smtClean="0"/>
              <a:t>This function compares the values of two (or more) arrays, and return an array that contains the entries from </a:t>
            </a:r>
            <a:r>
              <a:rPr lang="en-US" altLang="en-US" sz="2400" i="1" dirty="0" smtClean="0"/>
              <a:t>array1</a:t>
            </a:r>
            <a:r>
              <a:rPr lang="en-US" altLang="en-US" sz="2400" dirty="0" smtClean="0"/>
              <a:t> that are present in all of the other arrays.</a:t>
            </a:r>
            <a:endParaRPr lang="ar-SA" altLang="en-US" sz="2400" dirty="0" smtClean="0"/>
          </a:p>
          <a:p>
            <a:pPr algn="just"/>
            <a:r>
              <a:rPr lang="en-US" altLang="en-US" sz="2400" b="1" dirty="0" smtClean="0"/>
              <a:t>Syntax</a:t>
            </a:r>
            <a:endParaRPr lang="ar-SA" altLang="en-US" sz="2400" b="1" dirty="0" smtClean="0"/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400" dirty="0" err="1" smtClean="0"/>
              <a:t>array_intersect</a:t>
            </a:r>
            <a:r>
              <a:rPr lang="en-US" altLang="en-US" sz="2400" dirty="0" smtClean="0"/>
              <a:t>(</a:t>
            </a:r>
            <a:r>
              <a:rPr lang="en-US" altLang="en-US" sz="2400" i="1" dirty="0" smtClean="0"/>
              <a:t>array1,array2,array3...</a:t>
            </a:r>
            <a:r>
              <a:rPr lang="en-US" altLang="en-US" sz="2400" dirty="0" smtClean="0"/>
              <a:t>);</a:t>
            </a:r>
            <a:endParaRPr lang="ar-SA" altLang="en-US" sz="2400" dirty="0" smtClean="0"/>
          </a:p>
          <a:p>
            <a:pPr algn="just"/>
            <a:r>
              <a:rPr lang="en-US" altLang="en-US" sz="2400" i="1" dirty="0" smtClean="0"/>
              <a:t>Array1</a:t>
            </a:r>
            <a:r>
              <a:rPr lang="ar-SA" altLang="en-US" sz="2400" i="1" dirty="0" smtClean="0"/>
              <a:t> </a:t>
            </a:r>
            <a:r>
              <a:rPr lang="en-US" altLang="en-US" sz="2400" dirty="0" smtClean="0"/>
              <a:t>Required. The array to compare from</a:t>
            </a:r>
            <a:endParaRPr lang="ar-SA" altLang="en-US" sz="2400" dirty="0" smtClean="0"/>
          </a:p>
          <a:p>
            <a:pPr algn="just"/>
            <a:r>
              <a:rPr lang="en-US" altLang="en-US" sz="2400" i="1" dirty="0" smtClean="0"/>
              <a:t>Array2</a:t>
            </a:r>
            <a:r>
              <a:rPr lang="ar-SA" altLang="en-US" sz="2400" i="1" dirty="0" smtClean="0"/>
              <a:t> </a:t>
            </a:r>
            <a:r>
              <a:rPr lang="en-US" altLang="en-US" sz="2400" dirty="0" smtClean="0"/>
              <a:t>Required. An array to compare against</a:t>
            </a:r>
            <a:endParaRPr lang="ar-SA" altLang="en-US" sz="2400" dirty="0" smtClean="0"/>
          </a:p>
          <a:p>
            <a:pPr algn="just"/>
            <a:r>
              <a:rPr lang="en-US" altLang="en-US" sz="2400" i="1" dirty="0" smtClean="0"/>
              <a:t>Array3,...</a:t>
            </a:r>
            <a:r>
              <a:rPr lang="en-US" altLang="en-US" sz="2400" dirty="0" smtClean="0"/>
              <a:t>Optional. More arrays to compare against</a:t>
            </a:r>
          </a:p>
          <a:p>
            <a:pPr algn="just"/>
            <a:r>
              <a:rPr lang="en-US" altLang="en-US" sz="2400" dirty="0" smtClean="0"/>
              <a:t>Return Value:  Returns an </a:t>
            </a:r>
            <a:r>
              <a:rPr lang="en-US" altLang="en-US" sz="2400" b="1" dirty="0" smtClean="0">
                <a:solidFill>
                  <a:srgbClr val="FF0000"/>
                </a:solidFill>
              </a:rPr>
              <a:t>associative array </a:t>
            </a:r>
            <a:r>
              <a:rPr lang="en-US" altLang="en-US" sz="2400" dirty="0" smtClean="0"/>
              <a:t>containing the entries from </a:t>
            </a:r>
            <a:r>
              <a:rPr lang="en-US" altLang="en-US" sz="2400" i="1" dirty="0" smtClean="0"/>
              <a:t>array1</a:t>
            </a:r>
            <a:r>
              <a:rPr lang="en-US" altLang="en-US" sz="2400" dirty="0" smtClean="0"/>
              <a:t> that are present in all of the other arrays</a:t>
            </a:r>
          </a:p>
          <a:p>
            <a:pPr algn="just"/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098528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Content Placeholder 2"/>
          <p:cNvSpPr>
            <a:spLocks noGrp="1"/>
          </p:cNvSpPr>
          <p:nvPr>
            <p:ph idx="1"/>
          </p:nvPr>
        </p:nvSpPr>
        <p:spPr>
          <a:xfrm>
            <a:off x="76200" y="533400"/>
            <a:ext cx="8405812" cy="5305425"/>
          </a:xfrm>
        </p:spPr>
        <p:txBody>
          <a:bodyPr/>
          <a:lstStyle/>
          <a:p>
            <a:r>
              <a:rPr lang="en-US" altLang="en-US" dirty="0" smtClean="0"/>
              <a:t>Example1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smtClean="0"/>
              <a:t>    &lt;?</a:t>
            </a:r>
            <a:r>
              <a:rPr lang="en-US" altLang="en-US" sz="2000" dirty="0" err="1" smtClean="0"/>
              <a:t>php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$a1=array("a"=&gt;"</a:t>
            </a:r>
            <a:r>
              <a:rPr lang="en-US" altLang="en-US" sz="2000" dirty="0" err="1" smtClean="0"/>
              <a:t>red","b</a:t>
            </a:r>
            <a:r>
              <a:rPr lang="en-US" altLang="en-US" sz="2000" dirty="0" smtClean="0"/>
              <a:t>"=&gt;"</a:t>
            </a:r>
            <a:r>
              <a:rPr lang="en-US" altLang="en-US" sz="2000" dirty="0" err="1" smtClean="0"/>
              <a:t>green","c</a:t>
            </a:r>
            <a:r>
              <a:rPr lang="en-US" altLang="en-US" sz="2000" dirty="0" smtClean="0"/>
              <a:t>"=&gt;"</a:t>
            </a:r>
            <a:r>
              <a:rPr lang="en-US" altLang="en-US" sz="2000" dirty="0" err="1" smtClean="0"/>
              <a:t>blue","d</a:t>
            </a:r>
            <a:r>
              <a:rPr lang="en-US" altLang="en-US" sz="2000" dirty="0" smtClean="0"/>
              <a:t>"=&gt;"yellow");</a:t>
            </a:r>
            <a:br>
              <a:rPr lang="en-US" altLang="en-US" sz="2000" dirty="0" smtClean="0"/>
            </a:br>
            <a:r>
              <a:rPr lang="en-US" altLang="en-US" sz="2000" dirty="0" smtClean="0"/>
              <a:t>	$a2=array("e"=&gt;"</a:t>
            </a:r>
            <a:r>
              <a:rPr lang="en-US" altLang="en-US" sz="2000" dirty="0" err="1" smtClean="0"/>
              <a:t>red","f</a:t>
            </a:r>
            <a:r>
              <a:rPr lang="en-US" altLang="en-US" sz="2000" dirty="0" smtClean="0"/>
              <a:t>"=&gt;"</a:t>
            </a:r>
            <a:r>
              <a:rPr lang="en-US" altLang="en-US" sz="2000" dirty="0" err="1" smtClean="0"/>
              <a:t>green","g</a:t>
            </a:r>
            <a:r>
              <a:rPr lang="en-US" altLang="en-US" sz="2000" dirty="0" smtClean="0"/>
              <a:t>"=&gt;"blue");</a:t>
            </a:r>
            <a:br>
              <a:rPr lang="en-US" altLang="en-US" sz="2000" dirty="0" smtClean="0"/>
            </a:br>
            <a:r>
              <a:rPr lang="en-US" altLang="en-US" sz="2000" dirty="0" smtClean="0"/>
              <a:t>	$result=</a:t>
            </a:r>
            <a:r>
              <a:rPr lang="en-US" altLang="en-US" sz="2000" dirty="0" err="1" smtClean="0"/>
              <a:t>array_intersect</a:t>
            </a:r>
            <a:r>
              <a:rPr lang="en-US" altLang="en-US" sz="2000" dirty="0" smtClean="0"/>
              <a:t>($a1,$a2);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print_r</a:t>
            </a:r>
            <a:r>
              <a:rPr lang="en-US" altLang="en-US" sz="2000" dirty="0" smtClean="0"/>
              <a:t>($result);</a:t>
            </a:r>
            <a:br>
              <a:rPr lang="en-US" altLang="en-US" sz="2000" dirty="0" smtClean="0"/>
            </a:br>
            <a:r>
              <a:rPr lang="en-US" altLang="en-US" sz="2000" dirty="0" smtClean="0"/>
              <a:t>?&gt; </a:t>
            </a:r>
          </a:p>
          <a:p>
            <a:r>
              <a:rPr lang="en-US" altLang="en-US" dirty="0" smtClean="0"/>
              <a:t>Example2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 smtClean="0"/>
              <a:t>      &lt;?</a:t>
            </a:r>
            <a:r>
              <a:rPr lang="en-US" altLang="en-US" sz="2000" dirty="0" err="1" smtClean="0"/>
              <a:t>php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 	$a1=array("</a:t>
            </a:r>
            <a:r>
              <a:rPr lang="en-US" altLang="en-US" sz="2000" dirty="0" err="1" smtClean="0"/>
              <a:t>red","green","blue","yellow</a:t>
            </a:r>
            <a:r>
              <a:rPr lang="en-US" altLang="en-US" sz="2000" dirty="0" smtClean="0"/>
              <a:t>");</a:t>
            </a:r>
            <a:br>
              <a:rPr lang="en-US" altLang="en-US" sz="2000" dirty="0" smtClean="0"/>
            </a:br>
            <a:r>
              <a:rPr lang="en-US" altLang="en-US" sz="2000" dirty="0" smtClean="0"/>
              <a:t>	$a2=array("</a:t>
            </a:r>
            <a:r>
              <a:rPr lang="en-US" altLang="en-US" sz="2000" dirty="0" err="1" smtClean="0"/>
              <a:t>red","green","blue</a:t>
            </a:r>
            <a:r>
              <a:rPr lang="en-US" altLang="en-US" sz="2000" dirty="0" smtClean="0"/>
              <a:t>");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	$result=</a:t>
            </a:r>
            <a:r>
              <a:rPr lang="en-US" altLang="en-US" sz="2000" dirty="0" err="1" smtClean="0"/>
              <a:t>array_intersect</a:t>
            </a:r>
            <a:r>
              <a:rPr lang="en-US" altLang="en-US" sz="2000" dirty="0" smtClean="0"/>
              <a:t>($a1,$a2);</a:t>
            </a:r>
            <a:br>
              <a:rPr lang="en-US" altLang="en-US" sz="2000" dirty="0" smtClean="0"/>
            </a:br>
            <a:r>
              <a:rPr lang="en-US" altLang="en-US" sz="2000" dirty="0" smtClean="0"/>
              <a:t>	</a:t>
            </a:r>
            <a:r>
              <a:rPr lang="en-US" altLang="en-US" sz="2000" dirty="0" err="1" smtClean="0"/>
              <a:t>print_r</a:t>
            </a:r>
            <a:r>
              <a:rPr lang="en-US" altLang="en-US" sz="2000" dirty="0" smtClean="0"/>
              <a:t>($result);</a:t>
            </a:r>
            <a:br>
              <a:rPr lang="en-US" altLang="en-US" sz="2000" dirty="0" smtClean="0"/>
            </a:br>
            <a:r>
              <a:rPr lang="en-US" altLang="en-US" sz="2000" dirty="0" smtClean="0"/>
              <a:t>?&gt; 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492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04446" y="609600"/>
            <a:ext cx="8229600" cy="582612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array_pop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()  </a:t>
            </a:r>
            <a:r>
              <a:rPr lang="en-US" altLang="en-US" sz="3200" b="1" dirty="0" smtClean="0"/>
              <a:t>Function</a:t>
            </a:r>
            <a:endParaRPr lang="en-US" altLang="en-US" sz="3200" dirty="0" smtClean="0"/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5072062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 err="1" smtClean="0"/>
              <a:t>array_pop</a:t>
            </a:r>
            <a:r>
              <a:rPr lang="en-US" altLang="en-US" dirty="0" smtClean="0"/>
              <a:t>() function deletes the last element of an array.</a:t>
            </a:r>
          </a:p>
          <a:p>
            <a:r>
              <a:rPr lang="en-US" altLang="en-US" b="1" dirty="0" smtClean="0"/>
              <a:t>Syntax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dirty="0" smtClean="0"/>
              <a:t>           </a:t>
            </a:r>
            <a:r>
              <a:rPr lang="en-US" altLang="en-US" dirty="0" err="1" smtClean="0"/>
              <a:t>array_pop</a:t>
            </a:r>
            <a:r>
              <a:rPr lang="en-US" altLang="en-US" dirty="0" smtClean="0"/>
              <a:t>(array)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i="1" dirty="0" smtClean="0"/>
              <a:t>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i="1" dirty="0" smtClean="0"/>
              <a:t>      &lt;?</a:t>
            </a:r>
            <a:r>
              <a:rPr lang="en-US" altLang="en-US" sz="2400" i="1" dirty="0" err="1" smtClean="0"/>
              <a:t>php</a:t>
            </a:r>
            <a:r>
              <a:rPr lang="en-US" altLang="en-US" sz="2400" i="1" dirty="0" smtClean="0"/>
              <a:t/>
            </a:r>
            <a:br>
              <a:rPr lang="en-US" altLang="en-US" sz="2400" i="1" dirty="0" smtClean="0"/>
            </a:br>
            <a:r>
              <a:rPr lang="en-US" altLang="en-US" sz="2400" i="1" dirty="0" smtClean="0"/>
              <a:t>	$a=array("</a:t>
            </a:r>
            <a:r>
              <a:rPr lang="en-US" altLang="en-US" sz="2400" i="1" dirty="0" err="1" smtClean="0"/>
              <a:t>Dog","Cat","Horse</a:t>
            </a:r>
            <a:r>
              <a:rPr lang="en-US" altLang="en-US" sz="2400" i="1" dirty="0" smtClean="0"/>
              <a:t>");</a:t>
            </a:r>
            <a:br>
              <a:rPr lang="en-US" altLang="en-US" sz="2400" i="1" dirty="0" smtClean="0"/>
            </a:br>
            <a:r>
              <a:rPr lang="en-US" altLang="en-US" sz="2400" i="1" dirty="0" smtClean="0"/>
              <a:t>	</a:t>
            </a:r>
            <a:r>
              <a:rPr lang="en-US" altLang="en-US" sz="2400" i="1" dirty="0" err="1" smtClean="0"/>
              <a:t>array_pop</a:t>
            </a:r>
            <a:r>
              <a:rPr lang="en-US" altLang="en-US" sz="2400" i="1" dirty="0" smtClean="0"/>
              <a:t>($a);</a:t>
            </a:r>
            <a:br>
              <a:rPr lang="en-US" altLang="en-US" sz="2400" i="1" dirty="0" smtClean="0"/>
            </a:br>
            <a:r>
              <a:rPr lang="en-US" altLang="en-US" sz="2400" i="1" dirty="0" smtClean="0"/>
              <a:t>	</a:t>
            </a:r>
            <a:r>
              <a:rPr lang="en-US" altLang="en-US" sz="2400" i="1" dirty="0" err="1" smtClean="0"/>
              <a:t>print_r</a:t>
            </a:r>
            <a:r>
              <a:rPr lang="en-US" altLang="en-US" sz="2400" i="1" dirty="0" smtClean="0"/>
              <a:t>($a);</a:t>
            </a:r>
            <a:br>
              <a:rPr lang="en-US" altLang="en-US" sz="2400" i="1" dirty="0" smtClean="0"/>
            </a:br>
            <a:r>
              <a:rPr lang="en-US" altLang="en-US" sz="2400" i="1" dirty="0" smtClean="0"/>
              <a:t>?&gt;</a:t>
            </a:r>
          </a:p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500063" y="609600"/>
            <a:ext cx="8229600" cy="571500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array_push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() </a:t>
            </a:r>
            <a:r>
              <a:rPr lang="en-US" altLang="en-US" sz="3200" b="1" dirty="0" smtClean="0"/>
              <a:t>Function</a:t>
            </a:r>
            <a:endParaRPr lang="en-US" altLang="en-US" sz="3200" dirty="0" smtClean="0"/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00063" y="1295400"/>
            <a:ext cx="8229600" cy="4572000"/>
          </a:xfrm>
        </p:spPr>
        <p:txBody>
          <a:bodyPr/>
          <a:lstStyle/>
          <a:p>
            <a:r>
              <a:rPr lang="en-US" altLang="en-US" sz="2400" dirty="0" smtClean="0"/>
              <a:t>The </a:t>
            </a:r>
            <a:r>
              <a:rPr lang="en-US" altLang="en-US" sz="2400" dirty="0" err="1" smtClean="0"/>
              <a:t>array_push</a:t>
            </a:r>
            <a:r>
              <a:rPr lang="en-US" altLang="en-US" sz="2400" dirty="0" smtClean="0"/>
              <a:t>() function inserts one or more elements to the end of an array.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r>
              <a:rPr lang="en-US" altLang="en-US" sz="2400" b="1" dirty="0" smtClean="0"/>
              <a:t>Syntax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i="1" dirty="0" smtClean="0"/>
              <a:t>                                </a:t>
            </a:r>
            <a:r>
              <a:rPr lang="en-US" altLang="en-US" sz="2400" i="1" dirty="0" err="1" smtClean="0"/>
              <a:t>array_push</a:t>
            </a:r>
            <a:r>
              <a:rPr lang="en-US" altLang="en-US" sz="2400" i="1" dirty="0" smtClean="0"/>
              <a:t>(array,value1,value2...) </a:t>
            </a:r>
          </a:p>
          <a:p>
            <a:r>
              <a:rPr lang="en-US" altLang="en-US" sz="2400" dirty="0" smtClean="0"/>
              <a:t>Array Required. Specifies an  array</a:t>
            </a:r>
          </a:p>
          <a:p>
            <a:r>
              <a:rPr lang="en-US" altLang="en-US" sz="2400" dirty="0" smtClean="0"/>
              <a:t>value1Required. Specifies the value to add</a:t>
            </a:r>
          </a:p>
          <a:p>
            <a:r>
              <a:rPr lang="en-US" altLang="en-US" sz="2400" dirty="0" smtClean="0"/>
              <a:t>value2Optional. Specifies the value to add</a:t>
            </a:r>
          </a:p>
          <a:p>
            <a:r>
              <a:rPr lang="en-US" altLang="en-US" sz="2400" dirty="0" smtClean="0"/>
              <a:t>You can add one value, or as many as you like.</a:t>
            </a:r>
          </a:p>
          <a:p>
            <a:r>
              <a:rPr lang="en-US" altLang="en-US" sz="2400" dirty="0" smtClean="0"/>
              <a:t>Example ……….next slide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20313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500063" y="745393"/>
            <a:ext cx="8229600" cy="439737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array_push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() </a:t>
            </a:r>
            <a:r>
              <a:rPr lang="en-US" altLang="en-US" sz="3200" b="1" dirty="0" err="1" smtClean="0"/>
              <a:t>Function_example</a:t>
            </a:r>
            <a:r>
              <a:rPr lang="en-US" altLang="en-US" sz="3200" b="1" dirty="0" smtClean="0"/>
              <a:t> </a:t>
            </a:r>
            <a:endParaRPr lang="en-US" altLang="en-US" sz="3200" dirty="0" smtClean="0"/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>
          <a:xfrm>
            <a:off x="500063" y="1214438"/>
            <a:ext cx="8229600" cy="5795962"/>
          </a:xfrm>
        </p:spPr>
        <p:txBody>
          <a:bodyPr/>
          <a:lstStyle/>
          <a:p>
            <a:r>
              <a:rPr lang="en-US" altLang="en-US" b="1" dirty="0" smtClean="0"/>
              <a:t>Example 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 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	$a=array("</a:t>
            </a:r>
            <a:r>
              <a:rPr lang="en-US" altLang="en-US" sz="2200" dirty="0" err="1" smtClean="0"/>
              <a:t>Dog","Cat</a:t>
            </a:r>
            <a:r>
              <a:rPr lang="en-US" altLang="en-US" sz="2200" dirty="0" smtClean="0"/>
              <a:t>");</a:t>
            </a:r>
            <a:br>
              <a:rPr lang="en-US" altLang="en-US" sz="2200" dirty="0" smtClean="0"/>
            </a:b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array_push</a:t>
            </a:r>
            <a:r>
              <a:rPr lang="en-US" altLang="en-US" sz="2200" dirty="0" smtClean="0"/>
              <a:t>($</a:t>
            </a:r>
            <a:r>
              <a:rPr lang="en-US" altLang="en-US" sz="2200" dirty="0" err="1" smtClean="0"/>
              <a:t>a,"Horse","Bird</a:t>
            </a:r>
            <a:r>
              <a:rPr lang="en-US" altLang="en-US" sz="2200" dirty="0" smtClean="0"/>
              <a:t>");</a:t>
            </a:r>
            <a:br>
              <a:rPr lang="en-US" altLang="en-US" sz="2200" dirty="0" smtClean="0"/>
            </a:b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print_r</a:t>
            </a:r>
            <a:r>
              <a:rPr lang="en-US" altLang="en-US" sz="2200" dirty="0" smtClean="0"/>
              <a:t>($a);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?&gt;</a:t>
            </a:r>
          </a:p>
          <a:p>
            <a:pPr>
              <a:buNone/>
            </a:pPr>
            <a:r>
              <a:rPr lang="en-US" altLang="en-US" sz="2200" dirty="0"/>
              <a:t>Array([0]=&gt;Dog [1]=&gt;Cat [2]=&gt;Horse [3]=&gt;Bird)</a:t>
            </a:r>
            <a:endParaRPr lang="en-US" altLang="en-US" sz="2200" b="1" dirty="0" smtClean="0"/>
          </a:p>
          <a:p>
            <a:r>
              <a:rPr lang="en-US" altLang="en-US" b="1" dirty="0" smtClean="0"/>
              <a:t>Example 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	$a=array("a"=&gt;"</a:t>
            </a:r>
            <a:r>
              <a:rPr lang="en-US" altLang="en-US" sz="2200" dirty="0" err="1" smtClean="0"/>
              <a:t>Dog","b</a:t>
            </a:r>
            <a:r>
              <a:rPr lang="en-US" altLang="en-US" sz="2200" dirty="0" smtClean="0"/>
              <a:t>"=&gt;"Cat");</a:t>
            </a:r>
            <a:br>
              <a:rPr lang="en-US" altLang="en-US" sz="2200" dirty="0" smtClean="0"/>
            </a:b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array_push</a:t>
            </a:r>
            <a:r>
              <a:rPr lang="en-US" altLang="en-US" sz="2200" dirty="0" smtClean="0"/>
              <a:t>($</a:t>
            </a:r>
            <a:r>
              <a:rPr lang="en-US" altLang="en-US" sz="2200" dirty="0" err="1" smtClean="0"/>
              <a:t>a,"Horse","Bird</a:t>
            </a:r>
            <a:r>
              <a:rPr lang="en-US" altLang="en-US" sz="2200" dirty="0" smtClean="0"/>
              <a:t>");</a:t>
            </a:r>
            <a:br>
              <a:rPr lang="en-US" altLang="en-US" sz="2200" dirty="0" smtClean="0"/>
            </a:br>
            <a:r>
              <a:rPr lang="en-US" altLang="en-US" sz="2200" dirty="0" smtClean="0"/>
              <a:t>	</a:t>
            </a:r>
            <a:r>
              <a:rPr lang="en-US" altLang="en-US" sz="2200" dirty="0" err="1" smtClean="0"/>
              <a:t>print_r</a:t>
            </a:r>
            <a:r>
              <a:rPr lang="en-US" altLang="en-US" sz="2200" dirty="0" smtClean="0"/>
              <a:t>($a);</a:t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200" dirty="0" smtClean="0"/>
              <a:t>Array([a]=&gt;Dog [b]=&gt;Cat [0]=&gt; Horse [1]=&gt;Bird) </a:t>
            </a:r>
          </a:p>
        </p:txBody>
      </p:sp>
    </p:spTree>
    <p:extLst>
      <p:ext uri="{BB962C8B-B14F-4D97-AF65-F5344CB8AC3E}">
        <p14:creationId xmlns:p14="http://schemas.microsoft.com/office/powerpoint/2010/main" val="535285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28625" y="560388"/>
            <a:ext cx="8229600" cy="582612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array_reverse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() </a:t>
            </a:r>
            <a:r>
              <a:rPr lang="en-US" altLang="en-US" sz="3200" b="1" dirty="0" smtClean="0"/>
              <a:t>Function</a:t>
            </a:r>
            <a:endParaRPr lang="en-US" altLang="en-US" sz="3200" dirty="0" smtClean="0"/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428625" y="1143000"/>
            <a:ext cx="8229600" cy="5357813"/>
          </a:xfrm>
        </p:spPr>
        <p:txBody>
          <a:bodyPr/>
          <a:lstStyle/>
          <a:p>
            <a:pPr algn="just"/>
            <a:r>
              <a:rPr lang="en-US" altLang="en-US" sz="2800" smtClean="0"/>
              <a:t>The array_reverse() function returns an array in the reverse order.</a:t>
            </a:r>
          </a:p>
          <a:p>
            <a:pPr algn="just"/>
            <a:r>
              <a:rPr lang="en-US" altLang="en-US" sz="2800" b="1" smtClean="0"/>
              <a:t>Syntax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altLang="en-US" sz="2200" i="1" smtClean="0"/>
              <a:t>            array_reverse(array,[preserve]) </a:t>
            </a:r>
          </a:p>
          <a:p>
            <a:pPr algn="ctr">
              <a:buFont typeface="Arial" panose="020B0604020202020204" pitchFamily="34" charset="0"/>
              <a:buNone/>
            </a:pPr>
            <a:endParaRPr lang="en-US" altLang="en-US" sz="2200" i="1" smtClean="0"/>
          </a:p>
          <a:p>
            <a:pPr algn="just"/>
            <a:r>
              <a:rPr lang="en-US" altLang="en-US" sz="2800" smtClean="0"/>
              <a:t>arrayRequired. Specifies an array</a:t>
            </a:r>
          </a:p>
          <a:p>
            <a:pPr algn="just"/>
            <a:r>
              <a:rPr lang="en-US" altLang="en-US" sz="2800" smtClean="0"/>
              <a:t>Preserve[Optional]. Possible values: (true,false) -Specifies if the function should preserve the array's keys or not.</a:t>
            </a:r>
          </a:p>
          <a:p>
            <a:pPr algn="just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711086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612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err="1" smtClean="0">
                <a:solidFill>
                  <a:srgbClr val="C00000"/>
                </a:solidFill>
              </a:rPr>
              <a:t>array_reverse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() </a:t>
            </a:r>
            <a:r>
              <a:rPr lang="en-US" altLang="en-US" sz="3200" b="1" dirty="0" smtClean="0"/>
              <a:t>Function-Example</a:t>
            </a:r>
            <a:endParaRPr lang="en-US" altLang="en-US" sz="3200" dirty="0" smtClean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445477" y="1371600"/>
            <a:ext cx="8229600" cy="4190999"/>
          </a:xfrm>
        </p:spPr>
        <p:txBody>
          <a:bodyPr/>
          <a:lstStyle/>
          <a:p>
            <a:r>
              <a:rPr lang="en-US" altLang="en-US" sz="2400" b="1" dirty="0" smtClean="0"/>
              <a:t>Example</a:t>
            </a:r>
          </a:p>
          <a:p>
            <a:pPr>
              <a:buNone/>
            </a:pPr>
            <a:r>
              <a:rPr lang="en-US" altLang="en-US" sz="2400" dirty="0" smtClean="0"/>
              <a:t>     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	$a=array("a"=&gt;"</a:t>
            </a:r>
            <a:r>
              <a:rPr lang="en-US" altLang="en-US" sz="2400" dirty="0" err="1" smtClean="0"/>
              <a:t>Dog","b</a:t>
            </a:r>
            <a:r>
              <a:rPr lang="en-US" altLang="en-US" sz="2400" dirty="0" smtClean="0"/>
              <a:t>"=&gt;"</a:t>
            </a:r>
            <a:r>
              <a:rPr lang="en-US" altLang="en-US" sz="2400" dirty="0" err="1" smtClean="0"/>
              <a:t>Cat","c</a:t>
            </a:r>
            <a:r>
              <a:rPr lang="en-US" altLang="en-US" sz="2400" dirty="0" smtClean="0"/>
              <a:t>"=&gt;"Horse");</a:t>
            </a:r>
            <a:br>
              <a:rPr lang="en-US" altLang="en-US" sz="2400" dirty="0" smtClean="0"/>
            </a:br>
            <a:r>
              <a:rPr lang="en-US" altLang="en-US" sz="2400" dirty="0" smtClean="0"/>
              <a:t>	</a:t>
            </a:r>
            <a:r>
              <a:rPr lang="en-US" altLang="en-US" sz="2400" dirty="0"/>
              <a:t> </a:t>
            </a:r>
            <a:r>
              <a:rPr lang="en-US" altLang="en-US" sz="2400" dirty="0" err="1" smtClean="0"/>
              <a:t>print_r</a:t>
            </a:r>
            <a:r>
              <a:rPr lang="en-US" altLang="en-US" sz="2400" dirty="0" smtClean="0"/>
              <a:t>($a);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/>
              <a:t>	</a:t>
            </a:r>
            <a:r>
              <a:rPr lang="en-US" altLang="en-US" sz="2400" dirty="0" smtClean="0"/>
              <a:t>	</a:t>
            </a:r>
            <a:r>
              <a:rPr lang="en-US" altLang="en-US" sz="2400" dirty="0" err="1" smtClean="0"/>
              <a:t>print_r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array_reverse</a:t>
            </a:r>
            <a:r>
              <a:rPr lang="en-US" altLang="en-US" sz="2400" dirty="0" smtClean="0"/>
              <a:t>($a));</a:t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</a:p>
          <a:p>
            <a:pPr>
              <a:buNone/>
            </a:pPr>
            <a:r>
              <a:rPr lang="en-US" altLang="en-US" sz="2400" dirty="0"/>
              <a:t>Array([a]=&gt;Dog [b]=&gt;Cat </a:t>
            </a:r>
            <a:r>
              <a:rPr lang="en-US" altLang="en-US" sz="2400" dirty="0" smtClean="0"/>
              <a:t>[c]=&gt; Horse) </a:t>
            </a:r>
            <a:endParaRPr lang="en-US" altLang="en-US" sz="24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smtClean="0"/>
              <a:t>Array([c]=&gt;Horse  [b]=&gt;Cat [a]=&gt;Dog )</a:t>
            </a:r>
          </a:p>
          <a:p>
            <a:pPr>
              <a:buFont typeface="Arial" panose="020B0604020202020204" pitchFamily="34" charset="0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8584617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9032" y="685800"/>
            <a:ext cx="8229600" cy="457200"/>
          </a:xfrm>
        </p:spPr>
        <p:txBody>
          <a:bodyPr/>
          <a:lstStyle/>
          <a:p>
            <a:r>
              <a:rPr lang="en-US" altLang="en-US" sz="3200" b="1" dirty="0" smtClean="0"/>
              <a:t>PHP </a:t>
            </a:r>
            <a:r>
              <a:rPr lang="en-US" altLang="en-US" sz="3200" b="1" dirty="0" smtClean="0">
                <a:solidFill>
                  <a:srgbClr val="C00000"/>
                </a:solidFill>
              </a:rPr>
              <a:t>rand() </a:t>
            </a:r>
            <a:r>
              <a:rPr lang="en-US" altLang="en-US" sz="3200" b="1" dirty="0" smtClean="0"/>
              <a:t>Function</a:t>
            </a:r>
            <a:endParaRPr lang="en-US" altLang="en-US" sz="3200" dirty="0" smtClean="0"/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488340" y="1295400"/>
            <a:ext cx="8229600" cy="5391150"/>
          </a:xfrm>
        </p:spPr>
        <p:txBody>
          <a:bodyPr/>
          <a:lstStyle/>
          <a:p>
            <a:r>
              <a:rPr lang="en-US" altLang="en-US" sz="2200" dirty="0" smtClean="0"/>
              <a:t>The rand() function generates a random integer.</a:t>
            </a:r>
          </a:p>
          <a:p>
            <a:r>
              <a:rPr lang="en-US" altLang="en-US" sz="2200" dirty="0" smtClean="0"/>
              <a:t>If this function is called without parameters, it returns a random integer between 0 and RAND_MAX.</a:t>
            </a:r>
          </a:p>
          <a:p>
            <a:r>
              <a:rPr lang="en-US" altLang="en-US" sz="2200" dirty="0" smtClean="0"/>
              <a:t>If you want a random number between 10 and 100 (inclusive), use rand (10,100).</a:t>
            </a:r>
          </a:p>
          <a:p>
            <a:r>
              <a:rPr lang="en-US" altLang="en-US" sz="2400" b="1" dirty="0" smtClean="0"/>
              <a:t>Syntax</a:t>
            </a:r>
          </a:p>
          <a:p>
            <a:r>
              <a:rPr lang="en-US" altLang="en-US" sz="2400" dirty="0" smtClean="0"/>
              <a:t>rand(</a:t>
            </a:r>
            <a:r>
              <a:rPr lang="en-US" altLang="en-US" sz="2400" dirty="0" err="1" smtClean="0"/>
              <a:t>min,max</a:t>
            </a:r>
            <a:r>
              <a:rPr lang="en-US" altLang="en-US" sz="2400" dirty="0" smtClean="0"/>
              <a:t>) </a:t>
            </a:r>
          </a:p>
          <a:p>
            <a:r>
              <a:rPr lang="en-US" altLang="en-US" sz="2400" dirty="0" err="1" smtClean="0"/>
              <a:t>min,maxOptional</a:t>
            </a:r>
            <a:r>
              <a:rPr lang="en-US" altLang="en-US" sz="2400" dirty="0" smtClean="0"/>
              <a:t>. Specifies the range the random number should lie within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400" dirty="0" smtClean="0"/>
              <a:t>     &lt;?</a:t>
            </a:r>
            <a:r>
              <a:rPr lang="en-US" altLang="en-US" sz="2400" dirty="0" err="1" smtClean="0"/>
              <a:t>php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echo(rand() . "&lt;</a:t>
            </a:r>
            <a:r>
              <a:rPr lang="en-US" altLang="en-US" sz="2400" dirty="0" err="1" smtClean="0"/>
              <a:t>br</a:t>
            </a:r>
            <a:r>
              <a:rPr lang="en-US" altLang="en-US" sz="2400" dirty="0" smtClean="0"/>
              <a:t> /&gt;");</a:t>
            </a:r>
            <a:br>
              <a:rPr lang="en-US" altLang="en-US" sz="2400" dirty="0" smtClean="0"/>
            </a:br>
            <a:r>
              <a:rPr lang="en-US" altLang="en-US" sz="2400" dirty="0" smtClean="0"/>
              <a:t>echo(rand() . "&lt;</a:t>
            </a:r>
            <a:r>
              <a:rPr lang="en-US" altLang="en-US" sz="2400" dirty="0" err="1" smtClean="0"/>
              <a:t>br</a:t>
            </a:r>
            <a:r>
              <a:rPr lang="en-US" altLang="en-US" sz="2400" dirty="0" smtClean="0"/>
              <a:t> /&gt;");</a:t>
            </a:r>
            <a:br>
              <a:rPr lang="en-US" altLang="en-US" sz="2400" dirty="0" smtClean="0"/>
            </a:br>
            <a:r>
              <a:rPr lang="en-US" altLang="en-US" sz="2400" b="1" dirty="0" smtClean="0"/>
              <a:t>echo(rand(10,100</a:t>
            </a:r>
            <a:r>
              <a:rPr lang="en-US" altLang="en-US" sz="2400" b="1" dirty="0" smtClean="0"/>
              <a:t>))      rand(-3,12)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400" dirty="0" smtClean="0"/>
              <a:t>?&gt; </a:t>
            </a:r>
            <a:endParaRPr lang="en-US" altLang="en-US" sz="2200" dirty="0" smtClean="0"/>
          </a:p>
          <a:p>
            <a:pPr>
              <a:buFont typeface="Arial" panose="020B0604020202020204" pitchFamily="34" charset="0"/>
              <a:buNone/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86030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$a=array()</a:t>
            </a:r>
          </a:p>
          <a:p>
            <a:r>
              <a:rPr lang="en-US" dirty="0" smtClean="0"/>
              <a:t>For($</a:t>
            </a:r>
            <a:r>
              <a:rPr lang="en-US" dirty="0" err="1" smtClean="0"/>
              <a:t>i</a:t>
            </a:r>
            <a:r>
              <a:rPr lang="en-US" dirty="0" smtClean="0"/>
              <a:t>=0;$</a:t>
            </a:r>
            <a:r>
              <a:rPr lang="en-US" dirty="0" err="1" smtClean="0"/>
              <a:t>i</a:t>
            </a:r>
            <a:r>
              <a:rPr lang="en-US" dirty="0" smtClean="0"/>
              <a:t>&lt;10 ;$</a:t>
            </a:r>
            <a:r>
              <a:rPr lang="en-US" dirty="0" err="1" smtClean="0"/>
              <a:t>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$a[$</a:t>
            </a:r>
            <a:r>
              <a:rPr lang="en-US" dirty="0" err="1" smtClean="0"/>
              <a:t>i</a:t>
            </a:r>
            <a:r>
              <a:rPr lang="en-US" dirty="0" smtClean="0"/>
              <a:t>]= rand(35,55)</a:t>
            </a:r>
            <a:endParaRPr lang="ar-J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8191E8-D434-416E-8CB3-F034D7BEA5CF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309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229600" cy="5826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Create an Array in PHP</a:t>
            </a:r>
            <a:endParaRPr lang="en-US" altLang="en-US" sz="32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In PHP, the array() function is used to create an array: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i="1" dirty="0" smtClean="0">
                <a:solidFill>
                  <a:srgbClr val="FF0000"/>
                </a:solidFill>
              </a:rPr>
              <a:t>array();</a:t>
            </a:r>
          </a:p>
          <a:p>
            <a:pPr algn="ctr" eaLnBrk="1" fontAlgn="auto" hangingPunct="1">
              <a:spcAft>
                <a:spcPts val="0"/>
              </a:spcAft>
              <a:buFont typeface="Arial" charset="0"/>
              <a:buNone/>
              <a:defRPr/>
            </a:pPr>
            <a:endParaRPr lang="en-US" sz="2400" i="1" dirty="0" smtClean="0"/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In PHP, there are three types of arrays:</a:t>
            </a:r>
          </a:p>
          <a:p>
            <a:pPr marL="114458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 smtClean="0"/>
              <a:t>Indexed arrays</a:t>
            </a:r>
            <a:r>
              <a:rPr lang="en-US" sz="2800" dirty="0" smtClean="0"/>
              <a:t> - Arrays with numeric index</a:t>
            </a:r>
          </a:p>
          <a:p>
            <a:pPr marL="114458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 smtClean="0"/>
              <a:t>Associative arrays</a:t>
            </a:r>
            <a:r>
              <a:rPr lang="en-US" sz="2800" dirty="0" smtClean="0"/>
              <a:t> - Arrays with named keys</a:t>
            </a:r>
          </a:p>
          <a:p>
            <a:pPr marL="1144588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b="1" dirty="0" smtClean="0"/>
              <a:t>Multidimensional arrays</a:t>
            </a:r>
            <a:r>
              <a:rPr lang="en-US" sz="2800" dirty="0" smtClean="0"/>
              <a:t> - Arrays containing one or more arrays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644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1- PHP Indexed Arrays</a:t>
            </a:r>
            <a:endParaRPr lang="en-US" altLang="en-US" sz="3200" dirty="0" smtClean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There are two ways to create indexed arrays: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1- The index can be assigned automatically (index always starts at 0):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800" i="1" dirty="0" smtClean="0">
                <a:solidFill>
                  <a:srgbClr val="0000FF"/>
                </a:solidFill>
              </a:rPr>
              <a:t>$cars=array("</a:t>
            </a:r>
            <a:r>
              <a:rPr lang="en-US" altLang="en-US" sz="2800" i="1" dirty="0" err="1" smtClean="0">
                <a:solidFill>
                  <a:srgbClr val="0000FF"/>
                </a:solidFill>
              </a:rPr>
              <a:t>Volvo","BMW","Toyota</a:t>
            </a:r>
            <a:r>
              <a:rPr lang="en-US" altLang="en-US" sz="2800" i="1" dirty="0" smtClean="0">
                <a:solidFill>
                  <a:srgbClr val="0000FF"/>
                </a:solidFill>
              </a:rPr>
              <a:t>");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2- or the index can be assigned manually:</a:t>
            </a:r>
          </a:p>
          <a:p>
            <a:pPr marL="0" indent="0" eaLnBrk="1" hangingPunct="1">
              <a:buNone/>
            </a:pPr>
            <a:r>
              <a:rPr lang="en-US" altLang="en-US" dirty="0" smtClean="0"/>
              <a:t>		</a:t>
            </a:r>
            <a:r>
              <a:rPr lang="en-US" altLang="en-US" dirty="0" smtClean="0">
                <a:solidFill>
                  <a:srgbClr val="0000FF"/>
                </a:solidFill>
              </a:rPr>
              <a:t>	$cars=array();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i="1" dirty="0" smtClean="0"/>
              <a:t> $cars[0]="Volvo";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i="1" dirty="0" smtClean="0"/>
              <a:t> $cars[1]="BMW";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400" i="1" dirty="0" smtClean="0"/>
              <a:t>$cars[2]="Toyota";</a:t>
            </a:r>
          </a:p>
        </p:txBody>
      </p:sp>
    </p:spTree>
    <p:extLst>
      <p:ext uri="{BB962C8B-B14F-4D97-AF65-F5344CB8AC3E}">
        <p14:creationId xmlns:p14="http://schemas.microsoft.com/office/powerpoint/2010/main" val="191901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428625" y="457200"/>
            <a:ext cx="8229600" cy="71437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Example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357813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The following example creates an indexed array named $cars, assigns three elements to it, and then prints a text containing the array values: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    $cars=array("</a:t>
            </a:r>
            <a:r>
              <a:rPr lang="en-US" altLang="en-US" sz="2200" dirty="0" err="1" smtClean="0"/>
              <a:t>Volvo","BMW","Toyota</a:t>
            </a:r>
            <a:r>
              <a:rPr lang="en-US" altLang="en-US" sz="2200" dirty="0" smtClean="0"/>
              <a:t>");</a:t>
            </a:r>
            <a:br>
              <a:rPr lang="en-US" altLang="en-US" sz="2200" dirty="0" smtClean="0"/>
            </a:br>
            <a:r>
              <a:rPr lang="en-US" altLang="en-US" sz="2200" dirty="0" smtClean="0"/>
              <a:t>    echo "I like " . $cars[0] . ", " . $cars[1] . " and " . $cars[2] . ".";</a:t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b="1" dirty="0" smtClean="0">
                <a:solidFill>
                  <a:srgbClr val="FF0000"/>
                </a:solidFill>
              </a:rPr>
              <a:t>Or</a:t>
            </a:r>
          </a:p>
          <a:p>
            <a:pPr eaLnBrk="1" hangingPunct="1">
              <a:buNone/>
            </a:pPr>
            <a:r>
              <a:rPr lang="en-US" altLang="en-US" sz="2200" i="1" dirty="0"/>
              <a:t> &lt;?</a:t>
            </a:r>
            <a:r>
              <a:rPr lang="en-US" altLang="en-US" sz="2200" i="1" dirty="0" err="1"/>
              <a:t>php</a:t>
            </a:r>
            <a:r>
              <a:rPr lang="en-US" altLang="en-US" sz="2200" i="1" dirty="0"/>
              <a:t/>
            </a:r>
            <a:br>
              <a:rPr lang="en-US" altLang="en-US" sz="2200" i="1" dirty="0"/>
            </a:br>
            <a:r>
              <a:rPr lang="en-US" altLang="en-US" sz="2200" i="1" dirty="0"/>
              <a:t>$cars=array("</a:t>
            </a:r>
            <a:r>
              <a:rPr lang="en-US" altLang="en-US" sz="2200" i="1" dirty="0" err="1"/>
              <a:t>Volvo","BMW","Toyota</a:t>
            </a:r>
            <a:r>
              <a:rPr lang="en-US" altLang="en-US" sz="2200" i="1" dirty="0"/>
              <a:t>");</a:t>
            </a:r>
            <a:br>
              <a:rPr lang="en-US" altLang="en-US" sz="2200" i="1" dirty="0"/>
            </a:br>
            <a:r>
              <a:rPr lang="en-US" altLang="en-US" sz="2200" i="1" dirty="0" err="1" smtClean="0">
                <a:solidFill>
                  <a:srgbClr val="0000FF"/>
                </a:solidFill>
              </a:rPr>
              <a:t>print_r</a:t>
            </a:r>
            <a:r>
              <a:rPr lang="en-US" altLang="en-US" sz="2200" i="1" dirty="0" smtClean="0">
                <a:solidFill>
                  <a:srgbClr val="0000FF"/>
                </a:solidFill>
              </a:rPr>
              <a:t>($cars);</a:t>
            </a:r>
          </a:p>
          <a:p>
            <a:pPr eaLnBrk="1" hangingPunct="1">
              <a:buNone/>
            </a:pPr>
            <a:r>
              <a:rPr lang="en-US" altLang="en-US" sz="2200" i="1" dirty="0" smtClean="0"/>
              <a:t>?&gt; </a:t>
            </a: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51774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500063" y="533400"/>
            <a:ext cx="8229600" cy="582612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The Length of an Array </a:t>
            </a:r>
            <a:endParaRPr lang="en-US" altLang="en-US" sz="3200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229600" cy="4800600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The </a:t>
            </a:r>
            <a:r>
              <a:rPr lang="en-US" altLang="en-US" dirty="0" smtClean="0">
                <a:solidFill>
                  <a:srgbClr val="FF0000"/>
                </a:solidFill>
              </a:rPr>
              <a:t>count() </a:t>
            </a:r>
            <a:r>
              <a:rPr lang="en-US" altLang="en-US" dirty="0" smtClean="0"/>
              <a:t>function is used to return the length (the number of elements) of an array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dirty="0" smtClean="0"/>
              <a:t>Example </a:t>
            </a:r>
          </a:p>
          <a:p>
            <a:pPr eaLnBrk="1" hangingPunct="1">
              <a:buNone/>
            </a:pPr>
            <a:r>
              <a:rPr lang="en-US" altLang="en-US" sz="2200" i="1" dirty="0" smtClean="0"/>
              <a:t>      </a:t>
            </a:r>
            <a:r>
              <a:rPr lang="en-US" altLang="en-US" sz="2000" dirty="0" smtClean="0"/>
              <a:t>&lt;?</a:t>
            </a:r>
            <a:r>
              <a:rPr lang="en-US" altLang="en-US" sz="2000" dirty="0" err="1" smtClean="0"/>
              <a:t>php</a:t>
            </a: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$cars=array("</a:t>
            </a:r>
            <a:r>
              <a:rPr lang="en-US" altLang="en-US" sz="2000" dirty="0" err="1" smtClean="0"/>
              <a:t>Volvo","BMW","Toyota</a:t>
            </a:r>
            <a:r>
              <a:rPr lang="en-US" altLang="en-US" sz="2000" dirty="0" smtClean="0"/>
              <a:t>");</a:t>
            </a:r>
            <a:br>
              <a:rPr lang="en-US" altLang="en-US" sz="2000" dirty="0" smtClean="0"/>
            </a:br>
            <a:r>
              <a:rPr lang="en-US" altLang="en-US" sz="2000" dirty="0" smtClean="0"/>
              <a:t>$</a:t>
            </a:r>
            <a:r>
              <a:rPr lang="en-US" altLang="en-US" sz="2000" dirty="0" err="1" smtClean="0"/>
              <a:t>arrlength</a:t>
            </a:r>
            <a:r>
              <a:rPr lang="en-US" altLang="en-US" sz="2000" dirty="0" smtClean="0"/>
              <a:t>=count($cars);</a:t>
            </a:r>
            <a:br>
              <a:rPr lang="en-US" altLang="en-US" sz="2000" dirty="0" smtClean="0"/>
            </a:br>
            <a:r>
              <a:rPr lang="en-US" altLang="en-US" sz="2000" dirty="0" smtClean="0"/>
              <a:t/>
            </a:r>
            <a:br>
              <a:rPr lang="en-US" altLang="en-US" sz="2000" dirty="0" smtClean="0"/>
            </a:br>
            <a:r>
              <a:rPr lang="en-US" altLang="en-US" sz="2000" dirty="0" smtClean="0"/>
              <a:t>for($x=0;$x&lt;$</a:t>
            </a:r>
            <a:r>
              <a:rPr lang="en-US" altLang="en-US" sz="2000" dirty="0" err="1" smtClean="0"/>
              <a:t>arrlength</a:t>
            </a:r>
            <a:r>
              <a:rPr lang="en-US" altLang="en-US" sz="2000" dirty="0" smtClean="0"/>
              <a:t>;$x++)</a:t>
            </a:r>
            <a:br>
              <a:rPr lang="en-US" altLang="en-US" sz="2000" dirty="0" smtClean="0"/>
            </a:br>
            <a:r>
              <a:rPr lang="en-US" altLang="en-US" sz="2000" dirty="0" smtClean="0"/>
              <a:t>  {</a:t>
            </a:r>
            <a:br>
              <a:rPr lang="en-US" altLang="en-US" sz="2000" dirty="0" smtClean="0"/>
            </a:br>
            <a:r>
              <a:rPr lang="en-US" altLang="en-US" sz="2000" dirty="0" smtClean="0"/>
              <a:t>  echo $cars[$x];</a:t>
            </a:r>
            <a:br>
              <a:rPr lang="en-US" altLang="en-US" sz="2000" dirty="0" smtClean="0"/>
            </a:br>
            <a:r>
              <a:rPr lang="en-US" altLang="en-US" sz="2000" dirty="0" smtClean="0"/>
              <a:t>  echo "&lt;</a:t>
            </a:r>
            <a:r>
              <a:rPr lang="en-US" altLang="en-US" sz="2000" dirty="0" err="1" smtClean="0"/>
              <a:t>br</a:t>
            </a:r>
            <a:r>
              <a:rPr lang="en-US" altLang="en-US" sz="2000" dirty="0" smtClean="0"/>
              <a:t>&gt;";</a:t>
            </a:r>
            <a:br>
              <a:rPr lang="en-US" altLang="en-US" sz="2000" dirty="0" smtClean="0"/>
            </a:br>
            <a:r>
              <a:rPr lang="en-US" altLang="en-US" sz="2000" dirty="0" smtClean="0"/>
              <a:t>  }</a:t>
            </a:r>
            <a:br>
              <a:rPr lang="en-US" altLang="en-US" sz="2000" dirty="0" smtClean="0"/>
            </a:br>
            <a:r>
              <a:rPr lang="en-US" altLang="en-US" sz="2000" dirty="0" smtClean="0"/>
              <a:t>?&gt;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i="1" dirty="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i="1" dirty="0" smtClean="0"/>
          </a:p>
        </p:txBody>
      </p:sp>
    </p:spTree>
    <p:extLst>
      <p:ext uri="{BB962C8B-B14F-4D97-AF65-F5344CB8AC3E}">
        <p14:creationId xmlns:p14="http://schemas.microsoft.com/office/powerpoint/2010/main" val="1481341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494201" y="457200"/>
            <a:ext cx="8229600" cy="654050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2- Associative Arrays</a:t>
            </a:r>
            <a:endParaRPr lang="en-US" altLang="en-US" sz="3200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94201" y="1295400"/>
            <a:ext cx="8229600" cy="5181600"/>
          </a:xfrm>
        </p:spPr>
        <p:txBody>
          <a:bodyPr/>
          <a:lstStyle/>
          <a:p>
            <a:pPr algn="just" eaLnBrk="1" hangingPunct="1"/>
            <a:r>
              <a:rPr lang="en-US" altLang="en-US" dirty="0" smtClean="0"/>
              <a:t>Associative arrays are arrays that use named keys that you assign to them.</a:t>
            </a:r>
          </a:p>
          <a:p>
            <a:pPr algn="just" eaLnBrk="1" hangingPunct="1"/>
            <a:r>
              <a:rPr lang="en-US" altLang="en-US" dirty="0" smtClean="0"/>
              <a:t>There are two ways to create an associative array: </a:t>
            </a: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   $age=array("Peter"=&gt;"35","Ben"=&gt;"37","Joe"=&gt;"43");</a:t>
            </a:r>
          </a:p>
          <a:p>
            <a:pPr algn="just" eaLnBrk="1" hangingPunct="1">
              <a:buFont typeface="Arial" panose="020B0604020202020204" pitchFamily="34" charset="0"/>
              <a:buNone/>
            </a:pPr>
            <a:endParaRPr lang="en-US" altLang="en-US" sz="2200" dirty="0" smtClean="0"/>
          </a:p>
          <a:p>
            <a:pPr algn="just" eaLnBrk="1" hangingPunct="1"/>
            <a:r>
              <a:rPr lang="en-US" altLang="en-US" sz="2200" b="1" dirty="0" smtClean="0"/>
              <a:t>Or</a:t>
            </a:r>
          </a:p>
          <a:p>
            <a:pPr marL="457200" lvl="1" indent="0" algn="just" eaLnBrk="1" hangingPunct="1">
              <a:buNone/>
            </a:pPr>
            <a:r>
              <a:rPr lang="en-US" altLang="en-US" sz="1800" b="1" dirty="0"/>
              <a:t> </a:t>
            </a:r>
            <a:r>
              <a:rPr lang="en-US" altLang="en-US" sz="1800" b="1" dirty="0" smtClean="0"/>
              <a:t>	     </a:t>
            </a:r>
            <a:r>
              <a:rPr lang="en-US" altLang="en-US" sz="2200" dirty="0" smtClean="0"/>
              <a:t>$</a:t>
            </a:r>
            <a:r>
              <a:rPr lang="en-US" altLang="en-US" sz="2200" dirty="0"/>
              <a:t>age=array();</a:t>
            </a:r>
          </a:p>
          <a:p>
            <a:pPr marL="0" indent="0" algn="just" eaLnBrk="1" hangingPunct="1">
              <a:buNone/>
            </a:pPr>
            <a:r>
              <a:rPr lang="en-US" altLang="en-US" sz="2200" b="1" dirty="0"/>
              <a:t> </a:t>
            </a:r>
            <a:r>
              <a:rPr lang="en-US" altLang="en-US" sz="2200" b="1" dirty="0" smtClean="0"/>
              <a:t>            </a:t>
            </a:r>
            <a:r>
              <a:rPr lang="en-US" altLang="en-US" sz="2200" dirty="0" smtClean="0"/>
              <a:t>      $age['Peter']="35";</a:t>
            </a:r>
            <a:r>
              <a:rPr lang="en-US" altLang="en-US" sz="2200" dirty="0"/>
              <a:t> </a:t>
            </a:r>
            <a:endParaRPr lang="en-US" altLang="en-US" sz="2200" dirty="0" smtClean="0"/>
          </a:p>
          <a:p>
            <a:pPr marL="0" indent="0" algn="just" eaLnBrk="1" hangingPunct="1"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          $</a:t>
            </a:r>
            <a:r>
              <a:rPr lang="en-US" altLang="en-US" sz="2200" dirty="0"/>
              <a:t>age['Ben']="37";</a:t>
            </a:r>
            <a:endParaRPr lang="en-US" altLang="en-US" sz="2200" dirty="0" smtClean="0"/>
          </a:p>
          <a:p>
            <a:pPr marL="0" indent="0" eaLnBrk="1" hangingPunct="1">
              <a:buNone/>
            </a:pPr>
            <a:r>
              <a:rPr lang="en-US" altLang="en-US" sz="2200" dirty="0" smtClean="0"/>
              <a:t>                   $age['Joe']="43"; </a:t>
            </a:r>
          </a:p>
        </p:txBody>
      </p:sp>
    </p:spTree>
    <p:extLst>
      <p:ext uri="{BB962C8B-B14F-4D97-AF65-F5344CB8AC3E}">
        <p14:creationId xmlns:p14="http://schemas.microsoft.com/office/powerpoint/2010/main" val="3390454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428625" y="533400"/>
            <a:ext cx="8229600" cy="644525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Associative </a:t>
            </a:r>
            <a:r>
              <a:rPr lang="en-US" altLang="en-US" sz="3200" b="1" dirty="0" err="1" smtClean="0"/>
              <a:t>Arrays_Example</a:t>
            </a:r>
            <a:r>
              <a:rPr lang="en-US" altLang="en-US" sz="3200" b="1" dirty="0" smtClean="0"/>
              <a:t> </a:t>
            </a:r>
            <a:endParaRPr lang="en-US" altLang="en-US" sz="3200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428625" y="1285875"/>
            <a:ext cx="8229600" cy="5286375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$age=array("Peter"=&gt;"35","Ben"=&gt;"37","Joe"=&gt;"43");</a:t>
            </a:r>
            <a:br>
              <a:rPr lang="en-US" altLang="en-US" sz="2200" dirty="0" smtClean="0"/>
            </a:br>
            <a:r>
              <a:rPr lang="en-US" altLang="en-US" sz="2200" dirty="0" smtClean="0"/>
              <a:t>echo "Peter is " . $age['Peter'] . " years old.";</a:t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</a:p>
          <a:p>
            <a:pPr eaLnBrk="1" hangingPunct="1"/>
            <a:r>
              <a:rPr lang="en-US" altLang="en-US" sz="2400" b="1" dirty="0" smtClean="0"/>
              <a:t>Loop Through an Associative Array</a:t>
            </a:r>
            <a:endParaRPr lang="en-US" altLang="en-US" sz="2200" dirty="0" smtClean="0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b="1" dirty="0" smtClean="0">
                <a:solidFill>
                  <a:srgbClr val="0000FF"/>
                </a:solidFill>
              </a:rPr>
              <a:t>$age</a:t>
            </a:r>
            <a:r>
              <a:rPr lang="en-US" altLang="en-US" sz="2200" dirty="0" smtClean="0"/>
              <a:t>=array("Peter"=&gt;"35","Ben"=&gt;"37","Joe"=&gt;"43");</a:t>
            </a:r>
            <a:br>
              <a:rPr lang="en-US" altLang="en-US" sz="2200" dirty="0" smtClean="0"/>
            </a:b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b="1" dirty="0" err="1" smtClean="0">
                <a:solidFill>
                  <a:srgbClr val="FF0000"/>
                </a:solidFill>
              </a:rPr>
              <a:t>foreach</a:t>
            </a:r>
            <a:r>
              <a:rPr lang="en-US" altLang="en-US" sz="2200" b="1" dirty="0" smtClean="0">
                <a:solidFill>
                  <a:srgbClr val="0000FF"/>
                </a:solidFill>
              </a:rPr>
              <a:t>( $age </a:t>
            </a:r>
            <a:r>
              <a:rPr lang="en-US" altLang="en-US" sz="2200" b="1" dirty="0" smtClean="0">
                <a:solidFill>
                  <a:srgbClr val="FF0000"/>
                </a:solidFill>
              </a:rPr>
              <a:t>as</a:t>
            </a:r>
            <a:r>
              <a:rPr lang="en-US" altLang="en-US" sz="2200" b="1" dirty="0" smtClean="0">
                <a:solidFill>
                  <a:srgbClr val="0000FF"/>
                </a:solidFill>
              </a:rPr>
              <a:t> $x=&gt;$</a:t>
            </a:r>
            <a:r>
              <a:rPr lang="en-US" altLang="en-US" sz="2200" b="1" dirty="0" err="1" smtClean="0">
                <a:solidFill>
                  <a:srgbClr val="0000FF"/>
                </a:solidFill>
              </a:rPr>
              <a:t>x_value</a:t>
            </a:r>
            <a:r>
              <a:rPr lang="en-US" altLang="en-US" sz="2200" b="1" dirty="0" smtClean="0">
                <a:solidFill>
                  <a:srgbClr val="0000FF"/>
                </a:solidFill>
              </a:rPr>
              <a:t>)</a:t>
            </a:r>
            <a:br>
              <a:rPr lang="en-US" altLang="en-US" sz="2200" b="1" dirty="0" smtClean="0">
                <a:solidFill>
                  <a:srgbClr val="0000FF"/>
                </a:solidFill>
              </a:rPr>
            </a:br>
            <a:r>
              <a:rPr lang="en-US" altLang="en-US" sz="2200" dirty="0" smtClean="0"/>
              <a:t>  {</a:t>
            </a:r>
            <a:br>
              <a:rPr lang="en-US" altLang="en-US" sz="2200" dirty="0" smtClean="0"/>
            </a:br>
            <a:r>
              <a:rPr lang="en-US" altLang="en-US" sz="2200" dirty="0" smtClean="0"/>
              <a:t>  echo "Key=" . $x . ", Value=" . $</a:t>
            </a:r>
            <a:r>
              <a:rPr lang="en-US" altLang="en-US" sz="2200" dirty="0" err="1" smtClean="0"/>
              <a:t>x_value</a:t>
            </a:r>
            <a:r>
              <a:rPr lang="en-US" altLang="en-US" sz="2200" dirty="0" smtClean="0"/>
              <a:t>;</a:t>
            </a:r>
            <a:br>
              <a:rPr lang="en-US" altLang="en-US" sz="2200" dirty="0" smtClean="0"/>
            </a:br>
            <a:r>
              <a:rPr lang="en-US" altLang="en-US" sz="2200" dirty="0" smtClean="0"/>
              <a:t>  echo "&lt;</a:t>
            </a:r>
            <a:r>
              <a:rPr lang="en-US" altLang="en-US" sz="2200" dirty="0" err="1" smtClean="0"/>
              <a:t>br</a:t>
            </a:r>
            <a:r>
              <a:rPr lang="en-US" altLang="en-US" sz="2200" dirty="0" smtClean="0"/>
              <a:t>&gt;";</a:t>
            </a:r>
            <a:br>
              <a:rPr lang="en-US" altLang="en-US" sz="2200" dirty="0" smtClean="0"/>
            </a:br>
            <a:r>
              <a:rPr lang="en-US" altLang="en-US" sz="2200" dirty="0" smtClean="0"/>
              <a:t>  }</a:t>
            </a:r>
            <a:br>
              <a:rPr lang="en-US" altLang="en-US" sz="2200" dirty="0" smtClean="0"/>
            </a:br>
            <a:r>
              <a:rPr lang="en-US" altLang="en-US" sz="2200" dirty="0" smtClean="0"/>
              <a:t>?&gt;  </a:t>
            </a:r>
          </a:p>
        </p:txBody>
      </p:sp>
    </p:spTree>
    <p:extLst>
      <p:ext uri="{BB962C8B-B14F-4D97-AF65-F5344CB8AC3E}">
        <p14:creationId xmlns:p14="http://schemas.microsoft.com/office/powerpoint/2010/main" val="1206883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21481" y="646967"/>
            <a:ext cx="8229600" cy="538163"/>
          </a:xfrm>
        </p:spPr>
        <p:txBody>
          <a:bodyPr/>
          <a:lstStyle/>
          <a:p>
            <a:pPr eaLnBrk="1" hangingPunct="1"/>
            <a:r>
              <a:rPr lang="en-US" altLang="en-US" sz="3200" b="1" dirty="0" smtClean="0"/>
              <a:t>PHP Multidimensional Arrays</a:t>
            </a:r>
            <a:endParaRPr lang="en-US" altLang="en-US" sz="3200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>
          <a:xfrm>
            <a:off x="214313" y="1295400"/>
            <a:ext cx="8643937" cy="4919663"/>
          </a:xfrm>
        </p:spPr>
        <p:txBody>
          <a:bodyPr/>
          <a:lstStyle/>
          <a:p>
            <a:pPr algn="just" eaLnBrk="1" hangingPunct="1"/>
            <a:r>
              <a:rPr lang="en-US" altLang="en-US" sz="2800" dirty="0" smtClean="0"/>
              <a:t>An array can also contain another array as a value, which in turn can hold other arrays as well.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 smtClean="0"/>
              <a:t>      &lt;?</a:t>
            </a:r>
            <a:r>
              <a:rPr lang="en-US" altLang="en-US" sz="2200" dirty="0" err="1" smtClean="0"/>
              <a:t>php</a:t>
            </a:r>
            <a:r>
              <a:rPr lang="en-US" altLang="en-US" sz="2200" dirty="0" smtClean="0"/>
              <a:t/>
            </a:r>
            <a:br>
              <a:rPr lang="en-US" altLang="en-US" sz="2200" dirty="0" smtClean="0"/>
            </a:br>
            <a:r>
              <a:rPr lang="en-US" altLang="en-US" sz="2200" dirty="0" smtClean="0"/>
              <a:t>      // A two-dimensional array:</a:t>
            </a:r>
            <a:br>
              <a:rPr lang="en-US" altLang="en-US" sz="2200" dirty="0" smtClean="0"/>
            </a:br>
            <a:r>
              <a:rPr lang="en-US" altLang="en-US" sz="2200" dirty="0" smtClean="0"/>
              <a:t>     $cars = array (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                        array("Volvo",100,96)</a:t>
            </a:r>
            <a:r>
              <a:rPr lang="en-US" altLang="en-US" dirty="0" smtClean="0">
                <a:solidFill>
                  <a:srgbClr val="0000FF"/>
                </a:solidFill>
              </a:rPr>
              <a:t>,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sz="2200" dirty="0"/>
              <a:t> </a:t>
            </a:r>
            <a:r>
              <a:rPr lang="en-US" altLang="en-US" sz="2200" dirty="0" smtClean="0"/>
              <a:t>                                array("BMW",60,59)       );</a:t>
            </a:r>
            <a:br>
              <a:rPr lang="en-US" altLang="en-US" sz="2200" dirty="0" smtClean="0"/>
            </a:br>
            <a:r>
              <a:rPr lang="en-US" altLang="en-US" sz="2200" dirty="0" smtClean="0"/>
              <a:t>?&gt;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97463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AB1EAC43B815424C96D32F5905C6C054" ma:contentTypeVersion="10" ma:contentTypeDescription="إنشاء مستند جديد." ma:contentTypeScope="" ma:versionID="f2f6b6a321f0b5b0888709fbaa226e96">
  <xsd:schema xmlns:xsd="http://www.w3.org/2001/XMLSchema" xmlns:xs="http://www.w3.org/2001/XMLSchema" xmlns:p="http://schemas.microsoft.com/office/2006/metadata/properties" xmlns:ns2="54839328-afe8-48d1-a406-5c2c895e77a3" xmlns:ns3="f59f8d1f-2e91-40a8-9fa6-5633a360ccee" targetNamespace="http://schemas.microsoft.com/office/2006/metadata/properties" ma:root="true" ma:fieldsID="a53616bb29d626360d55a0b0863889fb" ns2:_="" ns3:_="">
    <xsd:import namespace="54839328-afe8-48d1-a406-5c2c895e77a3"/>
    <xsd:import namespace="f59f8d1f-2e91-40a8-9fa6-5633a360cc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839328-afe8-48d1-a406-5c2c895e7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2" nillable="true" ma:taxonomy="true" ma:internalName="lcf76f155ced4ddcb4097134ff3c332f" ma:taxonomyFieldName="MediaServiceImageTags" ma:displayName="علامات الصور" ma:readOnly="false" ma:fieldId="{5cf76f15-5ced-4ddc-b409-7134ff3c332f}" ma:taxonomyMulti="true" ma:sspId="9ff52f34-b351-492d-bd72-b80be8882a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9f8d1f-2e91-40a8-9fa6-5633a360ccee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59bd7a56-8bc9-410c-943b-83c87892c5d3}" ma:internalName="TaxCatchAll" ma:showField="CatchAllData" ma:web="f59f8d1f-2e91-40a8-9fa6-5633a360cce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4839328-afe8-48d1-a406-5c2c895e77a3">
      <Terms xmlns="http://schemas.microsoft.com/office/infopath/2007/PartnerControls"/>
    </lcf76f155ced4ddcb4097134ff3c332f>
    <TaxCatchAll xmlns="f59f8d1f-2e91-40a8-9fa6-5633a360ccee" xsi:nil="true"/>
  </documentManagement>
</p:properties>
</file>

<file path=customXml/itemProps1.xml><?xml version="1.0" encoding="utf-8"?>
<ds:datastoreItem xmlns:ds="http://schemas.openxmlformats.org/officeDocument/2006/customXml" ds:itemID="{7A14B200-F492-4D04-BC49-867275573099}"/>
</file>

<file path=customXml/itemProps2.xml><?xml version="1.0" encoding="utf-8"?>
<ds:datastoreItem xmlns:ds="http://schemas.openxmlformats.org/officeDocument/2006/customXml" ds:itemID="{0D9F6FF4-5473-471E-B85C-AD4B11EF1DF8}"/>
</file>

<file path=customXml/itemProps3.xml><?xml version="1.0" encoding="utf-8"?>
<ds:datastoreItem xmlns:ds="http://schemas.openxmlformats.org/officeDocument/2006/customXml" ds:itemID="{C1C7C5D0-0D5A-427B-9EBC-89E58564AC49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11611</TotalTime>
  <Words>1038</Words>
  <Application>Microsoft Office PowerPoint</Application>
  <PresentationFormat>On-screen Show (4:3)</PresentationFormat>
  <Paragraphs>179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Times New Roman</vt:lpstr>
      <vt:lpstr>Office Theme</vt:lpstr>
      <vt:lpstr>Part 7 PHP Arrays</vt:lpstr>
      <vt:lpstr>PHP Arrays</vt:lpstr>
      <vt:lpstr>Create an Array in PHP</vt:lpstr>
      <vt:lpstr>1- PHP Indexed Arrays</vt:lpstr>
      <vt:lpstr>Example</vt:lpstr>
      <vt:lpstr>The Length of an Array </vt:lpstr>
      <vt:lpstr>2- Associative Arrays</vt:lpstr>
      <vt:lpstr>Associative Arrays_Example </vt:lpstr>
      <vt:lpstr>PHP Multidimensional Arrays</vt:lpstr>
      <vt:lpstr>Example </vt:lpstr>
      <vt:lpstr>Sort Functions For Arrays</vt:lpstr>
      <vt:lpstr>Sort Array in Ascending Order - sort()</vt:lpstr>
      <vt:lpstr>Sort Array in Descending Order - rsort()</vt:lpstr>
      <vt:lpstr>Sort Array in Ascending Order, According to Value - asort()</vt:lpstr>
      <vt:lpstr>Sort Array in Ascending Order, According to Key - ksort()</vt:lpstr>
      <vt:lpstr>Sort Array in Descending Order, According to Value - arsort()</vt:lpstr>
      <vt:lpstr>Sort Array in Descending Order, According to Key - krsort()</vt:lpstr>
      <vt:lpstr>Print_r () PHP Function</vt:lpstr>
      <vt:lpstr>Print_r () PHP Function-cont..</vt:lpstr>
      <vt:lpstr>PHP array_intersect() Function</vt:lpstr>
      <vt:lpstr>PowerPoint Presentation</vt:lpstr>
      <vt:lpstr>PHP array_pop()  Function</vt:lpstr>
      <vt:lpstr>PHP array_push() Function</vt:lpstr>
      <vt:lpstr>PHP array_push() Function_example </vt:lpstr>
      <vt:lpstr>PHP array_reverse() Function</vt:lpstr>
      <vt:lpstr>PHP array_reverse() Function-Example</vt:lpstr>
      <vt:lpstr>PHP rand() Function</vt:lpstr>
      <vt:lpstr>PowerPoint Presentation</vt:lpstr>
    </vt:vector>
  </TitlesOfParts>
  <Company>Univeristy of Nebraska - Lincoln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Introduction</dc:title>
  <dc:creator>College of Business Administration</dc:creator>
  <cp:lastModifiedBy>aa</cp:lastModifiedBy>
  <cp:revision>255</cp:revision>
  <cp:lastPrinted>2019-02-10T13:13:25Z</cp:lastPrinted>
  <dcterms:created xsi:type="dcterms:W3CDTF">2002-08-15T13:14:21Z</dcterms:created>
  <dcterms:modified xsi:type="dcterms:W3CDTF">2021-05-06T08:01:18Z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0x010100AB1EAC43B815424C96D32F5905C6C054</vt:lpwstr>
  </property>
</Properties>
</file>