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8"/>
  </p:notesMasterIdLst>
  <p:handoutMasterIdLst>
    <p:handoutMasterId r:id="rId29"/>
  </p:handoutMasterIdLst>
  <p:sldIdLst>
    <p:sldId id="256" r:id="rId2"/>
    <p:sldId id="404" r:id="rId3"/>
    <p:sldId id="327" r:id="rId4"/>
    <p:sldId id="277" r:id="rId5"/>
    <p:sldId id="278" r:id="rId6"/>
    <p:sldId id="338" r:id="rId7"/>
    <p:sldId id="320" r:id="rId8"/>
    <p:sldId id="339" r:id="rId9"/>
    <p:sldId id="329" r:id="rId10"/>
    <p:sldId id="257" r:id="rId11"/>
    <p:sldId id="308" r:id="rId12"/>
    <p:sldId id="337" r:id="rId13"/>
    <p:sldId id="336" r:id="rId14"/>
    <p:sldId id="334" r:id="rId15"/>
    <p:sldId id="335" r:id="rId16"/>
    <p:sldId id="280" r:id="rId17"/>
    <p:sldId id="309" r:id="rId18"/>
    <p:sldId id="331" r:id="rId19"/>
    <p:sldId id="332" r:id="rId20"/>
    <p:sldId id="284" r:id="rId21"/>
    <p:sldId id="333" r:id="rId22"/>
    <p:sldId id="330" r:id="rId23"/>
    <p:sldId id="310" r:id="rId24"/>
    <p:sldId id="340" r:id="rId25"/>
    <p:sldId id="326" r:id="rId26"/>
    <p:sldId id="32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480"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1:46.9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5173 0,'-13'0'15,"26"0"32,0 0-47,1 0 16,-1 0-16,0 0 0,0 0 0,1 0 0,-1 0 0,0 0 0,0 0 0,0 0 0,1 0 16,-1 0-16,0 0 0,0 0 0,14 0 0,-14 0 0,0 0 0,1 0 0,25 0 0,-12 0 0,-14 0 0,13 0 0,27 0 15,-39 0-15,25 0 0,-12-14 0,78 14 0,-91 0 0,105-13 16,-80 13-16,-25 0 0,12 0 0,1 0 0,-1 0 0,1 0 0,52 0 0,-39 0 0,-14 0 0,0-13 0,67 13 15,-66 0-15,-1 0 0,14-13 0,39 13 0,-39 0 0,-14 0 0,1 0 0,79-14 0,-67 14 0,1 0 16,-14 0-16,93 0 0,-92 0 0,13 0 0,-14 0 0,93-13 0,-79 13 0,39 0 0,-39 0 0,39 0 16,-39-13-16,39 13 0,-39 0 0,39-13 0,-26 13 0,27 0 0,-41 0 0,54 0 0,-53 0 0,39 0 15,-26 0-15,-13 0 0,-1 0 0,1 0 0,0-13 0,-1 13 0,14 0 0,-13 0 0,39 0 0,-39 0 0,13-14 0,-13 14 0,-1 0 0,1 0 0,0 0 0,-1-13 16,1 13-16,66 0 0,-66 0 0,-1 0 0,1 0 0,0 0 0,79 0 0,-80 0 0,-12 0 0,13 0 0,79 0 16,-80 0-16,-12 0 0,12 0 0,67 0 0,-66 0 0,-14 0 0,14 0 0,66 0 0,-66 0 15,-1 0-15,1 0 0,-14 0 0,146 0 0,-132 0 0,-13 0 0,118 0 0,-118 0 0,12 0 16,94 0-16,-94 0 0,-12 0 0,-1 0 0,80 0 0,-80 0 0,1 0 0,-1 0 0,67 0 15,-67 0-15,14 0 0,-13 0 0,52 0 0,-53 0 0,1 0 0,-1 0 0,1 0 0,39 0 0,-40 0 0,-12 0 0,25 0 16,41 0-16,-67 0 0,13 0 0,14 0 0,26 0 0,-39 0 0,-1 0 0,1 0 0,52 0 0,-66 0 16,14 0-16,-14 0 0,93 0 0,-80 0 0,1 0 0,-1 0 0,27 0 0,-27 0 0,93 13 15,-92-13-15,79 14 0,-80-14 0,-13 0 0,14 13 0,-14-13 0,14 0 0,-14 0 0,13 0 16,-12 0-16,12 0 0,-13 0 0,14 0 0,-14 0 0,13 0 0,-12 0 0,12 0 0,-13 0 0,0 0 0,14 0 0,-14 0 0,0 0 0,1 0 0,12 13 0,-13-13 16,1 0-16,-1 0 0,0 0 0,0 0 0,14 0 0,-1 0 0,-13 0 0,1 0 0,-1 0 0,0 0 0,0 0 0,14 0 0,-1 0 15,-13 0-15,1 0 0,-1 0 0,0 0 0,0 0 0,14 0 0,-1 0 0,-12 0 0,-1 0 0,0 0 0,0 0 0,0 0 0,14 0 0,-1 0 16,-12 13-16,-1-13 0,13 0 0,1 0 0,-14 0 0,13 0 0,-12 0 0,-1 0 0,13 13 0,1-13 0,-14 0 0,0 0 0,14 0 15,-1 0-15,-13 0 0,1 0 0,12 0 0,1 0 0,-14 0 0,0 0 0,13 0 0,1 0 0,-14 0 0,0 0 0,1 0 16,-1 0-16,0 14 0,14-14 0,-14 0 0,0 0 0,0 0 0,0 0 0,14 0 0,-14 0 0,14 0 0,-14 0 0,0 0 0,0 0 16,0 0-16,1 0 0,-1 0 0,0 0 0,14 0 0,-14 0 0,0 0 0,0 0 0,1 0 0,-1 0 0,0 0 0,0 0 15,0 0-15,1 0 0,-1 0 0,0 0 0,0 0 0,1 0 0,-1 0 0,0 0 0,0 0 0,1 0 0,-1 0 16,0 0-16,0 0 0,0 0 0,1 0 0,-1 0 0,0 0 0,0 0 0,1 0 0,-1 0 16,0 0-16,0 0 0,1 0 0,-1 0 0,0 0 0,0 0 0,0 0 0,1 0 0,-1 0 0,0 0 15,0 0-15,1 0 0,-1 0 0,0 0 0,0 0 0,1 0 0,-1 0 0,0 0 0,0 0 0,0 0 0,1 0 0,-1 13 16,0-13-16,0 0 0,14 0 0,-14 0 0,-13 13 0,13-13 0,14 0 0,-14 0 0,0 0 0,0 0 0,1 0 15,-1 0-15,0 0 0,0 0 0,1 0 0,-1 0 0,0 0 0,0 0 0,0 13 0,1-13 0,-1 0 16,0 0-16,0 0 0,1 0 0,-1 0 0,0 0 0,0 0 0,1 0 0,-1 0 0,0 0 16,0 0-16,0 0 0,1 0 0,-1 0 0,0 0 0,0 0 15,1 0-15,-1 0 0,0 0 16,0 0-16,0 0 0,1 0 16,-1 0-16,0 0 0,0 0 0,1 0 15,-1 0-15,0 0 0,0 0 0,1-13 16,-1 13-16,0 0 0,0 0 0,0 0 0,1 0 15</inkml:trace>
</inkml:ink>
</file>

<file path=ppt/ink/ink1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22.5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2686 7302 0,'13'0'31,"0"0"-31,1 0 0,-1 0 16,0 0-16,0 0 0,0 0 0,27 0 0,79-13 16,-79 13-16,-14 0 0,146 0 15,-145 0-15,26 0 0,-40 0 16,13 0-16,93 0 0,159 0 15,-265 0-15,27 0 0,251 0 16,-225 0-16,-26 0 0,225 13 16,-212-13-16,13 0 15,132 14-15,-158-14 16,-27 0-16,0 0 0,133 0 16,-133 0-16,0 0 0,0 0 0,1 0 0,-1 0 0,0 0 0,53 0 0,14 0 15,-67 0-15,53 0 0,27 0 16,-67 0-1,-13 0-15,80 0 0,-80 0 0,0 0 16,14 0-16,-14 0 0,0 0 0,1 0 0,-1 0 0,0 0 0,0 0 0,1 0 0,12 0 16,-13 0-16,14 0 0,12 0 0,-25 0 0,25 0 0,-26 0 0,1 0 0,25 0 15,-25 0-15,12 0 0,-13 0 0,1 0 0,25 0 0,-26 0 16,14 0-16,-14 0 0,0 0 0,1 0 0,-1 0 0,0 0 16,0 0-16,1 0 0,-1 0 0,0 0 15</inkml:trace>
</inkml:ink>
</file>

<file path=ppt/ink/ink10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02.0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12264 5199 0,'13'0'31,"0"0"-31,0 0 0,1 0 16,52 0-16,-53 0 0,93 0 16,-93 0-16,106 0 15,-106 0-15,54 0 0,-28-13 0,-12 13 0,92 0 16,119 0 0,-198 0-16,-27 0 0,13 0 0,212 0 15,-211 0-15,-14 0 0,14 0 0,-14 0 0,198 0 16,-171 0-16,-13 0 0,-14 0 0,0 0 0,93 0 15,106 0 1,-199 0-16,0 0 0,13 0 0,-12 0 0,184 0 16,-132 0-16,-39 0 0,105 13 0,27-13 15,-133 0-15,186 27 16,-159-27-16,-27 0 0,93 0 16,-92 0-16,92 13 0,-79-13 0,-27 0 0,93 0 15,105 13 1,-197-13-16,12 0 0,93 0 15,-106 0-15,0 0 0,1 0 0,25 0 0,-12 0 0,26 0 0,-40 0 0,13 0 0,14 13 16,-13-13-16,-14 0 0,13 0 0,1 0 0,-14 0 0,0 0 0,14 0 0,-1 0 0,-13 0 16,1 0-16,12 0 0,-13 0 0,14 0 0,-14 0 0,13 0 0,-12 0 0,-1 0 0,13 0 0,-12 0 0,25 0 15,-26 0-15,1 0 0,-1 0 0,13 0 0,-12 0 0,-1 0 0,27 0 0,-27 0 0,0 0 16,13 0-16,-12 0 0,-1 0 0,13 0 0,-12 0 0,12 0 16,-13 0-16,1 0 0,12 0 0,-13 0 0,0 0 0,14 0 0,-14 0 15,14 0-15,-14 0 0,13 0 0,-12 0 0,-1 0 0,0 0 0,0 0 16,0 0-16,1 0 0,-1 0 0,0 0 0,0 0 0,1 0 0,12 0 0,-13 0 0,14 0 15,-14 0-15,0 0 0,0 0 0,1 0 0,-1 0 0,0 0 0,27 0 0,-27 0 0,0 0 16,14 0-16,-14 0 0,0 0 0,0 0 0,1 0 0,-1 0 0,27 0 16,-27 0-16,13 0 0,-13 0 0,14 0 0,-14 0 15,14 0-15,-14 0 0,13 0 0,-13 0 0,1 0 16,-1 0-16,0 0 0,0 0 0,1 0 0,-1 0 0,13 0 16,-12 0-16,-1 0 0,0 0 0,0 0 15,0 0-15,1 0 0,-1 0 0,0 0 0,0 0 16,1 0-16,-1 0 15,0 0 267,0 0-251,1 0-31,-1 0 0,0 0 16,0 0-16,0 0 15,1 0-15,-1 0 16,0 0-16,0 0 15,1 0-15,-1 0 16,0 0 0,0 0-16,1 0 15,-1 0-15,0 0 0,0 0 16,0 0-16,1 0 0,-1 0 16,0 0-16,0 0 0,1 0 15,-1 0 126,0 0-126,0 0-15,1 0 0,-1 0 16,0 0-16,0 0 0,0 0 16,1 0-16,-1 0 0,0 0 0,0 0 15,1 0-15,-1 0 0,0 0 16,0 0-16,0 0 0,1 0 0,-1 0 16,0 0-16,0 0 0,1 0 15,-1 0 1,0 0-16,0 0 31,1 0-31,-1 0 0,0 0 16,0 0-16,0 0 15,1 0-15,-1 0 0,0 0 16,0 0-16,1 0 16,-1 0-16,0-13 15,0 13-15,1 0 0,-1 0 16,0 0-16,0 0 0,0 0 15,1 0-15,-1 0 0,0 0 0,0 0 16,1 0-16,-1 0 0,0 0 0,0 0 0,0 0 16,1 0-16,-1 0 0,0 0 0,0 0 0,1 0 0,-1 0 15,0 0-15,0 0 0,1 0 0,-1 0 16,0 0-16,0 0 0,0 0 0,1 0 16,-1 0-16,0 0 0,0 0 0,1 0 15,-1 0-15,0 0 0,0 0 0,1 0 0,-1 0 0,0 0 0,0 0 0,0 0 16,1 0-16,-1 0 0,0 0 0,0 0 0,1 0 0,-1 0 0,0 0 0,0 0 0,1 0 15,-1 0-15,0 0 0,0 0 0,0 0 0,1 0 0,-1 0 0,-13-13 0,13 13 0,0 0 0,1 0 0,-1 0 16,0 0-16,0 0 0,1 0 0,-1 0 0,0 0 0,0 0 0,0 0 0,1 0 0,-1 0 0,0 0 0,0 0 16,1 0-16,-1 0 0,0 0 0,13 0 0,-12 0 0,-1 0 0,0 0 0,0 0 0,1 0 0,-1 0 0,0 0 0,0 0 15,14 0-15,-14 0 0,0 0 0,0 0 0,1 0 0,-1 0 0,0 0 0,0 0 0,14 0 0,-14 0 0,0 0 0,1 0 16,-1 0-16,0 0 0,0 0 0,0 0 0,1 0 0,-1 0 0,13 0 0,-12 0 0,-14-13 0,13 13 0,0 0 0,0 0 0,14 0 16,-14 0-16,0 0 0,0 0 0,1 0 0,-1 0 0,0 0 0,0 0 0,1 0 0,12 0 0,-13 0 0,0 0 15,1 0-15,-1 0 0,0 0 0,0 0 0,-13-14 0,14 14 0,-1 0 0,0 0 0,0 0 0,1 0 16,-1 0-16,0 0 0,0-13 0,0 13 15</inkml:trace>
</inkml:ink>
</file>

<file path=ppt/ink/ink10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03.1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2514 6271 0,'13'0'0,"0"0"0,1 0 15,-14-14-15,13 14 0,0 0 0,0 0 0,0 0 0,1 0 0,-1 0 16,0 0-16,0-13 0,1 13 0,-1 0 0,0 0 0,0 0 0,1 0 0,-1 0 0,-13-13 0,13 13 0,0 0 16,0 0-16,1 0 0,12 0 0,1 0 0,-14 0 0,0 0 0,14 0 0,-14 0 0,13 0 0,-13 0 0,1 0 0,-1 0 0,13 0 0,-12 0 0,12 0 15,-13 0-15,27-13 0,-14 13 0,-12 0 0,12 0 0,-13 0 0,27 0 0,-14 0 0,1 0 0,-1 0 0,1 0 0,-1 0 0,1 0 0,12 0 0,-12 0 0,-1 0 16,1 0-16,13 0 0,-14 0 0,0 0 0,1 0 0,13 0 0,-1 0 0,-12 0 0,-1 0 0,14 0 0,-14 0 0,14 0 0,0 0 0,-1 0 0,-12 0 16,-1 0-16,14 0 0,0 0 0,-14 0 0,14 0 0,0 0 0,-1 0 0,1 0 0,0 0 0,-14 0 0,14 0 0,-1 0 0,1 0 0,-13 0 0,12 0 0,-12 0 15,12 0-15,1 0 0,0 0 0,-1 0 0,1 0 0,0 0 0,0 0 0,-14 0 0,14 0 0,-14 0 0,14 0 0,-1 0 0,-12 0 0,13 0 0,-1 0 0,1 0 16,0 0-16,-14 0 0,14 0 0,-14 0 0,1 0 0,12 0 0,1 13 0,0-13 0,0 0 0,-14 0 0,14 0 0,-1 0 0,-12 0 0,-1 0 0,14 0 15,0 0-15,-1 0 0,-12 0 0,-1 0 0,1 0 0,12 0 0,1 0 0,-13 0 0,-1 0 0,0 0 0,14 13 0,0-13 0,-14 0 0,1 0 0,-1 0 0,14 0 16,0 13-16,-14-13 0,0 0 0,1 0 0,13 0 0,-14 0 0,1 0 0,-1 14 0,14-14 0,-14 0 0,1 0 0,-1 0 0,14 0 0,-14 0 0,1 0 16,-1 0-16,14 0 0,-14 0 0,1 0 0,-1 0 0,1 0 0,-1 13 0,1-13 0,12 0 0,-25 0 0,12 0 0,14 0 0,-14 0 0,1 0 0,-1 0 0,0 13 15,1-13-15,-1 0 0,1 0 0,-1 0 0,1 0 0,-1 0 0,1 0 0,-1 0 0,-13 0 0,14 0 0,13 0 0,-27 0 0,13 13 0,1-13 0,-14 0 0,27 0 16,-14 0-16,-13 0 0,14 0 0,-1 0 0,1 0 0,-1 0 0,-13 0 0,14 0 0,-1 0 0,1 0 0,-1 0 0,-13 0 0,14 0 0,-14 0 0,27 0 16,-27 0-16,13 0 0,-12 0 0,12 0 0,-13 0 0,14 0 0,-14 0 0,14 0 0,-14 0 0,13 0 0,-13 0 0,14 0 0,-14 0 0,14 0 0,-14 0 0,13 0 15,-12 0-15,12 0 0,-13 0 0,14 0 0,-14 0 0,13 0 0,-12 0 0,-1 0 0,0 0 0,13 0 0,-12 0 0,-1 0 0,13 0 0,1 0 0,-14 0 16,0 0-16,14 0 0,-1 0 0,-13 0 0,1 0 0,-1 0 0,0 0 0,0 0 0,1 0 0,-1 0 0,0 0 0,0 0 0,1 0 0,-1 0 15,0 0-15,0 0 0,0 0 0,1 0 0,-1 0 0,0 0 0,0 0 0,1 0 0,-1 0 0,0 0 0,0 0 0,0 0 0,1-13 0,-1 13 16,0 0-16,0 0 0,1 0 0,-1 0 0,0 0 0,0 0 0,-13-13 16,14 13-16,-1 0 0,0 0 0</inkml:trace>
</inkml:ink>
</file>

<file path=ppt/ink/ink10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10.5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4287 8215 0,'13'0'16,"0"0"0,0 0-16,1 0 0,-1 0 15,0 0-15,0 0 0,14 0 0,-14 0 0,146 0 16,-133 0-16,-13 0 0,14 0 0,-14 0 0,212 0 15,-146 0-15,-39 0 16,158 0-16,54 0 16,-226 0-16,14 0 0,-14 0 0,398 14 15,-318-14-15,-67 0 0,1 0 0,383 26 16,-383-26-16,-14 0 0,14 0 0,0 0 0,-14 0 0,14 0 0,172 0 0,-173 0 0,464 0 16,-463 13-16,-1-13 15,1 0-15,463 13 0,-384-13 16,-40 14-16,252-14 0,39 26 15,-277-13-15,410 14 16,-464-27-16,107 13 0,-106-13 0,-1 0 0,451 40 16,-451-40-16,67 13 0,-66-13 0,0 13 0,39-13 0,-53 0 0,14 13 15,-13-13-15,12 0 0,-12 0 0,12 0 0,1 0 0,-13 0 0,-1 0 0,0 0 0,14 0 0,0 14 0,-14-14 0,1 0 0,-1 0 0,14 0 0,-14 0 0,1 13 16,-1-13-16,1 0 0,-14 0 0,27 0 0,-14 0 0,-13 0 0,27 0 0,-27 13 0,14-13 0,-1 0 0,-13 0 0,14 0 0,-14 0 0,27 0 0,-27 0 16,13 0-16,-12 0 0,12 0 0,-13 0 0,14 0 0,-14 0 0,0 0 0,1 0 0,12 0 0,-13 0 0,0 0 0,1 0 0,-1 0 0,0 0 0,14 0 0,-14 0 15,0 0-15,0 0 0,1 0 0,-1 0 0,0 0 0,0 0 0,14 0 0,-14 0 0,0 0 0,0 0 0,1 0 16,-1 0-16,0 0 0,0 0 0,0 0 0,1 0 0,-1 0 0,0 0 0,0 0 15,1 0-15,-1 0 0</inkml:trace>
</inkml:ink>
</file>

<file path=ppt/ink/ink10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23.6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17833 12184 0,'13'0'47,"1"0"-47,-1 0 0,0 0 0,27 0 16,-27 0-16,0 0 0,133 0 15,-106 0-15,-14 0 0,186-13 16,-146 13-16,-27 0 0,226-27 15,-199 27-15,-53-13 0,14 13 0,-1 0 0,133-26 16,53 12-16,-173 14 16,305-26-16,-264 26 15,-54 0-15,1 0 0,277 0 16,-291 0-16,27 0 0,0 0 0,118 0 0,-39 0 16,-79 0-16,119 0 15,-133 0-15,-12 0 0,38 0 16,-38 0-16,-1 0 0,0 0 0,0 0 0,1 0 0,-1 0 0,0 0 15,0 0-15,1 0 0,-1 0 0,0 0 0,0 0 0,0 0 0,1 0 16,-1 0-16,0 0 0,0 0 16</inkml:trace>
</inkml:ink>
</file>

<file path=ppt/ink/ink10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25.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2633 13123 0,'13'0'32,"0"0"-32,1 0 0,-1 0 0,0 0 0,0 0 15,1 0-15,-1 0 0,0 0 0,0 0 0,0 0 0,1 0 0,-1 0 0,0 0 0,0 0 0,14 0 0,-1 0 0,-12 0 16,-1 0-16,0 0 0,0 0 0,14-13 0,-14 13 0,0 0 0,14 0 0,-14 0 0,13 0 0,-12 0 0,12 0 0,-13 0 0,14 0 0,-14 0 0,13 0 16,-12 0-16,12 0 0,14 0 0,-27 0 0,13 0 0,1 0 0,-1-13 0,1 13 0,-1 0 0,1 0 0,-1 0 0,1 0 0,-1 0 0,1 0 0,12 0 0,-12 0 15,-1 0-15,1 0 0,12 0 0,-12 0 0,-1 0 0,1 0 0,12 0 0,-12 0 0,-1 0 0,1 0 0,12 0 0,1 0 0,0 0 0,-14 0 0,1 0 0,-1 0 16,14 0-16,0 0 0,-1 0 0,-12 0 0,-1 0 0,14 0 0,-14 0 0,14 0 0,-14 0 0,1 0 0,13 0 0,-14 0 0,14 0 0,-14 0 0,1 0 15,12 0-15,-12 0 0,12 0 0,-12 0 0,-1 0 0,1 0 0,13 0 0,-14 0 0,0 0 0,1 0 0,13 0 0,-14 0 0,0 0 0,1 0 0,-1 0 0,1 0 16,-1 0-16,1 0 0,-1 0 0,1 0 0,-14 0 0,13 0 0,14 0 0,-27 0 0,14 0 0,-14 0 0,13 0 0,14 0 0,-27 0 0,14 0 0,-14 13 16,14-13-16,-1 0 0,-13 0 0,14 0 0,-14 0 0,13 0 0,-12 0 0,12 0 0,-13 13 0,14-13 0,-14 0 0,13 0 0,-12 0 0,-1 0 0,13 0 0,-12 0 15,-1 0-15,0 0 0,0 14 0,0-14 0,1 0 0,-1 0 0,13 0 0,-12 0 0,-1 0 0,0 0 0,0 0 0,1 0 0,-1 0 0,0 0 0,0 0 16,0 0-16,1 0 0,-1 0 0,0 0 0,0 0 0,1 0 0,-1 0 0,13 0 0,-12 0 0,-1 0 0,0 0 16,0 13-16,0-13 0,1 0 0,-1 0 0,0 0 0,0 0 0,1 0 0,-1 0 0,0 0 0,0 0 0,0 0 15,1 0-15,-1 0 0,0 0 0,0 0 0,1 0 0,-1 0 0,0 0 0,0 0 0,1 0 16,-1 0-16,0 0 0,0 0 0,0 0 0,1 0 0,-1 0 0,0 0 15,0 0-15,1 0 0,-1 0 0,0 0 16,0 0-16,1 0 0,-1 0 16,0 0-16,0 0 0,0 0 15,1 0-15,-1 0 0,0 0 0,0 0 16,1 0-16,-1 0 0,0 0 0,0 0 16,1 0-16,-1 0 0,0 0 0,0 0 15,0 0-15,1 0 0,-1 0 0,0 0 16,0 0-16,1 0 0,-1 0 0,0 0 0,0 0 0,1 0 15,-1 0-15,0 0 0,0 0 0,0 0 0,1 0 0,-1 0 16,0 0-16,0 0 0,1 0 0,-1 0 0,0 0 0,0 0 16,0 0-16,1 0 0,-1 0 0,0 0 0,0 0 0,1 0 15,-1 0-15,0 0 0,0 0 0,1 0 16,-1 0-16,0 0 16,0 0-16,0 0 15,1 0 141,-1 0-156,0 0 0,0 0 16,1 0-16,-1 0 0,0 0 0,0 0 0,1 0 16,-1 0-16,0 0 0,0 0 0,0 0 0,1 0 0,-1 0 0,0 0 0,0 0 0,1 0 0,-1 0 15,0 0-15,0 0 0,0 0 0,1 0 0,-1 0 0,13 0 0,-12 0 0,12 0 0,-13 0 0,14 0 0,-14 0 0,0 0 0,0 0 16,1 0-16,-1 0 0,13 0 0,1 0 0,-14 0 0,0 0 0,14 0 0,-1 0 0,-13 0 0,1 0 0,12 0 0,1 0 16,-14 0-16,0 0 0,14 0 0,-14 0 0,0 0 0,0 0 0,0 0 0,14 0 0,-14 0 0,14 0 0,-1 0 0,-13 0 0,14 0 0,-14 0 0,0 0 15,14-13-15,-14 13 0,13 0 0,-12 0 0,12 0 0,0 0 0,-12 0 0,12 0 0,-13 0 0,14 0 0,-14 0 0,14 0 0,-14 0 0,13 0 0,-13 0 16,14 0-16,-14 0 0,14 0 0,-14 0 0,13 0 0,-12 0 0,12 0 0,-13 0 0,14 0 0,-14 0 0,13 0 0,-12 0 0,12 0 0,-13 0 0,14 0 15,-14 0-15,13 0 0,-12 0 0,12 0 0,-13 0 0,27 0 0,-27 0 0,14 0 0,-14 0 0,13 0 0,-12 0 0,12 0 0,1 0 0,-14 0 0,13 0 0,1 0 16,-1 0-16,1 0 0,-14 0 0,13 0 0,-12 0 0,25 0 0,-26 0 0,14 0 0,-1 0 0,-12 0 0,25 0 0,-25 0 0,12 0 0,-13 0 0,14 0 16,-1 0-16,1 0 0,-1 0 0,-13 0 0,14 0 0,-1 0 0,-13 0 0,14 0 0,-14 0 0,14 0 0,-1 0 0,0 0 0,-12 0 0,12 0 0,-13 0 0,14 0 15,-1 0-15,-12 0 0,12 0 0,-13 0 0,14 0 0,-1 0 0,1 0 0,-14 0 0,13 0 0,-13 0 0,14 0 0,-14 0 0,14 0 0,-14 0 0,13 0 0,-12 0 16,12 0-16,-13 0 0,14 0 0,-14 0 0,13 0 0,-12 0 0,-1 0 0,0 0 0,14 0 0,-14 0 0,0 0 0,13 0 0,-12 0 0,-1 0 0,0 0 16,14 0-16,-14 0 0,0 0 0,14 0 0,-14 0 0,0 0 0,0 0 0,0 0 0,1 0 0,-1 0 0,13 0 0,-12 0 0,-1 0 0,0 0 0,0 0 0,1 0 15,12 0-15,0 0 0,-12 0 0,-1 0 0,0 0 0,0 0 0,1 0 0,-1 0 0,0 0 0,13 0 0,-12 0 0,12 0 0,-13 0 0,1 0 16,-1 0-16,0 0 0,0 0 0,1 0 0,-1 0 0,0 0 0,0 0 0,0 0 0,1 0 0,12 0 0,1 0 0,-14 0 0,13 0 15,-12 0-15,12 0 0,-13 0 0,14 0 0,-14 0 0,0 0 0,14 0 0,-14 0 0,0 0 0,0 0 0,0 0 0,1 0 16,-1 0-16,0 0 0,0 0 0,1 0 0,-1 0 0,0 0 0,0 0 0,1 0 0,-1 0 0,0 0 0,0 0 0,0 0 0,1 0 16,-1 0-16,0 0 0,0 0 0,1 0 0,-1 0 0,0 0 0,0 0 0,1 0 0,-1 0 0,0 0 0,0 0 15,0 0-15,1 0 0,-1 0 0,0 0 0,0 0 0,1 0 0,-1 0 0,0 0 0,0 0 0,1 0 0,-1 0 16,0 0-16,0 0 0,0 0 0,1 0 0,-1 0 0,0 0 0,0 0 0,1 0 0,-1 0 16,0 0-16,0 0 0,1 0 0,-1 0 0,0 0 0,0 0 0,0 0 0,1 0 0,-1 0 0,0 0 0,0 0 15,1 0-15,-1 0 0,0 0 0,0 0 0,0 0 0,1 0 0,-1 0 0,0 0 0,0 0 0,1 0 16,-1 0-16,0 0 0,0 0 0,1 0 0,-1 0 0,0 0 15,0 0-15,0 0 0,1 0 0,-1 0 16,0 0-16,0 0 16,1 0-1,-1 0-15,0 0 0,0 0 16,1 0-16,-1 0 0,0 0 0,0 0 16,0 0-16,1 0 0,-1 0 0,0 0 15,0 0-15,1 0 16,-1 0 15,0 0-15,0 0-16,0 0 15,1 0-15,-1 0 0,0 0 16,0 0-16,1 0 0,-1 0 16,0 0-1,0 0-15,1 0 16,-1 0-16,0 0 0,0 0 15,0 0-15,1 0 16,-1-14 0</inkml:trace>
</inkml:ink>
</file>

<file path=ppt/ink/ink10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27.8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19169 13150 0,'14'0'31,"-1"0"-31,0 0 16,0 0-16,1 0 0,-1 0 0,0 0 0,0 0 0,0 0 0,1 0 16,-1 0-16,0 0 0,14 0 0,-14 0 0,13 0 0,-12 0 0,12 0 0,-13 13 0,0-13 0,14 0 0,-14 0 0,14 0 0,-14 0 0,13 0 15,-12 0-15,12 0 0,-13 0 0,14 0 0,-14 0 0,13 0 0,-12 0 0,12 0 0,0 0 0,-12 0 0,25 0 0,-25 0 0,12 0 0,1 0 0,-14 0 0,26 0 16,-12 0-16,-14 0 0,27 0 0,-27 0 0,14 0 0,12 0 0,-26 0 0,14 0 0,-1 0 0,1 0 0,-1 0 0,14 0 0,-27 0 0,14 0 0,-1 0 15,1 0-15,-1 0 0,0 0 0,-12 0 0,25 0 0,-12 0 0,-14 0 0,14 0 0,-1 0 0,0 0 0,1 0 0,-14 0 0,27 0 0,-27 0 0,14 0 0,-1 0 16,-13 0-16,14 0 0,-1 0 0,1 0 0,-14 0 0,13 0 0,1 0 0,-14 0 0,13 0 0,-12 0 0,12 0 0,-13 0 0,14 0 0,-14 0 0,13 0 16,-12 0-16,12 0 0,-13 0 0,14 0 0,-14-13 0,14 13 0,-14 0 0,0 0 0,0 0 0,0 0 0,1 0 0,12 0 0,-13 0 0,14 0 0,-14 0 15,0 0-15,1 0 0,-1 0 0,0-13 0,0 13 0,0 0 0,1 0 0,-1 0 0,0 0 0,0 0 0,1 0 16,-1 0-16,0 0 0</inkml:trace>
</inkml:ink>
</file>

<file path=ppt/ink/ink10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29.6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7065 14274 0,'13'0'63,"0"0"-63,0 0 0,1 0 0,-1 0 16,0 0-16,0 0 0,1 0 0,-1 0 0,0 0 0,0 0 0,0 0 0,1 0 0,-1 0 0,0 0 15,0 0-15,1 0 0,-1 0 0,13 0 0,-12 0 0,12 0 0,-13-13 0,0 13 0,1 0 0,-1 0 0,0 0 0,14 0 0,-1 0 16,-13-13-16,0 13 0,14 0 0,-14 0 0,0 0 0,1 0 0,-1 0 0,13 0 0,-12 0 0,12 0 0,-13 0 0,14 0 0,-14 0 0,13 0 15,-12 0-15,-1 0 0,0 0 0,14 0 0,-14-13 0,13 13 0,-13 0 0,14 0 0,-14 0 0,14 0 0,-14-14 0,13 14 0,-12 0 0,12 0 0,-13 0 0,14 0 16,-14 0-16,13 0 0,1-13 0,-1 13 0,-12 0 0,12 0 0,-13 0 0,14 0 0,-1 0 0,-13 0 0,14 0 0,-14 0 0,27 0 0,-27 0 0,13 0 16,1 0-16,-14 0 0,14-13 0,-1 13 0,0 0 0,-12 0 0,12 0 0,-13 0 0,14 0 0,-1 0 0,-12 0 0,12 0 0,-13-13 0,27 13 0,-27 0 0,14 0 15,-14 0-15,13 0 0,1 0 0,-14 0 0,13 0 0,-12 0 0,12 0 0,1 0 0,-1 0 0,-13 0 0,14-14 0,-14 14 0,13 0 0,-12 0 0,12 0 0,-13 0 16,14 0-16,-14 0 0,13 0 0,-12 0 0,12 0 0,1 0 0,-14 0 0,13 0 0,-12 0 0,-1 0 0,13 0 0,1 0 0,-14 0 16,0 0-16,0 0 0,1 0 0,-1 0 0,13 0 0,-12 0 0,12 0 0,-13 0 0,14 0 0,-1 0 0,-13 0 0,1 0 15,-1 0-15,0 0 0,0 0 0,0 0 0,1 0 0,-1 0 0,0 0 0,0 0 0,1 0 0,-1 0 0,0 0 0,0 0 0,1 0 16,-1 0-16,0 0 0,0 0 0,0 0 0,1 0 0,-1 0 0,0 0 0,0 0 0,1 0 15,-1 0-15,0 0 0,0 0 0,1 0 0,-1 0 0,0 0 0,0 0 0,0 0 16,1 0-16,-1 0 0,0 0 0,0 0 0,1 0 0,-1 0 16,0 0-16,0 0 0,0 0 0,1 0 0,-1 0 0,0 0 0,0 0 15,1 0-15,-1 0 0,0 0 0,0 0 0,1 0 16,-1 0-16,0 0 0,0 0 0,0 0 0,1 0 0,-1 0 16,0 0-16,0 0 0,1 0 0,-1 0 0,0 0 15,0 0-15,1 0 0,-1 0 0,0 0 16,0 0-16,0 0 0,1 0 15,-1 0-15,0 0 0,0 0 0,1 0 16,-1 0-16,0 0 0,0 0 0,1 0 0,-1 0 16,0 0-16,0 0 0,0 0 0,1-13 15,-1 13-15,0 0 0,0 0 0,1 0 0,-1 0 16,0 0-16,0 0 0,1 0 0,-1 0 0,0 0 0,0 0 16,0 0-16,1 0 0,-1 0 0,0 0 15,0 0-15,1 0 0,-1 0 0,0 0 0,0 0 0,0 0 16,1 0-16,-1 0 0,0 0 0,0 0 0,1 0 0,-1 0 0,0 0 15,0 0-15,1 0 0,-1 0 0,0 0 0,0 0 0,0 0 0,1 0 16,-1 0-16,0 0 0,0 0 0,1 0 0,-1 0 16,0 0-16,0 0 0,1 0 0,-1 0 15,0 0-15,0 0 16</inkml:trace>
</inkml:ink>
</file>

<file path=ppt/ink/ink10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32.7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4022 15359 0,'13'0'0,"0"0"15,1 0-15,-1 0 0,0 0 0,0 0 0,1 0 16,-1 0-16,0 0 0,-13-13 0,13 13 0,1 0 0,-1 0 0,0 0 0,0 0 0,0-13 0,1 13 15,-1 0-15,0 0 0,14 0 0,-27-14 0,13 14 0,27 0 0,-27 0 0,0 0 0,0 0 0,53 0 16,-52-13-16,12 13 0,40-13 0,-53 13 0,14 0 0,26-13 0,-27 13 0,-13 0 0,14 0 16,26 0-16,0 0 0,-27 0 0,1 0 0,39-14 0,-40 14 0,1 0 0,65-13 15,-52 13-15,-27 0 0,14-13 0,52 13 0,-52 0 0,-1 0 0,0 0 0,54 0 0,-54 0 0,1 0 0,79-13 16,-80 13-16,1 0 0,-1 0 0,53-13 0,-39 13 0,-27 0 0,14 0 0,52-14 0,-52 14 0,-1 0 16,0 0-16,54 0 0,-54 0 0,-12 0 0,25 0 0,41 0 0,-41-13 0,-12 13 0,26 0 15,-27 0-15,1 0 0,-1 0 0,67 0 0,-67-13 0,-13 13 0,53 0 0,-39 0 0,-14 0 0,14 0 16,65 0-16,-79 0 0,14 0 0,26 0 0,-27 0 0,-12 0 0,12-13 0,-13 13 0,40 0 15,-40 0-15,14 0 0,26 0 0,-27 0 0,-13 0 0,40 0 0,-26 0 0,-14 0 0,0 0 0,53 0 16,-52 0-16,-1 0 0,66 0 0,-52 0 0,-14 0 0,27 0 16,-14 0-16,-13 0 0,14 0 0,12 0 0,-25 0 0,12 0 0,-13 0 0,40 0 0,-26 0 0,-14-14 0,53 14 15,-39 0-15,-14 0 0,0 0 0,53 0 0,-53 0 0,14 0 0,-14 0 0,53 0 0,-53 0 0,14 0 16,-14 0-16,67 0 0,-54 0 0,-13 0 0,53-13 0,-52 13 0,12 0 0,-13 0 0,53 0 16,-39 0-16,105 0 0,-119 0 0,14 0 0,-1 0 0,-12 0 0,-1 0 15,40-13-15,-40 13 0,13 0 0,-12 0 0,25 0 0,1 0 0,-27 0 0,14 0 0,12 0 16,-25 0-16,12 0 0,0 0 0,-12 0 0,-1 0 0,13 0 0,-12 0 0,12 0 0,-13 0 0,1-13 0,-1 13 0,0 0 0,13 0 15,-12 0-15,12 0 0,1 0 0,-14 0 0,0 0 0,0 0 0,1-14 0,-1 14 0,13 0 0,-13 0 0,1 0 0,-1 0 0,13 0 0,-12 0 16,-1 0-16,0-13 0,0 13 0,1 0 0,12 0 0,-13 0 0,14 0 0,-1 0 0,-13 0 0,14 0 0,-14 0 0,0 0 0,14 0 0,-14 0 16,13 0-16,1 0 0,-14 0 0,0 0 0,14 0 0,-14 0 0,13 0 0,1 0 0,-14 0 0,14-13 0,-14 13 0,0 0 0,14 0 0,-14 0 15,13 0-15,1 0 0,-14 0 0,13 0 0,-12 0 0,-1 0 0,0 0 0,0 0 0,14-13 0,-14 13 0,0 0 0,0 0 0,1 0 0,12 0 0,-13 0 16,1 0-16,-1 0 0,0 0 0,13 0 0,-12 0 0,12 0 0,-13 0 0,1 0 0,-1 0 0,0 0 0,0 0 0,1-13 0,-1 13 0,0 0 16,13 0-16,-12 0 0,-1 0 0,0 0 0,0 0 0,14 0 0,-1 0 0,-12 0 0,12 0 0,-13 0 0,14 0 0,-14 0 15,0 0-15,0 0 0,1 0 0,-1 0 0,13 0 0,-12 0 0,12 0 0,-13 0 0,0 0 0,1 0 0,-1 0 0,13 0 0,-12 0 0,12 0 16,-13 0-16,14 0 0,-14 0 0,0 0 0,0 0 0,1 0 0,12 0 0,-13 0 0,14 0 0,-1 0 0,-13 0 0,1 0 15,12 0-15,1 0 0,-14 0 0,0 0 0,0 0 0,1 0 0,-1 0 0,0 0 0,0 0 0,0 0 0,1 0 0,-1 0 0,0 0 16,14 0-16,-14 0 0,0 0 0,0 0 0,0 0 0,1 0 0,-1 0 0,0 0 0,0 0 0,1 0 0,-1 0 16,0 0-16,0 0 0,1 0 0,-1 0 0,0 0 0,0 0 0,0 0 0,1 0 0,-1 0 15,0 0-15,0 0 0,1 0 0,-1 0 0,0 0 16,0 0-16,1 0 0,-1 0 0,0 0 16,0 0-16,0 0 0,1 0 0,-1 0 15,0 0-15,0 0 0,1 0 0,-1 0 16,0 0-16,0 0 15,1 0-15,-1 0 16,0 0-16,0 0 16,0 0-1,1 0-15,-1 0 0,0 0 16,0 0-16,1 0 16,-1 0-1,0 0-15,0 0 16,1 0 15,-1 0-15,0 0-16,0 0 15,0 0-15,1 0 16,-1 0 15,0 0 0,0 0-31,1 0 16,-1 0 0,0 0-16,0 0 15,0 0 1,1 0-16,-1 0 16,0 0-16,0 0 15,1 0-15,-1 0 0,0 0 16,0 0-16,1 0 0,-1 0 0,0 0 15,0 0-15,0 0 0,1 0 0,-1 0 16,0 0-16,0 0 0,1 0 0,-1 0 0,0 0 0,0 0 16,1 0-16,-1 0 0,0 0 0,0 0 0,0 0 0,1 0 0,-1 0 15,0 0-15,0 0 0,1 0 0,-1 0 0,0 0 0,0 0 0,0 0 0,1 0 16,-1 0-16,0 0 0,0 0 0,1 0 0,-1 0 0,0 0 0,0 0 0,1 0 16,-1 0-16,0 0 0,0 0 0,0 0 0,1 0 0,-1 0 0,0 0 0,0 0 15,1 0-15,-1 0 0,0 0 0,0 0 0,1 0 0,-1 0 0,0 0 0,0 0 0,0 0 0,1 0 16,-1-14-16,0 14 0,0 0 0,1 0 0,-1 0 0,0 0 0,0 0 0,1 0 0,-1 0 0,0 0 15,0 0-15,0 0 0,1 0 0,-1 0 0,0 0 0,0 0 0,1 0 0,-1 0 0,0 0 0,0 0 0,1-13 16,-1 13-16,0 0 0,0 0 0,0 0 0,1 0 0,-1 0 0,0 0 0,0 0 0,1 0 0,-1 0 0,0 0 16,0 0-16,0 0 0,1 0 0,-1 0 0,0 0 0,0 0 0,1 0 0,-1 0 0,0 0 0,14 0 0,-14 0 0,-13-13 0,26 13 15,-13 0-15,14 0 0,-14 0 0,14 0 0,-14 0 0,13 0 0,-12 0 0,12 0 0,-13 0 0,0 0 0,1 0 0,-1 0 16,0 0-16,14 0 0,-1 0 0,-13 0 0,0 0 0,1 0 0,-1 0 0,0 0 0,0 0 0,1 0 0,-1 0 0,13 0 0,1 0 16,-14 0-16,0 0 0,14 0 0,-1 0 0,-13 0 0,1 0 0,12 0 0,1 0 0,-14 0 0,0 0 0,13 0 0,-12 0 0,-1 0 0,0 0 15,14 0-15,-14 0 0,13 0 0,-12 0 0,-1 0 0,13 0 0,-13 0 0,14 0 0,-1 0 0,-12 0 0,12 0 0,-13 0 0,14 0 0,-14 0 0,13 0 16,-12 0-16,12 0 0,-13 0 0,14 0 0,-14 0 0,13 0 0,-12 0 0,12 0 0,-13 0 0,14 0 0,-14 0 0,14 0 0,-14 0 0,13 0 0,-13 0 15,14 0-15,-14 0 0,14 0 0,-14 0 0,13 0 0,-12 0 0,12 0 0,-13 0 0,14 0 0,-14 0 0,13 0 0,1 0 0,-1 0 0,-13 0 0,14 0 0,-1 0 16,-12 0-16,12 0 0,-13 0 0,14 0 0,-14-13 0,13 13 0,-12 0 0,12 0 0,-13 0 0,14 0 0,-1 0 0,1 0 0,-14 0 0,13 0 0,-12 0 16,12 0-16,1 0 0,-14 0 0,13 0 0,1 0 0,-1 0 0,-13 0 0,14-14 0,-14 14 0,14 0 0,-1 0 0,-13 0 0,14 0 0,-14 0 0,13 0 0,-12 0 15,25 0-15,-25 0 0,12 0 0,-13 0 0,14-13 0,-1 13 0,-13 0 0,14 0 0,-14 0 0,14 0 0,-1 0 0,0 0 0,-12 0 0,12 0 0,-13 0 0,14 0 16,-1 0-16,-12 0 0,12 0 0,-13 0 0,27 0 0,-27 0 0,14 0 0,-14 0 0,13 0 0,1 0 0,-14 0 0,13 0 0,-12 0 0,12 0 0,1 0 16,-1 0-16,-13 0 0,14-13 0,-1 13 0,-13 0 0,14 0 0,-14 0 0,14 0 0,-14 0 0,26 0 0,-25 0 0,12 0 0,-13 0 0,14 0 0,-14 0 0,14 0 15,-1 0-15,-13 0 0,14 0 0,-14 0 0,13 0 0,-12 0 0,12 0 0,-13 0 0,14 0 0,-14 0 0,13 0 0,-12 0 0,12 0 0,-13 0 0,14 0 0,-14 0 16,13 0-16,-12 0 0,12 0 0,-13 0 0,14 0 0,-14 0 0,0 0 0,14 0 0,-14 0 0,13 0 0,1 0 0,-14 0 0,14 0 0,-14 0 15,0 0-15,14 0 0,-1 0 0,-13 0 0,0 0 0,14 0 0,-1 0 0,-12 0 0,12 0 0,-13 0 0,0 0 0,1 0 0,-1 0 0,13 0 16,-12 0-16,-1 0 0,13 0 0,-12 0 0,-1 0 0,0 0 0,13 0 0,-12 0 0,-1 0 0,13 0 0,1 0 0,-14 0 0,0 0 0,14 0 16,-14 0-16,0 0 0,0 0 0,14 0 0,-14 0 0,0 0 0,1 0 0,-1 0 0,0 0 0,14 0 0,-14 0 0,0 0 0,0 0 0,0 0 0,14 0 0,-14 0 15,14 0-15,-1 0 0,-13 0 0,1 0 0,12 0 0,0 0 0,-12 0 0,-1 0 0,13 0 0,1 0 0,-14 0 0,0 0 0,0 0 16,1 0-16,-1 0 0,13 0 0,1 0 0,-14 0 0,14 0 0,-14 0 0,0 0 0,0 0 0,0 0 0,14 0 0,-14 0 16,14 0-16,-14 0 0,0 0 0,0 0 0,1 0 0,-1 0 0,0 0 0,0 0 0,0 0 0,1 0 0,-1 0 0,0 0 15,0 0-15,1 0 0,-1 0 0,0 0 0,0 0 0,0 0 16</inkml:trace>
</inkml:ink>
</file>

<file path=ppt/ink/ink10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37.0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2659 5186 0,'14'0'31,"-1"0"-31,0 0 0,0 0 0,1 0 0,-1 0 0,0 0 0,0 0 15,0 0-15,1 0 0,-1 0 0,0 0 0,0 0 0,14 0 0,-14 0 0,14 0 0,-1 0 0,-13 0 0,0 0 16,14 0-16,26 0 0,-27 0 0,-12 0 0,12 0 0,-13 0 0,53 0 0,-39 0 0,-1 0 0,1 0 0,52 0 16,-52 0-16,25 0 0,-12 0 0,13 13 0,-26-13 0,39 0 0,-40 0 0,40 0 0,-26 0 0,-14 0 15,1 0-15,79 0 0,-67 0 0,-12 0 0,13 0 0,65 0 0,-78 0 0,13 0 0,-1 0 0,67 0 16,-66 0-16,-1 0 0,-12 0 0,-1 13 0,93-13 0,-79 0 0,-13 0 0,105 0 0,-92 0 0,-1 0 16,1 0-16,39 0 0,-39 0 0,-14 0 0,107 0 0,-107 0 0,14 0 0,-14 0 0,67 0 15,-67 0-15,1 0 0,-1 0 0,67 0 0,-80 0 0,14 0 0,-1 0 0,53 0 0,-65 0 0,12 0 0,-13 0 0,120 0 16,-107 0-16,67 0 0,-67 0 0,-13 0 0,14 0 0,-14 0 0,14 0 15,-14 14-15,66-14 0,-52 0 0,-14 0 0,40 0 0,-40 0 0,0 13 0,14-13 0,26 0 16,-40 0-16,0 0 0,53 0 0,-53 0 0,67 0 16,-67 0-16,13 0 0,-12 0 0,-1 0 0,0 0 0,0 0 0,1 0 0,-1 0 0,0 0 0,14 0 15,-14 0-15,0 0 0,0 0 0,0 0 0,1 0 0,25 0 16,-12 0-16,-14 0 0,0 0 0,1 0 0,-1 0 0,0 0 0,0 0 16,0 0-16,1 0 0,-1 0 0,0 0 15,0 0-15,1 0 0,-1 0 0,0 0 16,0 0-16,0 0 15,1 0-15,-1 0 16,0 0-16,0 0 0,1 0 16,-1 0-16,0 0 0,0 0 0,1 0 15,-1 0-15,0 0 0,0 0 16,0 0-16,1 0 16</inkml:trace>
</inkml:ink>
</file>

<file path=ppt/ink/ink10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38.8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14976 5212 0,'13'0'31,"0"0"-31,0 0 0,1 0 0,-1 0 0,0 0 16,0 0-16,1 0 0,-1 0 0,0 0 0,0 0 0,0 0 0,1 0 0,-1 0 15,0 0-15,0 0 0,1 0 0,-1 0 0,0 0 0,0 0 0,14 0 0,-14 0 0,0 0 0,14 0 0,-1 0 16,-13 0-16,14 0 0,-14 0 0,0-13 0,1 13 0,-1 0 0,0 0 0,13 0 0,-12 0 0,12 0 0,1 0 0,-14 0 0,13 0 0,-12 0 16,12 0-16,-13 0 0,0 0 0,14 0 0,-14 0 0,14 0 0,-14 0 0,13 0 0,-12 0 0,12 0 0,-13 0 0,14 0 0,-14 0 0,13 0 0,1 0 15,-1 0-15,1 0 0,-1 0 0,-13 0 0,14 0 0,-1 0 0,1 0 0,-14 0 0,13 0 0,14 0 0,-27 0 0,14 0 0,-1 0 0,1 0 0,-1 0 0,1 0 16,-1 0-16,1 0 0,-1 0 0,0 0 0,1 0 0,-1 0 0,1 0 0,-1 0 0,14 0 0,-14 0 0,1 0 0,-1 0 0,1 0 0,-1 0 0,1 0 16,12 0-16,-12 0 0,-1 0 0,1 0 0,13 0 0,-14 0 0,0 0 0,1 0 0,13 0 0,-14 0 0,1 0 0,-1 0 0,14 0 0,-14 0 0,1 0 0,-1 0 15,14 0-15,-14 0 0,14 0 0,-14 0 0,1 0 0,12 0 0,-12 0 0,-1 0 0,1 0 0,13 0 0,-14 0 0,0 0 0,1 0 0,13 0 0,-14 0 0,-13 0 16,27 13-16,-14-13 0,1 0 0,-1 0 0,1 0 0,-1 0 0,1 0 0,12 0 0,-25 0 0,12 0 0,1 0 0,-1 0 0,0 14 0,1-14 0,-14 0 15,14 0-15,-1 0 0,1 0 0,-14 0 0,13 0 0,1 0 0,-14 0 0,27 0 0,-27 0 0,13 0 0,-12 0 0,12 0 0,0 0 0,-12 0 0,12 0 0,-13 0 16,14 0-16,-14 0 0,13 13 0,-12-13 0,12 0 0,-13 0 0,14 0 0,-14 0 0,0 0 0,14 0 0,-14 0 0,13 0 0,-12 0 0,12 0 16,1 0-16,-14 0 0,13 0 0,-12 0 0,-1 0 0,0 0 0,0 0 0,0 0 0,1 0 0,-1 0 0,0 0 15,0 0-15,1 0 0,-1 0 0,0 0 0,0 0 0,0 13 0,1-13 0,-1 0 0,0 0 0,0 0 16,1 0-16,-1 0 0,0 13 0,0-13 0,1 0 16,-1 0-16,0 0 0,0 0 0,0 0 15,1 0 1</inkml:trace>
</inkml:ink>
</file>

<file path=ppt/ink/ink1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29.3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2580 8678 0,'13'0'63,"0"0"-48,1 0-15,-1 0 16,0 0-16,0 0 0,1 0 0,52 0 16,-27-13-16,-25 13 0,131-26 15,-105 26-15,-14 0 0,-12 0 0,184 0 16,-158-14-16,-27 14 0,13 0 0,-12 0 0,-1 0 0,119-13 15,67 13-15,-173 0 0,305-13 16,-252 13-16,-26 0 16,291 0-16,-278-13 15,-13 13-15,106 0 0,158-14 16,-277 1-16,-14 13 0,-12 0 0,224 0 16,-212 0-16,14 0 0,0 0 0,-1 0 15,292 0 1,-278 0-16,-13 0 0,211 0 15,-198 0-15,-13 0 0,185 13 16,-173-13-16,-25 0 0,92 0 16,119 0-1,-211 0-15,12 0 0,160 0 16,-146 0-16,-40 0 0,0 0 0,0 0 0,80 0 0,-67 0 0,173-13 16,-186 13-16,0 0 0,0 0 0,1 0 15,158 0-15,-146 0 0,-13 0 16,54 0-16,-54 0 0,40 0 0,-40 0 0,13 0 0,1 0 15,-14 0-15,0 0 0,1 0 0,12 0 0,-13 0 0,14 0 0,-14 0 0,0-13 0,0 13 16,1 0-16,-1 0 0,0 0 0,13 0 0,-12 0 0,12 0 16,-13-13-16,14 13 0,-14 0 0,27 0 0,-27 0 15,13-13-15,-12 13 0,12 0 0,-13 0 0,14 0 0,-14 0 16,0 0-16,14 0 0,-14 0 0,0 0 0,0 0 0,14 0 0,-14 0 0,27 0 16,-27 0-16,0 0 0,14 0 0,-14 0 0,13 0 0,-12 0 0,-1 0 0,0 0 15,0 0-15,14 0 0,-14 0 0,0 0 0,14 0 0,-14 0 0,13 0 16,-12 0-16,12 0 0,-13 0 0,14 0 0,-14 0 0,13 0 15,-12 0-15,-1 0 0,0 0 0,0 0 16,1 0-16,-1 0 0,0 0 0,0 0 16,1 0-16,-1 0 0,0 0 15,0 0-15,0 0 16,1 0 0,-1 0-16,0 0 15,0 0 1,1 0-16,-1 0 31,0 0-31,0 0 31</inkml:trace>
</inkml:ink>
</file>

<file path=ppt/ink/ink11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40.6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2924 6125 0,'13'0'62,"0"0"-62,1 0 0,-1 0 16,0 0-16,0 0 0,1 0 0,-1 0 0,0 0 0,0 0 0,1 0 0,-1 0 15,0 0-15,0 0 0,0 0 0,1 0 0,-1 0 0,0 0 0,0 0 0,14 0 0,-14 0 0,0 0 0,14 0 0,-14 0 16,13 0-16,-12 0 0,-1 0 0,0 0 0,0 0 0,14 0 0,-1 0 0,-13 0 0,1 0 0,-1 0 0,0 0 0,0 0 16,14 0-16,-1 0 0,-12 0 0,-1 0 0,0 0 0,0 0 0,0 0 0,14-13 0,-1 13 0,-12 0 0,-1 0 0,13 0 0,1 0 15,-14 0-15,0 0 0,14 0 0,-1 0 0,-13 0 0,1 0 0,12 0 0,0-13 0,-12 13 0,-1 0 0,13 0 0,1 0 0,-14 0 16,0-14-16,14 14 0,-1 0 0,-13 0 0,1 0 0,12 0 0,-13-13 0,1 13 0,-1 0 0,13 0 0,-12 0 0,-1 0 0,13 0 0,1 0 16,-14 0-16,13 0 0,-12 0 0,-1 0 0,13 0 0,-12-13 0,-1 13 0,0 0 0,13 0 0,-12 0 0,-1 0 0,13 0 0,-26-13 0,27 13 0,-14 0 15,0 0-15,14 0 0,-1 0 0,-13 0 0,14 0 0,-14-14 0,0 14 0,1 0 0,-1 0 0,0 0 0,13 0 0,1 0 0,-14 0 0,0 0 16,14 0-16,-1 0 0,-12 0 0,-1 0 0,13 0 0,1 0 0,-14 0 0,0 0 0,14 0 0,-14 0 0,13 0 0,-13 0 15,1 0-15,-1 0 0,0 0 0,14 0 0,-14 0 0,0 0 0,0 0 0,1 0 0,-1 0 0,0 0 0,13 0 0,-12 0 0,-1 0 0,0 0 0,0 0 0,14 0 16,-14 0-16,0 0 0,1 0 0,-1 0 0,13 0 0,-13 0 0,1 0 0,-1 0 0,0 0 0,0 0 0,14 0 0,-14 0 0,0 0 0,1 0 0,-1 0 16,13 0-16,1 0 0,-14 0 0,0 0 0,14 0 0,-14 0 0,13 0 0,-12 0 0,-1 0 0,0 0 0,0 0 0,0 0 0,1 0 0,-1 0 15,0 0-15,0 0 0,1 0 0,-1 0 0,0 0 0,0 0 0,0 0 0,1 0 0,-1 0 0,0 0 0,0 0 0,1 0 0,-1 0 0,0 0 0,0 0 16,1 0-16,-1 0 0,0 0 0,0 0 0,0 0 0,1 0 0,-1 0 0,0 0 0,0 0 0,1 0 0,-1 0 0,0 0 16,0 0-16,1 0 0,-1 0 0,0 0 0,0 0 0,0 0 0,1 0 0,-1 0 0,0 0 0,0 0 15,1 0-15,-1 0 0,0 14 0,0-14 0,0 0 0,1 0 0,-1 0 16,0 0-16,0 0 0,1 13 0,-1-13 0,0 0 0,0 0 15,1 0-15,-1 0 0,0 0 0,0 0 16,0 0-16,1 0 0,-1 0 16,0 0-16,0 0 0,1 0 15,-1 0-15,0 0 0,0 0 16,1 0 0,-1 0-16,0 0 15,0 0-15,0 0 16,1 0-16,-1 0 15,0 0-15,0 0 0,-13 13 16,14-13-16,-1 0 0,0 0 0,0 0 0,1 0 16,-1 0-16,0 0 0,0 0 0,0 0 0,1 0 0,-1 0 15,0 0-15,0 0 0,1 0 0,-1 0 0,0 0 0,0 0 0,1 0 0,-1 0 0,0 0 0,-13 13 16,13-13-16,0 0 0,1 0 0,12 0 0,-13 0 0,1 0 0,-1 0 0,0 14 0,0-14 0,0 0 0,1 0 0,-1 0 0,0 0 16,0 0-16,1 0 0,12 0 0,1 0 0,-14 13 0,0-13 0,0 0 0,0 0 0,1 0 0,12 0 0,1 0 0,-14 0 0,0 0 0,14 0 15,-1 0-15,-13 0 0,0 0 0,14 0 0,-1 0 0,-12 0 0,-1 0 0,13 0 0,-13 0 0,14 0 0,-1 13 0,-12-13 0,12 0 16,-13 0-16,1 0 0,12 0 0,-13 0 0,14 0 0,-14 0 0,13 0 0,1 0 0,-14 0 0,14 0 0,-14 0 0,13 0 0,-13 0 0,14 0 15,-14 0-15,14 13 0,-14-13 0,13 0 0,-12 0 0,12 0 0,-13 0 0,14 0 0,-14 0 0,13 0 0,-12 0 0,12 0 0,-13 0 0,14 0 0,-14 0 0,13 0 16,-12 0-16,12 0 0,-13 0 0,14 0 0,-14 0 0,13 0 0,-12 0 0,12 0 0,1 0 0,-1 0 0,-13 0 0,14 0 0,-14 0 0,13 0 0,-12 0 16,12 0-16,-13 0 0,14 0 0,-14 0 0,14 0 0,-14 0 0,13 0 0,-13 0 0,14 14 0,-14-14 0,14 0 0,-14 0 0,13 0 0,1 0 0,-14 0 15,13 0-15,-12 0 0,12 0 0,-13 0 0,14 0 0,-14 0 0,0 0 0,14 0 0,-14 0 0,13 0 0,1 0 0,-14 0 0,14 0 0,-14 0 0,0 0 16,0 0-16,0 0 0,14 0 0,-14 0 0,0 0 0,1 0 0,-1 0 0,13 0 0,-12 0 0,-1 0 0,0 0 0,0 0 0,0 0 0,14 0 0,-14 0 16,14 0-16,-1 0 0,-13 0 0,14 0 0,-14 0 0,0 0 0,0 0 0,1 0 0,-1 0 0,0 0 0,0 0 0,1 13 0,-1-13 15,0 0-15,0 0 0,14 0 0,-14 0 0,0 0 0,0 0 0,1 0 0,-1 0 0,0 0 0,0 0 0,1 0 0,-1 0 0,0 0 0,0 0 0,0 0 16,1 0-16,-1 0 0,0 13 0,0-13 0,1 0 0,-1 0 0,0 0 0,0 0 0,1 0 0,-1 0 0,0 0 0,0 0 0,0 0 15,1 0-15,-1 0 0,13 0 0,-12 0 0,-1 0 0,0 0 0,0 0 0,0 13 0,14-13 0,-14 0 0,0 0 0,1 0 16,12 0-16,-13 0 0,1 0 0,-1 0 0,0 0 0,0 0 0,0 0 0,1 0 0,12 0 0,-13 0 0,1 0 16,-1 0-16,0 0 0,0 0 0,1 0 0,-1 0 0,0 0 0,0 0 0,0 0 0,1 0 0,-1 0 0,0 0 0,14 0 15,-14 0-15,0 0 0,0 0 0,1 0 0,-1 0 0,0 0 0,0 0 0,0 0 0,1 0 0,-1 0 0,0 0 16,0 0-16,1 0 0,-1 0 0,0 0 0,0 0 0,1 0 0,-1 0 0,0 0 0,-13 13 0,13-13 0,0 0 0,1 0 16,-1 0-16,0 0 0,0 0 0,1 0 0,-1 0 0,0 0 0,0 0 0,0 0 0,1 0 0,-1 0 15,0 0-15,0 0 0,1 0 0,-1 0 0,0 0 0,0 0 0,1 0 0,-1 0 16,0 0-16,0 0 0,0 0 0,1 0 0,-1 0 0,0 0 0,0 0 15,1 0-15,-1 0 0,0 0 0,0 0 0,1 0 0,-1 0 0,0 0 0,0 0 0,0 0 0,1 0 0,-1 0 16,0 0-16,0-13 0,1 13 0,-1 0 0,0 0 0,0 0 0,0 0 0,1 0 0,-1 0 0,0 0 16,0 0-16,1 0 0,-1 0 0,0 0 0,0 0 0,1 0 0,-1 0 0,0 0 0,0 0 0,0 0 0,1 0 15,-1 0-15,0 0 0,0 0 0,1 0 0,-1 0 16,0 0-16</inkml:trace>
</inkml:ink>
</file>

<file path=ppt/ink/ink11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45.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6681 8652 0,'0'13'47,"13"-13"-47,1 0 0,-1 0 15,0 0-15,0 0 0,0 0 0,1 0 0,-1 0 0,0 0 16,0 0-16,1 0 0,-1 0 0,0 0 0,0 0 0,1 0 0,-1 0 0,0 0 0,0 0 15,14-13-15,-14 13 0,0 0 0,27 0 0,-27 0 0,13 0 0,-12 0 0,52-13 16,-53 13-16,0-14 0,14 14 0,-1 0 0,-13 0 0,1-13 0,78 13 0,-78 0 0,25 0 16,-12-13-16,-14 13 0,13 0 0,1 0 0,39-13 0,-53 13 0,14-14 0,-1 14 0,14 0 15,-27 0-15,27 0 0,-14 0 0,-13 0 0,14 0 0,39-13 0,-40 13 0,-12 0 0,12 0 0,1 0 0,52 0 16,-53-13-16,1 13 0,39 0 0,-39 0 0,-1 0 0,53 0 0,-39 0 0,-14 0 0,-12 0 16,12 0-16,27 0 0,-26 0 0,-1 0 0,40 0 0,-26 0 0,-27 0 0,14 0 0,78 0 0,-91 0 15,12 0-15,0 0 0,41 0 0,-28 0 0,-12 0 0,-14 0 0,93 0 0,-93 0 0,27 0 0,26 0 16,-40 0-16,1 0 0,-14 0 0,66 0 0,-52 0 0,13 0 0,-14 0 0,27 0 0,-27 0 0,-12 0 15,12 0-15,53 0 0,-65 0 0,12 13 0,1-13 0,39 0 0,-40 0 0,1 0 0,-1 0 0,40 13 16,-39-13-16,-1 0 0,-13 0 0,80 0 0,-80 0 0,27 0 0,79 0 16,-106 0-16,14 0 0,-1 0 0,-13 0 0,27 0 0,-13 0 0,-14 0 0,13 14 0,27-14 0,-26 0 0,-14 0 0,13 0 0,-12 0 15,25 0-15,-12 0 0,-14 0 0,13 0 0,27 0 0,-39 0 0,12 0 0,-13 0 0,53 13 0,-39-13 16,-14 0-16,66 0 0,-65 0 0,12 0 0,53 13 0,-65-13 0,-1 0 0,66 0 16,-65 0-16,-1 0 0,53 0 0,-40 0 0,-12 0 0,12 0 0,27 0 0,-27 0 15,27 13-15,-26-13 0,-14 0 0,0 0 0,27 0 0,-14 0 0,-12 0 0,39 0 16,-40 0-16,0 0 0,27 0 0,-27 0 0,0 0 0,14 0 0,-14 0 0,0 0 0,0 0 0,1 0 15,-1 0-15,0 0 0,0 0 0,0 0 0,14 0 0,-14 0 0,0 0 0,1 0 0,-1 0 0,0 0 16,0 0-16,1 0 0,12 0 0,-13 0 0,14 0 0,-14 0 0,0 0 0,0 0 0,1 0 16,12 0-16,-13 0 0,27 0 0,-27 0 0,0 0 0,27 0 0,-27 0 15,27-13-15,-27 13 0,0 0 0,27 0 0,-27 0 0,27 0 16,-27 0-16,1 0 0,-1 0 0,13 0 0,-13 0 0,14 0 0,-14 0 0,14 0 0,-14 0 16,13 0-16,-13 0 0,14 0 0,-14 0 0,0 0 0,1 0 0,-1 0 0,0 0 15,0 0-15,1 0 0,12 0 0,-13 0 0,0 0 0,1 0 0,-1 0 0,0 0 0,0 0 0,1 0 0,-1 0 0,0 0 16,14 0-16,-14 0 0,0 0 0,0 0 0,0 0 0,1 0 0,-1 0 0,0-13 0,0 13 15,1 0-15,-1 0 0,0 0 0,0 0 0,1 0 0,12 0 0,-13 0 0,0 0 0,1 0 0,-1 0 0,-13-13 16,13 13-16,0 0 0,1 0 0,-1 0 0,0 0 0,0 0 0,1 0 0,-1 0 0,0 0 0,0 0 0,14 0 0,-14 0 16,0 0-16,0 0 0,14 0 0,-14 0 0,0 0 0,0 0 0,1 0 0,-1 0 0,0 0 0,0 0 0,1 0 0,12 0 0,-13 0 15,1 0-15,-1 0 0,0 0 0,0 0 0,0 0 0,14 0 0,-14 0 0,0 0 0,1 0 0,-1 0 0,0 0 0,0 0 0,1 0 16,-1 0-16,0 0 0,0 0 0,0 0 0,1 0 0,-1 0 0,13 0 0,-12 0 0,-1 0 0,13 0 0,-13 0 0,1 0 16,-1 0-16,0 0 0,0 13 0,1-13 0,-1 0 0,0 0 0,0 0 0,1 0 0,-1 0 0,0 0 0,0 0 0,0 0 0,1 0 0,-1 0 15,0 0-15,0 0 0,1 0 0,-1 0 0,0 0 0,0 0 0,1 0 0,-1 0 0,0 0 0,0 0 0,0 0 0,1 0 16,-1 0-16,0 0 0,0 0 0,1 0 0,-1 0 0,0 0 0,0 0 0,1 0 0,-1 0 15,0 0-15,0 0 0,0 0 0,1 0 0,-1 0 0,0 0 0,0 0 0,1 0 0,-1 0 16,0 0-16,0 0 0,1 0 0,-1 0 0,0 0 0,0 0 0,0 0 0,1 0 0,-1 0 0,0 0 0,0 0 16,14 0-16,-14 0 0,0 0 0,0 0 0,1 0 0,-1 0 0,0 0 0,0 0 0,1 0 0,-1 0 0,0 13 0,0-13 15,1 0-15,-1 0 0,0 0 0,0 0 0,0 0 0,1 0 0,-1 0 0,0 0 0,0 0 0,1 0 0,-1 0 0,0 0 0,0 0 16,1 0-16,-1 0 0,0 0 0,0 0 0,0 0 0,1 0 0,-1 0 0,0 0 0,0 0 0,1 0 16,-1 0-16,0 0 0,0 0 0,0 0 0,1 0 0,-1 0 0,0 0 0,0 0 15,1 0-15,-1 0 0,0 0 0,0 0 0,1 0 0,-1 0 16,0 0-16,0 0 0,0 0 0,1 0 0,-1 0 0,0 0 15,0 0-15,1 0 0,-1 0 0,0 0 0,0 0 0,1 0 0,-1 0 0,0 0 16,0 0-16,0 0 0,1 0 0,-1 0 0,0 0 16,0 0-16,1 0 0,-1 0 0,0 0 15,0 0-15,1 0 0,-1 0 16,0 0 0,0 0-1</inkml:trace>
</inkml:ink>
</file>

<file path=ppt/ink/ink11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46.0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17979 8692 0,'13'0'31,"-13"-14"-31,13 14 0,0 0 0,1 0 0,-1 0 0,0 0 0,0 0 0,1 0 0,-1 0 0,0 0 16,0 0-16,1 0 0,-1-13 0,0 13 0,0 0 0,0 0 0,14 0 0,-1 0 0,-12 0 0,12 0 0,-13 0 0,14 0 0,-14 0 15,13 0-15,-12 0 0,12 0 0,-13 0 0,14 0 0,-14 0 0,13 0 0,1 0 0,-1-13 0,1 13 0,-14 0 0,27 0 0,-27 0 0,13 0 0,14 0 0,-27 0 16,14 0-16,13 0 0,-27 0 0,13 0 0,14 0 0,-14 0 0,1 0 0,-1 0 0,14 0 0,-14 0 0,1 0 0,-1 0 0,14 0 0,-14-13 0,1 13 16,-1 0-16,14 0 0,-13 0 0,12-14 0,-12 14 0,-1 0 0,14 0 0,-14-13 0,14 13 0,0 0 0,-14 0 0,1 0 0,12 0 0,1-13 0,-14 13 0,1 0 15,-1-13-15,14 13 0,0 0 0,-1-14 0,-12 14 0,-1 0 0,1 0 0,12 0 0,1-13 0,0 13 0,-14 0 0,1-13 0,-1 13 0,14 0 0,0 0 0,-1-13 16,-12 13-16,12 0 0,-12 0 0,13 0 0,-14 0 0,14 0 0,-14 0 0,14 0 0,-14-13 0,1 13 0,12 0 0,-12 0 0,13 0 0,-14 0 0,1 0 16,12 0-16,-12-14 0,-1 14 0,1 0 0,12 0 0,-12 0 0,-1 0 0,1 0 0,12 0 0,-12 0 0,-1 0 0,1 0 0,-1 0 0,1 0 0,-1 0 0,1 0 15,-14 0-15,26 0 0,-12 0 0,-14 0 0,14 0 0,-1 0 0,1 0 0,-14 0 0,13 0 0,-13 0 0,14 0 0,-14 0 0,14 0 0,-1 0 0,-13 0 0,14 0 16,-14 0-16,13 0 0,-12 0 0,12 0 0,-13 14 0,1-14 0,-1 0 0,0 0 0,0 0 0,0 0 0,1 0 0,-14 13 0,13-13 15,0 0-15,0 0 0,1 0 0,-1 0 16</inkml:trace>
</inkml:ink>
</file>

<file path=ppt/ink/ink11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47.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5834 9763 0,'14'0'15,"-1"0"-15,0 0 0,0 0 16,1-13-16,-1 13 0,0 0 0,0 0 0,0 0 0,1 0 0,-1 0 0,0-13 0,0 13 0,1 0 0,-1 0 0,13 0 16,-12 0-16,-1 0 0,13 0 0,-13-14 0,14 14 0,-14 0 0,14 0 0,-14 0 0,13 0 0,-13 0 0,14 0 0,-14 0 0,14 0 0,-1 0 0,1 0 0,-1 0 15,0-13-15,-12 13 0,25 0 0,-12 0 0,-1 0 0,1 0 0,12 0 0,-12-13 0,-1 13 0,1 0 0,13 0 0,-14 0 0,14 0 0,-14 0 0,14 0 0,-14-13 16,14 13-16,0 0 0,-1 0 0,1 0 0,-14 0 0,14 0 0,-13 0 0,12 0 0,1 0 0,0 0 0,-1 0 0,14-13 0,-13 13 0,0 0 0,-1 0 16,1 0-16,0 0 0,13 0 0,-14 0 0,1-14 0,0 14 0,-1 0 0,14 0 0,0 0 0,-13 0 0,0 0 0,13-13 0,-14 13 0,14 0 0,-13 0 0,0 0 15,12 0-15,-12 0 0,13 0 0,-13 0 0,13 0 0,-14 0 0,1 0 0,13 0 0,0 0 0,-13 0 0,-1 0 0,1 0 0,0 0 0,12 0 0,-12 0 0,0 0 16,13 0-16,-14 0 0,1 0 0,0 0 0,0 0 0,-1 0 0,14 0 0,-13 0 0,0 0 0,-1 0 0,1 0 0,0 0 0,-1 0 0,-12 0 0,-1 0 15,14 0-15,0 0 0,-14 0 0,14 0 0,-14 0 0,1 0 0,-1 0 0,14 0 0,-1 0 0,-12 0 0,-1 0 0,1 0 0,13 0 0,-14 0 0,-13 0 0,14 0 16,-1 0-16,1 0 0,-1 0 0,-13 0 0,14 0 0,-14 0 0,13 0 0,-12 0 0,12 0 0,-13 13 0,14-13 0,-14 0 0,13 0 0,-12 0 0,12 0 16,-13 0-16,1 0 0,12 0 0,1 14 0,-14-14 0,0 0 0,0 0 0,0 0 0,1 0 0,12 0 0,-13 0 0,1 0 0,-1 13 15,0-13-15,0 0 0,1 0 0,-1 0 0,0 0 0,0 0 0,0 0 0,1 0 0,-1 0 0,0 0 0,0 0 16,1 0-16,-1 0 0,0 0 0,0 0 0,1 13 0</inkml:trace>
</inkml:ink>
</file>

<file path=ppt/ink/ink11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1:48.4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2580 9657 0,'13'0'16,"0"0"-1,1-13-15,-1 13 0,0 0 0,0 0 0,1 0 0,-1 0 0,0 0 0,0 0 16,1 0-16,-1-13 0,0 13 0,0 0 0,0 0 0,1-13 0,-1 13 0,0 0 0,0 0 0,1 0 0,-1-14 0,0 14 16,14 0-16,-1 0 0,-13 0 0,0 0 0,14 0 0,-14 0 0,0 0 0,1 0 0,12 0 0,-13-13 0,14 13 0,-14 0 0,13 0 0,-12 0 0,-1 0 15,13-13-15,-12 13 0,12 0 0,-13 0 0,14 0 0,-14 0 0,13 0 0,-12 0 0,12-13 0,-13 13 0,14 0 0,-1 0 0,-13 0 0,14 0 0,-14 0 0,14 0 16,-14 0-16,13 0 0,-12 0 0,12 0 0,-13 0 0,14 0 0,-14 0 0,13 0 0,-12 0 0,12 0 0,-13 0 0,14 0 0,-14 0 0,13 0 0,-12 0 15,-1 0-15,13 0 0,-12 0 0,12 0 0,0 0 0,-12 0 0,-1 0 0,0 0 0,0 0 0,1 0 0,-1 0 0,0 0 16,0 0-16,1 0 0,-1 0 0,0 0 0,0 0 16</inkml:trace>
</inkml:ink>
</file>

<file path=ppt/ink/ink11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08.2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2726 10649 0,'13'0'16,"0"0"-16,0 0 0,0 0 0,1 0 15,-1 0-15,0 0 0,67-13 0,-67 13 0,13 0 16,173 0-16,-160 0 16,-25 0-16,12 0 0,-13 0 0,14 0 0,-14 0 0,344-13 15,-278 13-15,-52 0 0,317 0 16,-265 0-16,14 0 0,277 0 16,-304 13-1,-39-13-15,-1 0 0,1 0 0,171 0 0,-171 0 0,330 27 16,-304-27-16,-40 0 0,14 0 0,237 13 15,-224-13-15,-27 0 0,0 0 0,0 0 0,1 0 0,131 13 32,-132-13-32</inkml:trace>
</inkml:ink>
</file>

<file path=ppt/ink/ink11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09.5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10332 10716 0,'14'0'47,"-1"0"-47,-13-14 0,13 14 0,0 0 0,0 0 15,1 0-15,-1 0 0,0-13 0,0 13 0,1 0 0,-1 0 0,0 0 0,0 0 0,1-13 0,-1 13 16,0 0-16,0 0 0,0 0 0,14 0 0,-14 0 0,14 0 0,-1 0 0,-13 0 0,14-13 0,-14 13 0,0 0 16,14 0-16,-1 0 0,-13 0 0,1 0 0,12 0 0,0 0 0,-12 0 0,12 0 0,-13-14 0,1 14 0,12 0 0,-13 0 0,14 0 0,-14 0 15,0 0-15,0 0 0,14 0 0,-14 0 0,14 0 0,-14 0 0,0 0 0,14 0 0,-14 0 0,13 0 0,1 0 0,-14 0 0,13 0 0,-12 0 0,-1 0 16,13 0-16,-13 0 0,14 0 0,-14 0 0,0 0 0,1 0 0,12 0 0,-13 0 0,14 0 0,-14 0 0,0 0 0,14 0 0,-14 0 0,0 0 0,0 0 15,1 0-15,12 0 0,1 0 0,-14 0 0,0 0 0,13 14 0,-12-14 0,12 0 0,1 0 0,-14 0 0,0 0 0,0 0 0,1 0 16,-1 13-16,0-13 0,0 0 0,0 0 0,1 0 0,-1 0 0,0 0 0,0 0 0,1 0 0,-1 0 0,0 0 0,0 0 0,1 0 16,-1 0-16,0 0 0,0 0 0,0 0 0,1 0 0,-1 13 0,0-13 0,0 0 0,1 0 0,-1 0 0,0 0 15,0 0-15,0 0 0,1 13 0,-1-13 0,0 0 0,0 0 0,1 0 0,-1 0 0,0 14 0,0-14 0,1 0 0,-1 0 0,0 0 16,13 0-16,-12 0 0,-1 0 0,0 0 0,0 0 0,1 0 0,-1 0 0,-13 13 0,26-13 0,-12 0 0,-1 0 16,13 0-16,-13 0 0,1 0 0,-1 0 0,0 13 0,0-13 0,1 0 0,-1 0 0,0 0 0,0 0 15,0 0-15,1 0 0,-1 0 0,0 0 0,0 0 0,1 0 0,-1 0 16,0 0-16,0 0 15</inkml:trace>
</inkml:ink>
</file>

<file path=ppt/ink/ink11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11.0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13851 10808 0,'13'0'0,"1"0"0,-1 0 0,0 0 0,0 0 15,14-13-15,-14 13 0,0 0 0,1 0 0,12 0 0,-13 0 0,53 0 16,-52 0-16,39 0 0,-40 0 0,13 0 0,-13 0 0,54 0 0,-54 0 0,79 0 15,-78 0-15,78 0 0,-65 0 0,-14 0 0,66 0 16,-52 0-16,65 0 0,-65 0 0,-14 0 0,66 0 0,-52 0 0,-14 0 0,67 0 16,-54 0-16,-13 0 0,67-13 0,-54 13 0,-13 0 0,14 0 0,26 0 0,-40 0 15,13 0-15,54-13 0,-67 13 0,0 0 0,0 0 0,54 0 0,-54 0 0,13 0 0,-13 0 0,40 0 16,-26 0-16,-14 0 0,14 0 0,25 0 0,-25 0 0,-14 0 0,14 0 0,-14 0 0,27 0 0,-14 0 0,-13 0 16,0 0-16,40 0 0,-26 0 0,-14 0 0,13 0 0,54 0 0,-67 0 0,80 0 15,-67 0-15,54 0 0,-54 0 0,-13 0 0,53 0 0,-52 0 0,-1 0 0,0 0 16,40 0-16,-40 0 0,53 0 0,-66 13 0,66-13 0,-52 0 15,-1 0-15,13 0 0,-12 0 0,25 0 0,-25 0 0,-1 0 16,0 0-16,0 0 0,0 0 0,1 13 0,-1-13 0,0 0 16,0 0-1</inkml:trace>
</inkml:ink>
</file>

<file path=ppt/ink/ink11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20.8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5530 10041 0,'13'0'15,"1"0"-15,-1 0 0,0 0 16,0 0-16,1 0 0,-1 0 0,0 0 0,13 0 16,-12 0-16,-1 0 0,0 0 0,0 0 0,1 0 0,-1 0 0,0 0 0,0 0 0,0 0 0,1 0 0,-1 0 15,0 0-15,0 0 0,1 0 0,-1 0 0,0 0 0,-13-13 0,27 13 0,-14 0 0,13 0 0,-13 0 0,1 0 0,-1-14 16,0 14-16,0 0 0,1 0 0,-1 0 0,13 0 0,-12 0 0,-1-13 0,13 13 0,-13 0 0,1 0 0,-1 0 0,0 0 0,14 0 0,-14 0 0,13 0 16,-13 0-16,14 0 0,-14 0 0,14 0 0,-14 0 0,13 0 0,1-13 0,-14 13 0,13 0 0,-12 0 0,12 0 0,-13 0 0,14 0 0,-14 0 0,14 0 15,-14-13-15,13 13 0,-13 0 0,14 0 0,-14 0 0,0 0 0,14 0 0,-14 0 0,14 0 0,-1 0 0,-13 0 0,0 0 0,14 0 0,-14 0 16,14-13-16,-1 13 0,-13 0 0,1 0 0,-1 0 0,0 0 0,0 0 0,0 0 0,1 0 0,-1 0 0,0 0 0,0 0 15,1 0-15,-1 0 0,0 0 0,0 0 0,0 0 0,1 0 0,-1 0 16,0 0-16,0 0 0</inkml:trace>
</inkml:ink>
</file>

<file path=ppt/ink/ink11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22.2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8295 9962 0,'13'0'15,"0"0"1,1 0-16,-1 0 0,0 0 0,0 0 0,1 0 15,-1 0-15,0 0 0,0 0 0,1 0 0,-1 0 0,0 0 0,0 0 0,0 0 0,1 0 16,-1 0-16,0 0 0,0 0 0,1 0 0,-1 0 0,0 0 0,0 0 0,1 0 0,-1 0 0,0 0 0,0 0 0,14 0 16,-14 0-16,13 0 0,-12 0 0,12 0 0,-13-14 0,0 14 0,1 0 0,-1 0 0,0 0 0,0 0 0,1 0 0,-1 0 0,0 0 0,0-13 15,1 13-15,-1 0 0,0 0 0,0 0 0,14 0 0,-14 0 0,13-13 0,1 13 0,-14 0 0,14 0 0,-14 0 0,0 0 0,0 0 16,0 0-16,1 0 0,-1 0 0,0 0 0,0 0 0,1 0 0,-1 0 0,0 0 0,0 0 0,1 0 0,-1-13 0,0 13 0,0 0 0,0 0 0,1 0 16,-1 0-16,0 0 0,0 0 0,1 0 0,-1 0 0,13 0 0,-12-14 0,-1 14 0,0 0 0,0 0 0,0 0 0,1 0 0,-1 0 15,0 0-15,0 0 0,1 0 0,-1 0 0,0 0 0,13 0 0,-12-13 0,-1 13 0,13 0 0,-12 0 0,-1 0 0,0 0 0,14 0 16,-14 0-16,0 0 0,0 0 0,0 0 0,1 0 0,-1 0 0,0 0 0,14 0 0,-14 0 0,0 0 0,0 0 15,1 0-15,-1 0 0,0 0 0,0 0 0,14 0 0,-14 0 0,0 0 0,0 0 0,1 0 0,-1 0 0,0 0 0,0-13 0,14 13 16,-14 0-16,0 0 0,0 0 0,1 0 0,-1 0 0,0 0 0,0 0 0,1 0 0,-1 0 0,0 0 0,0 0 0,0 0 16,1 0-16,-1 0 0,0 0 0,0 0 0,1 0 0,-1 0 0,0 0 0,-13-13 0,13 13 0,1 0 0,-1 0 0,0 0 15,0 0-15,0 0 0,1 0 0,-1 0 0,0 0 0,0 0 0,1 0 0,-1 0 0,0 0 0,0 0 0,1 0 16,-1 0-16,0 0 0,0 0 0,0 0 0,1 0 0,-1 0 0,0 0 0,0 0 0,1 0 0,12-14 16,-13 14-16,14 0 0,-14 0 0,0 0 0,0 0 0,1 0 0,-1 0 0,0 0 0,0 0 0,1 0 15,-1 0-15,0 0 0,0 0 0,0 0 0,1 0 0,12 0 0,-13 0 0,1 0 0,-1 0 0,0 0 0,0 0 0,1 0 16,-1 0-16,0 0 0,0 0 0,0 0 0,1 0 0,-1 0 0,0 0 0,0 0 0,1 0 0,-1 0 0,0 0 0,0 0 15,1 0-15,-1 0 0,0 0 0,0 0 0,0 0 0,14 0 0,-14 0 0,0 0 0,1 0 0,-1 0 16,0 0-16,0 0 0,0 0 0,1 0 0,-1 0 0,0 0 0,0 0 0,1 0 0,-1 0 0,0-13 16,0 13-16,1 0 0,-1 0 0,0 0 0,0 0 0,0 0 0,1 0 0,-1 0 0,0 0 0,0 0 15,1 0-15,-14-13 0,13 13 0,0 0 0,0 0 0,1 0 0,-1 0 0,0 0 0,0 0 0,0 0 0,1 0 16,-1 0-16,0 0 0,0 0 0,1 0 0,-1 0 0,0 0 0,0 0 0,1 0 0,-14-13 0,13 13 16,0 0-16,0 0 0,0 0 0,1 0 0,-1 0 0,0 0 0,0 0 0,1 0 0,-1 0 0,0 0 0,0 0 0,1 0 15,-1 0-15,0 0 0,0 0 0,0 0 0,1 0 0,-1 0 0,0 0 0,0 0 0,1 0 0,-1 0 0,0 0 16,0-13-16,0 13 0,1 0 0,-1 0 0,0 0 0,0 0 0,1 0 0,-1 0 0,0 0 0,0 0 15,1 0-15,-1-14 0,0 14 0,0 0 0,0 0 0,1 0 0,-1 0 0,0 0 0,0 0 0,1 0 0,-1 0 0,13 0 16,-12 0-16,-1 0 0,0-13 0,0 13 0,0 0 0,1 0 0,-1 0 0,0 0 0,0 0 0,1 0 0,-1 0 0,0 0 16,0 0-16,0 0 0,1 0 0,-1 0 0,0 0 0,0 0 0,1 0 0,12 0 0,-13 0 0,14 0 0,-14 0 0,0 0 0,0 0 15,1 0-15,-1 0 0,13 0 0,-12 0 0,12 0 0,-13 0 0,1 0 0,-1 0 0,0 0 0,13 0 0,-12 0 0,12 0 0,-13 0 16,14 0-16,-14 0 0,14 0 0,-14 0 0,13-13 0,-13 13 0,14 0 0,-14 0 0,0 0 0,1 0 16,-1 0-16,13 0 0,-12 0 0,-1 0 0,0 0 0,0 0 0,0 0 0,1 0 0,-1 0 0,0 0 0,0 0 0,1-13 0,-1 13 0,0 0 15,0 0-15,0 0 0,1 0 0,-1 0 0,0 0 0,0 0 0,1 0 0,12 0 0,-13 0 0,1 0 0,-1 0 0,0 0 16,0-14-16,0 14 0,14 0 0,-14 0 0,0 0 0,1 0 0,-1 0 0,0 0 0,0 0 0,1 0 0,-1 0 0,0 0 15,0 0-15,0 0 0,1 0 0,-1 0 0,0 0 0,0 0 0,1 0 0,-1 0 0,0 0 0,0 0 0,14 0 0,-14 0 0,13 0 16,-12 0-16,-1 0 0,13 0 0,-12 0 0,12 0 0,0 0 0,-12 0 0,12 0 0,-13 0 0,14-13 16,-14 13-16,0 0 0,1 0 0,-1 0 0,0 0 0,0 0 0,0 0 0,1 0 0,-1 0 0,0 0 0,0 0 0,1 0 0,-1 0 0,0 0 0,14 0 0,-14 0 15,0 0-15,0 0 0,0 0 0,1 0 0,-1 0 0,0 0 0,0 0 0,1 0 0,-1 0 0,0-13 0,0 13 0,14 0 0,-14 0 0,0 0 16,0 0-16,1 0 0,-1 0 0,0 0 0,0 0 0,1 0 0,12 0 0,-13 0 0,0 0 0,1 0 0,-1 0 0,0 0 16,0 0-16,1 0 0,12 0 0,-13 0 0,1-13 0,-1 13 0,0 0 0,0 0 0,0 0 0,14 0 0,-14 0 0,14 0 15,-14 0-15,13 0 0,-12 0 0,-1 0 0,13 0 0,1 0 0,-14 0 0,0 0 0,14 0 0,-1 0 0,-13 0 16,0 0-16,14 0 0,-1 0 0,-12 0 0,12 0 0,-13 0 0,1 0 0,12 0 0,-13 0 0,14 0 15,-14 0-15,0 0 0,0 0 0,14 0 0,-14 0 0,0 0 0,1 0 0,-1 0 0,0 0 0,0 0 0,0 0 0,1 0 16,-1 0-16,0 0 0,0 0 0,1 0 0,-1 0 0,0 0 0,0 0 0,1 0 0,-1 0 16,0 0-16,0 0 0,0 0 0,1 0 0,-1 0 0,0 0 0,0 0 0,1 0 15,-1 0-15,0 0 0,0 0 0,1 0 0,-1 0 0,0 0 16,0 0-16,0 0 0,1 0 0,-1 0 0,0 0 0,0 0 16,1 0-16,-1 0 0,0 0 0,0 0 0,0 0 0,1 0 15,-1 0-15,0 0 0,0 0 0,1 0 16,-1 0 15,0 0-15,0 0-16,1 0 0,-1 0 15,0 0-15,0 0 0,0 0 0,1 0 16,-1 0-16,0 0 0,0 0 16,1 0-1</inkml:trace>
</inkml:ink>
</file>

<file path=ppt/ink/ink1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30.7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10967 8758 0,'14'-14'32,"-1"14"-32,0 0 15,0 0-15,-13-13 0,13 13 0,1 0 0,-1 0 0,0-13 0,0 13 16,1 0-16,-1 0 0,0 0 0,0 0 0,1 0 0,-1 0 0,0 0 0,0 0 0,0 0 0,1 0 0,-1 0 0,0-13 0,0 13 16,1 0-16,12 0 0,-13 0 0,0 0 0,1 0 0,-1 0 0,0-13 0,0 13 0,1 0 0,-1 0 0,13 0 0,-12 0 0,-1 0 0,0 0 15,0 0-15,0 0 0,1 0 0,12 0 0,-13 0 0,1 0 0,-1 0 0,0-14 0,14 14 0,-14 0 0,0 0 0,0 0 0,0 0 0,14 0 0,-14 0 0,0 0 16,1 0-16,-1 0 0,13 0 0,-12 0 0,-1 0 0,13 0 0,-13 0 0,14 0 0,-1 0 0,-12 0 0,-1 0 0,13 0 0,-12 0 0,12 0 0,0 0 15,-12 0-15,12 0 0,-13 0 0,14 0 0,-14 0 0,0 0 0,14 0 0,-14 0 0,13 0 0,-12 0 0,12 0 0,-13 0 0,14 0 0,-14 0 16,0 0-16,0 0 0,14 0 0,-14 0 0,14 0 0,-14 0 0,13 0 0,-12 0 0,12 0 0,-13-13 0,14 13 0,-14 0 0,13 0 0,-12 0 0,12 0 0,-13 0 16,14 0-16,-14 0 0,13 0 0,-12 0 0,12 0 0,-13 0 0,14 0 0,-14 0 0,13 0 0,-12 0 0,12 0 0,-13 0 0,14 0 0,-14 0 0,14 0 0,-14 0 15,26 0-15,-25 0 0,12 0 0,-13 0 0,14 0 0,-14 0 0,14 0 0,-14 0 0,13-13 0,-13 13 0,14 0 0,-14 0 0,14 0 0,-14 0 0,13 0 16,-12 0-16,12 0 0,-13 0 0,14 0 0,-14 0 0,13 0 0,-12 0 0,12 0 0,-13 0 0,14 0 0,-14 0 0,13 0 0,-12 0 0,12 0 0,-13 0 0,1 0 16,-1 0-16,13 0 0,-13 0 0,14 0 0,-14 0 0,0 0 0,14 0 0,-1 0 0,-12 0 0,-1 0 0,13 0 0,1 0 0,-14 0 15,0 0-15,0 0 0,1 0 0,-1 0 0,0 0 0,0 0 0,0 0 0,1 0 0,-1 0 0,0 0 0,0 0 0,1 0 0,-1 0 0,0 0 0,0 0 16,1 0-16,-1 0 0,0 0 0,0 0 0,0 0 0,1 0 0,-1 0 0,13 0 0,-12 0 0,-1 0 0,0 0 0,0 0 15,1 0-15,-1 0 0,0 0 0,0 0 0,0 0 0,1 0 0,-1 0 0,0 0 0,0 0 0,1 0 0,-1 0 0,0 0 16,0 0-16,1 0 0,-1 0 0,0 0 0,0 0 0,0 0 0,1 0 0,-1 0 0,0 0 0,0 0 0,1 0 0,-1 0 16,0 0-16,0 0 0,1 0 0,-1 0 0,0 0 0,0 0 0,0 0 0,1 0 0,-1 0 0,0 0 0,0 0 15,1 0-15,-1 0 0,0 0 0,0 0 0,0 0 0,1 0 0,-1 0 0,0 0 0,0 0 0,1 0 0,-1 0 0,0 0 16,0 0-16,1 0 0,-1 0 0,0 0 0,0 0 0,0 0 0,1 0 0,-1 0 0,0 0 0,0 0 0,1 0 0,-1 0 0,0 0 16,0 0-16,1 0 0,-1 0 0,0 0 0,0 0 0,0 0 0,1 0 0,-1 0 0,0 0 0,0 0 0,1 0 0,-1 0 15,0 0-15,0 0 0,0 0 0,1 0 0,-1 0 0,0 0 0,0 0 0,1 0 0,-1 0 0,0 0 0,0 0 16,1 0-16,-1 0 0,0 0 0,0 0 0,0 0 0,1 0 0,-1 0 0,0 0 0,0 0 15,1 0-15,-1 0 0,0 0 0,0 0 0,1 0 0,-1 0 16,0 0-16,0 0 0,0 0 0,1 0 0,-1 0 0,0 0 0,0 0 16,1 0-16,-1 0 0,0 0 0,0 0 0,1 0 0,-1 0 15,0 0-15,0 0 0,0 0 0,1 0 0,-1 0 0,0 0 16,0 0-16,1 0 0,-1 0 0,0 0 0,0 0 16,1 0-16,-1 0 0,0 0 0,0 0 15,0 0-15,1 0 0,-1 0 16,0 0-16,0 0 0,1 0 0,-1 0 15,0 0-15,0 0 0,0 0 16,1 0-16,-1 0 16,0 0-16,0 0 31,1 0 0,-1 0-31,0 0 16,0 0-16,1 0 15,-1 0-15,-13-13 16,13 13-16,0 0 0</inkml:trace>
</inkml:ink>
</file>

<file path=ppt/ink/ink12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24.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8282 10001 0,'13'0'0,"0"0"15,0 0-15,1 0 0,-1 0 0,0 0 0,0 0 0,1 0 16,-1 0-16,0 0 0,0 0 0,1 0 0,-1 0 0,0 0 0,0 0 0,0 0 0,1 0 16,-1 0-16,0 0 0,0 0 0,1 0 0,-1 0 0,0 0 0,14 0 0,-27 13 0,13-13 0,0 0 0,0 0 0,0 0 0,1 0 0,-1 0 15,0 0-15,0 0 0,1 0 0,-1 0 0,13 0 0,-13 0 0,14 0 0,-14 0 0,14 14 0,-1-14 0,-13 0 0,1 0 0,-1 0 16,0 0-16,13 0 0,-12 0 0,-1 0 0,0 0 0,0 0 0,1 0 0,-1 0 0,0 0 0,0 0 0,1 0 0,-1 0 0,0 0 0,13 0 15,1 0-15,-14 0 0,0 0 0,1 0 0,-1 0 0,0 0 0,14 0 0,-1 0 0,-13 0 0,0 0 0,1 0 0,-1 0 0,13 0 0,-12 0 16,-1 0-16,13 0 0,1 0 0,-14 0 0,0 0 0,0 0 0,1 0 0,12 0 0,-13 0 0,1 0 0,-1 0 0,0 0 0,13 0 0,-12 0 16,-1 0-16,0 0 0,0 0 0,14 0 0,-14 0 0,0 0 0,1 0 0,-1 0 0,13 0 0,-13 13 0,14-13 0,-14 0 0,0 0 0,1 0 0,-1 0 15,0 0-15,0 0 0,1 0 0,12 0 0,-13 0 0,14 0 0,-14 0 0,13 0 0,-12 0 0,12 0 0,-13 0 0,0 0 16,1 0-16,-1 0 0,0 0 0,0 0 0,1 0 0,12 0 0,-13 0 0,1 0 0,-1 0 0,0 13 0,0-13 16,0 0-16,1 0 0,-1 0 0,0 0 0,0 0 0,1 0 0,-1 0 0,0 0 0,0 0 0,1 0 15,-1 0-15,0 13 0,0-13 0,0 0 0,1 0 0,-1 0 0,0 0 0,0 0 0,1 0 16,-1 0-16,0 0 0,0 0 0,1 0 0,-1 14 0,0-14 0,0 0 0,0 0 0,1 0 0,-1 0 0,0 0 15,14 0-15,-14 0 0,0 0 0,0 0 0,14 0 0,-14 0 0,0 0 0,14 0 0,-14 0 0,0 0 0,0 0 16,1 0-16,-1 0 0,0 0 0,13 0 0,-12 0 0,-1 0 0,13 0 0,-12 0 0,12 0 0,-13 0 0,1 0 16,-1 0-16,0 13 0,0-13 0,0 0 0,1 0 0,-1 0 0,0 0 0,0 0 0,1 0 0,-1 0 0,13 0 0,-12 0 0,-1 0 0,0 0 15,0 0-15,0 0 0,1 0 0,-1 0 0,0 0 0,0 0 0,1 0 0,-1 0 0,0 0 0,0 0 0,0 0 0,1 0 0,-1 0 16,0 0-16,0 0 0,1 0 0,-1 0 0,0 0 0,0 0 0,1 0 0,-1 0 0,0 0 0,0 0 0,0 0 0,1 0 16,-1 0-16,0 0 0,0 0 0,1 0 0,-1 0 0,0 0 0,0 0 0,1 0 0,-1 0 0,0 0 0,0 0 0,0 0 15,1 0-15,-1 0 0,0 0 0,0 0 0,1 0 0,-1 0 0,0 0 0,0 0 0,1 0 0,-1 0 0,13 0 0,-13 0 0,1 0 16,-1 0-16,0 0 0,0 0 0,1 0 0,12 0 0,-13 0 0,1 0 0,12 0 0,-13 0 0,0 0 0,1 0 0,-1 0 15,0 0-15,0 0 0,1 0 0,-1 0 0,0 0 0,13 0 0,-12 0 0,12 0 0,-13 0 0,1 0 0,-1 0 0,0 0 0,0 0 16,1 0-16,-1 0 0,0 0 0,0 0 0,0 0 0,1 0 0,-1 0 0,0 0 0,14 0 0,-14 0 0,0 0 0,0 0 0,1 0 16,-1 0-16,0 0 0,0 0 0,14 0 0,-14 0 0,0 0 0,0 0 0,1 0 0,12 0 0,-13 0 0,0 0 0,1 0 15,-1 0-15,0 0 0,14 0 0,-14 0 0,0 0 0,0 0 0,1 0 0,-1 0 0,0 0 0,0 0 0,14 0 0,-14 0 16,0 0-16,0 0 0,1 0 0,-1 0 0,0 0 0,0 0 0,14 0 0,-14-13 0,0 13 0,0 0 0,1 0 16,-1 0-16,0 0 0,0 0 0,1 0 0,-1 0 0,13 0 0,-12 0 0,-1 0 0,0 0 0,0 0 0,0 0 15,1 0-15,-1 0 0,0 0 0,0 0 0,1 0 0,-1 0 0,0 0 0,0 0 0,1 0 0,-1 0 0,0 0 0,0 0 0,0 0 0,1 0 16,-1 0-16,0 0 0,0 0 0,1 0 0,-1 0 0,0 0 0,0 0 0,0 0 0,1 0 0,-1 0 0,13 0 0,-12 0 15,12 0-15,-13 0 0,1 0 0,-1 0 0,0 0 0,13 0 0,-12 0 0,12 0 0,1 0 0,-14 0 0,0 0 0,0 0 16,1 0-16,12 0 0,-13 0 0,0 0 0,1 0 0,-1 0 0,13 0 0,-12 0 0,-1 0 0,0 0 0,0 0 0,14 0 0,-14 0 0,0 0 0,14 0 16,-1 0-16,-13 0 0,1 0 0,12 0 0,0 0 0,-12 0 0,-1 0 0,0 0 0,0 0 0,1 0 0,-1 0 0,0 0 0,0 0 0,1 0 15,-1 0-15,0 0 0,0 0 0,0 0 0,1 0 0,-1 0 0,0 0 0,0 0 0,1 0 0,-1 0 0,0 0 0,0 0 0,1 0 0,-1 0 16,0 0-16,0 0 0,0 0 0,1 0 0,-1 0 0,-13-14 0,13 14 0,0 0 0,1 0 16,-1 0-16,0 0 0,0 0 0,1 0 0,-1 0 0,0 0 15,-13-13-15,13 13 0,0 0 0,1 0 0,-1 0 0,0 0 0,0 0 0,1 0 16,-1 0-16,0 0 0,0 0 0,0 0 0,1 0 0,-1 0 0,0 0 0,0 0 15,-13-13-15,14 13 0,-1 0 0,0 0 0,0 0 0,1 0 0,-1 0 0,0 0 0,0 0 0,0 0 16,1 0-16,-1 0 0,0 0 0,0 0 0,1 0 0,-1 0 0,0 0 0,0 0 16,1 0-16,-1 0 0,0 0 0,0 0 0,0 0 0,1 0 15,-1 0-15,0 0 0,0 0 16,1 0-16,-1 0 0,0 0 16,0 0-16,0 0 0,1 0 0,-1 0 0,0 0 15,0 0-15,1 0 0,-1 0 0,0 0 0,0 0 16,1 0-16,-1 0 0,0 0 0,0 0 15,-13-13-15,13 13 0,1 0 16,-1 0-16,0 0 16,0 0-16,-13-14 0,14 14 15,-1 0-15,0 0 0,0-13 16,1 13-16,-1 0 0,0 0 0,0 0 0,0 0 0,1 0 16,-1 0-16,0 0 0,0 0 0,1 0 15,-1 0-15,0 0 0,0 0 0,1-13 0,-1 13 16,0 0-16,0 0 0,0 0 15,1 0-15,-1 0 0,-13-13 0,13 13 0,0 0 0,1 0 16,-1 0-16,0 0 0,0 0 0,1-13 16,-1 13-16,0 0 0,0 0 15,0 0-15,1 0 0,-1 0 16,0 0-16,0 0 16,1 0-1,-1-14-15,0 14 16,0 0 46,0 0-46,-13-13 0,14 13-1,-1 0 32,0 0-31,0 0-1,-13-13-15,14 13 16</inkml:trace>
</inkml:ink>
</file>

<file path=ppt/ink/ink12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46.9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8136 12277 0,'14'0'47,"-1"0"-47,0 0 0,-13-14 0,13 14 0,0 0 0,1 0 15,-1 0-15,0 0 0,119 0 16,-92 0-16,-27 0 0,133 0 0,171 0 16,-277 14-16,-14-14 0,305 0 15,-251 0-15,-41 0 16,14 0-16,251 0 16,-277 0-16,-14 0 0,14 0 0,-1 0 0,252 0 15,-212 0-15,-40 0 0,107 0 0,-107 0 0,252 0 16,-265 0-16,1 0 0,12 0 0,186 0 15,-159 0-15,-40 0 16,0 0-16,0 0 0,0 0 0,1 0 0,52 0 0,-40 0 0,27 0 0,-40 0 16,54 0-16,-54 0 0,26 0 0,-25 0 0,-1 0 0,0 0 0,27 0 15,-27 0-15,40 0 0,-40 0 0,0 0 0,27 0 0,-27 0 0,1 0 16,12 0-16,-13 0 0,1 0 0,38 0 0,-38 0 0,25 0 16,-25 0-16,-1 0 0,0 0 0,14 0 0,-14 0 0,0 0 0,0 0 0,27 0 0,-27 0 0,27 0 15,-27 0-15,0 0 0,14 0 0,-14 0 0,0 0 0,27 0 0,-27 0 16,0 0-16,1 0 0,12 0 0,-13 0 0,14 0 0,-14 0 0,0 0 0,0 0 15,1 0-15,-1 0 0,0 0 0,0 0 0,14 0 0,-14 0 16,13 0-16,-12 0 0,-1 0 0,0 0 16,0 0-16,1 0 0,-1 0 0,0 0 15,0 0-15,1 0 0,-1 0 0,0 0 16,0 0-16,0 0 0,1 0 0,-1 0 16,0 0-16,0 0 0,1 0 15,-1 0 1,0 0 31,0 0-47,0 0 15,1 0-15,-1 0 16,0 0 0,0 0-16,1 0 0,-1 0 15,0 0 1,0 0-16,1 0 15,-1 0-15,0 0 0,0 0 0,0 0 0,1 0 16,-1 0-16,0 0 0,0 0 0,1 0 16,-1 0-16,0 0 0,0 0 0,1 0 15,-1 0-15,0 0 16,0 0 0,0 0-1,1 0 1</inkml:trace>
</inkml:ink>
</file>

<file path=ppt/ink/ink12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2:56.3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7290 5226 0,'13'0'78,"0"0"-78,0 0 0,1 0 16,-1 0-16,0 0 0,0 0 0,0 0 0,1 0 0,-1 0 0,0 0 0,0-14 0,1 14 16,-1 0-16,0 0 0,0 0 0,14 0 0,-14 0 0,0 0 0,14 0 0,-1 0 0,-13-13 0,1 13 0,12 0 0,-13 0 0,14 0 15,-14 0-15,13 0 0,-12 0 0,12 0 0,-13 0 0,14 0 0,-14 0 0,13 0 0,1 0 0,-14 0 0,14 0 0,-1 0 0,1 0 0,12 0 0,-26 0 0,14 0 16,13 0-16,-14 0 0,1 0 0,-1 0 0,14 0 0,-14 0 0,1 0 0,-1 0 0,14 0 0,-14 0 0,1 0 0,12 0 0,-12 0 0,12 0 0,-12 0 16,13 0-16,-1 0 0,-12 0 0,-1 0 0,14 0 0,0 0 0,-1 0 0,1 0 0,0 0 0,-14 0 0,1 0 0,12 0 0,1 0 0,-14 0 0,14 0 0,0 0 15,-1 0-15,1 0 0,0 0 0,-14 0 0,14 0 0,0 0 0,-1 0 0,-12 0 0,13 0 0,-14 0 0,14 0 0,-1 0 0,1 0 0,0 0 0,-14 0 0,14 0 16,0 0-16,-14 0 0,14 0 0,-14 0 0,14 0 0,0 0 0,-1 0 0,-12 0 0,12 0 0,1 0 0,0 0 0,-14 0 0,1 0 0,12 0 0,1 0 15,0 0-15,-14 0 0,14 0 0,-14 0 0,14 0 0,-14 0 0,14 0 0,-13 0 0,-1 0 0,1 0 0,12 0 0,1 0 0,-14 0 0,14 0 0,-13 0 0,-1 0 16,14 0-16,-14 0 0,1 0 0,-1 0 0,14 0 0,-14 0 0,1 0 0,-1 0 0,1 0 0,-1 0 0,0 0 0,14 0 0,-27 0 0,14 0 0,-1 0 16,1 0-16,-1 0 0,1 0 0,-14 0 0,27 0 0,-27 0 0,13 0 0,-13 0 0,14 0 0,-1 0 0,-12 0 0,12 0 0,-13 0 0,14 0 0,-14 0 0,13 0 15,-12 0-15,12 0 0,-13 0 0,1 0 0,12 0 0,-13 0 0,1 0 0,-1 0 0,0 0 0,13 0 0,-12 0 0,12 0 0,-13 0 0,1 0 16,-1-13-16,0 13 0,0 0 0,1 0 0,-1 0 0,0 0 0,0 0 0,0 0 0,1 0 16,-1 0-16,0-13 0</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36.5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20228 8718 0,'13'0'62,"0"0"-46,0 0-16,1 0 0,-1 0 0,0 0 0,0 0 0,14 0 15,118 0-15,-105 0 16,-14 0-16,1 0 0,198 0 16,-199 0-16,1 0 0,-14 0 0,13 0 0,226 0 15,-186 0-15,-26 0 0,92-13 0,-119 13 16,159-13-16,-159 13 0,14 0 0,105 0 16,14-14-16,-107 14 0,160 0 15,-146 0-15,-27 0 0,67 0 16,13 0-1,-93 0-15,0 0 0,0 0 0,106 0 16,-105 0-16,12 0 0,53 0 16,-65 0-16,-1 0 0</inkml:trace>
</inkml:ink>
</file>

<file path=ppt/ink/ink1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39.0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4366 9710 0,'13'0'78,"0"0"-78,1 0 0,-1 0 15,0 0-15,0 0 0,1 0 0,-1 0 0,0 0 0,0 0 16,0 0-16,1 0 0,-1 0 0,0 0 0,0 0 0,1 0 0,-1 0 0,0 0 0,0 0 0,1 0 16,-1 0-16,-13-13 0,13 13 0,0 0 0,0 0 0,14 0 0,-14 0 0,0 0 0,14 0 0,-1 0 0,-12 0 0,12-13 15,-13 13-15,0 0 0,1 0 0,-1 0 0,0 0 0,14 0 0,-14 0 0,13 0 0,1 0 0,-14 0 0,13 0 0,-12 0 0,-1 0 0,0 0 16,0 0-16,14 0 0,-14 0 0,13-13 0,-12 13 0,12 0 0,-13 0 0,14 0 0,-14 0 0,14 0 0,-14 0 0,13 0 0,-13 0 0,14 0 0,-14 0 0,14 0 16,-14 0-16,13 0 0,-12 0 0,12 0 0,-13 0 0,14 0 0,-14 0 0,13 0 0,-12 0 0,12 0 0,-13 0 0,14 0 0,-14 0 0,13 0 0,-12 0 15,12 0-15,-13 0 0,14 0 0,-14 0 0,13 0 0,1 0 0,-1 0 0,-12 0 0,12 0 0,-13 0 0,14 0 0,-14 0 0,13 0 0,-12 0 0,12 0 0,-13 0 16,14 0-16,-14 0 0,14 0 0,-14 0 0,13-14 0,-13 14 0,14 0 0,-14 0 0,14 0 0,-1 0 0,-13 0 0,14 0 0,-14 0 0,13 0 0,-12 0 0,12 0 15,-13 0-15,14 0 0,-14 0 0,27 0 0,-27-13 0,13 13 0,-12 0 0,12 0 0,-13 0 0,14 0 0,-14 0 0,13 0 0,-12 0 0,12 0 0,1 0 16,-14-13-16,13 13 0,-12 0 0,12 0 0,0 0 0,1 0 0,-14 0 0,14 0 0,-14 0 0,13 0 0,1 0 0,-14 0 0,27 0 0,-27 0 0,13 0 0,1 0 16,-14 0-16,13 0 0,-12 0 0,25-13 0,-25 13 0,12 0 0,1 0 0,-14 0 0,26 0 0,-25 0 0,12 0 0,1 0 0,-14 0 0,27-14 0,-27 14 0,13 0 15,-13 0-15,14 0 0,-1 0 0,-12 0 0,12 0 0,-13 0 0,14 0 0,-1 0 0,1-13 0,-14 13 0,13 0 0,1 0 0,-14 0 0,27 0 0,-27 0 16,13 0-16,-12 0 0,12 0 0,1 0 0,-14 0 0,13 0 0,-13 0 0,14 0 0,-1 0 0,1 0 0,-14 0 0,14-13 0,-14 13 0,13 0 0,1 0 0,-14 0 16,13 0-16,-12-13 0,12 13 0,1 0 0,-1 0 0,-13 0 0,14 0 0,-1 0 0,-13 0 0,14-14 0,-14 14 0,13 0 0,1 0 0,-1 0 0,-12 0 15,12 0-15,-13 0 0,14 0 0,-1 0 0,-13 0 0,14 0 0,-14 0 0,27 0 0,-27 0 0,14 0 0,-1 0 0,-13 0 0,27 0 0,-27 0 0,14-13 0,-14 13 16,13 0-16,1 0 0,-14 0 0,13 0 0,-12 0 0,12 0 0,1 0 0,-1 0 0,-13 0 0,14 0 0,-14 0 0,13 0 0,1 0 0,-14 0 0,14 0 0,-14 0 15,26 0-15,-25 0 0,12 0 0,-13 0 0,14 0 0,-14 0 0,14 0 0,-14 0 0,13 0 0,-13 0 0,14-13 0,-14 13 0,14 0 0,-14 0 0,13 0 16,1 0-16,-14 0 0,13 0 0,-12 0 0,12 0 0,-13 0 0,14 0 0,-14 0 0,13 0 0,-12 0 0,12 0 0,-13 0 0,14 0 0,-14 0 0,14 0 0,-14 0 16,13 0-16,-13 0 0,14 0 0,-14 0 0,0 0 0,14 0 0,-14 0 0,14 0 0,-14 0 0,13 0 0,-13-13 0,14 13 0,-14 0 0,0 0 0,1 0 0,12 0 15,-13 0-15,0 0 0,14 0 0,-14 0 0,14 0 0,-1 0 0,-13 0 0,1 0 0,12 0 0,-13 0 0,14 0 0,-1 0 0,-13 0 16,14 0-16,-14 0 0,0 0 0,1 0 0,-1 0 0,13 0 0,-13 0 0,1 0 0,12 0 0,-13 0 0,1 0 0,-1 0 0,0 0 0,14 0 0,-14 0 0,13 0 16,1 0-16,-14 0 0,0 0 0,14 0 0,-14 0 0,0 0 0,0 0 0,1 0 0,12 0 0,-13 0 0,0 0 0,1 0 0,-1 0 0,13 0 0,-12 0 15,12 0-15,0 0 0,-12 0 0,-1 0 0,0 0 0,0 0 0,1 0 0,12 0 0,1 0 0,-14 0 0,0 0 0,0 0 0,0 0 16,1 0-16,12 0 0,-13 0 0,14 0 0,-1 0 0,-12 0 0,12 0 0,-13 0 0,0 0 0,14 0 0,-14 0 15,14 0-15,-14 0 0,0 0 0,0 0 0,0 0 0,1 0 0,-1 0 0,13 0 0,-12 0 0,-14-13 0,13 13 0,0 0 0,0 0 16,1 0-16,12 0 0,-13 0 0,0 0 0,1 0 0,-14-14 0,13 14 0,0 0 0,0 0 0,1 0 0,-1 0 0,0 0 0,0 0 16,1-13-16,-1 13 0,0 0 0,0 0 0,0 0 0,1 0 0,-1 0 0,0 0 0,14 0 0,-14 0 0,0 0 15,0 0-15,1 0 0,-1 0 0,0 0 0,0 0 0,0 0 0,1 0 0,-1 0 0,0 0 0,0 0 16,1 0-16,-1 0 0,0 0 0,0 0 0,1 0 0,12 0 0,-13 0 0,0 0 0,1 0 0,-1 0 0,0 0 0,0 0 16,1 0-16,-1 0 0,0 0 0,0 0 0,0 0 0,1 0 0,-1 0 0,0 0 0,0 0 0,1 0 0,-1 0 15,0 0-15,0 0 0,1 0 0,-1 0 0,0 0 0,0 0 0,0 0 0,1 0 0,-1 0 0,0 0 0,0 0 16,1 0-16,-1 0 0,0 0 0,0 0 0,1 0 0,-1 0 0,0 0 0,0 0 0,0 0 0,1 0 0,-1 0 15,0 0-15,0 0 0,1 0 0,-1 0 0,0 0 0,0 0 0,0 0 0,1 0 0,-1 0 16,0 0-16,0 0 0,1 0 0,-1 0 0,0 0 0,0 0 0,1 0 0,-1 0 0,0 0 16,0 0-16,0 0 0,1 0 0,-1 0 0,0 0 0,0 0 0,1 0 0,-1 0 0,0 0 0,0 0 15,1 0-15,-1 0 0,0 0 0,0 0 0,0 0 0,1 0 0,-1 0 0,0 0 0,0 0 16,1 0-16,-1 0 0,0 0 0,0 0 0,1 0 0,-1 0 0,0 0 0,0 0 0,0 0 16,1 0-16,-1 0 0,0 0 0,0 0 0,1 0 0,-1 0 0,0 13 0,0-13 15,1 0-15,-1 0 0,0 0 0,0 0 0,0 0 0,1 0 16,-1 0-16,0 0 0,0 0 0,1 0 0,-1 0 15,0 0-15,0 0 16,0 0-16,1 0 0,-1 0 16,0 14-16,0-14 0,1 0 15,-1 0 1,0 0-16,0 0 31,1 0-31,-14 13 16,13-13-16,0 0 15,0 0-15,0 0 16</inkml:trace>
</inkml:ink>
</file>

<file path=ppt/ink/ink1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48.6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16100 9723 0,'0'-13'47,"13"13"-31,1 0-16,-1 0 15,0-13-15,0 13 0,1 0 0,-1 0 0,-13-13 0,53 0 16,-40 13-16,119-14 16,-105 14-16,-14 0 0,0 0 0,159-26 15,-159 26-15,1 0 0,12 0 0,14 0 0,66-13 0,-93 13 0,225-27 16,-212 27-16,-12 0 0,12 0 15,212 0-15,-185-13 16,-26 13-16,-14 0 0,132 0 0,-131 0 0,250 0 16,-224 0-16,-27 0 0,265-13 15,-238 13-15,-1 0 0,80 0 16,80 0 0,-173 0-16,-13 0 0,1 0 0,118 0 15,-119 0-15,0 0 0,14 0 0,-14 0 0,93 0 16,-93 0-16,40 0 15,-40 0-15,1 0 0,12 0 16,-13 0-16,0 0 0,1 0 16</inkml:trace>
</inkml:ink>
</file>

<file path=ppt/ink/ink1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49.3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20969 9723 0,'13'0'16,"0"0"-16,0 0 0,0 0 0,1 0 0,-1 0 15,0 0-15,0 0 0,1 0 0,-1 0 0,0 0 0,0 0 0,14 0 0,-1 0 0,-13 0 0,14 0 0,-14 0 0,0 0 0,14 0 16,-14 0-16,14 0 0,-14 0 0,13 0 0,-13 0 0,14 14 0,-1-14 0,-12 0 0,12 0 0,-13 0 0,27 0 0,-14 0 0,-12 0 0,25 0 0,-25 0 0,12 0 16,0 0-16,1 0 0,-1 0 0,1 0 0,-1 0 0,1 0 0,-1 0 0,-13 0 0,27 0 0,-13 0 0,-14 0 0,27 0 0,-27 0 0,13 0 0,1 0 15,-1 0-15,1 0 0,-1 0 0,1 0 0,-1 0 0,0 0 0,-12 0 0,12 0 0,1-14 0,-1 14 0,0 0 0,-12 0 0,25 0 0,-25 0 0,12 0 0,1 0 16,-14-13-16,13 13 0,-13 0 0,27 0 0,-13 0 0,-14 0 0,13 0 0,-12 0 0,25 0 0,-26 0 0,14 0 0,-14 0 0,14 0 0,-14 0 0,13 0 0,1-13 15,-14 13-15,13 0 0,-12 0 0,12 0 0,-13 0 0,14 0 0,-14 0 0,13 0 0,-12 0 0,12 0 0,-13-13 0,14 13 0,-14 0 0,14 0 0,-14 0 16,0 0-16,0 0 0,0 0 0,14 0 0,-14 0 0,0 0 0,1 0 0,-1 0 0,0 0 0,0 0 0,1 0 0,-1 0 0,13 0 0,-13-13 16,1 13-16,-1 0 0,0 0 0,0 0 0,1 0 0,-1 0 0,0 0 0,0 0 0,1 0 15,-1 0-15</inkml:trace>
</inkml:ink>
</file>

<file path=ppt/ink/ink1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51.3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2395 10676 0,'0'-13'32,"13"13"-17,0 0-15,0 0 0,1 0 16,-1 0-16,0 0 0,0 0 0,1 0 0,-1 0 0,0 0 0,0 0 15,1 0-15,-1 0 0,0 0 0,0 0 0,0 0 0,1-14 0,-1 14 0,0 0 0,0 0 16,1 0-16,-1 0 0,0 0 0,0 0 0,1 0 0,-1 0 0,-13-13 0,13 13 0,13 0 0,-12 0 0,-1 0 0,0 0 0,0 0 16,1 0-16,-1 0 0,0 0 0,0 0 0,1-13 0,12 13 0,-13 0 0,0 0 0,1 0 0,-1 0 0,0 0 0,0 0 0,1 0 0,12 0 15,-13 0-15,14 0 0,-14 0 0,0 0 0,14 0 0,-14 0 0,0 0 0,0 0 0,1 0 0,-1 0 0,0 0 0,13 0 16,-12-13-16,-1 13 0,0 0 0,0 0 0,1 0 0,-1 0 0,0 0 0,0 0 0,1 0 0,-1-13 0,0 13 0,0 0 0,0 0 16,1 0-16,-1 0 0,0 0 0,0 0 0,1 0 0,-1 0 0,-13-14 0,13 14 0,14 0 0,-14 0 0,0 0 0,0 0 0,14 0 15,-14 0-15,0 0 0,0 0 0,1 0 0,-1 0 0,0 0 0,0 0 0,14 0 0,-14 0 0,0 0 0,0 0 0,1 0 16,-1-13-16,0 13 0,0 0 0,14 0 0,-14 0 0,0 0 0,0 0 0,1 0 0,-1 0 0,0 0 0,0-13 0,1 13 0,12 0 15,-13 0-15,1 0 0,-1 0 0,0 0 0,0 0 0,0 0 0,14 0 0,-14 0 0,0 0 0,1 0 0,-1 0 0,0 0 16,0-13-16,1 13 0,-1 0 0,0 0 0,0 0 0,14 0 0,-14 0 0,13 0 0,-12 0 0,-1 0 0,0 0 0,0 0 0,1 0 16,-1 0-16,0 0 0,13 0 0,-12 0 0,-1 0 0,13 0 0,-12 0 0,-1 0 0,0 0 0,0 0 0,0 0 0,1 0 0,-1 0 15,0 0-15,0 0 0,1 0 0,-1 0 0,0 0 0,0 0 0,14 0 0,-14 0 0,0 0 0,0 0 0,1 0 0,-1 0 0,0 0 16,0 0-16,1 0 0,-1-14 0,0 14 0,0 0 0,1 0 0,-1 0 0,0 0 0,0 0 0,0 0 0,1 0 0,-1 0 0,0 0 0,0 0 0,1 0 0,12 0 16,-13 0-16,0 0 0,1 0 0,-1 0 0,13 0 0,-12 0 0,-1 0 0,0 0 0,0 0 0,1 0 0,-1 0 0,0 0 0,0 0 15,0 0-15,1 0 0,12 0 0,-13 0 0,14 0 0,-14 0 0,0 0 0,1 0 0,-1 0 0,0 0 0,13 0 0,1 0 0,-14 0 0,0 0 16,1 0-16,-1 0 0,0 0 0,14 0 0,-1 0 0,-13 0 0,0 0 0,1 0 0,-1 0 0,0 0 0,14 0 0,-14 0 0,13 0 0,1 0 15,-14 0-15,0 0 0,0 0 0,1 0 0,-1-13 0,13 13 0,-12 0 0,12 0 0,0 0 0,-12 0 0,-1 0 16,13 0-16,1 0 0,-14 0 0,14 0 0,-14 0 0,0 0 0,0 0 0,0 0 0,14 0 0,-14 0 0,14 0 0,-14 0 16,13 0-16,-12 0 0,-1-13 0,13 13 0,-13 0 0,1 0 0,-1 0 0,0 0 0,0 0 0,1 0 0,12 0 0,-13 0 15,0 0-15,14 0 0,-14 0 0,0 0 0,1 0 0,-1 0 0,0 0 0,0 0 0,14 0 0,-14 0 0,13 0 16,-12 0-16,-1 0 0,0 0 0,0 0 0,1 0 0,-1 0 0,0 0 0,0 0 0,14 0 0,-14 0 0,0 0 0,0 0 0,1 0 16,-1 0-16,0 0 0,0 0 0,1 0 0,-1 0 0,13 0 0,-12 0 0,-1 0 0,13 0 0,-13 0 0,1 0 0,-1 0 15,0 0-15,0 0 0,1 0 0,12 0 0,-13 0 0,1 0 0,-1 0 0,0 0 0,13 0 0,-12 0 0,-1 0 0,0 0 16,0 0-16,1 0 0,-1 0 0,0 0 0,13 0 0,-12 0 0,-1 0 0,13 0 0,-12 0 0,-1 0 0,0 0 0,0 0 0,1 0 15,-1 0-15,13 0 0,-13 0 0,1 0 0,-1 0 0,0 0 0,0 0 0,1 0 0,-1 0 0,0 0 0,0 0 0,1 0 0,-1 0 0,13 0 16,-13 0-16,14 0 0,-14 0 0,0 0 0,1 0 0,-1 0 0,13 0 0,1 0 0,-14 0 0,0 0 0,0 0 0,1 0 0,12 0 0,-13 0 16,1 0-16,-1 0 0,0 0 0,13 0 0,-12 0 0,-1 0 0,0 0 0,0 0 0,14 0 0,-14 0 0,0 0 0,14 0 0,-14 0 0,0 0 0,0 0 0,1 0 15,12 0-15,-13 0 0,1 0 0,-1 0 0,0 0 0,14 0 0,-14 0 0,13 0 0,1 0 0,-14 0 0,0 13 0,14-13 0,-1 0 16,-13 0-16,1 0 0,-1 0 0,0 0 0,0 0 0,14 0 0,-14 0 0,0 0 0,0 0 0,1 0 0,-1 0 0,0 0 0,0 0 0,14 0 0,-1 0 16,-13 0-16,1 0 0,-1 0 0,0 0 0,0 0 0,1 0 0,-1 13 0,0-13 0,13 0 0,-12 0 0,12 0 0,1 0 0,-14 0 15,13 0-15,-12 0 0,-1 0 0,0 0 0,0 0 0,0 0 0,1 0 0,-1 0 0,0 0 0,0 0 0,1 0 0,-1 0 0,13 0 0,-13 0 16,14 0-16,-14 0 0,14 0 0,-14 0 0,13 0 0,-12 0 0,-1 0 0,0 0 0,0 0 0,0 0 0,1 0 0,12 0 15,-13 0-15,1 0 0,-1 0 0,0 14 0,0-14 0,1 0 0,-1 0 0,0 0 0,0 0 0,0 0 0,1 0 0,-1 0 16,0 0-16,0 0 0,1 0 0,-1 0 0,0 0 0,0 0 0,1 0 0,-1 0 0,13 0 0,-13 0 0,1 0 0,-1 0 16,0 0-16,0 0 0,1 0 0,-1 0 0,0 0 0,0 0 0,1 0 0,-1 0 0,0 0 0,0 0 0,0 0 15,1 0-15,-1 0 0,0 0 0,0 0 0,1 0 0,-1 0 0,0 0 0,0 0 0,0 0 0,1 0 16,-1 0-16,0 0 0,0 0 0,1 0 0,-1 0 0,0 0 0,0 0 0,1 0 0,-1 0 16,0 0-16,0 0 0,0 0 0,1 0 0,-1 0 0,0 0 0,0 0 15,1 0-15,-1 0 0,0 0 0,0 0 0,1 0 16,-1 0-16,0 0 0,0 0 0,0 0 0,1 0 15,-1 0-15,0 0 0,0 0 0,1 0 16,-1 0-16,0 0 0,0 0 0,0 0 16,1 0-16,-1 0 0,0 0 15,0 0-15,1 0 16,-1 0 0,0 0-16,0 0 0,1 0 15,-1 0-15,0 0 0,0 0 16,0 0-16,1 0 0,-1 0 15,0 0-15,0 0 0,1 0 0,-1 0 16,0 0-16,0 0 0,1 0 0,-1 0 0,0 0 16,0 0-16,0 0 0,1 0 0,-1 0 0,0 0 15,0 0-15,1 0 0,-1 0 0,0 0 0,0 0 16,1 0-16,-1 0 0,0 0 0,0 0 0,0 0 16,1 0-16,-1 0 0,0 0 15,0 0-15,1 0 0,-1 0 16,0 0-1,0 0-15,1 0 16,-1 0-16,0 0 16</inkml:trace>
</inkml:ink>
</file>

<file path=ppt/ink/ink1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58.0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18759 10782 0,'14'0'63,"-1"0"-63,0 0 0,0 0 0,0 0 16,1 0-16,105 0 0,-80 0 15,-25 0-15,-1 0 0,185 0 16,-158 0-16,-14 0 0,14 0 0,119 0 0,172 0 15,-305 0-15,1 0 0,158 0 16,-159 0-16,14 0 0,52 0 0,-25 0 0,-28 0 16,147 0-16,52 0 15,-225 0-15,304 0 16,-250 0-16,-15 0 0,107 13 0,-132-13 0,-14 0 0,27 0 16,-27 0-16,13 0 0,-13 13 0,14-13 0,-1 0 0,-12 0 0,12 0 0,-13 0 0,14 0 0,-14 0 0,27 13 0,-27-13 0,13 0 0,-12 0 0,12 0 0,-13 0 15,14 0-15,-14 0 0,13 0 0,-12 0 0,12 0 0,1 0 0,-14 0 0,0 0 0,14 0 0,-14 0 0,0 0 0,0 0 0,14 0 0,-14 0 16,0 0-16,0 0 0,1 0 0,-1 0 0,13 0 0,-12 0 0,-1 0 0,0 0 0,0 0 0,14 0 0,-14 0 0,13 0 0,1 0 0,-14 0 15,0 0-15,14 0 0,-1 0 0,-13 0 0,1 0 0,12 0 0,-13 0 0,14 0 0,-14 0 0,0 0 16,0 0-16,1 0 0,-1 0 0,0 0 0,0 0 0,1 0 0,-1 0 0,13 0 0,-12 0 0,-1 0 0,0 0 0,0 0 0,0 0 16,1 14-16,-1-14 0,0 0 0,0 0 0,1 0 0,-1 0 0,0 0 0,0 0 0,0 0 0,1 0 15,-1 0-15,0 0 0,0 0 0,1 0 0,-1 0 0,0 0 0,0 0 0,1 0 16,-1 0-16,0 0 0,0 0 0,0 0 16,1 0-16,-1 0 156,0 0-141,0 0-15,1 0 16,-1 0-16,0 0 16,0 0-16,1 0 0,-1 0 0,0 0 15,0 0 1,0 0-16,1 0 31,-1 0-31,0 0 0,0 0 16,1 0-16,-1 0 0,0 0 15,0 0-15,1 0 0,-1 0 0,0 0 16,0 0-16,0 0 0,1 0 0,-1 0 16</inkml:trace>
</inkml:ink>
</file>

<file path=ppt/ink/ink1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59.5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2501 11721 0,'13'0'31,"0"0"-16,0 0-15,1 0 16,-1 0-16,0 0 0,0 0 16,0 0-16,1 0 0,-1 0 0,0 0 15,0 0-15,1 0 0,-1 0 0,0 0 0,0 0 0,1 0 0,-1 0 16,0-13-16,0 13 0,0 0 0,1 0 0,-1 0 0,0-13 0,0 13 0,1 0 0,-1 0 16,0 0-16,0 0 0,1 0 0,-1 0 0,0 0 0,0 0 0,0 0 0,1 0 0,-1 0 0,0-14 0,0 14 15,1 0-15,12 0 0,-13 0 0,14 0 0,-14 0 0,0 0 0,14 0 0,-14-13 0,0 13 0,0 0 0,1 0 0,12 0 16,-13 0-16,0 0 0,1 0 0,-1 0 0,13 0 0,-12 0 0,-1 0 0,0 0 0,0 0 0,14 0 0,-14-13 0,13 13 0,-12 0 15,12 0-15,1 0 0,-14 0 0,13 0 0,-12 0 0,-1 0 0,0 0 0,0 0 0,0 0 0,1 0 0,-1 0 0,0 0 16,0 0-16,1 0 0,-1 0 0,13 0 0,-13 0 0,14 0 0,-1 0 0,-12 0 0,-14-13 0,26 13 0,-13 0 0,14 0 0,-14 0 16,0 0-16,0 0 0,1 0 0,-1 0 0,0 0 0,0 0 0,1 0 0,-1 0 0,0 0 0,0 0 0,14 0 0,-14 0 0,13 0 0,1-14 15,-14 14-15,0 0 0,1 0 0,-1 0 0,0 0 0,0 0 0,1 0 0,-1 0 0,0 0 0,0 0 0,0 0 0,1 0 0,-1 0 0,0-13 0,0 13 16,1 0-16,-1 0 0,0 0 0,0 0 0,1 0 0,-1 0 0,0 0 0,0 0 0,0 0 0,1 0 0,-1 0 0,0 0 0,0 0 0,1 0 0,-1 0 0,0 0 16,0 0-16,0 0 0,1 0 0,-1 0 0,0 0 0,0 0 0,1 0 0,-1 0 0,0 0 0,0 0 0,14 0 0,-14 0 0,0 0 15,0 0-15,1 0 0,-1 0 0,0 0 0,0 0 0,14 0 0,-14 0 0,0 0 0,1-13 0,12 13 0,-13 0 0,0 0 16,1 0-16,-1 0 0,0 0 0,0 0 0,1 0 0,12 0 0,-13 0 0,0 0 0,1 0 0,-1 0 0,0 0 0,0 0 0,1-13 0,-1 13 15,13 0-15,-12 0 0,12 0 0,-13 0 0,14 0 0,-14 0 0,0 0 0,0 0 0,14 0 0,-14 0 0,14 0 16,-14 0-16,0 0 0,0 0 0,0 0 0,1 0 0,12 0 0,-26-13 0,27 13 0,-14 0 0,13 0 0,-12 0 0,-1 0 0,0 0 0,0 0 0,0 0 16,14 0-16,-14 0 0,0 0 0,1 0 0,-1 0 0,13 0 0,1 0 0,-14 0 0,0 0 0,14 0 0,-14 0 0,13 0 0,1 0 15,-14 0-15,0 0 0,14 0 0,-1 0 0,-13 0 0,1 0 0,-1 0 0,0 0 0,14 0 0,-14 0 0,13 0 0,-13 0 0,1 0 16,12 0-16,-13 0 0,14 0 0,-14 0 0,0 0 0,1 0 0,-1 0 0,0 0 0,0 0 0,14 0 0,-14 0 0,0 0 0,0 0 0,1 0 0,12 0 16,-13 0-16,14 0 0,-14 0 0,0 0 0,14 0 0,-1 0 0,-13 0 0,1 0 0,12 0 0,0 0 0,-12 0 0,-1 0 15,13 0-15,1 0 0,-14 0 0,0 0 0,14 0 0,-1-14 0,-13 14 0,1 0 0,12 0 0,1 0 0,-14 0 0,0 0 0,14 0 16,-1 0-16,-13 0 0,0 0 0,14 0 0,-1 0 0,-12 0 0,-1 0 0,0 0 0,0 0 0,1 0 0,12-13 0,0 13 0,-12 0 15,12 0-15,-13 0 0,1 0 0,-1 0 0,0 0 0,13 0 0,-12 0 0,-1 0 0,0 0 0,0 0 0,1 0 0,-1 0 16,0 0-16,0 0 0,1 0 0,-1 0 0,0 0 0,0 0 0,0 0 0,1 0 0,-1 0 0,0 0 0,0 0 16,1 0-16,-1 0 0,0 0 0,0 0 0,1 0 0,-1 0 0,0 0 0,0 0 15,0 0-15,1 0 0,-1 0 0,0 0 0,0 0 0,1 0 16,-1 0-16,0 0 0,0 0 0,0 0 0,1 0 16,-1 0-16,0 0 0,0 0 0,1 0 0,-1 0 15,0 0-15,0 0 0,1 0 0,-1 0 16,0 0-16</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1:48.2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6734 0,'14'0'16,"-1"0"-16,0 0 0,-13-14 0,13 14 15,0 0-15,1 0 0,-14-13 0,13 13 16,0 0-16,0 0 0,-13-13 0,14 13 0,-1 0 16,0 0-16,0 0 0,1 0 0,-1 0 15,0 0 1,0 0 0,0 0-1,1 0 1,-1 0-1,0 0-15,0 0 0,1 0 16,-1 0-16,0 0 0,0 0 0,1 0 16,-1 0-16,0 0 0,0 0 15,0 0-15,1 0 16,-1 0-16,0 0 16,0 0-1,1 0-15,-1 0 16,0 0-16,0 0 0,-13-13 0,14 13 15,-1 0-15,0 0 0,0 0 0,0-13 0,1 13 16,-1 0-16,0 0 0,0 0 0,1 0 0,-1-14 0,0 14 0,0 0 16,0 0-16,1 0 0,-1 0 0,0 0 0,0 0 0,1 0 0,-1 0 0,0 0 15,0 0-15,1 0 0,-1 0 0,0 0 0,0 0 0,0 0 0,1 0 0,-1 0 0,0 0 0,0 0 16,1 0-16,-1 0 0,0-13 0,0 13 0,1 0 0,-1 0 0,13 0 0,1 0 0,-14 0 0,0 0 0,14 0 0,-1 0 16,-13 0-16,14 0 0,-14-13 0,0 13 0,14 0 0,-14 0 0,13 0 0,1 0 0,-14 0 0,13 0 0,-12 0 0,12 0 0,1 0 0,-1 0 0,1 0 15,-14 0-15,26 0 0,-25 0 0,12 0 0,14 0 0,-14 0 0,-12 0 0,25-13 0,-12 13 0,-1 0 0,1 0 0,-1 0 0,1 0 0,-1 0 0,14 0 0,-14 0 16,1 0-16,-1 0 0,0 0 0,1 0 0,-1 0 0,14 0 0,-13 0 0,-1 0 0,0 0 0,14 0 0,-13 0 0,-1 0 0,14 0 0,-14 0 0,14 0 0,-14 0 15,1 0-15,12 0 0,-12 0 0,13 0 0,-14 0 0,1 0 0,12 0 0,-12 0 0,12 0 0,1 0 0,-13 0 0,12 0 0,-12 0 0,12 0 0,-12 0 16,13 0-16,-1 0 0,1 0 0,-14 0 0,1 0 0,13 0 0,-14 0 0,14 0 0,-1 0 0,1 0 0,0 0 0,-1 0 0,1 0 0,0 0 0,-14 0 0,14 0 16,-14 0-16,14 0 0,0 0 0,-1 0 0,1 0 0,-13 0 0,12 0 0,1 0 0,0 0 0,-1 0 0,1 0 0,0 0 0,-1 0 0,1 0 0,0 0 0,-1 0 15,1 0-15,0 0 0,-14 0 0,14 0 0,0 0 0,-14 0 0,14 0 0,0 0 0,-14 0 0,14 0 0,-1 0 0,1 0 0,0 0 0,-14 0 0,14 0 16,-14 0-16,14 0 0,-14 0 0,14 0 0,-13 0 0,-1 0 0,14 0 0,-14 0 0,14 0 0,0 0 0,-14 0 0,0 0 0,1 0 0,13 0 0,-14 0 0,1 0 16,-1 0-16,14 0 0,-27 0 0,13 0 0,1 0 0,-1 0 0,1 0 0,-1 0 0,-13 0 0,27 0 0,-13 0 0,-14 0 0,13 0 0,-12 0 0,12 0 15,0 0-15,1 0 0,-14 0 0,14 0 0,-14 0 0,13 0 0,-12 0 0,12 0 0,-13 0 0,0 0 0,1 0 0,12 0 0,-13 0 0,1 0 0,-1 0 0,0 0 16,0 0-16,14 0 0,-14 0 0,0 0 0,0 0 0,1 0 0,-1 0 0,0 0 0,0 0 0,1 0 0,-1 0 0,0 0 15,0 0-15,0 0 0</inkml:trace>
</inkml:ink>
</file>

<file path=ppt/ink/ink2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3:08.0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14274 0,'13'0'32,"1"0"-32,-1 0 0,0 0 0,0 0 15,1 0-15,-1 0 0,0 0 0,0 0 0,0 0 0,1 0 0,-1 0 0,0 0 0,0 0 0,1 0 16,-1 0-16,0 0 0,0 0 0,1 0 0,-1 0 0,26 0 0,-25 0 0,-1 0 0,0 0 0,14 0 0,12 0 0,-25 0 16,-1 0-16,40 0 0,-40 0 0,13 0 0,1 0 0,65 0 0,-78 0 0,12 0 0,-13 0 15,1 0-15,-1 0 0,13 0 0,-13-13 0,40 13 0,-26 0 0,-14 0 0,53 0 0,-39 0 0,-14 0 0,13-13 16,27 13-16,-26 0 0,-1 0 0,1 0 0,65-13 0,-65 13 0,-14 0 15,13 0-15,-12 0 0,12 0 0,-13 0 0,67 0 0,-54-14 0,106 1 16,-105 13-16,-14 0 0,14 0 0,26-13 0,-27 13 0,-13 0 0,14 0 0,-14 0 0,27 0 0,-14 0 0,14 0 0,-27 0 16,13-13-16,-12 13 0,52 0 0,-53 0 0,13-14 0,-12 14 0,52 0 0,-53 0 0,14-13 0,-14 13 0,53 0 15,-53 0-15,14 0 0,-14 0 0,53 0 0,-53 0 0,14 0 0,-14 0 0,40-13 0,-40 13 0,13 0 16,-12 0-16,-1 0 0,53 0 0,-39 0 0,-14 0 0,26 0 0,-25 0 0,12-13 0,-13 13 0,27 0 16,-13 0-16,-14 0 0,13 0 0,1 0 0,12 0 0,-25 0 0,-1 0 0,40 0 0,-40 0 0,0 0 0,14 0 0,-14 0 15,40 0-15,-40 0 0,0 0 0,14 0 0,12 0 0,-12 0 0,-14 0 0,0 0 0,40 0 16,-40 0-16,14 0 0,-14 0 0,14 0 0,-1 0 0,1 0 0,-14 0 0,13 0 0,-13 0 0,14 0 0,13 0 0,-14 0 0,-13 0 15,40 0-15,-40 0 0,1 0 0,52 0 0,-53 0 0,27 0 0,-27 0 0,13 0 0,1 0 16,13 0-16,-27 0 0,26 0 0,-25 0 0,-1 0 0,0 0 0,0 0 0,40 0 0,-39 0 0,12 0 0,-13 0 0,27 0 16,-14 0-16,-12 0 0,-1 0 0,40 0 0,-40 0 0,0 0 0,27 0 0,-14 0 0,-12-13 15,-1 13-15,0 0 0,40 0 0,-40 0 0,0 0 0,1 0 0,78 0 0,-79 0 0,67 0 16,-67 0-16,53 0 0,-53 0 0,1 0 0,-1 0 0,0 0 0,0 0 0,1 0 16,25 0-16,-12 0 0,-14 0 0,-13-14 0,53 14 0,-40 0 0,0 0 0,14 0 0,-14 0 0,0 0 15,0 0-15,1 0 0,-1 0 0,13 0 0,1 0 0,-14 0 0,-13-13 0,79 13 0,-65 0 16,12 0-16,-13 0 0,14 0 0,-14 0 0,40 0 0,-40 0 0,0 0 0,1 0 15,-1 0-15,13 0 0,-12 0 0,-1 0 0,13 0 0,-12 0 0,25-13 0,-26 13 0,1 0 16,-1 0-16,0 0 0,0 0 0,1 0 0,38 0 0,-38 0 0,25 0 16,-25 0-16,39 0 0,-40 0 0,0 0 0,13 0 0,-12 0 0,39 0 15,-40 0-15,13 0 0,1 0 0,-14 0 0,0 0 0,27 0 16,-27 0-16,0 0 0,40-13 0,-40 13 0,40 0 0,-39 0 0,12 0 0,1 0 16,-14 0-16,0 0 0,27 0 0,-27 0 0,13 0 0,-12 0 15,-1 0-15,0 0 0,0 0 0,1 0 0,-1 0 0,0 0 0,0 0 0,0 0 0,1 0 0,-1 0 16,0 0-16,0 0 0,14 0 0,-14 0 0,0 0 0,1 0 0,12 0 15,-13 0-15,0 0 0,1 0 0,12-14 16,-13 14-16,1 0 0,-1 0 0,0 0 0,0 0 0,1 0 16,-1 0-16,0 0 0,0 0 0,0 0 0,1 0 15,-1 0-15,0 0 0,0 0 0,1 0 0,12 0 16,-13 0-16,0 0 0,1 0 0,-1 0 16,0 0-16,0 0 0,1 0 0,-1 0 0,0 0 15,0 0-15,1 0 0,-1 0 0,0 0 0,0 0 16,0 0-16,-13-13 0,14 13 0,-1 0 0,0 0 0,0 0 15,1 0-15,-1 0 16</inkml:trace>
</inkml:ink>
</file>

<file path=ppt/ink/ink2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3:11.6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2501 15306 0,'13'0'63,"0"0"-63,0 0 0,1 0 0,-1 0 0,0 0 0,0 0 15,0 0-15,1 0 0,-1 0 0,0 0 0,0 0 0,1 0 0,-1 0 0,0 0 0,0-13 16,14 13-16,-14 0 0,0 0 0,0 0 0,1-13 0,-1 13 0,0 0 0,0 0 0,1 0 0,-1 0 0,0 0 0,0 0 0,1-14 16,-1 14-16,0 0 0,0 0 0,0 0 0,14 0 0,-1 0 0,-12 0 0,-1 0 0,13 0 0,-12 0 0,-1 0 0,0 0 0,0 0 0,14 0 0,-14 0 15,13 0-15,-12 0 0,-1 0 0,0 0 0,13 0 0,-12 0 0,12 0 0,-13 0 0,1 0 0,12 0 0,-13 0 0,14 0 0,-14 0 0,13-13 0,-12 13 16,12 0-16,1 0 0,-14 0 0,13 0 0,-12 0 0,12 0 0,-13 0 0,0 0 0,14 0 0,-14 0 0,14 0 0,-14 0 0,13 0 0,1 0 16,-14 0-16,13 0 0,-12 0 0,12 0 0,-13 0 0,1 0 0,12 0 0,-13 0 0,0 0 0,1 0 0,12 0 0,-13 0 0,1-13 0,12 13 0,1 0 15,-14 0-15,0 0 0,13 0 0,-12 0 0,-1 0 0,0 0 0,0 0 0,14 0 0,-1 0 0,-12 0 0,-1 0 0,0 0 0,0 0 0,14 0 16,-14 0-16,13 0 0,-12 0 0,-1 0 0,0 0 0,0 0 0,1 0 0,-1 0 0,0 0 0,0 0 0,0 0 0,1 0 0,-1 0 0,0 0 0,0 0 15,1-13-15,-1 13 0,0 0 0,13 0 0,-12 0 0,-1 0 0,13 0 0,-12 0 0,-1 0 0,0 0 0,0 0 0,1 0 16,-1 0-16,0 0 0,0 0 0,0 0 0,1 0 0,-1 0 0,0 0 0,0 0 0,14 0 0,-14 0 0,0 0 0,1 0 0,-1 0 0,0 0 16,0 0-16,0 0 0,14 0 0,-14 0 0,0 0 0,1 0 0,-1 0 0,0 0 0,0 0 0,0 0 0,1-13 0,-1 13 0,0 0 15,0 0-15,1 0 0,-1 0 0,0 0 0,0 0 0,1 0 0,-1 0 0,0 0 0,0 0 0,0-14 16,1 14-16,-1 0 0,0 0 0,0 0 0,1 0 0,-1 0 0,0 0 0,0 0 0,1 0 0,-1 0 16,0 0-16,0 0 0,0 0 0,1 0 0,-1 0 0,0 0 0,0 0 0,1 0 15,-1 0-15,0 0 0,0 0 0,1-13 0,-1 13 0,0 0 0,0 0 0,0 0 16,1 0-16,-1 0 0,0 0 0,0 0 0,1 0 0,-1 0 0,0 0 0,0 0 0,1 0 15,-1 0-15,0 0 0,0 0 0,0 0 0,1 0 0,-1 0 0,0 0 0,0 0 0,1 0 16,-1 0-16,0 0 0,0 0 0,0 0 0,1 0 0,-1 0 0,0 0 16,0 0-16,1 0 0,-1 0 0,0 0 0,0-13 0,1 13 0,-1 0 15,0 0-15,0 0 0,0 0 0,1 0 0,-1 0 16,0 0-16,0 0 0,1 0 0,-1 0 16,0 0-16,0 0 0,1 0 0,-1 0 15,0 0-15,0 0 0,-13-13 0,13 13 16,1 0-16,-1 0 0,0 0 15</inkml:trace>
</inkml:ink>
</file>

<file path=ppt/ink/ink2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3:17.1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10650 15319 0,'13'0'125,"0"0"-109,1-13-16,-1 13 0,0 0 15,0 0-15,0 0 16,1 0-16,-1 0 0,0 0 15,0 0-15,1 0 0,-14-13 0,13 13 16,0 0-16,0 0 0,0 0 0,1 0 16,-14-13-16,13 13 0,0 0 0,0 0 0,1 0 0,-1 0 15,0 0-15,-13-14 0,13 14 0,1 0 0,-1 0 0,0 0 16,0 0-16,0 0 0,1 0 0,-1 0 0,0 0 0,0 0 0,1 0 0,-1 0 0,0 0 16,0 0-16,1 0 0,-14-13 0,13 13 0,0 0 0,0 0 0,0 0 0,1 0 15,-1 0-15,0 0 0,-13-13 0,13 13 0,1 0 0,-1 0 0,0 0 16,0 0-16,0 0 0,1 0 0,-1 0 0,0 0 15,0 0-15,1 0 0,-14-13 0,13 13 0,0 0 0,0 0 16,1 0-16,-1 0 0,0 0 0,0 0 0,0 0 0,1 0 16,-1 0-16,0 0 0,0 0 0,1 0 0,-1 0 0,0 0 15,0 0-15,1 0 0,-1 0 0,0 0 0,0 0 0,0-13 0,1 13 0,-1 0 0,0 0 0,0 0 16,1-14-16,-1 14 0,0 0 0,0 0 0,1 0 0,-1 0 0,0 0 0,0-13 0,0 13 0,1 0 16,-1 0-16,0 0 0,0 0 0,1 0 0,-1 0 0,0 0 0,0 0 0,1 0 0,-1 0 0,0 0 0,-13-13 15,13 13-15,0 0 0,1 0 0,-1 0 0,0 0 0,0 0 0,-13-13 0,14 13 0,-1 0 0,0 0 0,0 0 16,0 0-16,1-14 0,-1 14 0,0 0 0,0 0 0,1 0 0,-1 0 0,0 0 0,0 0 0,1 0 15,-1 0-15,0 0 0,0-13 0,0 13 0,1 0 0,-1 0 0,0 0 0,0 0 0,1 0 0,-1 0 0,0 0 16,0 0-16,1-13 0,-1 13 0,0 0 0,0 0 0,0 0 0,1 0 0,-1 0 0,0 0 0,0 0 0,1 0 16,-1-13-16,0 13 0,0 0 0,0 0 0,1 0 0,-1 0 0,0 0 0,0 0 0,1 0 0,-1 0 0,0 0 15,0 0-15,1 0 0,-1 0 0,0 0 0,0 0 0,0 0 0,1 0 0,-1 0 0,0-14 0,0 14 16,1 0-16,-1 0 0,0 0 0,0 0 0,1 0 0,-1 0 0,0 0 0,0 0 0,0 0 0,-13-13 0,14 13 16,-1 0-16,0 0 0,0 0 0,1 0 0,-1 0 0,0 0 0,0 0 0,1 0 0,-1 0 0,0-13 15,0 13-15,0 0 0,1 0 0,-1 0 0,0 0 0,0 0 0,1 0 0,-1 0 0,0 0 0,0 0 0,1 0 16,-1 0-16,0 0 0,0 0 0,0 0 0,1 0 0,-1 0 0,0 0 0,0 0 0,1 0 0,12 0 0,-13 0 0,0 0 15,1 0-15,-1 0 0,0 0 0,0 0 0,1 0 0,-1 0 0,0 0 0,0 0 0,14 0 0,-14 0 0,0 0 16,0-13-16,1 13 0,-1 0 0,0 0 0,0 0 0,1 0 0,-1 0 0,0 0 0,14 0 0,-14 0 0,0 0 16,0 0-16,0 0 0,1 0 0,-1 0 0,0 0 0,0 0 0,1 0 0,-1 0 0,0 0 0,0 0 0,0-13 15,1 13-15,-1 0 0,0 0 0,0 0 0,1 0 0,-1 0 0,0 0 0,0 0 0,1 0 0,-1 0 0,0 0 0,0 0 16,0 0-16,1 0 0,-1 0 0,0 0 0,0 0 0,1 0 0,-1 0 0,0 0 0,0 0 0,1 0 0,-1 0 0,0 0 16,0 0-16,0 0 0,1 0 0,-1 0 0,0 0 0,0 0 0,1 0 0,-1 0 0,0 0 0,0 0 0,1 0 0,-1 0 15,0 0-15,0 0 0,0 0 0,1 0 0,-1 0 0,0 0 0,0 0 0,1 0 0,-1 0 0,0 0 0,0 0 0,1 0 16,-1 0-16,0 0 0,0 0 0,0 0 0,1 0 0,-1 0 0,0 0 0,0 0 0,1 0 0,-1 0 0,0 0 15,0 0-15,0 0 0,1 0 0,-1 0 0,0 0 0,0 0 0,1 0 0,-1 0 0,0 0 16,0 0-16,1 0 0,-1 0 0,0 0 0,0 0 0,0 0 0,1 0 0,-1 0 0,0 0 0,0 0 16,1 0-16,-1 0 0,0 0 0,0 0 0,1 0 0,-1 0 0,0 0 0,0 0 0,0 0 15,1 0-15,-1 0 0,0 0 0,0 0 0,1 0 0,-1 0 0,0 0 0,0 0 0,0 0 0,1 0 0,-1 0 16,0 0-16,0 0 0,1 0 0,-1 0 0,0 0 0,0 0 0,1 0 0,-1 0 0,0 0 0,0 0 0,0 0 0,1 0 16,-1 0-16,0 0 0,0 0 0,1 0 0,-1 0 0,0 0 0,0 0 0,1 0 0,-1 0 0,0 0 15,0 0-15,0 0 0,1 0 0,-1 0 0,0 0 0,0 0 0,1 0 0,-1 0 0,0 0 0,0 0 16,1 0-16,-1 0 0,0 0 0,0 0 0,0 0 0,1 0 0,-1 0 0,0 0 0,0 0 15,1 0-15,-1 0 0,0 0 0,0 0 0,1 0 0,-1 0 0,0 0 16,0 0-16,0 0 0,1 0 0,-1 0 0,0 0 0,0 0 0,1 0 0,-1 0 0,0 0 16,0 0-16,0 0 0,1 0 0,-1 0 0,0 0 0,0 0 0,1 0 0,-1 0 0,0 0 15,0 0-15,1 0 0,-1 0 0,0 0 0,0 0 0,0 0 0,1 0 0,-1 0 0,0 0 16,0 0-16,1 0 0,-1 0 0,0 0 0,0 0 0,1 0 0,-1 0 0,0 0 0,0 0 16,0 0-16,1 0 0,-1 0 0,0 0 0,0 0 0,1 0 0,-1 0 0,0 0 15,0 0-15,0 0 0,1 0 0,-1 0 0,0 0 0,0 0 0,1 0 0,-1 0 16,0 0-16,0 0 0,1 0 0,-1 0 0,0 0 0,0 0 0,0 0 0,1 0 0,-1 0 15,0 0-15,0 0 0,1 0 0,-1 0 0,0 0 0,0 0 0,1 0 0,-1 0 0,0 0 16,0 0-16,0 0 0,1 0 0,-1 0 0,0 0 0,0 0 0,1 0 0,-1 13 0,0-13 0,0 0 0,1 0 16,-1 0-16,0 0 0,0 0 0,0 0 0,1 0 0,-1 0 0,0 0 0,0 0 0,1 0 0,-1 0 0,0 13 15,0-13-15,1 0 0,-1 0 0,0 0 0,0 0 0,0 0 0,1 0 0,-1 0 0,0 0 0,0 0 16,1 0-16,-1 0 0,0 0 0,0 0 0,0 0 0,1 0 0,-1 0 0,0 0 0,0 0 0,1 0 16,-1 0-16,0 0 0,0 0 0,1 0 0,-1 0 0,0 0 0,0 0 0,0 0 0,1 0 15,-1 0-15,0 0 0,0 0 0,1 0 0,-1 0 0,0 0 0,0 0 0,1 0 0,-1 13 0,0-13 16,0 0-16,0 0 0,1 0 0,-1 0 0,0 0 0,0 0 0,1 0 0,-1 0 0,0 0 0,0 0 15,0 0-15,1 0 0,-1 0 0,0 0 0,0 0 0,1 0 0,-1 0 0,0 0 0,0 0 0,1 0 16,-1 0-16,0 0 0,0 0 0,0 0 0,1 0 0,-1 0 0,0 0 0,0 13 0,1-13 0,-1 0 0,0 0 0,0 0 16,1 0-16,-1 0 0,0 0 0,0 0 0,0 0 0,1 0 0,-1 0 0,0 0 0,0 0 0,1 0 15,-1 0-15,0 0 0,0 0 0,1 0 0,-1 0 0,0 0 0,0 0 0,0 0 16,1 0-16,-1 0 0,0 0 0,0 0 0,1 0 0,-1 0 0,0 0 0,0 0 0,1 0 0,-1 0 16,0 0-16,0 0 0,0 0 0,1 0 0,-1 0 0,0 0 0,0 0 0,14 0 15,-14 0-15,0 0 0,0 0 0,1 0 0,-1 0 0,0 0 0,0 0 0,1 0 0,-1 0 0,0 0 16,0 0-16,1 0 0,-1 0 0,0 0 0,0 0 0,0 0 0,1 0 0,-1 0 0,0 0 0,0 0 15,1 0-15,-1 0 0,0 0 0,0 0 0,1 0 0,-1 0 0,0 0 0,0 0 0,0 0 16,1 0-16,-1 0 0,0 0 0,0 0 0,1 0 0,-1 0 0,0 0 16,0 0-16,0 0 0,1 0 0,-1 0 0,0 0 0,0 0 0,1 0 15,-1 0-15,0 0 0,0 0 0,1 0 0,-1 0 0,0 0 0,0 0 16,0 0-16,1 0 0,-1 0 0,0 0 0,0 0 0,1 0 0,-1 0 0,0 14 0,0-14 0,1 0 16,-1 0-16,0 0 0,0 0 0,0 0 0,1 0 0,-1 0 0,0 0 0,0 0 0,1 0 0,-1 0 15,0 0-15,0 0 0,1 0 0,-1 0 0,0 0 0,0 0 0,0 0 0,1 0 0,-1 0 0,0 0 16,0 0-16,1 0 0,-1 0 0,0 0 0,0 0 0,1 0 0,-1 0 0,0 0 0,0 0 0,0 0 15,1 0-15,-1 0 0,0 0 0,0 0 0,1 0 0,-1 0 0,0 0 0,0 0 16,0 0-16,1 0 0,-14 13 0,13-13 0,0 0 0,0 0 0,1 0 0,-1 0 0,0 0 0,0 0 0,1 0 0,-1 0 16,0 0-16,0 0 0,0 0 0,1 0 0,-1 0 0,0 13 0,0-13 0,1 0 0,-1 0 15,0 0-15,0 0 0,1 0 0,-1 0 0,0 0 0,0 0 0,0 0 0,1 0 16,-1 0-16,0 13 0,0-13 0,1 0 0,-1 0 0,0 0 0,0 0 0,0 0 16,1 0-16,-1 0 0,0 0 0,0 0 0,1 0 0,-1 0 0,0 0 15,0 0-15,1 0 0,-1 0 0,0 0 0,0 0 0,0 0 16,1 0-16,-14 14 0,13-14 0,0 0 0,0 0 0,1 0 15,-1 0-15,0 0 0,0 0 0,1 0 0,-1 0 16,0 0-16,0 0 0,0 0 0,1 0 16,-1 0-16,0 0 0,0 0 15,1 0-15,-1 0 0,0 0 16,0 0 0,1 0-16,-1 0 0,0 0 15,0 0-15,0 0 0,1 0 16,-1 0-16,0 0 0,0 0 15,1 0-15,-1 0 16,0 0-16,0 0 31,1 0-15,-1 0-16,0 0 0,0 0 16,0 0-16,1 0 0,-1 0 15,-13 13-15,13-13 0,0 0 0,1 0 16,-1 0-16,0 0 15,0 0 48,0 0-47,1 0-1,-1 0 48,-13 13-48,13-13-15,0 0 16,1 0 0,-1 0 15</inkml:trace>
</inkml:ink>
</file>

<file path=ppt/ink/ink2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4:32.3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4736 5226 0,'0'-14'62,"14"14"-62,-1 0 0,0-13 0,0 13 0,40 0 16,-40 0-16,14 0 0,65-40 16,-52 40-16,-27 0 0,120-13 15,-94 0-15,-12 13 0,118-13 16,-131 13-16,25 0 16,-25 0-16,-1 0 0,159 0 0,-159 0 0,40 0 15,-40 0-15,0 0 0,186 0 16,-160 0-16,-25 0 0,131 0 15,-132 0-15,14 0 0,-14 0 0,80 0 16,-80 0-16,0 0 0,0 0 16,1 0-16,-1 0 234,0 0-218,0 0-1,1 0 1,-1 0 0,0 0-16,0 0 15,0 0-15,1 0 0,-1 0 16,0 0-16,0 0 0,1 0 15,-1 0-15,0 0 16,0 0-16,1 0 16,-1 0-16,0 0 15,0 0-15,0 0 16,1 0-16,-1 0 16,0 0-16,0 0 15,1 0-15,-1 0 16,0 0-16,0 0 15,1 0-15,-1 0 16,0 0 0,0 13-16,0-13 15,1 0 1,-14 13-16,13-13 16,0 0 15,-13 13 0,13-13-15,1 0-1</inkml:trace>
</inkml:ink>
</file>

<file path=ppt/ink/ink2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4:36.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5821 6985 0,'13'0'31,"1"0"-31,-1 0 0,0 0 16,0 0-16,1 0 0,-1 0 0,0 0 0,0 0 0,0 0 0,1 0 16,-1 0-16,0 0 0,0 0 0,1 0 0,-1 0 0,0 0 0,0 0 0,1 0 0,-1 0 0,13-13 0,-13 13 15,14 0-15,-14 0 0,14 0 0,-1 0 0,27-13 0,-40 13 0,14 0 0,26 0 16,-27 0-16,0 0 0,14-14 0,-27 14 0,1 0 0,12 0 0,-13 0 0,14 0 0,-1 0 0,-13 0 0,14 0 0,-14 0 16,40 0-16,-26 0 0,-14 0 0,66 0 0,-52 0 0,-14 0 0,13 0 0,27 0 15,-26 0-15,-14 0 0,132 0 0,-131 0 0,12 0 0,-13 0 0,14 0 0,-1 0 0,54 0 16,-67 0-16,27 0 0,-27 0 0,53 0 0,-26 0 0,-27 0 0,13 0 0,40 0 0,-52 0 15,12 0-15,-13 0 0,80 0 0,-67 0 0,-12 14 0,65-14 0,-53 0 0,1 0 0,92 0 16,-106 0-16,27 0 0,-14 13 0,14-13 0,-27 0 0,27 0 0,-27 0 0,14 0 0,-14 0 16,0 0-16,40 0 0,-40 0 0,14 0 0,26 0 0,-27 0 0,1 0 0,12 0 15,-26 0-15,14 0 0,13 13 0,-27-13 0,0 0 0,0 0 0,1 0 0,25 0 0,-12 0 0,-14 0 16,13 0-16,14 0 0,-27 0 0,53 0 0,-52 0 0,-1 0 0,27 0 16,-27 0-16,0 0 0,13 0 0,-12 0 0,-1 0 0,0 0 0,0 0 0,1 0 0,-1 0 0,0 0 0,0 0 15,1 0-15,-1 0 0,0 0 0,27 0 0,-27 0 0,0 0 0,0 0 0,14 0 0,-14 0 16,0 0-16,27 0 0,-27 0 0,0 0 0,1 0 0,-1 0 0,0 0 0,0 0 0,1 0 15,-1 0-15,0 0 0,0 0 0,1 0 0,-1 0 0,0 13 0,0-13 0,0 0 0,1 0 16,-1 0-16,0 0 0,0 0 0,1 0 16,-1 0-1</inkml:trace>
</inkml:ink>
</file>

<file path=ppt/ink/ink2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4:37.1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2342 7845 0,'0'13'0,"13"-13"15,0 0-15,1 0 0,-1 0 16,0 0-16,0 0 0,0 0 0,1 0 0,-1 0 0,0 0 16,0 0-16,1 0 0,-1 0 0,0 0 0,0 0 0,1 0 0,-1 0 0,0 0 0,0 0 0,0 0 15,1 0-15,-1 0 0,0 0 0,0 0 0,14 0 0,13 0 0,-27 0 0,0 0 0,53 0 0,-53 0 16,1 0-16,-1 0 0,13 0 0,27 0 0,-26 0 0,-14 0 0,66 0 0,-65 0 0,12 0 0,0 0 0,54 0 15,-67 0-15,27 0 0,-27 0 0,13 0 0,54 0 0,-54 0 0,1 0 0,-1 0 0,54 0 16,-54 0-16,-13 0 0,27 0 0,39 0 0,-66 0 0,14 0 0,-1 0 0,41 0 0,-41 0 0,27 0 0,-27 0 0,-12 0 16,12 0-16,40 0 0,-53 0 0,14 0 0,-14-13 0,14 13 0,-14 0 0,13 0 0,-12 0 0,52 0 0,-53 0 0,0 0 15,14 0-15,12 0 0,-25 0 0,12 0 0,14 0 0,-14 0 0,-13 0 0,14-13 16,-14 13-16,0 0 0,0 0 0,1 0 0,-1 0 0,0 0 0,0 0 0,1 0 0,-1 0 0,0 0 0,0 0 16,1 0-16,-1 0 0,0-14 0,0 14 15,0 0-15</inkml:trace>
</inkml:ink>
</file>

<file path=ppt/ink/ink2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4:38.3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7104 7898 0,'14'0'47,"-1"0"-47,0 0 0,0 0 0,1 0 0,-1 0 0,0 0 16,0 0-16,0 0 0,1 0 0,-1 0 0,0 0 0,0-13 0,1 13 0,-1 0 0,0 0 0,14 0 0,-1 0 15,-13 0-15,14 0 0,-14 0 0,0 0 0,0 0 0,1-14 0,12 14 0,-13 0 0,0 0 0,1 0 0,-1 0 0,13 0 0,-12 0 16,-1 0-16,13 0 0,1 0 0,-14 0 0,13-13 0,-12 13 0,-1 0 0,13 0 0,-12 0 0,12 0 0,-13 0 0,14 0 0,-14 0 0,13 0 0,-12 0 16,12 0-16,-13 0 0,14 0 0,-14 0 0,14 0 0,-1 0 0,-13 0 0,27 0 0,-27 0 0,14 0 0,-14 0 0,13 0 0,1-13 0,-1 13 0,1 0 15,-1 0-15,-13 0 0,27 0 0,-14 0 0,-12 0 0,25 0 0,-25 0 0,12 0 0,14 0 0,-14 0 0,-13 0 0,27 0 0,-27 0 0,14 0 0,13 0 0,-14 0 16,-13 0-16,27 0 0,-14 0 0,1 0 0,-1 0 0,-13 0 0,14 0 0,13 0 0,-14 0 0,-13 0 0,14 0 0,-1 0 0,1 0 0,-1 0 0,1 0 0,-1 0 16,-13 0-16,14 0 0,-1 0 0,1 0 0,-1 0 0,-13 0 0,14 0 0,-1 0 0,-12 0 0,12 0 0,-13 0 0,27 0 0,-27 0 0,14 0 0,-14 0 15,13 0-15,-12 0 0,12 0 0,-13 0 0,14 0 0,-14 0 0,13 0 0,-12 0 0,12 0 0,-13 0 0,14 0 0,-1 0 0,-13 0 0,14 0 0,-14 0 16,0 0-16,14 0 0,-14 0 0,13 0 0,1 0 0,-14 0 0,0 0 0,1 0 0,-1 0 0,0 0 0,0 0 0,1 0 0,-1 0 15,13 0-15,-13 0 0,1 0 0,-1 0 0,0 0 0,0 0 0,1 0 0,-1 0 0,0 0 0,0 0 0,0 0 16,1 0-16,-1 0 0,0 0 0,0-13 0,1 13 0,-1 0 0,0 0 0,0 0 16,1 0-16,-1 0 0,0 0 15</inkml:trace>
</inkml:ink>
</file>

<file path=ppt/ink/ink2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5:22.9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6946 6191 0,'13'0'16,"0"0"-1,0 0 1,1 0-16,-1 0 15,0 0-15,0 0 0,0 0 0,1 0 0,-1-13 16,0 13-16,0 0 0,1 0 0,-1 0 0,0 0 0,0-13 16,1 13-16,-1 0 0,0 0 0,0 0 0,0 0 0,1 0 0,12 0 0,-13 0 0,1 0 15,-1 0-15,0 0 0,14-13 0,-14 13 0,13 0 0,-13 0 0,1 0 0,-1 0 0,27 0 0,-27 0 0,13 0 16,-13 0-16,27 0 0,-13 0 0,-1 0 0,1 0 0,-14 0 0,0 0 0,172 0 16,-145 0-16,-14 0 0,160 0 15,-107 0 1,-53 0-16,1 0 0,79 0 15,-80 0-15,-13-14 0,27 14 16,13 0-16,-40 0 0,14 0 16,39 0-1,-53 0-15,0 0 0,40 0 16,-40 0-16,1 0 0,-1 0 0,13 0 16,27-13-16,-40 13 0,27 0 15,53 0 1,-80 0-16,0 0 0,93 0 15,-93 0-15,14 0 0,39 0 0,79 0 16,-118 0-16,-14 0 16,14 0-16,12 0 0,-25 0 0,-1 0 0,0 0 0,0 0 0,0 0 0,40 0 0,-39 0 0,52 0 15,-53 0-15,53 0 0,-53 0 0,14 0 0,12 0 16,-12 0-16,-14 0 0,40 0 0,-40 0 0,1 0 0,38 0 0,-25 0 0,-14 0 0,40 0 16,-40 0-16,0 0 0,40 0 0,-39 0 0,-1 0 0,0 0 0,40 0 0,-27 0 15,27 0-15,-39 0 0,12 0 0,1 0 0,-14 0 0,13 0 0,-13 0 0,1 0 0,12 0 0,1 0 16,-14 0-16,0 0 0,0 0 0,1 0 0,12 0 0,-13 0 0,0 0 0,1 0 0,-1 0 0,13 0 0,-12 0 0,-1 0 0,0 0 0,0 0 0,1 0 15,12 0-15,0 0 0,-12 0 0,-1 0 0,13 0 0,-12-13 0,12 13 0,0 0 0,-12 0 0,12 0 0,-13 0 16,1 0-16,-1 0 0,0 0 0,14 0 0,-14 0 0,0 0 0,0 0 0,0 0 0,1 0 0,-1 0 0,0 0 0,0 0 0,1 0 0,-1 0 0,0 0 16,0 0-16,1 0 0,-1 0 0,0 0 0,0 0 0,14 0 0,-14 0 0,0 0 0,0 0 0,1 0 0,12 0 0,-13 0 0,0 0 0,14 0 0,-14 0 15,0 0-15,1 0 0,12 0 0,-13 0 0,1 0 0,12 0 0,-13 0 0,14 0 0,-14 0 0,13 0 0,-12 0 0,12 0 0,-13 0 0,14 0 0,-1 0 16,-13 0-16,14 0 0,-14 0 0,14 0 0,-14 0 0,13 0 0,-12 0 0,12 0 0,-13 0 0,14 0 0,-14 0 0,13 0 0,-12 13 0,-1-13 0,13 0 0,-12 0 16,12 0-16,-13 0 0,0 0 0,1 0 0,12 0 0,-13 0 0,1 0 0,12 0 0,0 0 0,-12 0 0,-1 0 0,13 0 0,1 0 15,-14 0-15,14 0 0,-14 0 0,0 0 0,0 0 0,0 0 0,1 0 0,12 0 0,-13 0 0,1 0 0,-1 0 0,0 0 0,0 0 16,1 0-16,-1 0 0,0 0 0,0 0 0,0 0 0,1 0 0,-1 0 0,0 0 0,0 0 0,1 0 0,-1 0 15,0 0-15,0 0 0,0 0 0,1 0 0,-1 0 0,0 0 0,0 0 0,1 0 0,-1 0 16,0 0-16,0 0 0,1 0 0,-1 0 0,0 0 0,0 0 0,0 0 0,1 0 0,-1 0 16,0 0-16,0 0 0,1 0 0,-1 0 0,0 0 0,0 0 0,1 0 0,-1 0 0,0 0 15,0 0-15,0 0 0,1 0 0,-1 0 0,0 0 0,0 0 0,1 0 0,-1 0 0,0 0 0,0 0 16,1 0-16,-1 0 0,0 0 0,0 0 0,0 0 0,1 0 0,-1 0 0,0 0 0,0 0 16,1 0-16,-1 0 0,0 0 0,0 0 0,1-13 0,-1 13 0,0 0 0,0 0 15,0 0-15,1 0 0,-1 0 0,0 0 0,0 0 0,1 0 0,-1 0 16,0 0-16,0 0 0,0 0 0,1 0 0,-1 0 0,0 0 0,0 0 0,1 0 15,-1 0-15,0 0 0,0 0 0,1 0 0,-1 0 0,0 0 16,0 0-16,0 0 0,1 0 0,-1 0 16,0 0-16,0 0 0,1 0 15,-1 0-15</inkml:trace>
</inkml:ink>
</file>

<file path=ppt/ink/ink2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5:25.8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7647 7342 0,'13'0'31,"0"0"-15,0 0-16,1 0 0,-1 0 15,0 0-15,0 0 0,1 0 0,-1-13 0,0 13 0,0 0 0,1-13 16,-1 13-16,0 0 0,0 0 0,0 0 0,-13-14 0,14 14 0,-1 0 0,0 0 0,0 0 0,1 0 0,-1 0 0,0 0 16,14 0-16,-14 0 0,13 0 0,-26-13 0,27 13 0,-14 0 0,0 0 0,0 0 0,1 0 0,12 0 0,-13-13 0,1 13 0,12 0 0,-13 0 15,14 0-15,-14 0 0,13 0 0,-12 0 0,-1 0 0,0 0 0,13-13 0,-12 13 0,12 0 0,-13 0 0,14 0 0,-14 0 0,14 0 0,-14 0 0,13 0 0,1 0 16,-1 0-16,-13 0 0,14 0 0,13 0 0,-27 0 0,13 0 0,-13 0 0,14 0 0,-1 0 0,1 0 0,-1 0 0,-13 0 0,14 0 0,13 0 0,-27 0 0,13 0 15,1 0-15,-1 0 0,1 0 0,-1 0 0,1 0 0,-1-13 0,1 13 0,-14 0 0,26 0 0,-12 0 0,-1 0 0,1 0 0,-1 0 0,1 0 0,-1 0 16,14 0-16,-14 0 0,-12 0 0,25 0 0,-12 0 0,-1-14 0,1 14 0,12 0 0,-12 0 0,-1 0 0,1 0 0,12 0 0,-12 0 0,-14 0 0,27 0 0,-14 0 16,1 0-16,-1 0 0,14 0 0,-14 0 0,1 0 0,-1-13 0,14 13 0,-27 0 0,14 0 0,12 0 0,-12 0 0,-1 0 0,1 0 0,12 0 0,-12 0 15,-1 0-15,1 0 0,12 0 0,-25 0 0,12 0 0,14 0 0,-14 0 0,1 0 0,-1 0 0,14 0 0,-14 0 0,1 0 0,-1 0 0,1 0 0,-1 0 0,1 0 16,12 0-16,-12 0 0,-14 0 0,27-13 0,-27 13 0,13 0 0,1 0 0,-1 0 0,1 0 0,12 0 0,-25 0 0,12 0 0,1 0 0,-1 0 0,0-13 0,1 13 16,-1 0-16,1 0 0,-1 0 0,1 0 0,-1 0 0,1 0 0,-14 0 0,27 0 0,-14 0 0,-13-14 0,27 14 0,-27 0 0,14 0 0,12 0 0,-25 0 15,12 0-15,0 0 0,1 0 0,-1 0 0,-12 0 0,12 0 0,1 0 0,-1 0 0,0 0 0,-12 0 0,12 0 0,1 0 0,-1 0 0,1 0 0,-1 0 0,-13 0 16,14 0-16,-1 0 0,1 0 0,-14 0 0,13 0 0,1 0 0,-1 0 0,1-13 0,-14 13 0,13 0 0,1 0 0,-14 0 0,13 0 0,-12 0 0,12 0 0,-13 0 15,27 0-15,-27 0 0,14 0 0,-14 0 0,13 0 0,1 0 0,-14 0 0,14 0 0,-14 0 0,13 0 0,-12 0 0,12 0 0,-13-13 0,14 13 0,-14 0 16,13 0-16,-12 0 0,12 0 0,-13 0 0,0 0 0,14 0 0,-14 0 0,14 0 0,-14 0 0,13 0 0,1 0 0,-14 0 0,0 0 0,14 0 0,-14 0 16,13 0-16,1 0 0,-14 0 0,0 0 0,14 0 0,-14 0 0,0 0 0,0 0 0,14 0 0,-14 0 0,0 0 0,1 0 0,-1 0 0,0 0 15,14 0-15,-14 0 0,0 0 0,0 0 0,14 0 0,-14 0 0,13 0 0,-12 0 0,-1 0 0,0 0 0,0 0 0,1 0 0,12 0 0,-13 0 16,14 0-16,-1 0 0,-13 0 0,1 0 0,-1 0 0,0 0 0,13 0 0,-12-13 0,-1 13 0,13 0 0,-12 0 0,12 0 16,-13 0-16,1 0 0,-1 0 0,13 0 0,-13 0 0,1 0 0,-1 0 0,0 0 0,14 0 0,-14 0 0,0 0 15,0 0-15,1 0 0,-1 0 0,0 0 0,0 0 0,0 0 0,1 0 0,-1 0 0,0 0 0,0 0 0,1 0 0,-1 0 0,13 0 16,-13 0-16,14 0 0,-1 0 0,-12 0 0,-1 0 0,13 0 0,1 0 0,-14 0 0,13 0 0,-12 0 0,-1 0 15,0 0-15,0 0 0,1 0 0,12 0 0,1 0 0,-14 0 0,0 0 0,13 0 0,1 0 0,-14 0 0,0 0 0,14 0 0,-1 0 16,-12 0-16,-1 0 0,13 0 0,-13 0 0,14 0 0,-1 0 0,-12 0 0,-1 0 0,13 0 0,1 0 0,-14 0 0,0 0 16,0 0-16,1 0 0,-1 0 0,13 0 0,1 0 0,-14 0 0,13 13 0,-12-13 0,-1 0 0,0 0 0,0 0 0,1 0 0,12 0 15,1 0-15,-14 0 0,0 0 0,0 0 0,0 0 0,1 0 0,-1 0 0,0 0 0,0 0 0,1 0 0,-1 0 0,0 0 0,14 0 0,-14 0 0,0 0 16,0 0-16,0 0 0,14 0 0,-14 0 0,14 0 0,-1 0 0,-13 0 0,0 0 0,1 0 0,-1 0 0,13 0 0,-12 0 0,-1 0 0,0 0 16,0 0-16,14 0 0,-14 0 0,0 0 0,0 0 0,1 0 0,12 0 0,-13 0 0,1 0 0,12 0 0,1 0 0,-14 0 0,13 0 0,-13 0 15,1 0-15,12 0 0,-13 0 0,1 0 0,-1 0 0,13 0 0,-12 0 0,-1 0 0,13 0 0,-13 0 0,14 0 0,-1 0 0,-12 0 0,-1 0 0,13 0 16,-12 0-16,12 0 0,0 0 0,-12 0 0,-1 0 0,13 0 0,-12 0 0,-1 0 0,0 0 0,13 0 0,-12 0 0,-1 0 0,0 0 0,0 0 0,1 0 15,12 0-15,-13 0 0,1 0 0,-1 0 0,0 0 0,13 0 0,-12 0 0,-1 0 0,0 0 0,0 0 0,14 0 0,-14 0 0,0 0 0,1 0 0,-1 0 16,13 0-16,1 0 0,-14 0 0,0 0 0,14 0 0,-1 0 0,-13 0 0,0 0 0,1 0 0,-1 0 0,13 0 0,-12 0 0,-1 0 0,13 0 16,1 0-16,-14 0 0,0 0 0,14 0 0,-14 0 0,0 0 0,0 0 0,1 0 0,12 0 0,-13 0 0,14 0 0,-1 0 0,-13 0 15,14 0-15,-14 0 0,0 0 0,14 0 0,-1 0 0,-12 0 0,12 0 0,-13 0 0,0 0 0,14 0 0,-14 0 0,0 0 0,1 0 0,12 0 0,-13 0 16,1 0-16,12 13 0,-13-13 0,0 0 0,1 0 0,-1 0 0,13 0 0,-12 0 0,12 0 0,-13 0 0,0 0 0,1 0 0,-1 0 0,13 0 0,-12 0 16,-1 0-16,0 0 0,0 0 0,1 0 0,-1 0 0,0 0 0,0 0 0,0 0 0,1 0 0,-1 0 0,0 0 0,0 0 0,1 0 15,-1 0-15,0 0 0,0 0 0,1 0 0,-1 0 0,0 0 0,0 0 0,0 0 0,1 0 0,-1 0 0,0 0 16,0 0-16,1 0 0,-1 0 0,0 0 0,0 0 15,0 0-15,1 0 16</inkml:trace>
</inkml:ink>
</file>

<file path=ppt/ink/ink2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5:31.4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2501 9710 0,'13'0'47,"0"0"-47,0 0 0,1 0 15,-1 0-15,0 0 0,0 0 0,0 0 0,1 0 0,-1 0 0,0 0 0,0-13 0,1 13 16,12 0-16,-13 0 0,1 0 0,-1 0 0,26-13 0,-12 13 0,-14 0 0,0 0 0,54 0 15,-41 0-15,-13 0 0,53 0 0,-52 0 0,12 0 0,-13-13 0,67 13 0,-54 0 0,-13 0 0,67 0 16,-41 0-16,-25-14 0,12 14 0,14 0 0,39 0 0,-52 0 0,-1 0 0,1 0 0,92-13 16,-93 13-16,0 0 0,94 0 0,-81 0 0,-12 0 0,105 0 0,-92 0 0,185 0 15,-186 0-15,41 0 0,-54 0 0,27 0 0,-13 0 0,39 0 0,-52 0 0,-1 0 16,0 0-16,80 0 0,-79 0 0,39 0 0,-40 0 0,27 0 0,-13 0 0,-14 0 0,1 0 0,-1 0 0,67 0 16,-67 0-16,1 0 0,52-13 0,-66 13 0,40 0 0,-26 0 0,-1 0 0,-12 0 0,12 0 0,-13-13 0,14 13 0,-14 0 15,53 0-15,-53 0 0,14-14 0,26 14 0,-40 0 0,13 0 0,-12 0 0,25 0 16,-12 0-16,-14 0 0,0 0 0,27 0 0,-27-13 0,0 13 0,1 0 0,25 0 0,-26 0 0,-13-13 0,14 13 0,12 0 15,-13 0-15,1 0 0,-1 0 0,0 0 0,14-13 0,-14 13 0,0 0 0,0 0 0,0 0 16,1 0-16,-1 0 0,0 0 0,0 0 16</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1:49.1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2659 8149 0,'14'0'16,"-1"0"-16,0 0 0,0 0 15,1 0-15,-1 0 0,0 0 0,0 0 16,0 0-16,1 0 0,-1 0 0,0 0 0,0 0 0,1 0 0,-1 0 0,0 0 0,0 0 0,1 0 0,-1 0 0,13 0 16,1 0-16,-14 0 0,0 0 0,14 0 0,-14 0 0,13 0 0,1 0 0,-14 0 0,13 0 0,-12 0 0,12-13 0,-13 13 0,27 0 15,-27 0-15,14 0 0,-1 0 0,-13 0 0,27-13 0,-27 13 0,14 0 0,-1 0 0,1 0 0,-1 0 0,1 0 0,-1 0 0,1 0 0,12 0 0,-12 0 0,-1-14 16,1 14-16,12 0 0,-12 0 0,-1 0 0,1-13 0,12 13 0,-12 0 0,-1 0 0,1 0 0,12-13 0,1 13 0,-13 0 0,-1 0 0,14 0 0,-1 0 0,1 0 15,-13 0-15,12 0 0,1 0 0,0 0 0,-1 0 0,1 0 0,0 0 0,-14-13 0,14 13 0,-1 0 0,1 0 0,13 0 0,-13 0 0,-1 0 0,1 0 16,13 0-16,-13 0 0,-1 0 0,14 0 0,0 0 0,-13 0 0,0 0 0,13 0 0,-1 0 0,1 0 0,-13 0 0,0 0 0,13 0 0,-14 0 0,28 0 0,-28 0 16,14 0-16,0 0 0,-13 0 0,13 0 0,0 0 0,-1 0 0,1 0 0,-13 0 0,26 0 0,-13 0 0,-13 0 0,13 0 0,0 0 0,0 0 0,13 0 0,-13 0 15,-14 0-15,14 0 0,13 0 0,-13 0 0,13 13 0,-26-13 0,13 0 0,13 0 0,-13 0 0,0 0 0,0 0 0,-13 0 0,26 0 0,-13 0 0,-14 0 16,14 0-16,0 0 0,0 0 0,0 0 0,0 0 0,0 0 0,-13 0 0,12 0 0,1 0 0,0 0 0,-13 0 0,0 0 0,13 0 0,0 0 0,-14 0 0,14 0 16,-13 0-16,0 0 0,-1 0 0,1 0 0,0 0 0,-1 0 0,14 0 0,-13 0 0,0 0 0,-1 0 0,1 0 0,0 0 0,-1 0 0,1 0 0,0 0 15,-14 0-15,14 0 0,0 0 0,-1 0 0,-12 0 0,-1 0 0,1 0 0,12 0 0,1 0 0,-14 0 0,1 0 0,-1 0 0,14 0 0,0 0 0,-14 0 0,1 0 16,-1 0-16,14 0 0,-14 0 0,1-13 0,-1 13 0,14 0 0,-14 0 0,1 0 0,-1 0 0,1 0 0,-1 0 0,1 0 0,-1 0 0,1 0 0,-1 0 0,-13 0 15,14 0-15,-1 0 0,-13 0 0,27 0 0,-27 0 0,14 0 0,-1 0 0,-13 0 0,14 0 0,-14 0 0,14 0 0,-14 0 0,13 0 0,-13 0 0,14 0 16,-14 0-16,14 0 0,-14 0 0,13 0 0,-12 0 0,-1 0 0,13 0 0,-13 0 0,14 0 0,-1 0 0,-12 13 0,-1-13 0,0 0 0,0 0 0,0 0 16,14 0-16,-14 0 0,0 0 0,1 0 0,-1 0 0,0 0 0,0 0 0,1 0 0,-1 0 0,0 0 0,0 0 0,0 0 15,1 13-15,-1-13 0,0 0 0,0 0 0,1 0 16</inkml:trace>
</inkml:ink>
</file>

<file path=ppt/ink/ink3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5:47.5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7157 5861 0,'14'0'31,"-1"0"-15,0 0-16,0 0 0,0 0 0,1 0 0,-1 0 0,0 0 0,0 0 15,1 0-15,-1 0 0,0 0 0,0 0 0,1 0 0,-1 0 0,0 0 0,13 0 0,-12 0 0,-1 0 0,27 0 16,-14 0-16,-13 0 0,27 0 0,-27 0 0,14 0 0,-14 0 0,0 0 0,40-14 0,-40 14 16,14 0-16,12 0 0,-12 0 0,-14 0 0,14 0 0,-14 0 0,53 0 0,-53 0 0,14 0 0,65 0 15,-79 0-15,14 0 0,-14 0 0,53-13 0,-39 13 0,-1 0 0,67 0 0,-67 0 0,1 0 16,-1 0-16,40 0 0,-39 0 0,-1 0 0,1 0 0,79 0 0,-93 0 0,13 0 0,67 0 15,-67 0-15,1 0 0,105 0 0,-92 0 0,-1 0 0,-12 0 0,-1 0 0,1 0 16,26 0-16,-27 0 0,1 0 0,-14 0 0,66 0 0,-39 0 0,-27 0 0,14 0 0,26 0 16,-27 0-16,-13 0 0,80 0 0,-80 0 0,13 0 0,54 0 0,-67 0 0,14 0 0,25 0 15,-25 0-15,-1 0 0,1 0 0,-14 0 0,53 0 0,-53 0 0,14 0 0,26 0 0,-27 0 0,-13 0 16,14 0-16,105 0 0,-105 0 0,-14 0 0,13 0 0,-12 0 0,-1 0 0,0 0 0,53 0 16,-53 0-16,1 0 0,12 0 0,14 0 0,-27 0 0,0 0 0,53 0 0,-39 0 0,-14 0 15,14 0-15,-1 0 0,-13 0 0,-13 13 0,14-13 0,12 0 0,-13 0 0,0 0 0,1 0 0,-1 0 0,0 0 0,0 0 0,1 0 16,-1 0-16,0 0 0,0 0 0,0 0 0,1 0 0,-1 0 0,0 0 0,0 0 0,1 0 0,-1 0 0,0 0 0,0 0 15,1 0-15,-1 0 0,0 0 0,0 0 0,0 0 0,1 0 0,-1 0 0,0 0 0,0 0 16,1 0-16,-1 0 0,0 0 0,0 0 0,1 0 0,-1 0 0,0 0 0,0 0 0,0 0 0,1 0 0,-1 0 0,0 0 16,0 0-16,1 0 0,12 0 0,-13 0 0,0 0 0,14 0 0,-14 0 0,0 0 0,1 0 0,-1 0 0,13 0 0,-12 0 15,-1 0-15,0 0 0,0 0 0,0 0 0,1 0 0,-1 0 0,0 0 0,0 0 0,1 0 0,-1 0 0,0 0 0,14 0 0,-14 0 0,13 0 16,-13 0-16,1 0 0,-1 0 0,0 0 0,0 0 0,1 0 0,-1 0 0,0 0 0,0 0 0,1 0 0,-1 0 0,0 0 16,0 0-16,0 0 0,1 0 0,-1 0 0,0 0 0,0 0 0,1 0 0,-1 0 0,0 0 0,0 0 15,1 0-15,-1 0 0,0 0 0,0 0 0,0 0 0,1 0 0,-1 0 0,0 0 0,0 0 0,1 0 16,-1 0-16,0 0 0,0 0 0,0 0 0,1 0 0,-1 0 0,0 0 0,0 0 0,1 0 15,-1 0-15,0 0 0,0 0 0,1 0 0,-1 0 0,0 0 0,0 0 0,0 0 16,1 0-16,-1 0 0,0 0 0,0 0 0,1 0 0,-1 0 0,0 0 0,0 0 16,1 0-16,-1 0 0,0 0 0,0 0 0,0 0 0,1 0 0,-1 0 0,0 0 15,0 0-15,1 0 0,-1 0 0,0 0 0,0 0 0,0 0 0,1 0 0,-1 0 0,0 0 0,0 0 16,1 0-16,-1 0 0,0 0 0,0 0 0,1 0 0,-1 0 0,0 0 0,0 0 0,0 0 0,1 0 0,-1 0 16,0 0-16,0 0 0,1 0 0,-1 0 0,0 0 0,14 0 0,-14 0 0,0 0 0,0 0 15,0 0-15,1 0 0,12 0 0,-13 0 0,1 0 0,-1 0 0,0 0 0,0 0 0,1 0 0,-1 0 16,0 0-16,0 0 0,0 0 0,1 0 0,-1 0 0,0 0 0,0 0 0,1 0 0,-1 0 15,0 0-15,0 0 0,1 0 0,-1 0 0,0 0 0,0 0 0,0 0 16,1 0-16,-1 0 0,0 0 0,0 0 0,1 0 0,-1 0 0,0 0 0,0 0 0,0 0 0,1 0 16,-1 0-16,0 0 0,0 0 0,1 0 0,-1 0 0,0 0 0,0 0 0,14 0 0,-14 0 15,13 0-15,-12 0 0,-1 0 0,0 0 0,0 0 0,1 0 0,-1 0 0,0 0 0,0 0 0,1 0 0,-1 0 0,0 0 16,0 0-16,0 0 0,1 0 0,-1 0 0,0 0 0,0 0 0,1 0 0,-1 0 0,0 0 0,0 0 0,0 0 16,1 0-16,-1 0 0,0 0 0,0 0 0,1 0 0,-1 0 0,0 0 0,0 0 15,-13 14-15,14-14 0,-1 0 0,0 0 0,0 0 0,0 0 0,1 0 16,-14 13-16,13-13 0,0 0 0,0 0 0,1 0 0,-1 0 15,0 0-15,0 0 0,1 0 0,-1 0 0,0 0 16,0 0-16,0 0 0,1 0 0,-1 0 0,0 0 0,0 0 0,1 0 0,-1 0 16,0 0-16,0 0 0,1 0 0,-1 0 0,0 0 0,0 0 0,0 0 15,1 0-15,-1 0 0,0 0 0,0 0 0,1 0 0,-1 0 16,0 0-16,0 0 0,1 0 0,-1 0 0,0 0 0,0 0 16,0 0-16,1 0 0,-1 0 0,0 0 0,0 0 0,1 0 0,-1 0 15,0 0-15,0 0 0,0 0 0,1 0 0,-1 0 0,0 0 0,0 0 0,1 0 0,-1 0 16,0 0-16,0 0 0,1 0 0,-1 0 0,0 0 0,0 0 0,0 0 0,1 0 15,-1 0-15,0 0 0,0 0 0,1 0 0,-1 0 0,0 0 0,0 0 0,1 0 16,-1 0-16,0 0 0,0 0 0,0 0 0,1 0 0,-1 0 0,-13 13 16,13-13-16,0 0 0,1 0 0,-1 0 0,0 0 0,0 0 15,0 0-15,1 0 0,-1 0 0,0 0 0,0 0 16,1 0-16,-1 0 0,0 0 0,0 0 0,1 0 16,-1 0-16,0 0 0,0 0 0,0 0 0,1 0 15,-1 0-15,0 0 0,0 0 0,1 0 16,-1 0-16,0 0 0,0 0 15,1 0-15,-1 0 0,0 0 16,0 0-16,0 0 0,1 0 0,-1 0 16,0 0-16,0 0 0,1 0 0,-1 0 15,0 0-15,0 0 0,1 0 0,-1 0 16,0 0-16,0 0 0,0 0 0,1 0 0,-1 0 16,0 0-16,0 0 0,1 0 15,-1 0-15,0 0 16,0 0-16,1 0 15,-1 0-15,0 0 0,0 0 16</inkml:trace>
</inkml:ink>
</file>

<file path=ppt/ink/ink3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5:49.3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17674 5861 0,'14'0'47,"-1"0"-47,0 0 15,0 0-15,1 0 0,-1 0 0,0 0 0,0 0 0,1 0 0,-1 0 0,0 0 0,0 0 0,0 0 0,1 0 0,12 0 16,-13 0-16,1 0 0,12 0 0,1 0 0,-14 0 0,13 0 0,-13 0 0,1 0 0,12 0 0,-13 0 0,14 0 0,-14 0 0,14 0 0,-14 0 0,13 0 15,-13 0-15,14 0 0,-14 0 0,14 0 0,-1 0 0,-13 0 0,27 0 0,-27 0 0,14 0 0,12 0 0,-25 0 0,12 0 0,14 0 0,-14 0 0,1 0 16,-1 0-16,1 0 0,-1 0 0,0 0 0,14 0 0,-13 0 0,-1 0 0,1 0 0,12 0 0,-12 0 0,-1 0 0,1 0 0,12 0 0,-12 0 0,12 0 0,-12 0 16,-1 0-16,14 0 0,0 0 0,-1 0 0,-12 0 0,-1 0 0,1 0 0,12 0 0,1 0 0,-13 0 0,-1 0 0,1 0 0,12 0 0,1 0 0,-14 0 15,1 0-15,-1 0 0,14 0 0,0-14 0,-14 14 0,1 0 0,-1 0 0,14 0 0,-14 0 0,1 0 0,-1 0 0,14 0 0,-14 0 0,1-13 0,-1 13 0,14 0 16,-14 0-16,-12 0 0,25 0 0,-12 0 0,-1 0 0,1 0 0,12 0 0,-26 0 0,14 0 0,13 0 0,-14 0 0,1 0 0,-1 0 0,14 0 0,-14 0 0,1 0 16,-1 0-16,1 0 0,-1 0 0,0 0 0,14 0 0,-13 0 0,-1 0 0,1 0 0,12 0 0,-12 0 0,-1 0 0,1 0 0,-1 0 0,1 0 0,-1 0 0,14 0 15,-14 0-15,-13 0 0,27 0 0,-14 0 0,1 0 0,-1 0 0,1 0 0,-1 0 0,1 0 0,-1 0 0,-13 0 0,27 0 0,-27 0 0,14 0 0,-1 0 16,-12 0-16,12 0 0,0 13 0,1-13 0,-14 0 0,14 0 0,-14 0 0,13 0 0,1 0 0,-14 0 0,13 0 0,-12 0 0,12 0 0,-13 0 0,14 0 0,-14 0 15,13 0-15,-12 0 0,12 0 0,-13 0 0,14 0 0,-14 0 0,14 0 0,-14 0 0,0 0 0,0 0 0,0 0 0,14 0 0,-14 0 0,0 0 0,1 0 16,-1 0-16,0 0 0,0 0 0,1 0 0,-1 0 0,0 0 0,0 0 0,0 0 0,1 0 0,-1 0 0,0 0 0,14 0 0,-14 0 0,0 0 16,0 0-16,1 0 0,-1 0 0,0 0 0,0 0 0,0 0 0</inkml:trace>
</inkml:ink>
</file>

<file path=ppt/ink/ink3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5:50.0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2514 6906 0,'13'0'16,"0"0"-16,1 0 0,-1 0 0,0 0 16,0 0-16,0 0 0,1 0 0,-1 0 0,0 0 0,0 0 0,1 0 0,-1 0 0,0 0 15,14 0-15,-14 0 0,0 0 0,0 0 0,0 0 0,14 0 0,-14 0 0,14 0 0,-14 0 0,0 0 0,14 0 0,-14 0 0,13 0 0,-13 0 0,14 0 16,-14 0-16,14 0 0,-1 0 0,-13-14 0,14 14 0,-1 0 0,1 0 0,-1 0 0,1 0 0,-1 0 0,0 0 0,1 0 0,-1 0 0,1 0 0,-14 0 0,27-13 15,-14 13-15,-13 0 0,27 0 0,-27 0 0,14 0 0,-1 0 0,1 0 0,-1 0 0,1 0 0,-14 0 0,27 0 0,-27 0 0,13 0 0,-13 0 0,14-13 16,-1 13-16,-12 0 0,12 0 0,-13 0 0,14 0 0,-1 0 0,1 0 0,-14 0 0,13 0 0,-12 0 0,-1 0 0,0 0 0,14 0 0,-14 0 0,0 0 0,0 0 16,0 0-16,1 0 0,-1 0 0,0 0 0,0 0 0,1 0 0,-1 0 0,0 0 0,0 0 0,1 0 0,-1 0 0,0 0 0,0 0 15,0 0-15</inkml:trace>
</inkml:ink>
</file>

<file path=ppt/ink/ink3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6:00.2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11153 10795 0,'13'0'62,"0"0"-62,0 0 16,0 0-16,1 0 0,-1 0 0,0 0 0,66 0 16,-52 0-16,-14 0 0,106 0 15,-79 0-15,-27 0 0,0 0 0,67 13 16,-67-13-16,93 0 15,-80 0-15,146 0 0,-119 0 16,-13 0-16,158 0 16,-145 0-16,-40 0 0,173 13 15,-133-13-15,92 0 16,-132 0-16,40 0 0,-40 0 0,1 0 0,12 0 0,-13 0 0,14 0 0,-14 0 0,0 0 0,1 0 16,38 0-16,-38 0 0,12 0 0,14 0 0,-14 0 0,-12 0 0,38 0 15,-38 0-15,-1 0 0,13 0 0,1 0 0,-14 0 0,0 0 0,1 0 0,25 0 0,-26 0 0,1 0 0,-1 0 0,27 0 16,-27 0-16,0 0 0,0 0 0,27 0 0,-27 0 0,0 0 0,1 0 0,-1 0 0,13 0 0,1 0 15,-14 0-15,27 0 0,-27 0 0,0 0 0,0 0 0,14 0 0,-14 0 0,0 0 0,1 0 0,52 0 16,-53 0-16,40 0 0,-40 0 0,40 0 0,-40 0 16,40 0-16,-40 0 0,1 0 0,12 0 0,-13 0 0,0 0 0,1 0 0,12 0 15,-13 0-15,1 0 0,-1 0 0,13 14 0,-12-14 0,-1 0 0,0 0 0,13 0 0,-12 0 0,25 0 16,-25 0-16,-1 0 0,0 0 0,14 0 0,-14 0 0,26 0 0,-12 0 16,-1 0-16,-12 0 0,-1 0 0,13 0 0,-12 0 0,-1 0 0,0 0 0,0 0 15,0 0-15,1 0 0,-1 0 0,13 0 0,-12 0 0,12 0 0,-13 0 16,27 0-16,-27 0 0,27 0 0,-27 0 0,27 13 15,-27-13-15,13 0 0,-12 0 0,12 0 0,-13 0 0,1 0 16,12 0-16,-13 0 0,1 0 0,12 0 0,-13 0 0,0 13 0,14-13 16,-14 0-16,14 0 0,-14 0 0,0 0 0,0 0 0,0 0 0,1 0 0,-1 0 0,0 0 15,14 0-15,-14 0 0,13 0 0,-12 0 0,-1 0 0,0 0 0,0 0 0,0 0 16,1 0-16,12 0 0,-13 0 0,14 0 0,-14 0 0,0 0 0,14 13 16,-14-13-16,0 0 0,0 0 0,1 0 0,-1 0 0,0 0 0,0 0 0,1 0 0,-1 0 0,0 0 15,14 0-15,-14 0 0,13 0 0,-13 0 0,27 0 16,-27 0-16,1 0 0,12 0 0,-13 14 0,1-14 0,12 0 0,-13 0 15,27 0-15,-27 0 0,27 13 0,-27-13 0,0 0 0,14 0 16,-14 0-16,13 0 0,-12 0 0,12 13 0,-13-13 0,1 0 0,-1 0 16,0 0-16,0 0 0,0 0 0,1 0 0,-1 0 0,0 0 0,0 0 15,1 0-15,-1 0 0,0 0 0,0 0 0,1 0 0,-1 0 0,0 0 0,0 0 0,0 0 16,1 0-16,-1 0 0,0 0 0,0 0 0,14 0 0,-14 0 16,0 0-16,0 0 0,1 0 0,-1 0 0,0 0 0,14 0 15,-14 0-15,0 0 0,0 0 0,1 0 0,-1 0 16,0 0-16,0 0 0,0 0 0,1 0 0,-1 0 15,0 0-15,0 0 0,1 0 0,-1 0 0,0 0 16,0 0-16,14 0 0,-14 0 0,0 0 0,0 0 16,1 0-16,-1 0 0,0 0 0,0 0 0,1 0 0,-1 0 0,0 0 15,0 0-15,1 0 0,-1 0 0,0 0 0,0 0 0,0 0 0,14 0 0,-14 0 16,14 0-16,-14 0 0,13 0 0,-12 0 0,-1 0 0,0 0 0,0 0 16,0 0-16,1 0 0,-1 0 0,13 0 0,-12 0 0,25 13 0,-26-13 0,1 0 0,-1 0 15,13 0-15,-12 0 0,25 0 0,-25 0 0,-1 0 0,0 0 0,0 0 0,14 0 0,-14 0 16,0 0-16,14 0 0,-14 0 0,0 14 0,14-14 0,-1 0 0,-13 0 0,14 0 0,-14 0 0,0 0 0,0 0 15,14 0-15,-1 0 0,-13 0 0,40 0 0,-39 0 0,-1 0 0,0 0 0,0 0 0,40 13 0,-40-13 0,67 0 16,-67 0-16,66 0 0,-65 0 0,12 0 0,27 0 16,-26 0-16,-1 0 0,27 0 0,-27 0 0,27 0 0,-26 13 0,-14-13 0,0 0 15,40 0-15,-40 0 0,14 0 0,-14 0 0,0 0 0,14 0 0,-1 0 0,-13 13 0,14-13 0,-14 0 0,27 0 16,-27 0-16,13 0 0,-12 0 0,-1 0 0,0 0 0,14 0 0,-14 0 0,13 0 0,-12 13 0,-1-13 0,13 0 0,-13 0 0,14 0 0,-1 0 0,-12 0 16,12 0-16,-13 0 0,0 0 0,14 0 0,-14 0 0,14 0 0,-14 0 0,0 0 0,0 0 0,14 0 0,-14 0 0,0 0 0,14 0 0,-14 0 0,13 0 15,-12 0-15,-1 0 0,0 0 0,14 0 0,-14 0 0,0 0 0,13 0 0,1 0 0,-14 0 0,14 0 0,-14 0 0,0 0 0,0 0 0,1 0 0,12 0 16,-13 0-16,0 0 0,1 0 0,-1 0 0,13 0 0,-12 0 0,-1 0 0,13 0 0,-12 0 0,-1 0 0,0 0 0,0 0 0,14 0 0,-14 0 0,0 0 0,0 0 15,1 0-15,12 0 0,-13 0 0,0 0 0,1 0 0,-1 0 0,13 0 0,-12 0 0,12 0 0,1 0 0,-14 0 0,0 0 0,0 0 0,0 0 16,1 0-16,12 0 0,1 0 0,-14 0 0,0 0 0,14 0 0,-14 0 0,0 0 0,0 0 0,0 0 0,14 0 0,-1 0 0,-12 0 0,-1 0 16,13 0-16,1 0 0,-14 0 0,0 0 0,0 0 0,1 14 0,12-14 0,-13 0 0,14 0 0,-14 0 0,0 0 0,14 0 0,-1 0 15,-13 0-15,1 0 0,-1 0 0,0 0 0,0 0 0,14 0 0,-1 0 0,-13 0 0,1 0 0,-1 0 0,0 0 0,14 0 0,-14 13 0,0-13 16,0 0-16,1 0 0,-1 0 0,13 0 0,-13 0 0,14 0 0,-14 0 0,0 0 0,1 0 0,12 0 0,-13 0 0,1 0 0,-1 0 0,0 13 16,0-13-16,0 0 0,1 0 0,-1 0 0,0 0 0,0 0 0,1 0 0,-1 0 0,0 0 0,0 0 0,0 0 0,1 0 0,-1 0 15,0 0-15,0 0 0,1 0 0,-1 0 0,0 0 0,0 0 0,1 0 0,-1 0 0,0 0 0,0 0 16,0 0-16,1 0 0,-1 0 0,0 0 0,0 0 0,1 0 0,-1 0 0,0 0 0,0 0 15,1 0-15,-1 0 0,0 0 0,0 0 0,0 0 0,1 0 0,-1 0 0,0 0 0,0 0 16,1 0-16,-1 0 0,0 0 0,0 0 0,0 0 0,1 0 0,-1 0 16,0 0-16</inkml:trace>
</inkml:ink>
</file>

<file path=ppt/ink/ink3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6:38.9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1403 2421 0,'13'0'47,"0"0"-47,0 0 0,1 0 16,-1 0-16,0 0 0,0 0 0,0 0 0,1 0 0,-1 0 0,0 0 15,0 0-15,1 0 0,-1 0 0,0 0 0,0 0 0,1 0 0,-1 0 0,13 0 0,-26-13 0,13 13 0,14 0 0,-1 0 16,1 0-16,-14 0 0,0 0 0,1 0 0,38-14 0,-38 14 0,-1 0 0,53 0 0,-40-13 15,14 13-15,-27 0 0,80 0 0,-67 0 0,-12 0 0,12 0 0,-13 0 0,14 0 0,-14 0 0,53 0 16,-53 0-16,14 0 0,-14 0 0,53 0 0,-39-13 0,-14 13 0,27 0 0,39 0 0,-39 0 16,-27 0-16,53 0 0,-26 0 0,-1 0 0,-12 0 0,26 0 0,-27 0 0,27 0 0,-26 0 0,26 0 15,-27 0-15,27 0 0,-40 0 0,53 0 0,-39 0 0,26 0 0,-27 0 0,27 0 0,-26 0 0,25 0 16,-12 0-16,-13 0 0,-14 0 0,27 0 0,-14 0 0,0 0 0,1 0 0,52 0 0,-39 0 0,-14 0 0,1 0 0,-1 0 0,27 0 16,-26 0-16,12 0 0,-12 0 0,-1 0 0,40 0 0,-39 0 0,-1 0 0,1 0 0,13 0 0,12 0 0,-25 0 0,13 0 0,-14 0 0,67 0 15,-54 0-15,-12 0 0,-1 0 0,67 0 0,-67 0 0,1 0 0,12 0 0,54 0 0,-66 0 16,12 0-16,-12 0 0,65 0 0,-65 0 0,-1 0 0,1 0 0,65 13 0,-65-13 0,12 0 0,-12 0 0,52 0 15,-52 0-15,-1 0 0,14 0 0,66 0 0,-80 0 0,1 0 0,-1 0 0,53 0 0,-52 0 16,-1 0-16,54 0 0,-54 0 0,27 0 0,-26 0 0,25 13 0,-38-13 0,52 0 0,-53 0 0,40 0 16,-27 0-16,27 0 0,-39 0 0,25 14 0,-26-14 0,14 0 0,13 0 0,-1 0 0,1 0 0,-14 0 0,-12 0 0,12 13 15,1-13-15,39 0 0,-40 0 0,-13 0 0,14 0 0,-1 0 0,14 0 0,-13 0 0,-14 0 0,13 0 0,1 0 0,12 0 0,-25 0 16,12 0-16,1 0 0,39 0 0,-53 0 0,13 0 0,-12 0 0,52 13 0,-40-13 0,-13 0 0,14 0 0,26 0 16,-27 0-16,-13 0 0,14 0 0,26 0 0,-27 0 0,-12 0 0,-1 0 0,53 0 0,-40 0 15,-12 13-15,105-13 0,-93 0 0,27 0 0,-27 0 0,-12 0 16,12 0-16,-13 0 0,1 0 0,-1 0 0,40 0 0,-40 0 0,0 0 0,0 0 0,54 0 0,-54 0 15,0 0-15,14 0 0,-1 0 0,27 0 0,-40 0 0,53 0 0,-52 0 0,-1 0 0,0 0 16,27 0-16,-14 0 0,-13 0 0,1 0 0,12 0 0,-13 0 0,14 0 0,-14 0 0,0 0 0,40 0 16,-40 0-16,14 0 0,-14 0 0,27 0 0,-27 0 0,53 0 0,-53 0 0,67 0 15,-67 0-15,0 0 0,40 0 0,-40 0 0,0 0 0,40 0 0,-39 0 16,12 0-16,27 0 0,-40 0 0,0 0 0,1 0 0,25 0 0,-25 0 0,-1 0 0,0 0 0,27 0 16,-27 0-16,13 0 0,-12 0 0,12 0 0,-13 0 0,14 0 0,-1 0 0,-12 0 0,12 0 0,-13 0 15,0 0-15,27 14 0,-27-14 0,1 0 0,-1 0 0,13 0 0,1 0 0,-14 0 0,0 0 0,0 0 0,27 0 16,-27 0-16,1 0 0,12 0 0,0 0 0,-12 0 0,12 0 0,27 0 0,-40 0 0,1 0 0,-1 0 15,26 0-15,-25 0 0,12 0 0,-13 0 0,27 0 0,-27 0 0,53 0 0,-52 0 16,39 13-16,-40-13 0,26 0 0,-25 0 0,-1 0 0,0 0 16,14 0-16,-14 0 0,13 0 0,-12 0 0,-1 0 0,13 0 0,-13 0 15,1 13-15,12-13 0,-13 0 0,1 0 0,12 0 0,-13 0 0,14 0 16,-14 0-16,13 0 0,-12 0 0,12 0 0,-13 0 0,1 0 16,-1 0-16,0 0 0,0 0 0,1 0 0,-1 0 0,0 0 0,0 0 15,0 0-15,1 0 0,12 13 0,-13-13 0,1 0 0,-1 0 0,0 0 0,0 0 16,1 0-16,12 0 0,-13 0 0,0 0 0,1 0 15,-1 0-15,0 0 0,0 0 0,1 0 16,-1 0-16,0 0 16,0 0-16,0 0 15,-13-13-15,14 13 0,-1 0 16,0 0-16,0 0 0,-13-13 0,14 13 16,-1 0-16,0 0 0,0 0 15,1 0-15,-1 0 16,0 0 15,0 0-31,0 0 16,1 0-16,-1 0 15,0 0-15,0 0 0,-13-13 16,14 13-16,-1 0 0,0 0 16,0 0-16</inkml:trace>
</inkml:ink>
</file>

<file path=ppt/ink/ink3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6:46.4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12065 8678 0,'14'0'62,"-1"0"-46,0 0-16,0 0 0,0 0 0,1 0 15,-1 0-15,0 0 0,80 0 16,-54 0-16,-25 0 0,158 0 16,-159 0-16,27 0 0,-27 0 0,0 0 0,0 0 0,225 14 15,-158-14-15,-41 0 0,253 0 16,-213 13-16,-39-13 0,198 13 15,-13 0 1,-186-13-16,345 13 0,-291-13 16,-41 0-16,-25 14 0,13-14 0,356 0 15,-329 0-15,-41 0 0,1 0 0,369 0 16,-369 0-16,26 0 0,264 0 16,-277 0-16,39 0 0,-52 0 0,-1 0 0,1 0 0,356 0 15,-330 0-15,-13 0 0,277 26 16,-237-26-16,-27 0 15,-27 13-15,292 1 16,-279-14-16,1 0 0,211 0 16,-184 13-16,-54-13 0,13 0 0,-13 0 0,14 0 0,211 0 15,-198 0-15,-27 0 0,13 0 0,1 0 0,39 0 16,-39 0-16,-1 0 0,27 0 0,-27 0 0,27 0 0,-39 0 0,12 0 0,0 0 16,1 0-16,-14 0 0,0 0 0,14 0 0,12 0 0,-25 0 0,-1 0 0,13 0 0,1 0 0,-1 0 0,-12 0 15,52 0-15,-53 0 0,53 0 0,-53 0 0,40 0 16,-40 0-16,1 0 0,25 0 0,-25 0 0,-1 0 0,13 0 0,-13 0 0,1 0 15,12 0-15,-13 0 0,1 0 0,-1 0 0,0 0 0,0 0 0,1 0 16,-1 0-16,0 0 0,0 0 0,0 0 0,1 0 0,-1 0 16,0 0-16,0 0 0,1 0 15,-1 0-15,0 0 0,0 0 16,1 0-16,-1 0 16</inkml:trace>
</inkml:ink>
</file>

<file path=ppt/ink/ink3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6:48.3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3096 9538 0,'13'0'16,"0"0"-16,1 0 0,-1 0 15,0 0-15,0 0 0,1 0 0,-1 0 0,0 0 16,0 0-16,0 0 0,1 0 0,-1 0 0,0 0 0,0 0 0,1 0 0,-1 0 0,0 0 0,0 0 16,1 0-16,-1 0 0,0 0 0,13 0 0,-12 0 0,12 0 0,1 0 0,-14 0 0,0 0 0,0 0 0,1 0 15,12 0-15,-13 0 0,0 0 0,14 0 0,-1 0 0,-12 0 0,12 0 0,-13 0 0,0 0 0,14 0 0,-14 0 0,14 0 0,-14 0 0,0 0 0,0 0 16,14 0-16,-14 0 0,13 0 0,-12 0 0,12 0 0,-13 0 0,14 0 0,-14 0 0,14 0 0,-14 0 0,26 0 0,-25 0 0,12 0 0,-13 0 0,14 0 0,-1 0 16,-12 0-16,12 0 0,0 0 0,1 0 0,-14 0 0,14 0 0,-1 0 0,-13 0 0,14 0 0,-1 0 0,1 13 0,-1-13 0,-13 0 0,14 0 0,-1 0 15,1 0-15,-1 0 0,-13 0 0,14 14 0,-1-14 0,1 0 0,-1 0 0,-13 0 0,14 0 0,-1 0 0,1 0 0,-14 0 0,14 0 0,-1 0 0,0 0 0,1 0 16,-14 0-16,14 13 0,-14-13 0,13 0 0,1 0 0,-14 0 0,13 0 0,-12 0 0,12 0 0,1 0 0,-1 13 0,-13-13 0,14 0 0,-14 0 0,13 0 15,-12 0-15,12 0 0,-13 0 0,14 0 0,-14 0 0,13 0 0,-12 0 0,12 0 0,-13 0 0,14 0 0,-14 0 0,14 0 0,-14 0 0,0 0 0,0 13 0,14-13 16,-14 0-16,13 0 0,-12 0 0,-1 0 0,13 0 0,-12 0 0,-1 0 0,0 0 0,13 0 0,-12 0 0,-1 0 0,13 0 0,-12 0 0,12 0 0,0 0 16,-12 0-16,-1 0 0,13 0 0,-12 0 0,-1 0 0,0 0 0,14 0 0,-14 0 0,0 0 0,13 0 0,1 0 0,-14 0 0,14 0 0,-14 0 15,0 0-15,0 0 0,1 0 0,12 0 0,-13 0 0,0 0 0,1 0 0,-1 0 0,13 0 0,-12 0 0,-1 0 0,0 0 0,0 0 0,14 0 0,-14 0 0,13 0 16,-12 0-16,-1 0 0,13 0 0,-12 0 0,12 0 0,-13 0 0,0 0 0,1 0 0,-1 0 0,13 0 0,1 0 0,-14 0 0,0 0 16,1 0-16,-1 0 0,13 0 0,-13-13 0,1 13 0,-1 0 0,0 0 0,0 0 0,14 0 0,-1 0 0,-12 0 0,-1 0 0,13 0 0,1 0 15,-14 0-15,0 0 0,14 0 0,-1 0 0,-13 0 0,1 0 0,12-13 0,-13 13 0,14 0 0,-14 0 0,0 0 0,0 0 0,1 0 16,12 0-16,0 0 0,-12 0 0,-1 0 0,0 0 0,0 0 0,1 0 0,12 0 0,1-13 0,-14 13 0,0 0 0,0 0 0,0 0 15,1 0-15,12 0 0,-13 0 0,1 0 0,-1 0 0,0 0 0,0 0 0,1 0 0,-1 0 0,13 0 0,1 0 0,-14 0 0,0 0 0,0 0 0,1 0 16,-1 0-16,13 0 0,-13 0 0,14 0 0,-1 0 0,-12 0 0,-1 0 0,0 0 0,0 0 0,1 0 0,12 0 0,0 0 0,-12 0 16,-1 0-16,0 0 0,0 0 0,1 0 0,-1 0 0,0 0 0,14 0 0,-14 0 0,13 0 0,-13 0 0,1 0 0,12 0 0,-13 0 15,14 0-15,-14 0 0,0 0 0,1 0 0,-1 0 0,0 0 0,0 0 0,14 0 0,-14 0 0,0 0 0,0 0 0,1 0 0,-1 0 0,13 0 0,1 0 16,-14 0-16,0 0 0,0 0 0,1 0 0,-1 0 0,13 0 0,1 0 0,-14 0 0,0 0 0,0 0 0,1 0 0,-1 0 0,13 0 0,1 0 16,-14 0-16,0 0 0,14 0 0,-1 0 0,-13 0 0,1 0 0,-1 0 0,0 0 0,0 0 0,14 0 0,-1 0 0,-12 0 0,-1 0 15,0 0-15,0 0 0,0 0 0,14 0 0,-1 0 0,-12 0 0,12 0 0,-13 0 0,0 0 0,1 0 0,-1 0 0,0 0 0,0 0 0,1 0 16,-1 0-16,0 0 0,0 0 0,1 0 0,-1 0 0,0 0 0,0 0 0,0 0 0,1 0 0,-1 0 0,0 0 0,0 0 0,14 0 0,-14 0 15,14 0-15,-14 0 0,0 0 0,0 13 0,0-13 0,1 0 0,-1 0 0,0 0 0,14 0 0,-14 0 0,0 0 0,0 0 16,1 0-16,-1 0 0,0 0 0,0 0 0,0 0 0,1 0 0,-1 0 0,13 0 0,-12 0 0,-1 13 0,0-13 0,0 0 0,1 0 16,-1 0-16,0 0 0,0 0 0,0 0 0,1 0 0,-1 0 0,0 0 0,0 0 0,1 0 0,-1 0 15,0 0-15,0 0 0,0 0 0,1 0 0,-14 13 0,13-13 0,0 0 0,0 0 0,1 0 0,-1 0 0,0 0 16,0 0-16,1 0 0,-1 0 0,0 0 0,0 0 0,0 0 0,1 0 16,-1 0-16,0 0 0,0 0 0,1 0 0,-1 0 0,0 0 0,0 0 0,1 0 15,-1 0-15,0 0 0,0 0 0,0 0 0,1 0 0,-1 0 0,0 0 16,0 0-16,1 0 0,-1 0 0,0 0 0,0 0 0,0 0 0,1 0 0,-1 0 0,0 0 15,0 0-15,1 0 0,-1 0 0,0 14 0,0-14 0,1 0 0,-1 0 0,0 0 0,0 0 16,0 0-16,1 0 0,-1 0 0,0 0 0,0 0 0,1 0 0,-1 0 0,0 0 0,0 0 16,1 0-16,-1 0 0,0 0 0,0 0 0,0 0 0,1 0 0,-1 0 0,0 0 0,0 0 15,1 0-15,-1 0 0,0 0 0,0 0 0,1 0 0,-1 0 0,0 0 0,0 0 0,0 0 0,1 0 0,-1 0 16,0 0-16,0 0 0,1 0 0,-1 0 0,0 0 0,0 0 0,1 0 0,-1 0 0,0 0 0,0 0 0,0 0 0,1 0 16,-1 0-16,0 0 0,0 0 0,1 0 0,-1 0 0,0 0 0,0 0 0,0 0 0,1 0 0,-1 0 0,0 0 0,0 0 0,1 0 15,-1 0-15,0 0 0,0 0 0,14 0 0,-14 0 0,0 0 0,0 0 0,1 0 0,-1 0 0,0 0 0,14 0 16,-14 0-16,0 0 0,0 0 0,1 0 0,-1 0 0,0 0 0,0 0 0,14 0 0,-14 0 0,0 0 0,0 0 15,1 0-15,-1 0 0,0 0 0,0 0 0,0 0 0,1 0 0,-1 0 0,0 0 0,0 0 0,1 0 0,-1 0 0,0 0 16,0 0-16,1 0 0,-1 0 0,0 0 0,0 0 0,0 0 0,1 0 0,12 0 0,-13 0 0,1 0 0,-1 0 0,0 0 16,0 0-16,1 0 0,-1 0 0,13 0 0,-13 0 0,1 0 0,12 0 0,-13 0 0,1 0 0,-1 0 0,0 0 0,0 0 15,1 0-15,-1 0 0,0 0 0,0 0 0,0 0 0,1 0 0,-1 0 0,0 0 0,14 0 0,-14 0 0,13 0 0,1 0 0,-14 0 16,0 0-16,0 0 0,1 0 0,-1 0 0,0 0 0,0 0 0,1 0 0,-1 0 0,0 13 0,0-13 0,0 0 0,1 0 0,12 0 0,-13 0 16,1 0-16,-1 0 0,0 0 0,14 0 0,-14 0 0,0 0 0,0 0 0,0 0 0,1 0 0,12 0 0,-13 0 15,14 0-15,-14 13 0,0-13 0,1 0 0,-1 0 0,0 0 0,0 0 0,0 0 0,1 0 0,-1 0 0,0 0 16,0 0-16,1 0 0,-1 0 0,0 0 0,0 0 0,0 0 0,14 0 0,-14 0 0,0 0 0,1 0 0,-1 0 0,0 0 15,0 0-15,14 0 0,-14 0 0,13 0 0,-12 0 0,-1 0 0,0 0 0,0 0 0,1 0 0,-1 0 0,0 0 0,0 0 0,14 0 0,-1 13 16,-13-13-16,1 0 0,-1 0 0,0 0 0,0 0 0,14 0 0,-14 0 0,0 14 0,1-14 0,-1 0 0,13 0 0,-13 0 0,1 0 0,-1 0 0,0 13 16,0-13-16,1 0 0,12 0 0,-13 0 0,1 0 0,-1 0 0,0 0 0,13 0 0,-12 0 0,12 0 0,-13 0 0,1 0 0,-1 0 0,0 13 15,0-13-15,14 0 0,-14 0 0,13 0 0,-12 0 0,12 0 0,-26 13 0,27-13 0,-14 0 0,13 0 0,-13 0 0,1 0 16,12 0-16,-13 0 0,14 0 0,-14 13 0,0-13 0,1 0 0,-1 0 0,0 0 0,0 0 0,0 0 0,1 0 0,-1 0 0,0 0 16,0 0-16,1 0 0,-1 0 0,0 0 0,0 0 0,0 0 0,1 0 0,-1 0 0,0 0 0,0 0 0,1 0 0,-1 0 15,13 0-15,-12 0 0,-1 0 0,0 0 0,0 0 0,0 0 0,1 0 0,12 0 0,-13 0 0,1 0 0,-1 0 0,0 0 16,14 0-16,-14 0 0,0 0 0,0 0 0,0 0 0,1 0 0,-1 0 0,0 0 0,14 0 0,-14 0 0,0 0 15,27 0-15,-27 0 0,0 0 0,0 14 0,14-14 0,-1 0 0,-12 0 0,12 0 0,14 13 16,-27-13-16,0 0 0,27 0 0,-27 0 0,0 13 0,1-13 0,12 0 0,-13 0 0,14 0 0,-1 0 16,14 0-16,-27 0 0,0 0 0,14 0 0,-14 0 0,0 0 0,0 0 0,1 0 15,-1 0-15,0 0 0,14 13 0,-14-13 0,0 0 0,14 0 0,-14 0 0,0 0 0,0 0 0,0 0 16,1 0-16,-1 0 0,0 0 0,0 0 0,1 0 0,-1 0 0,13 0 0,-13 0 16,1 0-16,-1 0 0,13 14 0,-12-14 0,12 0 0,-13 0 0,14 0 15,-14 0-15,0 0 0,0 0 0,1 0 0,-1 0 0,13 0 0,-12 0 16,12 13-16,-13-13 0,14 0 0,-14 0 0,0 0 0,0 0 15,1 0-15,-1 0 0,0 0 0,0 0 0,1 0 0,-1 0 0,0 0 0,14 0 16,-14 0-16,0 0 0,0 0 0,0 13 16,1-13-16,-1 0 0,0 0 15</inkml:trace>
</inkml:ink>
</file>

<file path=ppt/ink/ink3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6:51.9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3784 10901 0,'0'13'15,"13"-13"1,0 0 0,1 0-16,-1 0 15,0 0-15,0 0 0,0 0 0,1 0 0,-1 0 0,0 0 0,0 0 16,1 0-16,-1 0 0,0 0 0,0 0 0,1 0 0,-1 0 0,0 0 0,0 0 0,0 0 0,1 0 16,-1 0-16,0 0 0,0 0 0,1 0 0,-1 0 0,0 0 0,0 0 0,1 0 0,-1 0 0,13 0 0,1 0 15,-14 0-15,13 0 0,-12 0 0,12 0 0,-13 0 0,1 0 0,-1 0 0,0 0 0,0 0 0,0 0 0,1 0 0,12 0 0,-13 0 0,1 0 16,-1 0-16,0 0 0,13 0 0,-12 0 0,-1 0 0,0 0 0,0 0 0,14 0 0,-14 0 0,0 0 0,1 0 0,-1 0 0,13 0 0,-13 0 0,1 0 15,12 0-15,-13 0 0,14 0 0,-1 0 0,-12 0 0,-1 0 0,13 0 0,-13 0 0,1 0 0,-1 0 0,0 0 0,14 0 0,-14 0 0,13 0 0,1 0 16,-14 0-16,0 0 0,14 0 0,-1 0 0,-13 0 0,14 0 0,-14 0 0,0 0 0,0 0 0,1 0 0,12 0 0,-13 0 0,14 0 16,-14 0-16,0 0 0,14 0 0,-1 0 0,-13 0 0,1 0 0,-1 0 0,0 0 0,0 0 0,1 0 0,-1 0 0,13 0 0,-12 0 0,12 0 15,-13 0-15,0 0 0,1 0 0,-1 0 0,0 0 0,14 0 0,-14 0 0,13 0 0,1 0 0,-14 0 0,13 0 0,-12 0 16,-1 0-16,0 0 0,0 0 0,14 0 0,-14 0 0,0 0 0,0 0 0,1 0 0,-1 0 0,13 0 0,-12 0 0,-1 0 0,0 0 0,0 0 16,14 0-16,-1 0 0,-13 0 0,1 0 0,-1 0 0,0 0 0,0 0 0,1 0 0,-1 0 0,0 0 0,14 0 0,-14 0 0,13 0 15,-13 0-15,1 0 0,-1 0 0,0 0 0,14 0 0,-1 0 0,-13 0 0,0 0 0,1 0 0,-1 0 0,13 0 0,-12 0 0,-1 0 0,0 0 0,0 0 16,14 0-16,-14 0 0,0 0 0,0 0 0,1 0 0,12 0 0,-13 0 0,1 0 0,-1 0 0,0 0 0,0 0 0,14 0 0,-1 0 0,-13 0 15,1 0-15,12 0 0,1-13 0,-14 13 0,0 0 0,14 0 0,-1 0 0,-13 0 0,0 0 0,14 0 0,-1 0 0,-12 0 0,-1 0 16,13 0-16,1 0 0,-14 0 0,0 0 0,14 0 0,-1 0 0,-13 0 0,1 0 0,-1 0 0,0 0 0,0 0 0,14 0 0,-14 0 0,0 0 16,0 0-16,1 0 0,12 0 0,-13 0 0,1 0 0,-1 0 0,0 0 0,13 0 0,1 0 0,-14 0 0,0 0 0,1 0 0,-1 0 0,0 0 15,14 0-15,-14 0 0,13 0 0,1 0 0,-14 0 0,13 0 0,-12 0 0,-1 0 0,0 0 0,0 0 0,0 0 0,1 0 0,-1 0 16,13 0-16,-12 0 0,12 0 0,-13 0 0,1 0 0,12 0 0,-13 0 0,0 0 0,1 0 0,-1 0 0,0 0 0,0 0 16,1 0-16,-1 0 0,0 0 0,0 0 0,1 0 0,-1 0 0,0 0 0,0 0 0,0 0 0,1 0 0,-1 0 0,0 0 15,0-13-15,1 13 0,-1 0 0,0 0 0,0 0 0,1 0 0,-1 0 0,0 0 0,0 0 0,0 0 16,1 0-16,-1 0 0,0 0 0,0 0 0,1 0 0,-1 0 0,0 0 0,0 0 0,1-14 15,-1 14-15,0 0 0,0 0 0,0 0 0,1 0 0,-1 0 0,0 0 16,0 0-16,1 0 0,-1 0 0,0 0 0,0 0 0,0 0 0,1 0 16,-1 0-16,0 0 0,0 0 0,1 0 0,-1 0 0,0 0 0,0-13 15,1 13-15,-1 0 0,0 0 0,0 0 0,0 0 0,1 0 0,-1 0 0,0 0 16,0 0-16,1 0 0,-1 0 0,0 0 0,0 0 0,1 0 0,-1 0 0,0 0 16,0 0-16,0 0 0,1 0 0,-1 0 0,0 0 0,0 0 0,1 0 0,-1 0 15,0 0-15,0 0 0,0 0 0,1 0 0,-1 0 0,0 0 0,0 0 0,1 0 16,-1 0-16,0 0 0,0 0 0,1 0 0,-1 0 0,0 0 0,0 0 0,0 0 0,1 0 15,-1 0-15,0 0 0,0 0 0,1 0 0,-1 0 0,0 0 0,0 0 0,1 0 0,-1 0 0,0 0 16,0 0-16,0 0 0,1 0 0,-1 0 0,0 0 0,0 0 0,1 0 0,-1 0 0,0 0 0,0 0 0,1 0 16,-1 0-16,13 0 0,-13 0 0,14 0 0,-14 0 0,0 0 0,1 0 15,-1 0-15,0 0 0,0 0 0,1 0 0,-1 0 0,0 0 0,0 0 0,0 0 16,1 0-16,-1 0 0,0 0 0,0 0 0,1 0 0,12 0 16,-13 0-16,0 0 0,1 0 0,-1 0 0,0 0 0,0 0 0,1 0 15,-1 0-15,0 0 0,0 0 0,1 0 0,-1 0 0,13 0 0,-13 0 16,1 0-16,12 0 0,-13 0 0,27 0 0,-27 0 0,1 0 0,-1 0 15,13 0-15,-13 0 0,40 0 0,-39 0 0,-1 0 0,13 0 0,-13 0 0,1 0 16,25 0-16,-25 0 0,12 0 0,1 0 0,-14 0 0,0 0 0,0 0 0,14 0 16,-14 0-16,0 0 0,27 0 0,-27 0 0,14 0 0,-1-13 0,-13 13 0,0 0 15,27 0-15,-27 0 0,1 0 0,-1 0 0,27 0 0,-27 0 0,40 0 16,-40 0-16,0 0 0,27-13 0,-27 13 0,27 0 0,-27 0 0,0 0 0,14 0 16,-14 0-16,0 0 0,0 0 0,1 0 0,-1 0 0,0 0 0,0 0 0,14 0 0,-14 0 15,13 0-15,-12 0 0,-1 0 0,13 0 0,-12 0 0,25 0 16,-26 0-16,14 0 0,-14 0 0,14 0 0,-14 0 0,0 0 15,0 0-15,1 0 0,-1 0 0,0 0 0,0 0 0,0 0 16,1 0-16,-1 0 0,0 0 0,0 0 0,1 0 0,-1 0 0,0 0 0,0 0 0,0 0 16,1 0-16,-1 0 0,13 0 0,-12 0 0,12 0 15,-13 0-15,1 0 0,12 0 0,-13 0 0,14 0 0,-14 0 0,13 0 16,-12 0-16,-1 0 0,0 0 0,14 0 0,-14 0 0,0 0 0,13 0 0,-12 0 16,12 0-16,-13 0 0,27 0 0,-27 0 0,1 0 0,12 0 15,-13 0-15,0 0 0,14 0 0,-14 0 0,14 0 0,-14 0 0,0 0 16,14 0-16,-14 0 0,13 0 0,-13 0 0,1 0 0,-1 0 15,0 0-15,0 0 0,1 0 0,-1 0 0,0 0 0,0 0 0,0 0 0,1-14 16,-1 14-16,0 0 0,0 0 0,1 0 0,-1 0 0,0 0 0,0 0 16,1 0-16,-1 0 0,0 0 0,0 0 0,0 0 0,1 0 0,12 0 15,-13 0-15,1 0 0,-1-13 0,0 13 0,14 0 0,-14 0 16,13 0-16,-13 0 0,14 0 0,-14 0 0,0 0 0,14-13 16,-14 13-16,0 0 0,0 0 0,1 0 0,-1 0 0,0 0 0,0 0 15,1 0-15,-1 0 0,13 0 0,-12 0 0,-1 0 16,0 0-16,0 0 0,0 0 0,1 0 0,-1 0 0,0 0 0,0 0 15,1 0-15,-1 0 0,0 0 0,0 0 0,1 0 0,-1 0 0,0 0 0,0 0 16,0 0-16,1 0 0,-1 0 0,0 0 0,0 0 0,1 0 0,-1 0 0,0 0 16,0 0-16,1 0 0,-1 0 0,0 0 0,0 0 0,0 0 0,1 0 0,-1 0 0,0 0 15,0 0-15,1 0 0,-1 0 0,0 0 0,0 0 0,1 0 0,-1 0 16,0 0-16,0 0 0,0 0 0,1 0 0,-1 0 0,0 0 0,0 0 16,1 0-16,-1 0 0,0 0 0,0 0 0,0 0 0,1 0 0,-14-13 15,13 13-15,0 0 0,0 0 0,1 0 0,-1 0 0,0 0 0,0 0 16,1 0-16,-1 0 0,0 0 0,0 0 0,0 0 0,1 0 0,-1 0 15,0 0-15,0 0 0,1 0 0,-1 0 0,0 0 0,0 0 0,1 0 0,-1 0 16,0 0-16,0-13 0,0 13 0,1 0 0,-1 0 0,0 0 0,0 0 0,1 0 0,-1 0 16,0 0-16,0 0 0,0 0 0,1 0 0,-1 0 0,0 0 0,0 0 0,1 0 0,-1 0 0,0 0 0,0 0 15,1 0-15,-1 0 0,0 0 0,0 0 0,0 0 0,1 0 0,-1 0 0,0 0 0,0 0 0,1 0 16,-1 0-16,0 0 0,0 0 0,1 0 0,-1 0 0,0 0 0,0 0 0,0 0 0,1 0 0,-1 0 0,0 0 16,0 0-16,1 0 0,-1 0 0,0 0 0,0 0 0,1 0 0,-1 0 0,0 0 0,0 0 0,0 0 15,1 0-15,-1 0 0,0 0 0,0 0 0,1 0 0,-1 0 0,0 0 0,0 0 0,1 0 0,-1 0 16,0 0-16,0 0 0,0 0 0,1 0 0,-1 0 0,0 0 0,0 0 0,1 0 0,-1 0 0,0 0 15,0 0-15,0 0 0,1 0 0,-1 0 0,0 0 0,0 0 0,1 0 0,-1 0 0,0 0 0,0 0 0,1 0 16,-1 0-16,0 0 0,0 0 0,0 0 0,1 0 0,-1 0 0,0 0 0,0 0 0,1 0 0,-1 0 0,0 0 0,0 0 16,1 0-16,-1 0 0,0 0 0,0 0 0,0 0 0,1 0 0,-1 0 0,0 0 0,0 13 0,1-13 0,12 0 15,-13 0-15,0 0 0,1 0 0,-1 0 0,13 0 0,-12 0 0,-1 0 0,0 0 0,0 0 16,1 0-16,-1 0 0,0 0 0,0 0 0,0 0 0,1 0 0,-1 0 0,0 0 0,0 0 0,1 0 16,-1 0-16,0 0 0,0 0 0,1 0 0,-1 0 0,0 0 0,0 0 0,0 0 15,1 0-15,-1 0 0,0 0 0,0 0 0,1 0 0,-1 0 0,0 0 0,0 0 0,1 0 0,-1 0 16,0 0-16,0 0 0,0 0 0,1 0 0,-1 0 0,0 0 0,0 0 0,1 0 15,-1 0-15,0 0 0,0 0 0,1 0 0,-1 0 0,0 0 0,0 0 0,0 0 0,1 0 16,-14 13-16,13-13 0,0 0 0,0 0 0,1 0 0,-1 0 0,0 0 0,0 0 0,0 0 0,1 0 16,-1 0-16,0 0 0,0 0 0,1 0 0,-1 0 0,0 0 0,0 0 15,1 0-15,-1 0 0,0 0 0,0 0 0,0 0 0,1 0 0,-1 0 0,0 0 0,0 0 16,1 0-16,-1 0 0,0 0 0,0 0 0,1 0 0,-1 0 0,0 0 0,0 0 0,0 0 16,1 0-16,-1 0 0,0 0 0,0 0 0,1 0 0,-1 0 0,0 0 0,0 0 15,0 0-15,1 0 0,-1 0 0,0 0 0,0 0 0,1 0 0,-1 0 0,0 0 0,0 0 16,1 0-16,-1 0 0,0 0 0,0 0 0,0 0 0,1 13 0,-1-13 15,0 0-15,0 0 0,1 0 0,-1 0 0,0 0 0,0 0 0,1 0 0,-1 0 0,0 13 16,0-13-16,0 0 0,1 0 0,-1 0 0,0 0 0,0 0 0,1 0 16,-1 0-16,0 0 0,0 0 0,1 14 0,-1-14 0,0 0 0,0 0 15,0 0-15,1 0 0,-1 0 0,0 0 0,0 0 0,1 0 0,-1 0 16,0 0-16,0 0 0,1 0 0,-1 0 0,0 0 0,0 0 0,0 13 0,1-13 0,-1 0 16,0 0-16,0 0 0,1 0 0,-1 0 0,0 0 0,-13 13 0,13-13 15,0 0-15,1 0 0,-1 0 0,0 0 0,0 0 0,1 0 0,-14 13 0,13-13 0,0 0 0,0 0 16,1 0-16,-1 0 0,0 0 0,0 0 0,0 0 0,1 0 0,-1 0 0,0 0 15,0 0-15,1 0 0,-1 0 0,0 0 0,0 0 0,1 0 0,-1 0 0,0 0 0,0 0 16,0 0-16,1 0 0,-1 0 0,0 0 0,0 0 0,1 0 0,-1 0 0,0 0 0,0 0 16,0 0-16,1 0 0,-1 0 0,0 14 0,0-14 0,1 0 0,-1 0 0,0 0 0,0 0 15,1 0-15,-1 0 0,0 0 0,0 0 0,0 0 0,1 0 0,-1 0 0,0 0 0,0 0 0,-13 13 16,14-13-16,-1 0 0,0 0 0,0 0 0,1 0 0,-1 0 0,0 0 0,0 0 0,0 0 0,1 0 16,-1 0-16,0 13 0,0-13 0,1 0 0,-1 0 0,0 0 0,0 0 0,1 0 0,-1 0 15,0 0-15,0 0 0,0 0 0,1 0 0,-1 0 0,0 0 0,0 0 0,1 0 0,-1 0 0,13 0 16,-12 0-16,12 0 0,-13 0 0,0 0 0,1 0 0,-1 0 0,0 0 0,0 0 15,1 0-15,-1 0 0,0 0 0,0 0 0,14 0 0,-14 0 0,13 0 16,-12 0-16,-1 0 0,0 0 0,0 0 0,1 0 0,-1 0 0,-13 13 0,26-13 0,-13 0 0,1 0 16,12 0-16,-13 0 0,14 0 0,-14 0 0,0 0 0,1 0 0,-1 0 0,0 0 15,0 0-15,0 0 0,14 0 0,-14 0 0,14 0 0,-14 0 0,13 0 16,-13 0-16,1 0 0,-1 0 0,0 0 0,0 0 0,1 0 0,-1 0 0,13 0 0,-12 0 16,12 0-16,-13 0 0,14 0 0,-14 0 0,13 0 15,-12 0-15,-1 0 0,0 0 0,0 0 0,1 0 0,-1 0 0,0 0 0,0 0 0,0 0 16,1 0-16,-1 0 0,0 0 0,0 0 0,14 0 0,-27 14 0,13-14 0,0 0 0,1 0 0,-1 0 15,0 0-15,0 0 0,0 0 0,1 0 0,-1 0 0,0 0 0,0 0 0,1 0 0,-1 0 16,0 0-16,0 0 0,-13 13 0,14-13 0,-1 0 0,0 0 0,0 0 0,0 0 0,1 0 0,-1 0 0,0 0 0,0 0 16,1 0-16,-1 0 0,0 0 0,0 0 0,0 0 0,1 0 0,-1 0 0,0 0 0,0 0 15,1 0-15,-1 0 0,0 0 0,0 0 0,1 0 0,-1 0 0,0 0 0,0 0 0,0 0 16,1 0-16,-1 0 0,0 0 0,0 0 0,1 0 0,-1 0 0,0 0 0,0 0 16,1 0-16,-1 0 0,0 0 0,0 0 0,0 0 0,1 0 0,-1 0 0,0 13 0,0-13 15,1 0-15,-1 0 0,0 0 0,0 0 0,0 0 0,1 0 0,-1 0 0,-13 13 0,13-13 0,0 0 16,1 0-16,-1 0 0,0 0 0,0 0 0,1 0 0,-1 0 0,0 0 0,0 0 15,0 0-15,1 13 0,-1-13 0,0 0 0,0 0 0,1 0 0,-1 0 16,0 0-16,0 0 0,1 0 0,-1 0 0,0 0 0,0 0 0,0 0 16,1 0-16,-1 0 0,0 0 0,0 0 0,1 0 0,-1 0 0,0 0 15,0 0-15,1 0 0,-1 0 0,0 0 0,0 0 0,0 0 0,1 0 0,-1 0 0,0 0 16,0 0-16,1 0 0,-1 0 0,0 0 0,0 0 0,1 0 0,-1 0 0,0 0 0,0 0 0,0 0 0,1 0 0,-14 14 16,13-14-16,0 0 0,0 0 0,1 0 0,38 0 0,-38 0 0,-1 0 0,13 13 15,-12-13-15,-1 0 0,0 0 0,0 0 0,14 0 0,-14 0 0,27 0 0,-27 13 0,0-13 0,0 0 0,1 0 16,-1 0-16,0 0 0,0 0 0,1 0 0,25 0 0,-26 0 0,54 0 0,-54 0 15,26 0-15,-25 0 0,-1 0 0,0 0 0,0 0 0,1 0 0,-1 0 0,13 13 0,-12-13 16,-1 0-16,0 0 0,0 0 0,0 0 0,1 0 0,-1 0 0,13 0 0,-12 0 0,-1 0 0,0 0 0,0 14 0,1-14 16,-1 0-16,0 0 0,0 0 0,0 0 0,1 0 0,-1 0 0,0 0 0,0 0 0,1 0 0,-1 0 0,-13 13 0,13-13 15,0 0-15,1 0 0,-1 0 0,0 0 0,0 0 0,0 0 0,1 0 0,-1 0 0,0 0 0,0 0 0,1 0 0,-1 0 16,0 0-16,0 0 0,1 0 0,-1 0 0,0 0 0,0 0 0,0 0 0,1 0 16,-1 0-16,0 0 0,0 0 0,1 0 15,-1 0-15,0 0 0,0 0 16,0 0-16,1 0 15,-1 0 1</inkml:trace>
</inkml:ink>
</file>

<file path=ppt/ink/ink3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6:53.9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3810 11655 0,'0'13'31,"14"-13"-31,-1 0 16,0 0-16,0 0 16,0 0-1,1 0-15,-1 0 16,0 0-16,0 0 0,1 0 0,-1 0 0,0 0 15,0 0-15,1 0 0,-1 0 0,0 0 0,0 0 0,0 0 16,1 0-16,-1 0 0,0 0 0,0 0 0,1 0 0,-1 0 0,0 0 0,0 0 0,1 0 16,-1 0-16,0 0 0,0 0 0,0 0 0,1 0 0,-1 0 0,0 0 0,0 0 0,1 0 0,-1 0 0,0 0 15,0 0-15,1 0 0,-1 0 0,0 0 0,0 0 0,0 0 0,1 0 0,-1 0 0,0 0 0,0 0 0,1 0 0,-1 0 0,0 0 0,0 0 0,0 0 16,1 0-16,-1 0 0,0 0 0,0 0 0,1 0 0,12 0 0,-13 0 0,14 0 0,-1 0 0,-13 0 0,1 0 0,-1 0 0,0 0 0,0 0 16,1 0-16,-1 0 0,0 0 0,0 0 0,1 0 0,12 0 0,-13 0 0,14 0 0,-14 0 0,0 0 0,14 0 0,-14 0 0,13 0 15,-13 0-15,1 0 0,-1 0 0,0 0 0,14 0 0,-14 0 0,13 0 0,1 0 0,-14 0 0,0 0 0,14 0 0,-1 0 0,-13 0 16,1 0-16,-1 0 0,0 0 0,0 0 0,14 0 0,-1 13 0,-13-13 0,1 0 0,12 0 0,-13 0 0,14 0 0,-1 14 15,-12-14-15,-1 0 0,13 0 0,1 0 0,-14 0 0,0 0 0,0 0 0,1 0 0,-1 0 0,13 13 0,1-13 0,-14 0 0,0 0 0,0 0 16,1 0-16,-1 0 0,13 0 0,1 0 0,-14 0 0,0 0 0,0 0 0,1 0 0,-1 0 0,0 0 0,0 0 0,1 13 0,12-13 0,1 0 16,-14 0-16,13 0 0,-13 0 0,1 0 0,-1 0 0,0 13 0,0-13 0,14 0 0,-14 0 0,14 0 0,-14 0 0,0 0 0,0 0 15,0 14-15,1-14 0,-1 0 0,0 0 0,14 0 0,-1 0 0,-13 0 0,0 0 0,1 0 0,-1 0 0,0 0 0,14 0 0,-14 0 0,13 0 16,-12 0-16,12 0 0,-13 0 0,0 0 0,1 0 0,-1 0 0,13 0 0,-12 0 0,12 13 0,1-13 0,-14 0 0,13 0 16,-13 0-16,1 0 0,-1 0 0,0 0 0,0 0 0,1 0 0,-1 0 0,0 0 0,0 0 0,1 0 0,12 0 0,-13 0 0,0 0 15,1 0-15,-1 0 0,0 0 0,0 0 0,1 0 0,12 0 0,-13 0 0,1 0 0,-1 0 0,0 0 0,0 0 0,0 0 0,1 0 0,-1 0 16,0 0-16,0 0 0,1 0 0,-1 0 0,0 0 0,0 0 0,0 0 0,1 0 0,-1 0 0,0 0 0,0 0 0,1 0 15,-1 0-15,0 0 0,0 0 0,1 0 0,-1 0 0,-13-13 0,13 13 0,0 0 0,0 0 0,1 0 0,-1 0 0,0 0 0,0 0 0,14 0 16,-14 0-16,0 0 0,1 0 0,-1 0 0,0 0 0,0 0 0,14 0 0,-14 0 0,0 0 0,14-14 0,-14 14 0,0 0 16,0 0-16,0 0 0,1 0 0,-1 0 0,13 0 0,-12 0 0,-14-13 0,26 13 0,-13 0 0,14 0 0,-14 0 0,0 0 15,14 0-15,-14 0 0,0 0 0,0 0 0,1 0 0,-1 0 0,0 0 0,0 0 0,1 0 0,-1 0 0,0 0 0,0 0 0,0 0 0,14 0 16,-14 0-16,0 0 0,1 0 0,-1 0 0,0 0 0,0 0 0,1 0 0,12 0 0,-13 0 0,14 0 0,-14 0 16,0 0-16,0 0 0,1 0 0,-1 0 0,0 0 0,0 0 0,1 0 0,-1 0 0,0 0 0,0 0 15,0 0-15,1 0 0,-1 0 0,0 0 0,0 0 0,1 0 0,-1 0 0,0 0 0,0 0 0,0 0 0,1 0 0,-1 0 16,0 0-16,0 0 0,1 0 0,-1 0 0,0 0 0,0 0 0,1 0 0,-1 0 0,0 0 0,13 13 0,-12-13 15,-1 0-15,0 0 0,0 0 0,1 0 0,-1 0 0,0 0 0,0 0 0,1 0 0,-1 0 0,0 0 0,0 0 0,-13 14 0,13-14 16,1 0-16,-1 0 0,13 0 0,-12 0 0,-1 0 0,0 0 0,0 0 0,0 0 0,1 0 0,-1 0 0,0 0 0,0 0 16,1 0-16,-1 0 0,0 0 0,0 0 0,1 0 0,-1 0 0,0 0 0,0 0 0,0 0 0,1 0 0,-1 0 15,0 0-15,0 0 0,1 0 0,-1 0 0,0 0 0,0 0 0,1 0 0,-1 0 0,0 13 16,0-13-16,0 0 0,1 0 0,-1 0 0,0 0 0,0 0 0,1 0 0,-1 0 0,0 0 0,0 0 16,1 0-16,-1 0 0,0 0 0,0 0 0,0 0 0,1 0 0,-1 0 0,0 0 0,0 0 15,1 0-15,-1 0 0,0 0 0,0 0 0,1 0 0,-1 0 0,0 0 0,0 0 0,0 0 0,1 0 16,-1 0-16,0 0 0,0 0 0,1 0 0,-1 0 0,0 0 0,0 0 0,0 0 0,1 0 0,-1 0 15,0 0-15,0 0 0,1 0 0,-1 0 0,0 0 0,0 0 0,1 0 0,-1 0 0,0 0 0,0 0 0,0 0 0,-13-13 0,14 13 16,-1 0-16,0 0 0,0 0 0,1 0 0,-1 0 0,0 0 0,0 0 0,1 0 0,12 0 0,-13 0 0,0 0 16,1 0-16,-1 0 0,0 0 0,0 0 0,1 0 0,-1 0 0,0 0 0,0 0 0,0 0 0,1 0 0,-1 0 0,0 0 15,0 0-15,1 0 0,-1 0 0,0 0 0,0 0 0,1 0 0,-1 0 0,0 0 0,0 0 0,0 0 0,1 0 0,-1 0 0,0 0 0,0 0 16,1 0-16,-1 0 0,0 0 0,0 0 0,1 0 0,-1 0 0,0 0 0,0 0 0,0 0 0,1 0 0,-1 0 0,0 0 0,0 0 0,1 0 16,-1 0-16,0 0 0,14 0 0,-14 0 0,0 0 0,0 0 0,14 0 0,-14 0 0,0 0 0,0 0 0,1 0 15,-1 0-15,0 0 0,0 0 0,1 0 0,-1 0 0,0 0 0,13 0 0,-12 0 0,-1 0 0,0 0 0,0 0 16,1 0-16,-1 0 0,0 0 0,0 0 0,0 0 0,1 0 0,-1 0 0,0 0 0,0 0 0,1 0 0,-1 0 15,0 0-15,0 0 0,14 0 0,-14 0 0,0 0 0,0 0 0,14 0 0,-14 0 0,0 0 0,1 0 0,-1 0 0,0 0 16,0 0-16,1 0 0,-1 0 0,0 0 0,0 0 0,0 0 0,1 0 0,-1 0 0,0 0 0,0 0 0,1 0 0,-1 0 0,0 0 0,0 0 0,0 0 0,14 0 16,-14 0-16,14 0 0,-14 0 0,13 0 0,1 0 0,-14 0 0,0 0 0,0 0 0,1 0 0,-1 0 0,0 0 0,0 0 15,1 0-15,-1 0 0,0 0 0,0 0 0,1 0 0,-1 0 0,13 0 0,-13 0 0,14 0 0,-14 0 0,0 0 0,1 0 0,-1 0 16,0 0-16,0 0 0,1 0 0,-1 0 0,0 13 0,0-13 0,0 0 0,1 0 0,-1 0 0,0 0 0,0 0 0,1 0 0,-1 0 16,0 0-16,0 0 0,1 0 0,-1 0 0,0 0 0,0 0 0,0 0 0,1 0 0,-1 0 0,0 0 0,0 0 0,1 0 15,-1 0-15,0 0 0,0 0 0,0 0 0,1 0 0,-1 0 0,0 0 0,0 0 0,1 0 0,12 0 0,-13 0 0,1 0 0,-1 0 16,13 0-16,-13 0 0,1 0 0,12 0 0,-13 0 0,1 0 0,-1 0 0,0 0 0,0 0 0,1 0 0,-1 0 0,0 0 15,0 0-15,0 0 0,1 0 0,-1 0 0,0 0 0,0 0 0,1 0 0,12 0 0,-13 0 0,14 0 0,-14 0 0,0 0 0,0 0 0,1 0 0,-1 0 16,13 0-16,1 0 0,-14 0 0,13 0 0,-12 0 0,-1 0 0,0 0 0,0 0 0,1 0 0,12 0 0,-13 0 0,14 0 0,-1 0 16,-13 0-16,1 0 0,12 0 0,-13 0 0,14 0 0,-14 0 0,14 0 0,-14 0 0,0 0 0,0 0 15,0 0-15,1 0 0,-1 0 0,0 0 0,14 0 0,-14 0 0,0 0 0,0 0 0,1 0 0,-1 0 0,0 0 0,13 0 16,-12 0-16,-1 0 0,0 0 0,0 0 0,1 0 0,-1 0 0,0 0 0,0 0 0,0 0 0,1 0 0,-1 0 0,0 0 0,0 0 16,1 0-16,-1 0 0,0 0 0,0 0 0,1 0 0,-1 0 0,0 0 0,13 0 0,-12 0 0,-1 0 0,0 0 0,14 0 15,-14 0-15,0 0 0,0 0 0,1 0 0,12 0 0,-13 0 0,0 0 0,1 0 0,-1 0 0,0 0 0,0 0 0,1 0 16,-1 0-16,13 0 0,-13 0 0,1 0 0,-1 0 0,0 0 0,0 0 0,1 0 0,-1 0 0,0 0 0,0 0 0,1 0 15,-1 0-15,0 0 0,13 0 0,-12 0 0,-1 0 0,0 0 0,0 0 0,1 0 0,-1 0 0,0 0 0,14 0 0,-14 0 0,0 0 16,0 0-16,0 0 0,1 0 0,-1 0 0,0 0 0,0 0 0,1 0 0,-1 0 0,0 0 0,0 0 0,1 0 0,-1 0 0,13 0 0,-13 0 16,14 0-16,-1 0 0,-12 0 0,12 0 0,-13 0 0,1 0 0,-1 0 0,0 0 0,0 0 0,0 0 0,1 0 0,-1 0 0,0 0 15,0 0-15,1 0 0,12 0 0,-13 0 0,14 0 0,-14 0 0,13 0 0,-12 0 0,-1 0 0,0 0 0,0 0 0,1 0 0,-1 0 16,0 0-16,0 0 0,0 0 0,1 0 0,-1 0 0,0 0 0,0 0 0,1 0 0,-1 0 0,0 0 0,14 0 0,-14 0 0,0 0 16,0 0-16,14 0 0,-14 0 0,0 0 0,0 0 0,1 0 0,-1 0 0,0 0 0,0 0 0,0 0 0,1 0 0,-1 0 15,0 0-15,0 0 0,1 0 0,-1 0 0,13 0 0,-12 0 0,-1 0 0,0 0 0,0 0 0,0 0 0,1 0 0,-1 13 16,13-13-16,-12 0 0,12 0 0,-13 0 0,1 0 0,-1 0 0,0 0 0,0 0 0,0 0 15,-13 13-15,14-13 0,-1 0 0,0 0 0,0 0 0,1 0 0,-1 0 0,0 0 0,0 0 0,1 0 0,-1 0 0,0 0 0,0 0 16,0 0-16,1 0 0,-1 0 0,-13 13 0,13-13 0,0 0 0,1 0 0,-1 0 0,0 0 0,0 0 0,1 0 0,-1 0 0,0 0 0,-13 14 16,13-14-16,0 0 0,1 0 0,-1 0 0,0 0 0,0 0 0,1 0 0,-1 0 0,0 0 0,0 0 0,0 0 15,1 0-15,-1 0 0,0 0 0,0 0 0,1 0 0,-1 0 0,0 0 0,0 0 16,1 0-16,-1 0 0,0 0 0,0 0 0,0 0 0,1 0 16,-1 0-16,0 0 0,0 0 0,1-14 15,-1 14-15</inkml:trace>
</inkml:ink>
</file>

<file path=ppt/ink/ink3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6:57.2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3731 12925 0,'13'0'47,"0"0"-47,1 0 16,-1 0-16,0 0 0,0 0 0,1 0 15,-1 0-15,0 0 0,0 0 0,0 0 0,1 0 0,-1 0 16,0 0-16,0 0 0,1 0 0,-1 0 0,0 0 0,0 0 0,1-13 0,-1 13 0,0 0 15,0 0-15,0 0 0,1 0 0,-1 0 0,0 0 0,0 0 0,1 0 0,-1-14 0,0 14 0,0 0 0,1 0 0,-1 0 0,0 0 16,0 0-16,0 0 0,1 0 0,-1 0 0,0 0 0,0 0 0,1 0 0,-1 0 0,0 0 0,0 0 0,1 0 0,-1 0 0,0 0 0,0 0 0,0 0 16,1 0-16,-1 0 0,0 0 0,0 0 0,1 0 0,-1 0 0,0 0 0,0 0 0,0 0 0,1 0 0,-1 0 0,0 0 0,0 0 0,1 0 0,-1 0 0,0 0 15,0 0-15,14 0 0,-14 0 0,0 0 0,0 0 0,1 0 0,-1 0 0,0 0 0,0 0 0,1 0 0,-1 0 0,0 0 0,0 0 0,1 0 16,12 0-16,-13 0 0,0 0 0,1 0 0,-1 0 0,0 0 0,0 0 0,1 0 0,-1 0 0,13 0 0,-13 0 0,1 0 16,-1 0-16,13 0 0,-12 0 0,-1 0 0,0 0 0,0 0 0,1 0 0,-1 0 0,0 0 0,0 0 0,0 0 15,1 0-15,-1 0 0,0 0 0,0 0 0,1 0 0,-1 0 0,0 0 0,0 0 0,1 0 0,-1 0 0,0 0 0,0 0 16,0 0-16,1 0 0,-1 0 0,0 0 0,0 0 0,1 0 0,-1 0 0,0 0 0,0 0 0,1 0 0,-1 0 15,0 0-15,0 0 0,0 0 0,1 0 0,-1 0 0,0 0 0,0 0 0,1 0 0,-1 0 0,0 0 0,0 0 0,1 0 16,-1 0-16,0 0 0,0 0 0,0 0 0,1 0 0,-1 0 0,0 0 0,0 0 0,1 0 0,-1 0 0,0 0 0,0 0 16,0 0-16,1 0 0,-1 0 0,0 0 0,0 0 0,1 0 0,-1 0 0,0 0 0,0 0 0,1 0 0,-1 0 15,0 0-15,0 0 0,0 0 0,1 0 0,12 0 0,-13 0 0,1 0 0,-1 0 0,0 0 0,0 0 0,1 0 0,12 0 16,-13 0-16,0 0 0,1 0 0,-1 0 0,0 0 0,0 0 0,1 0 0,-1 0 0,0 0 0,0 0 0,14 0 16,-14 0-16,0 0 0,0 0 0,1 0 0,-1 0 0,0 0 0,0 0 0,1 0 0,-1 0 0,0 0 0,13 0 15,-12 0-15,-1 0 0,0 0 0,0 0 0,1 0 0,-1 0 0,0 0 0,0 0 0,1 0 0,-1 0 16,0 0-16,0 0 0,0 0 0,1 0 0,-1 0 0,0 0 0,14 0 0,-14 0 0,0 0 0,0 0 0,1 0 15,-1 0-15,0 0 0,0 0 0,0 0 0,1 0 0,-1 0 0,0 0 0,0 0 0,1 0 0,-1 0 0,0 0 0,0 0 0,1 0 16,-1 0-16,0 0 0,0 0 0,0 0 0,1 0 0,-1 0 0,13 0 0,-12 0 0,-1 0 0,0 0 0,0 0 16,0-13-16,1 13 0,-1 0 0,0 0 0,0 0 0,1 0 0,-1 0 0,0 0 0,0 0 0,1 0 0,-1-13 0,0 13 15,0 0-15,0 0 0,1 0 0,-1 0 0,0 0 0,0 0 0,1 0 0,-1 0 0,-13-13 0,13 13 0,0 0 16,1 0-16,-1 0 0,0 0 0,0 0 0,0 0 0,1 0 0,-1 0 0,0 0 0,0 0 0,1 0 0,-1 0 16,0 0-16,0 0 0,0 0 0,1 0 0,-1 0 0,0 0 0,0 0 0,1 0 0,-1 0 15,0 0-15,0 0 0,1 0 0,-1 0 0,0 0 0,0 0 0,0 0 0,1 0 0,-1 0 16,0 0-16,0 0 0,1 0 0,-1 0 0,0 0 0,0 0 0,1 0 0,-1 0 0,0 0 15,0 0-15,0 0 0,1 0 0,-1 0 0,0 0 0,0 0 0,1 0 0,-1 0 0,0 0 0,0 0 16,1 0-16,-1 0 0,0 0 0,0 0 0,0 0 0,1 0 0,-1 0 0,0 0 0,0 0 16,1 0-16,-1 0 0,0 0 0,0 0 0,1 0 0,-1 0 0,0 0 0,0 0 15,0 0-15,1 0 0,-1 0 0,0 0 0,0 0 0,1 0 0,-1 0 16,0 0-16,0 0 0,0 0 0,1 0 0,-1 0 0,0 0 0,0 0 0,1 0 16,-1 0-16,0 0 0,0 0 0,1 0 0,-1 0 0,0 0 0,0 0 0,0 0 0,1 0 15,-1 0-15,0 0 0,0 0 0,1 0 0,-1 0 0,0 0 0,0 0 16,1 0-16,-1 0 0,0 0 0,0 0 0,0 0 0,1 0 0,-1 0 15,0 0-15,0 0 0,1 0 0,-1 0 0,0 0 0,0 0 0,0 0 0,1 0 0,-1 0 16,0 0-16,0 0 0,1 0 0,-1 0 0,0 0 0,0 0 0,1 0 0,-1 0 16,0 0-16,0 0 0,0 0 0,1 0 0,-1 0 0,0 0 0,0 0 0,1 0 0,-1 0 15,0 0-15,0 0 0,1 0 0,-1 0 0,0 0 0,0 0 0,0 0 0,1 0 16,-1 0-16,0 0 0,0 0 0,1 0 0,-1 0 0,0 0 0,0 0 16,1 0-16,-1 0 0,0 0 0,0 0 0,0 0 0,1 0 0,-1 0 0,0 0 15,0 0-15,1 0 0,-1 0 0,0 0 0,0 0 0,1 0 0,-1 0 16,0 0-16,0 0 0,0 0 0,1 0 0,-1 0 0,0 0 0,0-13 0,1 13 15,-1 0-15,0 0 0,0 0 0,0 0 0,1 0 0,-1 0 0,0 0 0,0 0 0,1 0 0,-1 0 16,0 0-16,0 0 0,1 0 0,-1 0 0,0 0 0,0 0 0,0 0 0,1-14 0,-1 14 0,0 0 0,0 0 16,1 0-16,-1 0 0,0 0 0,0 0 0,1 0 0,-1 0 0,0 0 0,0 0 0,0 0 0,1 0 15,-1 0-15,0 0 0,0 0 0,1 0 0,-1 0 0,0 0 0,0 0 0,0 0 0,1 0 0,-1 0 16,0 0-16,0 0 0,1 0 0,-1 0 0,0 0 0,0 0 0,1 0 0,-1 0 0,0 0 0,0 0 16,0 0-16,1 0 0,-1 0 0,0 0 0,0 0 0,1 0 0,-1 0 0,0 0 0,0 0 15,1 0-15,-1 0 0,0 0 0,0 0 0,0 0 0,1 0 0,-1 0 0,0 0 0,0 0 0,1 0 16,-1 0-16,0 0 0,0 0 0,1 0 0,-1 0 0,0 0 0,0 0 0,0 0 15,1 0-15,-1 0 0,0 0 0,0 0 0,1 0 0,-1 0 0,0 0 0,0 0 0,1 0 16,-1 0-16,0 0 0,0 0 0,0 0 0,1 0 0,-1 0 0,0 0 0,0 0 0,1 0 16,-1 0-16,0 0 0,0 0 0,0 0 0,1 0 0,-1 0 0,0 0 0,0 0 0,1 0 15,-1 0-15,0 0 0,0 0 0,1 0 0,-1-13 0,0 13 0,0 0 0,0 0 0,1 0 16,-1 0-16,0 0 0,0 0 0,1 0 0,-1 0 0,0 0 0,0 0 0,1 0 0,-1 0 0,0 0 16,0 0-16,0 0 0,1 0 0,-1 0 0,0 0 0,0 0 0,1 0 0,-1 0 15,0 0-15,0 0 0,0 0 0,1 0 0,-1 0 0,0 0 0,0 0 0,1 0 16,-1 0-16,0 0 0,0 0 0,1 0 0,-1 0 0,0 0 0,0 0 15,0 0-15,1 0 0,-1 0 0,0 0 0,0 0 0,1 0 0,-1 0 0,0 0 0,0 0 0,1 0 16,-1 0-16,0 0 0,0 0 0,0 0 0,1 0 0,-1 0 0,0 0 0,0 0 0,1 0 16,-1 0-16,0 0 0,0 0 0,1 0 0,-1 0 0,0 0 0,0 0 0,0 0 15,1 0-15,-1 0 0,0 0 0,0 0 0,1 0 0,-1 0 0,0 0 0,0 0 0,1 0 16,-1 0-16,0 0 0,0 0 0,0 0 0,1 0 0,-1 0 0,0 0 0,0 0 16,1 0-16,-1 0 0,0 0 0,0 0 0,0 0 0,1 0 0,-1 0 0,0 0 15,0 0-15,1 0 0,-1 0 0,0 0 0,0 0 0,1 0 0,-1 0 0,0 0 0,13 0 0,-12 0 16,-1 0-16,0 0 0,14 0 0,-14 0 0,0 0 0,14 0 0,-14 0 0,0 0 0,0 0 0,27 0 15,-27 0-15,27 0 0,-27 0 0,40 0 0,-40 0 16,14-13-16,-14 13 0,0 0 0,14 0 0,-14 0 0,26 0 16,-25 0-16,-1 0 0,13 0 0,-12 0 0,12 0 0,-13 0 0,14 0 15,-14 0-15,0 0 0,0 0 0,1 0 0,-1 0 0,0 0 0,0 0 0,1 0 16,-1 0-16,0 0 0,14 0 0,-14 0 0,0 0 0,0 0 0,0 0 0,1 0 0,-1 0 0,0 0 16,14 0-16,-14 0 0,40 13 0,-40-13 0,0 0 0,14 0 0,-14 0 15,0 0-15,0 0 0,1 0 0,12 0 0,-13 0 0,27 0 0,-27 0 0,40 0 16,-40 0-16,14 0 0,-14 0 0,27 0 0,-27 0 15,0 0-15,0 0 0,1 0 0,-1 0 0,0 0 0,0 0 0,1 0 0,-1 0 0,13 0 16,-13 0-16,14 0 0,-14 0 0,0 0 0,1 0 0,-1 0 0,0 0 0,0 0 16,14 0-16,-14 0 0,0 0 0,14 0 0,-14 0 0,27 0 15,-27 0-15,0 0 0,0 0 0,14 0 0,-14 0 0,27 0 0,-27 0 0,0 0 0,0 0 16,14 0-16,-14 0 0,27 0 0,-27 0 0,0 0 0,0 0 0,14 0 0,-14 0 16,0 0-16,1 0 0,12 0 0,-13 0 0,27 0 0,-27 0 0,0 0 0,27 0 15,-27 0-15,27 0 0,-27 0 0,14 0 0,-14 0 0,0 0 16,14 0-16,-14 0 0,0 0 0,13 0 0,-12 0 0,12 0 15,-13 0-15,1 0 0,12 0 0,-13 0 0,27 0 0,-27 0 0,0 0 0,1 0 16,-1 0-16,0 0 0,0 0 0,14 0 0,-14 0 0,0 0 0,1 0 0,-1 0 0,0 0 0,0 0 16,0 0-16,27 0 0,-27 0 0,1 0 0,-1 0 0,13 0 0,-13 0 0,1 0 0,-1 0 0,0 0 15,0 0-15,14 0 0,13 0 0,-27 0 0,0 13 0,0-13 0,14 0 0,-14 0 0,40 0 16,-40 0-16,0 0 0,14 0 0,-14 0 0,0 0 0,27 14 16,-27-14-16,0 0 0,14 0 0,-14 0 0,0 0 0,14 0 0,-14 0 0,0 0 15,0 0-15,14 0 0,-14 0 0,27 13 0,-27-13 0,27 0 16,-27 0-16,0 0 0,14 0 0,-14 0 0,0 0 0,0 0 0,1 0 0,-1 0 0,0 0 0,0 0 15,14 0-15,-14 0 0,0 0 0,0 0 0,1 13 0,-1-13 0,0 0 0,0 0 0,14 0 0,-14 0 16,0 0-16,0 0 0,1 0 0,-1 0 0,0 0 0,0 0 0,14 0 0,-27 13 0,13-13 0,27 0 16,-27 0-16,0 0 0,14 0 0,-14 0 0,0 0 0,14 0 0,-14 0 15,13 0-15,-13 0 0,1 0 0,-1 0 0,0 0 0,0 0 0,1 0 0,-1 0 0,13 0 16,-26 13-16,40-13 0,-27 0 0,0 0 0,1 0 0,12 0 0,-13 0 0,27 0 16,-27 0-16,27 0 0,-14 0 0,-12 0 0,12 0 15,-13 0-15,1 0 0,-1 0 0,0 0 0,14 0 0,-14 0 0,26 0 0,-25 0 0,-1 0 0,13 0 16,-12 0-16,-1 0 0,0 0 0,0 0 0,1 0 0,-1 0 0,0 0 0,0 0 0,0 0 0,14 0 15,-14 0-15,0 0 0,1 0 0,25 0 0,-26 14 0,1-14 0,-1 0 0,13 0 0,-12 0 0,39 0 16,-40 0-16,0 0 0,13 0 0,-12 0 0,-1 0 0,0 0 0,27 0 0,-27 0 16,40 13-16,-40-13 0,0 0 0,27 0 0,-27 0 0,1 0 0,12 0 0,-13 0 15,0 0-15,1 0 0,-1 0 0,0 0 0,14 0 0,-14 0 0,40 0 0,-40 0 0,0 0 16,27 0-16,-27 0 0,0 0 0,1 0 0,12 0 0,-13 0 0,40 13 0,-40-13 16,1 0-16,12 0 0,-13 0 0,1 0 0,-1 0 0,0 0 0,0 0 0,1 0 0,-1 0 0,0 0 0,0 0 15,14 0-15,-14 0 0,0 0 0,0 0 0,1 0 0,-1 0 0,0 0 0,0 0 0,1 0 0,-1 0 16,0 0-16,0 0 0,0 0 0,1 0 0,12 0 0,-13 0 0,1 0 0,-1 0 0,0 0 0,0 0 0,0 0 15,1 0-15,-1 0 0,0 0 0,0 0 0,1 0 0,-1 0 0,0 0 0,0 0 0,1 0 0,-1 0 0,0 0 0,0 0 16,0 0-16,1 0 0,-1 0 0,0 0 0,0 0 0,1 0 0,-1 0 0,0 0 0,0 0 0,1 0 0,-1 0 0,0 0 0,0 0 0,0 0 16,1 0-16,-1 0 0,0 13 0,0-13 0,1 0 0,-1 0 0,0 0 0,0 0 0,0 0 0,1 0 0,-1 0 0,13 0 15,-12 0-15,-1 0 0,0 0 0,0 0 0,1 0 0,-1 0 0,0 0 0,0 0 0,0 0 0,1 0 0,-1 0 16,0 0-16,0 0 0,1 0 0,-1 14 0,0-14 0,0 0 0,1 0 0,-1 0 0,0 0 0,0 0 0,0 0 0,1 0 0,12 0 16,-13 0-16,1 0 0,-1 0 0,13 0 0,-12 13 0,-1-13 0,0 0 0,0 0 0,0 0 0,1 0 0,-1 0 0,13 0 15,-12 0-15,-1 0 0,0 0 0,0 0 0,1 0 0,-1 0 0,0 0 0,0 0 0,0 0 0,1 0 0,-1 0 0,0 0 0,0 0 16,-13 13-16,14-13 0,-1 0 0,0 0 0,0 0 0,0 0 0,1 0 0,-1 0 0,13 0 0,-12 0 0,-1 0 0,0 13 0,14-13 15,-14 0-15,0 0 0,0 0 0,0 0 0,1 0 0,-1 0 0,0 0 0,0 0 0,1 0 0,-1 14 0,0-14 0,14 0 16,-14 0-16,0 0 0,0 0 0,0 0 0,14 0 0,-14 0 0,0 0 0,1 0 0,12 0 0,-13 0 0,0 0 16,14 13-16,-14-13 0,14 0 0,-14 0 0,0 0 0,0 0 0,1 13 0,-1-13 0,0 0 0,0 0 0,0 0 0,1 0 0,-1 0 15,0 13-15,0-13 0,14 0 0,-14 0 0,0 0 0,1 0 0,-1 0 0,0 0 0,0 0 0,0 0 0,1 0 0,-1 0 0,0 0 0,0 0 0,1 13 16,-1-13-16,0 0 0,0 0 0,1 0 0,-1 0 0,0 0 0,0 0 0,14 14 0,-14-14 0,0 0 0,14 0 0,-14 0 0,0 0 16,0 0-16,14 0 0,-14 0 0,0 13 0,0-13 0,1 0 0,12 0 0,-13 0 0,1 0 0,-1 0 0,0 0 15,0 0-15,0 0 0,1 0 0,-1 0 0,0 0 0,0 0 0,14 0 0,-14 0 0,0 0 0,14 0 0,-14 0 0,0 0 16,0 0-16,1 0 0,-1 0 0,0 0 0,0 0 0,1 0 0,-1 0 0,-13 13 0,13-13 0,0 0 0,1 0 0,-1 0 0,0 0 0,0 0 15,0 0-15,14 0 0,-14 0 0,0 0 0,1 0 0,-1 0 0,0 13 0,0-13 0,0 0 0,1 0 0,-1 0 0,0 0 0,0 0 16,1 0-16,-1 0 0,13 0 0,-26 14 0,14-14 0,-1 0 0,0 0 0,0 0 0,0 0 0,1 0 0,-1 0 0,0 0 0,0 0 0,1 0 16,-1 0-16,0 0 0,14 0 0,-14 0 0,0 0 0,0 0 0,0 0 0,14 0 0,-14 0 0,0 0 0,1 0 15,-1 0-15,0 0 0,0 0 0,1 0 0,12 0 0,-13 0 0,0 0 0,1 0 0,-1 0 0,-13 13 0,13-13 0,0 0 0,1 0 16,-1 0-16,0 0 0,0 0 0,1 0 0,-1 0 0,0 0 0,0 0 0,0 0 0,1 0 0,-1 0 16,0 0-16,0 0 0,1 0 0,-1 0 0,0 0 0,0 0 0,0 0 0,1 0 15,-1 0-15,0 0 0,0 0 0,1 0 0,-1 0 0,0 0 0,0 0 16,1 0-16,-1 13 0,0-13 0,0 0 0,0 0 0,1 0 15,-1 0-15,0 0 0,0 0 0,1 0 0,-1 0 0,0 0 16,0 0-16,1 0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1:50.9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2950 9591 0,'14'0'63,"-1"0"-63,0 0 0,0 0 0,1 0 0,-1 0 16,0 0-16,0 0 0,1 0 0,-1 0 0,0 0 0,-13-13 0,13 13 0,0 0 0,1 0 0,-1 0 0,0-13 0,0 13 15,1 0-15,-1 0 0,0 0 0,0 0 0,14-14 0,-14 14 0,0 0 0,0 0 0,14 0 0,-14 0 0,0 0 0,14 0 16,-14 0-16,0 0 0,0 0 0,14 0 0,-14 0 0,14 0 0,-14-13 0,13 13 0,-12 0 0,12 0 0,-13 0 0,14 0 0,-14-13 0,13 13 0,1 0 0,-1 0 15,1 0-15,-14 0 0,27-13 0,-27 13 0,13 0 0,14 0 0,-14 0 0,1 0 0,-1 0 0,14 0 0,-13 0 0,-1 0 0,0-13 0,14 13 0,-13 0 16,-1 0-16,1 0 0,12-14 0,-12 14 0,12 0 0,1 0 0,-13-13 0,12 13 0,-12 0 0,12 0 0,1 0 0,0 0 0,-1 0 0,1 0 0,0-13 0,-1 13 16,1 0-16,0-13 0,0 13 0,-1 0 0,1 0 0,0-14 0,-1 14 0,14 0 0,0 0 0,-13 0 0,-1 0 0,1 0 0,13-13 0,-13 13 0,-1 0 0,14-13 15,-13 13-15,0 0 0,13-13 0,0 13 0,-14 0 0,1 0 0,0 0 0,-14 0 0,-13 0 0,14 0 0,12 0 0,-12-14 0,13 14 0,-1 0 0,1-13 16,-14 13-16,14 0 0,0-13 0,0 13 0,-1 0 0,1 0 0,-14 0 0,14 0 0,-14-13 0,14 13 0,0 0 0,-14-13 0,14 13 0,0 0 0,-1-14 0,-12 14 16,-1 0-16,14 0 0,0 0 0,-14 0 0,14-13 0,0 13 0,-14 0 0,14 0 0,-14-13 0,1 13 0,12 0 0,1 0 0,0-13 0,-14 13 0,14 0 15,-14 0-15,14 0 0,-14 0 0,14 0 0,0 0 0,-1-14 0,-12 14 0,-1 0 0,14 0 0,-13 0 0,12-13 0,1 13 0,0 0 0,-14-13 0,14 13 0,-14 0 16,1 0-16,12 0 0,1 0 0,0 0 0,-14 0 0,14 0 0,-14 0 0,14-13 0,-14 13 0,14 0 0,-13 0 0,-1 0 0,14 0 0,-14 0 0,14-13 0,-14 13 15,1 0-15,-1 0 0,14 0 0,-14 0 0,1 0 0,-1 0 0,14 0 0,-14-14 0,1 14 0,-1 0 0,14 0 0,-13 0 0,-1 0 0,0 0 0,-12 0 16,12 0-16,14 0 0,-27 0 0,14 0 0,-1 0 0,0 0 0,1-13 0,-1 13 0,-12 0 0,25 0 0,-26 0 0,14 0 0,-1 0 0,-12 0 0,12 0 0,1-13 16,-1 13-16,-13 0 0,14 0 0,-14 0 0,13 0 0,-12 0 0,12 0 0,-13 0 0,14 0 0,-14 0 0,13-13 0,-12 13 0,12 0 0,-13 0 0,14 0 0,-14 0 15,14 0-15,-14 0 0,13 0 0,-13 0 0,14 0 0,-1 0 0,-12 0 0,12 0 0,-13 0 0,1 0 0,12 0 0,0 0 0,-12 0 16,-1 0-16,13 0 0,-12 0 0,-1 0 0,0 0 0,0 0 0,14 0 0,-1 0 0,-13 0 0,1-14 0,-1 14 0,0 0 0,0 0 0,14 0 0,-14 0 16,13 0-16,1 0 0,-14 0 0,14 0 0,-14 0 0,13 0 0,-12 0 0,12 0 0,-13 0 0,0 0 15,1 0-15,-1 0 0,0 0 0,0 0 0,1 0 0,-1 0 0,0 0 0,0 0 0,0 0 0,14 0 0,-14 0 16,0 0-16,1 0 0,-1 0 0,0 0 0,0 0 0,1 0 0,-1 0 0,0 0 0,0 0 0,0 0 0,1 0 15,-1 0-15,0 0 0,0 0 0,1 0 0,-1 0 0,0 0 0,0 0 16,1 0-16,-1 0 0,0 0 0,0 0 16,0 0-16,1 0 0,-1 0 0,0 0 0</inkml:trace>
</inkml:ink>
</file>

<file path=ppt/ink/ink4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06.7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2924 9657 0,'13'0'31,"0"0"-15,1 0-16,-1 0 0,0 0 0,0 0 0,1 0 0,-1 0 0,0 0 0,0 0 0,1 0 15,-1 0-15,0 0 0,0 0 0,0 0 0,27 0 0,-27 0 0,14 0 0,-14 0 0,13 0 0,-12 0 16,-1 0-16,13 0 0,14 0 0,-13 0 0,-14 0 0,0 0 0,40 0 0,-40 0 0,14 0 0,-14 0 0,106 0 16,-93 0-16,80-13 0,-79 13 0,78 0 15,-91 0-15,105 0 0,-93 0 0,-13 0 0,14 0 0,-1 0 0,1 0 0,-1 0 0,40 0 16,-39 0-16,-1 0 0,-12 0 0,65 0 0,-53 0 0,-12 0 0,25 0 0,41 0 0,-41 0 0,-25 0 0,12 0 16,40 0-16,-53 0 0,27 0 0,13 0 0,-26 0 0,12 0 0,-12 0 0,26 0 0,-40 0 15,13 0-15,-13 0 0,14 0 0,39 0 0,-53 0 0,14 0 0,-14 0 0,53 0 0,-53 0 0,14 0 0,-14 0 0,14 0 0,12 0 16,-26 0-16,14 0 0,-14 0 0,40 0 0,-26 0 0,-14 0 0,13 0 0,27 0 0,-40 0 0,1 0 15,12 0-15,27 0 0,-40 0 0,0 0 0,1 0 0,39 0 0,-27 0 0,0 0 0,-12 0 0,25 0 16,-25 0-16,12 0 0,-13 0 0,1 0 0,38 0 0,-38 0 0,12 0 0,27 0 16,-40 0-16,1 0 0,38 0 0,-38 0 0,-1 0 0,27 0 0,-14 0 0,-13 0 0,14 0 15,-14 0-15,0 0 0,14 0 0,-14 0 0,13 0 0,-12 0 0,38 0 0,-38 0 16,-1 0-16,13 0 0,-12 0 0,52-13 0,-53 13 0,27 0 16,-27 0-16,0 0 0,0 0 0,14 0 0,-14 0 0,14 0 0,-14 0 0,0 0 15,0 0-15,27 0 0,-27 0 0,14 0 0,-1 0 0,-13 0 0,14 0 16,-14 0-16,0 0 0,14 0 0,-14 0 0,0 0 0,27 0 0,-27 0 0,27 0 15,-27 0-15,0 0 0,27 0 0,-27 0 0,0 0 0,14 0 16,-14 0-16,0 0 0,0 0 0,14 0 0,-14 0 0,0 0 0,14 0 0,-14 0 0,0 0 0,1 0 0,25 0 16,-26 0-16,27 0 0,-27 0 0,1 0 0,-1 0 0,13 0 0,-13 0 15,40 0-15,-39 0 0,-1 0 0,13 0 0,-12 0 0,-1 0 0,0 0 0,0 0 16,14 0-16,-14 0 0,27 0 0,-27 0 0,40 0 0,-40 0 16,13 0-16,-12 0 0,-1 0 0,13 0 0,-12 0 0,-1 0 0,0 0 0,0 0 15,1 0-15,-1 0 0,13 0 0,-13 0 0,14 0 0,-14 0 0,0 0 0,1 0 16,-1 0-16,0 0 0,0 0 0,1 0 0,12 0 0,-13 0 0,14 0 15,-14 0-15,0 0 0,0 0 0,14 0 0,-14 0 0,0 0 0,14 0 0,-14 0 0,13 0 0,-12 0 16,-1 0-16,0 0 0,0 0 0,14 0 0,-14 0 0,0 0 0,0 0 0,14 0 0,-14 0 16,0 0-16,14 0 0,-14 0 0,0 0 0,1 0 0,12 0 0,-13 0 0,0 0 0,27 0 15,-13 0-15,12 0 0,-26 0 0,14 0 0,13 0 0,-27 0 16,40 0-16,-40 0 0,0 0 0,27 0 0,-27 0 0,0 0 0,27 0 16,-13 0-16,12 0 0,-26 0 0,1 0 0,-1 0 0,27 0 0,-27 0 0,0 0 15,27 0-15,-27 0 0,0 0 0,14 0 0,-14 0 0,0 0 0,14 0 0,-1 0 0,-13 0 0,1 0 16,12 0-16,-13 0 0,14 0 0,-14 0 0,53 0 0,-53 0 0,40 0 15,-40 0-15,1 0 0,-1 0 0,0 0 0,0 0 0,1 0 0,-1 0 0,0 0 0,13 0 0,-12 0 0,-1 0 16,0 0-16,27 0 0,-27 0 0,40 0 0,-40 0 0,0 0 0,14 0 16,-14 0-16,0 0 0,27 0 0,-27 0 0,0 0 0,14 0 0,-14 0 0,40 0 15,-40 0-15,1 0 0,12 0 0,-13 0 0,0 0 0,1 0 0,-1 0 0,0 0 16,0 0-16,1 0 0,12 0 0,-13 0 0,1 0 0,-1 0 0,0 0 0,0 0 0,0 0 0,1 0 0,12 0 16,-13 0-16,27 0 0,-27 0 0,1 0 0,-1 0 0,13 0 0,-13 0 15,27 0-15,-27 0 0,1 0 0,-1 0 0,13 0 0,-12 0 0,-1 0 0,13 0 16,-13 0-16,27 0 0,-27 0 0,1 0 0,12 0 0,-13 0 0,0 0 15,14 0-15,-14 0 0,0 0 0,14 0 0,-14 0 0,0 0 0,14 0 16,-14 0-16,13 0 0,-12 0 0,12 0 0,-13 0 0,14 0 16,-14 0-16,0 0 0,1 0 0,12 0 0,-13 0 0,27 0 15,-27 0-15,27-13 0,-27 13 0,0 0 0,0 0 0,14 0 0,-14 0 0,0 0 0,1 0 0,25 0 16,-25 0-16,38 0 0,-38 0 0,-1 0 0,0 0 0,0 0 0,14 0 0,-14 0 16,0 0-16,27 0 0,-27 0 0,0 0 0,1 0 0,12 0 0,-13 0 0,14 0 0,-14 0 0,27 0 15,-27 0-15,0 0 0,27 0 0,-27 0 0,27 0 0,-27 0 0,0 0 16,27 0-16,-27 0 0,14 0 0,-14 0 0,0 0 0,27 0 15,-27 0-15,0 0 0,14 0 0,-14 0 0,27 0 0,-27 0 0,27 0 16,-27 0-16,0 0 0,13 0 0,-12 0 0,12 0 0,-13 0 16,14 0-16,-14 0 0,0 0 0,1 0 0,-1 0 0,0 0 0,0 0 15,0 0-15,1 0 0,-1 0 0,0 0 0,0 0 0,1 0 0,-1 0 0,0 0 16,13 0-16,-12 0 0,-1 0 0,0 0 0,27 0 16,-27 0-16,0 0 0,14 0 0,-14 0 0,0 0 0,14 0 0,-14 0 15,27 0-15,-14 0 0,-13 0 0,27 0 0,-27 0 0,0 0 0,27 0 16,-27 0-16,1 0 0,-1 0 0,0 0 0,0 0 0,1 0 0,-1 0 0,0 0 0,0 0 0,27 0 0,-14 0 0,27 0 15,-39 0-15,38 0 0,-38 0 0,-1 0 0,27 0 0,-27 0 16,0 0-16,0 0 0,14 0 0,-14 0 0,13 0 0,-12 0 0,-1 0 0,0 0 0,0 0 16,1 0-16,-1 0 0,0 0 0,13 0 0,-12 0 0,12 0 0,-13 0 15,1 0-15,-1 0 0,0 0 0,0 0 0,14 0 16,-14 0-16,0 0 0,0 0 0,14 0 0,-14 0 16,0 0-16,1 0 0,-1 0 0,0 0 0,0 0 0,0 0 15,14 0-15,-14 0 0,0 0 0,1 0 0,-1 0 16,0 0-16,0 0 0,1 0 0,-1 0 15,0 0-15,0 0 0,0 0 0,1 0 16,-1 0-16,0 0 0,0 0 0,1 0 16,-1 0-16,0 0 0,0 0 15,1 0-15,-1 0 0,0 0 0,0 0 0,0 0 16,1 0-16,-1 0 0,0 0 0,0 0 0,1 0 16,-1 0-16,0 0 0,0 0 0,1 0 0,-1 0 15,0 0-15,0 0 0,0 0 0,1 0 16,-1 0-16,0 0 0,0 0 0,1 0 15,-1 0-15,0 0 0,0 0 0,1 0 16,-1 0-16,0 0 0,0 0 16,0 0-16,1 0 0,-1 0 0,0 0 15,0 0-15,1 0 0,-1 0 0,0 0 16,0 0-16,0 0 0,1 0 0,-1 0 16,0 0-16,0 0 0,1 0 15,-1 0-15,0 0 0,0 0 0,1 0 0,-1 0 16,0 0-16,0 0 0,0 0 0,1 0 15,-1 0-15,0 0 0,0 0 0,1 0 0,-1 0 0,0 0 16,0 0-16,1 0 0,-1 0 0,0 0 0,0 0 0,0 0 16,1 0-16,-1 0 0,0 0 0,0 0 0,1 0 15,-1 0-15,0 0 0,0 0 0,0 0 0,1 0 16,-1 0-16,0 0 0,0 0 0,1 0 0,-1 0 0,0 0 0,0 0 16,1 0-16,-1 0 0,0 0 0,0 0 0,0 0 0,1 0 0,-1 0 15,0 0-15,0 0 0,1 0 0,-1 0 0,0 0 0,0 0 0,1 0 0,-1 0 0,0 0 16,0 0-16,0 0 0,1 0 0,-1 0 0,0 0 0,0 0 0,1 0 0,-1 0 0,0 0 15,0 0-15,1 0 0,-1 0 0,0 0 0,0 0 0,0 0 0,1 0 16,-1 0-16,0 0 0,0 0 0,1 0 0,-1 0 0,0 0 0,0 0 0,1 0 0,-1 0 16,0 0-16,0 0 0,0 0 0,1 0 0,-1 0 0,0 0 0,0 0 0,1 0 0,-1 0 0,0 0 15,0 0-15,14 0 0,-14 0 0,0 0 0,0 0 0,1 0 0,-1 0 0,0 0 0,14 13 0,-14-13 0,0 0 16,0 0-16,0 0 0,1 0 0,-1 0 0,0 0 0,0 0 0,1 0 0,-1 0 0,13 0 0,-12 0 0,-1 0 0,0 0 16,0 0-16,0 0 0,1 0 0,-1 0 0,0 0 0,0 0 0,1 0 0,-1 0 0,0 0 0,0 0 0,0 0 15,1 0-15,-1 0 0,0 0 0,0 0 0,1 0 0,-1 0 0,0 0 0,0 0 0,1 0 0,-1 0 0,0 0 0,0 0 16,0 0-16,1 0 0,-1 0 0,0 13 0,0-13 0,1 0 0,-1 0 0,0 0 0,0 0 0,14 0 0,-14 0 15,0 0-15,0 0 0,1 0 0,-1 0 0,0 0 0,0 0 0,1 0 0,-1 0 0,0 0 0,0 0 0,1 0 0,-1 0 0,13 0 16,-13 0-16,1 0 0,-1 0 0,0 0 0,0 0 0,1 0 0,-1 0 0,0 0 0,0 0 0,1 0 0,-1 0 0,0 0 0,0 0 16,0 0-16,1 0 0,-1 0 0,0 0 0,0 0 0,1 0 0,-1 0 0,0 0 0,0 0 0,0 0 0,1 0 0,-1 0 15,0 0-15,0 0 0,1 0 0,-1 0 0,0 0 0,0 0 0,1 0 0,-1 0 0,0 0 0,0 0 0,0 0 0,1 0 16,-1 0-16,0 0 0,14 0 0,-14 0 0,0 0 0,0 0 0,1 0 0,-1 0 0,0 0 16,0 0-16,0 0 0,1 0 0,-1 0 0,0 0 0,0 0 0,1 0 0,-1 0 0,0 0 0,0 0 15,0 0-15,1 0 0,-1 0 0,0 0 0,0 0 0,1 0 0,-1 0 16,0 0-16,0 0 0,1 0 0,-1 0 0,0 0 15,0 0-15,0 0 0,1 0 0,-1 0 16,0 0-16,0 0 0,1 0 0,-1 0 16,0 0-16,0 0 0,1 0 0,-1 0 0,0 0 0,0 0 0,0 0 15,1 0-15,-1 0 0,0 0 0,0 0 0,1 0 0,-1 0 0,0 0 16,0 0-16,1 0 0,-1 0 0,0 0 0,0 0 0,0 0 16,1 0-16,-1 0 0,0 0 0,0 0 0,1 0 15,-1 0-15,0 0 0,0 0 16,1 0-16,-1 0 0,0 0 15,0 0-15,0 0 0,1 0 16,-1 0-16,0 0 0,0 0 16,1 0-16,-1 0 15,0 0-15,0 0 16,0 0-16,1 0 0,-1 0 16,0 0-1,0 0-15,1 0 16,-1 0-16,0 0 15,0 0 1,1 0 0,-1 0 62</inkml:trace>
</inkml:ink>
</file>

<file path=ppt/ink/ink4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39.9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11602 5106 0,'0'14'47,"14"-14"-1,-1 0-46,0 0 0,0 0 0,0 0 0,1 0 16,-1 0-16,0 0 0,0 0 0,1 0 0,-1 0 0,0 13 0,0-13 0,1 0 0,12 0 0,-13 0 16,0 0-16,1 0 0,-1 13 0,27-13 0,-14 0 0,-13 0 0,1 0 0,12 0 0,27 0 0,-40 13 0,0-13 15,53 0-15,-52 0 0,12 0 0,-13 0 0,54 0 0,-54 0 0,13 0 0,54 0 0,-67 0 0,40 0 16,-27 0-16,80 0 0,-93 0 0,40 0 0,-26 0 0,12 0 0,-25 0 0,38 0 16,-38 0-16,12 0 0,-13 0 0,27 0 0,0 0 0,-27 0 0,13 0 0,1 0 0,-14 0 0,14 0 0,65 0 15,-79 0-15,14 0 0,52 0 0,-52 0 0,-14 0 0,80 0 0,-67 0 0,-13 0 0,14 0 16,26 0-16,-27 0 0,-13 0 0,14 14 0,26-14 0,-27 0 0,-13 0 0,1 0 0,-1 0 0,27 0 15,-27 0-15,13 0 0,1 0 0,-1 0 0,1 0 0,-1 0 0,27 0 0,-40 0 0,53 0 16,-39 13-16,26-13 0,-27 0 0,27 0 0,-40 0 16,1 0-16,-1 0 0,13 0 0,-13 0 0,1 0 0,12 0 0,-13 0 0,1 0 0,25 0 15,-25 0-15,12 0 0,-13 0 0,0 0 0,1 0 0,-1 0 0,0 0 16,0 0-16,1 0 0,-1 0 0,0 0 0,0 0 0,1 0 16,-1 0-16,0 0 0,0 0 0,0 0 0,1 0 0,-1 0 15,0 0-15,0 0 0,1 0 0,-1 0 0,0 0 0,0 0 16,0 0-16,1 0 0,-1 0 0,0 0 0,0 0 0,1 0 15,12 0-15,-13 0 0,1 0 16,-1 0-16,0 0 0,0 0 0,0 0 0,1 0 16,-1 0-16,0 0 15,0 0-15,1 0 16,-1 0-16,0 0 16,0 0-16,1 0 15,-1 0-15,0 0 16,0 0-1,0 0 1,1 0-16,-1 0 16,0 0-1,0 0-15,1 0 0,-1 0 16,0 0 0,0 0-1</inkml:trace>
</inkml:ink>
</file>

<file path=ppt/ink/ink4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41.9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2342 6337 0,'13'0'32,"0"0"-17,1 0-15,-1 0 0,0 0 0,0 0 0,0 0 16,1 0-16,-1 0 0,0 0 0,0 0 0,1 0 0,-1 0 0,0 0 0,0 0 0,1 0 0,-1 0 16,0 0-16,0 0 0,0 0 0,1 0 0,-1 0 0,0 0 0,0 0 0,-13-13 0,14 13 0,-1 0 0,0 0 0,0 0 0,1 0 15,-1 0-15,0 0 0,13 0 0,-12 0 0,12 0 0,1 0 0,-14-14 0,13 14 0,-12 0 0,-1 0 0,0 0 0,0 0 16,0 0-16,14 0 0,-1 0 0,-12 0 0,-1 0 0,13 0 0,-12 0 0,-1 0 0,0 0 0,13 0 0,-12 0 0,-1 0 0,13 0 0,-12 0 15,12 0-15,-13 0 0,14 0 0,-14 0 0,13 0 0,-12 0 0,12 0 0,-13 0 0,14 0 0,-14 0 0,13 0 0,-12 0 0,12 0 0,1 0 0,-14 0 0,13 0 16,-12 0-16,12 0 0,0 0 0,1 0 0,-1 0 0,-12 0 0,25 0 0,-26 0 0,14 0 0,-1 0 0,-12 0 0,12 0 0,1 0 0,-1 0 0,0 0 0,1 0 16,-1 0-16,1 0 0,-14 0 0,27 0 0,-27 0 0,13 0 0,14 0 0,-27 0 0,14 0 0,-1 0 0,-12 0 0,25 0 0,-12 0 0,-14 0 0,27 0 15,-14 0-15,-13 0 0,14 0 0,-1 0 0,1 0 0,-14 0 0,13 0 0,14 0 0,-27 0 0,14 0 0,-1 0 0,1 0 0,-1 0 0,1 0 0,-14 0 0,13 0 16,-13 0-16,27 0 0,-13 0 0,-14 0 0,27 0 0,-27 0 0,13 0 0,1 0 0,-14 0 0,13 0 0,1 0 0,-1 0 0,-13 0 0,14 0 0,-1 0 0,-12 0 16,12 0-16,-13 0 0,14 0 0,-14 0 0,13 0 0,-12 0 0,12 0 0,-13 0 0,27 0 0,-27 0 0,14 0 0,-14 0 0,13 0 0,-12 0 0,12 0 15,-13 0-15,14 0 0,-1 0 0,-12-13 0,12 13 0,-13 0 0,0 0 0,14 0 0,-14 0 0,14 0 0,-1 0 0,-13 0 0,1 0 0,12 0 16,0 0-16,-12 0 0,-1 0 0,13 0 0,1 0 0,-14 0 0,0 0 0,14 0 0,-1 0 0,-13 0 0,1 0 0,12 0 15,1 0-15,-14 0 0,0 0 0,0 0 0,0 0 0,1 0 0,12 0 0,-13 0 0,14 0 0,-1-13 0,-12 13 0,-1 0 0,0 0 16,0 0-16,0 0 0,1 0 0,-1 0 0,0 0 0,0 0 0,1 0 0,-1 0 0,0 0 0,0 0 0,0 0 0,1 0 0,-1 0 0,13 0 0,-12 0 16,-1 0-16,13 0 0,-12 0 0,-1 0 0,0 0 0,0 0 0,0 0 0,1 0 0,-1 0 0,0 0 0,0 0 15,1 0-15,-1 0 0,0 0 0,0 0 0,1 0 0,-1 0 0,0 0 0,0 0 0,0 0 0,1 0 16,-1 0-16,0 0 0,0 0 0,1 0 0,-1 0 0,0 0 16,0 0-16</inkml:trace>
</inkml:ink>
</file>

<file path=ppt/ink/ink4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42.7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7898 6191 0,'13'0'31,"1"0"-31,-1 0 0,0 0 16,0 0-16,1 0 0,-1 0 0,0 0 0,0 0 0,0 0 0,1 0 0,-1 0 0,0-13 15,0 13-15,1 0 0,12 0 0,-13 0 0,14 0 0,-14 0 0,0-13 0,0 13 0,1 0 0,-1 0 0,13 0 0,-12 0 0,12 0 0,-13 0 16,0 0-16,1 0 0,12-13 0,-13 13 0,14 0 0,-14 0 0,14 0 0,-14 0 0,13 0 0,-13 0 0,14 0 0,-14 0 0,14 0 0,-14 0 0,27 0 0,-27 0 16,13 0-16,1 0 0,-14 0 0,13 0 0,-12 0 0,25 0 0,-12 0 0,-14 0 0,13 0 0,1 0 0,-1 0 0,1 0 0,-14 0 0,27 0 0,-27 0 15,13 0-15,1 0 0,-1 0 0,1 0 0,-1 0 0,-13 0 0,27 0 0,-13 0 0,-14-14 0,27 14 0,-27 0 0,13 0 0,14 0 0,-27 0 0,14 0 0,-1 0 16,1 0-16,-1 0 0,0 0 0,-12 0 0,25 0 0,-12 0 0,-14 0 0,13 0 0,1 0 0,-1 0 0,1 0 0,-14 0 0,14 0 0,-1 0 0,0 0 0,-12 0 16,12 0-16,1 0 0,-14 0 0,27 0 0,-27 0 0,13 0 0,1 0 0,-14 0 0,13 0 0,-12 0 0,12 0 0,-13 0 0,14 0 0,-14 0 0,13 0 15,1 0-15,-1 0 0,-12 0 0,12 0 0,-13 0 0,14 0 0,-14 0 0,13 0 0,-12 0 0,12 0 0,-13 0 0,14 0 0,-1 0 0,-13 0 0,14 0 16,-14 0-16,0 0 0,14 0 0,-1 0 0,-12 0 0,-1 0 0,13 0 0,1 0 0,-14 0 0,0 0 0,0 0 0,1 0 0,-1 0 15,13 0-15,-12 0 0,-1 0 0,0 0 0,0 0 0,14 0 0,-14 0 0,0 0 0,0 0 0,1 0 0,-1 0 0,0 0 0,0 0 0,0 0 16,1 0-16,-1 0 0,0 0 0,0 0 0,1 0 0,-1 0 0,0 0 0,0 0 0,1 0 0,-1 0 0,0 0 0,13 0 16,-12 0-16,-1 0 0,0 0 0,0 0 0,1 0 0,-1 0 0,0 0 0,0 0 0,1 0 0,-1 0 15,0 0-15,0 0 0,0 0 0,1 0 0,-1 0 0,0 0 0,0 0 0,1 0 16,-1 0-16,0 0 0,0 0 0,0 0 0,1 0 16</inkml:trace>
</inkml:ink>
</file>

<file path=ppt/ink/ink4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43.5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12489 6310 0,'13'0'15,"0"0"-15,0 0 0,1 0 0,-1 0 0,0 0 0,0 0 0,0 0 0,1 0 16,-1 0-16,13 0 0,-12 0 0,-1 0 0,0 0 0,0 0 0,1-13 0,12 13 0,-13 0 0,0 0 0,1 0 0,12 0 0,-13 0 0,14 0 0,-14 0 16,14 0-16,-14 0 0,13 0 0,-13 0 0,14 0 0,-14 0 0,14 0 0,-14 0 0,27 0 0,-27 0 0,13 0 0,1 0 0,-14 0 0,27 0 0,-14 0 15,-13 0-15,27 0 0,-14 0 0,1 0 0,-1 0 0,1 0 0,-14 0 0,27 0 0,-14 0 0,1 0 0,-1 0 0,1 0 0,-1 0 0,0 0 0,14 0 0,-13 0 16,-1 0-16,1 0 0,-1 0 0,0 0 0,1 0 0,13 0 0,-14 0 0,0 0 0,1 0 0,13 0 0,-14 0 0,1 0 0,-1 0 0,14 0 0,-14 0 0,1 0 16,-1 0-16,14 0 0,-14 0 0,1 0 0,-1 0 0,14 0 0,-14 0 0,14 0 0,-14 0 0,1 0 0,13 0 0,-14 0 0,1 0 0,-1 0 0,14 0 15,-14 0-15,1 0 0,-1 0 0,14 0 0,-14 0 0,1 0 0,-1 0 0,14 0 0,-14 0 0,1 0 0,-1 0 0,14 0 0,-14 0 0,1 0 0,-1 0 0,1 0 16,-1 0-16,1 0 0,-1 0 0,0 0 0,1 0 0,-1 0 0,-12 0 0,25 0 0,-12 0 0,-14 0 0,27 0 0,-14 0 0,-13 0 0,27 0 0,-27 0 15,14 0-15,-1 0 0,-13 0 0,14 0 0,-1 0 0,1 0 0,-14 0 0,14 0 0,-1 0 0,-13 0 0,14 0 0,-14 0 0,27 0 0,-27 0 0,13 0 0,1 0 16,-14 0-16,13 0 0,-12 0 0,12 0 0,-13 0 0,14 0 0,-1 0 0,1 0 0,-14 0 0,13 0 0,-12 0 0,12 0 0,-13 0 0,14 0 0,-14 0 0,13 0 16,-12 0-16,12 0 0,-13 0 0,14 0 0,-14 0 0,14 0 0,-14 0 0,13 0 0,1 0 0,-14 0 0,0 0 0,14 0 0,-14 0 0,0 0 15,0 0-15,14 0 0,-14 0 0,0 0 0,0 0 0,1 0 0,-1 0 0,13 0 0,-12 0 0,-1 0 0,0 0 0,0 0 0,14 0 0,-14 0 16,13 0-16,-12 0 0,-1 0 0,0 0 0,0 0 0,1 0 0,-1 0 0,0 0 0,0 0 0,0 0 0,1 0 0,-1 0 0,0 0 16,0 0-16,1 0 0,-1 0 0,0 0 0,0 0 0,1 0 0,-1 0 0,0 0 0,0 0 0,-13 13 0,13-13 0,1 0 15,-1 0-15,0 0 0,0 0 0,1 0 0,-1 0 0,0 0 0,0 0 0,1 0 16,-1 0-16,0 0 0,0 0 0,0 0 0,1 0 15,-1 0-15,0 0 32</inkml:trace>
</inkml:ink>
</file>

<file path=ppt/ink/ink4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44.9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2461 7223 0,'13'0'31,"0"0"-31,1 0 0,-1 0 0,0 0 0,0 0 16,1 0-16,-1 0 0,0 0 0,0 0 0,0 0 0,1 0 0,-1 0 0,0 0 0,0 0 0,1 0 15,-1 0-15,0 0 0,0 0 0,14 0 0,-1 0 0,-13 0 0,1 0 0,12 0 0,1 0 0,-14 0 0,13 0 0,-12 0 0,12 0 16,-13 0-16,14 0 0,-14-13 0,13 13 0,-12 0 0,12 0 0,-13 0 0,14 0 0,-1 0 0,1 0 0,-1 0 0,-13 0 0,14 0 0,-1 0 0,1 0 0,-1 0 16,1 0-16,-1 0 0,1 0 0,-1 0 0,0 0 0,1 0 0,-14 0 0,27 0 0,-14 0 0,1 0 0,-1 0 0,1 0 0,-14 0 0,27 0 0,-14 0 15,0 0-15,1 0 0,-1 0 0,1 0 0,-1 0 0,14 0 0,-14 0 0,-12 0 0,25 0 0,-12 0 0,-1 0 0,1 0 0,-1 0 0,1 0 0,-1 0 0,1 0 16,-1 0-16,1 0 0,-1 0 0,0 0 0,1 0 0,13 0 0,-27 0 0,13 0 0,14 0 0,-27 0 0,14 0 0,-1 0 0,1 0 0,-1 0 0,14 0 15,-27 0-15,13 0 0,1 0 0,-1 0 0,1 0 0,-1 0 0,-13 0 0,27-13 0,-13 13 0,-1 0 0,1 0 0,-14 0 0,13 0 0,14 0 0,-27 0 0,14 0 16,-1 0-16,-13 0 0,27 0 0,-27 0 0,14-14 0,-1 14 0,-13 0 0,27 0 0,-27 0 0,14 0 0,-1 0 0,-13 0 0,27 0 0,-27 0 0,14 0 0,-14 0 16,13 0-16,1 0 0,-14 0 0,27 0 0,-27 0 0,14 0 0,-1 0 0,-13 0 0,14 0 0,-14 0 0,13 0 0,1 0 0,-1 0 0,-12 0 0,12 0 15,-13 0-15,14 0 0,-14 0 0,13 0 0,-12 0 0,12 0 0,-13 0 0,14 0 0,-1 0 0,-13 0 0,14 0 0,-14 0 0,14 0 0,-14 0 0,13 0 0,-13 0 16,14 0-16,-14 0 0,14 0 0,-14 0 0,13 0 0,-12 0 0,12 0 0,-13 0 0,14 0 0,-14 0 0,0 0 0,14 0 0,-14 0 0,0 0 0,0 0 0,0 0 16,14 0-16,-14 0 0,14 0 0,-1 0 0,-13 0 0,1 0 0,12 0 0,0 0 0,-12 0 0,-1 0 0,0 0 0,0 0 0,1 0 15,12 0-15,1 0 0,-14 0 0,13 0 0,-13 0 0,14 0 0,-14 0 0,14 0 0,-14 0 0,0 0 0,14 0 16,-14 0-16,0 0 0,0 0 0,0 0 0,1 0 0,-1 0 0,0 0 0,14 0 0,-14 0 0,0 0 0,0 0 0,14 0 15,-14 0-15,0 0 0,0 0 0,1 0 0,-1 0 0,0 0 0,0 0 0,1 0 0,-1 0 0,0 0 0,0 0 16,0 0-16,1 0 0,-1 0 0,0 0 0,0 0 0,1 0 0,-1 0 0,0 0 0,0 0 16,1 0-16,-1 0 0,0 0 0,0 0 0,0 0 15,1 0-15,-1 0 0,0 0 16,0 0 0,1 0-16,-1 0 15,0 0 1,0 0-1,1 0-15,-1 0 16,0 0-16,0 0 0,0 0 16,1 0-16,-1 0 0,0 0 0,0 0 15,1 0-15,-1 0 0,0 0 0,0 0 0,-13 14 16,13-14-16,1 0 0,-1 0 0,0 0 0,0 0 16,1 0-16,-1 0 0,0 0 15,0 0-15,1 0 16,-1 0-16,0 0 0,0 0 15,0 0 1</inkml:trace>
</inkml:ink>
</file>

<file path=ppt/ink/ink4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54.1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10756 9723 0,'13'0'31,"0"0"-31,0 0 16,1 0-16,-1 0 15,0 0-15,0 0 0,0 0 0,1 0 16,-1 0-16,0 0 0,0 0 0,1 0 16,-1 0-16,0 0 0,0 0 0,1 0 0,-1 0 0,0 0 0,0 0 0,0 0 15,1 0-15,-1-13 0,0 13 0,0 0 0,1 0 0,-1 0 0,0 0 0,0 0 0,1 0 0,-1 0 0,0 0 16,0 0-16,0 0 0,1 0 0,-1 0 0,13 0 0,-12 0 0,-1 0 0,26 0 0,-25 0 15,-1 0-15,27 0 0,-27 0 0,0 0 0,0 0 0,1 0 0,25 0 0,-26 0 0,1 0 0,-1 0 0,27 0 16,-14 0-16,1 0 0,-14 0 0,13 0 0,-13 0 0,14 0 0,-14 0 0,14 0 0,12 0 16,-25 0-16,25 0 0,-26 0 0,14 0 0,-1 0 0,-12 0 0,12 0 0,-13 0 0,1 0 15,-1 0-15,0 0 0,0 0 0,0 0 0,27 0 0,-27 0 0,1 0 0,25 0 0,-26 0 0,1 0 0,-1 0 0,13 0 16,-12 0-16,-1 0 0,0 0 0,27 0 0,-27 0 0,0 0 0,0 0 0,27 0 0,-27 0 16,14 0-16,-1 0 0,-12 0 0,-1 0 0,0 0 0,0 0 0,27 0 0,-27 0 0,80 0 15,-80 0-15,40 0 0,-40 0 0,40 0 16,-40 0-16,0 0 0,1 0 0,25 0 0,-25 0 0,39 0 0,-40 0 0,13 0 15,-13 0-15,14 0 0,-14 0 0,14 0 0,-14 0 0,0 0 0,14 0 0,-1 0 0,-13 0 0,0 0 16,14 0-16,-14 0 0,14 0 0,-14 0 0,13 0 0,-12 0 0,-1 0 0,0 0 0,27 0 16,-14 0-16,53 0 0,-65 0 0,12 0 0,-13 0 0,1 0 0,12 0 0,-13 0 15,1 0-15,-1 0 0,13 0 0,1 0 0,-14 0 0,0 0 0,0 0 0,14 0 0,-14 0 16,0 0-16,27 0 0,-27-13 0,0 13 0,1 0 0,12 0 0,-13 0 0,1 0 0,-1 0 0,13 0 16,1 0-16,39-13 0,-53 13 0,0 0 0,1 0 0,12 0 15,-13 0-15,27 0 0,-27 0 0,0 0 0,1 0 0,12 0 0,-13 0 0,27 0 16,-14 0-16,-12 0 0,12 0 0,-13 0 0,27 0 15,-27 0-15,1 0 0,-1 0 0,0 0 0,0 0 0,14 0 0,-1 0 0,-13 0 0,1 0 0,-1 0 0,0 0 16,0 0-16,14 0 0,12 0 0,-25 0 0,-1 0 0,13 0 0,1 0 16,26 0-16,-27 0 0,-13 0 0,14 0 0,13 0 15,-27 0-15,0 0 0,13 0 0,-12 0 0,25 0 0,-25 0 0,-1 0 16,27 0-16,-27 0 0,13 0 0,-13 0 0,14 0 0,-14 0 0,0 0 16,1 0-16,-1 0 0,0 0 0,13 0 0,-12 0 0,-1 0 0,0 0 0,0 0 0,14 0 0,-14 0 0,0 0 0,14 0 15,-14 0-15,0 0 0,0 0 0,1 0 0,-1 0 0,13 0 0,-12 0 0,-1 0 0,0 0 0,27 0 0,-14 0 16,14 0-16,-27 0 0,0 0 0,1 0 0,-1 0 0,13 0 0,-12 0 0,-1 0 0,0 0 0,0 0 0,0 0 15,1 0-15,-1 0 0,0 0 0,40 0 0,-40 0 0,1 0 0,12 0 0,0 0 0,-12 0 16,12 0-16,-13 0 0,1 0 0,12 0 0,-13 0 0,0 0 0,14 0 16,-14 0-16,0 0 0,1 0 0,-1 0 0,0 0 0,0 0 0,1 0 0,-1 0 0,0 0 15,0 0-15,0 0 0,1 0 0,-1 0 0,0 0 0,0 0 16,1 0-16,-1 0 0,0 0 0,0 0 0,1 0 0,-1 0 0,0 0 0,0 0 16,0 0-16,1 0 0,12 0 0,-13 0 0,1 0 0,-1 0 0,0 0 15,0 0-15,0 0 0,1 0 0,-1 0 0,0 0 0,14 0 0,-14 0 0,13 0 16,-12 0-16,12 0 0,-13 0 0,14 0 0,-14 0 15,13 0-15,-12 0 0,12 0 0,-13 0 0,14 0 16,-14 0-16,13 0 0,-12 0 0,12 0 0,-13 0 0,14 0 16,-14 0-16,14 0 0,-14 0 0,0 0 15,0 0-15,0 0 0,1 0 0,-1 0 0,0 0 0,0 0 0,1 0 16,-1 0-16,0 0 0,0 0 0,1 0 0,12 0 0,-13 0 16,14 0-16,-14 0 0,0 0 0,0 0 0,14 0 15,-14 0-15,0 0 0,0 0 0,1 0 0,-1 0 16,13 0-16,-12 0 0,-1 0 0,0 0 0,0 0 15,1 0-15,-1 0 0,0 0 0,0 0 16,0 0-16,1 0 0,-1 0 0,0 0 16,0 0-16,1 0 0,-1 0 15,0 0-15,0 0 0,1 0 0,-1 0 16,0 0-16,0 0 0,0 0 0,1 0 0,-1 0 16,0 0-16,0 0 0,1 0 15,-1 0-15,0 0 16,0 0-16,0 0 15,1 0 1,-1 0-16,0 0 16,0 0-1,1 0-15,-1 0 32</inkml:trace>
</inkml:ink>
</file>

<file path=ppt/ink/ink4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55.7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20783 9803 0,'14'0'16,"-1"0"0,0 0-16,0 0 0,1 0 0,-1 0 0,0 0 0,0 0 0,0 0 0,1 0 0,-14-13 0,13 13 0,13 0 15,-12 0-15,12 0 0,-13 0 0,14 0 0,-1 0 0,-13 0 0,14 0 0,-14 0 0,14 0 0,-14 0 0,13 0 0,-13 0 0,14 0 0,-14 0 16,14 0-16,-14 0 0,27 0 0,-27 0 0,13 0 0,1 0 0,-1-14 0,1 14 0,-14 0 0,13 0 0,1 0 0,-1 0 0,1 0 0,-14 0 0,13 0 0,1-13 16,-1 13-16,1 0 0,-14 0 0,13 0 0,1 0 0,-14 0 0,27 0 0,-27 0 0,13 0 0,1 0 0,-14 0 0,27 0 0,-27 0 0,14 0 0,-14 0 15,13 0-15,-13-13 0,14 13 0,-14 0 0,14 0 0,-14 0 0,13 0 0,-12 0 0,12 0 0,0 0 0,-12 0 0,-1 0 0,0 0 0,0 0 0,1-13 16,-1 13-16,0 0 0,0 0 0,0 0 0,1 0 0,-1 0 0,0 0 0,0 0 0,1 0 15</inkml:trace>
</inkml:ink>
</file>

<file path=ppt/ink/ink4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7:58.0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2501 10716 0,'13'0'0,"0"0"0,0 0 16,-13-14-16,14 14 0,-1 0 0,0 0 0,-13-13 0,13 13 0,0 0 0,1 0 0,-1 0 0,40-13 15,-40 13-15,14 0 0,-14 0 0,0-13 0,0 13 0,0 0 0,40-14 0,-39 14 0,-1 0 0,40-13 16,-40 13-16,0 0 0,14 0 0,26 0 0,-40 0 0,13 0 0,-12-13 0,38 13 0,-38 0 15,12-13-15,-13 13 0,53 0 0,-52 0 0,12 0 0,-13-13 0,40 13 0,-26 0 0,-14 0 0,13 0 0,27 0 16,-26 0-16,-14 0 0,14 0 0,-14 0 0,53-14 0,-53 14 0,14 0 0,-14 0 0,53 0 0,-53-13 0,14 13 16,-14 0-16,53 0 0,-53 0 0,14 0 0,52-13 0,-66 13 0,27 0 0,-14 0 0,67 0 15,-66 0-15,12 0 0,-12 0 0,-14 0 0,13 0 0,1 0 0,-1 0 0,1 0 16,-14 0-16,27 0 0,-27 0 0,13 0 0,1 0 0,-1 0 0,1 0 0,-14 0 0,13 0 0,1 0 0,-14 0 16,0 0-16,1 0 0,38 0 0,-25 0 0,-14 0 0,0 0 0,14 0 0,-14 0 0,14 0 0,-1 0 15,14 0-15,-27 0 0,0 0 0,0 0 0,27 0 0,-27 0 0,0 0 0,1 0 0,39 0 16,-40 0-16,0 0 0,27 0 0,-27 0 0,0 0 0,14 0 0,-14 0 0,0 0 0,0 0 0,1 0 0,12 0 15,-13 0-15,14 0 0,-1 0 0,-13 0 0,1 0 0,-1 0 0,0 0 0,0 0 0,1 0 0,-1 0 0,0 0 16,0 0-16,1 0 0,-1 0 0,0 0 0,0 0 0,0 0 0,1 0 0,-1 0 16,0 0-16,0 0 0,1 0 0,-1 0 0,0 0 0,0 0 15,1 0-15,-1 0 0,0 0 0,0 0 16,0 0-16,1 0 0,-1 0 16,0 0-16,0 0 0,1 0 15,-1 0-15,0 0 16,0 0 187,0 0-156,1 0-32,-1 0-15,0 0 16,0 0-16,1 0 0,-1 0 16,0 0-16,0 0 0,1 0 0,-1 0 15,0 0-15,0 0 0,0 0 0,1 0 0,-1 0 0,0 0 16,0 0-16,1 0 0,-1 0 0,0 0 0,0 0 0,1 0 0,-1 0 0,0 0 0,0 0 0,0 0 16,1 0-16,-1 0 0,0 0 0,0 0 0,1 0 0,12 0 0,-13 0 0,0 0 0,1 0 0,-1 0 0,0 0 0,0 0 0,1 0 15,-1 0-15,13 0 0,1 0 0,-14 0 0,0 0 0,14 0 0,-1 0 0,-13 0 0,14 0 0,-14 0 0,0 0 0,14 0 0,-14 0 0,13 0 16,1 0-16,-14 0 0,14 0 0,-14 0 0,0 0 0,14 0 0,-14 0 0,13 0 0,1 0 0,-14 0 0,13 0 0,-12 0 0,-1 0 15,13 0-15,-12 0 0,-1 0 0,0 0 0,13 0 0,-12 0 0,12 0 0,-13 0 0,1 0 0,12 0 0,0 0 0,-12 0 0,-1 0 0,13 0 0,1 0 16,-14 0-16,0 0 0,14 0 0,-14 0 0,13 0 0,1 0 0,-14 0 0,0 0 0,1 0 0,-1 0 0,0 13 0,0-13 0,1 0 16,-1 0-16,13 0 0,-13 0 0,1 0 0,-1 0 0,0 0 0,0 0 0,1 0 0,-1 0 0,0 0 0,0 0 0,0 0 15,1 0-15,-1 0 0,0 0 0,0 0 0,1 0 0,-1 0 0,0 0 0,0 0 0,1 0 0,-1 0 16,0 0-16,0 0 0,0 0 0,1 0 0,-1 0 0,0 0 0,0 13 0,1-13 0,-1 0 0,0 0 16,0 0-16,1 0 0,-1 0 0,0 0 0,0 0 0,0 0 0,1 0 0,-1 0 0,0 0 15,0 0-15,1 0 0,-1 0 0,0 0 0,0 0 0,1 0 0,-1 0 0,0 0 0,0 0 0,0 0 16,1 0-16,-1 0 0,0 0 0,0 0 0,1 0 0,-1 0 0,0 0 0,0 0 0,1 0 15,-1 0-15,0 0 0,0 0 0,0 0 0,1 0 0,-1 0 0,0 0 0,0 0 0,1 0 16,-1 0-16,0 0 0,0 0 0,0 0 0,1 0 0,-1 0 0,0 0 0,0 0 16,1 0-16,-1 0 0,0 0 0,0 0 0,1 0 0,-1 0 0,0 0 15,0 0-15,0 0 0,1 0 0,-1 0 0,0 0 0,0 0 0,1 0 16,-1 0-16,0 0 0,0 0 0,1 0 0,-1 0 0,0 0 0,0 0 0,0 0 16,1 0-16,-1 0 0,0 0 0,0 0 0,1 0 0,-1 0 0,0 0 15,0 0-15,0 0 0,1 0 0,-1 0 0,0 0 0,0 0 0,1 0 0,-1 0 0,0 0 0,0 0 16,1 0-16,-1 0 0,0 0 0,-13-13 0,13 13 0,0 0 0,1 0 0,-1 0 0,0 0 0,0 0 15,1 0-15,-1 0 0,0 0 0,0 0 0,1 0 0,-1 0 0,0 0 0,0 0 0,0 0 0,1 0 0,-1 0 0,0 0 16,14 0-16,-14 0 0,0 0 0,0 0 0,1 0 0,-14-13 0,26 13 0,-13 0 0,0 0 0,14 0 0,-14 0 0,14 0 16,-14 0-16,13 0 0,-12 0 0,-1 0 0,0 0 0,0 0 0,0 0 0,1 0 0,-1 0 0,0 0 0,0 0 0,1 0 0,12 0 15,-13 0-15,14 0 0,-14 0 0,0 0 0,0 0 0,1 0 0,-1 0 0,0 0 0,0 0 0,1 0 0,-1 0 0,0 0 0,13 0 0,1 0 16,-14 0-16,14 0 0,-14 0 0,0 0 0,0 0 0,1 0 0,-1 0 0,13 0 0,-13 0 0,14 0 0,-1 0 0,-12 0 0,12 0 16,-13 0-16,0 0 0,1 0 0,-1 0 0,0 0 0,14 0 0,-1 0 0,-13 0 0,1 0 0,12 0 0,-13 0 0,14 0 15,-1 0-15,-13 0 0,1 0 0,-1 0 0,0 0 0,0 0 0,14 0 0,-14 0 0,0 0 0,0 0 0,1 0 0,12 0 0,1 0 0,-14 0 16,0 0-16,14 0 0,-1 0 0,-13 0 0,0 0 0,1 0 0,-1 0 0,0 0 0,14 0 0,-1 0 0,-13 0 0,1 0 0,12 0 15,0 0-15,-12 0 0,-1 0 0,0 0 0,0 0 0,14 0 0,-14 0 0,13 0 0,-12 0 0,-1 0 0,0 0 0,0 0 0,1 0 0,-1 0 16,0 0-16,0 0 0,14 0 0,-14 0 0,13 0 0,1 0 0,-14 0 0,14 0 0,-14 0 0,0 0 0,0 0 0,1 0 0,-1 0 16,0 0-16,0 0 0,0 0 0,1 0 0,-1 0 0,0 0 0,14 0 0,-1 0 0,-13 0 0,0 0 0,1 0 0,-1 0 0,0 0 0,14 0 15,-1 0-15,-13 0 0,1 0 0,-1 0 0,0 0 0,13 0 0,-12 0 0,-1 0 0,13 0 0,-12 0 0,-1 0 0,0 0 0,0 0 0,14 0 0,-14 0 16,13 0-16,1 0 0,-14 0 0,0 0 0,14 0 0,-14 0 0,14 0 0,-1 0 0,-13 0 0,14 0 0,-14 0 0,0 0 0,14 0 0,-14 0 16,0 0-16,0 0 0,14 0 0,-14 0 0,0 0 0,14 0 0,-1 0 0,-13 0 0,14 0 0,-14 0 0,0 0 0,0 0 0,1 0 0,12 13 15,-13-13-15,1 0 0,-1 0 0,0 0 0,14 0 0,-14 0 0,0 0 0,0 0 0,0 0 0,14 0 0,-14 0 0,14 0 0,-14 0 0,0 0 0,0 0 16,1 0-16,-1 0 0,13 0 0,1 13 0,-14-13 0,0 0 0,0 0 0,1 0 0,-1 0 0,13 0 0,1 0 0,-14 0 0,0 0 15,0 0-15,1 0 0,-1 0 0,0 0 0,0 0 0,14 0 0,-14 0 0,0 0 0,0 0 0,1 0 0,-1 0 0,0 0 0,0 0 0,1 14 0,12-14 0,1 0 16,-14 0-16,13 0 0,-13 0 0,1 0 0,-1 0 0,0 0 0,0 0 0,14 0 0,-14 0 0,14 0 0,-1 0 0,-13 0 16,14 0-16,-14 0 0,0 0 0,0 0 0,1 0 0,-1 0 0,0 0 0,0 0 0,14 0 0,-14 0 0,13 0 0,-12 0 0,-1 0 15,0 0-15,0 0 0,1 0 0,12 0 0,0 0 0,-12 0 0,-1 0 0,13 0 0,-12 0 0,12 0 0,1 0 0,-14 0 0,0 0 16,0 0-16,0 0 0,1 13 0,12-13 0,1 0 0,-14 0 0,0 0 0,0 0 0,1 0 0,-1 0 0,0 0 0,0 0 0,0 0 0,14 0 0,-14 0 16,0 0-16,1 0 0,-1 0 0,0 0 0,0 13 0,0-13 0,1 0 0,-1 0 0,0 0 0,0 0 0,1 0 0,12 0 0,-13 0 15,1 0-15,-1 0 0,0 0 0,0 0 0,0 0 0,1 0 0,-1 0 0,0 0 0,0 0 0,1 0 0,-1 0 0,0 0 16,0 0-16,1 0 0,-1 0 0,0 0 0,0 0 0,0 0 0,1 0 0,-1 0 0,0 0 15,0 0-15,1 0 0,-1 0 0,0 0 0,0 0 0,1 0 16,-1 0-16,0 0 0,0 0 0,0 0 16,1 0-16,-1 0 15,0 13 48,0-13-63,1 0 15</inkml:trace>
</inkml:ink>
</file>

<file path=ppt/ink/ink4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09.7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16748 15280 0,'14'0'16,"-1"0"-1,0 0-15,0 0 0,1 0 0,-1 0 0,0 0 16,40 0-16,-40 0 0,133 0 15,-107 0-15,-25 0 0,-1 0 0,0 0 0,199 0 16,-159 0-16,-40 0 0,278 0 16,-225 0-1,-13 0-15,225 0 16,-159 0-16,-79 0 0,-1 0 0,252 0 16,-264 0-16,-14 0 0,13 0 0,1 0 0,-1 0 0,1 0 0,251 0 15,-212 0-15,-13 0 0,105 0 16,160 13-16,-292-13 0,-12 0 15,12 0-15,1 0 0,237 13 16,-251-13-16,120 0 0,-120 0 0,13 0 0,40 0 0,186 0 16,-226 0-16,1 0 0,171 0 15,-158 0-15,-14 0 16,173 0-16,-160 0 16,-12 0-16,79 0 0,0 0 15,-93 0-15,0 0 0,14 0 0,-14 0 0,0 0 0,0 0 0,0 0 0,14 0 0,-14 0 0,14 0 16,-14 0-16,0 0 0,27-13 0,-27 13 0,0 0 0,0 0 0,1 0 15,-1 0-15,0 0 0,0 0 0,1 0 0,-1 0 0,0 0 0,0 0 0,14-13 0,-14 13 0,13 0 16,-12 0-16,12 0 0,-13 0 0,1 0 0,-1 0 16,0-14-16,0 14 0,0 0 0,1 0 0,12-13 0,-13 13 0,14 0 15,-14 0-15,14-13 0,-14 13 0,13 0 0,-13 0 16,14 0-16,-14 0 0,14 0 0,-14 0 0,0 0 0,14 0 16,-14 0-16,0 0 0,0 0 0,0 0 0,1 0 0,-1 0 0,0 0 0,0-13 15,1 13-15,12 0 0,-13 0 0,0 0 16,1 0-16,-1 0 0,0 0 15,0 0-15,1 0 0,-1 0 16,0 0-16,0 0 0,1 0 0,-1 0 16,0 0-16,0 0 0,0 0 0,1 0 15,-1 0-15,0 0 0,-13-13 0,13 13 0,1 0 16,-1 0-16,0 0 0,0 0 0,1 0 0,-1 0 16,0 0-16,0 0 15,0 0 16</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1:52.0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3294 9551 0,'14'0'15,"-1"0"-15,0 0 0,0 0 0,1 0 0,-1 0 0,0 0 0,0 0 16,0 0-16,1 0 0,-1 0 0,0 0 0,14 0 0,-14 0 0,13 0 0,-12 0 0,-1 0 0,0 0 0,0 0 0,40 0 16,-26 0-16,-14 0 0,66 0 0,-52 0 0,-14 0 0,66 0 0,-52 0 0,12 0 15,54-13-15,-67 13 0,120-13 0,-120 13 0,1 0 0,13 0 0,52-13 16,-65 13-16,12 0 0,-12 0 0,79 0 0,-67 0 0,-12 0 0,12-13 0,81 13 0,-81 0 0,1 0 0,0-14 0,-1 14 15,27 0-15,-26 0 0,0 0 0,-1-13 0,81 13 0,-81 0 0,1 0 0,0 0 0,92 0 0,-92 0 0,-1 0 16,1 0-16,119 0 0,-120 0 0,14 0 0,-13 0 0,79 0 0,-79 0 0,171-13 16,-158 13-16,146-13 0,-160 13 0,1 0 0,119-14 0,-119 14 0,-1 0 15,133 0-15,-132 0 0,0 0 0,-1 0 0,80-13 0,-79 13 0,13 0 0,-13 0 0,79-13 16,-80 13-16,1 0 0,106-13 0,-107 13 0,1 0 0,-14 0 0,94 0 0,-81 0 0,1 0 0,92 0 16,-92 0-16,-14 0 0,14-14 0,79 14 0,-92 0 0,12 0 0,-12 0 0,79-13 15,-80 13-15,14 0 0,-14 0 0,80 0 0,-66 0 0,-14-13 0,1 13 0,78 0 0,-78 0 0,-1 0 0,1 0 0,12 0 16,14 0-16,-26 0 0,13 0 0,-14 0 0,67 0 0,-80 0 0,13 0 0,14 0 0,-14 0 0,-12 0 0,39 0 0,-27 0 15,106-13-15,-105 13 0,92 0 0,-93 0 0,93 0 16,-105 0-16,12 0 0,67 0 0,-67 0 0,93 0 0,-106 0 0,27 0 16,39 0-16,-52 0 0,-14 0 0,14 0 0,26 0 0,-27 0 0,-13 0 0,67 0 15,-54 0-15,-13 0 0,14 0 0,26 0 0,-40 0 0,13 0 0,-12 0 0,38 0 0,-38 0 0,-1 0 0,13 0 16,14 0-16,-27 0 0,1 0 0,-1 0 0,0 0 0,13 0 0,-12 0 0,-1 0 0,0 0 0,27 0 0,-27 0 16,40 0-16,-40 0 0,0 0 0,14 0 0,-14 0 0,27 0 15,-27 0-15,27 0 0,-27 0 0,13 0 0,-12 0 16,-1 0-16,0 0 0,0 0 0,1 0 0,12 0 15,-13 0-15,0 0 0,1 0 0,-1 0 0,0 0 16,0 0-16,1 0 0,-1 0 0,0 0 0,0 0 16,1 0-16,-1 0 0,0 0 0</inkml:trace>
</inkml:ink>
</file>

<file path=ppt/ink/ink5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19.5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12131 6310 0,'14'0'94,"-1"0"-79,0 0-15,0 0 0,1 0 0,-1 0 16,0 0-16,40 0 0,-27 0 0,-12 0 0,131 0 15,-92 0-15,-26 0 0,-1 0 16,-13 0-16,331 0 16,-331 0-16,14 0 0,-14 0 0,14 0 0,250 0 15,-263 0-15,52 0 0,-40 0 0,1 0 0,-14 0 0,437 0 32,-437 0-32,13 0 0,-12 0 0,12 0 0,199 0 15,-159 0-15,-53 0 0,1 0 0,-1 0 0,13 0 0,239 0 16,-199 0-1,-53 0-15,53 0 0,-52 0 0,25 0 0,-25 0 0,-1 0 0,13 0 16,-13 0-16,1 0 0,-1 0 0,0 0 0,0 0 0,1 0 0,-1 0 16,0 0-16,0 0 0,1 0 0,-1 0 0,0 0 0,0 0 15,0 0-15,1 0 0,-1 0 0,0 0 16,0 0-16,1 0 0,-1 0 16,0 0-16,0 0 0,0 0 0,1 0 15,-1 0-15,0 0 0,0 0 0,1 0 0,-1 0 16,0 0-16,0 0 0,1 0 0,-1 0 15,0 0-15,0 0 0,0 0 0,1 0 0,-1 0 16,0 0-16,0 0 0,-13-13 0,14 13 0,-1 0 0,0 0 16,0 0-16,1 0 0,-1 0 0,0 0 0,0 0 15,0 0-15,1 0 0,-1 0 0,0 0 0,-13-13 0,13 13 0,1 0 0,-1 0 16,0 0-16,0 0 0,1 0 0,-1 0 0,0 0 0,0 0 0,0 0 16,1 0-16,-1 0 0,0 0 0,0 0 0,1 0 0,-1 0 0,0 0 0,0 0 0,1 0 15,-1 0-15,0 0 0,0 0 0,0 0 0,1 0 0,-1 0 0,0 0 0,0 0 0,1 0 0,-1 0 16,0 0-16,0 0 0,0 0 0,1 0 0,-1 0 0,0 0 0,0 0 0,1 0 0,-1 0 0,0 0 0,0 0 15,1 0-15,-1 0 0,0 0 0,0 0 0,0 0 0,1 0 0,-1 0 0,0 0 0,0 0 0,14 0 0,-14 0 0,14 0 16,-14 0-16,13 0 0,-13 0 0,14 0 0,-14 0 0,14 0 0,-14 0 0,0 0 0,0 0 0,0 0 0,14 0 0,-1 0 16,-12 0-16,12 0 0,-13 0 0,1 0 0,12 0 0,0 0 0,-12 0 0,-1 13 0,13-13 0,1 0 0,-14 0 0,14 0 15,-14 0-15,0 0 0,13 0 0,1 0 0,-14 0 0,0 0 0,14 0 0,-14 0 0,0 0 0,1 0 0,-1 0 0,13 0 0,-13 0 0,14 0 0,-1 0 16,-12 0-16,-1 0 0,13 0 0,-26 13 0,27-13 0,-14 0 0,0 0 0,14 0 0,-14 0 0,13 0 0,-12 0 0,-1 0 0,0 0 0,0 0 16,14 0-16,-1 0 0,-13 0 0,1 0 0,-1 0 0,0 0 0,0 0 0,1 0 0,-1 0 0,0 0 0,13 0 0,-12 0 0,-1 0 15,0 0-15,0 0 0,14 0 0,-14 0 0,0 0 0,1 0 0,-1 0 0,0 0 0,0 0 0,14 0 0,-14 0 0,0 0 0,0 0 16,1 0-16,-1 0 0,0 0 0,0 0 0,0 0 0,1 0 0,-1 0 0,0 0 0,0 0 0,1 0 0,-1 0 0,0 0 15,0 0-15,1 0 0,-1 0 0,0 0 0,0 0 0,0 0 0,1 0 0,-1 0 0,0 0 0,0 0 0,1 0 16,12 0-16,-13 0 0,14 0 0,-14 0 0,0 0 0,0 0 0,1 0 0,-1 0 0,0 0 0,0 0 16,1 0-16,-1 0 0,0 0 0,14 0 0,-14 0 0,0 0 0,0 0 0,0 0 0,1 0 0,-1 0 0,0 0 15,14 0-15,-14 0 0,0 0 0,0 0 0,1 0 0,-1 0 0,0 0 0,0 0 0,0 0 0,1 0 0,-1 0 16,0 0-16,0 0 0,1 0 0,-1 0 0,0 0 0,0 0 0,0 0 0,1 0 0,-1 0 16,0 0-16,0 0 0,1 0 0,-1 0 0,0 0 0,0 0 15,1 0-15,-1 0 0,0 0 16,0 0-16,0 0 15,1 0-15,-1 0 0,0 0 16,0 0-16,1 0 0,-1 0 0,0 0 16,0 0-16,1 0 0,-1 0 15,0 0 1</inkml:trace>
</inkml:ink>
</file>

<file path=ppt/ink/ink5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20.9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2924 7236 0,'13'0'47,"0"0"-31,1 0-16,-1 0 0,0 0 0,0 0 0,1 0 0,-1 0 16,0 0-16,0 0 0,1 0 0,-1 0 0,0 0 0,0 0 0,0 0 0,1 0 0,12 0 0,-13 0 0,14 0 15,-14 0-15,0 0 0,0 0 0,1 0 0,-1 0 0,13 0 0,-12 0 0,12 0 0,-26-13 0,27 13 0,-14 0 0,13 0 0,-13 0 0,14 0 0,-14 0 16,0 0-16,14 0 0,-14 0 0,14 0 0,-14 0 0,13 0 0,-13 0 0,14 0 0,-14 0 0,14 0 0,-14 0 0,13 0 0,1 0 0,-14 0 0,13 0 15,-12 0-15,25 0 0,-25 0 0,12 0 0,-13 0 0,14 0 0,-1 0 0,-13 0 0,14 0 0,-14 0 0,14 0 0,-1 0 0,0 0 0,-12 0 0,12 0 0,1 0 16,-14 0-16,27 0 0,-27 0 0,13 0 0,-13 0 0,14 0 0,-1 0 0,-12 0 0,12 0 0,-13 0 0,14 0 0,-1 0 0,1 0 0,-14 0 0,13 0 0,1 0 16,-14 0-16,13 0 0,1 0 0,-1 0 0,-12 0 0,12 0 0,1 0 0,-14 0 0,13 0 0,-13 0 0,27 0 0,-27 0 0,14 0 0,-14 0 0,14 0 15,-14 0-15,13 0 0,-13 0 0,14 0 0,-14 0 0,14 0 0,-1 0 0,-13 0 0,14 0 0,-14 0 0,13 0 0,-12 0 0,12 0 0,-13 0 0,14 0 0,-14 0 16,13 0-16,-12 0 0,12 0 0,-13 0 0,14 0 0,-14 0 0,14 0 0,-14 0 0,0 0 0,13 0 0,-12 0 0,12 0 0,1 0 0,-14 0 0,13 0 16,-12 0-16,-1 0 0,13 0 0,1 0 0,-14 0 0,0 0 0,14 0 0,-1 0 0,-13 0 0,1 0 0,-1 0 0,0 0 0,0 0 15,14 13-15,-14-13 0,13 0 0,1 0 0,-14 0 0,0 0 0,14 0 0,-14 0 0,13 0 0,-12 0 0,12 0 16,-13 0-16,1 0 0,-1 0 0,0 0 0,0 0 0,0 0 0,1 0 0,-1 0 0,0 0 0,0 0 0,1 0 0,-1 0 0,0 0 15,0 0-15,1 0 0,12 0 0,-13 0 0,0 0 0,1 0 0,-1 0 0,-13 14 0,13-14 0,0 0 0,1 0 0,-1 0 16,0 0-16,0 0 0,0 0 0,1 0 0,-1 0 0,0 0 0,0 0 0,1 0 0,-1 0 0,0 0 0,0 0 0,1 0 16,-1 0-16,0 0 0,0 0 0,0 0 0,1 0 0,-1 13 0,0-13 0,0 0 0,1 0 0,-1 0 15,0 0-15,0 0 0,1 0 0,-1 0 0,0 0 0,0 0 0,0 0 0,1 0 16,-1 0-16,0 0 0,0 0 0,1 0 0,-1 0 0,0 0 0,0 0 0,1 0 16,-1 0-16,0 0 0,0 0 0,0 0 0,1 0 0,-1 0 15,0 0-15,0 0 0,1 0 0,-1 0 0,0 0 0,0 0 16,1 0-16,-1 0 0,0 0 0,0 0 0,0 0 0,1 0 15,-1 0-15,0 0 0,0 0 0,1 0 0,-1 0 0,0 0 0,0 0 16,0 0-16,1 0 0,-1 0 0,0 0 0,0 0 0,1 0 0,-1 0 0,0 0 16,0 0-16,1 0 0,-1 0 0,0 0 0,0 0 0,0 0 0,1 0 15,-1 0-15,0 0 0,0 0 0,1 0 16,-1 0-16,0 0 0,0 0 0,1 0 16,-1 0-16,0 0 0,0 0 15,0 0-15,1 0 0,-1 0 0,0 0 16,0 0-16,1 0 0,-1 0 15,0 0-15,0 0 0,0 0 0,1 0 16,-1 0-16,0 0 0,0 0 16</inkml:trace>
</inkml:ink>
</file>

<file path=ppt/ink/ink5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22.6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16246 7250 0,'13'0'31,"0"0"-15,0 0-16,1 0 0,-1 0 0,0 0 0,0 0 0,1 0 15,-1 0-15,0 0 0,0 0 0,0 0 0,1 0 0,-1-14 0,0 14 0,0 0 0,1 0 0,-1 0 16,0 0-16,0 0 0,1 0 0,-1 0 0,0 0 0,0 0 0,14 0 0,-14 0 0,0 0 0,0-13 0,1 13 0,-1 0 15,0 0-15,0 0 0,1 0 0,-1 0 0,13 0 0,-13 0 0,1 0 0,12 0 0,1 0 0,-14 0 0,0 0 0,14 0 0,-14 0 0,13 0 0,-13 0 16,14 0-16,-14 0 0,14 0 0,-14 0 0,13 0 0,-12 0 0,12 0 0,-13 0 0,14 0 0,-14 0 0,13 0 0,-12 0 0,12 0 0,0 0 0,1 0 0,-1 0 16,-12 0-16,12 0 0,1 0 0,-14 0 0,26 0 0,-25 0 0,12 0 0,1 0 0,-14 0 0,13 0 0,1 0 0,-1 0 0,1 0 0,-14 0 0,13 0 15,-12 0-15,25 0 0,-26 0 0,14 0 0,-14 0 0,14 0 0,-1 0 0,-13 0 0,14 0 0,-14 0 0,13 0 0,-12 0 0,12 0 0,-13 0 0,14 0 0,-14 0 16,14 0-16,-14 0 0,13 0 0,-13 0 0,14 0 0,-14 0 0,14 0 0,-14 0 0,0 0 0,14 0 0,-14 0 0,13 0 0,1 0 0,-14 0 0,0 0 16,14 0-16,-1 0 0,-13 0 0,1 0 0,12 0 0,0 0 0,-12 0 0,12 0 0,-13 0 0,1 0 0,-1 13 0,0-13 15,0 0-15,0 0 0,1 0 0,-1 0 0,0 0 0,0 0 0,1 0 0,12 0 0,-13 0 0,1 0 0,-1 0 0,0 0 0,13 0 16,-12 0-16,-1 0 0,0 0 0,0 0 0,1 0 0,-1 0 0,0 0 0,0 0 0,1 0 0,-1 0 15,0 0-15,0 0 0,0 0 0,1 0 0,-1 0 0,0 0 0,0 0 0,1 0 0,-1 0 16,0 0-16,0 0 0,-13 14 0,13-14 0,1 0 0,-1 0 0,0 0 0,0 0 0,1 0 0,-1 0 16,0 0-16,0 0 0,1 0 0,-1 0 0,0 0 0,0 0 15,0 0-15,1 0 0,-1 0 0,0 0 0,0 0 0,1 0 16,-1 0-16,0 0 0,0 0 16,1 0-16,-1 0 0</inkml:trace>
</inkml:ink>
</file>

<file path=ppt/ink/ink5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23.6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3017 8123 0,'13'0'15,"0"0"-15,0 0 0,1 0 16,-1 0-16,0 0 0,0 0 0,0 0 0,1 0 0,-1 0 0,0 0 0,0 0 0,1 0 16,-1 0-16,0 0 0,0 0 0,0 0 0,1 0 0,-1 0 0,13 0 0,-26-14 0,27 14 0,-14 0 0,14 0 0,-14 0 0,0 0 0,13-13 0,-12 13 15,12 0-15,-13 0 0,14 0 0,-14 0 0,14 0 0,-14 0 0,13 0 0,-13 0 0,14-13 0,-1 13 0,-12 0 0,25 0 0,-26 0 0,14 0 0,-1-13 0,1 13 16,-1 0-16,1 0 0,-1 0 0,1 0 0,-1 0 0,1 0 0,-1-13 0,1 13 0,-1 0 0,0 0 0,14 0 0,-13 0 0,-1 0 0,1 0 0,12 0 0,-12 0 16,-1 0-16,1 0 0,12 0 0,-12 0 0,-1 0 0,1 0 0,12 0 0,-12 0 0,-1 0 0,1 0 0,12 0 0,-12 0 0,13 0 0,-1 0 0,-12 0 15,-1 0-15,14 0 0,-14 0 0,14 0 0,-14 0 0,1 0 0,13 0 0,-1 0 0,1 0 0,-14 0 0,1 0 0,-1 0 0,14 0 0,0 0 0,-1 0 0,-12 0 16,-1 0-16,1 0 0,12 0 0,1 0 0,-13 0 0,-1 0 0,1 0 0,12 0 0,1 0 0,-14 0 0,1 0 0,13 13 0,-14-13 0,14 0 0,-14 0 15,1 0-15,-1 0 0,14 0 0,-14 0 0,1 0 0,-1 0 0,14 0 0,-14 0 0,1 0 0,-1 13 0,14-13 0,-27 0 0,14 0 0,-1 0 0,0 0 0,1 0 16,-1 0-16,-12 0 0,25 0 0,-26 0 0,14 0 0,-14 0 0,14 0 0,-1 0 0,-13 0 0,14 13 0,-14-13 0,13 0 0,-12 0 0,12 0 0,-13 0 0,14 0 16,-14 0-16,14 0 0,-14 0 0,13 0 0,-13 0 0,1 0 0,12 0 0,1 0 0,-14 0 0,13 0 0,-12 0 0,-1 0 15,0 0-15,0 0 0,0 0 0,1 0 0,-1 0 0,0 0 0,0 0 0,1 0 0,-1 0 0,0 0 0,0 0 16,1 0-16,-1 0 0</inkml:trace>
</inkml:ink>
</file>

<file path=ppt/ink/ink5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26.2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2898 10821 0,'13'0'15,"0"0"-15,0 0 0,0 0 16,1 0-16,-1 0 16,0 0-16,0 0 0,1 0 0,-1 0 15,0 0-15,0 0 0,1 0 0,-1 0 0,0 14 0,0-14 0,0 0 0,1 0 16,-1 0-16,0 0 0,0 0 0,1 0 0,-1 0 0,0 0 0,0 0 0,0 0 0,1 0 0,-1 0 16,0 0-16,0 0 0,1 0 0,-1 0 0,0 0 0,0 0 0,1 0 0,-1 0 0,0 0 0,0 0 0,0 0 0,14 0 15,-14 0-15,-13-14 0,27 14 0,-14 0 0,0 0 0,0 0 0,1 0 0,12 0 0,-13 0 0,0 0 0,1 0 0,-1-13 0,0 13 0,14 0 0,-14 0 16,13 0-16,1-13 0,-14 13 0,0 0 0,0 0 0,1 0 0,-1 0 0,13 0 0,1 0 0,-14 0 0,0 0 0,0 0 15,1 0-15,-1 0 0,13 0 0,-12 0 0,-1 0 0,0 0 0,0 0 0,14 0 0,-1 0 0,-13 0 0,1-13 0,-1 13 0,0 0 0,0 0 0,14 0 16,-1 0-16,-12 0 0,-1 0 0,0 0 0,0 0 0,0 0 0,14 0 0,-14-13 0,0 13 0,1 0 0,-1 0 0,0 0 0,0 0 0,1 0 0,12 0 16,0 0-16,-12 0 0,-1 0 0,0-14 0,0 14 0,1 0 0,12 0 0,0 0 0,-12 0 0,12 0 0,-13 0 0,1 0 15,-1 0-15,0 0 0,0 0 0,14 0 0,-14 0 0,13 0 0,1 0 0,-14 0 0,14 0 0,-14 0 0,0-13 0,0 13 0,1 0 16,-1 0-16,0 0 0,0 0 0,0 0 0,1 0 0,-1 0 0,0 0 0,14-13 0,-14 13 0,0 0 0,0 0 0,0 0 0,14 0 0,-14 0 16,0-13-16,1 13 0,-1 0 0,0 0 0,0 0 0,1 0 0,-1 0 0,0 0 0,0 0 0,0 0 0,1 0 0,-1 0 0,0 0 0,0 0 0,14 0 15,-14 0-15,0 0 0,14 0 0,-14 0 0,0 0 0,0 0 0,1 0 0,12-14 0,-13 14 0,1 0 0,-1 0 16,0 0-16,0 0 0,1 0 0,-1 0 0,13 0 0,-26-13 0,13 13 0,1 0 0,-1 0 0,0 0 0,0 0 15,1 0-15,-1 0 0,0 0 0,0 0 0,-13-13 0,14 13 0,-1 0 0,0 0 0,0 0 0,0 0 0,1 0 0,-1 0 0,0 0 16,0 0-16,1 0 0,-1 0 0,0 0 0,0 0 0,0 0 0,1 0 0,-1 0 0,0 0 0,0 0 0,1-13 0,-1 13 16,0 0-16,0 0 0,1 0 0,-1 0 0,13 0 0,-13 0 0,1 0 0,-1 0 0,0 0 0,0-14 0,1 14 0,-1 0 0,0 0 15,0 0-15,1 0 0,-1 0 0,0 0 0,0 0 0,0 0 0,1 0 0,-1 0 0,0-13 0,0 13 0,1 0 0,-1 0 0,0 0 0,0 0 0,0 0 0,1 0 16,-1 0-16,0 0 0,0 0 0,1 0 0,-1 0 0,0 0 0,0 0 0,1 0 0,-1 0 0,0 0 0,0 0 0,0 0 0,1 0 0,-1 0 0,13 0 16,-26-13-16,14 13 0,-1 0 0,0 0 0,0 0 0,1 0 0,-1 0 0,0 0 0,0 0 0,0 0 0,1 0 0,-1-13 0,0 13 15,0 0-15,1 0 0,-1 0 0,0 0 0,0 0 0,1 0 0,-1 0 0,0 0 0,0 0 0,-13-13 0,13 13 0,1 0 16,-1 0-16,0 0 0,0 0 0,1 0 0,-1 0 0,0 0 0,0 0 0,1 0 0,-1 0 0,0 0 0,0 0 15,0 0-15,1 0 0,-1 0 0,0 0 0,0 0 0,1 0 0,-1 0 0,0 0 0,0 0 0,0 0 0,1 0 16,-1 0-16,0 0 0,0-14 0,1 14 0,-1 0 0,0 0 0,0 0 0,1 0 0,-1 0 0,0 0 0,0 0 0,0 0 16,1 0-16,-1 0 0,0 0 0,0 0 0,1 0 0,-1 0 0,0 0 0,0 0 0,1 0 0,-1 0 15,0 0-15,0 0 0,0 0 0,1 0 0,-1 0 0,0 0 0,0 0 0,1 0 0,-1 0 0,0 0 0,0 0 16,0 0-16,1 0 0,-1 0 0,0 0 0,0 0 0,1 0 0,-14-13 0,13 13 0,0 0 0,0 0 0,1 0 0,-1 0 16,0 0-16,0 0 0,0 0 0,1 0 0,-1 0 0,0 0 0,0 0 0,1 0 0,-1 0 0,0 0 15,0 0-15,1 0 0,-1 0 0,0 0 0,0 0 0,0 0 0,1 0 0,-1 0 0,0 0 0,0 0 0,1 0 16,-1 0-16,0 0 0,0 0 0,1 0 0,-1 0 0,0 0 0,0 0 0,0 0 0,1 0 0,-1 0 0,0 0 15,0 0-15,1 0 0,-1 0 0,0 0 0,0 0 0,1 0 0,-1 0 0,0 0 0,0 0 0,0 0 0,1 0 16,-1 0-16,0 0 0,0 0 0,1 0 0,-1 0 0,0 0 0,0 0 0,0 0 0,1 0 0,-1 0 0,0 0 16,0 0-16,1 0 0,-1 0 0,0 0 0,0 0 0,1 0 0,-1 0 0,0 0 0,0 0 0,0 0 15,1 0-15,-1 0 0,0 0 0,0 0 0,1 0 0,-1 0 0,0 0 0,0 0 0,1 0 0,-1 0 16,0 0-16,0 0 0,0 0 0,1 0 0,-1 0 0,0 0 0,0 0 0,1 0 0,-1 0 0,0 0 0,0 0 16,0 0-16,1 0 0,-1 0 0,0 0 0,0 0 0,1 0 0,-1 0 0,0 0 0,0 0 0,1 0 0,-1 0 15,0 0-15,0 0 0,0 0 0,1 0 0,-1 0 0,0 0 0,0 0 0,14 0 0,-14 0 0,0 0 0,1 0 0,-1 0 16,0 0-16,0 0 0,0 0 0,14 0 0,-14 0 0,0 0 0,1 0 0,-1 0 0,0 0 0,0 0 0,1 0 0,12 0 0,-13 0 15,0 0-15,1 0 0,-1 0 0,13 0 0,-12 0 0,-1 0 0,0 0 0,0 0 0,1 0 0,-1 0 0,0 0 0,0 0 0,0 0 0,1 0 0,-1 0 16,0 0-16,0 0 0,1 0 0,-1 0 0,0 0 0,0 0 0,0 0 0,1 0 0,12 0 0,-13 0 0,1 0 0,-1 0 0,0 0 0,0 0 16,1 0-16,-1 0 0,13 0 0,-13 0 0,1 0 0,-1 0 0,0 0 0,0 0 0,1 0 0,-1 0 0,0 0 0,14 0 15,-14 0-15,0 0 0,0 0 0,0 0 0,1 0 0,-1 0 0,0 0 0,0 0 0,1 0 0,-1 0 0,0 0 0,0 0 0,14 0 0,-14 0 16,0 0-16,14 0 0,-1 0 0,-13 0 0,14 0 0,-14 0 0,0 0 0,0 0 0,1 0 0,-1 0 0,13 0 0,1 0 16,-14 0-16,14 0 0,-14 0 0,0 0 0,13 0 0,1 0 0,-14 0 0,0 0 0,14 0 0,-1 0 0,-12 0 0,-1 0 15,0 0-15,0 0 0,0 0 0,14 0 0,-14 0 0,0 0 0,1 0 0,12 0 0,-13 0 0,1 0 0,-1 0 0,0 0 0,0 0 0,14 0 0,-1 0 16,-13 0-16,1 0 0,-1 0 0,0 0 0,0 0 0,14 0 0,-1 0 0,-13 0 0,1 0 0,-1 0 0,0 0 0,0 0 0,14 0 0,-14 0 15,13 0-15,-12 0 0,-1 0 0,0 0 0,0 0 0,1 0 0,-1 0 0,0 0 0,14 0 0,-14 0 0,13 0 0,1 0 0,-14 0 16,13 0-16,-12 0 0,12 0 0,-13 0 0,14 0 0,-14 0 0,0 0 0,0 0 0,1 0 0,-1 0 0,0 0 0,0 0 0,1 0 16,-1 0-16,0 0 0,0 0 0,14 0 0,-1 0 0,-13 0 0,1 0 0,-1 0 0,0 0 0,0 0 0,14 0 0,-1 0 0,-13 0 15,14 0-15,-14 0 0,0 0 0,14 0 0,-1 0 0,-12 0 0,-1 0 0,13 0 0,1 0 0,-14 0 0,0 0 0,0 0 0,1 0 16,12 0-16,-13 0 0,1 0 0,-1 0 0,0 0 0,0 0 0,14 0 0,-14 13 0,0-13 0,0 0 0,1 0 0,12 0 0,0 0 0,-12 0 0,-1 0 16,0 0-16,0 0 0,1 0 0,-1 0 0,0 0 0,0 0 0,14 0 0,-14 0 0,0 0 0,0 0 0,1 0 0,-1 0 0,0 0 0,0 0 15,1 0-15,-1 0 0,0 0 0,14 0 0,-14 0 0,0 0 0,0 0 0,0 0 0,14 0 0,-14 0 0,0 0 0,1 0 16,-1 0-16,0 0 0,0 0 0,0 0 0,1 0 0,-1 0 0,0 0 0,0 0 0,1 0 0,-1 0 0,13 0 0,-12 0 15,-1 0-15,0 0 0,0 0 0,14 0 0,-14 0 0,0 0 0,0 0 0,14 0 0,-14 0 0,0 0 0,1 0 0,-1 0 16,0 14-16,0-14 0,0 0 0,1 0 0,-1 0 0,0 0 0,0 0 0,1 0 0,-1 0 0,0 0 0,0 0 0,1 0 16,-1 0-16,0 0 0,0 0 0,0 0 0,1 0 0,-1 0 0,0 0 0,0 0 15,1 0-15,-1 0 0,0 0 0,0 0 0,1 0 0,-1 0 0,0 0 16,0 0-16,0 0 0,1 0 0,-1 0 16,0 0-16,0 0 0,1 0 0,-1 0 15,0 0-15,0 0 0,0 0 0,1 0 0,-1 0 16,0 0-16,0 0 0,1 0 0,-1 0 15,0 0-15,0 0 0,1 0 0,-1 0 16,-13 13 78,-13-13-94,13 13 0,-14-13 0,1 0 0,13 13 0,-13-13 0,0 0 15,-1 0-15,1 0 0,0 13 0,0-13 0,-1 14 0,1-14 0,0 0 0,0 0 0,0 13 0,-1-13 16,1 0-16,0 0 0,0 0 0,-1 0 0,1 13 0,0-13 0,0 13 0,0-13 0,-1 0 0,1 0 0,0 14 0,0-14 16,-1 0-16,-12 0 0,-1 0 0,14 0 0,0 13 0,-13-13 0,-1 0 0,14 0 0,13 13 0,-27-13 0,14 0 15,0 0-15,0 0 0,-1 13 0,1-13 0,-13 0 0,13 0 0,-1 0 0,1 0 0,-13 0 0,12 0 0,1 0 0,-13 0 0,12 0 0,1 14 0,0-14 0,-13 0 16,12 0-16,-12 0 0,13 0 0,-14 13 0,14-13 0,-14 0 0,14 0 0,-13 0 0,13 0 0,-14 0 0,14 0 0,-14 13 0,14-13 0,-13 0 0,-1 0 16,1 0-16,13 0 0,-14 0 0,14 0 0,-14 0 0,1 0 0,13 0 0,-27 0 0,27 0 0,-14 0 0,1 0 0,13 0 0,-14 0 0,1 0 0,-1 0 0,1 0 15,-1 0-15,1 0 0,13 0 0,-14 0 0,-12 0 0,25 0 0,-12 0 0,-1 0 0,1 0 0,0 0 0,-1 0 0,1 0 0,-1 0 0,1 0 0,-1 0 0,1 0 16,-14 0-16,27 0 0,-14 0 0,-12 0 0,12 0 0,1 0 0,-1 0 0,-12 0 0,12 0 0,1 0 0,-1 0 0,-12 0 0,12 0 0,1 0 0,-1 0 15,-12 0-15,12 0 0,14 0 0,-27 0 0,14 0 0,-1 0 0,1 0 0,-14 0 0,14 0 0,-1 0 0,1 13 0,-14-13 0,14 0 0,-1 0 0,1 0 0,-14 0 16,14 0-16,-1 0 0,1 0 0,-14 0 0,13 0 0,1 0 0,0 0 0,-14 0 0,13 0 0,1 0 0,-1 0 0,-12 0 0,12 0 0,1 0 0,-1 0 0,-12 0 16,12 0-16,1 0 0,-1 0 0,-12 0 0,25 0 0,-12 0 0,-14 0 0,14 0 0,-1 0 0,1 0 0,-1 0 0,1 0 0,0 0 0,-1 0 0,1 0 15,-1 0-15,1 0 0,-1 0 0,1 0 0,-1 0 0,14 0 0,-27 0 0,14 0 0,13 0 0,-27 0 0,27 0 0,-14 0 0,1 0 0,-1 0 0,1 0 0,13 0 16,-14 0-16,1 0 0,-1 0 0,1 0 0,13 0 0,-14 0 0,1 0 0,13 0 0,-14 0 0,14 0 0,-14 0 0,1 0 0,-1 0 0,14 0 0,-13 0 0,13 0 16,-14 0-16,14 0 0,-14 0 0,14 0 0,-13 0 0,12 0 0,-12 0 0,13-13 0,-14 13 0,14 0 0,-13 0 0,12 0 0,-12 0 0,13 0 0,-14 0 15,14 0-15,-13 0 0,12 0 0,-12 0 0,13 0 0,-1 0 0,1-13 0,-13 13 0,13 0 0,-14 0 0,14 0 0,-14 0 0,14 0 0,0-13 0,-14 13 0,14 0 16,0 0-16,0 0 0,-14 0 0,14 0 0,-13-14 0,12 14 0,-12 0 0,13 0 0,-1 0 0,-12 0 0,13 0 0,-14 0 0,14 0 0,-13 0 0,-1 0 15,14-13-15,-13 13 0,12 0 0,-12 0 0,13 0 0,-1 0 0,-12 0 0,13 0 0,-14-13 0,1 13 0,13 0 0,-14 0 0,14 0 0,0 0 16,-14 0-16,14 0 0,-14-13 0,1 13 0,13 0 0,-14 0 0,14 0 0,0 0 0,-14 0 0,14 0 0,0 0 0,0 0 0,-14 0 0,14 0 0,0 0 16,-14 0-16,14 0 0,0 0 0,0 0 0,-14 0 0,14 0 0,0 0 0,-14 0 0,14 0 0,0 0 0,0 0 0,-14 0 0,14 0 0,0 0 0,-14 0 15,1 0-15,13 0 0,-1 0 0,1 0 0,0 0 0,-14 0 0,14 0 0,0 0 0,0 0 0,-1 0 0,1 0 0,-13 0 0,-1 0 0,14 0 16,0 0-16,0 0 0,-1 0 0,1 0 0,-13 0 0,12 0 0,-12 0 0,0 0 0,12 0 0,1 0 0,0 0 0,0 0 0,-1 0 0,1 0 16,0 0-16,0 0 0,0 0 0,-1 0 0,1 0 0,-13 0 0,12 0 0,-12 0 0,13 0 0,-14 0 0,1 0 0,13 0 15,-1 0-15,-12 0 0,13 0 0,-14 0 0,14 0 0,-14 0 0,1 0 0,13 0 0,0 0 0,-14 0 0,1 0 16,12 0-16,-12 0 0,13 0 0,-14 0 0,14 0 0,0 0 0,0 0 0,-1 0 0,-12 0 0,13 0 0,-1 0 15,1 0-15,0 0 0,0 0 0,-14 0 0,14 0 0,-13 0 0,26 13 0,-27-13 0,14 0 0,0 0 0,-1 0 0,1 0 0,0 0 0,-13 0 0,12 0 16,-12 0-16,-1 0 0,14 0 0,0 0 0,0 0 0,-1 0 0,1 0 0,-13 0 0,-1 0 0,14 0 0,0 0 0,0 0 0,-1 0 16,1 0-16,0 0 0,0 0 0,-1 0 0,-12 0 0,13 0 0,-14 0 0,1 0 0,13 0 0,-14 0 0,14 0 0,0 0 15,0 0-15,-1 0 0,1 0 0,0 0 0,0 0 0,-1 0 0,1 0 0,0 0 0,0 0 0,-1 0 0,1 0 0,0 0 0,-13 0 0,12 0 0,1 0 16,0 0-16,0 0 0,-14 0 0,14 0 0,0 0 0,-1 0 0,1 0 0,0 0 0,0 0 0,-27-13 0,27 13 0,-53 0 16,52 0-16,-52 0 0,53 0 0,0 0 0,0 0 0,-1 0 0,1 0 0,0 0 0,-14 0 15,-25 0-15,38 0 0,-39 0 0,40 0 0,0 0 0,-13 0 0,12 0 16,-12 0-16,13 0 0,-40 0 0,39 0 0,1 0 0,0 0 0,0 0 0,0 0 0,-1 0 0,1 0 15,0 0-15,0-14 0,-1 14 0,1 0 0,0 0 0,0 0 0,-1 0 0,1 0 0,-13 0 0,-1 0 0,14 0 0,-13 0 16,12 0-16,1 0 0,0 0 0,0 0 0,-14 0 0,14 0 0,-27 0 0,27 0 0,0 0 16,0 0-16,-14 0 0,14 0 0,-27 0 0,27 0 0,0 0 0,0 0 0,-14 0 15,14 0-15,-27 0 0,27 0 0,0 0 0,0 0 0,-14 0 0,14 0 16,-14 0-16,14 0 0,0 0 0,0 0 0,-1 0 0,1 0 0,0 0 0,0 0 0,-14 0 0,14 0 16,0 0-16,0 0 0,-14 0 0,14 0 0,0 0 0,-14 0 0,14 0 0,-27 0 15,27 0-15,0 0 0,0 0 0,-14 0 0,14 0 0,-27 0 0,27 0 0,0 0 16,0 0-16,-1 0 0,1 0 0,0 0 0,0 0 0,-1 0 0,1 0 0,0 0 0,0 0 0,0 0 15,-1 0-15,1 0 0</inkml:trace>
</inkml:ink>
</file>

<file path=ppt/ink/ink5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29.1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2606 5411 0,'14'0'0,"-1"0"16,0 0-1,0 0-15,-13-13 0,14 13 0,-1 0 0,0 0 0,0 0 16,1 0-16,-1 0 0,0 0 0,0 0 0,0 0 0,1 0 0,-1 0 0,0 0 0,0 0 0,1 0 15,-1 0-15,0 0 0,0 0 0,1 0 0,-1 0 0,0 0 0,0-14 0,0 14 0,14 0 0,-14 0 0,14 0 0,-1 0 0,-13 0 0,14 0 0,-14 0 16,13 0-16,-12 0 0,-1 0 0,13 0 0,-12 0 0,12 0 0,-13 0 0,14 0 0,-1 0 0,-13 0 0,14 0 0,-1 0 0,1 0 0,-14 0 0,13 0 0,1 0 16,-1 0-16,1 0 0,-1-13 0,1 13 0,-1 0 0,1 0 0,-14 0 0,27 0 0,-14 0 0,0 0 0,1 0 0,-1 0 0,-12 0 0,25 0 0,-12 0 15,-1 0-15,1 0 0,12 0 0,-12 0 0,-1 0 0,1 0 0,-1 0 0,1 0 0,-1 0 0,14 0 0,-14 0 0,1 0 0,-1 0 0,14 0 0,-14 0 0,1 0 16,-1 0-16,14 0 0,-14 0 0,1 0 0,-1 0 0,14 0 0,-14 0 0,1 0 0,-1 0 0,14 0 0,-13 0 0,-1 0 0,0 0 0,14 0 0,-13 0 0,-1 0 16,1 0-16,12 0 0,1 0 0,-14 0 0,1 0 0,-1 0 0,14 0 0,-14 0 0,1 0 0,-1 0 0,14 0 0,-14 0 0,1 0 0,-1 0 0,14 0 15,-13 0-15,-1 0 0,0 0 0,14 0 0,-27 0 0,14 0 0,13 0 0,-14 0 0,0 0 0,1 0 0,-1 0 0,1 0 0,-1 0 0,14-13 0,-27 13 0,14 0 16,-1 0-16,1 0 0,-1 0 0,0 0 0,1 0 0,-1 0 0,1 0 0,-14 0 0,27 0 0,-27 0 0,13 0 0,-12 0 0,12 0 0,14 0 0,-27 0 15,14 0-15,-14 0 0,13 0 0,1 0 0,-14 0 0,13 0 0,-12 0 0,25 0 0,-26 0 0,14 0 0,-14 0 0,14 0 0,-1 0 0,-13 0 0,14 0 0,-14 0 16,13 0-16,1 0 0,-1 0 0,-12 0 0,12 0 0,-13 0 0,14 0 0,-14 0 0,13 0 0,-12 0 0,12 0 0,-13 0 0,14 0 0,-14 0 0,14 0 0,-14 0 16,13 0-16,-13 0 0,14 0 0,-14 0 0,14 0 0,-14 0 0,13 0 0,-12 0 0,12 0 0,-13 0 0,14 0 0,-14 0 0,13 0 0,-12 0 0,12 0 15,-13 0-15,14 0 0,-14 0 0,13 0 0,-12 0 0,12 0 0,-13 0 0,14 0 0,-1 0 0,-13 0 0,14 0 0,-14 0 0,0 0 0,14 0 0,-1 0 16,-12 0-16,12 0 0,-13 0 0,0 0 0,14 0 0,-1 0 0,-12 0 0,-1 0 0,13 0 0,-13 0 0,14 0 0,-1 0 16,-12 0-16,12 0 0,-13 0 0,14 0 0,-14 0 0,0 0 0,0 0 0,1 0 0,-1 0 0,0 0 0,0 0 0,1 0 15,-1 0-15,0 0 0,0 0 0,1 0 0,-1 0 0,0 0 0,0 0 0,0 0 0,1 0 0,-1 0 0,0 0 0,0 0 16,1 0-16,-1 0 0,0 13 0,0-13 0,1 0 0,-1 0 0,0 0 0,0 0 0,0 0 15,1 0-15,-1 0 0,-13 13 0,13-13 0,0 0 0,1 0 0,-1 0 0,0 0 0,0 0 0,-13 14 16,14-14-16,-1 0 0,0 0 0,0 0 0,0 0 0,1 0 0,-1 0 16,0 0-16,0 13 47,-13 0-47,0 0 15,0 0-15,0 1 0,0-1 16,0 0-16,0 0 15,0 1-15,0-1 32,0 0-17,-13-13 79,0 0-94,0 0 0,-1 0 0,1 0 16,0 0-16,0 0 0,0 0 0,-1 0 0,1 0 0,0 0 0,0 0 15,-1 0-15,1 0 0,0 0 0,0 0 0,-1 0 0,1 0 0,0 0 0,0 0 0,0 0 0,-1 0 0,1 0 16,0 0-16,-14 0 0,14 0 0,-13 0 0,12 0 0,-12 0 0,13 0 0,0 0 0,-1 0 0,1 0 0,0 0 0,-14 0 0,1 0 16,13 13-16,-1-13 0,-12 0 0,13 0 0,-53 0 0,39 0 0,14 0 0,0 0 0,-14 0 0,-12 0 15,25 0-15,-12 0 0,13 0 0,-53 0 0,52 0 0,-12 0 0,13 0 0,-14 0 0,-26 0 0,27 0 0,13 0 0,-80 0 16,80 0-16,-106 0 0,105 0 0,-12 0 0,-53 0 15,52 0-15,14 0 0,-80 0 0,67 0 0,13 0 0,-14 0 0,14 0 0,-14 0 0,14 0 0,-13 0 0,-1 0 0,14 0 0,-13 0 16,12 0-16,-12 0 0,13 0 0,-14 0 0,14 0 0,-13 0 0,12 0 0,-12 0 0,13 0 0,-14 0 0,14 0 0,-14 0 0,14 0 0,-13 0 0,13 0 0,-14 0 16,14 0-16,-14 0 0,14 0 0,-13 0 0,13 0 0,-1 0 0,-12 0 0,13 0 0,-14 0 0,1 0 0,12 0 0,-12 0 0,13 0 0,0 0 15,-14 0-15,14 0 0,-14 0 0,14 0 0,0 0 0,0 0 0,-14 0 0,14 0 0,0 0 0,-14 0 0,14 0 0,0 0 0,0 0 0,-14 0 0,14 0 0,0 0 16,-14 0-16,14 0 0,-13 0 0,-1 0 0,14 0 0,0 0 0,-14 0 0,14 0 0,-13 0 0,12 0 0,1 0 0,0 0 0,-14 0 0,14 0 16,0 0-16,-14 0 0,14 0 0,-13 0 0,-1 0 0,14 0 0,-13 0 0,12 0 0,1 0 0,-13 0 0,12 0 0,-12 0 0,13 0 0,0 0 0,-1 0 15,-12 0-15,13 0 0,-1 0 0,-12 0 0,-1 0 0,14 0 0,-13 0 0,13 0 0,-1 0 0,1 0 0,0 0 0,-14 0 0,14 0 0,0 0 0,0 0 16,0 0-16,-14 0 0,14 0 0,0 0 0,-1 0 0,1 0 0,0 0 0,-14 0 0,14 0 0,-13 0 0,13 0 0,-1 0 0,1 0 0,0 0 15,0 0-15,-1 0 0,1 0 0,0 0 0,0 0 0,-1 0 0,-12 0 0,13 0 0,-14 0 0,14 0 0,-13-13 0,12 13 0,-12 0 16,13 0-16,-14 0 0,14 0 0,0 0 0,0 0 0,-1 0 0,-12 0 0,13-13 0,-14 13 0,14 0 0,0 0 0,0 0 16,-1 0-16,1 0 0,0 0 0,0 0 0,-14 0 0,14 0 0,0 0 0,-1 0 0,1 0 0,0 0 0,0 0 0,0 0 0,-1 0 15,1 0-15,0 0 0,0 0 0,-1 0 0,1 0 0,0 0 0,0 0 0,-1 0 0,1 0 0,0 0 0,0 0 0,0 0 0,-1 0 0,1 0 0,-13 0 16,12 0-16,-12 0 0,-1 0 0,14 0 0,0 0 0,0 0 0,0 0 0,-1 0 0,1 0 0,0 0 0,0 0 0,-1 0 16,1 0-16,0 0 0,0 0 0,0 0 0,-1 0 0,1 0 0,0 0 0,0 0 0,-1 0 0,1 0 0,0 0 0,0 0 0,-1 0 0,1 0 15,0 0-15,0 0 0,0 0 0,-1 0 0,1 0 0,0 0 0,0 0 0,-1 0 0,1 0 0,0 0 16,0 0-16,-1 0 0,1 0 0,0 0 0,0 0 0,0 0 15,-1 0-15,1 0 0,0 0 0,0 0 0,-1 0 16,1 0-16,0 0 0,0 0 0,0 0 16,-1 0-16,1 0 0,0 0 0,0 0 0,-1 0 15,1 0-15,0 0 0,0-13 0,-1 13 16,1 0-16,0 0 0,0 0 0,0 0 16,-1 0-16,1 0 0,0 0 0,0 0 15,-1 0-15,1 0 0,0 0 16,0 0-16,-1 0 15,1 0-15,0 0 0,0 0 16,0 0 0</inkml:trace>
</inkml:ink>
</file>

<file path=ppt/ink/ink5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39.9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13521 8123 0,'13'0'32,"-13"-14"-32,13 14 15,0 0-15,0-13 0,1 13 0,12 0 16,-13 0-16,1 0 0,-1 0 0,79-13 15,-65 13-15,-14 0 0,66 0 16,-52 0-16,-1 0 0,-12 0 0,-14-13 0,105 13 16,-78 0-16,-14 0 0,80 0 15,-80 0-15,13 0 0,-12 0 0,-1 0 0,0 0 16,93 0-16,-93 0 16,0 0-16,40 0 0,14 0 15,12 0 1,-66 0-16,0 0 0,27 0 0,39 0 15,-65 0 1,-1 0-16,40 0 0,-40 0 16,0 0-16,0 0 0,67 0 15,-67 0 1,14 0-16,-14 0 0,0 0 0,0 0 0,0 0 16,1 0-16,-1 0 0,27 0 15,-27 0-15,0 0 0,0 0 0,0 0 16,1 0-16,-1 0 0,0 0 0,0 0 15,1 0-15,-1 0 0,0 0 16,0 0-16,1 0 16,-1 0-1,0 0-15,0 0 16,0 0-16,1 0 0,-1 0 16,0 0-16,0 0 0,1 0 62,-1 0-62,0 0 16,0 0-1,1 0 1,-1 0-16,0 0 16,0 0-1,0 0-15,1 0 16,-1 0-16,0 0 0,0 0 15,1 0-15,-1 0 0,0 0 16,0 0 0,1 0-16</inkml:trace>
</inkml:ink>
</file>

<file path=ppt/ink/ink5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43.5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14976 8811 0</inkml:trace>
</inkml:ink>
</file>

<file path=ppt/ink/ink5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49.7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13335 10610 0,'14'0'0,"-14"-13"0,13 13 0,0 0 15,13 0-15,-12 0 0,-1 0 0,0 0 0,0 0 16,133-27-1,-133 27-15,0 0 0,1 0 0,158-13 16,-133 13-16,-12 0 0,-14 0 0,185 0 16,-171 0-16,-14 0 0,27 0 0,-14 0 0,173 0 15,-173 0-15,1 0 16,171 0-16,-185 0 0,40 0 16,-40 0-16,1 0 0,184 0 15,-145 13-15,-40-13 0,0 0 0,14 0 0,-1 0 0,146 13 16,-145-13-16,-14 0 0,146 14 15,-120-14-15,-25 0 0,131 0 16,-105 0-16,-27 0 0,0 0 0,1 13 0,52-13 16,-53 0-16,106 13 15,-106-13-15,14 0 0,-14 0 0,132 0 16,-105 0-16,-27 0 0,54 0 0,91 0 16,-145 13-16,1-13 15,105 0-15,-106 0 16,13 0-16,-12 0 0,78 0 15,-78 0-15,-1 0 0,0 0 0,80 0 16,-80 0-16,0 0 0,0 0 0,53 0 16,-52 0-16,-1 0 0,0 0 15,0 0 1</inkml:trace>
</inkml:ink>
</file>

<file path=ppt/ink/ink5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50.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3480 11258 0,'13'0'0,"0"0"15,0 0-15,1 0 0,-1 0 0,0 0 0,0 0 16,0 0-16,1 0 0,-1 0 0,0 0 0,0 0 0,1 0 0,-1 0 0,0 0 0,0 0 0,0 0 16,1 0-16,-1 0 0,0 0 0,0 0 0,1 0 0,-1 0 0,0 0 0,0 0 0,1 0 0,-1 0 0,0 0 0,0 0 0,0 0 0,1 0 15,-1 0-15,0 0 0,0 0 0,1 0 0,-1 0 0,0 0 0,0 0 0,1 0 0,-1 0 0,0 0 0,13-13 0,1 13 0,-14 0 0,0 0 0,1 0 16,-1 0-16,0 0 0,14 0 0,-1 0 0,-13 0 0,0 0 0,14 0 0,-1 0 0,-12-13 0,-1 13 0,13 0 0,-12 0 0,-1 0 15,0 0-15,13 0 0,-12 0 0,-1 0 0,13 0 0,-12 0 0,12 0 0,-13 0 0,14 0 0,-1 0 0,-13 0 0,14 0 0,-14 0 0,14 0 0,-14 0 16,13 0-16,-13-14 0,1 14 0,12 0 0,-13 0 0,14 0 0,-14 0 0,14 0 0,-14 0 0,13 0 0,1 0 0,-14 0 0,13 0 0,-12-13 0,12 13 16,-13 0-16,14 0 0,-14 0 0,0 0 0,14 0 0,-14 0 0,13 0 0,1 0 0,-14 0 0,13 0 0,-12 0 0,-1 0 0,0-13 0,0 13 15,14 0-15,-14 0 0,0 0 0,14 0 0,-1 0 0,-13 0 0,1 0 0,12 0 0,1 0 0,-14 0 0,0 0 0,14 0 0,-1 0 16,-13 0-16,0 0 0,14 0 0,-14 0 0,0 0 0,1 0 0,12 0 0,-13 0 0,1 0 0,-1 0 0,0 0 0,13 0 0,-12 0 0,-1 0 0,13 0 16,-12 0-16,-1 0 0,0 0 0,13 0 0,-12 0 0,-1 0 0,13 0 0,1 0 0,-14 0 0,0 0 0,14 0 0,-1 0 0,-13 0 0,1 0 15,12 0-15,-13 0 0,1 0 0,-1 0 0,0 0 0,14 0 0,-14 0 0,0 0 0,0 0 0,14 0 0,-14 0 0,0 0 0,0 0 0,1 0 0,-1 0 0,13 0 16,-13 0-16,14 0 0,-1 0 0,-12 0 0,-1 0 0,13 0 0,-12 0 0,-1 0 0,0 0 0,13 0 0,-12 0 0,-1 0 0,13 0 0,-12 0 15,12 0-15,1 0 0,-14 0 0,0 0 0,13 0 0,-12 0 0,-1 0 0,0 0 0,0 0 0,14 0 0,-14 0 0,14 0 0,-1 0 0,-13 0 16,0 0-16,14 0 0,-14 0 0,0 0 0,1 0 0,12 0 0,-13 0 0,1 0 0,12 0 0,0 0 0,-12 0 0,-1 0 0,13 0 0,-12 0 0,-1 0 16,0 0-16,0 0 0,14 0 0,-1 0 0,-13 0 0,1 0 0,-1 0 0,0 0 0,0 0 0,1 0 0,-1 0 0,0 0 0,13 0 0,1 0 15,-14 0-15,14 0 0,-14 0 0,0 0 0,0 0 0,1 0 0,-1 0 0,0 0 0,0 0 0,0 0 0,14 0 0,-14 0 16,0 0-16,1 0 0,12 0 0,-13 0 0,0 0 0,1 0 0,-1 0 0,0 0 0,0 0 0,1 0 0,-1 0 16,0 0-16,0 0 0,1 0 0,-1 0 0,0 0 0,0 0 0,0 0 0,1 0 0,-14-13 0,13 13 0,0 0 15,0 0-15,1 0 0,-1 0 0,0 0 0,0 0 0,1 0 0,-1 0 0,0 0 16,0 0-16,0 0 0,1 0 15,-1 0-15,0 0 0,0 0 32</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10.6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11510 6297 0,'13'0'78,"0"0"-63,0 0-15,-13-13 0,14 13 0,-1 0 16,-13-13-16,13 13 0,27-14 16,-27 14-16,13 0 0,27-13 0,0 0 15,-39 0-15,118-1 16,-106 14-16,-12 0 0,65-13 15,80 0 1,-133 13-16,-26-13 0,146 0 16,-120 13-16,1 0 0,-14 0 0,13 0 0,-13 0 0,1 0 0,52 0 15,-53 0-15,27 0 0,-27 0 0,27-14 16,-14 14-16,1 0 0,-14 0 0,26 0 0,-25 0 0,-1 0 16,13 0-16,-12 0 0,25 0 0,-25 0 0,-1 0 0,13 0 0,-13 0 15,1 0-15,-1 0 0,0 0 0,0 0 0,14 0 0,-14 0 0,0 0 0,1 0 0,-1 0 0,0 0 16,0 0-16,0 0 0,14 0 0,-14 0 0,0 0 0,1 0 0,25 0 0,-25 14 15,12-14-15,-13 0 0,14 0 0,-14 0 0,0 0 0,0 0 0,1 0 0,-1 0 16,0 13-16,0-13 0,14 0 0,-14 0 0,0 0 0,14 0 0,-14 0 0,27 0 16,-27 0-16,13 0 0,-13 0 0,1 0 0,-1 0 15,0 0-15,0 0 0,1 0 0,-1 0 0,0 0 0,0 0 0,1 0 16,-1 0-16,0 0 0,0 0 0,0 0 0,14 0 0,-14 0 16,0 0-16,1 0 0,-1 0 0,0 0 0,0 0 0,0 0 15,1 0-15,-1 0 0,0 0 0,0 0 0,1 0 0,-1 0 0,0 0 0,0 0 0,1 0 16,-1 0-16,0 0 0,13 0 0,-12 0 0,25 0 15,-25 0-15,12 0 0,-13 0 0,14 0 0,-14 0 16,13 0-16,-12 0 0,12 0 0,-13 0 0,14 0 16,-14 0-16,14 0 0,-14 0 0,0 0 0,0 0 0,0 0 0,1 0 0,12 0 15,-13 0-15,1 0 0,-1 0 0,0 0 0,0 0 0,1 0 0,12 0 0,-26 13 16,13-13-16,0 0 0,1 0 0,-1 0 0,0 0 0,0 0 0,1 0 0,-1 0 0,0 0 0,13 0 16,-12 0-16,25 0 0,-25 0 0,12 0 0,-13 0 15,14 0-15,-14 0 0,0 0 0,0 0 0,1 0 0,-1 0 0,0 0 0,0 0 0,1 0 16,-1 0-16,0 0 0,14 0 0,-14 0 0,13 0 0,-13 0 0,14 0 15,-14 0-15,14 0 0,-14 0 0,0 0 0,0 0 16,0 0-16,1 0 0,-1 0 0,0 0 0,27 0 0,-27 0 0,14 0 16,-14 0-16,0 0 0,0 0 0,0 0 0,1 0 0,-1 0 0,0 0 0,0 0 15,1 0-15,-1 0 0,0 0 0,0 0 0,14 0 0,-14 0 0,13 0 16,-12 0-16,12 0 0,1 0 0,-14 0 0,0 0 0,0 0 0,1 0 0,25 0 16,-26 0-16,14 0 0,-14 0 0,14 0 15,-14 0-15,0 0 0,14 0 0,-14 0 0,0 0 0,13 0 0,-12 0 0,-1 0 16,13 0-16,-12 0 0,12 0 0,-13 0 0,14 0 0,-14 0 15,0 0-15,0 0 0,1 0 0,-1 0 0,0 0 0,0 0 0,1 0 0,-1 0 0,0 0 0,13 0 16,-12 0-16,25 0 0,-25 0 0,-1 0 0,0 0 0,14 0 0,-14 0 16,26 0-16,-25 0 0,-1 0 0,0 0 0,14 0 0,-14 0 0,0 0 0,27 0 15,-27 0-15,27 0 0,-27 0 0,0 0 0,40 0 0,-40 0 16,40 0-16,-40 0 0,1 0 0,12 0 0,1 0 0,-14 0 0,26 0 16,-25 0-16,-1 0 0,40 0 0,-40 0 0,53 0 0,-53 0 0,40 0 15,-39 0-15,-1 0 0,0 0 0,27 0 0,-27 0 0,0 0 0,0 0 0,1 0 0,12 0 0,-13 0 16,1 0-16,-1 0 0,0 0 0,13 0 0,-12 0 0,-1 0 0,0 0 0,0 0 0,14 0 0,-14 0 0,0 0 0,27 0 15,-27 0-15,0 0 0,1 0 0,-1 0 0,0 0 0,0 13 0,14-13 0,-14 0 0,14 0 0,-14 0 0,0 0 0,0 0 16,0 0-16,14 0 0,-14 0 0,40 0 0,-40 0 0,27 0 16,-27 0-16,27 0 0,-27 0 0,0 0 0,27 0 0,-27 0 0,27 0 15,-27 0-15,0 0 0,14 0 0,-14 0 0,0 0 0,14 0 16,-14 0-16,27 0 0,-27 0 0,13 0 0,-12 0 0,-1 0 0,0 0 16,0 0-16,1 0 0,12 0 0,-13 0 0,0 0 0,1 0 15,-1 0-15,-13 13 0,13-13 0,0 0 0,1 0 0,-1 0 0,0 0 0,0 0 0,1 0 16,-1 0-16,0 0 0,0 0 0,0 0 0,1 0 0,-1 14 0,0-14 0,14 0 15,-14 0-15,0 0 0,0 0 0,0 0 0,1 0 16,-1 0-16,13 0 0,-12 0 0,-1 0 0,13 0 16,-12 0-16,-1 0 0,0 0 15,0 0-15,0 0 0,1 0 32,-1 0-17,0 0-15,0 0 16,1 0-16,-1 0 0,0 0 15</inkml:trace>
</inkml:ink>
</file>

<file path=ppt/ink/ink6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52.0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10716 11351 0,'13'0'31,"0"0"-31,1 0 16,-1 0-16,-13-14 0,13 14 0,0 0 0,1 0 0,-1 0 0,0 0 0,0 0 16,0 0-16,1 0 0,-1 0 0,0 0 0,0 0 0,1 0 0,-1-13 0,0 13 0,14 0 0,-14 0 0,13 0 0,-13 0 0,1 0 0,12 0 0,-13 0 0,14 0 15,-14 0-15,14 0 0,-14 0 0,13 0 0,-13 0 0,14 0 0,-14 0 0,14 0 0,12 0 0,-26 0 0,14-13 0,-14 13 0,14 0 0,12 0 0,-25 0 0,12 0 16,0 0-16,1 0 0,-1 0 0,1 0 0,-14 0 0,27 0 0,-14 0 0,1 0 0,-1 0 0,-13 0 0,14 0 0,13 0 0,-14 0 0,-13 0 0,14 0 15,-1 0-15,1 0 0,-1 0 0,1 0 0,-1 0 0,0 0 0,-12 0 0,25 0 0,-12 0 0,-14-13 0,27 13 0,-14 0 0,-13 0 0,27 0 0,-27 0 0,14 0 16,12 0-16,-25 0 0,12 0 0,1 0 0,-14 0 0,13 0 0,1 0 0,-1 0 0,1-14 0,-14 14 0,13 0 0,1 0 0,-1 0 0,-13 0 0,14 0 0,-1 0 16,-12 0-16,12 0 0,1 0 0,-1 0 0,-13 0 0,14 0 0,-14 0 0,13 0 0,-12 0 0,12 0 0,-13 0 0,14 0 0,-14 0 0,13 0 0,-12 0 15,12 0-15,-13 0 0,14 0 0,-1 0 0,-12 0 0,-1 0 0,13 0 0,1 0 0,-14 0 0,0 0 0,0 0 0,1 0 0,12 0 16,-13 0-16,1 0 0,-1 0 0,0 0 0,0 0 0,0 0 0,1 0 0,-1 0 0,0 0 0,0 0 0,1 0 16,-1 0-16,0 0 0,0 0 0,0 0 0,1 0 0,-1 0 0,0 0 0,0 0 15,1 0-15,-1 0 0,0 0 0,0 0 0,1 0 16,-1 0-16,0 0 0,0 0 15,0 0-15,1 0 16,-1 0-16</inkml:trace>
</inkml:ink>
</file>

<file path=ppt/ink/ink6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52.6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15002 11324 0,'13'0'31,"1"0"-31,-1 0 0,0 0 0,0 0 16,1 0-16,-1 0 0,0 0 0,0 0 0,0 0 0,1 0 0,-1 0 0,0 0 15,0 0-15,1 0 0,-1 0 0,0 0 0,0 0 0,1 0 0,12 0 0,-13 0 0,0 0 0,1 0 0,-1 0 16,13-13-16,-12 13 0,12 0 0,-13 0 0,1 0 0,-1 0 0,0 0 0,13 0 0,-12 0 0,-1 0 0,0 0 0,0 0 0,14 0 0,-14 0 16,14 0-16,-1 0 0,-13 0 0,14 0 0,-14 0 0,0 0 0,0 0 0,1 0 0,12 0 0,-13 0 0,1 0 0,12 0 0,-13 0 0,14 0 0,-1 0 15,-13 0-15,1-13 0,12 13 0,0 0 0,-12 0 0,-1 0 0,13 0 0,1 0 0,-14 0 0,0 0 0,1 0 0,-1 0 0,0 0 16,13 0-16,1-14 0,-14 14 0,0 0 0,1 0 0,-1 0 0,0 0 0,0 0 0,1 0 0,-1 0 0,0 0 0,0 0 0,0 0 0,14 0 15,-14 0-15,14 0 0,-1 0 0,-13 0 0,14 0 0,-14 0 0,0 0 0,0 0 0,1 0 0,12 0 0,-13 0 0,14 0 16,-14 0-16,13 0 0,-12 0 0,-1 0 0,13 0 0,-12 0 0,-1 0 0,0 0 0,0 0 0,1 0 0,-1 0 16,13 0-16,-13 0 0,1 0 0,-1 0 0,0 0 0,0 0 0,1 0 0,-1 0 0,0 0 15,0 0-15,1 0 0,-1 0 0,0 0 0,0 0 0,0 0 16,1 0-16</inkml:trace>
</inkml:ink>
</file>

<file path=ppt/ink/ink6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53.8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3585 12171 0,'14'0'31,"-1"0"-15,0 0-16,0 0 0,1 0 0,-1 0 0,0 0 15,0 0-15,0 0 0,1 0 0,-1 0 0,0 0 0,0 0 0,1 0 0,12 0 0,-13 0 0,1 0 0,12 0 0,0 0 16,-12 0-16,-1 0 0,13-13 0,-12 13 0,12 0 0,-13 0 0,14 0 0,-14 0 0,13 0 0,-12 0 0,12 0 0,1 0 0,-14 0 0,13 0 0,-12 0 0,25-14 16,-12 14-16,-14 0 0,27 0 0,-27 0 0,13 0 0,1 0 0,-1 0 0,1 0 0,12 0 0,-12 0 0,-1 0 0,1 0 0,12 0 0,-12 0 0,-1 0 15,1 0-15,12 0 0,1 0 0,-13-13 0,-1 13 0,1 0 0,12 0 0,1 0 0,-14 0 0,1-13 0,-1 13 0,14 0 0,0 0 0,-14 0 0,1-13 0,-1 13 16,14 0-16,-1 0 0,1 0 0,-13 0 0,-1 0 0,14 0 0,-14 0 0,14-14 0,-14 14 0,1 0 0,12 0 0,-12 0 0,13-13 0,-14 13 0,1 0 16,-1 0-16,14 0 0,-14-13 0,1 13 0,-1 0 0,14 0 0,-14 0 0,1 0 0,-1 0 0,14 0 0,-14 0 0,1 0 0,-1-13 0,14 13 0,-14 0 0,-12 0 15,25 0-15,-12-13 0,-1 13 0,1 0 0,-1 0 0,0 0 0,1-14 0,-14 14 0,14 0 0,-1 0 0,1 0 0,-1 0 0,-13 0 0,14 0 0,-14 0 0,13 0 16,1 0-16,-14 0 0,14 0 0,-14-13 0,13 13 0,-13 0 0,14 0 0,-14 0 0,14 0 0,-14-13 0,13 13 0,-12 0 0,-1 0 0,0 0 0,0 0 15,14 0-15,-14 0 0,0 0 0,0-13 0,1 13 0,-1 0 0,13 0 0,-12 0 0,12 0 0,-13 0 0,14 0 0,-14 0 0,13 0 16,-12 0-16,-1 0 0,0 0 0,13 0 0,-12 0 0,-1 0 0,0 0 0,0 0 0,1 0 0,-1 0 0,0 0 0,0 0 16,1 0-16,-1 0 0,0 0 0,0 0 0,0 0 0,1 0 0,-1 0 0,0 0 0,0 0 15,1 0-15,-1 0 0,0 0 0,0 0 0,1 0 0,-1 0 0,0 0 0,0 0 0,0 0 16,1 0-16,-1 0 0,0 0 0,0 0 0,1 0 0,-1 0 16,0 0-16,0 0 0,0 0 15,1 0-15,-1 0 0</inkml:trace>
</inkml:ink>
</file>

<file path=ppt/ink/ink6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31.9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5913 0,'14'0'31,"-1"0"-16,0 0-15,0 0 0,0 0 0,1 0 0,-1 0 0,0 0 0,0 0 16,1 0-16,-1 0 0,0 0 0,0 0 0,1 0 0,-1 0 0,0 0 0,0 0 0,0 0 0,14 0 0,-14 0 0,14 0 16,-14 0-16,0 0 0,0 0 0,1 0 0,-1 0 0,13 0 0,-13 0 0,1 0 0,-1 0 0,13 0 0,-12 0 0,-1 0 0,13 0 0,1 0 15,-14 0-15,13 0 0,-12 0 0,12 0 0,-13 0 0,14 0 0,-14 0 0,13 0 0,-12 0 0,12 0 0,-13 0 0,14 0 0,-14 0 0,14 0 0,-14 0 16,13 0-16,-13 0 0,14 0 0,-14 0 0,27 0 0,-27 0 0,14 0 0,-14 0 0,13 0 0,1 0 0,-14 0 0,13 0 0,1 0 0,-1 0 0,-13 0 0,14 0 16,-1 0-16,-12 0 0,12 0 0,-13 0 0,27 0 0,-27 0 0,14 0 0,-1 0 0,-13 0 0,27 0 0,-27 0 0,14 0 0,-14 0 0,13 0 0,1 0 15,-14 0-15,14 0 0,-14 0 0,27 0 0,-27 0 0,13 0 0,1 0 0,-14 0 0,13 0 0,-12 0 0,12 0 0,-13 0 0,14 0 0,-1 0 0,1 0 0,-14 0 16,13 0-16,-12 0 0,12 0 0,-13 0 0,14 0 0,-1 0 0,-13 0 0,14 0 0,-14 0 0,14 0 0,-14 0 0,13 0 0,-13 0 0,14 0 0,-14 0 15,14 0-15,-14 0 0,13 0 0,-12 0 0,25 0 0,-26 0 0,14 0 0,-14 0 0,14 0 0,-14 0 0,13 0 0,-13 0 0,14 0 0,-14 0 0,14 0 0,-14 0 16,13 0-16,-12 0 0,12 0 0,-13 0 0,14 0 0,-14-13 0,13 13 0,-12 0 0,12 0 0,-13 0 0,14 0 0,-14 0 0,13 0 0,1 0 0,-14 0 16,14 0-16,-14 0 0,13 0 0,-12 0 0,12 0 0,-13 0 0,0 0 0,14 0 0,-14 0 0,14 0 0,-14 0 0,0 0 0,0 0 0,14 0 0,-14-13 15,13 13-15,-12 0 0,-1 0 0,13 0 0,-12 0 0,12 0 0,0 0 0,-12 0 0,12 0 0,-13 0 0,1 0 0,12 0 0,1 0 0,-14 0 16,13 0-16,-13 0 0,14 0 0,-14-13 0,0 13 0,14 0 0,-14 0 0,0 0 0,1 0 0,12 0 0,-13 0 0,14 0 0,-14 0 0,0 0 0,14 0 0,-14 0 16,13 0-16,-13 0 0,14 0 0,-14 0 0,0 0 0,1 0 0,12 0 0,-13 0 0,14 0 0,-14 0 0,0 0 0,14 0 0,-14 0 0,13 0 0,-12 0 15,12 0-15,-13 0 0,14 0 0,-14 0 0,13 0 0,-12 0 0,-1 0 0,0 0 0,14 0 0,-14 0 0,13 0 0,-12 0 0,12 0 0,-13 0 0,14 0 0,-14 0 16,13 0-16,-12 0 0,12 0 0,-13 0 0,14 0 0,-14 0 0,0 0 0,14 0 0,-14 0 0,13 0 0,-12 0 0,12 0 0,-13 0 0,14 0 0,-14 0 15,13 0-15,1 0 0,-14 0 0,14 0 0,-14 0 0,13 0 0,-13 0 0,14 0 0,-14 0 0,14 0 0,-14 0 0,13 0 0,-12 0 0,-1 0 0,13 13 16,-13-13-16,14 0 0,-14 0 0,14 0 0,-14 0 0,13 0 0,-13 0 0,14 0 0,-14 0 0,14 0 0,-1 13 0,-13-13 0,14 0 0,-14 0 0,13 0 16,-12 0-16,12 0 0,-13 0 0,14 0 0,-14 0 0,0 13 0,14-13 0,-14 0 0,13 0 0,1 0 0,-14 0 0,14 0 0,-14 0 0,13 0 15,-12 0-15,-1 0 0,13 0 0,-13 0 0,1 0 0,-1 0 0,13 0 0,-12 0 0,-1 0 0,13 0 0,1 0 0,-14 0 0,0 0 0,14 0 0,-1 14 16,-13-14-16,1 0 0,-1 0 0,0 0 0,0 0 0,14 0 0,-14 0 0,13 0 0,1 0 0,-14 13 0,0-13 16,1 0-16,-1 0 0,0 0 0,0 0 0,0 0 0,14 0 0,-14 0 0,0 0 0,1 0 0,-1 0 0,0 13 0,0-13 0,1 0 15,-1 0-15,0 0 0,0 0 0,0 0 0,1 0 0,-1 0 0,0 0 0,14 0 0,-14 0 0,0 0 16,0 0-16,0 0 0,1 0 0,-1 0 0,0 0 0,0 0 0,1 0 0,-1 0 0,0 0 0,0 13 0,1-13 15,-1 0-15,0 0 0,0 0 0,0 0 0,1 0 0,-1 0 0,0 0 0,0 14 0,1-14 0,-1 0 0,0 0 16,0 0-16,1 0 0,-1 0 0,0 0 0,0 0 0,0 0 0,1 0 0,-1 0 0,0 0 0,0 13 16,1-13-16,-1 0 0,0 0 0,0 0 0,1 0 0,-1 0 0,0 0 15,0 0-15,0 0 0,1 0 0,-1 0 0,0 0 16,0 0-16,-13 13 0,14-13 16,-14 13-1,0 0 1,0 1-16,0-1 15,0 0-15,0 0 16,0 1-16,0-1 0,0 0 0,0 0 16,0 1-16,0-1 0,0 0 15,-14-13-15,14 13 0,-13-13 0,13 13 0,-13-13 0,13 14 0,0-1 0,-13-13 16,-1 13-16,14 0 0,-13-13 0,13 14 0,-13-14 16,13 13-16,-13-13 0,13 13 0,-13-13 15,13 13-15,-14-13 16,1 0-16,0 0 0,0 0 15,-1 0-15,1 0 0,0 0 16,0 0-16,-1 0 0,1 0 0,0 0 0,0 0 16,0 0-16,-1 0 0,1 0 0,0 0 0,13-13 0,-13 13 0,-1 0 0,14-13 15,-13 13-15,0 0 0,0 0 0,13-13 0,-14 13 0,1 0 0,0 0 0,13-14 0,-13 14 16,0 0-16,13-13 0,-14 13 0,1 0 0,13-13 0,-13 13 0,0 0 0,-1 0 16,1-13-16,0 13 0,13-14 0,-13 14 0,-1 0 0,1 0 0,13-13 15,-13 13-15,0 0 0,0 0 0,13-13 0,-14 13 0,1 0 16,0 0-16,13-13 0,-13 13 0,-1 0 0,1 0 0,13-13 0,-13 13 15,0 0-15,0 0 0,-1 0 0,1 0 0,0 0 16,0 0-16,13-14 0,-14 14 0,1 0 0,0 0 0,0 0 0,-1 0 0,1 0 16,0 0-16,0 0 0,0 0 0,-1 0 0,1 0 0,0 0 0,0 0 0,-1 0 15,1 0-15,0 0 0,0 0 0,-1 0 0,1 0 0,0 0 0,0 0 0,0 0 0,-1 0 0,1 0 16,0 0-16,0 0 0,-1 0 0,1 0 0,0 0 0,0 0 0,0 0 0,-1 0 0,1 0 0,0 0 0,0 0 16,-1 0-16,-12 0 0,13 0 0,-14 0 0,14 0 0,-13 0 0,12 0 0,1 14 0,0-14 0,0 0 0,-14 0 0,14 0 15,-14 0-15,1 0 0,13 0 0,-14 0 0,14 0 0,0 0 0,0 0 0,-1 0 0,-12 0 0,13 0 0,-14 0 0,14 13 16,0-13-16,0 0 0,-1 0 0,1 0 0,-13 0 0,-1 0 0,14 0 0,0 13 0,-1-13 0,1 0 0,-13 0 0,13 0 0,-1 0 0,1 0 15,0 0-15,-14 13 0,14-13 0,0 0 0,0 0 0,0 0 0,-14 0 0,14 0 0,0 0 0,-1 0 0,1 0 0,-13 0 0,12 0 0,1 0 0,0 0 0,0 0 16,-14 0-16,14 0 0,0 13 0,0-13 0,-1 0 0,1 0 0,-13 0 0,12 0 0,1 0 0,0 0 0,-13 14 0,12-14 0,1 0 0,0 0 0,0 0 0,-1 0 16,-12 0-16,13 0 0,0 0 0,-1 0 0,1 0 0,-13 0 0,12 0 0,-12 0 0,26 13 0,-27-13 0,14 0 0,0 0 0,-13 0 0,-1 0 15,14 0-15,0 0 0,-14 0 0,1 0 0,12 0 0,-12 0 0,13 0 0,0 0 0,-1 0 0,1 0 0,-13 0 0,12 0 0,1 0 0,-13 0 0,12 0 16,-12 0-16,0 0 0,12 0 0,-12 0 0,13 0 0,-1 0 0,-12 0 0,13 0 0,-14 0 0,14 0 0,-13 0 0,-1 0 0,14 0 0,-14 0 16,14 0-16,-13 0 0,13 0 0,-1 0 0,-12 0 0,13 0 0,-14 0 0,14 0 0,-14 0 0,14 0 0,-13 0 0,13 0 0,-14 0 0,14 0 0,-14 0 15,14 0-15,-13 0 0,-1 0 0,14 0 0,-13 0 0,12 0 0,-12 0 0,13 0 0,-14 0 0,14 0 0,-13 0 0,12 0 0,1 0 0,-13 0 0,12 0 16,-12 0-16,13 0 0,-1 0 0,1 0 0,-13 0 0,13 0 0,-14 0 0,14 0 0,-14 0 0,14 0 0,-13 0 0,12 0 0,1 0 0,-13 0 0,13 0 15,-14-13-15,14 13 0,-14 0 0,14 0 0,-13 0 0,12 0 0,-12 0 0,0 0 0,12-14 0,-12 14 0,13 0 0,-14 0 0,14 0 0,-14 0 0,14-13 16,-13 13-16,13 0 0,-14 0 0,14 0 0,-14 0 0,14 0 0,-13 0 0,13 0 0,-14 0 0,14 0 0,-14 0 0,14 0 0,0 0 0,-14-13 0,14 13 0,-13 0 16,13 0-16,-14 0 0,14 0 0,-14 0 0,27-13 0,-26 13 0,13 0 0,-14 0 0,14 0 0,0-13 0,-14 13 0,14 0 0,-13 0 0,-1 0 15,14 0-15,0 0 0,-14 0 0,14 0 0,0 0 0,0 0 0,-1-14 0,-12 14 0,13 0 0,-1 0 0,1 0 0,0 0 0,-13 0 0,12-13 0,1 13 0,0 0 16,0 0-16,-14 0 0,14 0 0,0 0 0,-1-13 0,1 13 0,0 0 0,0 0 0,-14 0 0,14 0 0,0 0 0,0 0 0,-1 0 0,1 0 0,0 0 0,0 0 16,-1 0-16,-12 0 0,26-13 0,-13 13 0,0 0 0,-1 0 0,1 0 0,0 0 0,0 0 0,-1 0 0,1 0 0,0-14 0,0 14 0,-1 0 0,1 0 15,0 0-15,0 0 0,0 0 0,-1 0 0,1 0 0,0 0 0,0-13 0,-1 13 0,1 0 0,0 0 0,0 0 0,0 0 0,-1 0 16,1 0-16,0 0 0,0 0 0,-1 0 0,1 0 0,0 0 0,0 0 0,-1 0 0,1 0 0,0 0 15,0 0-15,0 0 0,-1 0 0,1 0 0,0 0 0,0 0 0,-1 0 0,1 0 0,0 0 0,0 0 16,-1 0-16,1 0 0,0 0 0,0 0 0,0 0 0,-1 0 0,1 0 0,0 0 0,0 0 16,-1 0-16,1 0 0,0 0 0,0 0 0,0 0 0,-1 0 0,1 0 15,0 0-15,0 0 0,13-13 0,-14 13 0,1 0 16,0 0-16,0 0 16,-1 0-16,1 0 0,13-13 15,-13 13-15,0 0 16,0 0-1,-1 0 79,1 0-94,0 0 16,0 0-1,-1 0-15,1 0 16,0 0-16,0 0 0,-1 0 0,1 0 16,0 0-16,0 0 0,0 0 0,-1 0 0,1 0 15,0 0-15,0 0 0,-1 0 16,1 0 0</inkml:trace>
</inkml:ink>
</file>

<file path=ppt/ink/ink6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8:58.2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12184 7302 0,'14'0'47,"-1"0"-47,0 0 16,0 0-16,1 0 0,-1 0 0,0 0 16,0 0-16,0 0 0,1 0 0,-14-13 0,13 13 0,0 0 0,0 0 0,1 0 0,-1 0 15,0 0-15,14 0 0,-14-13 0,0 13 0,0 0 0,0 0 0,1 0 0,-1 0 0,0 0 0,14 0 16,-14 0-16,13 0 0,14 0 0,-27 0 0,0 0 0,1 0 0,25 0 0,-12 0 0,-14 0 15,27 0-15,-14 0 0,-13 0 0,14 0 0,13 0 0,-27 0 0,0 0 0,40 0 0,-40 0 16,0 0-16,1 0 0,52 0 0,-53 0 0,0 0 0,40 0 0,-40 0 0,1 0 0,-1 0 0,13 0 0,1 0 16,-14 0-16,0 0 0,0 0 0,1 0 0,-1 0 0,13 0 0,1 0 0,-14 0 0,0 0 0,53 0 0,-39 0 15,13 0-15,-27 0 0,0 0 0,40 0 0,-40 0 0,0 0 0,1 0 0,25 0 16,-25 0-16,12 0 0,27 0 0,-40 0 0,0 0 0,1 0 0,12 0 0,-13 0 0,0 0 16,14 0-16,-14 0 0,0 0 0,27 0 0,-27 13 0,1-13 0,-1 0 0,0 0 15,0 0-15,0 0 0,14 0 0,-14 0 0,0 0 0,1 0 0,-1 0 0,0 0 0,0 0 16,1 0-16,-1 0 0,0 0 0,0 0 0,0 0 0,14 0 15,-14 0-15,0 0 0,1 0 0,-1 0 0,0 0 0,0 0 0,1 0 16,-1 0-16,0 0 0,0 0 0,0 0 0,1 0 0,-1 0 16,0 0-16,0 0 0,1 0 0,-1 0 0,0 0 15,0 0-15,1 0 0,-1 0 0,0 0 16,0 0-16,0 0 16</inkml:trace>
</inkml:ink>
</file>

<file path=ppt/ink/ink6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00.4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15306 7144 0,'14'0'78,"-1"0"-78,0 0 0,0 0 0,1 0 0,-1 0 0,0 0 0,0 0 16,1 0-16,-1 0 0,0 0 0,0 0 0,0 0 0,14 0 0,-14 0 0,0 0 0,14 0 0,-14 0 0,14 0 0,-14 0 0,13 0 0,-13 0 16,14 0-16,-14 0 0,14 0 0,-14 0 0,13 0 0,-12 0 0,12 0 0,0 0 0,-12 0 0,12 0 0,-13 0 0,27 0 0,-14 0 0,-12 0 0,25 0 0,-25 0 15,12 0-15,14 0 0,-27 0 0,13 0 0,1 0 0,-1 0 0,1 0 0,-1 0 0,1 0 0,-1 0 0,-13 0 0,14 0 0,13 0 0,-27 0 0,13 0 0,1 0 16,-1 0-16,1 0 0,12 0 0,-25 0 0,12 0 0,14 0 0,-14 0 0,-13 0 0,27 0 0,-27-13 0,14 13 0,12 0 0,-12 0 0,-14 0 0,27 0 15,-14 0-15,1 0 0,-1 0 0,1 0 0,-14 0 0,27 0 0,-14 0 0,-13 0 0,27-14 0,-27 14 0,14 0 0,12 0 0,-25 0 0,12 0 0,0 0 0,1 0 16,-1 0-16,1 0 0,-14 0 0,27 0 0,-14 0 0,-13 0 0,14-13 0,-14 13 0,27 0 0,-27 0 0,14 0 0,-1 0 0,-13 0 0,14 0 0,-14 0 0,13 0 16,-12 0-16,25 0 0,-26 0 0,14 0 0,-14 0 0,14 0 0,-14 0 0,13 0 0,1 0 0,-14 0 0,13 0 0,-12 0 0,-1 0 0,13 0 15,-12 0-15,-1 0 0,0 0 0,0 0 0,14 0 0,-14 0 0,13 0 0,-12 0 0,12 0 0,-13 0 0,1 0 0,-1 0 0,0 0 16,0 0-16,1 0 0,-1 0 0,0 0 0,0 0 0,0 0 0,1 0 0,-1 0 0,0 0 16,0 0-16,1 0 0,-1 0 0,0 0 0,0 0 0,1 0 15,-1 0-15,0 0 0,0 0 31</inkml:trace>
</inkml:ink>
</file>

<file path=ppt/ink/ink6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01.7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3837 7977 0,'13'0'63,"0"0"-63,0 0 15,1 0-15,-1 0 0,0 0 0,0 0 0,1 0 0,-1 0 0,0 0 0,0-13 0,1 13 0,-1 0 16,0 0-16,0 0 0,0 0 0,1 0 0,-1 0 0,0-13 0,14 13 0,-14 0 0,0 0 0,0 0 0,1 0 0,12 0 0,-13-13 0,0 13 16,1 0-16,-1 0 0,13 0 0,-12 0 0,12 0 0,-13 0 0,1 0 0,12 0 0,-13 0 0,14 0 0,-14-14 0,13 14 0,-12 0 0,12 0 0,-13 0 15,14 0-15,-14 0 0,13-13 0,-12 13 0,12 0 0,-13 0 0,14 0 0,-14 0 0,13-13 0,-12 13 0,12 0 0,-13 0 0,14 0 0,-14 0 0,14 0 0,-14 0 16,13 0-16,1 0 0,-14 0 0,13 0 0,-12 0 0,12 0 0,-13 0 0,27 0 0,-27-13 0,14 13 0,-14 0 0,13 0 0,-12 0 0,12 0 0,0 0 16,-12 0-16,12 0 0,-13 0 0,14-14 0,-14 14 0,14 0 0,-14 0 0,13 0 0,-13 0 0,14 0 0,-14 0 0,0 0 0,14 0 0,-14 0 0,0 0 0,1 0 15,12 0-15,-13 0 0,0-13 0,1 13 0,-1 0 0,0 0 0,14 0 0,-14 0 0,0 0 0,0 0 0,1 0 0,-1 0 0,0 0 0,0 0 0,0 0 0,1 0 16,-1 0-16,0 0 0,0 0 0,1 0 0,-1 0 0,0 0 0,0 0 0,0 0 0,1 0 0,12 0 0,-13 0 0,1 0 15,-1 0-15,0 0 0,0 0 0,1 0 0,-1 0 0,0 0 0,0 0 0,0 0 0,1 0 0,-1 0 0,0 0 0,0 0 16,1 0-16,-1 0 0,0 0 0,0 0 0,1 0 0,-1 0 0,0 0 0,0 0 0,0 0 0,1 0 16,-1 0-16,0 0 0,0 0 0,1 0 0,-1 0 0,0 0 0,0 0 0,0 0 0,1 0 15,-1 0-15,0 0 0,0 0 0,1 0 0,-1 0 0,0 0 0,0 0 0,1 0 0,-1 0 16,0 0-16,0 0 0,0 0 0,1 0 0,-1 0 0,0 0 0,0 0 0,1 0 16,-1 0-16,0 0 0,0 0 0,1 0 0,-1 0 0,0 0 15,0 0-15,0 0 0,1 0 0,-1 0 16,0 0-16,0 0 15,1 0 1,-1 0-16</inkml:trace>
</inkml:ink>
</file>

<file path=ppt/ink/ink6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04.2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12475 8004 0,'14'0'78,"-1"0"-78,0 0 15,0 0-15,-13-14 0,14 14 0,-1 0 0,0 0 0,0 0 0,0-13 16,1 13-16,-1 0 0,0 0 0,0 0 0,1 0 0,-1 0 0,0 0 0,0 0 0,1 0 16,-1-13-16,0 13 0,0 0 0,0 0 0,1 0 0,-1 0 0,0 0 0,0 0 0,-13-13 0,14 13 15,12 0-15,-13 0 0,1 0 0,-1 0 0,0 0 0,0 0 0,0 0 0,1 0 0,12 0 0,-13 0 16,1 0-16,25-13 0,-25 13 0,-1 0 0,13 0 0,1 0 0,-14 0 0,13 0 15,-12 0-15,-1 0 0,53 0 0,-53 0 0,0 0 0,40 0 16,-39 0-16,25 0 0,-12 0 0,-14 0 0,0 0 0,0 0 0,27 0 0,-27 0 16,14 0-16,-14 0 0,40 0 0,-40 0 0,0 0 0,1 0 0,-1 0 0,0 0 15,14 0-15,-14 0 0,13 0 0,-13 0 0,1 0 0,-1 0 0,0 0 0,0 0 0,27 0 0,-27 0 16,0 0-16,14 0 0,-14 0 0,0 0 0,40 0 0,-26 0 0,-1 0 16,-13 0-16,1 0 0,-1 0 0,27 0 0,-27 0 0,0 0 0,0 0 0,14 0 0,-14 0 0,13 0 15,14 0-15,-27 0 0,1 0 0,-1 0 0,13 0 0,-12 0 0,-1 0 0,0 0 0,0 0 0,0 13 16,27-13-16,-27 0 0,1 0 0,25 0 0,-25 0 0,-1 0 0,26 0 15,-25 0-15,-1 0 0,0 0 0,14 0 0,-14 0 0,0 0 0,0 0 0,14 0 0,-14 0 0,0 0 0,0 0 0,1 0 16,-1 0-16,0 0 0,0 0 0,14 0 0,-14 0 0,0 0 0,0 0 0,14 0 0,-14 0 16,0 0-16,14 0 0,-14 0 0,14 0 0,-14 0 0,0 0 0,0 0 0,0 0 0,14 0 15,-14 0-15,40 0 0,-40 0 0,27 0 0,-27 0 16,27 0-16,-27 0 0,0 0 0,27 0 0,-27 0 0,14 0 16,-14 0-16,0 0 0,27 0 0,-27 0 0,0 0 0,14 0 0,-14 0 0,13 0 15,-12 0-15,-1 0 0,0 0 0,0 0 0,1 0 0,-1 0 0,0 0 0,0 0 16,1 0-16,-1 0 0,0 0 0,0 0 0,0 0 0,1 0 0,-1 0 0,0 0 15,0 0-15,1 0 0,-1 0 0,0 0 0,0 0 0,1 0 16,-1 0-16,0 0 0,0 0 0,14 0 16,-14 0-16,0 0 0,0 0 0,1 0 0,-1 0 0,0 0 15,0 0-15,14 0 0,-14 0 0,13 0 16,-12 0-16,-1 0 0,0 0 0,0 0 0,1 0 0,-1 0 16,0 0-16,0 0 0,0 0 0,1 0 15,-1 0-15,0 0 47</inkml:trace>
</inkml:ink>
</file>

<file path=ppt/ink/ink6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06.1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3810 8731 0,'14'0'15,"-1"0"1,0 0-16,0 0 0,0 0 16,1 0-16,-1 0 0,0 0 0,0 0 0,1 0 0,-1 0 0,0 0 0,0 0 15,1 0-15,-1 0 0,0 0 0,0 0 0,0-13 0,1 13 0,12 0 0,-13 0 0,1 0 0,-1 0 0,13 0 0,-12 0 16,-1 0-16,13 0 0,1 0 0,-14 0 0,0 0 0,14 0 0,-14-13 0,13 13 0,-12 0 0,12 0 0,-13 0 0,14 0 0,-14 0 0,13 0 15,-12 0-15,12 0 0,-13 0 0,14 0 0,-14 0 0,13 0 0,1 0 0,-14 0 0,14-13 0,-14 13 0,13 0 0,-13 0 0,27 0 0,-13 0 0,-14 0 0,13 0 16,-12 0-16,25 0 0,-26 0 0,14 0 0,-14 0 0,14 0 0,-1 0 0,-13 0 0,14 0 0,-14 0 0,27 0 0,-27 0 0,13 0 0,-12 0 0,12 0 0,-13 0 16,14 0-16,-14 0 0,13 0 0,-12 0 0,12 0 0,1 0 0,-14 0 0,13 0 0,-13 0 0,14 0 0,-14 0 0,14 0 0,-14 0 0,0 0 0,14 0 15,-14 0-15,13 0 0,-13 0 0,14 0 0,-1 0 0,-12-14 0,12 14 0,-13 0 0,1 0 0,12 0 0,-13 0 0,14 0 0,-14 0 0,13 0 0,1 0 16,-14 0-16,13 0 0,-12 0 0,-1 0 0,13 0 0,-12 0 0,12 0 0,-13 0 0,1 0 0,-1-13 0,13 13 0,-13 0 0,14 0 0,-14 0 16,14 0-16,-14 0 0,13 0 0,-12 0 0,-1 0 0,13 0 0,-13 0 0,14 0 0,-14 0 0,0 0 0,1 0 0,12 0 0,-13-13 0,14 13 0,-14 0 0,13 0 15,-12 0-15,12 0 0,-13 0 0,1 0 0,12 0 0,-13 0 0,14 0 0,-14 0 0,0 0 0,0 0 0,14 0 0,-14 0 0,14 0 0,-14 0 0,0 0 0,13 0 16,-12 0-16,12 0 0,1 0 0,-14 0 0,13 0 0,-12 0 0,-1 0 0,13 0 0,-13 0 0,14 0 0,-14 0 0,0 0 0,1 0 0,12 0 15,-13 0-15,14 0 0,-14 0 0,0 0 0,14 0 0,-14 0 0,0 0 0,0 0 0,1 0 0,12 0 0,-13 0 0,14 0 0,-1 0 0,-13 0 0,14 0 16,-14 0-16,0 0 0,1 0 0,-1 0 0,13 0 0,-13 0 0,1 0 0,12 0 0,-13 0 0,1 0 0,-1 0 0,0 0 0,14 0 0,-1 0 0,-13 0 16,0 0-16,14 0 0,-1 0 0,-12 0 0,-1 0 0,13 0 0,1 0 0,-14 0 0,0 0 0,0 0 0,1 0 0,-1 0 0,13 0 15,-12 0-15,12 0 0,-13 0 0,0 0 0,1 0 0,-1 0 0,0 0 0,0 0 0,1 0 0,12 0 0,-13 0 0,14 0 0,-1 0 16,-13 0-16,14 0 0,-14 0 0,0 0 0,1 0 0,-1 0 0,0 0 0,0 0 0,1 0 0,-1 0 0,0 0 0,0 0 0,0 0 0,14 0 16,-14 0-16,14 0 0,-1 0 0,-13 0 0,14 0 0,-14 0 0,0 0 0,0 0 0,1 0 0,-1 0 0,13 0 0,1 0 0,-14 0 15,0 0-15,0 0 0,1 0 0,-1 0 0,13 0 0,1 0 0,-14 0 0,0 0 0,1 0 0,-1 0 0,13 0 0,-13 0 0,1 0 0,-1 0 16,0 0-16,14 0 0,-14 0 0,0 0 0,0 0 0,1 0 0,-1 0 0,13 0 0,1 0 0,-14 0 0,0 0 0,14 0 0,-14 0 15,13 0-15,-13 0 0,1 0 0,-1 0 0,0 0 0,0 0 0,1 0 0,-1 0 0,13 0 0,-12 0 0,12 0 0,0 0 0,-12 0 0,12 0 16,-13 0-16,14 0 0,-14 0 0,14 0 0,-14 0 0,0 0 0,0 0 0,0 0 0,1 0 0,-1 0 0,0 0 0,14 0 16,-14 0-16,0 0 0,0 0 0,1 0 0,12 0 0,-13 0 0,0 0 0,1 0 0,-1 0 0,0 0 15,0 0-15,1 0 0,-1 0 0,0 0 0,0 0 0,1 0 0,-1 0 0,0 0 0,13 0 0,-12 0 0,-1 0 0,0 0 0,0 0 16,1 0-16,-1 0 0,0 0 0,13 0 0,-12 0 0,-1 0 0,13 0 0,-12 0 0,-1 0 0,0 0 0,14 0 16,-14 0-16,0 0 0,0 0 0,0 0 0,1 0 0,-1 0 0,0 0 0,14 0 0,-14 0 0,13 0 0,-12 0 0,12 0 15,-13 0-15,0 0 0,14 0 0,-14 0 0,0 0 0,1 0 0,-1 0 0,0 0 0,0 0 0,0 0 0,1 0 0,-1 0 0,0 0 16,0 0-16,1 0 0,12 0 0,-13 0 0,1 0 0,12 0 0,-13 0 0,0 0 0,1 0 0,-1 0 0,0 0 0,0 0 15,14 0-15,-14 0 0,0 0 0,1 0 0,-1 0 0,0 0 0,13 0 0,-12 0 0,-1 0 0,0 0 0,0 0 16,1 0-16,-1 0 0,0 0 0,0 0 0,1 0 0,-1 0 0,0 0 0,0 0 0,0 0 0,1 13 0,-1-13 0,0 0 16,0 0-16,1 0 0,-1 0 0,0 0 0,0 0 0,1 0 0,-1 0 0,0 0 0,0 0 0,0 0 15,1 0-15,-1 0 0,0 0 0,0 0 0,1 0 0,-1 0 0,0 0 0,0 0 16,0 0-16,1 0 0,-1 0 0,0 0 0,0 0 0,1 0 0,-1 0 0,0 0 16,0 0-16,1 0 0,-1 0 0,0 0 0,0 0 0,0 0 0,1 0 15,-1 0-15,0 0 0,0 0 0,1 0 16,-1 0-16</inkml:trace>
</inkml:ink>
</file>

<file path=ppt/ink/ink6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11.7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11404 9776 0,'13'0'62,"0"0"-62,1 0 16,-1 0-16,0 0 0,0 0 0,27 0 16,26 0-16,-53-13 0,67 13 15,65 0 1,-132 0-16,1 0 0,118 0 15,-92 0-15,-27 0 0,66 0 0,67 0 16,-120 0-16,80 0 16,-40 0-16,-39 0 15,-14 0-15,13 0 0,40 0 0,-52 0 0,144 0 16,-144 0-16,-1 0 0,0 0 0,119 0 16,-118 0-16,12 0 0,-13 0 0,1 0 0,-1 0 0,185 0 31,-171 0-31,-14 0 0,0 0 0,119 0 15,-92 0-15,-27 0 0,133 0 16,-120 0-16,1 0 0,118 0 16,-131 0-16,-1 0 0,0 0 0,0 0 0,0 0 0,133 0 15,-93 0-15,-27 0 16,133 0-16,-119 0 16,-27 0-16,93 0 0,39 0 15,-131 0-15,-1 0 0,93 0 16,-67 0-16,-25 0 0,52 0 15,-53 0-15,0 0 0,0 0 0,-13-13 0,14 13 0,-1 0 0,0 0 0,0 0 16,1 0-16,-1 0 0,0 0 0,0 0 0,1 0 0,-1 0 0,0 0 0,0 0 0,0 0 0,1 0 0,-1 0 16,13 0-16,-12 0 0,-1 0 0,0 0 0,0 0 0,0 0 0,1 0 0,-1 0 0,13 0 0,-12 0 0,-1 0 15,13 0-15,-12 0 0,12 0 0,-13 0 0,0 0 0,1 0 0,-1 0 0,0 0 0,0 0 0,14 0 0,-14 0 0,14 0 16,-14 0-16,13 0 0,-13 0 0,1 0 0,12 0 0,-13 0 0,1 0 0,-1 0 0,0 0 0,0 0 0,1 0 0,-1 0 16,0 0-16,0 0 0,14 0 0,-14 0 0,0 0 0,0 0 0,1 0 0,12 0 0,-13 0 0,1 0 0,-1 0 15,0 0-15,0 0 0,0 0 0,1 0 0,-1 0 0,0 0 0,0 0 0,1 0 0,12 0 0,-13 0 0,0 0 16,1 0-16,-1 0 0,0 0 0,0 0 0,1 0 0,-1 0 0,0 0 0,0 0 0,1 0 0,-1 0 0,0 0 0,0 0 15,0 0-15,1 0 0,-1 0 0,0 0 0,0 0 0,1 0 0,-1 0 0,0 0 0,0 0 0,1 0 0,-1 0 0,0 0 16,0 0-16,0 0 0,1 0 0,-1 0 0,0 0 0,0 0 0,1 13 0,-1-13 0,0 0 0,0 0 0,0 0 16,1 0-16,-1 0 0,0 0 0,0 0 0,1 0 0,-1 0 0,0 0 0,0 0 0,1 0 15,-1 0-15,0 0 0,0 0 0,0 0 0,1 0 0,-1 0 0,0 0 0,0 0 0,1 0 0,-1 0 0,0 0 0,0 0 16,14 0-16,-14 0 0,0 0 0,0 0 0,1 0 0,-1 0 0,0 0 0,0 0 0,1 0 0,-1 0 0,0 0 0,14 0 16,-14 0-16,0 0 0,0 0 0,-13 13 0,13-13 0,14 0 0,-14 0 0,0 0 0,1 0 0,-1 0 0,0 0 0,0 0 0,1 0 15,-1 0-15,0 0 0,0 0 0,0 0 0,1 0 0,-1 0 0,13 0 0,-12 0 0,-1 14 0,0-14 0,0 0 0,0 0 16,1 0-16,12 0 0,-13 0 0,1 0 0,-1 0 0,0 0 0,14 0 0,-14 0 0,0 0 0,0 0 0,0 0 15,1 0-15,-1 0 0,0 0 0,0 0 0,1 0 0,-1 0 0,0 0 0,0 0 0,1 0 0,-1 0 0,13 0 0,-13 0 0,14 0 16,-14 0-16,0 0 0,1 0 0,-1 0 0,0 0 0,0 0 0,0 0 0,1 0 0,-1 0 0,0 0 0,14 0 0,-1 0 0,-13 0 16,14 0-16,-14 0 0,0 0 0,0 0 0,1 0 0,-1 0 0,0 0 0,0 0 0,1 0 0,12 0 0,-13 0 0,1 0 15,-1 0-15,0 0 0,0 0 0,0 0 0,1 0 0,-1 0 0,0 0 0,0 0 0,1 0 0,-1 0 0,13 0 0,-12 0 0,-1 0 0,0 0 0,0 0 16,14 0-16,-14 0 0,0 0 0,0 0 0,1 0 0,-1 0 0,0 0 0,0 0 0,-13 13 0,27-13 0,-14 0 0,13 0 0,-12 0 16,12 0-16,-13 0 0,1 0 0,12 0 0,-13 0 0,14 0 0,-14 0 0,0 0 0,0 0 0,1 0 0,-1 0 0,0 0 15,0 0-15,1 0 0,-1 0 0,0 0 0,0 0 0,0 0 0,14 0 0,-14 0 0,0 0 0,14 0 0,-14 0 0,0 0 0,1 0 16,-1 0-16,0 0 0,0 0 0,0 0 0,14 0 0,-14 0 0,0 0 0,1 0 0,-1 0 0,0 0 0,0 0 0,14 0 15,-14 0-15,0 0 0,0 0 0,1 0 0,-1 0 0,0 0 0,0 0 0,1 0 0,-1 0 0,0 0 0,0 0 16,0 0-16,1 0 0,-1 0 0,0 0 0,0 0 0,1 0 0,-1 0 0,0 0 0,0 0 0,1 0 0,-1 0 16,0 0-16,0 0 0,0 0 0,1 0 0,-1 0 0,0 0 0,0 0 0,1 0 0,-1 0 0,0 0 15,0 0-15,1 0 0,-1 0 0,0 0 0,0 0 0,0 0 0,1 0 0,-1 0 16,0 0-16,0 0 0,1 0 0,-1 0 0,0 0 0,0 0 16,1 0-16,-1 0 0,0 0 0,0 0 15,0 0-15,1 0 16</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14.4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5186 0,'14'0'16,"-1"0"-16,0 0 15,0 0 1,0 0-16,1 0 0,-1-13 0,0 13 16,0 0-16,1 0 0,-1 0 0,0 0 0,0 0 15,1 0-15,-1 0 0,0 0 0,0 0 0,0 0 0,1 0 0,-1 0 0,0 0 0,0 0 0,1-14 16,-1 14-16,0 0 0,14 0 0,-14 0 0,0 0 0,0 0 0,0 0 0,1 0 0,-1 0 0,0 0 0,0 0 0,1 0 0,-1 0 0,0 0 15,0 0-15,1-13 0,12 13 0,0 0 0,-12 0 0,-1 0 0,0 0 0,0 0 0,1 0 0,12 0 0,0 0 0,-12 0 0,-1 0 16,13 0-16,-12 0 0,12 0 0,1 0 0,-14 0 0,0 0 0,13 0 0,-12 0 0,12 0 0,-13 0 0,1 0 0,-1 0 0,0 0 16,14 0-16,-14 0 0,0 0 0,0 0 0,27 0 0,-14 0 0,27 0 0,-40 0 0,14 0 0,26 0 15,-40-13-15,66 13 0,-65 0 0,65 0 0,-66 0 0,1 0 16,38 0-16,-25 0 0,39 0 0,-53 0 0,1 0 0,52-13 16,-53 13-16,0 0 0,53 0 0,-39 0 0,26 0 0,-40 0 0,13 0 0,27 0 15,-40 0-15,1 0 0,-1 0 0,40 0 0,-40 0 0,14 0 0,-14 0 0,0 0 0,0 0 16,0 0-16,1 0 0,-1 0 0,0 0 0,14 0 0,-14 0 0,0 0 0,14 0 0,-14 0 0,0 0 0,0 0 0,0 0 0,1 0 0,-1 0 0,0 0 15,0 0-15,1 0 0,-1 0 0,13 0 0,-13 0 0,14 0 0,-1 0 0,-12 0 0,-1 0 0,13 0 0,1 0 16,-14 0-16,0 0 0,14 0 0,-1 0 0,-13 0 0,14 0 0,-14 0 0,14 0 0,-14 0 0,0 0 0,0 0 0,0 0 16,14 0-16,-14 0 0,0 0 0,1 0 0,-1 0 0,13 0 0,-12 0 0,-1 0 0,0 0 0,0 0 0,0 0 0,1 0 0,-1 0 0,0 0 15,0 0-15,1 0 0,-1 0 0,0 0 0,0 0 0,1 0 0,12 0 0,-13 0 0,0 0 0,1 0 0,-1 0 0,13 0 0,-12 0 16,12 0-16,0 0 0,-12 0 0,12 0 0,-13 0 0,14 0 0,-14 0 0,14 0 0,-14 0 0,0 0 0,0 0 0,0 0 16,1 0-16,-1 0 0,0 0 0,0 0 0,1 0 0,-1 0 0,0 0 0,14 0 0,-14 0 0,13 0 0,-13 0 0,1 0 0,-1 0 0,0 0 0,0 0 15,1 0-15,-1 0 0,13 0 0,1 0 0,-14 0 0,0 0 0,0 0 0,1 0 0,-1 0 0,13 0 0,-12 0 0,-1 0 0,0 0 0,0 0 16,14 0-16,-14 0 0,13 0 0,1 0 0,-14 0 0,0 0 0,14 0 0,-14 0 0,0 0 0,0 0 0,14 0 0,-14 0 0,0 0 0,14 0 0,-14 0 15,14 0-15,-14 0 0,0 0 0,0 0 0,14 0 0,-14 0 0,13 0 0,-12 0 0,-1 0 0,13 0 0,-12 0 0,12 0 0,0 0 0,-12 0 16,12 0-16,-13 0 0,1 0 0,12 0 0,-13 0 0,14 0 0,-14 0 0,0 0 0,0 0 0,14 0 0,-14 0 0,14 0 0,-14 0 0,0 0 0,13 0 0,-12 0 16,-1 0-16,0 0 0,14 0 0,-14 0 0,0 0 0,14 0 0,-1 0 0,-13 0 0,14 0 0,-14 13 0,0-13 0,0 0 0,1 0 0,12 0 0,-13 0 15,0 0-15,1 0 0,-1 0 0,13 0 0,-12 0 0,12 0 0,-13 0 0,1 0 0,-1 0 0,0 0 0,0 0 0,14 0 0,-1 0 16,-13 0-16,14 0 0,-14 0 0,0 0 0,1 0 0,-1 0 0,0 0 0,0 0 0,0 0 0,1 0 0,-1 0 0,0 0 0,0 0 0,14 0 0,-14 0 16,14 0-16,-1 13 0,-13-13 0,14 0 0,-14 0 0,0 0 0,0 0 0,1 0 0,-1 0 0,0 0 0,0 0 0,1 0 15,12 0-15,-13 0 0,14 0 0,-1 0 0,-13 0 0,14 0 0,-14 0 0,0 0 0,0 0 0,1 0 0,-1 0 0,0 0 0,0 0 16,1 0-16,-1 0 0,0 0 0,0 0 0,1 0 0,-1 0 0,0 0 0,0 0 0,0 0 0,1 0 0,-1 0 0,0 0 0,0 0 0,1 0 0,-1 0 0,0 0 15,0 0-15,1 0 0,-1 0 0,0 0 0,0 0 0,14 0 0,-14 0 0,0 0 0,0 0 0,1 0 0,-1 0 0,0 0 0,0 0 16,0 0-16,14 0 0,-14 0 0,0 0 0,1 0 0,-1 0 0,0 0 0,0 0 0,1 0 0,-1 0 0,0 0 0,0 0 16,0 0-16,1 0 0,-1 0 0,0 0 0,0 0 0,1 0 0,-1 0 0,0 0 0,0 0 0,1 0 15,-1 0-15,0 0 0,0 0 0,0 0 0,1 0 0,-1 0 0,0 0 0,0 0 0,1 0 16,-1 0-16,0 0 0,0 0 0,1 0 0,-1 0 0,0 0 0,0 0 0,0 0 16,1 0-16,-1 0 0,0 0 0,0 0 0,1 0 0,-1 0 0,0 0 15,0 0-15,1 0 0,-1 0 0,0 0 0,0 0 0,0 0 0,1 0 0,-1 0 16,0 0-16,0 0 0,1 0 0,-1 0 0,0 0 0,0 0 15,0 0-15,1 0 0,-1 0 0,0 0 0,0 0 16,1 0-16,-1 0 0,0 0 16,0 0-16,1 0 15,-1 0-15,0 0 16,0 0 0,0 0-16,1 0 31,-1 0-16,0 0 17,0 0-1,1 0-15</inkml:trace>
</inkml:ink>
</file>

<file path=ppt/ink/ink7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12.6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3691 10385 0,'13'0'31,"1"0"-31,-1 0 0,0 0 0,0 0 15,1 0-15,-1 0 0,0 0 0,0 0 0,1 0 0,-1 0 0,0 0 0,13 0 0,-12 0 0,-1 0 0,0 0 0,0 0 0,14 0 16,-14 0-16,14 0 0,-14 0 0,0 0 0,13 0 0,-12 0 0,12 0 0,-13 0 0,14 0 0,-14 0 0,14 0 0,-1 0 0,-13 0 0,27 0 0,-27 0 0,14 0 16,-1 0-16,1 0 0,-1 0 0,0-13 0,1 13 0,-1 0 0,1 0 0,-1 0 0,1 0 0,-1 0 0,1 0 0,-1 0 0,14 0 0,-27 0 0,13 0 15,14 0-15,-13 0 0,-1 0 0,1 0 0,12 0 0,-12-14 0,-1 14 0,1 0 0,-1 0 0,0 0 0,1 0 0,13 0 0,-14 0 0,-13 0 0,27 0 0,-14 0 16,1 0-16,-1 0 0,1 0 0,-1 0 0,1 0 0,-1 0 0,1 0 0,-1 0 0,1 0 0,-1 0 0,1 0 0,-1 0 0,-13 0 0,14 0 0,-1 0 16,1 0-16,-1 0 0,-13 0 0,14 0 0,-1 0 0,1 0 0,-14 0 0,13 0 0,-12 0 0,12 0 0,-13 0 0,14 0 0,-14 0 0,13 0 0,-12 0 0,12 0 15,1 0-15,-14 0 0,0 0 0,0 0 0,0 0 0,1 0 0,-1 0 0,0 0 0,0 0 0,1 0 0,-1 0 0,0 0 0,0 0 16,1 0-16,-1 0 0,0 0 0,0 0 0,0 0 0,1 0 15,-1 14 1</inkml:trace>
</inkml:ink>
</file>

<file path=ppt/ink/ink7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19.1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4988 12184 0,'13'0'125,"0"0"-125,0 0 0,1 0 0,-1 0 16,27 0-16,-14 0 0,-13 0 0,67 0 15,12 0-15,-79 0 0,14 0 0,145 0 16,-119 0-16,-13-13 0,79 13 15,145-13 1,-237 13-16,-14 0 0,13 0 0,-12-14 0,263 14 16,-211 0-16,-52 0 0,171 0 15,93 0 1,-265 0-16,27 0 0,-27 0 0,13 0 0,-12 0 0,210 0 16,-197 0-16,26 0 0,-27 0 0,1 0 0,-1 0 0,331 0 15,-317 0-15,-13 0 16,184 0-16,-158 0 15,0 0-15,119 0 0,-119 0 16,-27 0-16,1 0 0,237 0 16,-237 0-16,13 0 0,132 0 15,-106 0-15,-40 0 0,67 0 16,26 0-16,-79 0 16,-40 14-16,185-14 15,-146 0-15,-25 0 0,65 0 0,-53 0 0,-12 0 0,-1 0 16,13 0-16,-12 0 0,-1 0 0,27 0 0,-27 0 0,26 0 15,-25 0-15,12 0 0,-13 0 0,1 0 0,-1 0 0,0 0 0,0 0 0,1 0 0,-1 0 16,0 0-16,0 0 0,0 0 0,1 0 0,12 0 0,-13 0 16,1 0-16,-1 0 0,0 0 0,0 0 0,0 0 0,14 0 15,-14 0-15,0 0 0,1 0 0,-1 0 0,0 0 0,0 0 16,1 0-16,-1 0 0,0 0 0,0 0 0,14 0 16,-14 0-16,0 0 0,0 0 0,1 0 0,12 0 15,-13 0-15,1 0 0,-1 0 0,0 0 16,0 0-16,0 0 0,1 0 15,-1 0-15,0 0 0,0 0 16,1 0-16,-1 0 16,0 0-16,0 0 0,1 0 15,-1 0-15,0 0 16</inkml:trace>
</inkml:ink>
</file>

<file path=ppt/ink/ink7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29.5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17503 14724 0,'13'0'47,"0"0"-47,0 0 0,-13-13 0,13 13 0,1 0 0,39-13 15,79-1 1,-119 14-16,0 0 0,146 0 16,-132-13-16,-14 13 0,93 0 15,13-13-15,-106 13 0,80 0 16,39-13-16,-106 13 0,67 0 16,105 0-1,-171 0-15,-14 0 0,0 0 0,172 0 16,-171 0-16,12 0 0,-13 0 0,1 0 0,91 0 15,14 0-15,-79 0 0,119 0 16,-119 0-16,-27 0 0,79 0 16,80 0-1,-145 0-15,-14 0 0,146 0 16,-119 0-16,-27 0 0,26 0 0,-12 0 0,-14 0 16,14 0-16,-14 0 0,13 0 0,1 0 0,-14 0 0,0 0 0,14 0 0,-14 0 0,13 0 0,-12 0 15,12 0-15,-13 0 0,0 0 0,1 0 0,-1 0 0,0 0 0,0 0 0,1 0 0,-1 0 0,0 0 0,0 0 0,1 0 16,-1 0-16,0 0 0,0 0 0,0 0 0,1 0 0,-1 0 0,0 0 0,0 0 0,1 0 0,-1 0 15,0 0-15,0 0 0,1 0 0,-1 0 0,0 0 0,0 0 0,0 0 16,1 0-16,-1 0 0</inkml:trace>
</inkml:ink>
</file>

<file path=ppt/ink/ink7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33.0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11047 15412 0,'13'0'63,"0"0"-63,0 0 15,1 0-15,-1 0 0,0 0 0,0 0 0,1 0 16,-1 0-16,0 0 0,0 0 0,0 0 0,1 0 0,-1 0 0,0 0 0,0 0 16,1 0-16,-1 0 0,0 0 0,0 0 0,0 0 0,1 0 0,-1-13 0,0 13 0,0 0 0,1 0 15,-1 0-15,0 0 0,0 0 0,1 0 0,-1 0 0,0 0 0,0 0 0,0 0 0,1 0 0,-1 0 0,53 0 16,-53 0-16,14 0 0,-14 0 0,0 0 0,14 0 16,-14 0-16,13 0 0,-12 0 0,-1 0 0,0 0 0,40 0 0,-40 0 0,0 0 15,1 0-15,-1 0 0,0 0 0,14 0 0,-1 0 0,-13 0 0,1 0 0,12 0 0,-13 0 16,0 0-16,27 0 0,-27 0 0,1 0 0,-1 0 0,0 0 0,0 0 0,0 0 0,1 0 0,-1 0 0,13 0 15,-12 0-15,25 0 0,-25 0 0,-1 0 0,0 0 0,13 0 0,1 0 0,-14 0 0,27 0 16,-27 0-16,0 0 0,1 0 0,12 0 0,-13 0 0,0 0 0,1 0 0,12 0 0,-13 0 0,1 0 16,-1 0-16,26 0 0,-25 0 0,-1 0 0,13 0 0,-12 0 0,-1 0 0,0 0 0,0 0 0,14 0 15,-14 0-15,0 0 0,0 0 0,1 0 0,12 0 0,-13 0 0,1 0 0,12 0 0,-13 0 0,1 0 16,-1 0-16,13 0 0,-13 0 0,1 0 0,-1 0 0,0 0 0,27 0 0,-27 0 16,27 0-16,-27 0 0,0 0 0,0 0 0,1 0 0,-1 0 0,0 0 0,14 0 15,-14 0-15,0 0 0,0 0 0,1 13 0,-1-13 0,0 0 0,13 0 0,-12 0 0,-1 0 16,13 0-16,-12 0 0,12 0 0,-13 0 0,14 0 15,-14 0-15,13 0 0,-12 0 0,12 0 0,-13 0 0,14 0 16,-14 0-16,13 0 0,-12 0 0,12 0 0,-13 0 16,14 0-16,-14 0 0,14 0 0,-14 0 0,13 0 15,-13 0-15,14 0 0,-14 0 0,0 0 0,1 0 0,-1 0 16,0 0-16,0 0 0,0 0 0,1 0 0,-1 0 0,0 0 16,0 0-16,1 0 0,12 0 0,-13 0 0,1 0 0,-1 0 0,13 0 15,-13 0-15,14 0 0,-14 0 0,0 0 0,1 0 0,-1 0 16,13 0-16,-12 0 0,12 0 0,-13 0 0,14 0 15,-14 0-15,0 0 0,0 0 0,1 0 0,-1 0 0,0 0 0,0 0 16,1 0-16,-1 0 0,0 0 0,0 0 0,0 0 0,1 0 0,-1 0 16,0 0-16,14 13 0,-14-13 0,0 0 0,0 0 0,1 0 0,12 0 15,-13 0-15,0 0 0,14 0 0,-14 0 16,0 0-16,1 0 0,-1 0 0,0 0 0,0 0 0,14 0 16,-14 0-16,0 0 0,0 0 0,1 0 0,-1 0 15,0 0-15,0 0 0,1 0 0,-1 0 16,0 0-16,13 0 0,-12 0 0,-1 0 0,0 0 15,0 0-15,1 0 0,-1 0 0,0 0 0,0 0 16,1 0-16,-1 0 0,0 0 0,0 0 0,0 0 0,1 0 16,-1 0-16,0 0 0,0 0 0,1 0 0,-1 0 0,0 0 15,0 0-15,0 0 0,14 0 0,-14 0 16,0 0-16,1 0 0,-1 0 0,13 0 0,-12 0 16,-1 0-16,0 0 0,0 0 0,0 0 0,1 0 15,-1 0-15,0 0 0,0 0 0,1 0 0,-1 0 0,0 0 16,0 0-16,1 13 0,-1-13 0,0 0 0,0 0 15,0 0-15,1 0 0,-1 0 0,0 0 0,0 0 0,1 0 16,-1 0-16,0 0 0,0 0 0,1 0 0,-1 0 16,13 0-16,-13 0 0,1 0 0,-1 0 15,0 0-15,14 0 0,-14 0 0,0 0 0,0 0 0,1 0 16,-1 0-16,0 0 0,0 0 0,0 0 0,1 0 16,-1 0-16,0 0 0,0 0 0,1 0 0,12 0 0,-13 0 15,0 0-15,1 0 0,-1 0 0,0 0 0,0 0 0,1 0 16,-1 0-16,0 0 0,0 0 0,1 0 0,-1 0 0,0 0 15,0 0-15,0 0 0,1 0 0,-1 0 0,0 0 16,0 0-16,1 0 0,-1 0 0,0 0 0,0 0 16,1 0-16,-1 0 0,0 0 0,0 0 0,0 0 15,1 0-15,-1 0 0,0 0 0,0 0 0,1 0 16,-1 0-16,13 0 0,-13 0 0,1 0 0,-1 0 0,0 0 16,0 0-16,1 0 0,-1 14 0,13-14 0,-12 0 0,-1 0 0,0 0 15,13 0-15,-12 0 0,-1 0 0,0 0 0,0 0 0,1 0 16,-1 0-16,0 0 0,0 0 0,1 0 0,-1 0 0,0 0 0,0 0 0,0 0 0,1 0 15,12 0-15,-13 0 0,14 0 0,-14 0 0,0 0 16,1 0-16,-1 0 0,0 0 0,0 0 0,0 0 0,1 0 0,-1 0 0,0 0 16,0 0-16,1 0 0,-1 0 0,0 0 0,0 0 0,1 0 15,-1 0-15,0 0 0,0 0 0,0 0 0,1 0 0,-1 0 0,0 0 0,14 0 16,-14 0-16,13 13 0,-13-13 0,1 0 0,-1 0 16,0 0-16,0 0 0,1 0 0,-1 0 0,0 0 0,0 0 0,1 0 0,-1 0 15,0 0-15,0 0 0,0 0 0,1 0 0,12 0 0,-13 0 16,14 0-16,-14 0 0,0 0 0,1 0 0,-1 0 0,0 0 15,0 0-15,14 0 0,-14 0 0,13 0 0,-12 0 0,12 0 16,-13 0-16,0 0 0,14 0 0,-14 0 0,14 0 16,-14 0-16,0 0 0,0 0 0,1 0 0,12 0 0,-13 0 0,14 13 0,-14-13 0,40 0 15,-40 0-15,27 0 0,-27 0 0,27 0 0,-27 0 16,0 0-16,27 0 0,-27 0 0,14 0 0,-14 0 0,0 0 0,0 0 16,0 13-16,1-13 0,-1 0 0,0 0 0,0 0 0,1 0 0,-1 0 0,0 0 0,0 0 0,1 0 15,-1 0-15,0 0 0,0 0 0,14 0 0,-14 0 0,13 0 16,-12 0-16,12 0 0,-13 0 0,14 0 0,-14 0 0,13 0 15,-12 0-15,-1 0 0,13 0 0,-12 0 0,12 0 0,-13 0 16,0 0-16,14 0 0,-14 0 0,0 0 0,14 0 0,-14 0 0,14 0 16,-14 0-16,13 0 0,-13 0 0,1 0 0,12 0 0,-13 0 15,14 0-15,-14 0 0,13 0 0,-12 0 0,12 0 16,-13 0-16,14 0 0,-14 0 0,0 0 0,1 0 0,-1 0 0,0 0 16,0 0-16,0 0 0,1 0 0,-1 0 0,13 0 0,-12 0 0,12 0 15,-13 0-15,1 0 0,-1 0 0,13 0 0,-13 0 0,27 0 0,-27 0 0,27 0 16,-27 0-16,1 0 0,12 0 0,-13 0 0,27 0 0,-27 0 15,14 0-15,-14 0 0,13 0 0,-12 0 0,-1 0 0,13 0 16,-13 0-16,1 0 0,-1 0 0,0 0 0,0 0 0,1 0 0,-1 0 0,0 0 0,0 0 16,0 0-16,1 0 0,-1 0 0,0 0 0,0 0 0,1 0 0,-1 0 0,0 0 0,0 0 0,1 0 0,-1 0 0,0 0 15,0 0-15,0 0 0,1 0 0,-1 0 0,0 0 0,0 0 0,1 0 0,-1 0 0,0 0 0,0 0 0,1 0 0,12 0 16,-13 0-16,0 0 0,1 0 0,-1 0 0,0 0 0,0 0 0,1 0 0,-1 0 0,0 0 0,0 0 0,0 0 16,14 0-16,-14 0 0,0 0 0,1 0 0,-1 0 0,0 0 0,0 0 0,1 0 0,-1 0 0,0 0 0,0 14 15,14-14-15,-14 0 0,0 0 0,0 0 0,1 0 0,-1 0 0,0 0 0,0 0 0,1 0 0,-1 0 0,0 0 16,0 0-16,0 0 0,1 0 0,-1 0 0,0 0 0,0 0 0,1 0 0,-1 0 15,0 0-15,0 0 0,1 0 0,-1 0 0,0 0 16,0 0-16</inkml:trace>
</inkml:ink>
</file>

<file path=ppt/ink/ink7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33.9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4683 15875 0,'14'0'0,"-1"0"0,0 0 0,0 0 16,1 0-16,-1 13 0,0-13 0,0 0 0,1 0 0,-1 0 0,0 0 0,0 0 0,0 0 15,1 0-15,-1 0 0,0 0 0,14 0 0,-1 0 0,-13 0 0,0 0 0,14 0 0,-1 0 0,-12 0 0,-1 0 0,13 0 0,-12 0 16,12 0-16,-13 0 0,14 0 0,-14 0 0,13 0 0,-12 0 0,12 0 0,-13 0 0,14 0 0,-14 0 0,13 0 0,-12 0 0,12 0 0,14 0 0,-27 0 16,14 0-16,-14 0 0,13 0 0,14 0 0,-27 0 0,14 0 0,-1 0 0,1 0 0,-1 0 0,0 0 0,1 0 0,-1 0 0,1 0 0,-1 0 0,1 0 0,-1 0 15,1 0-15,-1 0 0,1 0 0,-1 0 0,0 0 0,1 0 0,-1 0 0,1 0 0,13 0 0,-27 0 0,13 0 0,1 0 0,-1 0 0,1 0 0,-1 0 16,0 0-16,1 0 0,-1 0 0,1 0 0,-1 0 0,-12 0 0,12 0 0,0 0 0,1 0 0,-1 0 0,1 0 0,-14 0 0,14 0 0,-1 0 0,0 0 15,-12 0-15,12 0 0,-13 0 0,14 0 0,-14 0 0,14 0 0,-14 0 0,13 0 0,-13 0 0,14 0 0,-14 0 0,14 0 0,-1 13 0,-13-13 0,1 0 16,12 0-16,0 0 0,-12 0 0,12 0 0,-13 0 0,1 0 0,-1 0 0,0 14 0,13-14 0,-12 0 0,-1 0 16,0 0-16,0 0 0,1 0 0,-1 0 0,0 0 0,0 0 0,1 0 0,-1 0 15,0 0 1,-13 13-16,13-13 0,0 0 16</inkml:trace>
</inkml:ink>
</file>

<file path=ppt/ink/ink7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39.8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2461 5159 0,'13'0'16,"0"0"-16,1 0 0,-1 0 0,0 0 0,40 14 16,-27-14-16,-12 0 0,131 0 15,-92 0-15,-40 0 0,1 0 0,-1 0 0,106 0 16,-106 0-16,225 0 16,-211 0-16,-14 0 0,13 0 0,14 0 0,238 0 15,-199 0-15,-66 0 0,146 0 16,53 0-16,-186 0 15,1 0-15,-14 0 0,106 0 0,-92 0 16,-14 0-16,0 0 0,40 0 16,-40 0-16,0 0 0,1 0 0,-1 0 0,13 0 15,-12 0 17,-1 0-17,0 0 1</inkml:trace>
</inkml:ink>
</file>

<file path=ppt/ink/ink7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41.5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5715 5199 0,'14'0'47,"-1"0"-47,0 0 0,0 0 16,0 0-16,1 0 0,-1 0 0,0 0 0,0 0 0,1 0 0,-1 0 16,0 0-16,0 0 0,1 0 0,-1 0 0,0 0 0,0 0 0,0 0 0,1 0 0,-1 0 0,0 0 0,0 0 0,14 0 0,-14 0 15,14 0-15,-14 0 0,0 0 0,0 0 0,0 0 0,14 0 0,-1 0 0,-12 0 0,-1 0 0,13-13 0,1 13 0,-14 0 0,0 0 16,14 0-16,-14 0 0,13 0 0,1 0 0,-14 0 0,13-13 0,-12 13 0,-1 0 0,13 0 0,-12 0 0,12 0 0,-13 0 0,14 0 0,-14 0 15,13 0-15,-12 0 0,12 0 0,1 0 0,-14 0 0,13-14 0,-12 14 0,12 0 0,-13 0 0,14 0 0,-14 0 0,13 0 0,-12 0 0,12 0 0,-13 0 16,14 0-16,-14 0 0,13 0 0,-12 0 0,-1 0 0,13 0 0,-12 0 0,12 0 0,-13 0 0,14 0 0,-14 0 0,13 0 0,-12 0 0,12 0 0,-13 0 0,1 0 16,-1 0-16,13 0 0,-13 0 0,14 0 0,-14 0 0,14 0 0,-14 0 0,13 0 0,-12 0 0,-1 0 0,13 0 0,-13 0 0,14 0 0,-14 0 0,0 0 15,1 0-15,12 0 0,-13 0 0,14 0 0,-14 0 0,0 0 0,14 0 0,-1 0 0,-13 0 0,1 0 0,12 0 0,-13 0 0,0 0 0,1 0 0,-1 0 16,13 0-16,1 0 0,-14 0 0,0 0 0,1 0 0,-1 0 0,0 0 0,13 0 0,1 0 0,-14 0 0,14 0 0,-14 0 16,0 0-16,0 0 0,1 0 0,-1 0 0,13 0 0,-13 0 0,14 0 0,-14 0 0,14 0 0,-14 0 0,0 0 0,0 0 15,1 0-15,-1 0 0,0 0 0,13 0 0,-12 0 0,-1 0 0,0 0 0,0 0 0,1 0 0,-1 0 0,0 0 0,0 0 0,0 0 16,1 0-16,-1 0 0,0 0 0,0 0 0,1 0 0,-1 0 0,0 0 0,0 0 0,1 0 0,-1 0 0,0 0 0,0 0 15,0 0-15,1 0 0,-1 0 0,0 0 0,0 0 0,1 0 0,-1 0 0,0 0 0,0 0 0,1 0 0,-1 0 0,0 0 16,0 0-16,-13 14 0,13-14 0,1 0 0,-1 0 0,0 0 0,0 0 0,1 0 0,-1 0 0,0 0 0,0 0 0,14 0 16,-14 0-16,0 0 0,0 0 0,1 0 0,-14 13 0,13-13 0,0 0 0,0 0 0,1 0 0,-1 0 0,0 0 15,0 0-15,0 0 0,1 0 0,-1 0 0,0 0 0,0 0 0,1 0 0,-1 0 0,0 0 0,0 0 16,1 0-16,-1 0 0,0 0 0,0 0 0,0 0 0,1 0 0,-1 0 0,0 0 0,0 0 16,1 0-16,-1 0 0,0 0 0,0 0 0,1 0 0,-1 0 0,0 0 0,0 0 0,0 0 0,1 0 0,-1 0 15,0 0-15,0 0 0,1 0 0,-1 0 0,0 0 0,0 0 0,1 0 0,-1 13 0,0-13 0,0 0 16,0 0-16,1 0 0,-1 0 0,0 0 0,0 0 0,1 0 0,-1 0 0,0 0 0,0 0 15,0 0-15,1 0 0,-1 0 0,0 0 0,0 0 0,1 0 0,-1 0 0,0 0 0,0 0 16,1 0-16,-1 0 0,0 0 0,0 0 0,0 0 0,1 0 0,-1 0 0,0 0 0,0 0 16,1 0-16,-1 0 0,0 0 0,0 0 0,1 0 0,-1 0 0,0 0 0,0 0 15,0 0-15,1 0 0,-1 0 0,0 0 0,0 0 0,1 0 0,-1 0 0,0 0 0,0 0 16,0 0-16,1 0 0,-1 0 0,0 0 0,0 0 0,1 0 0,-1 0 16,0 0-16,0 0 0,1 0 0,-1 0 0,0 0 0,0 0 0,0 0 0,1 0 0,-1 0 15,0 0-15,0 13 0,1-13 0,-1 0 0,0 0 0,0 0 16,1 0-16,-1 0 0,0 0 0,0 0 0,0 0 0,1 0 0,-1 0 15,0 0-15,0 0 0,1 0 0,-1 0 0,-13 14 0,13-14 0,0 0 16,1 0-16,-1 0 0,0 0 0,0 0 0,0 0 16,1 0-16,-1 0 0,0 0 0,0 0 0,1 0 0,-1 0 15,0 0-15,0 0 0,1 0 0,-1 0 0,0 0 0,0 0 16,0 0-16,1 0 0,-1 0 0,0 0 0,0 0 0,1 0 16,-1 0-16,0 0 0,0 0 0,0 0 0,1 0 0,-1 0 0,0 0 0,0 0 0,1 0 15,-1 0-15,0 0 0,0 0 0,1 0 0,-1 0 0,0 0 0,0 0 0,0 0 16,1 0-16,-1 0 0,0 0 0,0 0 0,1 0 0,-1 0 0,0 0 0,0 0 15,1 0-15,-1 0 0,0 0 0,0 0 0,0 0 0,1 0 0,-1 0 0,0 0 0,0 0 0,1 0 0,-1 0 16,0 0-16,0 0 0,0 0 0,1 0 0,-1 0 0,13 0 0,-12 0 0,-1 0 0,0 0 0,0 0 0,1 0 0,-1 0 16,0 0-16,0 0 0,0 0 0,1 0 0,-1 0 0,0 0 0,0 0 0,14 0 0,-14 0 0,14 0 0,-14 0 0,0 0 0,0 0 0,0 0 15,1 0-15,12 0 0,-13 0 0,1 0 0,-1 0 0,0 0 0,14 0 0,-14 0 0,0 0 0,0 0 0,0 0 0,14 0 0,-1 0 0,-12 0 0,-1 0 16,13 0-16,1 0 0,-14 0 0,0 0 0,14 0 0,-1 0 0,-13 0 0,1 0 0,-1 0 0,0 0 0,13 0 0,-12 0 0,12 0 16,-13 0-16,1 0 0,-1 0 0,0 0 0,0 0 0,1 0 0,-1 0 0,13 0 0,-13 0 0,14 0 0,-14 0 0,0 0 0,1 0 0,-1 0 15,0 0-15,0 0 0,1 0 0,-1 0 0,0 0 0,0 0 0,0 0 0,1 0 0,-1 0 0,0 0 0,0 0 0,1 0 0,-1 0 0,0 0 0,0 0 0,0 0 16,1 0-16,-1 0 0,13 0 0,-12 0 0,12 0 0,-13 0 0,1 0 0,-1 0 0,0 0 0,0 0 0,0 0 0,1 0 15,-1 0-15,0 0 0,0 0 0,14 0 0,-14 0 0,0 0 0,1 13 0,-1-13 0,0 0 0,0 0 0,0 0 0,1 0 16,-1 0-16,0 0 0,0 0 0,1 0 0,-1 0 0,0 0 0,0 0 0,1 0 0,-1 0 0,0 0 0,0 0 0,0 0 16,1 0-16,-1 0 0,0 0 0,0 0 0,1 0 0,-1 0 0,0 0 0,0 0 0,1 0 0,-1 0 0,0 0 0,0 0 15,0 0-15,1 0 0,-1 0 0,0 0 0,0 0 0,1 0 0,-1 0 0,0 0 0,0 0 0,0 0 16,1 0-16,-1 0 0,0 0 0,0 0 0,1 0 0,-1 0 0,0 0 0,0 0 16,1 0-16,-1 0 0,0 0 0,0 0 0,0 0 0,1 0 0,-1 0 0,0 0 15,0 0-15,1 0 0,-1 0 0,0 0 0,0 0 0,1 0 0,-1 0 16,0 0-16,0 0 0,0 0 0,1 0 0,-1 0 0,0 0 15,0 0-15,1 0 0,-1 0 0,0 0 0,0 0 0,-13-13 0,13 13 16,1 0-16,-1 0 0,0 0 0,0 0 0,1 0 0,-1 0 16,0 0-16,0 0 0,1 0 0,-1 0 0,0 0 0,0 0 15,0 0-15,1 0 0,-1 0 0,0 0 0,0 0 0,1 0 16,-1 0-16,0 0 0,0 0 16,1 0-16,-1 0 0,0 0 0,0 0 15,0 0-15,1 0 0,-14-14 16,13 14-16,0 0 0,0 0 15,1 0 1</inkml:trace>
</inkml:ink>
</file>

<file path=ppt/ink/ink7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43.0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18164 5239 0,'13'0'46,"0"0"-30,1 0-16,-1 0 0,0 0 0,0 0 0,1 0 0,-1 0 0,0 0 0,0 0 0,1 0 0,-1 0 0,0 0 16,13 0-16,-12 0 0,-1 0 0,0 0 0,0 0 0,14 0 0,-14 0 0,0 0 0,14 0 0,-14 0 0,13 0 0,-12 0 0,12 0 0,-13 0 0,14 0 15,-14 0-15,13 0 0,-12 0 0,12 0 0,-13 0 0,14 0 0,-14 0 0,14 0 0,-14 0 0,13 0 0,-13 0 0,14 0 0,-14 0 0,14 0 0,-14 0 0,13 0 16,1 0-16,-14 0 0,13 0 0,-12 0 0,12 0 0,1 0 0,-1 0 0,-13 0 0,14 0 0,-14 0 0,13 0 0,-12 0 0,12 0 0,-13 0 0,14 0 16,-14 0-16,13 0 0,-12 0 0,12 0 0,-13 0 0,14 0 0,-14 0 0,14 0 0,-14 0 0,0 0 0,0 0 0,14 0 0,-14 0 0,0 0 0,14 0 0,-14 0 15,0 0-15,0 0 0,1 0 0,12 0 0,0 0 0,-12 0 0,-1 0 0,0 0 0,0 0 0,14 0 0,-14 0 0,0 0 0,14 0 0,-1 0 16,-13 0-16,1 0 0,12 0 0,-13 0 0,1 0 0,-1 0 0,0 0 0,0 0 0,0 0 0,1 0 0,-1 0 15,0 0-15,0 0 0,1 0 0,-1 0 0,0 0 0,0 0 0,1 0 0,-1 0 0,0 0 0,0 0 0,0 0 0,1 0 16,-1 0-16,0 0 0,0 0 0,1 0 0,-1 0 0,0 0 0,0 0 0,0 0 0,1 0 0,-1 0 16,0 0-16,0 0 0,1 0 0,-1 0 0,0 0 0,0 0 0,1 0 15,-1 0-15,0 0 0,0 0 0,0 0 0,1 0 0,-1 0 16,0 0-16,0 0 0</inkml:trace>
</inkml:ink>
</file>

<file path=ppt/ink/ink7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44.1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2620 6429 0,'13'0'31,"0"0"-31,0 0 0,-13-13 0,14 13 16,-1 0-16,0 0 0,-13-13 0,13 13 0,1 0 0,-1 0 0,0 0 0,0-13 0,0 13 0,1 0 15,-1 0-15,0 0 0,0 0 0,1 0 0,-1 0 0,0 0 0,14 0 0,-1-14 0,-13 14 0,14 0 0,-14 0 0,0 0 0,14-13 0,-14 13 16,13 0-16,-12 0 0,12 0 0,-13-13 0,14 13 0,-14 0 0,13 0 0,-12 0 0,12 0 0,-13 0 0,14 0 0,-14 0 0,13-13 0,1 13 0,-1 0 0,1 0 16,-14 0-16,13-13 0,1 13 0,-14 0 0,14 0 0,-1 0 0,1 0 0,-14-14 0,13 14 0,1 0 0,-14 0 0,13 0 0,1 0 0,-1 0 0,1 0 15,-14 0-15,13-13 0,-12 13 0,25 0 0,-25 0 0,12-13 0,-13 13 0,14 0 0,-1 0 0,-13 0 0,14-13 0,-14 13 0,14 0 0,-1 0 0,0 0 0,-12 0 16,12 0-16,-13 0 0,14 0 0,-14 0 0,14 0 0,-14-14 0,13 14 0,-13 0 0,14 0 0,-14 0 0,14 0 0,-14 0 0,13-13 0,-12 13 0,12 0 16,-13 0-16,14 0 0,-14 0 0,13 0 0,-26-13 0,27 13 0,-14 0 0,0 0 0,14 0 0,-14 0 0,13 0 0,-12 0 0,-1 0 0,0 0 0,14 0 0,-14 0 15,13 0-15,-13 0 0,14 0 0,-14 0 0,14 0 0,-14 0 0,0-13 0,14 13 0,-14 0 0,13 0 0,-13 0 0,14 0 0,-14 0 0,14 0 0,-14 0 0,13 0 16,-13 0-16,14 0 0,-14 0 0,14-14 0,-14 14 0,13 0 0,-12 0 0,12 0 0,-13 0 0,14 0 0,-14 0 0,13 0 0,1 0 0,-14 0 0,14 0 15,-14 0-15,13 0 0,1 0 0,-1 0 0,-13 0 0,14 0 0,-14 0 0,14 0 0,-1 0 0,-13 0 0,14 0 0,-14-13 0,27 13 0,-27 0 0,13 0 0,-12 0 16,12 0-16,-13 0 0,14 0 0,-14 0 0,13 0 0,-12 0 0,12 0 0,-13 0 0,14 0 0,-14 0 0,13 0 0,-12 0 0,12 0 0,-13 0 0,14 0 0,-14 0 16,13 0-16,-12 0 0,12 0 0,1 0 0,-14 0 0,0 0 0,14-13 0,-14 13 0,0 0 0,0 0 0,14 0 0,-14 0 0,0 0 0,0 0 15,1 0-15,-1 0 0,13 0 0,-13 0 0,1 0 0,-1 0 0,0 0 0,0 0 0,1 0 0,-1-13 0,0 13 0,0 0 0,1 0 0,-1 0 0,0 0 16,0 0-16,0 0 0,1 0 0,12 0 0,-13 0 0,1 0 0,-1 0 0,0 0 0,0 0 0,1 0 16,-1 0-16,0 0 0,0 0 0,0 0 0,1 0 0,-1 0 0,0 0 0,0 0 0,1 0 0,-1 0 0,0 0 15,0 0-15,1 0 0,-1 0 0,0 0 0,0 0 0,0 0 0,1 0 0,-1 0 16,0 0-16,0 0 0,1 0 0,-1 0 0,0 0 0,0 0 0,1 0 15,-1 0-15,0 0 0,0 0 0,0 0 0,1 0 0,-1 0 16</inkml:trace>
</inkml:ink>
</file>

<file path=ppt/ink/ink7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47.2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10544 6178 0,'13'0'32,"0"-13"-17,1 13-15,-1 0 0,0 0 0,0 0 0,1 0 0,-1 0 0,0 0 0,0 0 0,14 0 16,-14-13-16,13 13 0,-12 0 0,-1 0 0,40 0 0,-40 0 0,0 0 0,14 0 0,26 0 16,-27 0-16,-13 0 0,14 0 0,26 0 0,-27 0 0,-13 0 0,14 0 0,65 0 0,-65 0 0,-1 0 0,67 0 15,-53 0-15,-14 0 0,40 0 0,-39 0 0,12 0 0,-12 0 0,-14 0 0,80 0 0,-67 0 0,1 0 16,92 0-16,-93 0 0,1 0 0,52 0 0,-39 0 0,-14 0 0,1 0 0,-1 0 0,67 0 15,-67-14-15,1 14 0,92 0 0,-93 0 0,1 0 0,52 0 0,-39 0 0,-14 0 0,0 0 0,54 0 16,-54 0-16,14 0 0,-27 0 0,14 0 0,52 0 0,-39 0 0,-27 0 0,66 0 0,-52 0 0,-1 0 16,-12 0-16,25 0 0,27 0 0,-39 0 0,-1 0 0,40 0 0,-39 0 0,-1 0 0,1 0 0,-14 0 0,66 0 15,-65 0-15,12 0 0,-13 0 0,53 0 0,-39 0 0,-14 0 0,14 0 0,39 0 0,-40 0 0,-13 0 16,14 0-16,26 0 0,-27 0 0,-13 0 0,14 0 0,52 0 0,-65 0 0,12 0 0,40 0 16,-53 14-16,106-14 0,-92 0 0,13 0 0,-27 0 0,0 0 0,0 0 15,1 0-15,12 0 0,27 0 0,-40 0 0,0 0 0,1 13 0,25-13 0,-25 0 0,-1 0 0,0 0 0,27 0 16,-27 0-16,0 0 0,0 0 0,14 0 0,-14 13 0,0-13 0,53 0 0,-52 0 15,12 0-15,14 0 0,-27 0 0,13 13 0,-12-13 0,39 0 16,-40 0-16,0 0 0,27 0 0,-27 0 0,27 0 0,-27 0 0,0 0 16,14 0-16,-14 0 0,0 0 0,0 0 0,0 0 0,1 0 0,-1 0 0,0 0 0,14 0 15,-14 0-15,13 0 0,-12 0 0,12 0 0,-13 0 0,0 0 16,1 0-16,-1 0 0,0 0 0,0 0 0,1 0 0,-1 0 0,0 0 16,0 0-16,14 0 0,-14 0 0,0 0 0,0 0 0,1 0 15,-1 0-15,0 0 0,0 0 0,14 0 0,-14 0 16,0 0-16,1 0 0,-1 0 15,0 0-15,0 0 0,0 0 16,1 0-16,-1 0 47,0 0 78,0 0-94</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15.7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11047 5252 0,'0'-13'63,"13"13"-63,0 0 0,-13-13 15,13 13-15,1 0 0,-1 0 0,0 0 0,0 0 0,1 0 0,-1-14 16,0 14-16,0 0 0,0 0 0,1 0 0,-1 0 0,-13-13 0,13 13 0,0 0 0,1 0 0,-1 0 0,0 0 0,0-13 16,0 13-16,1 0 0,-1 0 0,0 0 0,0 0 0,1 0 0,12 0 0,-13 0 0,1 0 0,-1-13 0,0 13 15,0 0-15,0 0 0,1 0 0,-1 0 0,0 0 0,0-14 0,1 14 0,-1 0 0,0 0 0,0 0 0,1 0 0,-1 0 0,0 0 0,0 0 0,0-13 0,1 13 16,-1 0-16,0 0 0,0 0 0,1 0 0,-1 0 0,0 0 0,0 0 0,1 0 0,-1 0 0,13 0 0,1 0 0,-14 0 0,13 0 0,-12-13 15,-1 13-15,0 0 0,0 0 0,1 0 0,-1 0 0,0 0 0,0 0 0,0 0 0,1 0 0,12 0 0,-13 0 0,14 0 0,-14 0 0,0-13 16,0 13-16,1 0 0,12 0 0,-13 0 0,1 0 0,-1 0 0,0 0 0,0 0 0,1 0 0,-1 0 0,0 0 0,0 0 0,0 0 0,1 0 0,-1 0 16,0 0-16,0 0 0,14 0 0,-14 0 0,14 0 0,-14 0 0,13 0 0,-13 0 0,14 0 0,-14 0 0,0 0 15,1 0-15,-1 0 0,13 0 0,-13 0 0,14 0 0,-1 0 0,-12 0 0,12 0 0,-13 0 0,1 0 0,12 0 0,0 0 16,-12 0-16,-1 0 0,0 0 0,0 0 0,1 0 0,12 0 0,-13 0 0,1 0 0,-1 0 0,0 0 0,13 0 0,-12 0 0,-1 0 0,0 13 0,0-13 16,14 0-16,-14 0 0,0 0 0,1 0 0,-1 0 0,0 0 0,0 0 0,14 0 0,-14 0 0,13 13 0,-12-13 0,-1 0 0,13 0 0,-12 0 15,12 0-15,0 0 0,-12 0 0,12 0 0,-13 0 0,1 0 0,-1 0 0,0 0 0,0 0 0,14 0 0,-14 0 0,0 0 16,0 0-16,1 0 0,-1 0 0,0 0 0,0 0 0,1 0 0,-1 0 0,0 0 0,0 0 0,0 0 0,1 0 0,-1 0 0,0 0 0,14 0 0,-14 0 15,0 0-15,0 0 0,1 0 0,12 0 0,-13 0 0,0 0 0,1 0 0,-1 0 0,0 0 0,0 0 0,1 0 16,-1 0-16,0 0 0,0 0 0,0 0 0,1 0 0,-1 0 0,0 0 0,0 0 0,1 0 0,-1 0 0,0 0 16,0 0-16,1 0 0,-1 0 0,0 0 0,0 0 0,0 0 0,1 0 0,-1 0 0,0 0 0,0 0 15,1 0-15,-1 0 0,0 0 0,0 0 0,1 0 0,-1 0 0,0 0 0,0 0 0,0 0 0,1 0 16,-1 0-16,0 0 0,0 0 0,1 0 0,-1 0 0,0 0 0,0 0 0,1 0 0,-1 0 16,0 0-16,0 0 0,0 0 0,1 0 0,-1 0 0,0 0 15,0 0-15,1 0 0,-1 0 0,0 0 0,0 0 0,1 0 16,-1 0-16,0 0 0,0 0 0,0 0 0,1 0 0,-1 0 15,0 0-15,0 0 0,1 0 0,-1 0 0,0 0 16,0 0-16,0 0 0,1 0 0,-1 0 16,0 0-16,0 0 0,1 0 15,-1 0-15,0 0 16</inkml:trace>
</inkml:ink>
</file>

<file path=ppt/ink/ink8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9:59.3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10756 8718 0,'13'0'31,"0"0"-31,0 0 16,1 0-16,-1 0 0,0 0 0,-13-13 15,13 13-15,14 0 0,92-13 16,-80 13-16,-25 0 0,171-14 16,-132 14-16,-27 0 0,199-13 15,-212 13-15,54 0 0,-54 0 0,13 0 0,226 0 16,-186 0-16,-13 0 16,92 0-16,146 0 15,-251 0-15,0 0 0,184 0 16,-171 0-16,-39 0 0,12 0 0,-13 0 0,93 0 15,-93 0-15,199 0 16,-199 0-16,1 0 0,52 0 0,-53 0 0,132 0 16,-131 0-16,-1 0 0,0 0 0,106 0 15,-92-13-15,-14 13 16,93 0-16,-93 0 16,0 0-16,0 0 0,40 0 15,-40 0 1</inkml:trace>
</inkml:ink>
</file>

<file path=ppt/ink/ink8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01.7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17701 8678 0,'13'0'63,"0"0"-63,1 0 0,-1 0 0,0 0 0,0 0 0,1 0 0,-1 0 16,0 0-16,0 0 0,0-13 0,1 13 0,12 0 0,-13 0 0,1 0 0,-1 0 0,0 0 0,14 0 0,-14 0 0,0 0 0,13 0 0,-12 0 15,12 0-15,-13 0 0,14 0 0,-14 0 0,14 0 0,-14 0 0,13 0 0,-13 0 0,14 0 0,-1 0 0,-12 0 0,25 0 0,-25 0 0,12 0 0,0 0 0,-12 0 16,25 0-16,-25 0 0,12 0 0,0-13 0,1 13 0,-1 0 0,1 0 0,-14 0 0,27 0 0,-14 0 0,-13 0 0,27 0 0,-27 0 0,14 0 0,13 0 15,-27 0-15,13 0 0,1 0 0,-1 0 0,1 0 0,-14 0 0,13 0 0,1-13 0,-14 13 0,27 0 0,-27 0 0,13 0 0,1 0 0,-14 0 0,27 0 0,-27 0 16,13 0-16,-12 0 0,12-14 0,1 14 0,-14 0 0,13 0 0,-13 0 0,14 0 0,-14 0 0,14 0 0,-14 0 0,13 0 0,-12 0 0,12 0 0,-13-13 0,14 13 16,-14 0-16,13 0 0,-12 0 0,12 0 0,-13 0 0,14 0 0,-14 0 0,0 0 0,14 0 0,-14 0 0,0 0 0,0 0 0,1 0 0,12 0 0,-13 0 15,0 0-15,1 0 0,-1 0 0,13 0 0,-12 0 0,12 0 0,1 0 0,-14 0 0,0 0 0,13 0 0,1 0 0,-14 0 16,0 0-16,14 0 0,-14 0 0,0 0 0,1 0 0,-1 0 0,0 0 0,0 0 0,0 0 0,1 0 0,-1 0 0,0 0 16,0 0-16,1 0 0,-1 0 0,0 0 0,0 0 0,0 0 0,14 0 0,-14 0 0,0 0 0,1 13 0,-1-13 0,0 0 15,0 0-15,1 0 0,-1 0 0,0 0 0,0 0 0,0 0 0,1 0 0,-1 0 0,0 0 0,0 0 0,1 0 16,-1 0-16,0 0 0,0 0 0,1 0 0,-1 0 0,0 0 0,0 0 0,0 0 15,1 0-15,-1 0 0,0 0 0,0 0 16,1 0 15,-1 0-31,0 0 0,0 0 16,1 0-16,-1 0 0,0 14 0,0-14 0,0 0 16,1 0-16,-1 0 0,0 0 0,0 0 15</inkml:trace>
</inkml:ink>
</file>

<file path=ppt/ink/ink8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03.1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2382 9657 0,'0'14'0,"13"-14"15,0 0-15,-13 13 0,13-13 0,0 0 16,1 0-16,-1 0 0,0 0 0,0 0 0,1 0 0,-1 13 15,0-13-15,0 0 0,1 0 0,-1 0 0,0 0 0,0 0 0,0 13 0,1-13 0,-1 0 16,0 0-16,0 0 0,1 0 0,-1 0 0,0 0 0,0 0 0,14 0 0,-27 13 0,13-13 0,13 0 0,1 0 0,-14 0 0,0 0 16,1 0-16,-1 0 0,0 0 0,14 0 0,-1 0 0,-13 0 0,14 0 0,-14 0 0,0 0 0,14 0 0,-1 0 0,-13 0 0,14 0 15,-14 0-15,13 0 0,-12 0 0,12 0 0,-13 0 0,14 0 0,-14 0 0,0 0 0,14 0 0,-14 0 0,13 0 0,-12 0 0,12 0 0,-13 0 0,14 0 0,-14 0 16,13 0-16,-12 0 0,12 0 0,-13 0 0,1 0 0,-1 0 0,13 0 0,-12 0 0,12 0 0,-13 0 0,0 0 0,14 0 0,-14 0 0,14 0 0,-14 0 16,0 0-16,0 0 0,14 0 0,-14 0 0,0 0 0,14 0 0,-1 0 0,-13 0 0,14 0 0,-14 0 0,0 0 0,14 0 0,-14 0 0,13 0 15,1 0-15,-14 0 0,0 0 0,14 0 0,-1 0 0,-13 0 0,1 0 0,-1 0 0,0 0 0,0 0 0,14 0 0,-14 0 0,14 0 16,-1 0-16,-13 0 0,0 0 0,14 0 0,-14 0 0,0 0 0,1 0 0,-1 0 0,0 0 0,0 0 0,1 0 15,-1 0-15,0 0 0,0 0 0,0 0 0,1 0 0,-1 0 0,0 0 0,0 0 0,1 0 0,-1 0 0,0 0 0,0 0 16,0 0-16,1 0 0,-1 0 0,0 0 0,0 0 0,1 0 0,-1 0 0,0 0 0,0 0 16,1 0-16,-1 0 0,0 0 0,0 0 0,0 0 0,1 0 0,-1 0 0,0 0 15,0 0-15,1 0 0,-1 0 0,0 0 0,0 0 0,1 0 0,-1 0 0,0 0 0,0 0 16,0 0-16,1 0 0,-1 0 0,0 0 0,0 0 0,1 0 0,-1 0 0,0 0 0,0 0 16,0 0-16,1 0 0,-1 0 0,0 0 0,0 0 0,1 0 0,-1 0 0,0 0 0,0 0 0,1 0 15,-1 0-15,0 0 0,0 0 0,0 0 0,1 0 0,-1 0 0,0 0 0,0 0 0,1 0 16,-1 0-16,0 0 0,0 0 0,1 0 0,-1 0 0,0 0 0,0 0 0,0 0 15,1 0-15,-1 0 0,0 0 0,-13 14 0,13-14 0,1 0 0,-1 0 0,0 0 16,0 0-16,1 0 0,-1 0 0,0 0 16,0 0-16,0 0 15,1 0-15,-1 0 16,0 0-16,0 0 16,1 0-16,-1 0 0,0 0 15,0 0-15,1 0 0,-1 0 0,0 0 0,0 0 16,0 0-16,1 0 0,-1 0 0,0 0 15,-13-14-15,13 14 0,1 0 0,-1 0 0,0 0 0,0 0 16,0 0-16,1 0 0,-1 0 0,0 0 0,0 0 0,1 0 16,-1 0-16,0 0 0,0 0 0,1 0 0,-1 0 0,0 0 15,0 0-15,0 0 0,1 0 0,-1 0 0,0 0 0,0 0 16,1 0-16,-1 0 0,0 0 16,0-13-16,1 13 0,-1 0 15,0 0 16</inkml:trace>
</inkml:ink>
</file>

<file path=ppt/ink/ink8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05.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9472 9829 0,'14'0'31,"-1"0"-31,0 0 0,0 0 16,1 0-16,-1 0 0,0-13 0,0 13 0,0 0 0,1 0 0,-1 0 0,0 0 0,0 0 16,1 0-16,-1-13 0,0 13 0,0 0 0,1 0 0,-1 0 0,0 0 0,0 0 0,0 0 0,1 0 0,12 0 0,1 0 0,-14 0 0,0 0 15,14 0-15,-14-13 0,0 13 0,0 0 0,14 0 0,-14 0 0,0 0 0,14-14 0,-14 14 0,13 0 0,-13 0 0,14 0 0,-1-13 0,-12 13 0,12 0 16,-13 0-16,14 0 0,-14 0 0,13 0 0,-12 0 0,12 0 0,-13 0 0,14 0 0,-14 0 0,14-13 0,-14 13 0,13 0 0,-13 0 0,14 0 0,-1 0 15,1-13-15,-14 13 0,14 0 0,-14 0 0,13 0 0,1 0 0,-14 0 0,13 0 0,-12 0 0,25-14 0,-25 14 0,12 0 0,0 0 0,1 0 0,-1 0 0,-12 0 16,12 0-16,-13 0 0,14 0 0,-1 0 0,-13 0 0,14 0 0,-14 0 0,14 0 0,-1 0 0,0 0 0,-12 0 0,12 0 0,-13 0 0,14 0 0,-1 0 0,-12 0 16,12 0-16,-13 0 0,14 0 0,-14 0 0,13 0 0,-12 0 0,12 0 0,0 0 0,1 0 0,-14 0 0,14 0 0,-14 0 0,13 0 0,1 0 0,-14 0 15,13 0-15,-12 0 0,12 0 0,-13 0 0,14 0 0,-14 0 0,14 0 0,-14 0 0,26 0 0,-25 0 0,12 0 0,-13 0 0,14 0 0,-1 0 0,-12 0 0,12 0 16,-13 0-16,14 0 0,-1 0 0,1 0 0,-14 0 0,13 0 0,-12 0 0,12 0 0,0 0 0,-12 0 0,12 0 0,-13 0 0,14 0 0,-14 0 0,13 0 16,-12 0-16,12 0 0,1 0 0,-1 0 0,-13 0 0,14 0 0,-14 0 0,13 0 0,1 0 0,-14 0 0,14 0 0,-14 0 0,13 0 0,-12 0 0,12 0 0,-13 0 15,14 0-15,-14 0 0,13 0 0,-12 0 0,12 0 0,-13 0 0,14 0 0,-14 0 0,13 0 0,-12 0 0,12 0 0,-13 0 0,14 0 0,-14 0 0,0 0 0,14 0 16,-14 0-16,13 0 0,-12 0 0,-1 0 0,0 0 0,0 0 0,14 0 0,-14 0 0,13 0 0,1 0 0,-14 0 0,0 0 0,14 0 0,-1 0 15,-12 0-15,12 0 0,-13 0 0,0 0 0,1 0 0,-1 0 0,13 0 0,-12 0 0,-1 0 0,0 0 0,0 0 0,1 0 0,12 0 0,0 0 16,-12 0-16,-1 0 0,13 14 0,-12-14 0,12 0 0,-13 0 0,0 0 0,1 0 0,-1 0 0,0 0 0,0 13 0,14-13 0,-14 0 0,14 0 16,-14 0-16,0 0 0,0 0 0,0 0 0,1 0 0,12 13 0,-13-13 0,1 0 0,-1 0 0,0 0 0,14 0 0,-14 0 0,0 0 15,0 0-15,0 0 0,1 0 0,-1 0 0,13 0 0,-12 0 0,-1 0 0,0 0 0,0 0 0,0 0 0,1 0 0,-1 0 0,0 0 16,0 0-16,1 0 0,-1 0 0,0 0 0,0 0 0,1 0 0,-1 0 0,0 0 0,0 0 0,0 0 0,1 0 16,-1 0-16,0 0 0,0 0 0,1 0 0,-1 0 0,0 0 0,0 0 0,1 0 0,-1 0 0,0 0 15,0 0-15,0 0 0,1 0 0,-1 0 0,0 0 0,0 0 0,1 0 0,-1 0 16,0 0-16,0 0 0,1 0 0,-1 0 0,0 0 0,0 0 0,0 0 15,1 0-15,-1 0 0,0 0 0,0 0 0,1 0 0,-1 0 0,0 0 16,0 0-16,1 0 0,-1 0 0,0 0 0,0 0 0,0 0 0,1 0 16,-1 0-16,0 0 0,0 0 0,1 0 0,-1 0 15,0 0-15,0 0 0,0 0 0,1 0 16,-1 0-16,0 0 0,0 0 0,1 0 16,-1 0-16,0 0 0,0 0 0,1 0 0,-1 0 0,0 0 15,0 0-15,0 0 0,1 0 0,-1 0 0,0 0 0,0 0 0,1 0 0,-1 0 0,0 0 16,0 0-16,1 0 0,-1 0 0,0 0 0,0 0 0,0 0 0,1 0 0,-1 0 0,0 0 0,0 0 15,1 0-15,-1 0 0,0 0 0,0 0 0,0 0 0,1 0 0,-1 0 0,0 0 0,0 0 0,1 0 0,-1 0 16,0 0-16,0 0 0,1 0 0,-1 0 0,0 0 0,0 0 0,0 0 0,1 0 0,-1 0 16,0 0-16,0 0 0,1 0 0,-1 0 0,0 0 0,0 0 0,1 0 15,-1 0-15,0 0 0,0 0 0,0 0 0,1 0 0,-1 0 0,0 0 0,-13 13 16,13-13-16,1 0 0,-1 0 0,0 0 0,0 0 0,1 0 0,-1 0 0,0 0 0,0 0 0,-13 14 0,13-14 16,14 0-16,-14 0 0,27 13 0,-27-13 0,0 0 0,27 0 0,-27 0 15,27 0-15,-27 0 0,0 0 0,27 13 0,-27-13 0,27 0 16,-27 0-16,0 13 0,1-13 0,-1 0 0,0 0 0,0 0 0,14 0 0,-14 0 0,27 0 15,-27 13-15,0-13 0,0 0 0,14 0 0,-14 0 0,40 0 0,-40 0 16,0 0-16,14 0 0,-14 0 0,0 0 0,1 0 0,-1 0 0,0 0 0,0 0 0,0 0 0,40 0 16,-39 0-16,-1 0 0,0 0 0,0 0 0,1 0 0,-1 0 0,0 0 0,0 0 0,0 0 0,1 0 0,-1 0 0,13 0 0,1 0 15,26 0-15,-40 0 0,53 0 0,-39 0 0,26 0 16,-40 0-16,0 0 0,0 0 0,27 0 0,-27 0 0,14 0 0,-14 0 0,13 0 0,1 0 0,-14 0 0,0 0 16,14 0-16,-1 0 0,-13 0 0,14 0 0,-14 0 0,13 0 0,-12 0 0,-1 0 0,27 0 15,-27 0-15,0 0 0,0 0 0,1 0 0,-1 0 0,0 0 0,0 0 0,0-13 0,1 13 0,25 0 0,-12 0 0,-14 0 0,0 0 0,1 0 16,25-13-16,-26 13 0,54 0 0,-54 0 0,13 0 0,-13 0 0,1 0 0,12-13 0,-13 13 15,1 0-15,12 0 0,-13 0 0,1 0 0,-1 0 0,0 0 0,13 0 0,-12 0 0,25 0 0,-25 0 0,12 0 0,-13 0 0,1 0 0,-1 0 16,0 0-16,13 0 0,-12 0 0,-1 0 0,0 0 0,27 0 0,-27 0 0,0 0 0,1 0 0,-1 0 0,40 0 0,-40 0 0,0 0 16,53 0-16,-52 0 0,52-13 0,-53 13 0,13 0 0,27 0 15,-40 0-15,1 0 0,39 0 0,-27 0 0,-13 0 0,40-14 0,-40 14 0,14 0 16,13 0-16,-27 0 0,13 0 0,-12 0 0,12 0 0,-13 0 0,14 0 0,26 0 0,-40 0 16,13 0-16,-13-13 0,1 13 0,25 0 0,-25 0 0,12 0 0,27 0 0,-27 0 0,27 0 15,-26 0-15,-14 0 0,0 0 0,53 0 0,-39 0 0,26 0 16,-27 0-16,-12 0 0,-1 0 0,13 0 0,-13 0 0,14 0 0,-1 0 0,1 0 0,-14 0 0,0 0 0,1 0 0,38 0 15,-38 0-15,-1 0 0,0 0 0,27 0 0,-27 0 0,40 0 0,-40 0 0,0 0 16,27-13-16,-27 13 0,1 0 0,-1 0 0,26 0 0,-25 0 0,39-13 16,-40 13-16,0 0 0,27 0 0,-14 0 0,1 0 0,-1 0 0,-13 0 0,1-14 0,-1 14 15,0 0-15,13 0 0,-12 0 0,-1 0 0,0 0 0,0 0 0,14 0 0,-14 0 0,0 0 0,1 0 0,-1 0 0,0 0 0,13 0 16,-12 0-16,-1 0 0,13 0 0,-12 0 0,25 0 0,-25 0 0,-1 0 0,0 0 16,13 0-16,-12 0 0,12 0 0,-13 0 0,14 0 0,-14 0 15,0 0-15,1 0 16</inkml:trace>
</inkml:ink>
</file>

<file path=ppt/ink/ink8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08.8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10412 10729 0,'13'0'32,"0"0"-17,0 0 1,1 0-16,-1 0 0,0 0 15,0 0-15,1 13 0,-1-13 16,0 0-16,0 0 0,0 0 0,1 0 0,-1 0 0,0 0 0,0 0 0,1 0 16,-1 0-16,0 0 0,0 0 0,1 0 0,-1 0 0,0 0 0,0 0 0,14 0 15,-14 0-15,0 0 0,14 0 0,-14 0 0,0 0 0,0 0 0,14 0 0,-14 0 0,0 0 0,40 0 16,-40 0-16,14 0 0,-14 0 0,0 0 0,0 0 0,14 0 0,-14 0 16,0 0-16,1 0 0,-1 0 0,0 0 0,0 0 0,1 0 0,12 0 0,-13 0 0,14 0 0,-14 0 0,13 0 15,-12 0-15,-14-13 0,52 13 0,-38 0 0,-1 0 0,0 0 0,14 0 0,-1 0 16,-13 0-16,14 0 0,-14 0 0,13 0 0,-12-13 0,-1 13 0,13 0 0,-12 0 0,25 0 15,-12 0-15,-14 0 0,0 0 0,53 0 0,-52 0 0,52 0 16,-53 0-16,13 0 0,-12 0 0,-1 0 0,13 0 0,1 0 0,-14 0 0,0 0 0,1 0 0,-1 0 0,0 0 0,27 0 16,-27-14-16,13 14 0,14 0 0,-27 0 0,0 0 0,40 0 0,-39 0 15,-1 0-15,0 0 0,14 0 0,-14 0 0,13 0 0,14-13 0,-27 13 0,0 0 0,1 0 0,-1 0 0,13 0 16,-12 0-16,12 0 0,0 0 0,1 0 0,-14 0 0,27-13 0,-27 13 0,0 0 0,0 0 16,1 0-16,12 0 0,1 0 0,-14 0 0,27 0 0,-27 0 0,53 0 15,-53 0-15,0 0 0,27 0 0,-27 0 0,1 0 0,38 0 0,-38 0 0,52 0 16,-53 0-16,40 0 0,-40 0 0,0 0 0,40 0 15,-39 0-15,-1 0 0,13-13 0,1 13 0,-14 0 0,27 0 0,-27 0 0,40 0 16,-40 0-16,0 0 0,14 0 0,-14 0 0,0 0 0,0 0 0,14-14 0,-14 14 16,0 0-16,14 0 0,-14 0 0,0 0 0,0 0 0,1 0 0,-1 0 0,0 0 0,0 0 0,14 0 15,-14 0-15,14 0 0,-14 0 0,0 0 0,0 0 0,0 0 0,27 0 0,-27 0 0,1-13 16,25 13-16,-26 0 0,27 0 0,-27 0 0,1 0 0,25 0 16,-25 0-16,25 0 0,-12 0 0,-14 0 0,13 0 0,-12 0 0,-1 0 0,27 0 15,-27 0-15,0 0 0,13 0 0,-12 0 0,-1 0 0,27 0 0,-27 0 16,13 0-16,-12 0 0,-1 0 0,0 0 0,0 0 0,14 0 0,-14 0 0,0 0 0,14 0 15,-14 0-15,0 0 0,0 0 0,1 0 0,-1 0 0,0 0 0,-13-13 0,13 13 0,14 0 0,-14 0 0,0 0 16,0 0-16,1 0 0,12 0 0,-13 0 0,27 0 0,-27 0 0,0 0 0,1 0 0,25 0 16,-25 0-16,-1 0 0,0 0 0,13 0 0,1 0 0,13-13 0,-27 13 0,13 0 15,1 0-15,-14 0 0,0 0 0,27 0 0,-27 0 0,0 0 0,40 0 16,-40 0-16,1 0 0,25 0 0,-25 0 0,-1-13 0,0 13 0,27 0 0,-27 0 0,0 0 16,27 0-16,-27 0 0,0 0 0,1 0 0,12 0 0,-13 0 0,1 0 0,-1 0 0,26 0 0,-25 0 15,25 0-15,-12 0 0,-14 0 0,14 0 0,-14 0 0,0 0 0,0 0 0,27 0 16,-27 0-16,27 0 0,-27 0 0,0 0 0,1 0 0,12 0 0,-26-14 0,26 14 0,-12 0 15,-1 0-15,0 0 0,0 0 0,1 0 0,38 0 0,-38 0 0,39 0 16,-40 0-16,40 0 0,-40 0 0,0 0 0,40 0 0,-40 0 0,40-13 16,-39 13-16,-1 0 0,26 0 0,-25 0 0,-1 0 0,27 0 15,-27 0-15,0 0 0,0 0 0,14-13 0,-14 13 0,0 0 0,0 0 0,14 0 0,-14 0 0,0 0 0,1 0 0,12 0 16,-13 0-16,0 0 0,1 0 0,25 0 0,-25 0 0,39 0 0,-40 0 16,0 0-16,0 0 0,0 0 0,14 0 0,-14 0 0,0 0 0,27 0 0,-13 0 0,-1 0 0,14 0 15,-27 0-15,13 0 0,14 0 0,-27 0 0,1 0 0,-1 0 0,0 0 0,0 0 0,14 0 0,-14 0 0,53 0 16,-53 0-16,53 0 0,-52 0 0,-1 0 0,0 0 0,27 0 15,-14 0-15,14 0 0,-27 0 0,0 0 0,14 0 0,-14 0 0,0 0 0,1 0 16,12 0-16,-13 0 0,0 0 0,14 0 0,-14 0 0,27 0 0,-27 0 16,0 0-16,0 0 0,1 0 0,-1 0 0,0 0 0,14 0 0,-14 0 0,0 0 0,0 0 0,1 0 15,12 0-15,-13 0 0,14 0 0,-14 0 0,27 0 0,-27 0 0,0 0 16,0 0-16,14 0 0,-14 0 0,27 0 0,-27 0 0,0 0 0,0 0 0,1 0 16,-1 0-16,0 0 0,27 0 0,-27 0 0,27 0 0,-27 0 15,13 0-15,-12 0 0,12 0 0,-13 0 0,1 0 0,-1 0 16,0 0-16,0 0 0,0 0 0,1 0 0,-1 0 15,0 0-15,0 0 0,1 0 16,-1 0-16,0 0 0,0 0 16,0 0-16,1 0 0,-1 0 15,0 0 1,0 0 0,1 0-16</inkml:trace>
</inkml:ink>
</file>

<file path=ppt/ink/ink8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10.1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18495 10676 0,'-14'0'0,"1"0"16,26 0 47,1 0-63,-1 0 0,0 0 0,0 0 0,1 0 0,-1 0 0,0 0 0,0 0 15,1 0-15,-1 0 0,0 0 0,13 0 0,-12 0 0,-1 0 0,0 0 0,14 0 0,-14 0 0,13 0 0,-12 0 0,12 0 16,-13 0-16,0 0 0,14 0 0,-1 0 0,-12 0 0,12 0 0,-13 0 0,14 0 0,-14 0 0,13 0 0,-12 0 0,12 0 0,-13 0 0,14 0 15,-14 0-15,13 0 0,-12 0 0,12 0 0,1 0 0,-1 0 0,-13 0 0,14 0 0,-14 0 0,13 0 0,1 0 0,-14 0 0,14 0 0,-14 0 0,13 0 0,1 0 16,-1 0-16,1 0 0,-14 0 0,13 0 0,1 0 0,-1 0 0,-12 0 0,12 0 0,0 0 0,-12 0 0,25 0 0,-25 0 0,12 0 0,-13 0 0,14 0 0,-1 0 16,-13 0-16,14 0 0,-14 0 0,27-13 0,-27 13 0,13 0 0,-12 0 0,12 0 0,1 0 0,-14 0 0,13 0 0,-12 0 0,12 0 0,-13 0 0,14 0 15,-14 0-15,13 0 0,-12 0 0,12 0 0,0 0 0,1 0 0,-14 0 0,14 0 0,-14 0 0,13 0 0,-12 0 0,12 0 0,-13 0 0,14 0 0,-14 0 0,13 0 16,-12 0-16,12 0 0,-13 0 0,14 0 0,-1 0 0,-13 0 0,14 0 0,-14 0 0,27 0 0,-27 0 0,14 0 0,-14 0 0,13 0 0,-13 0 0,14 0 0,-14 0 16,14 13-16,-14-13 0,13 0 0,-12 0 0,12 0 0,-13 0 0,14 0 0,-14 0 0,13 0 0,-12 0 0,12 0 0,-13 13 0,14-13 0,-14 0 0,13 0 15,-12 0-15,12 0 0,-13 0 0,14 13 0,-1-13 0,-13 0 0,1 0 0,12 0 0,1 0 0,-14 0 0,13 0 0,-12 0 0,-14 14 16,26-14-16,-13 0 0,0 0 0,1 0 0,-1 0 0,13 0 0,-12 0 0,-1 0 0,0 0 0,0 0 0,0 0 15,1 0-15,-1 0 0,0 0 0,0 0 0,1 0 0,-1 0 16,0 0-16,0 0 16,1 0 15,-1 0-31,0 0 16</inkml:trace>
</inkml:ink>
</file>

<file path=ppt/ink/ink8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18.9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9168 14195 0,'13'0'16,"1"0"-1,-1 0-15,0 0 16,0 0-16,1 0 0,-1-13 0,0 13 16,0 0-16,27 0 0,0 0 15,-27 0-15,40 0 0,119-14 16,-146 14-16,1 0 0,211 0 16,-172 0-16,-53 0 0,159 0 15,40 0-15,-173 0 16,133 0-16,80 0 15,-239-13-15,13 13 0,266 0 16,-253 0-16,-12 0 0,-14-13 0,40 13 0,145 0 0,14-13 16,-199 13-16,14 0 0,224 0 15,-225 0-15,-12 0 0,25 0 0,-12 0 0,132 0 16,92-13 0,-225 13-16,-12 0 0,12 0 0,-13 0 0,199-14 15,-159 14-15,-13 0 0,79 0 0,39-13 16,-131 13-16,79 0 15,-80 0-15,80 0 0,-53 0 0,-40 0 0,14 0 0,25 0 16,-25 0-16,26 0 0,-40 0 0,40 0 0,-40 0 16,0-13-16,40 13 0,-39 0 0,-1 0 0,26 0 0,-25 0 0,-1 0 0,27 0 15,-27 0-15,0 0 0,0 0 0,14 0 0,-14 0 0,0 0 0,0 0 0,1 0 0,-1 0 0,0 0 0,0 0 16,1 0-16,12 0 0,-13 0 0,1 0 0,-1 0 0,0 0 0,0 0 0,0 0 0,1 0 0,-1 0 0,0 0 16,0 0-16,1 0 0,-1 0 0,0 0 0,0 0 0,1 0 0,-1 0 0,0 0 0,0 0 0,0 0 0,1 0 0,-1 0 15,0 0-15,0 0 0,1 0 0,-1 0 0,0 0 0,0 0 0,1 0 0,-1 0 0,0 0 0,0 0 0,0 0 16,1 0-16,-1 0 0,0 0 0,0 0 0,1 0 0,-1 0 0,0 0 0,0 0 15,0 0-15,1 0 0,-1 0 0,0-13 0,0 13 0,1 0 0,-1 0 16,0 0-16,0 0 0,1 0 0,-1 0 0,0 0 16,0 0-16,0 0 0,1 0 0,-1 0 0,0 0 15,0 0-15,1 0 0,-1 0 0,0 0 16,0 0-16,1 0 0,-1 0 0,0 0 0,0 0 16,0 0-16,1 0 0,-1 0 0,0 0 15,0 0-15,1 0 0,-1 0 16,0 0-16,0 0 0,0 0 15,1 0 1,-1 0-16,0 0 16,0 0-16,1 0 15,-1 0 1</inkml:trace>
</inkml:ink>
</file>

<file path=ppt/ink/ink8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20.4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2580 15399 0,'13'0'0,"0"0"16,1 0-16,-1 0 0,0 0 0,0 0 16,1 0-16,-1 0 0,0 0 0,0 0 0,-13-13 0,14 13 0,-1 0 0,0 0 15,0 0-15,0 0 0,1 0 0,-1 0 0,0 0 0,0 0 0,1 0 0,-1 0 0,-13-14 0,13 14 0,0 0 0,1 0 0,12 0 16,-13 0-16,0 0 0,1 0 0,-1 0 0,0 0 0,0 0 0,1 0 0,12 0 0,-13 0 0,1 0 0,12 0 0,-13 0 0,14 0 0,-14 0 0,13 0 15,-26-13-15,27 13 0,-14 0 0,13 0 0,-12 0 0,12 0 0,1 0 0,-1 0 0,-13 0 0,14 0 0,-1 0 0,-13 0 0,27 0 0,-13 0 0,-14 0 0,27 0 16,-27 0-16,13 0 0,14 0 0,-14 0 0,-12 0 0,25 0 0,-12 0 0,-14 0 0,27 0 0,-27-13 0,13 13 0,14 0 0,-14 0 0,1 0 0,-1 0 0,1 0 16,-1-13-16,1 13 0,-1 0 0,1 0 0,-1 0 0,14-14 0,-14 14 0,-12 0 0,25 0 0,-12 0 0,-1 0 0,1 0 0,-1 0 0,1 0 0,-1 0 15,0 0-15,1 0 0,-1 0 0,14-13 0,-27 13 0,14 0 0,12 0 0,-12 0 0,-14 0 0,27-13 0,-27 13 0,13 0 0,14 0 0,-13 0 0,-14 0 0,27 0 16,-14-13-16,-13 13 0,27 0 0,-27 0 0,14 0 0,12 0 0,-26 0 0,14 0 0,-1 0 0,1 0 0,-1 0 0,1 0 0,-1 0 0,1 0 0,-14 0 16,13-14-16,14 14 0,-27 0 0,14 0 0,-14 0 0,13 0 0,1 0 0,-1 0 0,1 0 0,-14 0 0,14 0 0,-1 0 0,-13-13 0,14 13 0,-14 0 0,13 0 15,-12 0-15,12 0 0,-13 0 0,14 0 0,-1 0 0,1 0 0,-14 0 0,13 0 0,-12 0 0,12 0 0,-13 0 0,14 0 0,-14 0 0,13-13 0,-12 13 0,12 0 16,-13 0-16,1 0 0,-1 0 0,13 0 0,-13 0 0,14 0 0,-14 0 0,0 0 0,14 0 0,-14 0 0,14 0 0,-1 0 0,-13 0 0,0 0 15,14 0-15,-14 0 0,14 0 0,-1 0 0,-13 0 0,14 0 0,-14 0 0,0 0 0,14 0 0,-14 0 0,13 0 0,1 0 0,-14 0 0,0 0 16,14 0-16,-14 0 0,0 0 0,0 0 0,14 0 0,-14 0 0,0 0 0,14 0 0,-14 0 0,13 0 0,1 0 0,-14 0 0,0 0 0,14 0 0,-14 0 16,0 0-16,1 0 0,-1 0 0,13 0 0,-13 0 0,14 0 0,-14 0 0,0 0 0,1 0 0,-1 0 0,13 0 0,-12 0 0,-1 0 0,0 0 0,13 0 15,-12 0-15,-1 0 0,0 0 0,0 0 0,14 0 0,-14 0 0,0 0 0,14 0 0,-1 0 0,-13 0 0,1 0 0,-1 0 0,0 0 0,14 0 0,-14 0 16,0 0-16,0 0 0,0 0 0,1 0 0,12 0 0,1 0 0,-14 0 0,0 0 0,0 0 0,1 0 0,-1 0 0,0 0 0,0 0 0,0 0 16,14 0-16,-1 0 0,-12 0 0,-1 0 0,13 0 0,1 0 0,-14 0 0,0 0 0,14 0 0,-14 0 0,13 0 15,-12 0-15,12 0 0,-13 0 0,0 0 0,1 0 0,-1 0 0,0 0 0,0 0 0,1 0 0,-1 0 0,0 0 0,0 0 0,1 0 0,-1 0 16,0 0-16,13 0 0,-12 0 0,-1 0 0,0 0 0,0 0 0,1 0 0,-1 0 0,0 0 0,0 0 0,1 0 0,-1 0 15,0 0-15,0 0 0,0-13 0,1 13 0,-1 0 0,13 0 0,-12 0 0,-1 0 0,0 0 0,0 0 0,1 0 16,-1 0-16,0 0 0,0 0 0,0 0 0,1 0 0,-1 0 0,0 0 16,0 0-16,1 0 0</inkml:trace>
</inkml:ink>
</file>

<file path=ppt/ink/ink8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21.6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20347 14142 0,'13'0'47,"0"0"-47,0 0 16,1 0-16,-1 0 0,0 0 0,0 0 0,1 0 0,-1 0 0,0 0 0,0 0 15,1 0-15,-1 0 0,0 0 0,0 0 0,0 0 0,1 0 0,-1 0 0,0 13 0,0-13 0,14 0 0,-1 0 16,-12 0-16,12 0 0,-13 0 0,0 0 0,1 0 0,-1 0 0,0 0 0,0 0 0,1 0 0,-1 0 0,13 0 0,1 0 0,-14 0 16,13 0-16,-12 0 0,-1 0 0,0 0 0,0 0 0,1 0 0,-1 0 0,0 0 0,0 0 0,0 0 0,1 0 0,-1 0 0,0 0 0,0 0 0,14 0 15,-14 0-15,0 0 0,1 0 0,-1 0 0,13 0 0,-13 0 0,1 0 0,-1 0 0,0 0 0,0 0 0,1 0 16,-1 0-16,0 0 0,0 0 0,1 0 0,-1 0 0,0-13 0,0 13 0,0 0 0,1 0 15,-1 0-15,0 0 0,0 0 0,1 0 0,-14-13 0,13 13 0,0 0 16,0 0-16,0 0 0,1 0 0,-1 0 0,0 0 16,0 0-16,1 0 0,-1 0 0,0 0 15,0 0-15,1 0 78,-1 0-62,0 0 0</inkml:trace>
</inkml:ink>
</file>

<file path=ppt/ink/ink8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29.9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11986 7752 0,'13'0'47,"-13"-13"-31,13 13-16,1 0 0,-1 0 0,40 0 15,-40 0-15,0 0 0,67-13 0,-67 13 0,13 0 16,-12 0-16,-1 0 0,119 0 0,-92 0 15,-1 0-15,147-13 16,-147 13-16,-25 0 0,12 0 0,0 0 0,213 0 16,-226 0-16,0 0 0,14 0 0,-14 0 0,212 0 15,-172 0-15,-27 0 0,-13 0 0,120-14 16,-120 14-16,212 0 16,-172 0-16,-27 0 0,199 0 15,-199 0-15,14 0 0,-13 0 0,-14 0 0,106 14 0,132-14 16,-238 0-16,27 0 15,172 13-15,-159-13 16,-27 0-16,1 0 0,303 13 16,-316-13-16,12 0 0,-13 0 0,0 0 0,173 0 15,-160 0-15,1 0 0,-14 0 0,0 0 0,14 0 0,-14 0 16,0 0-16,0 0 0,53 0 0,-52 0 0,65 0 0,-53 0 0,27 0 16,-39 0-16,12 0 0,27 0 0,-40 0 0,0 0 0,67 0 0,-54 0 15,27 0-15,-26 0 0,-14 0 0,0 0 0,40 0 0,-40 0 0,0 0 0,1 0 0,39 0 16,-40 0-16,0 0 0,0 0 0,27 0 0,-14 0 0,-12 0 0,-1 0 0,27 0 0,-14 0 0,-13 0 15,0 0-15,1 0 0,25 0 0,-25 0 0,52 0 0,-53 0 0,0 0 0,0 0 0,1 0 0,12 0 16,-13 0-16,14 0 0,-1 0 0,-12 0 0,12 0 0,-13 0 0,0 0 0,27 0 0,-27 0 0,1 0 0,-1 0 0,53 0 16,-53 0-16,53 0 0,-52 0 0,52 0 15,-53 0-15,53 0 0,-53 0 0,14 0 0,12 0 0,-12 0 0,-14 0 0,40 0 16,-26 0-16,-14 0 0,53 0 0,-40 0 0,27 0 0,-40 0 16,1 0-16,-1 0 0,27 0 0,-27 0 0,13 0 0,1 0 0,-14 0 0,0 0 0,14 0 0,-1 0 0,-13 0 15,14 0-15,-14 0 0,0 0 0,14 0 0,-14 0 0,13 0 0,-12 0 0,12 0 0,-13 0 0,1 0 0,-1 0 16,13 0-16,-12 0 0,-1 0 0,0 0 0,27 0 0,-27 0 0,13 0 0,1 0 15,-14 0-15,0 0 0,14 0 0,-14 0 0,0 0 0,0 0 0,1 0 0,25 0 0,-25 0 0,38 0 16,-38 0-16,25 0 0,-25 0 0,-1 0 0,27 0 0,-27 0 16,0 0-16,13 0 0,-12 0 0,-1 0 0,40 0 0,-40 0 0,40 0 15,-40 0-15,14 0 0,12 0 0,-25 0 0,12 0 0,14 0 0,-27 0 0,0 0 16,40 0-16,-40 0 0,1 0 0,-1 13 0,0-13 0,13 0 0,-12 0 0,-1 0 0,0 0 0,0 0 0,27 0 16,-27 0-16,53 0 0,-39 0 0,26 0 0,-40 0 0,0 0 0,1 0 15,-1 0-15,13 0 0,1 0 0,26 0 0,-40 0 0,0 0 0,0 0 0,27 0 16,-27 0-16,53 0 0,-52 0 0,-1 0 0,0 0 0,27 0 0,-14 0 0,27 0 15,-26 0-15,25 0 0,-25 0 0,26 0 0,-27 0 16,27 0-16,-40 0 0,1 0 0,-1 0 0,27 0 0,-27 0 0,0 0 0,0 0 0,27 0 16,-27 0-16,0 0 0,1 0 0,-1 0 0,13 0 0,-12 0 0,-1 0 0,0 0 0,13 0 0,-12 0 0,-1 0 15,40 0-15,-40 0 0,0 0 0,27 0 0,-27 0 0,0 0 0,1 0 0,12 0 16,-13 0-16,27 0 0,-27 0 0,1 0 0,-1 0 0,13 0 0,-13 0 0,14 0 16,-14 0-16,0 0 0,1 0 0,-1 0 0,0 0 0,0 0 0,27 0 15,-27 0-15,14 0 0,-14 0 0,0 0 0,14 0 0,-14 0 0,13 0 16,-13 0-16,1 0 0,-1 0 0,0 0 0,0 0 0,1 0 15,-1 0-15</inkml:trace>
</inkml:ink>
</file>

<file path=ppt/ink/ink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12:17.4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17026 5080 0,'14'0'31,"-1"0"-31,0 0 0,0 0 0,0 0 0,1 0 0,-1 0 0,0 0 16,0 0-16,1 0 0,-1 0 0,0 0 0,0 0 0,0 13 0,1-13 0,-1 0 0,0 0 0,0 0 0,14 0 15,-14 0-15,14 0 0,-14 0 0,13 0 0,-13 0 0,1 0 0,-1 0 0,0 0 0,14 0 0,-14 0 0,0 0 0,0 0 0,1 0 16,-1 0-16,13 0 0,-13 0 0,14 0 0,-14 0 0,14 0 0,-14 0 0,13 0 0,-13 0 0,1 0 0,-1 0 0,13 0 0,-12 0 0,12 0 0,-13 0 0,14 0 16,-14 0-16,13 0 0,-12 0 0,25 0 0,-25 0 0,12 0 0,1 0 0,-14 0 0,13 0 0,-13 0 0,27 0 0,-27 0 0,14 0 0,-1 0 0,1 0 0,-1 0 15,1 0-15,-14 0 0,27 0 0,-27 0 0,13 0 0,14 0 0,-27 0 0,14 0 0,-1 0 0,1 0 0,-1 0 0,14 0 0,-27 0 0,13 0 0,14 0 16,-13 0-16,-1 0 0,0 0 0,1 0 0,-1 0 0,1 0 0,13 0 0,-14 0 0,-13 0 0,27 0 0,-14 0 0,1 0 0,-1 0 0,1 0 0,-1 0 0,1 0 16,12 0-16,-12 0 0,-14 0 0,27 0 0,-14 0 0,1 0 0,-1 0 0,1 0 0,-1 0 0,0 0 0,14 0 0,-27 0 0,14 0 0,13 0 0,-27 0 15,13 0-15,1 0 0,-1 0 0,1 0 0,-1 0 0,1 0 0,-1 0 0,0 0 0,1 0 0,-1 0 0,1 0 0,-14 0 0,27 0 0,-27 0 0,13 0 0,14 0 16,-27 0-16,14 0 0,-1 0 0,1 0 0,-1 0 0,1 0 0,-14 0 0,27 0 0,-14 0 0,0 0 0,1 0 0,-14 0 0,14 0 0,12 0 0,-26 0 0,14 0 15,-1 0-15,-12 0 0,25 0 0,-12 0 0,-14-13 0,27 13 0,-27 0 0,13 0 0,1 0 0,-1 0 0,1 0 0,-14 0 0,13 0 0,1 0 0,-1 0 16,1 0-16,-14 0 0,14 0 0,12 0 0,-26 0 0,14 0 0,-14 0 0,14 0 0,-1 0 0,-13 0 0,27 0 0,-27 0 0,14 0 0,-1 0 0,-13-13 0,14 13 16,-14 0-16,13 0 0,-12 0 0,12 0 0,-13 0 0,14 0 0,-14 0 0,27 0 0,-27 0 0,13 0 0,-12 0 0,12 0 0,-13 0 0,14 0 0,-14 0 0,14 0 15,-14 0-15,13 0 0,-13 0 0,14 0 0,-14 0 0,14 0 0,-14 0 0,13 0 0,-13 0 0,14 0 0,-14 0 0,14 0 0,-14 0 0,0 0 0,0 0 16,14 0-16,-14 0 0,0 0 0,14 0 0,-1 0 0,-13 0 0,1 0 0,12 0 0,1 0 0,-14 0 0,0 0 0,0 0 0,0 0 0,1 0 16,12 0-16,-13 0 0,14 0 0,-1 0 0,-12 0 0,12 0 0,-13 0 0,14 0 0,-14 0 0,0 0 15,14 0-15,-14 0 0,0 0 0,0 0 0,1 0 0,-1 0 0,0 0 0,0 0 0,0 0 0,1 0 0,-1 0 0,0 0 0,0 0 0,1 0 16,-1 0-16,0 0 0,0 0 0,0 0 0,1 0 0,-1 0 0,0 0 0,0 0 0,1 0 0,-1 0 15,0 0-15,0 0 0,1 0 0,-1 0 0,0 0 0,0 0 16,0 0-16,1 0 63</inkml:trace>
</inkml:ink>
</file>

<file path=ppt/ink/ink9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34.2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16259 9128 0,'13'0'0,"0"0"15,1 0-15,-1 0 0,0 0 0,0 0 0,1 0 0,-1 0 0,0 0 0,0 0 0,0 0 16,1 0-16,-1 0 0,0 0 0,14-13 0,-14 13 0,0 0 0,40 0 0,-40 0 0,0 0 0,54 0 16,-54 0-16,27 0 0,-27 0 0,79 0 0,-65-13 0,65 13 15,-65 0-15,-14 0 0,14 0 0,-14 0 0,13 0 0,1 0 0,39 0 0,-40 0 0,1 0 0,-1 0 0,54-14 16,-54 14-16,1 0 0,-14 0 0,79 0 0,-65 0 0,-1 0 0,1 0 0,79 0 0,-67 0 0,-12 0 15,65 0-15,-78 0 0,12 0 0,14 0 0,66 0 0,-80 0 0,0 0 0,67 0 16,-66 0-16,-1 0 0,0 0 0,1 0 0,52-13 0,-52 13 0,-1 0 0,80 0 0,-80 0 0,1 0 0,-1 0 16,54 0-16,-54 0 0,-13 0 0,67-13 0,-40 13 0,-14 0 0,-13 0 0,27 0 0,26 0 15,-40 0-15,1 0 0,-1 0 0,41 0 0,-41 0 0,0 0 0,-12 0 0,65 0 0,-52 0 0,-14 0 0,66 0 16,-52 0-16,-14 0 0,13 0 0,1 0 0,52 0 0,-52 0 0,118 0 16,-132 0-16,14 0 0,-14 0 0,13 0 0,-12 0 0,-1 0 0,53 0 0,-39 0 0,-14 0 0,26 0 15,-12 0-15,-14 0 0,0 0 0,27 0 0,-13 0 0,-1 0 0,67 0 16,-80 0-16,53 13 0,-40-13 0,27 0 0,-26 0 0,12 0 15,-25 13-15,-1-13 0,0 0 0,0 0 0,1 0 0,-1 0 0,0 0 0,0 0 0,1 0 0,-1 0 0,13 0 16,-13 0-16,1 0 0,12 0 0,-13 0 0,1 0 0,-1 0 0,0 0 0,0 0 16,1 0-16,-1 0 0,0 0 0,0 0 0,0 0 15,1 0-15,-1 0 0</inkml:trace>
</inkml:ink>
</file>

<file path=ppt/ink/ink9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36.4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4922 10186 0,'13'0'47,"0"0"-47,0 0 0,0-13 0,1 13 16,-1 0-16,0 0 0,0 0 0,1 0 0,-1 0 0,0-13 0,0 13 0,1 0 0,-1 0 15,0 0-15,0 0 0,0 0 0,1 0 0,-1 0 0,0 0 0,0 0 0,1 0 0,-1 0 0,0-13 0,0 13 0,14 0 0,-1 0 16,-13 0-16,1 0 0,12 0 0,-26-13 0,27 13 0,-14 0 0,13 0 0,-12 0 0,12 0 0,-13 0 0,0 0 0,14-14 0,-14 14 0,14 0 0,-14 0 15,13 0-15,-12 0 0,12 0 0,-13 0 0,14 0 0,-1 0 0,-13 0 0,14 0 0,-1 0 0,1 0 0,-14 0 0,13 0 0,1 0 0,-14 0 0,14 0 0,-14 0 16,13 0-16,1-13 0,-1 13 0,1 0 0,-14 0 0,27 0 0,-14 0 0,-13 0 0,14 0 0,-14 0 0,27 0 0,-14 0 0,-13 0 0,14 0 0,-14 0 0,66 0 16,-52 0-16,-1 0 0,1 0 0,-14 0 0,66 0 0,-52 0 0,-14 0 0,13 0 0,54 0 15,-54 0-15,1 0 0,-1 0 0,40 0 0,-39 0 0,-1 0 0,-12 0 0,131 0 0,-119 0 16,1 0-16,-1 0 0,1 0 0,-14 0 0,14 0 0,52 0 0,-66 0 0,14 0 0,-1 0 0,120-13 16,-120 13-16,-13 0 0,14 0 0,-1 0 0,1 0 0,-1 0 0,27 0 0,-13-13 0,-27 13 0,13 0 0,41 0 15,-54 0-15,13 0 0,-13 0 0,67 0 0,-67 0 0,27 0 0,-14 0 0,-13 0 0,67 0 16,-54 0-16,14 0 0,-27 0 0,14 0 0,-14 0 0,13 0 0,14 0 0,-27 0 0,14 0 0,-1 0 0,27 0 15,-26 0-15,25 0 0,-38 0 0,25 0 0,-25 0 16,-1 0-16,0 0 0,0 0 0,1 0 0,-1 0 0,0 0 0,0 0 0,0 0 0,14 0 16,-14 0-16,0 0 0,1 0 0,-1 0 0,0 0 0,0 0 0,0 0 0,1 0 0,-1 0 15,0 0-15,0 0 0,1 0 0,-1 0 0,0 0 0,0 0 0,1 0 0,-1 0 0,0 0 16,0 0-16,0 0 0,1 13 0,-1-13 0,0 0 0,0 0 0,1 0 0,-1 0 16,0 0-16,0 0 0,1 0 0,-1 0 0,0 0 0,0 0 0,0 0 0,1 0 0,-1 0 0,0 0 15,0 0-15,1 0 0,-1 0 0,0 0 0,0 0 0,1 0 0,-1 0 16,0 0-16,0 0 0,0 0 0,1 0 15,-1 0-15,0 0 79,0 0-79,1 0 0</inkml:trace>
</inkml:ink>
</file>

<file path=ppt/ink/ink9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37.3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10756 10134 0,'13'0'0,"0"13"0,0-13 0,1 0 15,-1 0-15,0 0 0,0 0 16,0 0-16,1 0 0,-1 0 0,0 0 0,0 0 0,1 0 0,12 0 16,-13 0-16,1 0 0,-1 0 0,0-13 0,0 13 0,0 0 0,1 0 0,-1 0 0,0 0 0,14-14 0,-14 14 0,0 0 0,14 0 0,-14 0 15,0 0-15,0 0 0,14 0 0,-14 0 0,13 0 0,-12 0 0,12-13 0,-13 13 0,14 0 0,-14 0 0,13 0 0,-12 0 0,25 0 0,-25-13 0,12 13 0,0 0 16,-12 0-16,25 0 0,-25-13 0,12 13 0,1 0 0,-1 0 0,0 0 0,1 0 0,-14 0 0,27 0 0,-14 0 0,-12 0 0,25-14 0,-26 14 0,14 0 15,-1 0-15,1 0 0,-1-13 0,14 13 0,-27 0 0,14 0 0,12 0 0,-12-13 0,-14 13 0,27 0 0,-14 0 0,1 0 0,-1 0 0,1 0 0,-1 0 0,0 0 16,14 0-16,-13 0 0,-1-13 0,1 13 0,12 0 0,-12 0 0,-1 0 0,1-14 0,12 14 0,-12 0 0,-1 0 0,1 0 0,12-13 0,-12 13 0,-1 0 0,14 0 16,-14 0-16,14 0 0,-13 0 0,-1 0 0,14 0 0,-14 0 0,14 0 0,0 0 0,-14 0 0,0 0 0,1 0 0,13 0 0,-14 0 0,1 0 0,-1-13 15,14 13-15,-1 0 0,-12 0 0,-1 0 0,1 0 0,12 0 0,-12 0 0,-1-13 0,1 13 0,12 0 0,-12 0 0,-1 0 0,1 0 0,13 0 0,-14 0 0,0 0 16,1 0-16,13 0 0,-14 0 0,0 0 0,1 0 0,13 0 0,-14 0 0,1 0 0,-1 0 0,0 0 0,1 0 0,-1 0 0,14 0 0,-27 0 0,14 0 16,12 0-16,-12 0 0,-1 0 0,1 0 0,-1 0 0,1 0 0,-1 0 0,1 0 0,-14 0 0,27 0 0,-14 0 0,-13 0 0,27 0 0,-27 0 0,14 0 0,-1 0 15,1 0-15,-1 0 0,-13 0 0,14 0 0,-1 0 0,1 0 0,-1 0 0,-13 0 0,14 0 0,-1 0 0,-13 0 0,14 0 0,-14 0 0,27 0 0,-27 0 0,14 0 16,-14 0-16,13 0 0,-13 0 0,14 0 0,-1 0 0,-12 13 0,12-13 0,-13 0 0,14 0 0,-14 0 0,13 0 0,-12 0 0,12 0 0,-13 0 0,1 0 15,12 0-15,-13 0 0,0 0 0,1 0 0,12 0 0,-13 0 0,1 0 0,12 0 0,1 0 0,-14 0 0,0 0 0,0 0 0,0 0 0,1 0 0,12 0 16,-13 0-16,14 0 0,-14 13 0,0-13 0,1 0 0,12 0 0,-13 0 0,0 0 0,14 0 0,-14 0 0,0 0 0,1 0 16,-1 0-16,0 0 0,0 0 0,1 0 0,-1 0 0,0 0 0,0 0 0,0 0 0,1 0 0,12 0 0,-13 0 0,1 0 15,-1 0-15,0 0 0,13 0 0,-12 0 0,-1 0 0,0 0 0,0 0 0,1 0 0,-1 0 0,0 0 0,0 0 0,1 0 0,-1 0 16,0 0-16,0 0 0,0 0 0,1 0 0,-1 0 0,0 0 0,0 0 0,1 0 0,-1 0 0,0 0 16,0 0-16,1 0 0,-1 0 0,0 0 0,0 0 0,0 0 0,1 0 0,-1 0 15,0 0-15,0 0 0,1 0 0,-1 0 0,0 0 16,0 0-16,0 0 47,1 0-32,-1 0-15</inkml:trace>
</inkml:ink>
</file>

<file path=ppt/ink/ink9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38.3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20558 9088 0,'14'0'0,"-1"0"0,0 0 0,0 0 0,1 0 0,-1 0 16,0 0-16,0 0 0,1 0 0,-14-13 0,13 13 0,0 0 0,0 0 0,0 0 0,14 0 0,-14 0 0,0 0 15,1 0-15,-1 0 0,13 0 0,-12 0 0,12 0 0,-13 0 0,0 0 0,1 0 0,-1 0 0,0 0 0,0 0 0,14 0 0,-14 0 0,0 0 0,0 0 16,1 0-16,12 0 0,-13 0 0,1 0 0,-1 0 0,0 0 0,14-13 0,-14 13 0,0 0 0,13 0 0,-12 0 0,-1 0 0,0 0 0,0 0 0,14 0 0,-14 0 16,0 0-16,1 0 0,-1-13 0,13 13 0,-13 0 0,14 0 0,-1 0 0,-12 0 0,-1 0 0,13 0 0,1 0 0,-14 0 0,13 0 15,-12 0-15,-1 0 0,0 0 0,0 0 0,1 0 0,12 0 0,-13 0 0,0 0 0,1 0 0,-1 0 0,0 0 0,0 0 0,1 0 16,-1 0-16,0 0 0,0 0 0,1 0 0,-1 0 0,0 0 0,0 0 0,0 0 0,1 0 16,-1 0-16</inkml:trace>
</inkml:ink>
</file>

<file path=ppt/ink/ink9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41.7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2527 11549 0,'13'0'31,"1"0"-15,-1 0-16,0 0 0,0 0 0,14 0 0,-14 0 0,27 0 15,-27 0-15,0-13 0,0 13 0,1 0 0,-1 0 0,26 0 0,-25-13 0,12 13 0,1 0 16,-1 0-16,1-14 0,-14 14 0,0 0 0,40 0 0,-40 0 0,14 0 0,-14 0 0,13 0 0,27-13 0,-26 13 16,-14 0-16,53-13 0,-53 13 0,14-13 0,-14 13 0,53 0 0,-53 0 0,14 0 0,-1 0 0,1-14 0,39 14 15,-40 0-15,-12 0 0,25 0 0,27-13 0,-39 13 0,-1 0 0,67-13 0,-67 13 0,-12 0 16,12 0-16,53 0 0,-65 0 0,12 0 0,1 0 0,25-13 0,-25 13 0,-14 0 0,27 0 0,-27 0 0,53-13 15,-53 13-15,14 0 0,52 0 0,-65 0 0,-1 0 0,40 0 0,-27 0 0,-13-14 16,27 14-16,-27 0 0,0 0 0,1 0 0,12 0 0,-13 0 0,1 0 0,-1 0 0,0 0 0,0 0 16,1 0-16,-1 0 0,0 0 0,0 0 0,0 0 0,1 0 15,-1 0-15,0 0 0,0 0 16,1 0 31,-1 0-47,0 0 31,0 0-15,1 0 15,-1 0 16,0 0-32</inkml:trace>
</inkml:ink>
</file>

<file path=ppt/ink/ink9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43.0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2620 9102 0,'13'0'47,"0"0"-47,0 0 0,1 0 0,-1 0 0,0 0 0,0 0 0,1 0 16,-1 0-16,0-14 0,0 14 0,0 0 0,1 0 0,-1 0 0,0 0 0,0 0 0,1 0 0,12 0 0,1 0 0,-14 0 15,13 0-15,14 0 0,-14 0 0,27 0 0,-26 0 0,-14 0 0,13 0 0,-12 0 0,52 0 16,-53 0-16,13 0 0,-12 0 0,12 0 0,27 0 0,-40 0 0,14 0 0,26 0 0,-27 0 0,1 0 0,-1 0 0,1 0 0,39 0 15,-53 0-15,27 0 0,-27 0 0,53 0 0,-40 0 0,-12 0 0,25 0 0,14 0 0,-26 0 0,-14 0 16,13 0-16,27 0 0,-13 0 0,-14 0 0,27 0 0,-26 0 0,-14 0 0,14 0 0,-1 0 0,27 0 16,-27 0-16,1 0 0,-14 0 0,14 0 0,-14 0 0,0 0 0,13 0 0,-12 0 15,-1 0-15,13 0 0,-12 0 0,-1 0 0,0 0 0,0 0 0,0 0 0,1 0 0,-1 0 16,0 0-16,0 0 0,1 0 31,-1 0-15</inkml:trace>
</inkml:ink>
</file>

<file path=ppt/ink/ink9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44.7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4697 7633 0,'13'0'0,"0"0"0,0 0 0,1-13 16,-1 13-16,0 0 0,0 0 0,1 0 0,-1 0 0,0 0 0,0 0 0,0 0 16,1 0-16,-1 0 0,0 0 0,0 0 0,1 0 0,-1 0 0,0 0 0,0 0 0,-13-13 0,13 13 0,14 0 0,-14 0 15,0 0-15,1 0 0,25 0 0,-25 0 0,-1 0 0,26-13 0,-25 13 0,12 0 0,-13 0 0,14 0 16,-14 0-16,27 0 0,-27 0 0,53 0 0,-53 0 0,14 0 0,-14 0 0,14-14 15,-14 14-15,13 0 0,1 0 0,-14 0 0,0 0 0,40 0 0,-40 0 0,1 0 0,25 0 16,-26 0-16,1 0 0,12 0 0,-13 0 0,1 0 0,-1 0 0,0 0 0,0 0 0,0 0 0,1 0 0,-1 0 16,0 0-16,0 0 0,27 0 0,-27 0 15,-13 0-15,53 0 32,-40 0-17,1 0 1,-14 14-1,13-14-15</inkml:trace>
</inkml:ink>
</file>

<file path=ppt/ink/ink9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51.9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9446 11602 0,'13'0'31,"0"0"-31,1 0 16,-1 0 0,0 0-1,0 0-15,1 0 0,-1 0 16,0 0-16,0 0 0,0 0 0,40 0 15,-39 0-15,-1 0 0,66 0 16,-66 0-16,14 0 0,-14 0 16,159-13-1,-159 13-15,1 0 0,-1 0 0,132 0 16,-105 0-16,-14 0 0,-12 0 0,52 0 16,-53 0-16,0 0 0,27 0 0,-27 0 0,0 0 0,1 0 0,-1 0 0,27 0 0,-27 0 0,0 0 0,27 0 15,-27 0-15,0 0 0,0 0 0,40 0 0,-39 0 0,-1 0 0,53 0 16,-53 0-16,0 0 0,1 0 0,-1 0 0,0 0 0,0 0 0,14 0 0,-14 0 15,13 0-15,-12 0 0,-1 0 0,0 0 0,0 0 16,1 0-16,-1 0 16</inkml:trace>
</inkml:ink>
</file>

<file path=ppt/ink/ink9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53.4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13759 11549 0,'13'0'15,"0"0"1,0 0-16,1 0 0,-1 0 0,0 0 0,0 0 16,0 0-16,1 0 0,-1 0 0,0 0 0,0-13 0,1 13 0,-1 0 0,0 0 0,0 0 15,1 0-15,-1 0 0,0 0 0,13 0 0,-12 0 0,12 0 0,-13 0 0,14 0 0,-14 0 0,0 0 0,1 0 0,-1 0 16,26 0-16,-25 0 0,12 0 0,1 0 0,-1-13 0,1 13 0,-14 0 0,0 0 0,40 0 0,-27 0 0,-12 0 16,-1 0-16,53 0 0,-40 0 0,-12 0 0,12 0 0,67 0 0,-80 0 0,93-14 15,-93 14-15,13 0 0,-12 0 0,12 0 0,-13 0 0,14 0 0,26 0 0,-27 0 0,-13 0 0,14 0 16,26 0-16,-27 0 0,-13 0 0,14 0 0,39 0 0,-39 0 0,-1 0 0,-13 0 0,53 0 15,-39 0-15,-1 0 0,1 0 0,26 0 0,-27 0 0,14 0 0,-27 0 0,14 0 0,52 0 0,-66 0 0,14 0 0,-1 0 16,40 0-16,-39 0 0,-1 0 0,-13 0 0,67 0 0,-54 0 0,-13 0 0,27 0 0,13 0 16,-27 0-16,14 0 0,-27 0 0,14 0 0,13 0 0,-14 0 0,-13 0 0,14 0 0,-1 0 0,27 0 0,-40 0 0,14 0 0,-14 0 0,66 0 15,-65 0-15,12 0 0,-13 0 0,53 0 0,-39 0 0,-14 0 0,14 0 0,25 0 0,-12 0 0,-27 0 16,14 0-16,26 0 0,-27 0 0,-13 0 0,14 0 0,39 0 0,-53 14 0,14-14 0,-14 0 0,53 0 16,-53 0-16,14 0 0,-14 0 0,53 0 0,-53 0 0,14 0 0,-14 0 0,53 0 0,-53 0 0,1 0 0,12 0 15,40 0-15,-52 0 0,-1 0 0,13 0 0,-13 0 0,1 0 0,-1 0 0,13 0 0,-12 0 0,-1 0 0,0 0 0,0 0 0,0 0 16,14 0-16,-1 0 0,-12 0 0,-1 0 0,0 0 0,0 0 0,1 0 0,-1 0 0,0 0 0,0 0 0,14 0 0,-14 0 0,0 0 15,0 0-15,1 0 0,-1 0 0,0 0 0,0 0 0,1 0 0,-1 0 0,0 0 0,0 0 0,0 0 0,1 0 0,-1 0 0,0 0 0,14 0 16,-14 0-16,0 0 0,0 0 0,1 0 0,-1 0 0,0 0 0,0 0 0,0 0 0,1 0 0,-1 0 0,0 0 0,0 0 16,1 0-16,-1 0 0,0 0 0,0 0 0,1 0 0,-1 0 0,0 0 0,0 0 0,0 0 0,1 0 0,-1 0 15,0 0-15,0 0 0,1 0 0,-1 0 0,0 0 0,0 0 0,0 0 0,1 0 0,-1 0 16,0 0-16,0 0 0,1 0 0,-1 0 0,0 0 0,0 0 0,1 0 16,-1 0-16,0 0 0,0 0 0,0 0 0,1 0 0,-1 0 15,0 0-15,0 0 47,1 0 16</inkml:trace>
</inkml:ink>
</file>

<file path=ppt/ink/ink9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1-30T10:20:54.2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20876 11470 0,'13'0'0,"0"0"16,1 0-16,-1 0 0,13 0 0,-12 0 0,25 0 0,-12 13 0,52-13 16,-66 0-16,80 0 0,-80 0 0,14 13 0,65-13 0,-79 0 0,14 0 15,65 0-15,-65 0 0,-1 0 0,67 0 0,-53 0 0,-14 0 0,1 0 0,52 0 16,-53 0-16,14 0 0,-13 0 0,52 0 0,-53 0 0,1 0 0,13 0 0,39 0 0,-39 0 0,-14 0 0,1 0 15,65 0-15,-65 0 0,-1 0 0,14 0 0,-14 0 0,27 0 0,-13 0 0,-14 0 0,1 0 0,-1 0 0,40-13 0,-39 13 16,-1 0-16,1 0 0,52 0 0,-52 0 0,-1 0 0,-13 0 0,67-13 0,-54 13 0,-13 0 0,14 0 0,-1 0 0,27 0 16,-40 0-16,14 0 0,-14 0 0,66 0 0,-52 0 0,66 0 0,-67 0 0,-13 0 15,14 0-15,12 0 0,-12 0 0,-14 0 0,40 0 0,-27 0 0,27 0 16,-39 0-16,-1 0 0,26 0 0,-25 0 0,-1 0 0,13 0 0,-12 0 0,-1 0 0,0 0 16,0 0-16,1 0 0,-1 0 0,0 0 0,0 0 15,-13 13-15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30/11/2024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30/11/2024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30/11/2024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30/11/2024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30/11/2024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30/11/2024</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30/11/2024</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30/11/2024</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30/11/2024</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30/11/2024</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30/11/2024</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30/11/2024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39.emf"/><Relationship Id="rId12" Type="http://schemas.openxmlformats.org/officeDocument/2006/relationships/customXml" Target="../ink/ink39.xml"/><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customXml" Target="../ink/ink38.xml"/><Relationship Id="rId4" Type="http://schemas.openxmlformats.org/officeDocument/2006/relationships/customXml" Target="../ink/ink35.xml"/><Relationship Id="rId9" Type="http://schemas.openxmlformats.org/officeDocument/2006/relationships/image" Target="../media/image40.emf"/></Relationships>
</file>

<file path=ppt/slides/_rels/slide1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49.emf"/><Relationship Id="rId18" Type="http://schemas.openxmlformats.org/officeDocument/2006/relationships/customXml" Target="../ink/ink49.xml"/><Relationship Id="rId3" Type="http://schemas.openxmlformats.org/officeDocument/2006/relationships/image" Target="../media/image44.emf"/><Relationship Id="rId7" Type="http://schemas.openxmlformats.org/officeDocument/2006/relationships/image" Target="../media/image46.emf"/><Relationship Id="rId12" Type="http://schemas.openxmlformats.org/officeDocument/2006/relationships/customXml" Target="../ink/ink46.xml"/><Relationship Id="rId17" Type="http://schemas.openxmlformats.org/officeDocument/2006/relationships/image" Target="../media/image51.emf"/><Relationship Id="rId2" Type="http://schemas.openxmlformats.org/officeDocument/2006/relationships/customXml" Target="../ink/ink41.xml"/><Relationship Id="rId1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image" Target="../media/image48.emf"/><Relationship Id="rId5" Type="http://schemas.openxmlformats.org/officeDocument/2006/relationships/image" Target="../media/image45.emf"/><Relationship Id="rId15" Type="http://schemas.openxmlformats.org/officeDocument/2006/relationships/image" Target="../media/image50.emf"/><Relationship Id="rId10" Type="http://schemas.openxmlformats.org/officeDocument/2006/relationships/customXml" Target="../ink/ink45.xml"/><Relationship Id="rId19" Type="http://schemas.openxmlformats.org/officeDocument/2006/relationships/image" Target="../media/image52.emf"/><Relationship Id="rId4" Type="http://schemas.openxmlformats.org/officeDocument/2006/relationships/customXml" Target="../ink/ink42.xml"/><Relationship Id="rId9" Type="http://schemas.openxmlformats.org/officeDocument/2006/relationships/image" Target="../media/image47.emf"/><Relationship Id="rId14" Type="http://schemas.openxmlformats.org/officeDocument/2006/relationships/customXml" Target="../ink/ink47.xml"/></Relationships>
</file>

<file path=ppt/slides/_rels/slide14.xml.rels><?xml version="1.0" encoding="UTF-8" standalone="yes"?>
<Relationships xmlns="http://schemas.openxmlformats.org/package/2006/relationships"><Relationship Id="rId8" Type="http://schemas.openxmlformats.org/officeDocument/2006/relationships/customXml" Target="../ink/ink53.xml"/><Relationship Id="rId3" Type="http://schemas.openxmlformats.org/officeDocument/2006/relationships/image" Target="../media/image53.emf"/><Relationship Id="rId7" Type="http://schemas.openxmlformats.org/officeDocument/2006/relationships/image" Target="../media/image55.emf"/><Relationship Id="rId2"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57.emf"/><Relationship Id="rId5" Type="http://schemas.openxmlformats.org/officeDocument/2006/relationships/image" Target="../media/image54.emf"/><Relationship Id="rId10" Type="http://schemas.openxmlformats.org/officeDocument/2006/relationships/customXml" Target="../ink/ink54.xml"/><Relationship Id="rId4" Type="http://schemas.openxmlformats.org/officeDocument/2006/relationships/customXml" Target="../ink/ink51.xml"/><Relationship Id="rId9" Type="http://schemas.openxmlformats.org/officeDocument/2006/relationships/image" Target="../media/image56.emf"/></Relationships>
</file>

<file path=ppt/slides/_rels/slide15.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0.emf"/><Relationship Id="rId12" Type="http://schemas.openxmlformats.org/officeDocument/2006/relationships/customXml" Target="../ink/ink60.xml"/><Relationship Id="rId17" Type="http://schemas.openxmlformats.org/officeDocument/2006/relationships/image" Target="../media/image65.emf"/><Relationship Id="rId2" Type="http://schemas.openxmlformats.org/officeDocument/2006/relationships/customXml" Target="../ink/ink55.xml"/><Relationship Id="rId16" Type="http://schemas.openxmlformats.org/officeDocument/2006/relationships/customXml" Target="../ink/ink62.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62.emf"/><Relationship Id="rId5" Type="http://schemas.openxmlformats.org/officeDocument/2006/relationships/image" Target="../media/image59.emf"/><Relationship Id="rId15" Type="http://schemas.openxmlformats.org/officeDocument/2006/relationships/image" Target="../media/image64.emf"/><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61.emf"/><Relationship Id="rId14" Type="http://schemas.openxmlformats.org/officeDocument/2006/relationships/customXml" Target="../ink/ink61.xml"/></Relationships>
</file>

<file path=ppt/slides/_rels/slide16.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image" Target="../media/image71.emf"/><Relationship Id="rId18" Type="http://schemas.openxmlformats.org/officeDocument/2006/relationships/customXml" Target="../ink/ink71.xml"/><Relationship Id="rId3" Type="http://schemas.openxmlformats.org/officeDocument/2006/relationships/image" Target="../media/image66.emf"/><Relationship Id="rId21" Type="http://schemas.openxmlformats.org/officeDocument/2006/relationships/image" Target="../media/image75.emf"/><Relationship Id="rId7" Type="http://schemas.openxmlformats.org/officeDocument/2006/relationships/image" Target="../media/image68.emf"/><Relationship Id="rId12" Type="http://schemas.openxmlformats.org/officeDocument/2006/relationships/customXml" Target="../ink/ink68.xml"/><Relationship Id="rId17" Type="http://schemas.openxmlformats.org/officeDocument/2006/relationships/image" Target="../media/image73.emf"/><Relationship Id="rId25" Type="http://schemas.openxmlformats.org/officeDocument/2006/relationships/image" Target="../media/image77.emf"/><Relationship Id="rId2" Type="http://schemas.openxmlformats.org/officeDocument/2006/relationships/customXml" Target="../ink/ink63.xml"/><Relationship Id="rId16" Type="http://schemas.openxmlformats.org/officeDocument/2006/relationships/customXml" Target="../ink/ink70.xml"/><Relationship Id="rId20"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customXml" Target="../ink/ink65.xml"/><Relationship Id="rId11" Type="http://schemas.openxmlformats.org/officeDocument/2006/relationships/image" Target="../media/image70.emf"/><Relationship Id="rId24" Type="http://schemas.openxmlformats.org/officeDocument/2006/relationships/customXml" Target="../ink/ink74.xml"/><Relationship Id="rId5" Type="http://schemas.openxmlformats.org/officeDocument/2006/relationships/image" Target="../media/image67.emf"/><Relationship Id="rId15" Type="http://schemas.openxmlformats.org/officeDocument/2006/relationships/image" Target="../media/image72.emf"/><Relationship Id="rId23" Type="http://schemas.openxmlformats.org/officeDocument/2006/relationships/image" Target="../media/image76.emf"/><Relationship Id="rId10" Type="http://schemas.openxmlformats.org/officeDocument/2006/relationships/customXml" Target="../ink/ink67.xml"/><Relationship Id="rId19" Type="http://schemas.openxmlformats.org/officeDocument/2006/relationships/image" Target="../media/image74.emf"/><Relationship Id="rId4" Type="http://schemas.openxmlformats.org/officeDocument/2006/relationships/customXml" Target="../ink/ink64.xml"/><Relationship Id="rId9" Type="http://schemas.openxmlformats.org/officeDocument/2006/relationships/image" Target="../media/image69.emf"/><Relationship Id="rId14" Type="http://schemas.openxmlformats.org/officeDocument/2006/relationships/customXml" Target="../ink/ink69.xml"/><Relationship Id="rId22" Type="http://schemas.openxmlformats.org/officeDocument/2006/relationships/customXml" Target="../ink/ink73.xml"/></Relationships>
</file>

<file path=ppt/slides/_rels/slide17.xml.rels><?xml version="1.0" encoding="UTF-8" standalone="yes"?>
<Relationships xmlns="http://schemas.openxmlformats.org/package/2006/relationships"><Relationship Id="rId8" Type="http://schemas.openxmlformats.org/officeDocument/2006/relationships/customXml" Target="../ink/ink78.xml"/><Relationship Id="rId13" Type="http://schemas.openxmlformats.org/officeDocument/2006/relationships/image" Target="../media/image83.emf"/><Relationship Id="rId18" Type="http://schemas.openxmlformats.org/officeDocument/2006/relationships/customXml" Target="../ink/ink83.xml"/><Relationship Id="rId26" Type="http://schemas.openxmlformats.org/officeDocument/2006/relationships/customXml" Target="../ink/ink87.xml"/><Relationship Id="rId3" Type="http://schemas.openxmlformats.org/officeDocument/2006/relationships/image" Target="../media/image78.emf"/><Relationship Id="rId21" Type="http://schemas.openxmlformats.org/officeDocument/2006/relationships/image" Target="../media/image87.emf"/><Relationship Id="rId7" Type="http://schemas.openxmlformats.org/officeDocument/2006/relationships/image" Target="../media/image80.emf"/><Relationship Id="rId12" Type="http://schemas.openxmlformats.org/officeDocument/2006/relationships/customXml" Target="../ink/ink80.xml"/><Relationship Id="rId17" Type="http://schemas.openxmlformats.org/officeDocument/2006/relationships/image" Target="../media/image85.emf"/><Relationship Id="rId25" Type="http://schemas.openxmlformats.org/officeDocument/2006/relationships/image" Target="../media/image89.emf"/><Relationship Id="rId2" Type="http://schemas.openxmlformats.org/officeDocument/2006/relationships/customXml" Target="../ink/ink75.xml"/><Relationship Id="rId16" Type="http://schemas.openxmlformats.org/officeDocument/2006/relationships/customXml" Target="../ink/ink82.xml"/><Relationship Id="rId20" Type="http://schemas.openxmlformats.org/officeDocument/2006/relationships/customXml" Target="../ink/ink84.xml"/><Relationship Id="rId29" Type="http://schemas.openxmlformats.org/officeDocument/2006/relationships/image" Target="../media/image91.emf"/><Relationship Id="rId1" Type="http://schemas.openxmlformats.org/officeDocument/2006/relationships/slideLayout" Target="../slideLayouts/slideLayout2.xml"/><Relationship Id="rId6" Type="http://schemas.openxmlformats.org/officeDocument/2006/relationships/customXml" Target="../ink/ink77.xml"/><Relationship Id="rId11" Type="http://schemas.openxmlformats.org/officeDocument/2006/relationships/image" Target="../media/image82.emf"/><Relationship Id="rId24" Type="http://schemas.openxmlformats.org/officeDocument/2006/relationships/customXml" Target="../ink/ink86.xml"/><Relationship Id="rId5" Type="http://schemas.openxmlformats.org/officeDocument/2006/relationships/image" Target="../media/image79.emf"/><Relationship Id="rId15" Type="http://schemas.openxmlformats.org/officeDocument/2006/relationships/image" Target="../media/image84.emf"/><Relationship Id="rId23" Type="http://schemas.openxmlformats.org/officeDocument/2006/relationships/image" Target="../media/image88.emf"/><Relationship Id="rId28" Type="http://schemas.openxmlformats.org/officeDocument/2006/relationships/customXml" Target="../ink/ink88.xml"/><Relationship Id="rId10" Type="http://schemas.openxmlformats.org/officeDocument/2006/relationships/customXml" Target="../ink/ink79.xml"/><Relationship Id="rId19" Type="http://schemas.openxmlformats.org/officeDocument/2006/relationships/image" Target="../media/image86.emf"/><Relationship Id="rId4" Type="http://schemas.openxmlformats.org/officeDocument/2006/relationships/customXml" Target="../ink/ink76.xml"/><Relationship Id="rId9" Type="http://schemas.openxmlformats.org/officeDocument/2006/relationships/image" Target="../media/image81.emf"/><Relationship Id="rId14" Type="http://schemas.openxmlformats.org/officeDocument/2006/relationships/customXml" Target="../ink/ink81.xml"/><Relationship Id="rId22" Type="http://schemas.openxmlformats.org/officeDocument/2006/relationships/customXml" Target="../ink/ink85.xml"/><Relationship Id="rId27" Type="http://schemas.openxmlformats.org/officeDocument/2006/relationships/image" Target="../media/image90.emf"/></Relationships>
</file>

<file path=ppt/slides/_rels/slide18.xml.rels><?xml version="1.0" encoding="UTF-8" standalone="yes"?>
<Relationships xmlns="http://schemas.openxmlformats.org/package/2006/relationships"><Relationship Id="rId8" Type="http://schemas.openxmlformats.org/officeDocument/2006/relationships/customXml" Target="../ink/ink92.xml"/><Relationship Id="rId13" Type="http://schemas.openxmlformats.org/officeDocument/2006/relationships/image" Target="../media/image97.emf"/><Relationship Id="rId18" Type="http://schemas.openxmlformats.org/officeDocument/2006/relationships/customXml" Target="../ink/ink97.xml"/><Relationship Id="rId3" Type="http://schemas.openxmlformats.org/officeDocument/2006/relationships/image" Target="../media/image92.emf"/><Relationship Id="rId21" Type="http://schemas.openxmlformats.org/officeDocument/2006/relationships/image" Target="../media/image101.emf"/><Relationship Id="rId7" Type="http://schemas.openxmlformats.org/officeDocument/2006/relationships/image" Target="../media/image94.emf"/><Relationship Id="rId12" Type="http://schemas.openxmlformats.org/officeDocument/2006/relationships/customXml" Target="../ink/ink94.xml"/><Relationship Id="rId17" Type="http://schemas.openxmlformats.org/officeDocument/2006/relationships/image" Target="../media/image99.emf"/><Relationship Id="rId2" Type="http://schemas.openxmlformats.org/officeDocument/2006/relationships/customXml" Target="../ink/ink89.xml"/><Relationship Id="rId16" Type="http://schemas.openxmlformats.org/officeDocument/2006/relationships/customXml" Target="../ink/ink96.xml"/><Relationship Id="rId20" Type="http://schemas.openxmlformats.org/officeDocument/2006/relationships/customXml" Target="../ink/ink98.xml"/><Relationship Id="rId1" Type="http://schemas.openxmlformats.org/officeDocument/2006/relationships/slideLayout" Target="../slideLayouts/slideLayout2.xml"/><Relationship Id="rId6" Type="http://schemas.openxmlformats.org/officeDocument/2006/relationships/customXml" Target="../ink/ink91.xml"/><Relationship Id="rId11" Type="http://schemas.openxmlformats.org/officeDocument/2006/relationships/image" Target="../media/image96.emf"/><Relationship Id="rId5" Type="http://schemas.openxmlformats.org/officeDocument/2006/relationships/image" Target="../media/image93.emf"/><Relationship Id="rId15" Type="http://schemas.openxmlformats.org/officeDocument/2006/relationships/image" Target="../media/image98.emf"/><Relationship Id="rId23" Type="http://schemas.openxmlformats.org/officeDocument/2006/relationships/image" Target="../media/image102.emf"/><Relationship Id="rId10" Type="http://schemas.openxmlformats.org/officeDocument/2006/relationships/customXml" Target="../ink/ink93.xml"/><Relationship Id="rId19" Type="http://schemas.openxmlformats.org/officeDocument/2006/relationships/image" Target="../media/image100.emf"/><Relationship Id="rId4" Type="http://schemas.openxmlformats.org/officeDocument/2006/relationships/customXml" Target="../ink/ink90.xml"/><Relationship Id="rId9" Type="http://schemas.openxmlformats.org/officeDocument/2006/relationships/image" Target="../media/image95.emf"/><Relationship Id="rId14" Type="http://schemas.openxmlformats.org/officeDocument/2006/relationships/customXml" Target="../ink/ink95.xml"/><Relationship Id="rId22" Type="http://schemas.openxmlformats.org/officeDocument/2006/relationships/customXml" Target="../ink/ink99.xml"/></Relationships>
</file>

<file path=ppt/slides/_rels/slide19.xml.rels><?xml version="1.0" encoding="UTF-8" standalone="yes"?>
<Relationships xmlns="http://schemas.openxmlformats.org/package/2006/relationships"><Relationship Id="rId8" Type="http://schemas.openxmlformats.org/officeDocument/2006/relationships/customXml" Target="../ink/ink103.xml"/><Relationship Id="rId13" Type="http://schemas.openxmlformats.org/officeDocument/2006/relationships/image" Target="../media/image108.emf"/><Relationship Id="rId3" Type="http://schemas.openxmlformats.org/officeDocument/2006/relationships/image" Target="../media/image103.emf"/><Relationship Id="rId7" Type="http://schemas.openxmlformats.org/officeDocument/2006/relationships/image" Target="../media/image105.emf"/><Relationship Id="rId12" Type="http://schemas.openxmlformats.org/officeDocument/2006/relationships/customXml" Target="../ink/ink105.xml"/><Relationship Id="rId17" Type="http://schemas.openxmlformats.org/officeDocument/2006/relationships/image" Target="../media/image110.emf"/><Relationship Id="rId2" Type="http://schemas.openxmlformats.org/officeDocument/2006/relationships/customXml" Target="../ink/ink100.xml"/><Relationship Id="rId16" Type="http://schemas.openxmlformats.org/officeDocument/2006/relationships/customXml" Target="../ink/ink107.xml"/><Relationship Id="rId1" Type="http://schemas.openxmlformats.org/officeDocument/2006/relationships/slideLayout" Target="../slideLayouts/slideLayout2.xml"/><Relationship Id="rId6" Type="http://schemas.openxmlformats.org/officeDocument/2006/relationships/customXml" Target="../ink/ink102.xml"/><Relationship Id="rId11" Type="http://schemas.openxmlformats.org/officeDocument/2006/relationships/image" Target="../media/image107.emf"/><Relationship Id="rId5" Type="http://schemas.openxmlformats.org/officeDocument/2006/relationships/image" Target="../media/image104.emf"/><Relationship Id="rId15" Type="http://schemas.openxmlformats.org/officeDocument/2006/relationships/image" Target="../media/image109.emf"/><Relationship Id="rId10" Type="http://schemas.openxmlformats.org/officeDocument/2006/relationships/customXml" Target="../ink/ink104.xml"/><Relationship Id="rId4" Type="http://schemas.openxmlformats.org/officeDocument/2006/relationships/customXml" Target="../ink/ink101.xml"/><Relationship Id="rId9" Type="http://schemas.openxmlformats.org/officeDocument/2006/relationships/image" Target="../media/image106.emf"/><Relationship Id="rId14" Type="http://schemas.openxmlformats.org/officeDocument/2006/relationships/customXml" Target="../ink/ink10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111.xml"/><Relationship Id="rId13" Type="http://schemas.openxmlformats.org/officeDocument/2006/relationships/image" Target="../media/image116.emf"/><Relationship Id="rId3" Type="http://schemas.openxmlformats.org/officeDocument/2006/relationships/image" Target="../media/image111.emf"/><Relationship Id="rId7" Type="http://schemas.openxmlformats.org/officeDocument/2006/relationships/image" Target="../media/image113.emf"/><Relationship Id="rId12" Type="http://schemas.openxmlformats.org/officeDocument/2006/relationships/customXml" Target="../ink/ink113.xml"/><Relationship Id="rId2" Type="http://schemas.openxmlformats.org/officeDocument/2006/relationships/customXml" Target="../ink/ink108.xml"/><Relationship Id="rId1" Type="http://schemas.openxmlformats.org/officeDocument/2006/relationships/slideLayout" Target="../slideLayouts/slideLayout2.xml"/><Relationship Id="rId6" Type="http://schemas.openxmlformats.org/officeDocument/2006/relationships/customXml" Target="../ink/ink110.xml"/><Relationship Id="rId11" Type="http://schemas.openxmlformats.org/officeDocument/2006/relationships/image" Target="../media/image115.emf"/><Relationship Id="rId5" Type="http://schemas.openxmlformats.org/officeDocument/2006/relationships/image" Target="../media/image112.emf"/><Relationship Id="rId15" Type="http://schemas.openxmlformats.org/officeDocument/2006/relationships/image" Target="../media/image117.emf"/><Relationship Id="rId10" Type="http://schemas.openxmlformats.org/officeDocument/2006/relationships/customXml" Target="../ink/ink112.xml"/><Relationship Id="rId4" Type="http://schemas.openxmlformats.org/officeDocument/2006/relationships/customXml" Target="../ink/ink109.xml"/><Relationship Id="rId9" Type="http://schemas.openxmlformats.org/officeDocument/2006/relationships/image" Target="../media/image114.emf"/><Relationship Id="rId14" Type="http://schemas.openxmlformats.org/officeDocument/2006/relationships/customXml" Target="../ink/ink1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8.emf"/><Relationship Id="rId7" Type="http://schemas.openxmlformats.org/officeDocument/2006/relationships/image" Target="../media/image120.emf"/><Relationship Id="rId2" Type="http://schemas.openxmlformats.org/officeDocument/2006/relationships/customXml" Target="../ink/ink115.xml"/><Relationship Id="rId1" Type="http://schemas.openxmlformats.org/officeDocument/2006/relationships/slideLayout" Target="../slideLayouts/slideLayout2.xml"/><Relationship Id="rId6" Type="http://schemas.openxmlformats.org/officeDocument/2006/relationships/customXml" Target="../ink/ink117.xml"/><Relationship Id="rId5" Type="http://schemas.openxmlformats.org/officeDocument/2006/relationships/image" Target="../media/image119.emf"/><Relationship Id="rId4" Type="http://schemas.openxmlformats.org/officeDocument/2006/relationships/customXml" Target="../ink/ink116.xml"/></Relationships>
</file>

<file path=ppt/slides/_rels/slide22.xml.rels><?xml version="1.0" encoding="UTF-8" standalone="yes"?>
<Relationships xmlns="http://schemas.openxmlformats.org/package/2006/relationships"><Relationship Id="rId8" Type="http://schemas.openxmlformats.org/officeDocument/2006/relationships/customXml" Target="../ink/ink121.xml"/><Relationship Id="rId3" Type="http://schemas.openxmlformats.org/officeDocument/2006/relationships/image" Target="../media/image121.emf"/><Relationship Id="rId7" Type="http://schemas.openxmlformats.org/officeDocument/2006/relationships/image" Target="../media/image123.emf"/><Relationship Id="rId2" Type="http://schemas.openxmlformats.org/officeDocument/2006/relationships/customXml" Target="../ink/ink118.xml"/><Relationship Id="rId1" Type="http://schemas.openxmlformats.org/officeDocument/2006/relationships/slideLayout" Target="../slideLayouts/slideLayout2.xml"/><Relationship Id="rId6" Type="http://schemas.openxmlformats.org/officeDocument/2006/relationships/customXml" Target="../ink/ink120.xml"/><Relationship Id="rId5" Type="http://schemas.openxmlformats.org/officeDocument/2006/relationships/image" Target="../media/image122.emf"/><Relationship Id="rId4" Type="http://schemas.openxmlformats.org/officeDocument/2006/relationships/customXml" Target="../ink/ink119.xml"/><Relationship Id="rId9" Type="http://schemas.openxmlformats.org/officeDocument/2006/relationships/image" Target="../media/image12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customXml" Target="../ink/ink1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emf"/></Relationships>
</file>

<file path=ppt/slides/_rels/slide5.xml.rels><?xml version="1.0" encoding="UTF-8" standalone="yes"?>
<Relationships xmlns="http://schemas.openxmlformats.org/package/2006/relationships"><Relationship Id="rId13" Type="http://schemas.openxmlformats.org/officeDocument/2006/relationships/image" Target="../media/image12.emf"/><Relationship Id="rId18" Type="http://schemas.openxmlformats.org/officeDocument/2006/relationships/customXml" Target="../ink/ink14.xml"/><Relationship Id="rId26" Type="http://schemas.openxmlformats.org/officeDocument/2006/relationships/customXml" Target="../ink/ink18.xml"/><Relationship Id="rId3" Type="http://schemas.openxmlformats.org/officeDocument/2006/relationships/image" Target="../media/image7.emf"/><Relationship Id="rId21" Type="http://schemas.openxmlformats.org/officeDocument/2006/relationships/image" Target="../media/image16.emf"/><Relationship Id="rId34" Type="http://schemas.openxmlformats.org/officeDocument/2006/relationships/customXml" Target="../ink/ink22.xml"/><Relationship Id="rId7" Type="http://schemas.openxmlformats.org/officeDocument/2006/relationships/image" Target="../media/image9.emf"/><Relationship Id="rId12" Type="http://schemas.openxmlformats.org/officeDocument/2006/relationships/customXml" Target="../ink/ink11.xml"/><Relationship Id="rId17" Type="http://schemas.openxmlformats.org/officeDocument/2006/relationships/image" Target="../media/image14.emf"/><Relationship Id="rId25" Type="http://schemas.openxmlformats.org/officeDocument/2006/relationships/image" Target="../media/image18.emf"/><Relationship Id="rId33" Type="http://schemas.openxmlformats.org/officeDocument/2006/relationships/image" Target="../media/image22.emf"/><Relationship Id="rId2" Type="http://schemas.openxmlformats.org/officeDocument/2006/relationships/customXml" Target="../ink/ink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1.emf"/><Relationship Id="rId24" Type="http://schemas.openxmlformats.org/officeDocument/2006/relationships/customXml" Target="../ink/ink17.xml"/><Relationship Id="rId32" Type="http://schemas.openxmlformats.org/officeDocument/2006/relationships/customXml" Target="../ink/ink21.xml"/><Relationship Id="rId5" Type="http://schemas.openxmlformats.org/officeDocument/2006/relationships/image" Target="../media/image8.emf"/><Relationship Id="rId15" Type="http://schemas.openxmlformats.org/officeDocument/2006/relationships/image" Target="../media/image13.emf"/><Relationship Id="rId23" Type="http://schemas.openxmlformats.org/officeDocument/2006/relationships/image" Target="../media/image17.emf"/><Relationship Id="rId28" Type="http://schemas.openxmlformats.org/officeDocument/2006/relationships/customXml" Target="../ink/ink19.xml"/><Relationship Id="rId10" Type="http://schemas.openxmlformats.org/officeDocument/2006/relationships/customXml" Target="../ink/ink10.xml"/><Relationship Id="rId19" Type="http://schemas.openxmlformats.org/officeDocument/2006/relationships/image" Target="../media/image15.emf"/><Relationship Id="rId31" Type="http://schemas.openxmlformats.org/officeDocument/2006/relationships/image" Target="../media/image21.emf"/><Relationship Id="rId4" Type="http://schemas.openxmlformats.org/officeDocument/2006/relationships/customXml" Target="../ink/ink7.xml"/><Relationship Id="rId9" Type="http://schemas.openxmlformats.org/officeDocument/2006/relationships/image" Target="../media/image10.emf"/><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19.emf"/><Relationship Id="rId30" Type="http://schemas.openxmlformats.org/officeDocument/2006/relationships/customXml" Target="../ink/ink20.xml"/><Relationship Id="rId35" Type="http://schemas.openxmlformats.org/officeDocument/2006/relationships/image" Target="../media/image23.emf"/><Relationship Id="rId8" Type="http://schemas.openxmlformats.org/officeDocument/2006/relationships/customXml" Target="../ink/ink9.xml"/></Relationships>
</file>

<file path=ppt/slides/_rels/slide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24.xml"/><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customXml" Target="../ink/ink26.xml"/></Relationships>
</file>

<file path=ppt/slides/_rels/slide7.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9.xml"/><Relationship Id="rId5" Type="http://schemas.openxmlformats.org/officeDocument/2006/relationships/image" Target="../media/image30.emf"/><Relationship Id="rId4" Type="http://schemas.openxmlformats.org/officeDocument/2006/relationships/customXml" Target="../ink/ink28.xml"/></Relationships>
</file>

<file path=ppt/slides/_rels/slide8.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32.emf"/><Relationship Id="rId7" Type="http://schemas.openxmlformats.org/officeDocument/2006/relationships/image" Target="../media/image34.emf"/><Relationship Id="rId2" Type="http://schemas.openxmlformats.org/officeDocument/2006/relationships/customXml" Target="../ink/ink30.xml"/><Relationship Id="rId1" Type="http://schemas.openxmlformats.org/officeDocument/2006/relationships/slideLayout" Target="../slideLayouts/slideLayout2.xml"/><Relationship Id="rId6" Type="http://schemas.openxmlformats.org/officeDocument/2006/relationships/customXml" Target="../ink/ink32.xml"/><Relationship Id="rId5" Type="http://schemas.openxmlformats.org/officeDocument/2006/relationships/image" Target="../media/image33.emf"/><Relationship Id="rId4" Type="http://schemas.openxmlformats.org/officeDocument/2006/relationships/customXml" Target="../ink/ink31.xml"/><Relationship Id="rId9" Type="http://schemas.openxmlformats.org/officeDocument/2006/relationships/image" Target="../media/image3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19144" cy="1470025"/>
          </a:xfrm>
        </p:spPr>
        <p:txBody>
          <a:bodyPr/>
          <a:lstStyle/>
          <a:p>
            <a:pPr algn="ctr"/>
            <a:r>
              <a:rPr lang="en-US" dirty="0"/>
              <a:t>Chapter 1 – Architectural Design</a:t>
            </a:r>
          </a:p>
        </p:txBody>
      </p:sp>
      <p:sp>
        <p:nvSpPr>
          <p:cNvPr id="3" name="Subtitle 2"/>
          <p:cNvSpPr>
            <a:spLocks noGrp="1"/>
          </p:cNvSpPr>
          <p:nvPr>
            <p:ph type="subTitle" idx="1"/>
          </p:nvPr>
        </p:nvSpPr>
        <p:spPr>
          <a:xfrm>
            <a:off x="685800" y="3751290"/>
            <a:ext cx="7019144" cy="2605060"/>
          </a:xfrm>
        </p:spPr>
        <p:txBody>
          <a:bodyPr/>
          <a:lstStyle/>
          <a:p>
            <a:pPr>
              <a:spcBef>
                <a:spcPct val="0"/>
              </a:spcBef>
            </a:pPr>
            <a:r>
              <a:rPr lang="en-US" sz="2400" b="1" dirty="0">
                <a:solidFill>
                  <a:schemeClr val="tx1">
                    <a:lumMod val="95000"/>
                    <a:lumOff val="5000"/>
                  </a:schemeClr>
                </a:solidFill>
                <a:latin typeface="Arial"/>
                <a:cs typeface="Arial"/>
              </a:rPr>
              <a:t>Mutah University</a:t>
            </a:r>
          </a:p>
          <a:p>
            <a:pPr>
              <a:spcBef>
                <a:spcPct val="0"/>
              </a:spcBef>
            </a:pPr>
            <a:r>
              <a:rPr lang="en-US" sz="2400" b="1" dirty="0">
                <a:solidFill>
                  <a:schemeClr val="tx1">
                    <a:lumMod val="95000"/>
                    <a:lumOff val="5000"/>
                  </a:schemeClr>
                </a:solidFill>
                <a:latin typeface="Arial"/>
                <a:cs typeface="Arial"/>
              </a:rPr>
              <a:t>Faculty of IT</a:t>
            </a:r>
          </a:p>
          <a:p>
            <a:pPr>
              <a:spcBef>
                <a:spcPct val="0"/>
              </a:spcBef>
            </a:pPr>
            <a:r>
              <a:rPr lang="en-US" sz="2400" b="1" dirty="0">
                <a:solidFill>
                  <a:schemeClr val="tx1">
                    <a:lumMod val="95000"/>
                    <a:lumOff val="5000"/>
                  </a:schemeClr>
                </a:solidFill>
                <a:latin typeface="Arial"/>
                <a:cs typeface="Arial"/>
              </a:rPr>
              <a:t>Department of Software Engineering</a:t>
            </a:r>
          </a:p>
          <a:p>
            <a:pPr>
              <a:spcBef>
                <a:spcPct val="0"/>
              </a:spcBef>
            </a:pPr>
            <a:endParaRPr lang="en-US" sz="2400" b="1" dirty="0">
              <a:solidFill>
                <a:schemeClr val="tx1">
                  <a:lumMod val="95000"/>
                  <a:lumOff val="5000"/>
                </a:schemeClr>
              </a:solidFill>
              <a:latin typeface="Arial"/>
              <a:cs typeface="Arial"/>
            </a:endParaRPr>
          </a:p>
          <a:p>
            <a:pPr>
              <a:spcBef>
                <a:spcPct val="0"/>
              </a:spcBef>
            </a:pPr>
            <a:r>
              <a:rPr lang="en-US" sz="2400" b="1" dirty="0">
                <a:solidFill>
                  <a:schemeClr val="tx1">
                    <a:lumMod val="95000"/>
                    <a:lumOff val="5000"/>
                  </a:schemeClr>
                </a:solidFill>
                <a:latin typeface="Arial"/>
                <a:cs typeface="Arial"/>
              </a:rPr>
              <a:t>Dr. Ra’Fat A. AL-</a:t>
            </a:r>
            <a:r>
              <a:rPr lang="en-US" sz="2400" b="1" dirty="0" err="1">
                <a:solidFill>
                  <a:schemeClr val="tx1">
                    <a:lumMod val="95000"/>
                    <a:lumOff val="5000"/>
                  </a:schemeClr>
                </a:solidFill>
                <a:latin typeface="Arial"/>
                <a:cs typeface="Arial"/>
              </a:rPr>
              <a:t>Msie’Deen</a:t>
            </a:r>
            <a:endParaRPr lang="en-US" sz="2400" b="1" dirty="0">
              <a:solidFill>
                <a:schemeClr val="tx1">
                  <a:lumMod val="95000"/>
                  <a:lumOff val="5000"/>
                </a:schemeClr>
              </a:solidFill>
              <a:latin typeface="Arial"/>
              <a:cs typeface="Arial"/>
            </a:endParaRPr>
          </a:p>
          <a:p>
            <a:pPr>
              <a:spcBef>
                <a:spcPct val="0"/>
              </a:spcBef>
            </a:pPr>
            <a:r>
              <a:rPr lang="en-US" sz="2400" b="1" dirty="0">
                <a:solidFill>
                  <a:schemeClr val="tx1">
                    <a:lumMod val="95000"/>
                    <a:lumOff val="5000"/>
                  </a:schemeClr>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400" b="1"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 … cont.</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pic>
        <p:nvPicPr>
          <p:cNvPr id="26626" name="Picture 2" descr="6"/>
          <p:cNvPicPr>
            <a:picLocks noChangeAspect="1" noChangeArrowheads="1"/>
          </p:cNvPicPr>
          <p:nvPr/>
        </p:nvPicPr>
        <p:blipFill rotWithShape="1">
          <a:blip r:embed="rId2"/>
          <a:srcRect t="-1" b="-1604"/>
          <a:stretch/>
        </p:blipFill>
        <p:spPr bwMode="auto">
          <a:xfrm>
            <a:off x="1759899" y="1613766"/>
            <a:ext cx="5624202" cy="5092719"/>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30/11/2024</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You can design software architectures at two levels of abstraction, which I call architecture in the small and architecture in the large:</a:t>
            </a:r>
          </a:p>
          <a:p>
            <a:pPr marL="457200" indent="-457200">
              <a:buFont typeface="+mj-lt"/>
              <a:buAutoNum type="arabicPeriod"/>
            </a:pPr>
            <a:r>
              <a:rPr lang="en-US" dirty="0">
                <a:solidFill>
                  <a:srgbClr val="0070C0"/>
                </a:solidFill>
              </a:rPr>
              <a:t>Architecture in the small </a:t>
            </a:r>
            <a:r>
              <a:rPr lang="en-US" dirty="0">
                <a:solidFill>
                  <a:srgbClr val="000000"/>
                </a:solidFill>
              </a:rPr>
              <a:t>is concerned with the architecture of individual programs. </a:t>
            </a:r>
          </a:p>
          <a:p>
            <a:pPr lvl="1"/>
            <a:r>
              <a:rPr lang="en-US" dirty="0">
                <a:solidFill>
                  <a:srgbClr val="000000"/>
                </a:solidFill>
              </a:rPr>
              <a:t>At this level, we are concerned with the way that an individual program is decomposed into components. </a:t>
            </a:r>
          </a:p>
          <a:p>
            <a:pPr lvl="1"/>
            <a:r>
              <a:rPr lang="en-US" dirty="0">
                <a:solidFill>
                  <a:srgbClr val="000000"/>
                </a:solidFill>
              </a:rPr>
              <a:t>This chapter is mostly concerned with program architectures.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30/11/2024</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505080" y="852480"/>
              <a:ext cx="3505320" cy="47880"/>
            </p14:xfrm>
          </p:contentPart>
        </mc:Choice>
        <mc:Fallback>
          <p:pic>
            <p:nvPicPr>
              <p:cNvPr id="5" name="Ink 4"/>
              <p:cNvPicPr/>
              <p:nvPr/>
            </p:nvPicPr>
            <p:blipFill>
              <a:blip r:embed="rId3"/>
              <a:stretch>
                <a:fillRect/>
              </a:stretch>
            </p:blipFill>
            <p:spPr>
              <a:xfrm>
                <a:off x="489240" y="789120"/>
                <a:ext cx="3537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4343400" y="3124080"/>
              <a:ext cx="2586600" cy="52920"/>
            </p14:xfrm>
          </p:contentPart>
        </mc:Choice>
        <mc:Fallback>
          <p:pic>
            <p:nvPicPr>
              <p:cNvPr id="7" name="Ink 6"/>
              <p:cNvPicPr/>
              <p:nvPr/>
            </p:nvPicPr>
            <p:blipFill>
              <a:blip r:embed="rId5"/>
              <a:stretch>
                <a:fillRect/>
              </a:stretch>
            </p:blipFill>
            <p:spPr>
              <a:xfrm>
                <a:off x="4327560" y="3060720"/>
                <a:ext cx="26182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1114560" y="3433680"/>
              <a:ext cx="4534200" cy="100440"/>
            </p14:xfrm>
          </p:contentPart>
        </mc:Choice>
        <mc:Fallback>
          <p:pic>
            <p:nvPicPr>
              <p:cNvPr id="8" name="Ink 7"/>
              <p:cNvPicPr/>
              <p:nvPr/>
            </p:nvPicPr>
            <p:blipFill>
              <a:blip r:embed="rId7"/>
              <a:stretch>
                <a:fillRect/>
              </a:stretch>
            </p:blipFill>
            <p:spPr>
              <a:xfrm>
                <a:off x="1098720" y="3370320"/>
                <a:ext cx="45658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1362240" y="3876840"/>
              <a:ext cx="6672600" cy="109800"/>
            </p14:xfrm>
          </p:contentPart>
        </mc:Choice>
        <mc:Fallback>
          <p:pic>
            <p:nvPicPr>
              <p:cNvPr id="9" name="Ink 8"/>
              <p:cNvPicPr/>
              <p:nvPr/>
            </p:nvPicPr>
            <p:blipFill>
              <a:blip r:embed="rId9"/>
              <a:stretch>
                <a:fillRect/>
              </a:stretch>
            </p:blipFill>
            <p:spPr>
              <a:xfrm>
                <a:off x="1346400" y="3813120"/>
                <a:ext cx="67042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1371600" y="4195800"/>
              <a:ext cx="4458240" cy="57600"/>
            </p14:xfrm>
          </p:contentPart>
        </mc:Choice>
        <mc:Fallback>
          <p:pic>
            <p:nvPicPr>
              <p:cNvPr id="10" name="Ink 9"/>
              <p:cNvPicPr/>
              <p:nvPr/>
            </p:nvPicPr>
            <p:blipFill>
              <a:blip r:embed="rId11"/>
              <a:stretch>
                <a:fillRect/>
              </a:stretch>
            </p:blipFill>
            <p:spPr>
              <a:xfrm>
                <a:off x="1355760" y="4132440"/>
                <a:ext cx="44899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1343160" y="4610160"/>
              <a:ext cx="6787080" cy="128880"/>
            </p14:xfrm>
          </p:contentPart>
        </mc:Choice>
        <mc:Fallback>
          <p:pic>
            <p:nvPicPr>
              <p:cNvPr id="11" name="Ink 10"/>
              <p:cNvPicPr/>
              <p:nvPr/>
            </p:nvPicPr>
            <p:blipFill>
              <a:blip r:embed="rId13"/>
              <a:stretch>
                <a:fillRect/>
              </a:stretch>
            </p:blipFill>
            <p:spPr>
              <a:xfrm>
                <a:off x="1327320" y="4546440"/>
                <a:ext cx="6818760" cy="25596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 … cont.</a:t>
            </a:r>
          </a:p>
        </p:txBody>
      </p:sp>
      <p:sp>
        <p:nvSpPr>
          <p:cNvPr id="3" name="Content Placeholder 2"/>
          <p:cNvSpPr>
            <a:spLocks noGrp="1"/>
          </p:cNvSpPr>
          <p:nvPr>
            <p:ph idx="1"/>
          </p:nvPr>
        </p:nvSpPr>
        <p:spPr/>
        <p:txBody>
          <a:bodyPr/>
          <a:lstStyle/>
          <a:p>
            <a:r>
              <a:rPr lang="en-US" dirty="0">
                <a:solidFill>
                  <a:srgbClr val="000000"/>
                </a:solidFill>
              </a:rPr>
              <a:t>You can design software architectures at two levels of abstraction, which I call architecture in the small and architecture in the large:</a:t>
            </a:r>
          </a:p>
          <a:p>
            <a:pPr marL="457200" indent="-457200">
              <a:buFont typeface="+mj-lt"/>
              <a:buAutoNum type="arabicPeriod" startAt="2"/>
            </a:pPr>
            <a:r>
              <a:rPr lang="en-US" dirty="0">
                <a:solidFill>
                  <a:srgbClr val="0070C0"/>
                </a:solidFill>
              </a:rPr>
              <a:t>Architecture in the large </a:t>
            </a:r>
            <a:r>
              <a:rPr lang="en-US" dirty="0">
                <a:solidFill>
                  <a:srgbClr val="000000"/>
                </a:solidFill>
              </a:rPr>
              <a:t>is concerned with the architecture of complex enterprise systems that include other systems, programs, and program components. </a:t>
            </a:r>
          </a:p>
          <a:p>
            <a:pPr marL="857250" lvl="1" indent="-457200">
              <a:buFont typeface="Wingdings" panose="05000000000000000000" pitchFamily="2" charset="2"/>
              <a:buChar char="§"/>
            </a:pPr>
            <a:r>
              <a:rPr lang="en-US" dirty="0">
                <a:solidFill>
                  <a:srgbClr val="000000"/>
                </a:solidFill>
              </a:rPr>
              <a:t>These enterprise systems may be distributed over different computers, which may be owned and managed by different companies.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30/11/2024</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052640" y="3462480"/>
              <a:ext cx="5648760" cy="14400"/>
            </p14:xfrm>
          </p:contentPart>
        </mc:Choice>
        <mc:Fallback>
          <p:pic>
            <p:nvPicPr>
              <p:cNvPr id="5" name="Ink 4"/>
              <p:cNvPicPr/>
              <p:nvPr/>
            </p:nvPicPr>
            <p:blipFill>
              <a:blip r:embed="rId3"/>
              <a:stretch>
                <a:fillRect/>
              </a:stretch>
            </p:blipFill>
            <p:spPr>
              <a:xfrm>
                <a:off x="1036800" y="3398760"/>
                <a:ext cx="5680440" cy="141840"/>
              </a:xfrm>
              <a:prstGeom prst="rect">
                <a:avLst/>
              </a:prstGeom>
            </p:spPr>
          </p:pic>
        </mc:Fallback>
      </mc:AlternateContent>
    </p:spTree>
    <p:extLst>
      <p:ext uri="{BB962C8B-B14F-4D97-AF65-F5344CB8AC3E}">
        <p14:creationId xmlns:p14="http://schemas.microsoft.com/office/powerpoint/2010/main" val="2250948129"/>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3DC05-190A-4836-AD24-AA1E0B4FAB97}"/>
              </a:ext>
            </a:extLst>
          </p:cNvPr>
          <p:cNvSpPr>
            <a:spLocks noGrp="1"/>
          </p:cNvSpPr>
          <p:nvPr>
            <p:ph type="title"/>
          </p:nvPr>
        </p:nvSpPr>
        <p:spPr/>
        <p:txBody>
          <a:bodyPr/>
          <a:lstStyle/>
          <a:p>
            <a:r>
              <a:rPr lang="en-US" dirty="0"/>
              <a:t>Architectural abstraction … cont. </a:t>
            </a:r>
          </a:p>
        </p:txBody>
      </p:sp>
      <p:sp>
        <p:nvSpPr>
          <p:cNvPr id="3" name="Content Placeholder 2">
            <a:extLst>
              <a:ext uri="{FF2B5EF4-FFF2-40B4-BE49-F238E27FC236}">
                <a16:creationId xmlns:a16="http://schemas.microsoft.com/office/drawing/2014/main" xmlns="" id="{F60705CF-F514-4567-AB3D-92437C86094A}"/>
              </a:ext>
            </a:extLst>
          </p:cNvPr>
          <p:cNvSpPr>
            <a:spLocks noGrp="1"/>
          </p:cNvSpPr>
          <p:nvPr>
            <p:ph idx="1"/>
          </p:nvPr>
        </p:nvSpPr>
        <p:spPr>
          <a:xfrm>
            <a:off x="457200" y="1600200"/>
            <a:ext cx="8229600" cy="4756150"/>
          </a:xfrm>
        </p:spPr>
        <p:txBody>
          <a:bodyPr/>
          <a:lstStyle/>
          <a:p>
            <a:r>
              <a:rPr lang="en-US" dirty="0"/>
              <a:t>Software architecture is important because it affects the performance, robustness, distributability, and maintainability of a system. </a:t>
            </a:r>
          </a:p>
          <a:p>
            <a:r>
              <a:rPr lang="en-US" dirty="0"/>
              <a:t>Individual components implement the functional system requirements, but the dominant influence on the non-functional system characteristics is the system’s architecture. </a:t>
            </a:r>
          </a:p>
          <a:p>
            <a:r>
              <a:rPr lang="en-US" dirty="0"/>
              <a:t>Chen et al. confirmed this in a study of “architecturally significant requirements” where they found that non-functional requirements had the most significant effect on the system’s architecture.</a:t>
            </a:r>
          </a:p>
        </p:txBody>
      </p:sp>
      <p:sp>
        <p:nvSpPr>
          <p:cNvPr id="4" name="Date Placeholder 3">
            <a:extLst>
              <a:ext uri="{FF2B5EF4-FFF2-40B4-BE49-F238E27FC236}">
                <a16:creationId xmlns:a16="http://schemas.microsoft.com/office/drawing/2014/main" xmlns="" id="{FD88469D-A612-4523-9F8F-A26E20608828}"/>
              </a:ext>
            </a:extLst>
          </p:cNvPr>
          <p:cNvSpPr>
            <a:spLocks noGrp="1"/>
          </p:cNvSpPr>
          <p:nvPr>
            <p:ph type="dt" sz="half" idx="10"/>
          </p:nvPr>
        </p:nvSpPr>
        <p:spPr/>
        <p:txBody>
          <a:bodyPr/>
          <a:lstStyle/>
          <a:p>
            <a:fld id="{1EC4D177-3FD8-1541-B11E-1C53E75416D7}" type="datetime1">
              <a:rPr lang="en-GB" smtClean="0"/>
              <a:t>30/11/2024</a:t>
            </a:fld>
            <a:endParaRPr lang="en-US"/>
          </a:p>
        </p:txBody>
      </p:sp>
      <p:sp>
        <p:nvSpPr>
          <p:cNvPr id="5" name="Slide Number Placeholder 4">
            <a:extLst>
              <a:ext uri="{FF2B5EF4-FFF2-40B4-BE49-F238E27FC236}">
                <a16:creationId xmlns:a16="http://schemas.microsoft.com/office/drawing/2014/main" xmlns="" id="{A3D02FEE-4EEC-4CEB-8055-857972F1B435}"/>
              </a:ext>
            </a:extLst>
          </p:cNvPr>
          <p:cNvSpPr>
            <a:spLocks noGrp="1"/>
          </p:cNvSpPr>
          <p:nvPr>
            <p:ph type="sldNum" sz="quarter" idx="12"/>
          </p:nvPr>
        </p:nvSpPr>
        <p:spPr/>
        <p:txBody>
          <a:bodyPr/>
          <a:lstStyle/>
          <a:p>
            <a:fld id="{EC33B370-F672-B743-B3AF-248A63C17270}" type="slidenum">
              <a:rPr lang="en-US" smtClean="0"/>
              <a:pPr/>
              <a:t>13</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4176720" y="1838160"/>
              <a:ext cx="1267200" cy="29160"/>
            </p14:xfrm>
          </p:contentPart>
        </mc:Choice>
        <mc:Fallback>
          <p:pic>
            <p:nvPicPr>
              <p:cNvPr id="6" name="Ink 5"/>
              <p:cNvPicPr/>
              <p:nvPr/>
            </p:nvPicPr>
            <p:blipFill>
              <a:blip r:embed="rId3"/>
              <a:stretch>
                <a:fillRect/>
              </a:stretch>
            </p:blipFill>
            <p:spPr>
              <a:xfrm>
                <a:off x="4160880" y="1774800"/>
                <a:ext cx="12988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843120" y="2262240"/>
              <a:ext cx="1567080" cy="19440"/>
            </p14:xfrm>
          </p:contentPart>
        </mc:Choice>
        <mc:Fallback>
          <p:pic>
            <p:nvPicPr>
              <p:cNvPr id="7" name="Ink 6"/>
              <p:cNvPicPr/>
              <p:nvPr/>
            </p:nvPicPr>
            <p:blipFill>
              <a:blip r:embed="rId5"/>
              <a:stretch>
                <a:fillRect/>
              </a:stretch>
            </p:blipFill>
            <p:spPr>
              <a:xfrm>
                <a:off x="827280" y="2198520"/>
                <a:ext cx="15987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2843280" y="2209680"/>
              <a:ext cx="1238760" cy="19440"/>
            </p14:xfrm>
          </p:contentPart>
        </mc:Choice>
        <mc:Fallback>
          <p:pic>
            <p:nvPicPr>
              <p:cNvPr id="8" name="Ink 7"/>
              <p:cNvPicPr/>
              <p:nvPr/>
            </p:nvPicPr>
            <p:blipFill>
              <a:blip r:embed="rId7"/>
              <a:stretch>
                <a:fillRect/>
              </a:stretch>
            </p:blipFill>
            <p:spPr>
              <a:xfrm>
                <a:off x="2827440" y="2146320"/>
                <a:ext cx="12704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4496040" y="2266920"/>
              <a:ext cx="1671840" cy="5040"/>
            </p14:xfrm>
          </p:contentPart>
        </mc:Choice>
        <mc:Fallback>
          <p:pic>
            <p:nvPicPr>
              <p:cNvPr id="9" name="Ink 8"/>
              <p:cNvPicPr/>
              <p:nvPr/>
            </p:nvPicPr>
            <p:blipFill>
              <a:blip r:embed="rId9"/>
              <a:stretch>
                <a:fillRect/>
              </a:stretch>
            </p:blipFill>
            <p:spPr>
              <a:xfrm>
                <a:off x="4480200" y="2203560"/>
                <a:ext cx="17035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885960" y="2585880"/>
              <a:ext cx="1881360" cy="14760"/>
            </p14:xfrm>
          </p:contentPart>
        </mc:Choice>
        <mc:Fallback>
          <p:pic>
            <p:nvPicPr>
              <p:cNvPr id="10" name="Ink 9"/>
              <p:cNvPicPr/>
              <p:nvPr/>
            </p:nvPicPr>
            <p:blipFill>
              <a:blip r:embed="rId11"/>
              <a:stretch>
                <a:fillRect/>
              </a:stretch>
            </p:blipFill>
            <p:spPr>
              <a:xfrm>
                <a:off x="870120" y="2522520"/>
                <a:ext cx="19134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3872160" y="3486240"/>
              <a:ext cx="2519640" cy="14400"/>
            </p14:xfrm>
          </p:contentPart>
        </mc:Choice>
        <mc:Fallback>
          <p:pic>
            <p:nvPicPr>
              <p:cNvPr id="11" name="Ink 10"/>
              <p:cNvPicPr/>
              <p:nvPr/>
            </p:nvPicPr>
            <p:blipFill>
              <a:blip r:embed="rId13"/>
              <a:stretch>
                <a:fillRect/>
              </a:stretch>
            </p:blipFill>
            <p:spPr>
              <a:xfrm>
                <a:off x="3856320" y="3422520"/>
                <a:ext cx="25513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7481880" y="3505320"/>
              <a:ext cx="567360" cy="24120"/>
            </p14:xfrm>
          </p:contentPart>
        </mc:Choice>
        <mc:Fallback>
          <p:pic>
            <p:nvPicPr>
              <p:cNvPr id="12" name="Ink 11"/>
              <p:cNvPicPr/>
              <p:nvPr/>
            </p:nvPicPr>
            <p:blipFill>
              <a:blip r:embed="rId15"/>
              <a:stretch>
                <a:fillRect/>
              </a:stretch>
            </p:blipFill>
            <p:spPr>
              <a:xfrm>
                <a:off x="7466040" y="3441600"/>
                <a:ext cx="5990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900360" y="3800520"/>
              <a:ext cx="4300920" cy="57600"/>
            </p14:xfrm>
          </p:contentPart>
        </mc:Choice>
        <mc:Fallback>
          <p:pic>
            <p:nvPicPr>
              <p:cNvPr id="13" name="Ink 12"/>
              <p:cNvPicPr/>
              <p:nvPr/>
            </p:nvPicPr>
            <p:blipFill>
              <a:blip r:embed="rId17"/>
              <a:stretch>
                <a:fillRect/>
              </a:stretch>
            </p:blipFill>
            <p:spPr>
              <a:xfrm>
                <a:off x="884520" y="3736800"/>
                <a:ext cx="43326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p14:cNvContentPartPr/>
              <p14:nvPr/>
            </p14:nvContentPartPr>
            <p14:xfrm>
              <a:off x="6029280" y="5477040"/>
              <a:ext cx="2119680" cy="33480"/>
            </p14:xfrm>
          </p:contentPart>
        </mc:Choice>
        <mc:Fallback>
          <p:pic>
            <p:nvPicPr>
              <p:cNvPr id="14" name="Ink 13"/>
              <p:cNvPicPr/>
              <p:nvPr/>
            </p:nvPicPr>
            <p:blipFill>
              <a:blip r:embed="rId19"/>
              <a:stretch>
                <a:fillRect/>
              </a:stretch>
            </p:blipFill>
            <p:spPr>
              <a:xfrm>
                <a:off x="6013440" y="5413320"/>
                <a:ext cx="2151720" cy="160920"/>
              </a:xfrm>
              <a:prstGeom prst="rect">
                <a:avLst/>
              </a:prstGeom>
            </p:spPr>
          </p:pic>
        </mc:Fallback>
      </mc:AlternateContent>
    </p:spTree>
    <p:extLst>
      <p:ext uri="{BB962C8B-B14F-4D97-AF65-F5344CB8AC3E}">
        <p14:creationId xmlns:p14="http://schemas.microsoft.com/office/powerpoint/2010/main" val="389679823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a:xfrm>
            <a:off x="569626" y="2034913"/>
            <a:ext cx="7600013" cy="3631367"/>
          </a:xfrm>
        </p:spPr>
        <p:txBody>
          <a:bodyPr/>
          <a:lstStyle/>
          <a:p>
            <a:pPr>
              <a:lnSpc>
                <a:spcPct val="90000"/>
              </a:lnSpc>
            </a:pPr>
            <a:r>
              <a:rPr lang="en-US" dirty="0"/>
              <a:t>Bass et al. suggest that explicitly designing and documenting software architecture has </a:t>
            </a:r>
            <a:r>
              <a:rPr lang="en-US" b="1" dirty="0"/>
              <a:t>three</a:t>
            </a:r>
            <a:r>
              <a:rPr lang="en-US" dirty="0"/>
              <a:t> </a:t>
            </a:r>
            <a:r>
              <a:rPr lang="en-US" dirty="0">
                <a:solidFill>
                  <a:srgbClr val="0070C0"/>
                </a:solidFill>
              </a:rPr>
              <a:t>advantages</a:t>
            </a:r>
            <a:r>
              <a:rPr lang="en-US" dirty="0"/>
              <a:t>:</a:t>
            </a:r>
            <a:endParaRPr lang="en-GB" dirty="0"/>
          </a:p>
          <a:p>
            <a:pPr>
              <a:lnSpc>
                <a:spcPct val="90000"/>
              </a:lnSpc>
            </a:pPr>
            <a:endParaRPr lang="en-GB" dirty="0"/>
          </a:p>
          <a:p>
            <a:pPr>
              <a:lnSpc>
                <a:spcPct val="90000"/>
              </a:lnSpc>
            </a:pPr>
            <a:r>
              <a:rPr lang="en-GB" dirty="0"/>
              <a:t>Stakeholder communication</a:t>
            </a:r>
          </a:p>
          <a:p>
            <a:pPr lvl="1">
              <a:lnSpc>
                <a:spcPct val="90000"/>
              </a:lnSpc>
            </a:pPr>
            <a:r>
              <a:rPr lang="en-US" dirty="0"/>
              <a:t>The architecture is a high-level presentation of the system that may be used as a focus for discussion by a range of different stakeholders.</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367160" y="2262240"/>
              <a:ext cx="2400840" cy="9720"/>
            </p14:xfrm>
          </p:contentPart>
        </mc:Choice>
        <mc:Fallback>
          <p:pic>
            <p:nvPicPr>
              <p:cNvPr id="2" name="Ink 1"/>
              <p:cNvPicPr/>
              <p:nvPr/>
            </p:nvPicPr>
            <p:blipFill>
              <a:blip r:embed="rId3"/>
              <a:stretch>
                <a:fillRect/>
              </a:stretch>
            </p:blipFill>
            <p:spPr>
              <a:xfrm>
                <a:off x="4351320" y="2198520"/>
                <a:ext cx="24325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052640" y="2600280"/>
              <a:ext cx="1671840" cy="14760"/>
            </p14:xfrm>
          </p:contentPart>
        </mc:Choice>
        <mc:Fallback>
          <p:pic>
            <p:nvPicPr>
              <p:cNvPr id="3" name="Ink 2"/>
              <p:cNvPicPr/>
              <p:nvPr/>
            </p:nvPicPr>
            <p:blipFill>
              <a:blip r:embed="rId5"/>
              <a:stretch>
                <a:fillRect/>
              </a:stretch>
            </p:blipFill>
            <p:spPr>
              <a:xfrm>
                <a:off x="1036800" y="2536920"/>
                <a:ext cx="17038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5848560" y="2600280"/>
              <a:ext cx="1081440" cy="10080"/>
            </p14:xfrm>
          </p:contentPart>
        </mc:Choice>
        <mc:Fallback>
          <p:pic>
            <p:nvPicPr>
              <p:cNvPr id="5" name="Ink 4"/>
              <p:cNvPicPr/>
              <p:nvPr/>
            </p:nvPicPr>
            <p:blipFill>
              <a:blip r:embed="rId7"/>
              <a:stretch>
                <a:fillRect/>
              </a:stretch>
            </p:blipFill>
            <p:spPr>
              <a:xfrm>
                <a:off x="5832720" y="2536920"/>
                <a:ext cx="11131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p14:cNvContentPartPr/>
              <p14:nvPr/>
            </p14:nvContentPartPr>
            <p14:xfrm>
              <a:off x="1086120" y="2900520"/>
              <a:ext cx="1395720" cy="24120"/>
            </p14:xfrm>
          </p:contentPart>
        </mc:Choice>
        <mc:Fallback>
          <p:pic>
            <p:nvPicPr>
              <p:cNvPr id="6" name="Ink 5"/>
              <p:cNvPicPr/>
              <p:nvPr/>
            </p:nvPicPr>
            <p:blipFill>
              <a:blip r:embed="rId9"/>
              <a:stretch>
                <a:fillRect/>
              </a:stretch>
            </p:blipFill>
            <p:spPr>
              <a:xfrm>
                <a:off x="1069920" y="2836800"/>
                <a:ext cx="14277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p14:cNvContentPartPr/>
              <p14:nvPr/>
            </p14:nvContentPartPr>
            <p14:xfrm>
              <a:off x="1043280" y="3805200"/>
              <a:ext cx="3829320" cy="95760"/>
            </p14:xfrm>
          </p:contentPart>
        </mc:Choice>
        <mc:Fallback>
          <p:pic>
            <p:nvPicPr>
              <p:cNvPr id="7" name="Ink 6"/>
              <p:cNvPicPr/>
              <p:nvPr/>
            </p:nvPicPr>
            <p:blipFill>
              <a:blip r:embed="rId11"/>
              <a:stretch>
                <a:fillRect/>
              </a:stretch>
            </p:blipFill>
            <p:spPr>
              <a:xfrm>
                <a:off x="1027080" y="3741840"/>
                <a:ext cx="3861360" cy="222480"/>
              </a:xfrm>
              <a:prstGeom prst="rect">
                <a:avLst/>
              </a:prstGeom>
            </p:spPr>
          </p:pic>
        </mc:Fallback>
      </mc:AlternateContent>
    </p:spTree>
    <p:extLst>
      <p:ext uri="{BB962C8B-B14F-4D97-AF65-F5344CB8AC3E}">
        <p14:creationId xmlns:p14="http://schemas.microsoft.com/office/powerpoint/2010/main" val="353374191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 … cont.</a:t>
            </a:r>
          </a:p>
        </p:txBody>
      </p:sp>
      <p:sp>
        <p:nvSpPr>
          <p:cNvPr id="45059" name="Rectangle 3"/>
          <p:cNvSpPr>
            <a:spLocks noGrp="1" noChangeArrowheads="1"/>
          </p:cNvSpPr>
          <p:nvPr>
            <p:ph idx="1"/>
          </p:nvPr>
        </p:nvSpPr>
        <p:spPr>
          <a:xfrm>
            <a:off x="457200" y="1765090"/>
            <a:ext cx="7293232" cy="3991130"/>
          </a:xfrm>
        </p:spPr>
        <p:txBody>
          <a:bodyPr/>
          <a:lstStyle/>
          <a:p>
            <a:pPr>
              <a:lnSpc>
                <a:spcPct val="90000"/>
              </a:lnSpc>
            </a:pPr>
            <a:r>
              <a:rPr lang="en-GB" dirty="0"/>
              <a:t>System analysis</a:t>
            </a:r>
          </a:p>
          <a:p>
            <a:pPr marL="0" indent="0">
              <a:lnSpc>
                <a:spcPct val="90000"/>
              </a:lnSpc>
              <a:buNone/>
            </a:pPr>
            <a:endParaRPr lang="en-GB" dirty="0"/>
          </a:p>
          <a:p>
            <a:pPr lvl="1">
              <a:lnSpc>
                <a:spcPct val="90000"/>
              </a:lnSpc>
            </a:pPr>
            <a:r>
              <a:rPr lang="en-US" dirty="0"/>
              <a:t>Making the system architecture explicit at an early stage in the system development requires some analysis.</a:t>
            </a:r>
          </a:p>
          <a:p>
            <a:pPr lvl="1">
              <a:lnSpc>
                <a:spcPct val="90000"/>
              </a:lnSpc>
            </a:pPr>
            <a:r>
              <a:rPr lang="en-US" dirty="0"/>
              <a:t>Architectural design decisions have a profound effect on whether or not the system can meet critical requirements such as performance, reliability, and maintainability.</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38160" y="1928880"/>
              <a:ext cx="2034000" cy="71640"/>
            </p14:xfrm>
          </p:contentPart>
        </mc:Choice>
        <mc:Fallback>
          <p:pic>
            <p:nvPicPr>
              <p:cNvPr id="2" name="Ink 1"/>
              <p:cNvPicPr/>
              <p:nvPr/>
            </p:nvPicPr>
            <p:blipFill>
              <a:blip r:embed="rId3"/>
              <a:stretch>
                <a:fillRect/>
              </a:stretch>
            </p:blipFill>
            <p:spPr>
              <a:xfrm>
                <a:off x="922320" y="1865160"/>
                <a:ext cx="20656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867560" y="2905200"/>
              <a:ext cx="748080" cy="19440"/>
            </p14:xfrm>
          </p:contentPart>
        </mc:Choice>
        <mc:Fallback>
          <p:pic>
            <p:nvPicPr>
              <p:cNvPr id="3" name="Ink 2"/>
              <p:cNvPicPr/>
              <p:nvPr/>
            </p:nvPicPr>
            <p:blipFill>
              <a:blip r:embed="rId5"/>
              <a:stretch>
                <a:fillRect/>
              </a:stretch>
            </p:blipFill>
            <p:spPr>
              <a:xfrm>
                <a:off x="4851360" y="2841480"/>
                <a:ext cx="7801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5391360" y="3171960"/>
              <a:ext cx="360" cy="360"/>
            </p14:xfrm>
          </p:contentPart>
        </mc:Choice>
        <mc:Fallback>
          <p:pic>
            <p:nvPicPr>
              <p:cNvPr id="5" name="Ink 4"/>
              <p:cNvPicPr/>
              <p:nvPr/>
            </p:nvPicPr>
            <p:blipFill>
              <a:blip r:embed="rId7"/>
              <a:stretch>
                <a:fillRect/>
              </a:stretch>
            </p:blipFill>
            <p:spPr>
              <a:xfrm>
                <a:off x="5375520" y="3108240"/>
                <a:ext cx="320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p14:cNvContentPartPr/>
              <p14:nvPr/>
            </p14:nvContentPartPr>
            <p14:xfrm>
              <a:off x="4800600" y="3800520"/>
              <a:ext cx="1310040" cy="28800"/>
            </p14:xfrm>
          </p:contentPart>
        </mc:Choice>
        <mc:Fallback>
          <p:pic>
            <p:nvPicPr>
              <p:cNvPr id="6" name="Ink 5"/>
              <p:cNvPicPr/>
              <p:nvPr/>
            </p:nvPicPr>
            <p:blipFill>
              <a:blip r:embed="rId9"/>
              <a:stretch>
                <a:fillRect/>
              </a:stretch>
            </p:blipFill>
            <p:spPr>
              <a:xfrm>
                <a:off x="4784760" y="3736800"/>
                <a:ext cx="13417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p14:cNvContentPartPr/>
              <p14:nvPr/>
            </p14:nvContentPartPr>
            <p14:xfrm>
              <a:off x="1252800" y="4024440"/>
              <a:ext cx="1595520" cy="28800"/>
            </p14:xfrm>
          </p:contentPart>
        </mc:Choice>
        <mc:Fallback>
          <p:pic>
            <p:nvPicPr>
              <p:cNvPr id="7" name="Ink 6"/>
              <p:cNvPicPr/>
              <p:nvPr/>
            </p:nvPicPr>
            <p:blipFill>
              <a:blip r:embed="rId11"/>
              <a:stretch>
                <a:fillRect/>
              </a:stretch>
            </p:blipFill>
            <p:spPr>
              <a:xfrm>
                <a:off x="1236960" y="3960720"/>
                <a:ext cx="16272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p14:cNvContentPartPr/>
              <p14:nvPr/>
            </p14:nvContentPartPr>
            <p14:xfrm>
              <a:off x="3857760" y="4062240"/>
              <a:ext cx="1038600" cy="24480"/>
            </p14:xfrm>
          </p:contentPart>
        </mc:Choice>
        <mc:Fallback>
          <p:pic>
            <p:nvPicPr>
              <p:cNvPr id="8" name="Ink 7"/>
              <p:cNvPicPr/>
              <p:nvPr/>
            </p:nvPicPr>
            <p:blipFill>
              <a:blip r:embed="rId13"/>
              <a:stretch>
                <a:fillRect/>
              </a:stretch>
            </p:blipFill>
            <p:spPr>
              <a:xfrm>
                <a:off x="3841920" y="3998880"/>
                <a:ext cx="10702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p14:cNvContentPartPr/>
              <p14:nvPr/>
            </p14:nvContentPartPr>
            <p14:xfrm>
              <a:off x="5400720" y="4062240"/>
              <a:ext cx="695880" cy="14760"/>
            </p14:xfrm>
          </p:contentPart>
        </mc:Choice>
        <mc:Fallback>
          <p:pic>
            <p:nvPicPr>
              <p:cNvPr id="9" name="Ink 8"/>
              <p:cNvPicPr/>
              <p:nvPr/>
            </p:nvPicPr>
            <p:blipFill>
              <a:blip r:embed="rId15"/>
              <a:stretch>
                <a:fillRect/>
              </a:stretch>
            </p:blipFill>
            <p:spPr>
              <a:xfrm>
                <a:off x="5384880" y="3998880"/>
                <a:ext cx="7275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p14:cNvContentPartPr/>
              <p14:nvPr/>
            </p14:nvContentPartPr>
            <p14:xfrm>
              <a:off x="1290600" y="4314960"/>
              <a:ext cx="1424520" cy="66960"/>
            </p14:xfrm>
          </p:contentPart>
        </mc:Choice>
        <mc:Fallback>
          <p:pic>
            <p:nvPicPr>
              <p:cNvPr id="10" name="Ink 9"/>
              <p:cNvPicPr/>
              <p:nvPr/>
            </p:nvPicPr>
            <p:blipFill>
              <a:blip r:embed="rId17"/>
              <a:stretch>
                <a:fillRect/>
              </a:stretch>
            </p:blipFill>
            <p:spPr>
              <a:xfrm>
                <a:off x="1274760" y="4251240"/>
                <a:ext cx="1456200" cy="194040"/>
              </a:xfrm>
              <a:prstGeom prst="rect">
                <a:avLst/>
              </a:prstGeom>
            </p:spPr>
          </p:pic>
        </mc:Fallback>
      </mc:AlternateContent>
    </p:spTree>
    <p:extLst>
      <p:ext uri="{BB962C8B-B14F-4D97-AF65-F5344CB8AC3E}">
        <p14:creationId xmlns:p14="http://schemas.microsoft.com/office/powerpoint/2010/main" val="275283998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 … cont.</a:t>
            </a:r>
          </a:p>
        </p:txBody>
      </p:sp>
      <p:sp>
        <p:nvSpPr>
          <p:cNvPr id="45059" name="Rectangle 3"/>
          <p:cNvSpPr>
            <a:spLocks noGrp="1" noChangeArrowheads="1"/>
          </p:cNvSpPr>
          <p:nvPr>
            <p:ph idx="1"/>
          </p:nvPr>
        </p:nvSpPr>
        <p:spPr>
          <a:xfrm>
            <a:off x="457200" y="1956209"/>
            <a:ext cx="7293232" cy="4245963"/>
          </a:xfrm>
        </p:spPr>
        <p:txBody>
          <a:bodyPr/>
          <a:lstStyle/>
          <a:p>
            <a:pPr>
              <a:lnSpc>
                <a:spcPct val="90000"/>
              </a:lnSpc>
            </a:pPr>
            <a:r>
              <a:rPr lang="en-GB" dirty="0"/>
              <a:t>Large-scale reuse</a:t>
            </a:r>
          </a:p>
          <a:p>
            <a:pPr lvl="1">
              <a:lnSpc>
                <a:spcPct val="90000"/>
              </a:lnSpc>
            </a:pPr>
            <a:r>
              <a:rPr lang="en-US" dirty="0"/>
              <a:t>An architectural model is a compact, manageable description of how a system is organized and how the components interoperate.</a:t>
            </a:r>
            <a:endParaRPr lang="en-GB" dirty="0"/>
          </a:p>
          <a:p>
            <a:pPr lvl="1">
              <a:lnSpc>
                <a:spcPct val="90000"/>
              </a:lnSpc>
            </a:pPr>
            <a:r>
              <a:rPr lang="en-GB" dirty="0"/>
              <a:t>The architecture may be reusable across a range of systems.</a:t>
            </a:r>
          </a:p>
          <a:p>
            <a:pPr lvl="2">
              <a:lnSpc>
                <a:spcPct val="90000"/>
              </a:lnSpc>
            </a:pPr>
            <a:r>
              <a:rPr lang="en-US" dirty="0"/>
              <a:t>The system architecture is often the same for systems with similar requirements and so can support large-scale software reuse.</a:t>
            </a:r>
            <a:endParaRPr lang="en-GB" dirty="0"/>
          </a:p>
          <a:p>
            <a:pPr lvl="1">
              <a:lnSpc>
                <a:spcPct val="90000"/>
              </a:lnSpc>
            </a:pPr>
            <a:r>
              <a:rPr lang="en-GB" dirty="0"/>
              <a:t>Product-line architectures may be developed.</a:t>
            </a:r>
          </a:p>
          <a:p>
            <a:pPr lvl="2">
              <a:lnSpc>
                <a:spcPct val="90000"/>
              </a:lnSpc>
            </a:pPr>
            <a:r>
              <a:rPr lang="en-US" dirty="0"/>
              <a:t>Product-line architectures are an approach to reuse where the same architecture is reused across a range of related systems.</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14400" y="2114640"/>
              <a:ext cx="2458080" cy="157320"/>
            </p14:xfrm>
          </p:contentPart>
        </mc:Choice>
        <mc:Fallback>
          <p:pic>
            <p:nvPicPr>
              <p:cNvPr id="2" name="Ink 1"/>
              <p:cNvPicPr/>
              <p:nvPr/>
            </p:nvPicPr>
            <p:blipFill>
              <a:blip r:embed="rId3"/>
              <a:stretch>
                <a:fillRect/>
              </a:stretch>
            </p:blipFill>
            <p:spPr>
              <a:xfrm>
                <a:off x="898560" y="2050920"/>
                <a:ext cx="24897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386240" y="2619360"/>
              <a:ext cx="852840" cy="9720"/>
            </p14:xfrm>
          </p:contentPart>
        </mc:Choice>
        <mc:Fallback>
          <p:pic>
            <p:nvPicPr>
              <p:cNvPr id="3" name="Ink 2"/>
              <p:cNvPicPr/>
              <p:nvPr/>
            </p:nvPicPr>
            <p:blipFill>
              <a:blip r:embed="rId5"/>
              <a:stretch>
                <a:fillRect/>
              </a:stretch>
            </p:blipFill>
            <p:spPr>
              <a:xfrm>
                <a:off x="4370400" y="2556000"/>
                <a:ext cx="884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5510160" y="2557440"/>
              <a:ext cx="1095840" cy="14760"/>
            </p14:xfrm>
          </p:contentPart>
        </mc:Choice>
        <mc:Fallback>
          <p:pic>
            <p:nvPicPr>
              <p:cNvPr id="5" name="Ink 4"/>
              <p:cNvPicPr/>
              <p:nvPr/>
            </p:nvPicPr>
            <p:blipFill>
              <a:blip r:embed="rId7"/>
              <a:stretch>
                <a:fillRect/>
              </a:stretch>
            </p:blipFill>
            <p:spPr>
              <a:xfrm>
                <a:off x="5494320" y="2494080"/>
                <a:ext cx="11275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p14:cNvContentPartPr/>
              <p14:nvPr/>
            </p14:nvContentPartPr>
            <p14:xfrm>
              <a:off x="1381320" y="2828880"/>
              <a:ext cx="1019520" cy="43200"/>
            </p14:xfrm>
          </p:contentPart>
        </mc:Choice>
        <mc:Fallback>
          <p:pic>
            <p:nvPicPr>
              <p:cNvPr id="6" name="Ink 5"/>
              <p:cNvPicPr/>
              <p:nvPr/>
            </p:nvPicPr>
            <p:blipFill>
              <a:blip r:embed="rId9"/>
              <a:stretch>
                <a:fillRect/>
              </a:stretch>
            </p:blipFill>
            <p:spPr>
              <a:xfrm>
                <a:off x="1365480" y="2765520"/>
                <a:ext cx="1051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p14:cNvContentPartPr/>
              <p14:nvPr/>
            </p14:nvContentPartPr>
            <p14:xfrm>
              <a:off x="4491000" y="2857680"/>
              <a:ext cx="1324440" cy="24120"/>
            </p14:xfrm>
          </p:contentPart>
        </mc:Choice>
        <mc:Fallback>
          <p:pic>
            <p:nvPicPr>
              <p:cNvPr id="7" name="Ink 6"/>
              <p:cNvPicPr/>
              <p:nvPr/>
            </p:nvPicPr>
            <p:blipFill>
              <a:blip r:embed="rId11"/>
              <a:stretch>
                <a:fillRect/>
              </a:stretch>
            </p:blipFill>
            <p:spPr>
              <a:xfrm>
                <a:off x="4475160" y="2793960"/>
                <a:ext cx="13561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p14:cNvContentPartPr/>
              <p14:nvPr/>
            </p14:nvContentPartPr>
            <p14:xfrm>
              <a:off x="1371600" y="3114720"/>
              <a:ext cx="2629440" cy="28800"/>
            </p14:xfrm>
          </p:contentPart>
        </mc:Choice>
        <mc:Fallback>
          <p:pic>
            <p:nvPicPr>
              <p:cNvPr id="8" name="Ink 7"/>
              <p:cNvPicPr/>
              <p:nvPr/>
            </p:nvPicPr>
            <p:blipFill>
              <a:blip r:embed="rId13"/>
              <a:stretch>
                <a:fillRect/>
              </a:stretch>
            </p:blipFill>
            <p:spPr>
              <a:xfrm>
                <a:off x="1355760" y="3051000"/>
                <a:ext cx="26611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p14:cNvContentPartPr/>
              <p14:nvPr/>
            </p14:nvContentPartPr>
            <p14:xfrm>
              <a:off x="4105440" y="3510000"/>
              <a:ext cx="2967480" cy="19440"/>
            </p14:xfrm>
          </p:contentPart>
        </mc:Choice>
        <mc:Fallback>
          <p:pic>
            <p:nvPicPr>
              <p:cNvPr id="9" name="Ink 8"/>
              <p:cNvPicPr/>
              <p:nvPr/>
            </p:nvPicPr>
            <p:blipFill>
              <a:blip r:embed="rId15"/>
              <a:stretch>
                <a:fillRect/>
              </a:stretch>
            </p:blipFill>
            <p:spPr>
              <a:xfrm>
                <a:off x="4089600" y="3446640"/>
                <a:ext cx="29991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p14:cNvContentPartPr/>
              <p14:nvPr/>
            </p14:nvContentPartPr>
            <p14:xfrm>
              <a:off x="1328760" y="3728880"/>
              <a:ext cx="886320" cy="10080"/>
            </p14:xfrm>
          </p:contentPart>
        </mc:Choice>
        <mc:Fallback>
          <p:pic>
            <p:nvPicPr>
              <p:cNvPr id="10" name="Ink 9"/>
              <p:cNvPicPr/>
              <p:nvPr/>
            </p:nvPicPr>
            <p:blipFill>
              <a:blip r:embed="rId17"/>
              <a:stretch>
                <a:fillRect/>
              </a:stretch>
            </p:blipFill>
            <p:spPr>
              <a:xfrm>
                <a:off x="1312920" y="3665520"/>
                <a:ext cx="9180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p14:cNvContentPartPr/>
              <p14:nvPr/>
            </p14:nvContentPartPr>
            <p14:xfrm>
              <a:off x="1795680" y="4371840"/>
              <a:ext cx="2000520" cy="14760"/>
            </p14:xfrm>
          </p:contentPart>
        </mc:Choice>
        <mc:Fallback>
          <p:pic>
            <p:nvPicPr>
              <p:cNvPr id="11" name="Ink 10"/>
              <p:cNvPicPr/>
              <p:nvPr/>
            </p:nvPicPr>
            <p:blipFill>
              <a:blip r:embed="rId19"/>
              <a:stretch>
                <a:fillRect/>
              </a:stretch>
            </p:blipFill>
            <p:spPr>
              <a:xfrm>
                <a:off x="1779840" y="4308480"/>
                <a:ext cx="20322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p14:cNvContentPartPr/>
              <p14:nvPr/>
            </p14:nvContentPartPr>
            <p14:xfrm>
              <a:off x="6301080" y="5272200"/>
              <a:ext cx="1171800" cy="28800"/>
            </p14:xfrm>
          </p:contentPart>
        </mc:Choice>
        <mc:Fallback>
          <p:pic>
            <p:nvPicPr>
              <p:cNvPr id="12" name="Ink 11"/>
              <p:cNvPicPr/>
              <p:nvPr/>
            </p:nvPicPr>
            <p:blipFill>
              <a:blip r:embed="rId21"/>
              <a:stretch>
                <a:fillRect/>
              </a:stretch>
            </p:blipFill>
            <p:spPr>
              <a:xfrm>
                <a:off x="6284880" y="5208480"/>
                <a:ext cx="12038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p14:cNvContentPartPr/>
              <p14:nvPr/>
            </p14:nvContentPartPr>
            <p14:xfrm>
              <a:off x="3976920" y="5543640"/>
              <a:ext cx="3481560" cy="38520"/>
            </p14:xfrm>
          </p:contentPart>
        </mc:Choice>
        <mc:Fallback>
          <p:pic>
            <p:nvPicPr>
              <p:cNvPr id="13" name="Ink 12"/>
              <p:cNvPicPr/>
              <p:nvPr/>
            </p:nvPicPr>
            <p:blipFill>
              <a:blip r:embed="rId23"/>
              <a:stretch>
                <a:fillRect/>
              </a:stretch>
            </p:blipFill>
            <p:spPr>
              <a:xfrm>
                <a:off x="3961080" y="5479920"/>
                <a:ext cx="35132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p14:cNvContentPartPr/>
              <p14:nvPr/>
            </p14:nvContentPartPr>
            <p14:xfrm>
              <a:off x="1685880" y="5715000"/>
              <a:ext cx="914760" cy="19440"/>
            </p14:xfrm>
          </p:contentPart>
        </mc:Choice>
        <mc:Fallback>
          <p:pic>
            <p:nvPicPr>
              <p:cNvPr id="14" name="Ink 13"/>
              <p:cNvPicPr/>
              <p:nvPr/>
            </p:nvPicPr>
            <p:blipFill>
              <a:blip r:embed="rId25"/>
              <a:stretch>
                <a:fillRect/>
              </a:stretch>
            </p:blipFill>
            <p:spPr>
              <a:xfrm>
                <a:off x="1670040" y="5651640"/>
                <a:ext cx="946800" cy="14616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models. The  requirements for model semantics depends on how the models are used.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30/11/2024</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85960" y="1857240"/>
              <a:ext cx="729000" cy="5400"/>
            </p14:xfrm>
          </p:contentPart>
        </mc:Choice>
        <mc:Fallback>
          <p:pic>
            <p:nvPicPr>
              <p:cNvPr id="5" name="Ink 4"/>
              <p:cNvPicPr/>
              <p:nvPr/>
            </p:nvPicPr>
            <p:blipFill>
              <a:blip r:embed="rId3"/>
              <a:stretch>
                <a:fillRect/>
              </a:stretch>
            </p:blipFill>
            <p:spPr>
              <a:xfrm>
                <a:off x="870120" y="1793880"/>
                <a:ext cx="7606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2057400" y="1857240"/>
              <a:ext cx="3081960" cy="29160"/>
            </p14:xfrm>
          </p:contentPart>
        </mc:Choice>
        <mc:Fallback>
          <p:pic>
            <p:nvPicPr>
              <p:cNvPr id="7" name="Ink 6"/>
              <p:cNvPicPr/>
              <p:nvPr/>
            </p:nvPicPr>
            <p:blipFill>
              <a:blip r:embed="rId5"/>
              <a:stretch>
                <a:fillRect/>
              </a:stretch>
            </p:blipFill>
            <p:spPr>
              <a:xfrm>
                <a:off x="2041560" y="1793880"/>
                <a:ext cx="31136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6539040" y="1886040"/>
              <a:ext cx="819360" cy="360"/>
            </p14:xfrm>
          </p:contentPart>
        </mc:Choice>
        <mc:Fallback>
          <p:pic>
            <p:nvPicPr>
              <p:cNvPr id="8" name="Ink 7"/>
              <p:cNvPicPr/>
              <p:nvPr/>
            </p:nvPicPr>
            <p:blipFill>
              <a:blip r:embed="rId7"/>
              <a:stretch>
                <a:fillRect/>
              </a:stretch>
            </p:blipFill>
            <p:spPr>
              <a:xfrm>
                <a:off x="6523200" y="1822320"/>
                <a:ext cx="8510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943200" y="2219400"/>
              <a:ext cx="1562400" cy="95400"/>
            </p14:xfrm>
          </p:contentPart>
        </mc:Choice>
        <mc:Fallback>
          <p:pic>
            <p:nvPicPr>
              <p:cNvPr id="9" name="Ink 8"/>
              <p:cNvPicPr/>
              <p:nvPr/>
            </p:nvPicPr>
            <p:blipFill>
              <a:blip r:embed="rId9"/>
              <a:stretch>
                <a:fillRect/>
              </a:stretch>
            </p:blipFill>
            <p:spPr>
              <a:xfrm>
                <a:off x="927360" y="2155680"/>
                <a:ext cx="159408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3795840" y="2209680"/>
              <a:ext cx="1857600" cy="19440"/>
            </p14:xfrm>
          </p:contentPart>
        </mc:Choice>
        <mc:Fallback>
          <p:pic>
            <p:nvPicPr>
              <p:cNvPr id="10" name="Ink 9"/>
              <p:cNvPicPr/>
              <p:nvPr/>
            </p:nvPicPr>
            <p:blipFill>
              <a:blip r:embed="rId11"/>
              <a:stretch>
                <a:fillRect/>
              </a:stretch>
            </p:blipFill>
            <p:spPr>
              <a:xfrm>
                <a:off x="3780000" y="2146320"/>
                <a:ext cx="18892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3872160" y="3114720"/>
              <a:ext cx="1119240" cy="24120"/>
            </p14:xfrm>
          </p:contentPart>
        </mc:Choice>
        <mc:Fallback>
          <p:pic>
            <p:nvPicPr>
              <p:cNvPr id="11" name="Ink 10"/>
              <p:cNvPicPr/>
              <p:nvPr/>
            </p:nvPicPr>
            <p:blipFill>
              <a:blip r:embed="rId13"/>
              <a:stretch>
                <a:fillRect/>
              </a:stretch>
            </p:blipFill>
            <p:spPr>
              <a:xfrm>
                <a:off x="3856320" y="3051000"/>
                <a:ext cx="11512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6372360" y="3100320"/>
              <a:ext cx="1109880" cy="24120"/>
            </p14:xfrm>
          </p:contentPart>
        </mc:Choice>
        <mc:Fallback>
          <p:pic>
            <p:nvPicPr>
              <p:cNvPr id="12" name="Ink 11"/>
              <p:cNvPicPr/>
              <p:nvPr/>
            </p:nvPicPr>
            <p:blipFill>
              <a:blip r:embed="rId15"/>
              <a:stretch>
                <a:fillRect/>
              </a:stretch>
            </p:blipFill>
            <p:spPr>
              <a:xfrm>
                <a:off x="6356520" y="3036960"/>
                <a:ext cx="11415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857520" y="3476520"/>
              <a:ext cx="1338480" cy="29160"/>
            </p14:xfrm>
          </p:contentPart>
        </mc:Choice>
        <mc:Fallback>
          <p:pic>
            <p:nvPicPr>
              <p:cNvPr id="13" name="Ink 12"/>
              <p:cNvPicPr/>
              <p:nvPr/>
            </p:nvPicPr>
            <p:blipFill>
              <a:blip r:embed="rId17"/>
              <a:stretch>
                <a:fillRect/>
              </a:stretch>
            </p:blipFill>
            <p:spPr>
              <a:xfrm>
                <a:off x="841320" y="3413160"/>
                <a:ext cx="13705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p14:cNvContentPartPr/>
              <p14:nvPr/>
            </p14:nvContentPartPr>
            <p14:xfrm>
              <a:off x="3409920" y="3500280"/>
              <a:ext cx="4034520" cy="43200"/>
            </p14:xfrm>
          </p:contentPart>
        </mc:Choice>
        <mc:Fallback>
          <p:pic>
            <p:nvPicPr>
              <p:cNvPr id="14" name="Ink 13"/>
              <p:cNvPicPr/>
              <p:nvPr/>
            </p:nvPicPr>
            <p:blipFill>
              <a:blip r:embed="rId19"/>
              <a:stretch>
                <a:fillRect/>
              </a:stretch>
            </p:blipFill>
            <p:spPr>
              <a:xfrm>
                <a:off x="3394080" y="3436920"/>
                <a:ext cx="4066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p14:cNvContentPartPr/>
              <p14:nvPr/>
            </p14:nvContentPartPr>
            <p14:xfrm>
              <a:off x="3748320" y="3800520"/>
              <a:ext cx="2929320" cy="66960"/>
            </p14:xfrm>
          </p:contentPart>
        </mc:Choice>
        <mc:Fallback>
          <p:pic>
            <p:nvPicPr>
              <p:cNvPr id="15" name="Ink 14"/>
              <p:cNvPicPr/>
              <p:nvPr/>
            </p:nvPicPr>
            <p:blipFill>
              <a:blip r:embed="rId21"/>
              <a:stretch>
                <a:fillRect/>
              </a:stretch>
            </p:blipFill>
            <p:spPr>
              <a:xfrm>
                <a:off x="3732480" y="3736800"/>
                <a:ext cx="29610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p14:cNvContentPartPr/>
              <p14:nvPr/>
            </p14:nvContentPartPr>
            <p14:xfrm>
              <a:off x="6648480" y="3838680"/>
              <a:ext cx="1138680" cy="19440"/>
            </p14:xfrm>
          </p:contentPart>
        </mc:Choice>
        <mc:Fallback>
          <p:pic>
            <p:nvPicPr>
              <p:cNvPr id="16" name="Ink 15"/>
              <p:cNvPicPr/>
              <p:nvPr/>
            </p:nvPicPr>
            <p:blipFill>
              <a:blip r:embed="rId23"/>
              <a:stretch>
                <a:fillRect/>
              </a:stretch>
            </p:blipFill>
            <p:spPr>
              <a:xfrm>
                <a:off x="6632640" y="3774960"/>
                <a:ext cx="11703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p14:cNvContentPartPr/>
              <p14:nvPr/>
            </p14:nvContentPartPr>
            <p14:xfrm>
              <a:off x="3300480" y="5062680"/>
              <a:ext cx="2176920" cy="47880"/>
            </p14:xfrm>
          </p:contentPart>
        </mc:Choice>
        <mc:Fallback>
          <p:pic>
            <p:nvPicPr>
              <p:cNvPr id="17" name="Ink 16"/>
              <p:cNvPicPr/>
              <p:nvPr/>
            </p:nvPicPr>
            <p:blipFill>
              <a:blip r:embed="rId25"/>
              <a:stretch>
                <a:fillRect/>
              </a:stretch>
            </p:blipFill>
            <p:spPr>
              <a:xfrm>
                <a:off x="3284640" y="4998960"/>
                <a:ext cx="22086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p14:cNvContentPartPr/>
              <p14:nvPr/>
            </p14:nvContentPartPr>
            <p14:xfrm>
              <a:off x="928800" y="5481720"/>
              <a:ext cx="2048400" cy="62280"/>
            </p14:xfrm>
          </p:contentPart>
        </mc:Choice>
        <mc:Fallback>
          <p:pic>
            <p:nvPicPr>
              <p:cNvPr id="18" name="Ink 17"/>
              <p:cNvPicPr/>
              <p:nvPr/>
            </p:nvPicPr>
            <p:blipFill>
              <a:blip r:embed="rId27"/>
              <a:stretch>
                <a:fillRect/>
              </a:stretch>
            </p:blipFill>
            <p:spPr>
              <a:xfrm>
                <a:off x="912960" y="5418000"/>
                <a:ext cx="20800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p14:cNvContentPartPr/>
              <p14:nvPr/>
            </p14:nvContentPartPr>
            <p14:xfrm>
              <a:off x="7324920" y="5086440"/>
              <a:ext cx="462240" cy="9720"/>
            </p14:xfrm>
          </p:contentPart>
        </mc:Choice>
        <mc:Fallback>
          <p:pic>
            <p:nvPicPr>
              <p:cNvPr id="19" name="Ink 18"/>
              <p:cNvPicPr/>
              <p:nvPr/>
            </p:nvPicPr>
            <p:blipFill>
              <a:blip r:embed="rId29"/>
              <a:stretch>
                <a:fillRect/>
              </a:stretch>
            </p:blipFill>
            <p:spPr>
              <a:xfrm>
                <a:off x="7309080" y="5022720"/>
                <a:ext cx="493920" cy="13716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BB278-7773-443C-9A60-79229530465F}"/>
              </a:ext>
            </a:extLst>
          </p:cNvPr>
          <p:cNvSpPr>
            <a:spLocks noGrp="1"/>
          </p:cNvSpPr>
          <p:nvPr>
            <p:ph type="title"/>
          </p:nvPr>
        </p:nvSpPr>
        <p:spPr/>
        <p:txBody>
          <a:bodyPr/>
          <a:lstStyle/>
          <a:p>
            <a:r>
              <a:rPr lang="en-US" dirty="0"/>
              <a:t>Block diagram</a:t>
            </a:r>
          </a:p>
        </p:txBody>
      </p:sp>
      <p:sp>
        <p:nvSpPr>
          <p:cNvPr id="3" name="Content Placeholder 2">
            <a:extLst>
              <a:ext uri="{FF2B5EF4-FFF2-40B4-BE49-F238E27FC236}">
                <a16:creationId xmlns:a16="http://schemas.microsoft.com/office/drawing/2014/main" xmlns="" id="{694D3154-AFC0-4072-955D-D2F3C4B5EA90}"/>
              </a:ext>
            </a:extLst>
          </p:cNvPr>
          <p:cNvSpPr>
            <a:spLocks noGrp="1"/>
          </p:cNvSpPr>
          <p:nvPr>
            <p:ph idx="1"/>
          </p:nvPr>
        </p:nvSpPr>
        <p:spPr/>
        <p:txBody>
          <a:bodyPr/>
          <a:lstStyle/>
          <a:p>
            <a:r>
              <a:rPr lang="en-US" dirty="0"/>
              <a:t>System architectures are often modeled informally using simple block diagrams, as in Figure 1. </a:t>
            </a:r>
          </a:p>
          <a:p>
            <a:r>
              <a:rPr lang="en-US" dirty="0"/>
              <a:t>Each box in the diagram represents a component. </a:t>
            </a:r>
          </a:p>
          <a:p>
            <a:r>
              <a:rPr lang="en-US" dirty="0"/>
              <a:t>Boxes within boxes indicate that the component has been decomposed to subcomponents. </a:t>
            </a:r>
          </a:p>
          <a:p>
            <a:r>
              <a:rPr lang="en-US" dirty="0"/>
              <a:t>Arrows mean that data and or control signals are passed from component to component in the direction of the arrows. </a:t>
            </a:r>
          </a:p>
        </p:txBody>
      </p:sp>
      <p:sp>
        <p:nvSpPr>
          <p:cNvPr id="4" name="Date Placeholder 3">
            <a:extLst>
              <a:ext uri="{FF2B5EF4-FFF2-40B4-BE49-F238E27FC236}">
                <a16:creationId xmlns:a16="http://schemas.microsoft.com/office/drawing/2014/main" xmlns="" id="{3022563D-D531-4AA2-B099-5A9268204538}"/>
              </a:ext>
            </a:extLst>
          </p:cNvPr>
          <p:cNvSpPr>
            <a:spLocks noGrp="1"/>
          </p:cNvSpPr>
          <p:nvPr>
            <p:ph type="dt" sz="half" idx="10"/>
          </p:nvPr>
        </p:nvSpPr>
        <p:spPr/>
        <p:txBody>
          <a:bodyPr/>
          <a:lstStyle/>
          <a:p>
            <a:fld id="{1EC4D177-3FD8-1541-B11E-1C53E75416D7}" type="datetime1">
              <a:rPr lang="en-GB" smtClean="0"/>
              <a:t>30/11/2024</a:t>
            </a:fld>
            <a:endParaRPr lang="en-US"/>
          </a:p>
        </p:txBody>
      </p:sp>
      <p:sp>
        <p:nvSpPr>
          <p:cNvPr id="5" name="Slide Number Placeholder 4">
            <a:extLst>
              <a:ext uri="{FF2B5EF4-FFF2-40B4-BE49-F238E27FC236}">
                <a16:creationId xmlns:a16="http://schemas.microsoft.com/office/drawing/2014/main" xmlns="" id="{A1C34DF4-D234-4624-A4C5-8E606FC3B7D4}"/>
              </a:ext>
            </a:extLst>
          </p:cNvPr>
          <p:cNvSpPr>
            <a:spLocks noGrp="1"/>
          </p:cNvSpPr>
          <p:nvPr>
            <p:ph type="sldNum" sz="quarter" idx="12"/>
          </p:nvPr>
        </p:nvSpPr>
        <p:spPr/>
        <p:txBody>
          <a:bodyPr/>
          <a:lstStyle/>
          <a:p>
            <a:fld id="{EC33B370-F672-B743-B3AF-248A63C17270}" type="slidenum">
              <a:rPr lang="en-US" smtClean="0"/>
              <a:pPr/>
              <a:t>18</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4314960" y="2771640"/>
              <a:ext cx="3281760" cy="19440"/>
            </p14:xfrm>
          </p:contentPart>
        </mc:Choice>
        <mc:Fallback>
          <p:pic>
            <p:nvPicPr>
              <p:cNvPr id="6" name="Ink 5"/>
              <p:cNvPicPr/>
              <p:nvPr/>
            </p:nvPicPr>
            <p:blipFill>
              <a:blip r:embed="rId3"/>
              <a:stretch>
                <a:fillRect/>
              </a:stretch>
            </p:blipFill>
            <p:spPr>
              <a:xfrm>
                <a:off x="4299120" y="2708280"/>
                <a:ext cx="33134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5853240" y="3262320"/>
              <a:ext cx="1619640" cy="24120"/>
            </p14:xfrm>
          </p:contentPart>
        </mc:Choice>
        <mc:Fallback>
          <p:pic>
            <p:nvPicPr>
              <p:cNvPr id="7" name="Ink 6"/>
              <p:cNvPicPr/>
              <p:nvPr/>
            </p:nvPicPr>
            <p:blipFill>
              <a:blip r:embed="rId5"/>
              <a:stretch>
                <a:fillRect/>
              </a:stretch>
            </p:blipFill>
            <p:spPr>
              <a:xfrm>
                <a:off x="5837400" y="3198960"/>
                <a:ext cx="16513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1771920" y="3629160"/>
              <a:ext cx="1600560" cy="38160"/>
            </p14:xfrm>
          </p:contentPart>
        </mc:Choice>
        <mc:Fallback>
          <p:pic>
            <p:nvPicPr>
              <p:cNvPr id="8" name="Ink 7"/>
              <p:cNvPicPr/>
              <p:nvPr/>
            </p:nvPicPr>
            <p:blipFill>
              <a:blip r:embed="rId7"/>
              <a:stretch>
                <a:fillRect/>
              </a:stretch>
            </p:blipFill>
            <p:spPr>
              <a:xfrm>
                <a:off x="1755720" y="3565440"/>
                <a:ext cx="16326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3872160" y="3591000"/>
              <a:ext cx="2043360" cy="62280"/>
            </p14:xfrm>
          </p:contentPart>
        </mc:Choice>
        <mc:Fallback>
          <p:pic>
            <p:nvPicPr>
              <p:cNvPr id="9" name="Ink 8"/>
              <p:cNvPicPr/>
              <p:nvPr/>
            </p:nvPicPr>
            <p:blipFill>
              <a:blip r:embed="rId9"/>
              <a:stretch>
                <a:fillRect/>
              </a:stretch>
            </p:blipFill>
            <p:spPr>
              <a:xfrm>
                <a:off x="3856320" y="3527280"/>
                <a:ext cx="20750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7400880" y="3257640"/>
              <a:ext cx="467280" cy="14400"/>
            </p14:xfrm>
          </p:contentPart>
        </mc:Choice>
        <mc:Fallback>
          <p:pic>
            <p:nvPicPr>
              <p:cNvPr id="10" name="Ink 9"/>
              <p:cNvPicPr/>
              <p:nvPr/>
            </p:nvPicPr>
            <p:blipFill>
              <a:blip r:embed="rId11"/>
              <a:stretch>
                <a:fillRect/>
              </a:stretch>
            </p:blipFill>
            <p:spPr>
              <a:xfrm>
                <a:off x="7385040" y="3193920"/>
                <a:ext cx="4989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909720" y="4100400"/>
              <a:ext cx="829080" cy="57600"/>
            </p14:xfrm>
          </p:contentPart>
        </mc:Choice>
        <mc:Fallback>
          <p:pic>
            <p:nvPicPr>
              <p:cNvPr id="11" name="Ink 10"/>
              <p:cNvPicPr/>
              <p:nvPr/>
            </p:nvPicPr>
            <p:blipFill>
              <a:blip r:embed="rId13"/>
              <a:stretch>
                <a:fillRect/>
              </a:stretch>
            </p:blipFill>
            <p:spPr>
              <a:xfrm>
                <a:off x="893880" y="4037040"/>
                <a:ext cx="8607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943200" y="3271680"/>
              <a:ext cx="709920" cy="5400"/>
            </p14:xfrm>
          </p:contentPart>
        </mc:Choice>
        <mc:Fallback>
          <p:pic>
            <p:nvPicPr>
              <p:cNvPr id="12" name="Ink 11"/>
              <p:cNvPicPr/>
              <p:nvPr/>
            </p:nvPicPr>
            <p:blipFill>
              <a:blip r:embed="rId15"/>
              <a:stretch>
                <a:fillRect/>
              </a:stretch>
            </p:blipFill>
            <p:spPr>
              <a:xfrm>
                <a:off x="927360" y="3208320"/>
                <a:ext cx="7416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1690920" y="2728800"/>
              <a:ext cx="462240" cy="19440"/>
            </p14:xfrm>
          </p:contentPart>
        </mc:Choice>
        <mc:Fallback>
          <p:pic>
            <p:nvPicPr>
              <p:cNvPr id="13" name="Ink 12"/>
              <p:cNvPicPr/>
              <p:nvPr/>
            </p:nvPicPr>
            <p:blipFill>
              <a:blip r:embed="rId17"/>
              <a:stretch>
                <a:fillRect/>
              </a:stretch>
            </p:blipFill>
            <p:spPr>
              <a:xfrm>
                <a:off x="1675080" y="2665440"/>
                <a:ext cx="4939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p14:cNvContentPartPr/>
              <p14:nvPr/>
            </p14:nvContentPartPr>
            <p14:xfrm>
              <a:off x="3400560" y="4172040"/>
              <a:ext cx="538560" cy="5040"/>
            </p14:xfrm>
          </p:contentPart>
        </mc:Choice>
        <mc:Fallback>
          <p:pic>
            <p:nvPicPr>
              <p:cNvPr id="14" name="Ink 13"/>
              <p:cNvPicPr/>
              <p:nvPr/>
            </p:nvPicPr>
            <p:blipFill>
              <a:blip r:embed="rId19"/>
              <a:stretch>
                <a:fillRect/>
              </a:stretch>
            </p:blipFill>
            <p:spPr>
              <a:xfrm>
                <a:off x="3384720" y="4108320"/>
                <a:ext cx="5702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p14:cNvContentPartPr/>
              <p14:nvPr/>
            </p14:nvContentPartPr>
            <p14:xfrm>
              <a:off x="4953240" y="4143240"/>
              <a:ext cx="1786320" cy="14760"/>
            </p14:xfrm>
          </p:contentPart>
        </mc:Choice>
        <mc:Fallback>
          <p:pic>
            <p:nvPicPr>
              <p:cNvPr id="15" name="Ink 14"/>
              <p:cNvPicPr/>
              <p:nvPr/>
            </p:nvPicPr>
            <p:blipFill>
              <a:blip r:embed="rId21"/>
              <a:stretch>
                <a:fillRect/>
              </a:stretch>
            </p:blipFill>
            <p:spPr>
              <a:xfrm>
                <a:off x="4937400" y="4079880"/>
                <a:ext cx="1818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p14:cNvContentPartPr/>
              <p14:nvPr/>
            </p14:nvContentPartPr>
            <p14:xfrm>
              <a:off x="7515360" y="4129200"/>
              <a:ext cx="1086120" cy="9720"/>
            </p14:xfrm>
          </p:contentPart>
        </mc:Choice>
        <mc:Fallback>
          <p:pic>
            <p:nvPicPr>
              <p:cNvPr id="16" name="Ink 15"/>
              <p:cNvPicPr/>
              <p:nvPr/>
            </p:nvPicPr>
            <p:blipFill>
              <a:blip r:embed="rId23"/>
              <a:stretch>
                <a:fillRect/>
              </a:stretch>
            </p:blipFill>
            <p:spPr>
              <a:xfrm>
                <a:off x="7499520" y="4065480"/>
                <a:ext cx="1117800" cy="137160"/>
              </a:xfrm>
              <a:prstGeom prst="rect">
                <a:avLst/>
              </a:prstGeom>
            </p:spPr>
          </p:pic>
        </mc:Fallback>
      </mc:AlternateContent>
    </p:spTree>
    <p:extLst>
      <p:ext uri="{BB962C8B-B14F-4D97-AF65-F5344CB8AC3E}">
        <p14:creationId xmlns:p14="http://schemas.microsoft.com/office/powerpoint/2010/main" val="3719407433"/>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EB7A9-9F98-49F6-A7A9-7CF1817BCB0E}"/>
              </a:ext>
            </a:extLst>
          </p:cNvPr>
          <p:cNvSpPr>
            <a:spLocks noGrp="1"/>
          </p:cNvSpPr>
          <p:nvPr>
            <p:ph type="title"/>
          </p:nvPr>
        </p:nvSpPr>
        <p:spPr/>
        <p:txBody>
          <a:bodyPr/>
          <a:lstStyle/>
          <a:p>
            <a:r>
              <a:rPr lang="en-US" dirty="0"/>
              <a:t>Block diagram … cont.</a:t>
            </a:r>
          </a:p>
        </p:txBody>
      </p:sp>
      <p:sp>
        <p:nvSpPr>
          <p:cNvPr id="3" name="Content Placeholder 2">
            <a:extLst>
              <a:ext uri="{FF2B5EF4-FFF2-40B4-BE49-F238E27FC236}">
                <a16:creationId xmlns:a16="http://schemas.microsoft.com/office/drawing/2014/main" xmlns="" id="{527DF0AC-55E5-4998-9870-E1E0CE0EE8EA}"/>
              </a:ext>
            </a:extLst>
          </p:cNvPr>
          <p:cNvSpPr>
            <a:spLocks noGrp="1"/>
          </p:cNvSpPr>
          <p:nvPr>
            <p:ph idx="1"/>
          </p:nvPr>
        </p:nvSpPr>
        <p:spPr/>
        <p:txBody>
          <a:bodyPr/>
          <a:lstStyle/>
          <a:p>
            <a:r>
              <a:rPr lang="en-US" dirty="0"/>
              <a:t>Block diagrams present a high-level picture of the system structure, which people from different disciplines, who are involved in the system development process, can readily understand. </a:t>
            </a:r>
          </a:p>
          <a:p>
            <a:r>
              <a:rPr lang="en-US" dirty="0"/>
              <a:t>In spite of their widespread use, Bass et al. dislike informal block diagrams for describing an architecture. </a:t>
            </a:r>
          </a:p>
          <a:p>
            <a:r>
              <a:rPr lang="en-US" dirty="0"/>
              <a:t>They claim that these informal diagrams are poor architectural representations, as they show neither the type of the relationships among system components nor the components’ externally visible properties.</a:t>
            </a:r>
          </a:p>
        </p:txBody>
      </p:sp>
      <p:sp>
        <p:nvSpPr>
          <p:cNvPr id="4" name="Date Placeholder 3">
            <a:extLst>
              <a:ext uri="{FF2B5EF4-FFF2-40B4-BE49-F238E27FC236}">
                <a16:creationId xmlns:a16="http://schemas.microsoft.com/office/drawing/2014/main" xmlns="" id="{3BDFDDCA-7C89-4784-9900-182FCB51C737}"/>
              </a:ext>
            </a:extLst>
          </p:cNvPr>
          <p:cNvSpPr>
            <a:spLocks noGrp="1"/>
          </p:cNvSpPr>
          <p:nvPr>
            <p:ph type="dt" sz="half" idx="10"/>
          </p:nvPr>
        </p:nvSpPr>
        <p:spPr/>
        <p:txBody>
          <a:bodyPr/>
          <a:lstStyle/>
          <a:p>
            <a:fld id="{1EC4D177-3FD8-1541-B11E-1C53E75416D7}" type="datetime1">
              <a:rPr lang="en-GB" smtClean="0"/>
              <a:t>30/11/2024</a:t>
            </a:fld>
            <a:endParaRPr lang="en-US"/>
          </a:p>
        </p:txBody>
      </p:sp>
      <p:sp>
        <p:nvSpPr>
          <p:cNvPr id="5" name="Slide Number Placeholder 4">
            <a:extLst>
              <a:ext uri="{FF2B5EF4-FFF2-40B4-BE49-F238E27FC236}">
                <a16:creationId xmlns:a16="http://schemas.microsoft.com/office/drawing/2014/main" xmlns="" id="{28039876-754C-44BB-A8DC-AFCE2A220B67}"/>
              </a:ext>
            </a:extLst>
          </p:cNvPr>
          <p:cNvSpPr>
            <a:spLocks noGrp="1"/>
          </p:cNvSpPr>
          <p:nvPr>
            <p:ph type="sldNum" sz="quarter" idx="12"/>
          </p:nvPr>
        </p:nvSpPr>
        <p:spPr/>
        <p:txBody>
          <a:bodyPr/>
          <a:lstStyle/>
          <a:p>
            <a:fld id="{EC33B370-F672-B743-B3AF-248A63C17270}" type="slidenum">
              <a:rPr lang="en-US" smtClean="0"/>
              <a:pPr/>
              <a:t>19</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4415040" y="1866960"/>
              <a:ext cx="2986200" cy="28800"/>
            </p14:xfrm>
          </p:contentPart>
        </mc:Choice>
        <mc:Fallback>
          <p:pic>
            <p:nvPicPr>
              <p:cNvPr id="6" name="Ink 5"/>
              <p:cNvPicPr/>
              <p:nvPr/>
            </p:nvPicPr>
            <p:blipFill>
              <a:blip r:embed="rId3"/>
              <a:stretch>
                <a:fillRect/>
              </a:stretch>
            </p:blipFill>
            <p:spPr>
              <a:xfrm>
                <a:off x="4399200" y="1803240"/>
                <a:ext cx="30182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905040" y="2238480"/>
              <a:ext cx="2310120" cy="33480"/>
            </p14:xfrm>
          </p:contentPart>
        </mc:Choice>
        <mc:Fallback>
          <p:pic>
            <p:nvPicPr>
              <p:cNvPr id="7" name="Ink 6"/>
              <p:cNvPicPr/>
              <p:nvPr/>
            </p:nvPicPr>
            <p:blipFill>
              <a:blip r:embed="rId5"/>
              <a:stretch>
                <a:fillRect/>
              </a:stretch>
            </p:blipFill>
            <p:spPr>
              <a:xfrm>
                <a:off x="889200" y="2174760"/>
                <a:ext cx="23418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1543320" y="2957400"/>
              <a:ext cx="2853000" cy="100440"/>
            </p14:xfrm>
          </p:contentPart>
        </mc:Choice>
        <mc:Fallback>
          <p:pic>
            <p:nvPicPr>
              <p:cNvPr id="8" name="Ink 7"/>
              <p:cNvPicPr/>
              <p:nvPr/>
            </p:nvPicPr>
            <p:blipFill>
              <a:blip r:embed="rId7"/>
              <a:stretch>
                <a:fillRect/>
              </a:stretch>
            </p:blipFill>
            <p:spPr>
              <a:xfrm>
                <a:off x="1527120" y="2894040"/>
                <a:ext cx="28850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6419880" y="4343400"/>
              <a:ext cx="1124280" cy="43200"/>
            </p14:xfrm>
          </p:contentPart>
        </mc:Choice>
        <mc:Fallback>
          <p:pic>
            <p:nvPicPr>
              <p:cNvPr id="9" name="Ink 8"/>
              <p:cNvPicPr/>
              <p:nvPr/>
            </p:nvPicPr>
            <p:blipFill>
              <a:blip r:embed="rId9"/>
              <a:stretch>
                <a:fillRect/>
              </a:stretch>
            </p:blipFill>
            <p:spPr>
              <a:xfrm>
                <a:off x="6404040" y="4280040"/>
                <a:ext cx="11559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947880" y="4714920"/>
              <a:ext cx="3657960" cy="19440"/>
            </p14:xfrm>
          </p:contentPart>
        </mc:Choice>
        <mc:Fallback>
          <p:pic>
            <p:nvPicPr>
              <p:cNvPr id="10" name="Ink 9"/>
              <p:cNvPicPr/>
              <p:nvPr/>
            </p:nvPicPr>
            <p:blipFill>
              <a:blip r:embed="rId11"/>
              <a:stretch>
                <a:fillRect/>
              </a:stretch>
            </p:blipFill>
            <p:spPr>
              <a:xfrm>
                <a:off x="932040" y="4651200"/>
                <a:ext cx="36896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6900840" y="4729320"/>
              <a:ext cx="824400" cy="9720"/>
            </p14:xfrm>
          </p:contentPart>
        </mc:Choice>
        <mc:Fallback>
          <p:pic>
            <p:nvPicPr>
              <p:cNvPr id="11" name="Ink 10"/>
              <p:cNvPicPr/>
              <p:nvPr/>
            </p:nvPicPr>
            <p:blipFill>
              <a:blip r:embed="rId13"/>
              <a:stretch>
                <a:fillRect/>
              </a:stretch>
            </p:blipFill>
            <p:spPr>
              <a:xfrm>
                <a:off x="6885000" y="4665600"/>
                <a:ext cx="8560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2543400" y="5095800"/>
              <a:ext cx="1486080" cy="43200"/>
            </p14:xfrm>
          </p:contentPart>
        </mc:Choice>
        <mc:Fallback>
          <p:pic>
            <p:nvPicPr>
              <p:cNvPr id="12" name="Ink 11"/>
              <p:cNvPicPr/>
              <p:nvPr/>
            </p:nvPicPr>
            <p:blipFill>
              <a:blip r:embed="rId15"/>
              <a:stretch>
                <a:fillRect/>
              </a:stretch>
            </p:blipFill>
            <p:spPr>
              <a:xfrm>
                <a:off x="2527560" y="5032440"/>
                <a:ext cx="15177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1447920" y="5381640"/>
              <a:ext cx="5372280" cy="147960"/>
            </p14:xfrm>
          </p:contentPart>
        </mc:Choice>
        <mc:Fallback>
          <p:pic>
            <p:nvPicPr>
              <p:cNvPr id="13" name="Ink 12"/>
              <p:cNvPicPr/>
              <p:nvPr/>
            </p:nvPicPr>
            <p:blipFill>
              <a:blip r:embed="rId17"/>
              <a:stretch>
                <a:fillRect/>
              </a:stretch>
            </p:blipFill>
            <p:spPr>
              <a:xfrm>
                <a:off x="1432080" y="5318280"/>
                <a:ext cx="5404320" cy="274680"/>
              </a:xfrm>
              <a:prstGeom prst="rect">
                <a:avLst/>
              </a:prstGeom>
            </p:spPr>
          </p:pic>
        </mc:Fallback>
      </mc:AlternateContent>
    </p:spTree>
    <p:extLst>
      <p:ext uri="{BB962C8B-B14F-4D97-AF65-F5344CB8AC3E}">
        <p14:creationId xmlns:p14="http://schemas.microsoft.com/office/powerpoint/2010/main" val="364508532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xmlns="" id="{C9667C07-9BB7-4EBC-B6B2-505E34CD917E}"/>
              </a:ext>
            </a:extLst>
          </p:cNvPr>
          <p:cNvSpPr>
            <a:spLocks noGrp="1"/>
          </p:cNvSpPr>
          <p:nvPr>
            <p:ph idx="1"/>
          </p:nvPr>
        </p:nvSpPr>
        <p:spPr/>
        <p:txBody>
          <a:bodyPr/>
          <a:lstStyle/>
          <a:p>
            <a:pPr>
              <a:buFont typeface="Wingdings" panose="05000000000000000000" pitchFamily="2" charset="2"/>
              <a:buChar char="§"/>
            </a:pPr>
            <a:r>
              <a:rPr lang="en-US" dirty="0">
                <a:solidFill>
                  <a:schemeClr val="tx1"/>
                </a:solidFill>
              </a:rPr>
              <a:t>Chapter 6 of </a:t>
            </a:r>
            <a:r>
              <a:rPr lang="en-US" dirty="0">
                <a:solidFill>
                  <a:srgbClr val="0070C0"/>
                </a:solidFill>
              </a:rPr>
              <a:t>Software Engineering book </a:t>
            </a:r>
            <a:r>
              <a:rPr lang="en-US" dirty="0">
                <a:solidFill>
                  <a:schemeClr val="tx1"/>
                </a:solidFill>
              </a:rPr>
              <a:t>- by Ian Sommerville. l0th Edition. Addison Wesley, 2015,  ISBN-10: 0137035152.</a:t>
            </a:r>
          </a:p>
        </p:txBody>
      </p:sp>
      <p:sp>
        <p:nvSpPr>
          <p:cNvPr id="4" name="Slide Number Placeholder 3">
            <a:extLst>
              <a:ext uri="{FF2B5EF4-FFF2-40B4-BE49-F238E27FC236}">
                <a16:creationId xmlns:a16="http://schemas.microsoft.com/office/drawing/2014/main" xmlns=""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283380035"/>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Block diagram … cont.</a:t>
            </a:r>
          </a:p>
        </p:txBody>
      </p:sp>
      <p:sp>
        <p:nvSpPr>
          <p:cNvPr id="57347" name="Rectangle 3"/>
          <p:cNvSpPr>
            <a:spLocks noGrp="1" noChangeArrowheads="1"/>
          </p:cNvSpPr>
          <p:nvPr>
            <p:ph idx="1"/>
          </p:nvPr>
        </p:nvSpPr>
        <p:spPr/>
        <p:txBody>
          <a:bodyPr/>
          <a:lstStyle/>
          <a:p>
            <a:r>
              <a:rPr lang="en-US" dirty="0"/>
              <a:t>Very abstract - they do not show the nature of component relationships nor the externally visible properties of the sub-systems.</a:t>
            </a:r>
          </a:p>
          <a:p>
            <a:r>
              <a:rPr lang="en-US" dirty="0"/>
              <a:t>However, useful for communication with stakeholders and for project planning.</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30/11/2024</a:t>
            </a:fld>
            <a:endParaRPr lang="en-US"/>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57240" y="1866960"/>
              <a:ext cx="1648440" cy="19440"/>
            </p14:xfrm>
          </p:contentPart>
        </mc:Choice>
        <mc:Fallback>
          <p:pic>
            <p:nvPicPr>
              <p:cNvPr id="3" name="Ink 2"/>
              <p:cNvPicPr/>
              <p:nvPr/>
            </p:nvPicPr>
            <p:blipFill>
              <a:blip r:embed="rId3"/>
              <a:stretch>
                <a:fillRect/>
              </a:stretch>
            </p:blipFill>
            <p:spPr>
              <a:xfrm>
                <a:off x="941400" y="1803240"/>
                <a:ext cx="16801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5391360" y="1871640"/>
              <a:ext cx="1495800" cy="24120"/>
            </p14:xfrm>
          </p:contentPart>
        </mc:Choice>
        <mc:Fallback>
          <p:pic>
            <p:nvPicPr>
              <p:cNvPr id="5" name="Ink 4"/>
              <p:cNvPicPr/>
              <p:nvPr/>
            </p:nvPicPr>
            <p:blipFill>
              <a:blip r:embed="rId5"/>
              <a:stretch>
                <a:fillRect/>
              </a:stretch>
            </p:blipFill>
            <p:spPr>
              <a:xfrm>
                <a:off x="5375520" y="1808280"/>
                <a:ext cx="15274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1052640" y="2171520"/>
              <a:ext cx="3119760" cy="62280"/>
            </p14:xfrm>
          </p:contentPart>
        </mc:Choice>
        <mc:Fallback>
          <p:pic>
            <p:nvPicPr>
              <p:cNvPr id="6" name="Ink 5"/>
              <p:cNvPicPr/>
              <p:nvPr/>
            </p:nvPicPr>
            <p:blipFill>
              <a:blip r:embed="rId7"/>
              <a:stretch>
                <a:fillRect/>
              </a:stretch>
            </p:blipFill>
            <p:spPr>
              <a:xfrm>
                <a:off x="1036800" y="2108160"/>
                <a:ext cx="31514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2405160" y="3076560"/>
              <a:ext cx="3224520" cy="43200"/>
            </p14:xfrm>
          </p:contentPart>
        </mc:Choice>
        <mc:Fallback>
          <p:pic>
            <p:nvPicPr>
              <p:cNvPr id="7" name="Ink 6"/>
              <p:cNvPicPr/>
              <p:nvPr/>
            </p:nvPicPr>
            <p:blipFill>
              <a:blip r:embed="rId9"/>
              <a:stretch>
                <a:fillRect/>
              </a:stretch>
            </p:blipFill>
            <p:spPr>
              <a:xfrm>
                <a:off x="2389320" y="3013200"/>
                <a:ext cx="32562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6472440" y="3062160"/>
              <a:ext cx="1352880" cy="67320"/>
            </p14:xfrm>
          </p:contentPart>
        </mc:Choice>
        <mc:Fallback>
          <p:pic>
            <p:nvPicPr>
              <p:cNvPr id="8" name="Ink 7"/>
              <p:cNvPicPr/>
              <p:nvPr/>
            </p:nvPicPr>
            <p:blipFill>
              <a:blip r:embed="rId11"/>
              <a:stretch>
                <a:fillRect/>
              </a:stretch>
            </p:blipFill>
            <p:spPr>
              <a:xfrm>
                <a:off x="6456600" y="2998800"/>
                <a:ext cx="13845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2100240" y="3471840"/>
              <a:ext cx="1748520" cy="43200"/>
            </p14:xfrm>
          </p:contentPart>
        </mc:Choice>
        <mc:Fallback>
          <p:pic>
            <p:nvPicPr>
              <p:cNvPr id="9" name="Ink 8"/>
              <p:cNvPicPr/>
              <p:nvPr/>
            </p:nvPicPr>
            <p:blipFill>
              <a:blip r:embed="rId13"/>
              <a:stretch>
                <a:fillRect/>
              </a:stretch>
            </p:blipFill>
            <p:spPr>
              <a:xfrm>
                <a:off x="2084400" y="3408480"/>
                <a:ext cx="1780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928800" y="3443400"/>
              <a:ext cx="524160" cy="33480"/>
            </p14:xfrm>
          </p:contentPart>
        </mc:Choice>
        <mc:Fallback>
          <p:pic>
            <p:nvPicPr>
              <p:cNvPr id="10" name="Ink 9"/>
              <p:cNvPicPr/>
              <p:nvPr/>
            </p:nvPicPr>
            <p:blipFill>
              <a:blip r:embed="rId15"/>
              <a:stretch>
                <a:fillRect/>
              </a:stretch>
            </p:blipFill>
            <p:spPr>
              <a:xfrm>
                <a:off x="912960" y="3379680"/>
                <a:ext cx="555840" cy="16092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672B1-49D0-4798-AE30-F82CE9294579}"/>
              </a:ext>
            </a:extLst>
          </p:cNvPr>
          <p:cNvSpPr>
            <a:spLocks noGrp="1"/>
          </p:cNvSpPr>
          <p:nvPr>
            <p:ph type="title"/>
          </p:nvPr>
        </p:nvSpPr>
        <p:spPr/>
        <p:txBody>
          <a:bodyPr/>
          <a:lstStyle/>
          <a:p>
            <a:r>
              <a:rPr lang="en-US" dirty="0"/>
              <a:t>Block diagram … cont.</a:t>
            </a:r>
          </a:p>
        </p:txBody>
      </p:sp>
      <p:sp>
        <p:nvSpPr>
          <p:cNvPr id="3" name="Content Placeholder 2">
            <a:extLst>
              <a:ext uri="{FF2B5EF4-FFF2-40B4-BE49-F238E27FC236}">
                <a16:creationId xmlns:a16="http://schemas.microsoft.com/office/drawing/2014/main" xmlns="" id="{7CAAED16-A77E-4FD3-960B-373E944A840A}"/>
              </a:ext>
            </a:extLst>
          </p:cNvPr>
          <p:cNvSpPr>
            <a:spLocks noGrp="1"/>
          </p:cNvSpPr>
          <p:nvPr>
            <p:ph idx="1"/>
          </p:nvPr>
        </p:nvSpPr>
        <p:spPr/>
        <p:txBody>
          <a:bodyPr/>
          <a:lstStyle/>
          <a:p>
            <a:r>
              <a:rPr lang="en-US" dirty="0"/>
              <a:t>Block diagrams are a good way of supporting communications between the people involved in the software design process. They are intuitive, and domain experts and software engineers can relate to them and participate in discussions about the system. </a:t>
            </a:r>
          </a:p>
          <a:p>
            <a:r>
              <a:rPr lang="en-US" dirty="0"/>
              <a:t>Managers find them helpful in planning the project. For many projects, block diagrams are the only architectural description.</a:t>
            </a:r>
          </a:p>
        </p:txBody>
      </p:sp>
      <p:sp>
        <p:nvSpPr>
          <p:cNvPr id="4" name="Date Placeholder 3">
            <a:extLst>
              <a:ext uri="{FF2B5EF4-FFF2-40B4-BE49-F238E27FC236}">
                <a16:creationId xmlns:a16="http://schemas.microsoft.com/office/drawing/2014/main" xmlns="" id="{A24F63D9-B20D-4B69-B1DB-CFEA65839E53}"/>
              </a:ext>
            </a:extLst>
          </p:cNvPr>
          <p:cNvSpPr>
            <a:spLocks noGrp="1"/>
          </p:cNvSpPr>
          <p:nvPr>
            <p:ph type="dt" sz="half" idx="10"/>
          </p:nvPr>
        </p:nvSpPr>
        <p:spPr/>
        <p:txBody>
          <a:bodyPr/>
          <a:lstStyle/>
          <a:p>
            <a:fld id="{1EC4D177-3FD8-1541-B11E-1C53E75416D7}" type="datetime1">
              <a:rPr lang="en-GB" smtClean="0"/>
              <a:t>30/11/2024</a:t>
            </a:fld>
            <a:endParaRPr lang="en-US"/>
          </a:p>
        </p:txBody>
      </p:sp>
      <p:sp>
        <p:nvSpPr>
          <p:cNvPr id="5" name="Slide Number Placeholder 4">
            <a:extLst>
              <a:ext uri="{FF2B5EF4-FFF2-40B4-BE49-F238E27FC236}">
                <a16:creationId xmlns:a16="http://schemas.microsoft.com/office/drawing/2014/main" xmlns="" id="{8BB10F23-0B64-4B17-A283-22D3733BA485}"/>
              </a:ext>
            </a:extLst>
          </p:cNvPr>
          <p:cNvSpPr>
            <a:spLocks noGrp="1"/>
          </p:cNvSpPr>
          <p:nvPr>
            <p:ph type="sldNum" sz="quarter" idx="12"/>
          </p:nvPr>
        </p:nvSpPr>
        <p:spPr/>
        <p:txBody>
          <a:bodyPr/>
          <a:lstStyle/>
          <a:p>
            <a:fld id="{EC33B370-F672-B743-B3AF-248A63C17270}" type="slidenum">
              <a:rPr lang="en-US" smtClean="0"/>
              <a:pPr/>
              <a:t>21</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981360" y="3824280"/>
              <a:ext cx="1162080" cy="24120"/>
            </p14:xfrm>
          </p:contentPart>
        </mc:Choice>
        <mc:Fallback>
          <p:pic>
            <p:nvPicPr>
              <p:cNvPr id="6" name="Ink 5"/>
              <p:cNvPicPr/>
              <p:nvPr/>
            </p:nvPicPr>
            <p:blipFill>
              <a:blip r:embed="rId3"/>
              <a:stretch>
                <a:fillRect/>
              </a:stretch>
            </p:blipFill>
            <p:spPr>
              <a:xfrm>
                <a:off x="965160" y="3760920"/>
                <a:ext cx="11944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3719520" y="3833640"/>
              <a:ext cx="852840" cy="33840"/>
            </p14:xfrm>
          </p:contentPart>
        </mc:Choice>
        <mc:Fallback>
          <p:pic>
            <p:nvPicPr>
              <p:cNvPr id="7" name="Ink 6"/>
              <p:cNvPicPr/>
              <p:nvPr/>
            </p:nvPicPr>
            <p:blipFill>
              <a:blip r:embed="rId5"/>
              <a:stretch>
                <a:fillRect/>
              </a:stretch>
            </p:blipFill>
            <p:spPr>
              <a:xfrm>
                <a:off x="3703680" y="3770280"/>
                <a:ext cx="8845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4986360" y="3876840"/>
              <a:ext cx="1062360" cy="14400"/>
            </p14:xfrm>
          </p:contentPart>
        </mc:Choice>
        <mc:Fallback>
          <p:pic>
            <p:nvPicPr>
              <p:cNvPr id="8" name="Ink 7"/>
              <p:cNvPicPr/>
              <p:nvPr/>
            </p:nvPicPr>
            <p:blipFill>
              <a:blip r:embed="rId7"/>
              <a:stretch>
                <a:fillRect/>
              </a:stretch>
            </p:blipFill>
            <p:spPr>
              <a:xfrm>
                <a:off x="4970520" y="3813120"/>
                <a:ext cx="1094040" cy="141840"/>
              </a:xfrm>
              <a:prstGeom prst="rect">
                <a:avLst/>
              </a:prstGeom>
            </p:spPr>
          </p:pic>
        </mc:Fallback>
      </mc:AlternateContent>
    </p:spTree>
    <p:extLst>
      <p:ext uri="{BB962C8B-B14F-4D97-AF65-F5344CB8AC3E}">
        <p14:creationId xmlns:p14="http://schemas.microsoft.com/office/powerpoint/2010/main" val="2038283831"/>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8CF5F-8508-4FD5-831A-DD0E4D10AF2F}"/>
              </a:ext>
            </a:extLst>
          </p:cNvPr>
          <p:cNvSpPr>
            <a:spLocks noGrp="1"/>
          </p:cNvSpPr>
          <p:nvPr>
            <p:ph type="title"/>
          </p:nvPr>
        </p:nvSpPr>
        <p:spPr/>
        <p:txBody>
          <a:bodyPr/>
          <a:lstStyle/>
          <a:p>
            <a:r>
              <a:rPr lang="en-US" dirty="0"/>
              <a:t>Use of architectural models</a:t>
            </a:r>
          </a:p>
        </p:txBody>
      </p:sp>
      <p:sp>
        <p:nvSpPr>
          <p:cNvPr id="3" name="Content Placeholder 2">
            <a:extLst>
              <a:ext uri="{FF2B5EF4-FFF2-40B4-BE49-F238E27FC236}">
                <a16:creationId xmlns:a16="http://schemas.microsoft.com/office/drawing/2014/main" xmlns="" id="{4ABF4F4D-9ED8-4AF8-86FC-5D56765CC53E}"/>
              </a:ext>
            </a:extLst>
          </p:cNvPr>
          <p:cNvSpPr>
            <a:spLocks noGrp="1"/>
          </p:cNvSpPr>
          <p:nvPr>
            <p:ph idx="1"/>
          </p:nvPr>
        </p:nvSpPr>
        <p:spPr/>
        <p:txBody>
          <a:bodyPr/>
          <a:lstStyle/>
          <a:p>
            <a:r>
              <a:rPr lang="en-US" dirty="0"/>
              <a:t>The apparent contradictions between architectural theory and industrial practice arise because there are two ways in which an architectural model of a program is used:</a:t>
            </a:r>
          </a:p>
          <a:p>
            <a:pPr marL="0" indent="0">
              <a:buNone/>
            </a:pPr>
            <a:endParaRPr lang="en-US" dirty="0"/>
          </a:p>
          <a:p>
            <a:pPr lvl="1"/>
            <a:r>
              <a:rPr lang="en-US" sz="2400" dirty="0"/>
              <a:t>As a way of facilitating discussion about the system design.</a:t>
            </a:r>
          </a:p>
          <a:p>
            <a:pPr lvl="1"/>
            <a:r>
              <a:rPr lang="en-US" sz="2400" dirty="0"/>
              <a:t>As a way of documenting an architecture that has been designed.</a:t>
            </a:r>
          </a:p>
          <a:p>
            <a:endParaRPr lang="en-US" dirty="0"/>
          </a:p>
        </p:txBody>
      </p:sp>
      <p:sp>
        <p:nvSpPr>
          <p:cNvPr id="4" name="Date Placeholder 3">
            <a:extLst>
              <a:ext uri="{FF2B5EF4-FFF2-40B4-BE49-F238E27FC236}">
                <a16:creationId xmlns:a16="http://schemas.microsoft.com/office/drawing/2014/main" xmlns="" id="{A806656A-A3AD-4081-966D-5417F7A5294E}"/>
              </a:ext>
            </a:extLst>
          </p:cNvPr>
          <p:cNvSpPr>
            <a:spLocks noGrp="1"/>
          </p:cNvSpPr>
          <p:nvPr>
            <p:ph type="dt" sz="half" idx="10"/>
          </p:nvPr>
        </p:nvSpPr>
        <p:spPr/>
        <p:txBody>
          <a:bodyPr/>
          <a:lstStyle/>
          <a:p>
            <a:fld id="{1EC4D177-3FD8-1541-B11E-1C53E75416D7}" type="datetime1">
              <a:rPr lang="en-GB" smtClean="0"/>
              <a:t>30/11/2024</a:t>
            </a:fld>
            <a:endParaRPr lang="en-US"/>
          </a:p>
        </p:txBody>
      </p:sp>
      <p:sp>
        <p:nvSpPr>
          <p:cNvPr id="5" name="Slide Number Placeholder 4">
            <a:extLst>
              <a:ext uri="{FF2B5EF4-FFF2-40B4-BE49-F238E27FC236}">
                <a16:creationId xmlns:a16="http://schemas.microsoft.com/office/drawing/2014/main" xmlns="" id="{6C221416-4B7A-43F8-9915-27E99ABEF86C}"/>
              </a:ext>
            </a:extLst>
          </p:cNvPr>
          <p:cNvSpPr>
            <a:spLocks noGrp="1"/>
          </p:cNvSpPr>
          <p:nvPr>
            <p:ph type="sldNum" sz="quarter" idx="12"/>
          </p:nvPr>
        </p:nvSpPr>
        <p:spPr/>
        <p:txBody>
          <a:bodyPr/>
          <a:lstStyle/>
          <a:p>
            <a:fld id="{EC33B370-F672-B743-B3AF-248A63C17270}" type="slidenum">
              <a:rPr lang="en-US" smtClean="0"/>
              <a:pPr/>
              <a:t>22</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990800" y="3586320"/>
              <a:ext cx="567000" cy="28800"/>
            </p14:xfrm>
          </p:contentPart>
        </mc:Choice>
        <mc:Fallback>
          <p:pic>
            <p:nvPicPr>
              <p:cNvPr id="6" name="Ink 5"/>
              <p:cNvPicPr/>
              <p:nvPr/>
            </p:nvPicPr>
            <p:blipFill>
              <a:blip r:embed="rId3"/>
              <a:stretch>
                <a:fillRect/>
              </a:stretch>
            </p:blipFill>
            <p:spPr>
              <a:xfrm>
                <a:off x="1974960" y="3522600"/>
                <a:ext cx="5986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2986200" y="3486240"/>
              <a:ext cx="2838960" cy="100440"/>
            </p14:xfrm>
          </p:contentPart>
        </mc:Choice>
        <mc:Fallback>
          <p:pic>
            <p:nvPicPr>
              <p:cNvPr id="7" name="Ink 6"/>
              <p:cNvPicPr/>
              <p:nvPr/>
            </p:nvPicPr>
            <p:blipFill>
              <a:blip r:embed="rId5"/>
              <a:stretch>
                <a:fillRect/>
              </a:stretch>
            </p:blipFill>
            <p:spPr>
              <a:xfrm>
                <a:off x="2970360" y="3422520"/>
                <a:ext cx="2870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2981520" y="3571920"/>
              <a:ext cx="2781720" cy="62280"/>
            </p14:xfrm>
          </p:contentPart>
        </mc:Choice>
        <mc:Fallback>
          <p:pic>
            <p:nvPicPr>
              <p:cNvPr id="8" name="Ink 7"/>
              <p:cNvPicPr/>
              <p:nvPr/>
            </p:nvPicPr>
            <p:blipFill>
              <a:blip r:embed="rId7"/>
              <a:stretch>
                <a:fillRect/>
              </a:stretch>
            </p:blipFill>
            <p:spPr>
              <a:xfrm>
                <a:off x="2965680" y="3508200"/>
                <a:ext cx="28134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2928960" y="4414680"/>
              <a:ext cx="1734120" cy="5400"/>
            </p14:xfrm>
          </p:contentPart>
        </mc:Choice>
        <mc:Fallback>
          <p:pic>
            <p:nvPicPr>
              <p:cNvPr id="9" name="Ink 8"/>
              <p:cNvPicPr/>
              <p:nvPr/>
            </p:nvPicPr>
            <p:blipFill>
              <a:blip r:embed="rId9"/>
              <a:stretch>
                <a:fillRect/>
              </a:stretch>
            </p:blipFill>
            <p:spPr>
              <a:xfrm>
                <a:off x="2913120" y="4351320"/>
                <a:ext cx="1765800" cy="132120"/>
              </a:xfrm>
              <a:prstGeom prst="rect">
                <a:avLst/>
              </a:prstGeom>
            </p:spPr>
          </p:pic>
        </mc:Fallback>
      </mc:AlternateContent>
    </p:spTree>
    <p:extLst>
      <p:ext uri="{BB962C8B-B14F-4D97-AF65-F5344CB8AC3E}">
        <p14:creationId xmlns:p14="http://schemas.microsoft.com/office/powerpoint/2010/main" val="176392683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architectural models … cont.</a:t>
            </a:r>
          </a:p>
        </p:txBody>
      </p:sp>
      <p:sp>
        <p:nvSpPr>
          <p:cNvPr id="3" name="Content Placeholder 2"/>
          <p:cNvSpPr>
            <a:spLocks noGrp="1"/>
          </p:cNvSpPr>
          <p:nvPr>
            <p:ph idx="1"/>
          </p:nvPr>
        </p:nvSpPr>
        <p:spPr>
          <a:xfrm>
            <a:off x="457200" y="1600200"/>
            <a:ext cx="8229600" cy="4983162"/>
          </a:xfrm>
        </p:spPr>
        <p:txBody>
          <a:bodyPr/>
          <a:lstStyle/>
          <a:p>
            <a:r>
              <a:rPr lang="en-US" dirty="0"/>
              <a:t>As a way of facilitating discussion about the system design </a:t>
            </a:r>
          </a:p>
          <a:p>
            <a:pPr marL="0" indent="0">
              <a:buNone/>
            </a:pPr>
            <a:endParaRPr lang="en-US" dirty="0"/>
          </a:p>
          <a:p>
            <a:pPr lvl="1"/>
            <a:r>
              <a:rPr lang="en-US" dirty="0"/>
              <a:t>A high-level architectural view of a system is useful for communication with system stakeholders and project planning because it is not cluttered with detail. </a:t>
            </a:r>
          </a:p>
          <a:p>
            <a:pPr lvl="1"/>
            <a:r>
              <a:rPr lang="en-US" dirty="0"/>
              <a:t>Stakeholders can relate to it and understand an abstract view of the system. They can then discuss the system as a whole without being confused by detail. </a:t>
            </a:r>
          </a:p>
          <a:p>
            <a:pPr lvl="1"/>
            <a:r>
              <a:rPr lang="en-US" dirty="0"/>
              <a:t>The architectural model identifies the key components that are to be developed so that managers can start assigning people to plan the development of these systems.</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1BCEE-C103-40FD-B86C-0CAC9AB81F7D}"/>
              </a:ext>
            </a:extLst>
          </p:cNvPr>
          <p:cNvSpPr>
            <a:spLocks noGrp="1"/>
          </p:cNvSpPr>
          <p:nvPr>
            <p:ph type="title"/>
          </p:nvPr>
        </p:nvSpPr>
        <p:spPr/>
        <p:txBody>
          <a:bodyPr/>
          <a:lstStyle/>
          <a:p>
            <a:r>
              <a:rPr lang="en-US" dirty="0"/>
              <a:t>Use of architectural models … cont.</a:t>
            </a:r>
          </a:p>
        </p:txBody>
      </p:sp>
      <p:sp>
        <p:nvSpPr>
          <p:cNvPr id="3" name="Content Placeholder 2">
            <a:extLst>
              <a:ext uri="{FF2B5EF4-FFF2-40B4-BE49-F238E27FC236}">
                <a16:creationId xmlns:a16="http://schemas.microsoft.com/office/drawing/2014/main" xmlns="" id="{7652EDFC-E315-419D-AEDA-1FDFA640AB2B}"/>
              </a:ext>
            </a:extLst>
          </p:cNvPr>
          <p:cNvSpPr>
            <a:spLocks noGrp="1"/>
          </p:cNvSpPr>
          <p:nvPr>
            <p:ph idx="1"/>
          </p:nvPr>
        </p:nvSpPr>
        <p:spPr/>
        <p:txBody>
          <a:bodyPr/>
          <a:lstStyle/>
          <a:p>
            <a:r>
              <a:rPr lang="en-US" dirty="0"/>
              <a:t>As a way of documenting an architecture that has been designed </a:t>
            </a:r>
          </a:p>
          <a:p>
            <a:pPr marL="0" indent="0">
              <a:buNone/>
            </a:pPr>
            <a:endParaRPr lang="en-US" dirty="0"/>
          </a:p>
          <a:p>
            <a:pPr lvl="1"/>
            <a:r>
              <a:rPr lang="en-US" sz="2200" dirty="0"/>
              <a:t>The aim here is to produce a complete system model that shows the different components in a system, their interfaces and their connections. </a:t>
            </a:r>
          </a:p>
          <a:p>
            <a:pPr lvl="1"/>
            <a:r>
              <a:rPr lang="en-US" sz="2200" dirty="0"/>
              <a:t>The argument for such a model is that such a detailed architectural description makes it easier to understand and evolve the system.</a:t>
            </a:r>
          </a:p>
        </p:txBody>
      </p:sp>
      <p:sp>
        <p:nvSpPr>
          <p:cNvPr id="4" name="Date Placeholder 3">
            <a:extLst>
              <a:ext uri="{FF2B5EF4-FFF2-40B4-BE49-F238E27FC236}">
                <a16:creationId xmlns:a16="http://schemas.microsoft.com/office/drawing/2014/main" xmlns="" id="{4A9766CF-0D40-45E8-9EAF-23062DD215BD}"/>
              </a:ext>
            </a:extLst>
          </p:cNvPr>
          <p:cNvSpPr>
            <a:spLocks noGrp="1"/>
          </p:cNvSpPr>
          <p:nvPr>
            <p:ph type="dt" sz="half" idx="10"/>
          </p:nvPr>
        </p:nvSpPr>
        <p:spPr/>
        <p:txBody>
          <a:bodyPr/>
          <a:lstStyle/>
          <a:p>
            <a:fld id="{1EC4D177-3FD8-1541-B11E-1C53E75416D7}" type="datetime1">
              <a:rPr lang="en-GB" smtClean="0"/>
              <a:t>30/11/2024</a:t>
            </a:fld>
            <a:endParaRPr lang="en-US"/>
          </a:p>
        </p:txBody>
      </p:sp>
      <p:sp>
        <p:nvSpPr>
          <p:cNvPr id="5" name="Slide Number Placeholder 4">
            <a:extLst>
              <a:ext uri="{FF2B5EF4-FFF2-40B4-BE49-F238E27FC236}">
                <a16:creationId xmlns:a16="http://schemas.microsoft.com/office/drawing/2014/main" xmlns="" id="{9EFEFC01-DF0A-405F-9E4E-54D2869999D0}"/>
              </a:ext>
            </a:extLst>
          </p:cNvPr>
          <p:cNvSpPr>
            <a:spLocks noGrp="1"/>
          </p:cNvSpPr>
          <p:nvPr>
            <p:ph type="sldNum" sz="quarter" idx="12"/>
          </p:nvPr>
        </p:nvSpPr>
        <p:spPr/>
        <p:txBody>
          <a:bodyPr/>
          <a:lstStyle/>
          <a:p>
            <a:fld id="{EC33B370-F672-B743-B3AF-248A63C17270}" type="slidenum">
              <a:rPr lang="en-US" smtClean="0"/>
              <a:pPr/>
              <a:t>24</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2624400" y="1862280"/>
              <a:ext cx="1652760" cy="19440"/>
            </p14:xfrm>
          </p:contentPart>
        </mc:Choice>
        <mc:Fallback>
          <p:pic>
            <p:nvPicPr>
              <p:cNvPr id="6" name="Ink 5"/>
              <p:cNvPicPr/>
              <p:nvPr/>
            </p:nvPicPr>
            <p:blipFill>
              <a:blip r:embed="rId3"/>
              <a:stretch>
                <a:fillRect/>
              </a:stretch>
            </p:blipFill>
            <p:spPr>
              <a:xfrm>
                <a:off x="2608560" y="1798560"/>
                <a:ext cx="1684440" cy="146520"/>
              </a:xfrm>
              <a:prstGeom prst="rect">
                <a:avLst/>
              </a:prstGeom>
            </p:spPr>
          </p:pic>
        </mc:Fallback>
      </mc:AlternateContent>
    </p:spTree>
    <p:extLst>
      <p:ext uri="{BB962C8B-B14F-4D97-AF65-F5344CB8AC3E}">
        <p14:creationId xmlns:p14="http://schemas.microsoft.com/office/powerpoint/2010/main" val="190227288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a:t>
            </a:r>
            <a:endParaRPr lang="en-GB"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30/11/2024</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19144" cy="1470025"/>
          </a:xfrm>
        </p:spPr>
        <p:txBody>
          <a:bodyPr/>
          <a:lstStyle/>
          <a:p>
            <a:pPr algn="ctr"/>
            <a:r>
              <a:rPr lang="en-US" dirty="0"/>
              <a:t>Chapter 1 – Architectural Design</a:t>
            </a:r>
          </a:p>
        </p:txBody>
      </p:sp>
      <p:sp>
        <p:nvSpPr>
          <p:cNvPr id="3" name="Subtitle 2"/>
          <p:cNvSpPr>
            <a:spLocks noGrp="1"/>
          </p:cNvSpPr>
          <p:nvPr>
            <p:ph type="subTitle" idx="1"/>
          </p:nvPr>
        </p:nvSpPr>
        <p:spPr>
          <a:xfrm>
            <a:off x="685800" y="3751290"/>
            <a:ext cx="7019144" cy="2605060"/>
          </a:xfrm>
        </p:spPr>
        <p:txBody>
          <a:bodyPr/>
          <a:lstStyle/>
          <a:p>
            <a:pPr>
              <a:spcBef>
                <a:spcPct val="0"/>
              </a:spcBef>
            </a:pPr>
            <a:r>
              <a:rPr lang="en-US" sz="2400" b="1" dirty="0">
                <a:solidFill>
                  <a:srgbClr val="46424D"/>
                </a:solidFill>
                <a:latin typeface="Arial"/>
                <a:cs typeface="Arial"/>
              </a:rPr>
              <a:t>Mutah University</a:t>
            </a:r>
          </a:p>
          <a:p>
            <a:pPr>
              <a:spcBef>
                <a:spcPct val="0"/>
              </a:spcBef>
            </a:pPr>
            <a:r>
              <a:rPr lang="en-US" sz="2400" b="1" dirty="0">
                <a:solidFill>
                  <a:srgbClr val="46424D"/>
                </a:solidFill>
                <a:latin typeface="Arial"/>
                <a:cs typeface="Arial"/>
              </a:rPr>
              <a:t>Faculty of IT</a:t>
            </a:r>
          </a:p>
          <a:p>
            <a:pPr>
              <a:spcBef>
                <a:spcPct val="0"/>
              </a:spcBef>
            </a:pPr>
            <a:r>
              <a:rPr lang="en-US" sz="2400" b="1" dirty="0">
                <a:solidFill>
                  <a:srgbClr val="46424D"/>
                </a:solidFill>
                <a:latin typeface="Arial"/>
                <a:cs typeface="Arial"/>
              </a:rPr>
              <a:t>Department of Software Engineering</a:t>
            </a:r>
          </a:p>
          <a:p>
            <a:pPr>
              <a:spcBef>
                <a:spcPct val="0"/>
              </a:spcBef>
            </a:pPr>
            <a:endParaRPr lang="en-US" sz="2400" b="1" dirty="0">
              <a:solidFill>
                <a:srgbClr val="46424D"/>
              </a:solidFill>
              <a:latin typeface="Arial"/>
              <a:cs typeface="Arial"/>
            </a:endParaRPr>
          </a:p>
          <a:p>
            <a:pPr>
              <a:spcBef>
                <a:spcPct val="0"/>
              </a:spcBef>
            </a:pPr>
            <a:r>
              <a:rPr lang="en-US" sz="2400" b="1" dirty="0">
                <a:solidFill>
                  <a:srgbClr val="46424D"/>
                </a:solidFill>
                <a:latin typeface="Arial"/>
                <a:cs typeface="Arial"/>
              </a:rPr>
              <a:t>Dr. Ra’Fat A. AL-</a:t>
            </a:r>
            <a:r>
              <a:rPr lang="en-US" sz="2400" b="1" dirty="0" err="1">
                <a:solidFill>
                  <a:srgbClr val="46424D"/>
                </a:solidFill>
                <a:latin typeface="Arial"/>
                <a:cs typeface="Arial"/>
              </a:rPr>
              <a:t>msie’deen</a:t>
            </a:r>
            <a:endParaRPr lang="en-US" sz="2400" b="1" dirty="0">
              <a:solidFill>
                <a:srgbClr val="46424D"/>
              </a:solidFill>
              <a:latin typeface="Arial"/>
              <a:cs typeface="Arial"/>
            </a:endParaRPr>
          </a:p>
          <a:p>
            <a:pPr>
              <a:spcBef>
                <a:spcPct val="0"/>
              </a:spcBef>
            </a:pPr>
            <a:r>
              <a:rPr lang="en-US" sz="2400" b="1" dirty="0">
                <a:solidFill>
                  <a:srgbClr val="46424D"/>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400" b="1" dirty="0">
              <a:solidFill>
                <a:srgbClr val="46424D"/>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189001475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CDDCE-5C02-41F2-97C3-3386BA7B0F7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xmlns="" id="{E66D06A4-F45C-447D-935A-C2AD6A893CFA}"/>
              </a:ext>
            </a:extLst>
          </p:cNvPr>
          <p:cNvSpPr>
            <a:spLocks noGrp="1"/>
          </p:cNvSpPr>
          <p:nvPr>
            <p:ph idx="1"/>
          </p:nvPr>
        </p:nvSpPr>
        <p:spPr>
          <a:xfrm>
            <a:off x="457200" y="1600200"/>
            <a:ext cx="8229600" cy="4875551"/>
          </a:xfrm>
        </p:spPr>
        <p:txBody>
          <a:bodyPr/>
          <a:lstStyle/>
          <a:p>
            <a:r>
              <a:rPr lang="en-US" dirty="0"/>
              <a:t>The objective of this chapter is to introduce the concepts of software architecture and architectural design. When you have read the chapter, you will:</a:t>
            </a:r>
          </a:p>
          <a:p>
            <a:pPr lvl="1"/>
            <a:r>
              <a:rPr lang="en-US" dirty="0"/>
              <a:t>understand why the architectural design of software is important;</a:t>
            </a:r>
          </a:p>
          <a:p>
            <a:pPr lvl="1"/>
            <a:r>
              <a:rPr lang="en-US" dirty="0"/>
              <a:t>understand the decisions that have to be made about the software architecture during the architectural design process;</a:t>
            </a:r>
          </a:p>
          <a:p>
            <a:pPr lvl="1"/>
            <a:r>
              <a:rPr lang="en-US" dirty="0"/>
              <a:t>have been introduced to the idea of Architectural patterns, well-tried ways of organizing software architectures that can be reused in system designs;</a:t>
            </a:r>
          </a:p>
          <a:p>
            <a:pPr lvl="1"/>
            <a:r>
              <a:rPr lang="en-US" dirty="0"/>
              <a:t>understand how Application-Specific Architectural patterns may be used in transaction processing and language processing systems.</a:t>
            </a:r>
          </a:p>
        </p:txBody>
      </p:sp>
      <p:sp>
        <p:nvSpPr>
          <p:cNvPr id="4" name="Date Placeholder 3">
            <a:extLst>
              <a:ext uri="{FF2B5EF4-FFF2-40B4-BE49-F238E27FC236}">
                <a16:creationId xmlns:a16="http://schemas.microsoft.com/office/drawing/2014/main" xmlns="" id="{D5FFA173-4A13-46ED-9FF0-9884A5752DE7}"/>
              </a:ext>
            </a:extLst>
          </p:cNvPr>
          <p:cNvSpPr>
            <a:spLocks noGrp="1"/>
          </p:cNvSpPr>
          <p:nvPr>
            <p:ph type="dt" sz="half" idx="10"/>
          </p:nvPr>
        </p:nvSpPr>
        <p:spPr/>
        <p:txBody>
          <a:bodyPr/>
          <a:lstStyle/>
          <a:p>
            <a:fld id="{1EC4D177-3FD8-1541-B11E-1C53E75416D7}" type="datetime1">
              <a:rPr lang="en-GB" smtClean="0"/>
              <a:t>30/11/2024</a:t>
            </a:fld>
            <a:endParaRPr lang="en-US" dirty="0"/>
          </a:p>
        </p:txBody>
      </p:sp>
      <p:sp>
        <p:nvSpPr>
          <p:cNvPr id="6" name="Slide Number Placeholder 5">
            <a:extLst>
              <a:ext uri="{FF2B5EF4-FFF2-40B4-BE49-F238E27FC236}">
                <a16:creationId xmlns:a16="http://schemas.microsoft.com/office/drawing/2014/main" xmlns="" id="{0515C23A-5A91-4124-849A-1A2ACDE2AF9C}"/>
              </a:ext>
            </a:extLst>
          </p:cNvPr>
          <p:cNvSpPr>
            <a:spLocks noGrp="1"/>
          </p:cNvSpPr>
          <p:nvPr>
            <p:ph type="sldNum" sz="quarter" idx="12"/>
          </p:nvPr>
        </p:nvSpPr>
        <p:spPr/>
        <p:txBody>
          <a:bodyPr/>
          <a:lstStyle/>
          <a:p>
            <a:fld id="{EC33B370-F672-B743-B3AF-248A63C17270}" type="slidenum">
              <a:rPr lang="en-US" smtClean="0"/>
              <a:pPr/>
              <a:t>3</a:t>
            </a:fld>
            <a:endParaRPr lang="en-US"/>
          </a:p>
        </p:txBody>
      </p:sp>
    </p:spTree>
    <p:extLst>
      <p:ext uri="{BB962C8B-B14F-4D97-AF65-F5344CB8AC3E}">
        <p14:creationId xmlns:p14="http://schemas.microsoft.com/office/powerpoint/2010/main" val="111334526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30/11/2024</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947880" y="1809720"/>
              <a:ext cx="3653280" cy="52920"/>
            </p14:xfrm>
          </p:contentPart>
        </mc:Choice>
        <mc:Fallback>
          <p:pic>
            <p:nvPicPr>
              <p:cNvPr id="5" name="Ink 4"/>
              <p:cNvPicPr/>
              <p:nvPr/>
            </p:nvPicPr>
            <p:blipFill>
              <a:blip r:embed="rId3"/>
              <a:stretch>
                <a:fillRect/>
              </a:stretch>
            </p:blipFill>
            <p:spPr>
              <a:xfrm>
                <a:off x="932040" y="1746360"/>
                <a:ext cx="36849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914400" y="2381400"/>
              <a:ext cx="2143440" cy="43200"/>
            </p14:xfrm>
          </p:contentPart>
        </mc:Choice>
        <mc:Fallback>
          <p:pic>
            <p:nvPicPr>
              <p:cNvPr id="7" name="Ink 6"/>
              <p:cNvPicPr/>
              <p:nvPr/>
            </p:nvPicPr>
            <p:blipFill>
              <a:blip r:embed="rId5"/>
              <a:stretch>
                <a:fillRect/>
              </a:stretch>
            </p:blipFill>
            <p:spPr>
              <a:xfrm>
                <a:off x="898560" y="2317680"/>
                <a:ext cx="21754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957240" y="2905200"/>
              <a:ext cx="2748600" cy="28800"/>
            </p14:xfrm>
          </p:contentPart>
        </mc:Choice>
        <mc:Fallback>
          <p:pic>
            <p:nvPicPr>
              <p:cNvPr id="8" name="Ink 7"/>
              <p:cNvPicPr/>
              <p:nvPr/>
            </p:nvPicPr>
            <p:blipFill>
              <a:blip r:embed="rId7"/>
              <a:stretch>
                <a:fillRect/>
              </a:stretch>
            </p:blipFill>
            <p:spPr>
              <a:xfrm>
                <a:off x="941400" y="2841480"/>
                <a:ext cx="27802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1062000" y="3290760"/>
              <a:ext cx="2696040" cy="162360"/>
            </p14:xfrm>
          </p:contentPart>
        </mc:Choice>
        <mc:Fallback>
          <p:pic>
            <p:nvPicPr>
              <p:cNvPr id="9" name="Ink 8"/>
              <p:cNvPicPr/>
              <p:nvPr/>
            </p:nvPicPr>
            <p:blipFill>
              <a:blip r:embed="rId9"/>
              <a:stretch>
                <a:fillRect/>
              </a:stretch>
            </p:blipFill>
            <p:spPr>
              <a:xfrm>
                <a:off x="1046160" y="3227400"/>
                <a:ext cx="27277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1185840" y="3362400"/>
              <a:ext cx="3005640" cy="76320"/>
            </p14:xfrm>
          </p:contentPart>
        </mc:Choice>
        <mc:Fallback>
          <p:pic>
            <p:nvPicPr>
              <p:cNvPr id="10" name="Ink 9"/>
              <p:cNvPicPr/>
              <p:nvPr/>
            </p:nvPicPr>
            <p:blipFill>
              <a:blip r:embed="rId11"/>
              <a:stretch>
                <a:fillRect/>
              </a:stretch>
            </p:blipFill>
            <p:spPr>
              <a:xfrm>
                <a:off x="1170000" y="3298680"/>
                <a:ext cx="3037320" cy="20376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30/11/2024</a:t>
            </a:fld>
            <a:endParaRPr lang="en-US"/>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143600" y="2209680"/>
              <a:ext cx="2605320" cy="57600"/>
            </p14:xfrm>
          </p:contentPart>
        </mc:Choice>
        <mc:Fallback>
          <p:pic>
            <p:nvPicPr>
              <p:cNvPr id="3" name="Ink 2"/>
              <p:cNvPicPr/>
              <p:nvPr/>
            </p:nvPicPr>
            <p:blipFill>
              <a:blip r:embed="rId3"/>
              <a:stretch>
                <a:fillRect/>
              </a:stretch>
            </p:blipFill>
            <p:spPr>
              <a:xfrm>
                <a:off x="4127760" y="2146320"/>
                <a:ext cx="26370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14400" y="1843200"/>
              <a:ext cx="2624760" cy="24120"/>
            </p14:xfrm>
          </p:contentPart>
        </mc:Choice>
        <mc:Fallback>
          <p:pic>
            <p:nvPicPr>
              <p:cNvPr id="5" name="Ink 4"/>
              <p:cNvPicPr/>
              <p:nvPr/>
            </p:nvPicPr>
            <p:blipFill>
              <a:blip r:embed="rId5"/>
              <a:stretch>
                <a:fillRect/>
              </a:stretch>
            </p:blipFill>
            <p:spPr>
              <a:xfrm>
                <a:off x="898560" y="1779480"/>
                <a:ext cx="26564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3976920" y="1843200"/>
              <a:ext cx="1338480" cy="47880"/>
            </p14:xfrm>
          </p:contentPart>
        </mc:Choice>
        <mc:Fallback>
          <p:pic>
            <p:nvPicPr>
              <p:cNvPr id="6" name="Ink 5"/>
              <p:cNvPicPr/>
              <p:nvPr/>
            </p:nvPicPr>
            <p:blipFill>
              <a:blip r:embed="rId7"/>
              <a:stretch>
                <a:fillRect/>
              </a:stretch>
            </p:blipFill>
            <p:spPr>
              <a:xfrm>
                <a:off x="3961080" y="1779480"/>
                <a:ext cx="13701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6129360" y="1824120"/>
              <a:ext cx="1962720" cy="9720"/>
            </p14:xfrm>
          </p:contentPart>
        </mc:Choice>
        <mc:Fallback>
          <p:pic>
            <p:nvPicPr>
              <p:cNvPr id="7" name="Ink 6"/>
              <p:cNvPicPr/>
              <p:nvPr/>
            </p:nvPicPr>
            <p:blipFill>
              <a:blip r:embed="rId9"/>
              <a:stretch>
                <a:fillRect/>
              </a:stretch>
            </p:blipFill>
            <p:spPr>
              <a:xfrm>
                <a:off x="6113520" y="1760400"/>
                <a:ext cx="19944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966960" y="2624040"/>
              <a:ext cx="1229040" cy="10080"/>
            </p14:xfrm>
          </p:contentPart>
        </mc:Choice>
        <mc:Fallback>
          <p:pic>
            <p:nvPicPr>
              <p:cNvPr id="8" name="Ink 7"/>
              <p:cNvPicPr/>
              <p:nvPr/>
            </p:nvPicPr>
            <p:blipFill>
              <a:blip r:embed="rId11"/>
              <a:stretch>
                <a:fillRect/>
              </a:stretch>
            </p:blipFill>
            <p:spPr>
              <a:xfrm>
                <a:off x="951120" y="2560680"/>
                <a:ext cx="12607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928800" y="3067200"/>
              <a:ext cx="2457720" cy="57240"/>
            </p14:xfrm>
          </p:contentPart>
        </mc:Choice>
        <mc:Fallback>
          <p:pic>
            <p:nvPicPr>
              <p:cNvPr id="9" name="Ink 8"/>
              <p:cNvPicPr/>
              <p:nvPr/>
            </p:nvPicPr>
            <p:blipFill>
              <a:blip r:embed="rId13"/>
              <a:stretch>
                <a:fillRect/>
              </a:stretch>
            </p:blipFill>
            <p:spPr>
              <a:xfrm>
                <a:off x="912960" y="3003480"/>
                <a:ext cx="24894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3948120" y="3110040"/>
              <a:ext cx="1848240" cy="43200"/>
            </p14:xfrm>
          </p:contentPart>
        </mc:Choice>
        <mc:Fallback>
          <p:pic>
            <p:nvPicPr>
              <p:cNvPr id="10" name="Ink 9"/>
              <p:cNvPicPr/>
              <p:nvPr/>
            </p:nvPicPr>
            <p:blipFill>
              <a:blip r:embed="rId15"/>
              <a:stretch>
                <a:fillRect/>
              </a:stretch>
            </p:blipFill>
            <p:spPr>
              <a:xfrm>
                <a:off x="3932280" y="3046320"/>
                <a:ext cx="18799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p14:cNvContentPartPr/>
              <p14:nvPr/>
            </p14:nvContentPartPr>
            <p14:xfrm>
              <a:off x="7282080" y="3124080"/>
              <a:ext cx="895680" cy="14760"/>
            </p14:xfrm>
          </p:contentPart>
        </mc:Choice>
        <mc:Fallback>
          <p:pic>
            <p:nvPicPr>
              <p:cNvPr id="11" name="Ink 10"/>
              <p:cNvPicPr/>
              <p:nvPr/>
            </p:nvPicPr>
            <p:blipFill>
              <a:blip r:embed="rId17"/>
              <a:stretch>
                <a:fillRect/>
              </a:stretch>
            </p:blipFill>
            <p:spPr>
              <a:xfrm>
                <a:off x="7266240" y="3060720"/>
                <a:ext cx="9273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p14:cNvContentPartPr/>
              <p14:nvPr/>
            </p14:nvContentPartPr>
            <p14:xfrm>
              <a:off x="1571760" y="3409920"/>
              <a:ext cx="3314880" cy="86040"/>
            </p14:xfrm>
          </p:contentPart>
        </mc:Choice>
        <mc:Fallback>
          <p:pic>
            <p:nvPicPr>
              <p:cNvPr id="12" name="Ink 11"/>
              <p:cNvPicPr/>
              <p:nvPr/>
            </p:nvPicPr>
            <p:blipFill>
              <a:blip r:embed="rId19"/>
              <a:stretch>
                <a:fillRect/>
              </a:stretch>
            </p:blipFill>
            <p:spPr>
              <a:xfrm>
                <a:off x="1555920" y="3346560"/>
                <a:ext cx="33469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p14:cNvContentPartPr/>
              <p14:nvPr/>
            </p14:nvContentPartPr>
            <p14:xfrm>
              <a:off x="5796000" y="3443400"/>
              <a:ext cx="1091160" cy="57240"/>
            </p14:xfrm>
          </p:contentPart>
        </mc:Choice>
        <mc:Fallback>
          <p:pic>
            <p:nvPicPr>
              <p:cNvPr id="13" name="Ink 12"/>
              <p:cNvPicPr/>
              <p:nvPr/>
            </p:nvPicPr>
            <p:blipFill>
              <a:blip r:embed="rId21"/>
              <a:stretch>
                <a:fillRect/>
              </a:stretch>
            </p:blipFill>
            <p:spPr>
              <a:xfrm>
                <a:off x="5780160" y="3379680"/>
                <a:ext cx="11228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p14:cNvContentPartPr/>
              <p14:nvPr/>
            </p14:nvContentPartPr>
            <p14:xfrm>
              <a:off x="7548840" y="3481560"/>
              <a:ext cx="876600" cy="24120"/>
            </p14:xfrm>
          </p:contentPart>
        </mc:Choice>
        <mc:Fallback>
          <p:pic>
            <p:nvPicPr>
              <p:cNvPr id="14" name="Ink 13"/>
              <p:cNvPicPr/>
              <p:nvPr/>
            </p:nvPicPr>
            <p:blipFill>
              <a:blip r:embed="rId23"/>
              <a:stretch>
                <a:fillRect/>
              </a:stretch>
            </p:blipFill>
            <p:spPr>
              <a:xfrm>
                <a:off x="7532640" y="3417840"/>
                <a:ext cx="9086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p14:cNvContentPartPr/>
              <p14:nvPr/>
            </p14:nvContentPartPr>
            <p14:xfrm>
              <a:off x="862200" y="3781440"/>
              <a:ext cx="2995920" cy="62280"/>
            </p14:xfrm>
          </p:contentPart>
        </mc:Choice>
        <mc:Fallback>
          <p:pic>
            <p:nvPicPr>
              <p:cNvPr id="15" name="Ink 14"/>
              <p:cNvPicPr/>
              <p:nvPr/>
            </p:nvPicPr>
            <p:blipFill>
              <a:blip r:embed="rId25"/>
              <a:stretch>
                <a:fillRect/>
              </a:stretch>
            </p:blipFill>
            <p:spPr>
              <a:xfrm>
                <a:off x="846360" y="3718080"/>
                <a:ext cx="30276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p14:cNvContentPartPr/>
              <p14:nvPr/>
            </p14:nvContentPartPr>
            <p14:xfrm>
              <a:off x="6753240" y="3881520"/>
              <a:ext cx="1634040" cy="19440"/>
            </p14:xfrm>
          </p:contentPart>
        </mc:Choice>
        <mc:Fallback>
          <p:pic>
            <p:nvPicPr>
              <p:cNvPr id="16" name="Ink 15"/>
              <p:cNvPicPr/>
              <p:nvPr/>
            </p:nvPicPr>
            <p:blipFill>
              <a:blip r:embed="rId27"/>
              <a:stretch>
                <a:fillRect/>
              </a:stretch>
            </p:blipFill>
            <p:spPr>
              <a:xfrm>
                <a:off x="6737400" y="3817800"/>
                <a:ext cx="16657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p14:cNvContentPartPr/>
              <p14:nvPr/>
            </p14:nvContentPartPr>
            <p14:xfrm>
              <a:off x="900360" y="4157640"/>
              <a:ext cx="1857600" cy="62280"/>
            </p14:xfrm>
          </p:contentPart>
        </mc:Choice>
        <mc:Fallback>
          <p:pic>
            <p:nvPicPr>
              <p:cNvPr id="17" name="Ink 16"/>
              <p:cNvPicPr/>
              <p:nvPr/>
            </p:nvPicPr>
            <p:blipFill>
              <a:blip r:embed="rId29"/>
              <a:stretch>
                <a:fillRect/>
              </a:stretch>
            </p:blipFill>
            <p:spPr>
              <a:xfrm>
                <a:off x="884520" y="4094280"/>
                <a:ext cx="18892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p14:cNvContentPartPr/>
              <p14:nvPr/>
            </p14:nvContentPartPr>
            <p14:xfrm>
              <a:off x="952560" y="5052960"/>
              <a:ext cx="2591280" cy="86040"/>
            </p14:xfrm>
          </p:contentPart>
        </mc:Choice>
        <mc:Fallback>
          <p:pic>
            <p:nvPicPr>
              <p:cNvPr id="18" name="Ink 17"/>
              <p:cNvPicPr/>
              <p:nvPr/>
            </p:nvPicPr>
            <p:blipFill>
              <a:blip r:embed="rId31"/>
              <a:stretch>
                <a:fillRect/>
              </a:stretch>
            </p:blipFill>
            <p:spPr>
              <a:xfrm>
                <a:off x="936720" y="4989600"/>
                <a:ext cx="26229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p14:cNvContentPartPr/>
              <p14:nvPr/>
            </p14:nvContentPartPr>
            <p14:xfrm>
              <a:off x="900360" y="5457960"/>
              <a:ext cx="1319400" cy="52560"/>
            </p14:xfrm>
          </p:contentPart>
        </mc:Choice>
        <mc:Fallback>
          <p:pic>
            <p:nvPicPr>
              <p:cNvPr id="19" name="Ink 18"/>
              <p:cNvPicPr/>
              <p:nvPr/>
            </p:nvPicPr>
            <p:blipFill>
              <a:blip r:embed="rId33"/>
              <a:stretch>
                <a:fillRect/>
              </a:stretch>
            </p:blipFill>
            <p:spPr>
              <a:xfrm>
                <a:off x="884520" y="5394240"/>
                <a:ext cx="13510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p14:cNvContentPartPr/>
              <p14:nvPr/>
            </p14:nvContentPartPr>
            <p14:xfrm>
              <a:off x="3834000" y="5415120"/>
              <a:ext cx="3762720" cy="100080"/>
            </p14:xfrm>
          </p:contentPart>
        </mc:Choice>
        <mc:Fallback>
          <p:pic>
            <p:nvPicPr>
              <p:cNvPr id="20" name="Ink 19"/>
              <p:cNvPicPr/>
              <p:nvPr/>
            </p:nvPicPr>
            <p:blipFill>
              <a:blip r:embed="rId35"/>
              <a:stretch>
                <a:fillRect/>
              </a:stretch>
            </p:blipFill>
            <p:spPr>
              <a:xfrm>
                <a:off x="3818160" y="5351400"/>
                <a:ext cx="3794400" cy="22752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A8409-7406-4E95-9384-7F4BEB61842E}"/>
              </a:ext>
            </a:extLst>
          </p:cNvPr>
          <p:cNvSpPr>
            <a:spLocks noGrp="1"/>
          </p:cNvSpPr>
          <p:nvPr>
            <p:ph type="title"/>
          </p:nvPr>
        </p:nvSpPr>
        <p:spPr/>
        <p:txBody>
          <a:bodyPr/>
          <a:lstStyle/>
          <a:p>
            <a:r>
              <a:rPr lang="en-GB" dirty="0"/>
              <a:t>Architectural design … cont.</a:t>
            </a:r>
            <a:endParaRPr lang="en-US" dirty="0"/>
          </a:p>
        </p:txBody>
      </p:sp>
      <p:sp>
        <p:nvSpPr>
          <p:cNvPr id="3" name="Content Placeholder 2">
            <a:extLst>
              <a:ext uri="{FF2B5EF4-FFF2-40B4-BE49-F238E27FC236}">
                <a16:creationId xmlns:a16="http://schemas.microsoft.com/office/drawing/2014/main" xmlns="" id="{F604AA91-70F4-4A51-8634-46AF9484BF79}"/>
              </a:ext>
            </a:extLst>
          </p:cNvPr>
          <p:cNvSpPr>
            <a:spLocks noGrp="1"/>
          </p:cNvSpPr>
          <p:nvPr>
            <p:ph idx="1"/>
          </p:nvPr>
        </p:nvSpPr>
        <p:spPr>
          <a:xfrm>
            <a:off x="457199" y="1600200"/>
            <a:ext cx="3844355" cy="2522095"/>
          </a:xfrm>
        </p:spPr>
        <p:txBody>
          <a:bodyPr/>
          <a:lstStyle/>
          <a:p>
            <a:r>
              <a:rPr lang="en-US" sz="2200" dirty="0"/>
              <a:t>In the model of the software development process, architectural design is the first stage in the software design process. </a:t>
            </a:r>
          </a:p>
        </p:txBody>
      </p:sp>
      <p:pic>
        <p:nvPicPr>
          <p:cNvPr id="6" name="Picture 5">
            <a:extLst>
              <a:ext uri="{FF2B5EF4-FFF2-40B4-BE49-F238E27FC236}">
                <a16:creationId xmlns:a16="http://schemas.microsoft.com/office/drawing/2014/main" xmlns="" id="{77099C6F-59FE-4DCB-AEC7-E0980DE3FA6C}"/>
              </a:ext>
            </a:extLst>
          </p:cNvPr>
          <p:cNvPicPr>
            <a:picLocks noChangeAspect="1"/>
          </p:cNvPicPr>
          <p:nvPr/>
        </p:nvPicPr>
        <p:blipFill>
          <a:blip r:embed="rId2"/>
          <a:stretch>
            <a:fillRect/>
          </a:stretch>
        </p:blipFill>
        <p:spPr>
          <a:xfrm>
            <a:off x="3819551" y="1540239"/>
            <a:ext cx="5173403" cy="5257801"/>
          </a:xfrm>
          <a:prstGeom prst="rect">
            <a:avLst/>
          </a:prstGeom>
        </p:spPr>
      </p:pic>
      <p:sp>
        <p:nvSpPr>
          <p:cNvPr id="7" name="Rectangle 6">
            <a:extLst>
              <a:ext uri="{FF2B5EF4-FFF2-40B4-BE49-F238E27FC236}">
                <a16:creationId xmlns:a16="http://schemas.microsoft.com/office/drawing/2014/main" xmlns="" id="{FBE1223F-BDAA-4E4E-81FA-34CC1EC55ABC}"/>
              </a:ext>
            </a:extLst>
          </p:cNvPr>
          <p:cNvSpPr/>
          <p:nvPr/>
        </p:nvSpPr>
        <p:spPr>
          <a:xfrm>
            <a:off x="430751" y="5064761"/>
            <a:ext cx="3870804" cy="646331"/>
          </a:xfrm>
          <a:prstGeom prst="rect">
            <a:avLst/>
          </a:prstGeom>
        </p:spPr>
        <p:txBody>
          <a:bodyPr wrap="none">
            <a:spAutoFit/>
          </a:bodyPr>
          <a:lstStyle/>
          <a:p>
            <a:pPr algn="ctr"/>
            <a:r>
              <a:rPr lang="en-US" b="1" dirty="0">
                <a:solidFill>
                  <a:srgbClr val="0070C0"/>
                </a:solidFill>
              </a:rPr>
              <a:t>Figure 0.</a:t>
            </a:r>
          </a:p>
          <a:p>
            <a:pPr algn="ctr"/>
            <a:r>
              <a:rPr lang="en-US" b="1" dirty="0">
                <a:solidFill>
                  <a:srgbClr val="0070C0"/>
                </a:solidFill>
              </a:rPr>
              <a:t>A general model of the design process.</a:t>
            </a: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04960" y="1843200"/>
              <a:ext cx="753120" cy="38520"/>
            </p14:xfrm>
          </p:contentPart>
        </mc:Choice>
        <mc:Fallback>
          <p:pic>
            <p:nvPicPr>
              <p:cNvPr id="4" name="Ink 3"/>
              <p:cNvPicPr/>
              <p:nvPr/>
            </p:nvPicPr>
            <p:blipFill>
              <a:blip r:embed="rId4"/>
              <a:stretch>
                <a:fillRect/>
              </a:stretch>
            </p:blipFill>
            <p:spPr>
              <a:xfrm>
                <a:off x="1689120" y="1779480"/>
                <a:ext cx="7848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2095560" y="2500200"/>
              <a:ext cx="1343520" cy="19440"/>
            </p14:xfrm>
          </p:contentPart>
        </mc:Choice>
        <mc:Fallback>
          <p:pic>
            <p:nvPicPr>
              <p:cNvPr id="5" name="Ink 4"/>
              <p:cNvPicPr/>
              <p:nvPr/>
            </p:nvPicPr>
            <p:blipFill>
              <a:blip r:embed="rId6"/>
              <a:stretch>
                <a:fillRect/>
              </a:stretch>
            </p:blipFill>
            <p:spPr>
              <a:xfrm>
                <a:off x="2079720" y="2436840"/>
                <a:ext cx="13752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843120" y="2814480"/>
              <a:ext cx="843120" cy="14760"/>
            </p14:xfrm>
          </p:contentPart>
        </mc:Choice>
        <mc:Fallback>
          <p:pic>
            <p:nvPicPr>
              <p:cNvPr id="8" name="Ink 7"/>
              <p:cNvPicPr/>
              <p:nvPr/>
            </p:nvPicPr>
            <p:blipFill>
              <a:blip r:embed="rId8"/>
              <a:stretch>
                <a:fillRect/>
              </a:stretch>
            </p:blipFill>
            <p:spPr>
              <a:xfrm>
                <a:off x="827280" y="2751120"/>
                <a:ext cx="8751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p14:cNvContentPartPr/>
              <p14:nvPr/>
            </p14:nvContentPartPr>
            <p14:xfrm>
              <a:off x="2557440" y="2819520"/>
              <a:ext cx="1114920" cy="24120"/>
            </p14:xfrm>
          </p:contentPart>
        </mc:Choice>
        <mc:Fallback>
          <p:pic>
            <p:nvPicPr>
              <p:cNvPr id="9" name="Ink 8"/>
              <p:cNvPicPr/>
              <p:nvPr/>
            </p:nvPicPr>
            <p:blipFill>
              <a:blip r:embed="rId10"/>
              <a:stretch>
                <a:fillRect/>
              </a:stretch>
            </p:blipFill>
            <p:spPr>
              <a:xfrm>
                <a:off x="2541600" y="2755800"/>
                <a:ext cx="1146600" cy="151200"/>
              </a:xfrm>
              <a:prstGeom prst="rect">
                <a:avLst/>
              </a:prstGeom>
            </p:spPr>
          </p:pic>
        </mc:Fallback>
      </mc:AlternateContent>
    </p:spTree>
    <p:extLst>
      <p:ext uri="{BB962C8B-B14F-4D97-AF65-F5344CB8AC3E}">
        <p14:creationId xmlns:p14="http://schemas.microsoft.com/office/powerpoint/2010/main" val="325486980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In agile processes, it is generally accepted that an early stage of an agile development process should focus on designing an overall system architecture.</a:t>
            </a:r>
          </a:p>
          <a:p>
            <a:r>
              <a:rPr lang="en-US" dirty="0"/>
              <a:t>Incremental development of architectures is not usually successful. Refactoring components response to changes is usually relatively easy. However, refactoring the system architecture is expensive because you may need to modify most system components to adapt them to the architectural changes.</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a:t>
            </a:fld>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00560" y="2200320"/>
              <a:ext cx="2414880" cy="28800"/>
            </p14:xfrm>
          </p:contentPart>
        </mc:Choice>
        <mc:Fallback>
          <p:pic>
            <p:nvPicPr>
              <p:cNvPr id="4" name="Ink 3"/>
              <p:cNvPicPr/>
              <p:nvPr/>
            </p:nvPicPr>
            <p:blipFill>
              <a:blip r:embed="rId3"/>
              <a:stretch>
                <a:fillRect/>
              </a:stretch>
            </p:blipFill>
            <p:spPr>
              <a:xfrm>
                <a:off x="2484720" y="2136600"/>
                <a:ext cx="24465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2752920" y="2571840"/>
              <a:ext cx="3615120" cy="71640"/>
            </p14:xfrm>
          </p:contentPart>
        </mc:Choice>
        <mc:Fallback>
          <p:pic>
            <p:nvPicPr>
              <p:cNvPr id="6" name="Ink 5"/>
              <p:cNvPicPr/>
              <p:nvPr/>
            </p:nvPicPr>
            <p:blipFill>
              <a:blip r:embed="rId5"/>
              <a:stretch>
                <a:fillRect/>
              </a:stretch>
            </p:blipFill>
            <p:spPr>
              <a:xfrm>
                <a:off x="2737080" y="2508120"/>
                <a:ext cx="36468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900360" y="3443400"/>
              <a:ext cx="1324080" cy="52560"/>
            </p14:xfrm>
          </p:contentPart>
        </mc:Choice>
        <mc:Fallback>
          <p:pic>
            <p:nvPicPr>
              <p:cNvPr id="7" name="Ink 6"/>
              <p:cNvPicPr/>
              <p:nvPr/>
            </p:nvPicPr>
            <p:blipFill>
              <a:blip r:embed="rId7"/>
              <a:stretch>
                <a:fillRect/>
              </a:stretch>
            </p:blipFill>
            <p:spPr>
              <a:xfrm>
                <a:off x="884520" y="3379680"/>
                <a:ext cx="1355760" cy="180000"/>
              </a:xfrm>
              <a:prstGeom prst="rect">
                <a:avLst/>
              </a:prstGeom>
            </p:spPr>
          </p:pic>
        </mc:Fallback>
      </mc:AlternateContent>
    </p:spTree>
    <p:extLst>
      <p:ext uri="{BB962C8B-B14F-4D97-AF65-F5344CB8AC3E}">
        <p14:creationId xmlns:p14="http://schemas.microsoft.com/office/powerpoint/2010/main" val="241797647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54612-9B06-4BFD-A828-FF9B7BB20E6B}"/>
              </a:ext>
            </a:extLst>
          </p:cNvPr>
          <p:cNvSpPr>
            <a:spLocks noGrp="1"/>
          </p:cNvSpPr>
          <p:nvPr>
            <p:ph type="title"/>
          </p:nvPr>
        </p:nvSpPr>
        <p:spPr/>
        <p:txBody>
          <a:bodyPr/>
          <a:lstStyle/>
          <a:p>
            <a:r>
              <a:rPr lang="en-US" dirty="0"/>
              <a:t>Agility and architecture … cont.</a:t>
            </a:r>
          </a:p>
        </p:txBody>
      </p:sp>
      <p:sp>
        <p:nvSpPr>
          <p:cNvPr id="3" name="Content Placeholder 2">
            <a:extLst>
              <a:ext uri="{FF2B5EF4-FFF2-40B4-BE49-F238E27FC236}">
                <a16:creationId xmlns:a16="http://schemas.microsoft.com/office/drawing/2014/main" xmlns="" id="{C5C0BB31-9AB3-4C47-8288-8CD88844EC70}"/>
              </a:ext>
            </a:extLst>
          </p:cNvPr>
          <p:cNvSpPr>
            <a:spLocks noGrp="1"/>
          </p:cNvSpPr>
          <p:nvPr>
            <p:ph idx="1"/>
          </p:nvPr>
        </p:nvSpPr>
        <p:spPr>
          <a:xfrm>
            <a:off x="457200" y="1525250"/>
            <a:ext cx="8229600" cy="5287780"/>
          </a:xfrm>
        </p:spPr>
        <p:txBody>
          <a:bodyPr/>
          <a:lstStyle/>
          <a:p>
            <a:r>
              <a:rPr lang="en-US" sz="2200" dirty="0"/>
              <a:t>In practice, there is a significant overlap between the processes of requirements engineering and architectural design. </a:t>
            </a:r>
          </a:p>
          <a:p>
            <a:pPr lvl="1"/>
            <a:r>
              <a:rPr lang="en-US" sz="1800" dirty="0"/>
              <a:t>Ideally, a system specification should not include any design information. </a:t>
            </a:r>
            <a:r>
              <a:rPr lang="en-US" sz="2000" dirty="0"/>
              <a:t>This ideal is unrealistic, however, except for very small systems. </a:t>
            </a:r>
          </a:p>
          <a:p>
            <a:r>
              <a:rPr lang="en-US" sz="2200" dirty="0"/>
              <a:t>You need to identify the main architectural components as these reflect the high-level features of the system. </a:t>
            </a:r>
          </a:p>
          <a:p>
            <a:r>
              <a:rPr lang="en-US" sz="2200" dirty="0"/>
              <a:t>Therefore, as part of the requirements engineering process, you might propose an abstract system architecture where you associate groups of system functions or features with large-scale components or sub-systems. </a:t>
            </a:r>
          </a:p>
          <a:p>
            <a:r>
              <a:rPr lang="en-US" sz="2200" dirty="0"/>
              <a:t>You then use this decomposition to discuss the requirements and more detailed features of the system with stakeholders. </a:t>
            </a:r>
          </a:p>
        </p:txBody>
      </p:sp>
      <p:sp>
        <p:nvSpPr>
          <p:cNvPr id="5" name="Slide Number Placeholder 4">
            <a:extLst>
              <a:ext uri="{FF2B5EF4-FFF2-40B4-BE49-F238E27FC236}">
                <a16:creationId xmlns:a16="http://schemas.microsoft.com/office/drawing/2014/main" xmlns="" id="{85826265-D624-45CB-9B27-1F8102AF3FFD}"/>
              </a:ext>
            </a:extLst>
          </p:cNvPr>
          <p:cNvSpPr>
            <a:spLocks noGrp="1"/>
          </p:cNvSpPr>
          <p:nvPr>
            <p:ph type="sldNum" sz="quarter" idx="12"/>
          </p:nvPr>
        </p:nvSpPr>
        <p:spPr/>
        <p:txBody>
          <a:bodyPr/>
          <a:lstStyle/>
          <a:p>
            <a:fld id="{EC33B370-F672-B743-B3AF-248A63C17270}" type="slidenum">
              <a:rPr lang="en-US" smtClean="0"/>
              <a:pPr/>
              <a:t>8</a:t>
            </a:fld>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76520" y="2100240"/>
              <a:ext cx="3115080" cy="19440"/>
            </p14:xfrm>
          </p:contentPart>
        </mc:Choice>
        <mc:Fallback>
          <p:pic>
            <p:nvPicPr>
              <p:cNvPr id="4" name="Ink 3"/>
              <p:cNvPicPr/>
              <p:nvPr/>
            </p:nvPicPr>
            <p:blipFill>
              <a:blip r:embed="rId3"/>
              <a:stretch>
                <a:fillRect/>
              </a:stretch>
            </p:blipFill>
            <p:spPr>
              <a:xfrm>
                <a:off x="2560680" y="2036880"/>
                <a:ext cx="31467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6362640" y="2100240"/>
              <a:ext cx="1619640" cy="10080"/>
            </p14:xfrm>
          </p:contentPart>
        </mc:Choice>
        <mc:Fallback>
          <p:pic>
            <p:nvPicPr>
              <p:cNvPr id="6" name="Ink 5"/>
              <p:cNvPicPr/>
              <p:nvPr/>
            </p:nvPicPr>
            <p:blipFill>
              <a:blip r:embed="rId5"/>
              <a:stretch>
                <a:fillRect/>
              </a:stretch>
            </p:blipFill>
            <p:spPr>
              <a:xfrm>
                <a:off x="6346800" y="2036880"/>
                <a:ext cx="16516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905040" y="2471760"/>
              <a:ext cx="614520" cy="14760"/>
            </p14:xfrm>
          </p:contentPart>
        </mc:Choice>
        <mc:Fallback>
          <p:pic>
            <p:nvPicPr>
              <p:cNvPr id="7" name="Ink 6"/>
              <p:cNvPicPr/>
              <p:nvPr/>
            </p:nvPicPr>
            <p:blipFill>
              <a:blip r:embed="rId7"/>
              <a:stretch>
                <a:fillRect/>
              </a:stretch>
            </p:blipFill>
            <p:spPr>
              <a:xfrm>
                <a:off x="889200" y="2408400"/>
                <a:ext cx="6465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p14:cNvContentPartPr/>
              <p14:nvPr/>
            </p14:nvContentPartPr>
            <p14:xfrm>
              <a:off x="4015080" y="3886200"/>
              <a:ext cx="3733920" cy="86040"/>
            </p14:xfrm>
          </p:contentPart>
        </mc:Choice>
        <mc:Fallback>
          <p:pic>
            <p:nvPicPr>
              <p:cNvPr id="8" name="Ink 7"/>
              <p:cNvPicPr/>
              <p:nvPr/>
            </p:nvPicPr>
            <p:blipFill>
              <a:blip r:embed="rId9"/>
              <a:stretch>
                <a:fillRect/>
              </a:stretch>
            </p:blipFill>
            <p:spPr>
              <a:xfrm>
                <a:off x="3998880" y="3822840"/>
                <a:ext cx="3765960" cy="213120"/>
              </a:xfrm>
              <a:prstGeom prst="rect">
                <a:avLst/>
              </a:prstGeom>
            </p:spPr>
          </p:pic>
        </mc:Fallback>
      </mc:AlternateContent>
    </p:spTree>
    <p:extLst>
      <p:ext uri="{BB962C8B-B14F-4D97-AF65-F5344CB8AC3E}">
        <p14:creationId xmlns:p14="http://schemas.microsoft.com/office/powerpoint/2010/main" val="374124406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9117B-C914-43D6-A847-AC33572B0B77}"/>
              </a:ext>
            </a:extLst>
          </p:cNvPr>
          <p:cNvSpPr>
            <a:spLocks noGrp="1"/>
          </p:cNvSpPr>
          <p:nvPr>
            <p:ph type="title"/>
          </p:nvPr>
        </p:nvSpPr>
        <p:spPr/>
        <p:txBody>
          <a:bodyPr/>
          <a:lstStyle/>
          <a:p>
            <a:r>
              <a:rPr lang="en-US" dirty="0"/>
              <a:t>The architecture of a packing robot control system</a:t>
            </a:r>
          </a:p>
        </p:txBody>
      </p:sp>
      <p:sp>
        <p:nvSpPr>
          <p:cNvPr id="3" name="Content Placeholder 2">
            <a:extLst>
              <a:ext uri="{FF2B5EF4-FFF2-40B4-BE49-F238E27FC236}">
                <a16:creationId xmlns:a16="http://schemas.microsoft.com/office/drawing/2014/main" xmlns="" id="{27F4E3E2-D1B6-443D-89AB-446ED9EB42D8}"/>
              </a:ext>
            </a:extLst>
          </p:cNvPr>
          <p:cNvSpPr>
            <a:spLocks noGrp="1"/>
          </p:cNvSpPr>
          <p:nvPr>
            <p:ph idx="1"/>
          </p:nvPr>
        </p:nvSpPr>
        <p:spPr>
          <a:xfrm>
            <a:off x="457200" y="1600200"/>
            <a:ext cx="8229600" cy="5121275"/>
          </a:xfrm>
        </p:spPr>
        <p:txBody>
          <a:bodyPr/>
          <a:lstStyle/>
          <a:p>
            <a:r>
              <a:rPr lang="en-US" dirty="0"/>
              <a:t>To help you understand what I mean by system architecture, look at Figure 1. This diagram shows an abstract model of the architecture for a packing robot system. </a:t>
            </a:r>
          </a:p>
          <a:p>
            <a:r>
              <a:rPr lang="en-US" sz="2200" dirty="0"/>
              <a:t>This robotic system can pack different kinds of objects. </a:t>
            </a:r>
          </a:p>
          <a:p>
            <a:r>
              <a:rPr lang="en-US" sz="2200" dirty="0"/>
              <a:t>It uses a vision component to pick out objects on a conveyor, identify the type of object, and select the right kind of packaging. </a:t>
            </a:r>
          </a:p>
          <a:p>
            <a:r>
              <a:rPr lang="en-US" sz="2200" dirty="0"/>
              <a:t>The system then moves objects from the delivery conveyor to be packaged. It places packaged objects on another conveyor. </a:t>
            </a:r>
          </a:p>
          <a:p>
            <a:r>
              <a:rPr lang="en-US" sz="2200" dirty="0"/>
              <a:t>The architectural model shows these components and the links between them.</a:t>
            </a:r>
          </a:p>
        </p:txBody>
      </p:sp>
      <p:sp>
        <p:nvSpPr>
          <p:cNvPr id="5" name="Slide Number Placeholder 4">
            <a:extLst>
              <a:ext uri="{FF2B5EF4-FFF2-40B4-BE49-F238E27FC236}">
                <a16:creationId xmlns:a16="http://schemas.microsoft.com/office/drawing/2014/main" xmlns="" id="{8859188C-DA71-4E09-BBB0-10B5A13132F2}"/>
              </a:ext>
            </a:extLst>
          </p:cNvPr>
          <p:cNvSpPr>
            <a:spLocks noGrp="1"/>
          </p:cNvSpPr>
          <p:nvPr>
            <p:ph type="sldNum" sz="quarter" idx="12"/>
          </p:nvPr>
        </p:nvSpPr>
        <p:spPr/>
        <p:txBody>
          <a:bodyPr/>
          <a:lstStyle/>
          <a:p>
            <a:fld id="{EC33B370-F672-B743-B3AF-248A63C17270}" type="slidenum">
              <a:rPr lang="en-US" smtClean="0"/>
              <a:pPr/>
              <a:t>9</a:t>
            </a:fld>
            <a:endParaRPr lang="en-US"/>
          </a:p>
        </p:txBody>
      </p:sp>
    </p:spTree>
    <p:extLst>
      <p:ext uri="{BB962C8B-B14F-4D97-AF65-F5344CB8AC3E}">
        <p14:creationId xmlns:p14="http://schemas.microsoft.com/office/powerpoint/2010/main" val="306644934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5967</TotalTime>
  <Words>1609</Words>
  <Application>Microsoft Office PowerPoint</Application>
  <PresentationFormat>On-screen Show (4:3)</PresentationFormat>
  <Paragraphs>158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Wingdings</vt:lpstr>
      <vt:lpstr>SE10 slides</vt:lpstr>
      <vt:lpstr>Chapter 1 – Architectural Design</vt:lpstr>
      <vt:lpstr>Reference - Text Book:</vt:lpstr>
      <vt:lpstr>Objectives</vt:lpstr>
      <vt:lpstr>Topics covered</vt:lpstr>
      <vt:lpstr>Architectural design</vt:lpstr>
      <vt:lpstr>Architectural design … cont.</vt:lpstr>
      <vt:lpstr>Agility and architecture</vt:lpstr>
      <vt:lpstr>Agility and architecture … cont.</vt:lpstr>
      <vt:lpstr>The architecture of a packing robot control system</vt:lpstr>
      <vt:lpstr>The architecture of a packing robot control system … cont.</vt:lpstr>
      <vt:lpstr>Architectural abstraction</vt:lpstr>
      <vt:lpstr>Architectural abstraction … cont.</vt:lpstr>
      <vt:lpstr>Architectural abstraction … cont. </vt:lpstr>
      <vt:lpstr>Advantages of explicit architecture</vt:lpstr>
      <vt:lpstr>Advantages of explicit architecture … cont.</vt:lpstr>
      <vt:lpstr>Advantages of explicit architecture … cont.</vt:lpstr>
      <vt:lpstr>Architectural representations</vt:lpstr>
      <vt:lpstr>Block diagram</vt:lpstr>
      <vt:lpstr>Block diagram … cont.</vt:lpstr>
      <vt:lpstr>Block diagram … cont.</vt:lpstr>
      <vt:lpstr>Block diagram … cont.</vt:lpstr>
      <vt:lpstr>Use of architectural models</vt:lpstr>
      <vt:lpstr>Use of architectural models … cont.</vt:lpstr>
      <vt:lpstr>Use of architectural models … cont.</vt:lpstr>
      <vt:lpstr>Key points</vt:lpstr>
      <vt:lpstr>Chapter 1 – Architectural Design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Microsoft account</cp:lastModifiedBy>
  <cp:revision>33</cp:revision>
  <dcterms:created xsi:type="dcterms:W3CDTF">2010-01-18T20:35:25Z</dcterms:created>
  <dcterms:modified xsi:type="dcterms:W3CDTF">2024-11-30T10:23:10Z</dcterms:modified>
</cp:coreProperties>
</file>