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1"/>
  </p:sldMasterIdLst>
  <p:notesMasterIdLst>
    <p:notesMasterId r:id="rId26"/>
  </p:notesMasterIdLst>
  <p:handoutMasterIdLst>
    <p:handoutMasterId r:id="rId27"/>
  </p:handoutMasterIdLst>
  <p:sldIdLst>
    <p:sldId id="256" r:id="rId2"/>
    <p:sldId id="404" r:id="rId3"/>
    <p:sldId id="277" r:id="rId4"/>
    <p:sldId id="329" r:id="rId5"/>
    <p:sldId id="319" r:id="rId6"/>
    <p:sldId id="405" r:id="rId7"/>
    <p:sldId id="406" r:id="rId8"/>
    <p:sldId id="407" r:id="rId9"/>
    <p:sldId id="408" r:id="rId10"/>
    <p:sldId id="409" r:id="rId11"/>
    <p:sldId id="410" r:id="rId12"/>
    <p:sldId id="411" r:id="rId13"/>
    <p:sldId id="412" r:id="rId14"/>
    <p:sldId id="413" r:id="rId15"/>
    <p:sldId id="414" r:id="rId16"/>
    <p:sldId id="416" r:id="rId17"/>
    <p:sldId id="417" r:id="rId18"/>
    <p:sldId id="418" r:id="rId19"/>
    <p:sldId id="419" r:id="rId20"/>
    <p:sldId id="420" r:id="rId21"/>
    <p:sldId id="421" r:id="rId22"/>
    <p:sldId id="422" r:id="rId23"/>
    <p:sldId id="326" r:id="rId24"/>
    <p:sldId id="415" r:id="rId25"/>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97" d="100"/>
          <a:sy n="97" d="100"/>
        </p:scale>
        <p:origin x="1480" y="72"/>
      </p:cViewPr>
      <p:guideLst>
        <p:guide orient="horz" pos="2160"/>
        <p:guide pos="2880"/>
      </p:guideLst>
    </p:cSldViewPr>
  </p:slideViewPr>
  <p:notesTextViewPr>
    <p:cViewPr>
      <p:scale>
        <a:sx n="100" d="100"/>
        <a:sy n="100" d="100"/>
      </p:scale>
      <p:origin x="0" y="0"/>
    </p:cViewPr>
  </p:notesTextViewPr>
  <p:sorterViewPr>
    <p:cViewPr>
      <p:scale>
        <a:sx n="180" d="100"/>
        <a:sy n="1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9461AE22-D430-DF41-AE07-97EBDE150D96}" type="datetimeFigureOut">
              <a:rPr lang="en-US" smtClean="0"/>
              <a:pPr/>
              <a:t>12/1/2024</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435C6E44-75D0-C24F-A2A6-8C06F77DC669}" type="slidenum">
              <a:rPr lang="en-US" smtClean="0"/>
              <a:pPr/>
              <a:t>‹#›</a:t>
            </a:fld>
            <a:endParaRPr lang="en-US"/>
          </a:p>
        </p:txBody>
      </p:sp>
    </p:spTree>
    <p:extLst>
      <p:ext uri="{BB962C8B-B14F-4D97-AF65-F5344CB8AC3E}">
        <p14:creationId xmlns:p14="http://schemas.microsoft.com/office/powerpoint/2010/main" val="2993770267"/>
      </p:ext>
    </p:extLst>
  </p:cSld>
  <p:clrMap bg1="lt1" tx1="dk1" bg2="lt2" tx2="dk2" accent1="accent1" accent2="accent2" accent3="accent3" accent4="accent4" accent5="accent5" accent6="accent6" hlink="hlink" folHlink="folHlink"/>
  <p:hf hdr="0" ftr="0" dt="0"/>
</p:handoutMaster>
</file>

<file path=ppt/ink/ink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21.79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10134 5212 0,'13'0'32,"0"0"-32,1 0 0,-1 0 0,26 0 15,-12 14-15,-14-14 0,0 0 0,1 0 0,131 0 16,-92 0-16,-40 0 0,1 0 0,-1 0 0,106 0 16,53 0-16,-133 0 0,107 0 15,-133 0-15,212 0 0,-198 0 0,-14 0 16,397-40-1,-384 40-15,1 0 0,-14 0 0,14 0 0,224-13 16,-172 13-16,-66 0 0,14 0 0,132 0 16,-133 0-16,239 0 0,-226 0 15,-12 0-15,-14 0 0,14 0 0,171 0 16,-158 13-16,-1-13 0,-25 0 0,118 0 16,-119 0-16,0 0 0,27 0 0,-27 0 15,1 0-15,-1 13 0,0-13 0,0 0 0,0 0 47,1 0-31,-1 0-1</inkml:trace>
</inkml:ink>
</file>

<file path=ppt/ink/ink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43.02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8070 7210 0,'13'0'32,"1"0"-17,-1 0 1,0 0-16,0 0 0,1 0 0,-1 0 15,0 0-15,0 0 0,0 0 0,1 0 0,-1 0 0,0 0 0,0 0 0,1 0 0,-1 0 0,0 0 0,0 0 16,0-13-16,1 13 0,-1 0 0,0 0 0,0 0 0,14 0 0,-14 0 0,14 0 0,-14 0 0,13 0 0,-13 0 16,1 0-16,-1 0 0,0 0 0,14 0 0,-14 0 0,0-14 0,14 14 0,-14 0 0,0 0 0,0 0 0,14 0 0,-14 0 0,0 0 0,14 0 0,-14 0 0,13 0 15,-13 0-15,14 0 0,-14 0 0,14 0 0,-1-13 0,-13 13 0,14 0 0,-14 0 0,13 0 0,-12 0 0,12 0 0,-13 0 0,14 0 0,-1 0 0,1 0 16,-14 0-16,13 0 0,-12 0 0,12 0 0,1 0 0,-14 0 0,13 0 0,-12 0 0,25 0 0,-26 0 0,14 0 0,-14 0 0,14 0 0,-1 0 0,-13 0 16,14 0-16,-14 0 0,27 0 0,-27 0 0,13 0 0,1 0 0,-14 0 0,27 0 0,-27 0 0,13 0 0,-12 0 0,12 0 0,1 0 0,-14 0 0,13 0 0,-13 0 15,14 0-15,-1 0 0,1 0 0,-14 0 0,14 0 0,-1 0 0,-13 0 0,14 0 0,-14 0 0,13 0 0,-12 0 0,12 0 0,-13 0 0,14 0 0,-14 0 16,13 0-16,-12 0 0,12 0 0,-13 0 0,14 0 0,-14 0 0,13 0 0,-12 0 0,12 0 0,-13 0 0,14 0 0,-14 0 0,14 0 0,-14 0 0,13 0 0,-13 0 15,14 0-15,-14 0 0,14 0 0,-14 0 0,13 0 0,-12 0 0,12 0 0,-13 0 0,14 0 0,-14 0 0,13 0 0,-12 0 0,12 0 0,-13 0 0,14 0 0,-14 0 16,13 0-16,-12 0 0,12 0 0,-13 0 0,14 0 0,-14 0 0,13 0 0,-12 0 0,-1 0 0,13 0 0,-12 0 0,12 0 0,-13 0 0,14 0 0,-14 0 16,13 0-16,-12 0 0,12 0 0,1 0 0,-14 0 0,13 0 0,-12 0 0,12 0 0,-13 0 0,0 0 0,14 0 0,-14 0 0,0 0 0,1 0 0,12-13 15,-13 13-15,14 0 0,-14 0 0,0 0 0,14 0 0,-1 0 0,-13 0 0,1 0 0,12 0 0,0 0 0,-12 0 0,-1 0 0,13 0 0,1 0 16,-14 0-16,14 0 0,-14 0 0,0 0 0,0 0 0,0 0 0,1 0 0,12 0 0,-13 0 0,1 0 0,-1 0 16,0 0-16,0 0 0,1 0 0,-1 0 0,0 0 0,0 0 0,0 0 0,14 0 0,-14 0 0,0 0 0,1 0 0,-1 0 15,0 0-15,0 0 0,1 0 0,-1 0 0,0 0 0,0 0 0,0 0 0,1 0 0,-1 0 0,0 0 0,0 0 16,1 0-16,-1 0 0,0 0 0,0 0 0,0 0 0,1 0 0,-1 0 0,0 0 0,0 0 0,1 0 15,-1 0-15,0 0 0,14 0 0,-14 0 0,0 0 0,0 0 16,0 0-16,14 0 0,-14 0 0,0 0 0,1 0 0,-1 0 16,0-13-16,0 13 0,1 0 0,-1 0 15,0 0-15,0 0 0,-13-13 0,13 13 0,1 0 16,-1 0-16,0 0 16,0 0-16,1 0 0,-1 0 15,0 0-15,0 0 0,0 0 16,1 0-1,-1 0-15,0 0 16,14 0 0,-14 0-1,0 0-15,0 0 0,1 0 16,-1 0 0,0 0-16,0 0 31,0 0-31,1 0 15,-1 0-15,0 0 0,0 0 16,1 0-16,-1 0 0,0 0 0,0 0 16,1 0-16,-1 0 0,0 0 15,0 0-15,0 0 0,1 0 16,-1 0-16,0 0 0,0 0 16,1 0-1,-1 0-15,0 0 16,0 0-16,1 0 0,-1 0 15,0 0-15,0 0 16</inkml:trace>
</inkml:ink>
</file>

<file path=ppt/ink/ink10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51.20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3652 15002 0,'13'0'16,"0"0"-1,0 0-15,0 0 0,1 0 0,-1 0 16,0 0-16,0 0 0,1 0 0,-1 0 0,0 0 0,0 0 0,1 0 0,-1 0 0,0 0 16,0 0-16,0 0 0,1 0 0,-1 0 0,0 0 0,0 0 0,1 0 0,-1 0 0,0 0 0,0 0 0,14 0 0,-14 0 0,0 0 0,0 0 15,14 0-15,-14 0 0,0 0 0,14 0 0,-14 0 0,14 0 0,-14 0 0,13 0 0,-13 0 0,14 0 0,-14 0 0,14 0 0,-14 0 0,13 0 0,-12 0 16,12 0-16,0 0 0,1 0 0,-1 0 0,-12 0 0,12 0 0,0 0 0,-12 0 0,25 0 0,-25 0 0,12 0 0,1 0 0,-14 0 0,26 0 0,-25 0 0,12 0 16,-13 0-16,14 0 0,-1 0 0,-12 0 0,25 0 0,-26 0 0,14 0 0,-14 0 0,14 0 0,-1 0 0,-13 0 0,14 0 0,-14 0 0,13 0 0,-12 0 15,12 0-15,-13 0 0,14 0 0,-14 0 0,13 0 0,-12 0 0,12 0 0,-13 0 0,14 0 0,-14 0 0,14 0 0,-14 0 0,0 0 0,13 0 0,-12 0 0,12 0 16,1 0-16,-14 0 0,0 0 0,14 0 0,-1 0 0,-13 13 0,0-13 0,1 0 0,-1 0 0,0 0 0,0 0 0,1 0 0,-1 0 0,13 0 15,-12 0-15,12 0 0,-13 0 0,0 0 0,1 0 0,-14 13 0,26-13 0,-13 0 0,1 0 0,-1 0 0,0 0 0,0 0 16,0 0-16,1 0 0,-1 0 0,0 0 0,0 0 0,1 0 0,-1 0 0,0 0 0,0 0 0,1 0 0,-1 0 0,0 0 16,0 0-16,0 0 0,1 0 0,-1 0 0,0 0 0,0 14 0,1-14 0,-1 0 0,0 0 0,0 0 15,1 0-15,-1 0 0,0 0 0,0 0 0,0 0 0,1 0 0,-1 0 0,0 0 16,0 0-16,1 0 0,-1 0 0,0 0 0,0 0 0,0 0 16,1 0-16,-1 0 0,0 0 0,0 0 0,1 0 0,-1 0 0,0 0 0,0 0 0,1 0 15,-1 0-15,0 0 0,0 0 0,0 0 0,1 0 0,-1 0 0,0 0 0,0 0 16,1 0-16,-1 0 0,0 0 0,0 0 0,1 0 0,-1 0 0,0 0 0,0 0 0,0 0 15,1 0-15,-1 0 0,0 0 0,0 0 0,1 0 0,-1 0 0,0 0 16,0 0-16,1 0 0,-1 0 0,0 0 0,0 0 0,0 0 16,1 0-16,-1 0 0,0 0 0,0 0 15,1 0-15,-1 0 16,0 0-16,0 0 0,1 0 16,-1 0-16,0 0 15,0 0 1,0 0-16,1 0 0,-1 0 15,0 0 1,0 0-16,1 0 31,-1 0-31</inkml:trace>
</inkml:ink>
</file>

<file path=ppt/ink/ink10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53.40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5543 12925 0,'14'0'15,"-1"0"1,0 0-16,0 0 16,1 0-16,-1 0 0,0 0 15,0 0-15,0 0 0,1 0 0,-1 0 16,0 0-16,0 0 0,1 0 0,-1 0 0,0 0 15,0 0-15,0 0 0,1 0 0,-1 0 16,0 0-16,0 0 0,1 0 16,-1 0-16,0 0 0,0 0 15,1 0-15,-1 0 16,0 0 0,0 0-1,0 0-15,1 0 47,-1 0 0,0 0 94,0 0 187</inkml:trace>
</inkml:ink>
</file>

<file path=ppt/ink/ink10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54.4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7303 12052 0,'13'0'47,"0"0"-31,1 0-16,-1 0 0,0 0 15,0 0-15,0 0 16,1 0-16,-1 0 0,0 0 0,0 0 15,1 0-15,-1 0 0,0 0 16,0 0-16,-13-13 0,13 13 0,1 0 16,-1 0-16,0 0 0,0 0 15,1 0-15,-1 0 16,-13-14-16,13 14 16</inkml:trace>
</inkml:ink>
</file>

<file path=ppt/ink/ink10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8:26.2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12184 7064 0,'14'0'110,"-1"0"-110,0 0 0,0 0 15,1 0-15,-1 0 0,-13-13 0,13 13 0,0 0 0,0 0 0,1 0 0,-1 0 0,0 0 16,0 0-16,1 0 0,-1 0 0,0 0 0,0 0 0,14 0 0,-14 0 0,0 0 0,0 0 0,14 0 15,-1 0-15,-12 0 0,25 0 0,-26 0 0,14 0 0,13 0 0,-14 0 0,-13 0 16,40 0-16,-40 0 0,1 0 0,25 0 0,-12 0 0,13 0 0,-27 0 0,66 0 16,-66 0-16,1 0 0,-1 0 0,0 0 0,14 0 0,12 0 0,-26 0 0,14 0 0,-1 0 15,67 0-15,-80 0 0,67 0 0,-67 0 0,66 0 16,-66 0-16,14 0 0,13 0 0,-27 0 0,26-13 0,-25 13 0,-1 0 0,0 0 0,27 0 16,-14 0-16,-12 0 0,12 0 0,14 0 0,-27 0 0,13 0 0,-12 0 0,-1 0 15,0 0-15,13 0 0,1 0 0,-14 0 0,14 0 0,12 0 0,-25 0 0,25 0 16,-26 0-16,1 0 0,-1 0 0,0 0 0,0 0 0,1 0 0,-1 0 0,0 0 0,0 0 15,14 0-15,-14 0 0,0 0 0,40 13 0,-40-13 0,40 0 16,-39 0-16,25 0 0,-26 0 0,27 0 0,-27 0 16,1 0-16,12 0 0,-13 0 0,1 0 0,-1 0 0,0 0 0,0 0 0,14 0 15,-14 0-15,13 0 0,-12 0 0,-1 0 0,0 0 0,0 0 0,0 0 0,1 0 16,-1 0-16,0 0 0,0 0 0,1 0 0,-1 0 0,0 0 0,0 0 0,1 0 16,-1 0-16,0 0 0,0 0 0,0 0 0,1 0 0,-1 0 0,0 0 0,14 0 15,-14 0-15,27 0 0,-27 0 0,13 0 16,-13 0-16,14 0 0,-14 0 0,27 0 0,-27 0 0,0 0 0,14 0 15,-14 0-15,0 0 0,14 0 0,-14 0 0,0 0 0,14 0 0,-14 0 16,0 0-16,13 0 0,-12 0 0,12 0 0,-13 0 0,1 0 0,-1 0 16,0 0-16,0 0 0,1 0 0,-1 0 0,0 0 0,0 0 0,0 0 15,1 0-15,-1 0 0,0 0 0,0 0 0,1 0 0,-1 0 0,0 0 16,0 0-16,1 0 0,-1 0 0,13 0 0,-13 0 0,1 0 16,-1 0-16,0 0 0,0 0 0,1 0 0,12 0 0,-13 0 15,1 0-15,-1 0 0,13 0 0,-13 0 0,1 0 0,-1 0 16,0 0-16,14 0 0,-14 0 0,13 0 0,-13 0 15,14 0-15,-14 0 0,14 0 0,-14 0 0,13 0 16,-12 0-16,-1 0 0,0 0 0,13 0 0,-12 0 16,12 0-16,-13 0 0,1 0 0,-1 0 0,0 0 0,0 0 15,1 0-15,-1 0 0,0 0 0,13 0 0,-12 0 0,-1 0 16,0 0-16,14 0 0,-14 0 0,0-13 0,0 13 16,0 0-16,1 0 0,-1 0 0,0 0 0,0 0 0,1 0 15,-1 0-15,0 0 0,0 0 0,1-13 0,-1 13 16,0 0-16,0 0 0,0 0 0,1 0 0,-1 0 15,0 0-15,0 0 0,1 0 16,-1 0-16,0 0 0,0 0 0,1 0 16,-1-14-16,0 14 0,0 0 0,0 0 15,1 0-15,-1 0 0,0 0 0,0 0 0,1 0 16,-1 0-16,0 0 0,0 0 0,1 0 0,-1 0 0,0 0 16,0 0-16,0 0 0,1 0 0,-1 0 0,0 0 15,0 0-15,1 0 0,-1 0 0,0 0 0,0 0 0,1 0 16,-1 0-16,0 0 0,0 0 0,0 0 0,1 0 0,-1 0 15,0 0-15,0 0 0,1 0 0,-1 0 0,0 0 0,0 0 16,0 0-16,1 0 0,-1 0 0,0 0 0,0 0 0,1 0 0,-1 0 16,0 0-16,0 0 0,1 0 0,-1 0 0,0 0 0,0 0 0,0 0 0,-13-13 0,14 13 0,-1 0 0,0 0 15,0 0-15,1 0 0,-1 0 0,0 0 0,0 0 0,1 0 0,-1 0 0,0 0 0,0 0 0,0 0 16,1 0-16,-1 0 0,0 0 0,0 0 0,1 0 0,-1 0 0,0-13 0,0 13 0,0 0 0,1 0 0,-1 0 0,0 0 16,0 0-16,1 0 0,-1 0 0,0 0 0,0 0 0,1 0 0,-1 0 0,0 0 0,0 0 0,14 0 0,-14 0 15,0 0-15,0 0 0,1 0 0,-1 0 0,0 0 0,14 0 0,-14 0 0,0 0 0,0 0 0,0 0 0,14 0 16,-14 0-16,0 0 0,1 0 0,-1 0 0,0 0 0,0 0 0,1 0 0,12 0 0,-13 0 0,0 0 0,1 0 0,-1 0 0,0 0 15,0 0-15,1 0 0,12 0 0,-13 0 0,1 0 0,-1 0 0,0 0 0,0 0 0,0 0 0,1 0 0,-1 0 0,13 0 0,1 0 16,-14 0-16,0 0 0,14 0 0,-1 0 0,-13 0 0,14 0 0,-14 13 0,0-13 0,14 0 0,-14 0 0,13 0 0,-12 0 0,-1 0 0,0 0 0,14 0 16,-14 0-16,13 13 0,-12-13 0,12 0 0,-13 0 0,14 0 0,-14 0 0,13 0 0,-12 0 0,12 0 0,-13 0 0,14 0 0,-14 0 0,13 0 0,-12 0 15,12 0-15,-13 0 0,14 0 0,-14 0 0,13 0 0,-12 0 0,12 0 0,-13 0 0,14 0 0,-14 0 0,14 0 0,-14 0 0,13 0 0,-13 0 0,1 0 0,12 0 16,-13 0-16,14 0 0,-14 0 0,14 0 0,-14 0 0,13 0 0,-13 0 0,1 0 0,-1 0 0,0 0 0,14 0 0,-14 0 0,0 0 0,0 0 0,1 0 0,12 0 16,-13 0-16,0 0 0,1 0 0,-1 0 0,13 0 0,1 0 0,-14 0 0,13 0 0,-12 0 0,12 0 0,-13 0 0,1 0 15,12 0-15,-13 0 0,1 0 0,-1 0 0,0 0 0,0 0 0,0 0 0,1 0 0,-1 0 0,0 0 0,0 0 0,1 0 0,-1 0 16,0 0-16,0 0 0,1 0 0,-1 0 0,0 0 0,0 0 0,0 0 0,1 0 0,-1 0 0,0 0 0,0 0 0,1 0 15,-1 0-15,0 0 0,0 0 0,14 0 0,-14 0 0,13 0 0,-12 0 0,-1 0 16,0 0-16,0 0 0,1 0 0,-1 0 0,0 0 0,0 0 0,0 0 0,1 0 0,-1 0 0,0 0 0,0 0 0,1 0 0,-1 0 16,0 0-16,0 0 0,1 0 0,-1 0 0,0 0 0,0 0 0,0 0 0,1 0 0,-1 0 0,0 0 0,0 0 15,1 0-15,-1 0 0,0 0 0,0 0 0,1 0 0,-14-13 0,13 13 0,0 0 0,0 0 0,0 0 16,1 0-16,-1 0 0,0 0 0,0 0 0,1 0 0,-1 0 0,0-13 16,0 13-16,1 0 0,-1 0 0,0 0 0,0 0 0,0 0 15,1 0-15,-1 0 0,0-13 0,0 13 0,1 0 16,-1 0-16,0 0 0,0 0 0,0 0 15,1 0-15,-1 0 0,0 0 0,0 0 0,1 0 16,-1 0-16,0 0 0,0 0 0,1 0 0,-1 0 0,0 0 16,0 0-16,0 0 0,1 0 15,-1 0-15,0 0 0,0 0 16,1 0-16,-1 0 31,0 0-15,0 0-16,1 0 0,-1 0 15,0 0-15,0 0 0,0 0 16,1 0-16,-1 0 16,0 0-1,0 0-15,1 0 16,-1 0-16,0 0 0,0 0 16,-13 13-16,13-13 15,1 0-15,-1 0 0,0 0 16,0 0-16,-13 13 0,14-13 0,-1 0 0,0 0 15,0 0-15,-13 13 0,14-13 0,-1 0 0,0 0 0,0 0 16,0 0-16,1 0 16,-1 0 15</inkml:trace>
</inkml:ink>
</file>

<file path=ppt/ink/ink10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8:34.65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7343 8877 0,'13'0'94,"0"0"-94,0 0 0,0 0 0,1 0 16,-1 0-16,0 0 0,0 0 0,1 0 0,131 0 15,-132 0-15,27 0 0,172 0 16,-199 0-16,0 0 0,14 0 0,-14 0 0,13 0 0,-12 0 0,12 0 16,-13 0-16,14 0 0,-14 0 0,13 0 0,-12 0 0,25 0 0,-25 0 0,12 0 0,-13 0 0,14 0 0,-1 0 0,-13 0 0,14 0 0,-14 0 0,13 0 15,1 0-15,-1 0 0,1 0 0,-14 0 0,14 0 0,-14 0 0,26 0 0,-25 0 0,12 0 0,-13-13 0,14 13 0,-14 0 0,14 0 0,-1 0 0,-13 0 16,14 0-16,-1 0 0,1 0 0,-14-14 0,13 14 0,1 0 0,-14 0 0,13 0 0,1 0 0,-1 0 0,-12 0 0,12 0 0,-13 0 0,14-13 0,-14 13 0,13 0 16,-12 0-16,12 0 0,1 0 0,-14 0 0,13 0 0,-13 0 0,14 0 0,-1 0 0,1 0 0,-14 0 0,14 0 0,-14 0 0,13 0 0,-13 0 0,14 0 15,-14 0-15,14 0 0,-1 0 0,-13 0 0,14 0 0,-14 0 0,13 0 0,-12 0 0,12 0 0,-13 0 0,14 0 0,-14 0 0,13 0 0,-12 0 0,12 0 0,-13 0 16,14 0-16,-14 0 0,14 0 0,-14 0 0,13 0 0,-13 0 0,14 0 0,-14 0 0,14 0 0,-14 0 0,0 0 0,14 0 0,-14 0 0,13 0 0,-13 0 0,14 0 15,-1 0-15,-12 0 0,12 0 0,-13 0 0,0 0 0,14 0 0,-14 0 0,14 0 0,-1 0 0,-13 0 0,1 0 0,12 0 0,-13 0 16,0 0-16,1 0 0,-1 0 0,13 0 0,-12 0 0,-1 0 0,0 0 0,0 0 0,14 0 0,-14 0 0,0 0 0,0 0 0,1 0 0,12 0 0,1 0 16,-14 0-16,0 0 0,0 0 0,1 0 0,-1 0 0,13 0 0,-13 0 0,14 0 0,-14 0 0,0 0 0,1 0 0,-1 0 0,0 0 0,0 0 15,1 0-15,-1 0 0,0 0 0,0 0 0,14 0 0,-14 0 0,13 0 0,1 0 0,-14 0 0,13 0 0,-12 0 0,12 0 16,-13 0-16,1 0 0,-1 0 0,0 0 0,0 0 0,1 0 0,-1 0 0,0 0 0,0 0 0,0 0 0,1 0 0,-1 0 0,0 0 0,0 0 0,1 0 0,-1 0 16,0 0-16,0 0 0,1 0 0,-1 0 0,0 0 0,0 0 0,0 0 0,1 0 0,-1 0 0,0 0 0,0 0 0,1 0 0,12 0 0,-13 0 15,0 0-15,14 0 0,-14 0 0,0 0 0,1 0 0,-1 0 0,0 0 0,0 0 0,1 0 0,-1 0 0,0 0 0,0 0 0,0 0 16,1 0-16,-1 0 0,0 0 0,0 0 0,1 0 0,-1 0 0,0 0 0,0 0 0,1 0 0,-1 0 0,0 0 0,0 0 0,0 0 15,1 0-15,-1 0 0,0 0 0,0 0 0,1 0 0,-1 0 0,0 0 0,0 0 0,1 0 0,-1 0 0,0 0 16,0 0-16,0 0 0,1 0 0,-1 0 0,0 0 0,0 0 0,1 0 0,12 0 0,-13 0 0,1 0 16,12 0-16,-13 0 0,0 0 0,1 0 0,-1 0 0,0 0 0,0 0 0,1 0 0,-1 0 0,0 0 0,0 0 15,0 0-15,1 0 0,-1 0 0,0 0 0,0 0 0,1 0 0,-1 0 0,0 0 0,0 0 0,1 0 16,-1 0-16,0 0 0,0 0 0,0 0 0,1 0 0,-1 0 0,0 0 0,0 0 0,1 0 0,-1 0 0,0 0 16,0 0-16,1 0 0,-1 0 0,0 0 0,0 0 0,0 0 0,1 0 0,-1 0 0,0 0 0,0 0 0,1 0 15,-1 0-15,0 0 0,0 0 0,14 0 0,-14 0 0,0 0 0,0 0 0,1 0 0,-1 0 0,0 0 0,0 0 0,14 0 16,-14 0-16,13 0 0,-12 0 0,-1 0 0,0 0 0,0 0 0,1 0 0,-1 0 0,0 0 0,0 0 0,1 0 0,-1 0 0,0 0 0,0 0 15,0 0-15,14 0 0,-14 0 0,0 0 0,14 0 0,-14 0 0,0 0 0,1 0 0,-1 0 0,0 0 0,0 0 0,0 0 16,14 0-16,-14 0 0,0 0 0,1 0 0,-1 0 0,0 0 0,0 0 0,1 0 0,-1 0 0,0 0 0,0 0 0,0 0 0,1 0 16,-1 0-16,0 0 0,0 0 0,1 0 0,-1 0 0,0 0 0,0 0 0,0 0 0,1 0 0,-1 0 0,0 0 15,0 0-15,1 0 0,-1 0 0,0 0 0,0 0 0,1 0 0,-1 0 0,0 0 0,0 0 0,0 0 0,1 0 0,-1 0 16,0 0-16,14 0 0,-14 0 0,0 0 0,0 0 0,1 0 0,-1 0 0,0 0 0,0 0 0,0 0 0,14 0 0,-14 0 16,0 0-16,1 0 0,-1 0 0,0 0 0,0 0 0,0 0 0,1 0 0,-1 0 0,0 0 0,0 0 0,1 0 0,-1 0 0,0 0 0,0 0 0,1 0 15,-1 0-15,0 0 0,0 0 0,0 0 0,1 0 0,-1 0 0,0 0 0,0 0 0,1 0 0,-1 0 0,0 0 0,0 0 0,1 0 0,-1 0 0,13 0 16,-13 0-16,1 0 0,-1 0 0,0 0 0,0 0 0,1 0 0,-1 0 0,0 0 0,0 0 0,1 0 0,-1 0 0,0 0 15,0 0-15,0 0 0,1 0 0,-1 0 0,0 0 0,0 0 0,1 0 0,-1 0 0,0 0 16,0 0-16,1 0 0,-1 0 0,0 0 0,0 0 0,0 0 0,1 0 0,-1 0 0,0 0 0,0 0 16,1 0-16,-1 0 0,0 0 0,0 0 0,0 0 0,1 0 0,-1 0 15,0 0-15,0 0 0,1 0 0,-1 0 0,0 0 0,0 0 0,1 0 0,-1 0 16,0 0-16,0 0 0,0 0 0,1 0 0,-1 0 0,0 0 0,0 0 16,1 0-16,-1 0 0,0 0 0,0 0 0,1 0 0,-1 0 15,0 0-15,0 0 0,0 0 0,1 0 0,-1 0 0,0 0 16,0 0-16,1 0 0,-1 0 0,0 0 0,0 0 0,0 0 0,1 0 15,-1 0-15,0 0 0,0 0 0,1 0 0,-1 0 16,0 0 0,0 0 15,1 0-15,-1 0-16,0 0 0,0 0 15,0 0 1,1 0-16,-1 0 31,0 0 0</inkml:trace>
</inkml:ink>
</file>

<file path=ppt/ink/ink10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46.33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5398 13018 0,'13'0'16,"0"0"-16,1 0 0,-1 0 16,0 0-16,0 0 0,0 0 0,1 0 0,25 0 15,14 0-15,-39 0 0,52 0 16,-53 0-16,13 0 0,-12 0 16,38 0-16,-38 0 15,39-14-15,-27 14 0,-13 0 16,14 0-16,-14 0 0,27-13 0,52 0 15,1 0-15,-80 13 16,159 0 0,-159 0-16,1 0 0,25 0 0,-12 0 0,12 0 0,41 0 15,39 0-15,-106 0 16,146 0-16,-106 0 16,-40 0-16,146 13 15,-146-13-15,27 0 0,-27 0 0,0 0 0,80 0 0,39 13 16,-119-13-16,0 0 0,146 0 15,-132 0-15,-14 0 0,13 0 0,80 0 16,-93 0-16,93 0 0,-93 0 0,1 0 0,65 0 16,-66 0-16,80 0 0,-53 0 0,-14 0 15,40 0-15,80 0 16,-133 0-16,0 0 0,0 0 0,1 0 0,-1 0 0,0 0 0,0 0 0,1 0 0,-1 0 0,13 0 0,-13 0 0,1 0 16,-1 0-16,0 0 0,0 0 0,1 0 0,-1 0 0,0 0 0,0 0 0,1 0 0,-1 0 0,0 0 0,0 0 0,0 0 15,1 0-15,-1 0 0,0 0 0,0 0 0,1 0 0,-1 0 0,0 0 0,0 0 0,0 0 0,1 0 0,-1 0 0,0 0 0,0 0 16,1 0-16,-1 0 0,0 0 0,0 0 0,1 0 0,-1 0 0,0 0 0,0 0 0,0 0 0,1 0 0,-1 0 0,0 0 15,0 0-15,1 0 0,-1 0 0,0 0 0,0 0 0,14 0 0,-14 0 0,0 0 0,0 0 0,1 0 0,12 0 0,-13 0 16,1 0-16,-1 0 0,0 0 0,0 0 0,1 0 0,-1 0 0,0 0 0,0 0 0,0 0 0,1 0 0,-1 0 0,13 0 0,-12 0 0,-1 0 16,0 0-16,0 0 0,1 0 0,-1 0 0,0 0 0,0 0 0,14 0 0,-14 0 0,0 0 0,0 0 0,1 0 15,-1 0-15,0 0 0,0 0 0,0 0 0,1 0 0,-1 0 0,0 0 0,0 0 0,1 0 0,-1 0 0,0 0 0,0 0 0,1 0 16,-1 0-16,0 0 0,0 0 0,0 0 0,1 0 0,-1 0 0,0 0 0,0 0 0,1 0 0,-1 0 0,0 0 16,0 0-16,1 0 0,-1 0 0,0 0 0,0 0 0,0 0 0,1 0 0,-1 0 0,0 0 0,0 0 15,1 0-15,-1 0 0,0 0 0,0 0 0,0 0 0,1 0 0,-1 0 0,0 0 0,0 0 0,1 0 0,-1 0 0,0 0 16,0 0-16,1 0 0,-1 0 0,0 0 0,0 0 0,0 0 0,1 0 0,-1 0 0,0 0 0,0 0 0,1 0 15,-1 0-15,0 0 0,0 0 0,1 0 0,-1 0 0,0 13 0,13-13 0,-12 0 0,-1 0 0,0 0 0,0 0 16,1 0-16,-1 0 0,0 0 0,0 0 0,1 0 0,-1 0 0,0 0 0,0 0 0,0 0 0,1 0 16,-1 0-16,0 0 0,0 0 0,1 0 0,-1 0 0,0 0 0,0 0 0,1 0 0,-1 0 15,0 0-15,0 0 0,0 0 0,1 0 0,-1 0 0,0 0 0,0 0 0,1 0 0,-1 0 0,0 0 16,0 0-16,0 0 0,1 0 0,-1 0 0,0 0 0,0 0 0,1 0 0,-1 0 0,0 0 0,0 0 16,1 0-16,-1 0 0,0 0 0,0 0 0,0 0 0,1 0 0,-1 0 0,0 0 0,0 0 0,1 0 0,-1 0 0,0 0 15,0 0-15,1 0 0,-1 0 0,0 0 0,0 0 0,0 0 0,1 0 0,-1 0 0,0 0 0,0 0 0,1 0 16,-1 0-16,0 0 0,0 0 0,0 0 0,1 0 0,-1 0 0,0 0 0,0 0 0,1 0 0,-1 0 15,0 0-15,0 0 0,1 0 0,-1 0 0,0 0 0,0 0 0,0 0 0,1 0 0,-1 0 0,0 0 0,0 0 16,1 0-16,-1 0 0,0 0 0,0 0 0,1 0 0,-1 0 0,0 0 0,0 0 0,0 0 0,1 0 16,12 0-16,-13 0 0,1 0 0,-1 0 0,0 0 0,0 0 0,1-13 0,-1 13 0,0 0 0,0 0 0,0 0 15,1 0-15,-1 0 0,0 0 0,0 0 0,1 0 0,-1 0 0,0 0 0,0 0 0,1 0 0,-1 0 0,0 0 0,0 0 16,0 0-16,1 0 0,12 0 0,-13 0 0,1 0 0,-1 0 0,0 0 0,0 0 0,0 0 0,1 0 0,-1 0 0,0 0 16,0 0-16,1 0 0,-1 0 0,0 0 0,0 0 0,1 0 0,-1 0 0,0 0 0,0 0 0,0 0 0,1-13 15,-1 13-15,0 0 0,0 0 0,1 0 0,-1 0 0,0 0 0,0 0 0,1 0 0,-1 0 0,0 0 0,0 0 0,0 0 16,1 0-16,-1 0 0,0 0 0,0 0 0,1 0 0,-1 0 0,0 0 0,0 0 0,0 0 15,1 0-15,-1 0 0,0 0 0,0 0 0,1 0 0,-1 0 0,0 0 0,0 0 0,1 0 0,-1 0 16,0 0-16,0 0 0,0 0 0,1 0 0,-1 0 0,0 0 0,0 0 0,1 0 0,-1 0 0,0 0 0,0 0 16,1 0-16,-1 0 0,0 0 0,0 0 0,0 0 0,1 0 0,-1 0 0,0 0 0,0 0 0,1 0 0,-1 0 0,0 0 15,0 0-15,1 0 0,-1 0 0,13 0 0,-13 0 0,1 0 0,-1 0 0,0 0 0,0 0 0,1 0 16,-1 0-16,0 0 0,0 0 0,1 0 0,-1 0 0,0 0 0,0 0 0,0 0 0,1 0 0,-1 0 16,0 0-16,0 0 0,1 0 0,-1 0 0,0 0 0,0 0 0,0 0 0,1 0 15,-1 0-15,0 0 0,0 0 0,1 0 0,-1 0 0,0 0 0,0 0 0,1 0 16,-1 0-16,0 0 0,0 0 0,0 0 0,1 0 0,-1 0 0,0 0 0,0 0 15,1 0-15,-1 0 0,0 0 0,0 0 0,1 0 0,-1 0 16,0 0-16,0 0 0,0 0 0,1 0 0,-1 0 0,0 0 16,0 0-16,1 0 0,-1 0 15,0 0-15,0 0 0,0 0 16,1 0-16,-1 0 0,0 0 16,0 0-16,1 0 0,-1 0 15,0 0-15,0 0 0,1 0 0,-1 0 0,0 0 0,0 0 16,0 0-16,1 0 0,-1 0 0,0 0 15,0 0-15,1 0 0,-1 0 0,0 0 0,0 0 16,1 0-16,-1 0 0,0 0 0,0 0 0,0 0 0,1 0 16,-1 0-16,0 0 0,0 0 0,1 0 0,-1 0 15,0 0-15,0 0 0,1 0 0,-1 0 0,0 0 0,0 0 0,0 0 0,1 0 16,-1 0-16,0 0 0,0 0 0,1 0 0,-1 0 0,0 0 0,0 0 0,1 0 0,-1 0 0,0 0 16,0 0-16,0 0 0,1 0 0,-1 0 0,0 0 0,0 0 0,1 0 0,-1 0 0,0 0 0,0 0 15,0 0-15,1 0 0,-1 0 0,0 0 0,0 0 0,1 0 0,-1 0 0,0 0 0,0 0 0,1 0 0,-1 0 0,0 0 16,0 0-16,0 0 0,1 0 0,-1 0 0,0 0 0,0 0 0,1 0 0,-1 0 0,0 0 0,0 0 0,1 0 0,-1 0 15,0 0-15,0 0 0,0 0 0,14 0 0,-14 0 0,0 0 0,1 0 0,12 0 0,-13 0 0,0 0 0,1 0 16,-1 0-16,0 0 0,14 0 0,-14 0 0,0 0 0,0 0 0,1 0 0,-1 0 0,0 0 0,0 0 0,0 0 0,1 0 0,-1 0 16,13 0-16,-12 0 0,-1 0 0,0 0 0,14 0 0,-14 0 0,0 0 0,0 0 0,0 0 0,14 0 15,-14 0-15,0 0 0,1 0 0,-1 0 0,13 0 0,-12 0 0,-1 0 0,0 0 0,0 0 0,0 0 0,14 0 0,-14 0 16,0 0-16,1 0 0,-1 0 0,0 0 0,0 0 0,1 0 0,-1 0 0,0 0 0,0 0 0,0 0 0,1 0 0,-1 0 0,0 0 16,0 0-16,1 13 0,-1-13 0,0 0 0,0 0 0,0 0 0,1 0 0,12 0 0,-13 0 0,1 0 0,-1 0 15,0 0-15,0 0 0,1 0 0,-1 0 0,13 0 0,-13 0 0,1 0 0,-1 0 0,0 0 0,0 0 0,1 0 0,-1 0 16,0 0-16,14 0 0,-14 0 0,0 0 0,0 0 0,0 0 0,1 0 0,-1 0 0,13 0 0,-12 0 0,-1 0 15,0 0-15,0 0 0,0 0 0,1 0 0,-1 0 0,0 0 0,0 0 0,1 0 0,-1 0 0,0 0 0,0 0 0,1 0 16,-1 0-16,0 0 0,0 0 0,0 0 0,1 0 0,-1 0 0,0 0 0,0 0 0,1 0 0,-1 0 16,0 0-16,0 0 0,1 0 0,-1 0 0,0 0 0,0 0 0,0 0 0,1 0 0,-1 0 0,0 13 15,0-13-15,1 0 0,-1 0 0,0 0 0,0 0 0,1 0 0,-1 0 0,0 0 0,0 0 0,0 0 16,1 0-16,-1 0 0,0 0 0,0 0 0,1 0 0,-1 0 0,0 0 0,0 0 0,1 0 16,-1 0-16,0 0 0,0 0 0,0 0 0,1 0 0,-1 0 0,0 0 0,0 0 0,1 0 15,-1 0-15,0 0 0,0 0 0,0 0 0,1 0 0,-1 0 0,0 0 0,0 0 0,1 0 16,-1 0-16,0 0 0,0 0 0,1 0 0,-1 0 0,0 0 0,0 0 0,0 0 0,1 0 15,-1 0-15,0 0 0,0 0 0,1 0 0,-1 0 0,0 0 0,0 0 0,1 0 0,-1 0 0,0 0 16,0 0-16,0 0 0,1 0 0,-1 0 0,0 0 0,0 0 0,1 0 0,-1 0 0,0 0 0,0 0 0,0 0 16,1 0-16,-1 0 0,0 0 0,0 0 0,1 0 0,-1 0 0,0 0 0,0 0 0,1 0 0,-1 0 0,0 0 15,0 0-15,0 0 0,1 0 0,-1 0 0,0 0 0,0 0 0,1 0 0,-1 0 0,0 0 0,0 0 0,1 0 16,-1 0-16,0 0 0,0 0 0,0 0 0,1 0 0,-1 0 0,0 0 0,0 0 0,1 0 0,-1 0 0,0 0 0,0 0 0,1 0 16,-1 0-16,0 0 0,0 0 0,0 0 0,1 0 0,-1 0 0,13 0 0,-12 0 0,-1 0 0,0 0 0,0 0 15,14 0-15,-14 0 0,0 0 0,0 0 0,1 0 0,-1 0 0,0 0 0,0 0 0,1 0 0,-1 0 0,0 0 0,0 0 16,0 0-16,1 0 0,-1 0 0,0 0 0,0 0 0,1 0 0,-1 0 0,0 0 0,0 0 0,1 0 0,-1 0 0,0 0 0,0 0 15,0 0-15,1 0 0,-1 0 0,0 0 0,0 0 0,1 0 0,-1 0 0,0 0 0,14 0 0,-14 0 0,0 0 0,0 0 16,0 0-16,1 0 0,-1 0 0,0 0 0,0 0 0,1 0 0,12 0 0,-13 0 0,0 0 0,1 0 0,-1 0 0,13 0 16,-12 0-16,-1 0 0,0 0 0,0 0 0,1 0 0,-1 0 0,0 0 0,13 0 0,-12 0 0,-1 0 0,0 0 15,0 0-15,1 0 0,12 0 0,-13 0 0,1 0 0,-1 0 0,0 0 0,13 0 0,-12 0 0,12 0 0,1 0 0,-14 0 0,13 0 16,-12 0-16,-1 0 0,0 0 0,0 0 0,14 0 0,-14 0 0,0 0 0,0 0 0,1 0 0,-1 0 0,13 0 0,-12 0 0,-1 0 16,0 0-16,0 0 0,0 0 0,1 0 0,-1 0 0,0 0 0,0 0 0,1 0 0,-1 0 0,0 0 0,0 0 0,0 0 0,1 0 0,-1-13 0,0 13 15,0 0-15,1 0 0,12 0 0,-13 0 0,1 0 0,-1 0 0,0 0 0,0 0 0,0 0 0,1 0 0,12 0 0,-13-13 16,1 13-16,-1 0 0,0 0 0,0 0 0,1 0 0,-1 0 0,0 0 0,0 0 0,14 0 0,-14 0 0,13 0 0,-12 0 0,12 0 15,-13 0-15,0 0 0,14 0 0,-1 0 0,-12 0 0,-1 0 0,13 0 0,-12 0 0,12 0 0,-13 0 16,14 0-16,-14 0 0,13 0 0,1 0 0,-14 0 0,0 0 0,1 0 0,-1 0 0,0 0 0,13 0 0,-12 0 0,-1 0 16,0 0-16,0 0 0,1 0 0,-1 0 0,13 0 0,-12 0 0,-1 0 0,0 0 0,0 0 0,0 0 0,1 0 0,-1 0 0,0 0 15,0 0-15,1 0 0,-1 0 0,0 0 0,0 0 0,14-13 0,-14 13 0,0 0 0,0 0 0,1 0 0,-1 0 16,0 0-16,0 0 0,1 0 0,-1 0 0,0 0 0,0 0 0,0 0 0,1 0 0,-1 0 16,0 0-16,0 0 0,1 0 0,-1 0 0,0 0 0,0 0 0,1 0 15,-1 0-15,0 0 0,0 0 0,0 0 0,1 0 0,-1 0 0,0 0 0,0 0 16,1 0-16,-1 0 0,0 0 0,0 0 0,1 0 15,-1 0-15,0 0 0,0 0 0,0 0 0,1 0 0,-1 0 16</inkml:trace>
</inkml:ink>
</file>

<file path=ppt/ink/ink10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0.19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12912 14221 0,'0'0'0,"13"0"16,0 0 0,1 0-16,-1 0 0,0-13 0,0 13 15,1 0-15,-1 0 0,0 0 0,0 0 0,1 0 0,-1 0 0,0-13 0,0 13 16,0 0-16,1 0 0,-1 0 0,0 0 0,14 0 0,-14 0 0,0 0 0,0 0 0,14 0 0,-14 0 16,0 0-16,27 0 0,-27 0 0,0 0 0,14 0 0,-14 0 0,0 0 0,0 0 0,1 0 0,12 0 15,-13 0-15,1 0 0,25 0 0,-25 0 0,-1 0 0,0 0 0,13 0 0,-12 0 16,-1 0-16,0 0 0,0 0 0,1 0 0,-1 0 0,0 0 0,0 0 0,1 0 0,12 0 15,-13 0-15,0 0 0,1 0 0,-1 0 0,0 0 0,0 0 16,1 0-16,-1 0 0,0 0 16</inkml:trace>
</inkml:ink>
</file>

<file path=ppt/ink/ink10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1.58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17820 14182 0,'13'0'47,"0"0"-47,1 0 15,-1 0-15,0 0 0,0 0 16,1 0-16,-1 0 0,0 0 0,0 0 15,1 0-15,-1 0 0,0 0 0,0 0 0,-13-14 0,13 14 0,1 0 16,-1 0-16,0 0 0,0 0 0,1 0 0,-1 0 16,0 0-16,0 0 0,1 0 0,-1 0 0,0 0 0,0 0 0,0 0 15,1 0-15,-1 0 0,0 0 0,0 0 0,1 0 0,-1 0 0,0 0 0,0 0 16,1 0-16,-1 0 0,0 0 0,0 0 0,0 0 0,1 0 0,-1 0 0,0 0 0,0 0 0,1 0 16,-1 0-16,0 0 0,0 0 0,0 0 0,1 0 0,-1 0 0,0 0 0,0 0 15,1 0-15,-1 0 0,0 0 0,0 0 0,1 0 0,-1 0 0,0 0 16,0 0-16,0 0 0,1 0 0,-1 0 0,0 0 0,0 0 15,1 0-15,-1-13 0,0 13 0,0 0 0,1 0 16,-1 0-16,0 0 0,0 0 0,0 0 16,1 0-16,-1 0 0,0 0 15,0 0-15,1 0 0,-1 0 0,0 0 16,0 0-16,0 0 16,1 0-16,-1 0 15</inkml:trace>
</inkml:ink>
</file>

<file path=ppt/ink/ink10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5.19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4869 15015 0,'13'0'32,"0"0"-17,0 0-15,1 0 16,-1 0-16,0 0 0,0 0 0,0 0 15,1 0-15,-1 0 0,13 0 0,93 0 16,-105 0-16,-1 0 0,0 0 0,159-13 16,-132 13-16,0 0 0,171-13 15,-184 13-15,78 0 16,-91 0-16,12 0 0,54 0 0,250 0 16,-317 0-16,14 0 0,-1 0 0,-12 0 0,25 0 0,226 0 15,-199 0-15,-13 0 0,251 0 16,-238 0-16,-26 0 0,106 0 15,-133 0-15,212 13 16,-199-13-16,-13 0 0,1 0 0,144 26 16,-118-26-16,-27 0 0,93 0 15,-79 0-15,-14 0 0,66 0 16,-66 0-16,1 0 16,39 0-16,-40 0 15,0 0-15,14 0 0,52 0 16,-66 0-16,0 0 0,1 0 0,25 0 15,-26 0-15,1 0 16,-1 0-16</inkml:trace>
</inkml:ink>
</file>

<file path=ppt/ink/ink10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6.03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8930 15002 0,'0'-13'94,"13"13"-94,0 0 0,1 0 15,-1 0-15,0 0 0,0 0 0,1 0 0,-1 0 0,0 0 16,0 0-16,1 0 0,-1 0 0,0 0 0,0 0 0,0 0 0,1 0 0,-1 0 0,0 0 0,0 0 15,1 0-15,-1 0 0,0 0 0,0 0 0,1 0 0,-1 0 0,13 0 0,1 0 0,-14-14 0,13 14 0,-12 0 0,-1 0 16,0 0-16,0 0 0,1 0 0,12 0 0,-13 0 0,14 0 0,-1 0 0,-13 0 0,1 0 0,-1 0 0,0 0 0,0 0 0,14 0 0,-14 0 16,0 0-16,0 0 0,1 0 0,-1 0 0,0 0 0,14 0 0,-14 0 0,13 0 0,-13 0 0,1 0 0,12 0 0,1 0 0,-14 0 15,0 0-15,14 0 0,-1 0 0,-13 0 0,0-13 0,1 13 0,-1 0 0,0 0 0,14 0 0,-1 0 0,-13 0 0,0 0 0,14 0 0,-14 0 16,14 0-16,-1 0 0,-13 0 0,1 0 0,-1 0 0,0 0 0,0 0 0,0 0 0,1 0 0,12 0 0,-13 0 0,1 0 16,-1 0-16,0 0 0,0 0 0,1 0 0,-1 0 0,0 0 0,0 0 0,0 0 0,1 0 0,-1 0 0,0 0 0,0 0 15,1 0-15,-1 0 0,0 0 0,0 0 0,1 0 0,-1 0 0,0 0 0,0 0 0,0 0 16,1 0-16,-1 0 0,0 0 0,0 0 0,1 0 0,-1 0 15,0 0-15,0 0 0,1 0 0,-1 0 16,0 0-16</inkml:trace>
</inkml:ink>
</file>

<file path=ppt/ink/ink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47.62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6959 8705 0,'13'0'63,"0"0"-63,1-13 15,-1 13-15,0 0 0,0 0 0,0 0 16,1-14-16,-1 14 0,0 0 0,0 0 0,1 0 0,-1 0 0,0 0 0,0 0 16,1 0-16,-1 0 0,0 0 0,0-13 0,0 13 0,1 0 0,-1 0 0,0 0 0,0 0 0,1 0 0,-1 0 0,13-13 15,-12 13-15,-1 0 0,13 0 0,-13 0 0,1 0 0,-1 0 0,0 0 0,0 0 0,1 0 0,-1 0 0,13 0 0,-13 0 16,54-13-16,-41 13 0,27 0 0,-40 0 0,14 0 0,-14 0 0,13 0 16,1 0-16,39 0 0,-40 0 0,1 0 0,-1 0 0,-12 0 0,-1 0 0,0 0 0,27 0 15,-14 0-15,-13 0 0,1 0 0,-1 0 0,27 0 0,-27 0 0,66 0 16,-52 0-16,-14 0 0,0 0 0,0 0 0,1 0 0,-1 0 0,0 0 0,0 0 0,14 0 0,-1 0 0,-13 0 0,14 0 0,13 0 15,-27 0-15,0 0 0,40 0 0,-40 0 0,14 0 0,-1 0 0,1 0 0,-14 0 16,26 0-16,-12 0 0,26 0 0,-27 0 0,1 0 0,-1 0 16,1 0-16,-1 0 0,14 0 0,-27 0 0,0 0 0,0 0 0,40 0 0,-39 0 0,-1 0 0,0 0 15,27 0-15,-14 0 0,-13 0 0,1 0 0,52 0 0,-53 0 0,53 0 0,-53 0 16,1 0-16,-1 0 0,53 0 0,-53 0 0,67 0 0,-54 0 0,40 0 16,-39 0-16,-1 0 0,27 0 0,-26 0 0,25 0 0,-25 0 15,-14 0-15,0 0 0,14 0 0,-1 0 0,27 0 0,-40 0 0,14 0 0,13 0 0,-27 0 16,13 0-16,-13 0 0,27 0 0,-27 0 0,1 0 0,-1 0 0,53 0 0,-40 0 0,-12 0 0,12 0 15,-13 0-15,1 0 0,-1 0 0,27 0 0,-27 0 0,0 0 0,0 0 0,0 0 0,1 0 0,39 0 16,-40 0-16,13 0 0,-12 0 0,12 0 0,-13 0 0,14 0 0,-14 0 0,13 0 0,-12 0 0,12 0 16,-13 0-16,14 0 0,-14 0 0,0 0 0,14 0 0,-14 0 0,0 0 0,14 0 0,-14 0 0,40 0 15,-40 0-15,27 0 0,-27 0 0,0 0 0,0 0 0,14 0 0,-14 0 0,0 0 0,0 0 0,1 0 16,12 0-16,-13 0 0,27 0 0,-27 0 0,1 0 0,-1 0 0,13 0 0,1 0 16,12 0-16,-25 0 0,-1 0 0,13 0 0,-13 0 0,1 0 0,-1 0 0,27 0 15,-27 0-15,27 0 0,-14 0 0,-13 0 0,14 0 0,-14 0 0,0 0 16,0 0-16,14 0 0,-14 0 0,0 0 0,1 0 0,12 0 0,-13 0 0,14 0 0,-14 0 0,0 0 15,0 0-15,1 0 0,-1 0 0,0 0 0,0 0 0,1 0 0,-1 0 0,13 0 0,-13 0 0,1 0 0,-1 0 0,0 0 16,0 0-16,1 0 0,12 0 0,-13 0 0,1 0 0,-1 0 0,0 0 0,0 0 0,0 0 0,1 0 0,-1 0 16,40 0-16,-40 0 0,27 0 0,-27 0 0,0 0 0,40 0 15,-40 0-15,40 0 0,-40 0 0,1 0 0,12 0 0,-13 0 16,1 0-16,-1 0 0,0 0 0,0 0 0,1 0 0,-1 0 0,13 0 0,-13 0 0,14 0 0,-14 0 16,0 0-16,1 0 0,12 0 0,-13 0 0,0 0 0,14 0 0,-14 0 0,0 0 0,1 0 15,-1 0-15,0 0 0,0 0 0,1 0 0,12 0 0,-13 0 0,14 0 16,-14 0-16,13 0 0,-12 0 0,-1 0 0,13 0 0,-12 0 0,25 13 15,-26-13-15,27 0 0,-27 0 0,14 0 0,-14 0 16,27 0-16,-27 0 0,0 0 0,14 0 0,-14 0 0,0 0 16,14 0-16,-14 0 0,13 0 0,-12 0 0,12 0 0,-13 0 15,14 0-15,-14 0 0,0 0 0,0 0 0,1 0 0,12 0 16,-13 0-16,14 0 0,-14 0 0,13 0 0,-12 0 16,12 0-16,-13 0 0,14 0 0,-14 0 0,13 0 0,-12 0 15,12 0-15,-13 0 0,14 0 0,-14 0 0,0 0 16,1 0-16,-1 0 0,0 0 0,13 0 0,-12 0 0,-1 0 0,0 0 0,0 0 0,1 0 15,-1 0-15,13 0 0,-13-13 0,1 13 0,12 0 0,-13 0 0,1 0 0,-1 0 16,0 0-16,0 0 0,1 0 0,12 0 0,-13 0 0,14 0 0,-14 0 16,13 0-16,-12 0 0,12 0 0,-13 0 0,14 0 15,-14 0-15,27 0 0,-27 0 0,0 0 0,0 0 0,1 0 0,-1 0 16,0 0-16,0 0 0,1 0 0,-1 0 0,0 0 0,0 0 0,0 0 0,14 0 16,-14 0-16,0 0 0,14 0 0,-14 0 0,0 0 0,27 0 0,-27 0 0,27 0 15,-27 0-15,0 0 0,27 0 0,-27 0 0,14 0 0,-14 0 0,40 0 16,-40 0-16,0 0 0,14 0 0,-14 0 0,13 0 15,-12 0-15,-1 0 0,0 0 0,0 0 0,1 0 0,-1 0 0,13 0 0,-12 0 0,25 0 16,-26 0-16,14 0 0,-14 0 0,0 0 0,1 0 0,-1 0 16,0 0-16,0 0 0,0 0 0,1 0 0,-1 0 0,27 0 0,-27 0 0,0 0 0,0 0 15,1 0-15,-1 0 0,0 0 0,27 0 0,-27 0 0,27 0 0,-27 0 16,0 0-16,27 0 0,-27 0 0,0 0 0,27 0 0,-27 0 0,0 0 16,1 0-16,-1 0 0,0 0 0,0 0 0,1 0 0,-1 0 0,13 0 0,-13 0 15,14 0-15,-14 0 0,14 0 0,-14 0 0,0 0 16,0 0-16,1 0 0,-1 0 0,0 0 0,0 0 0,14 0 15,-14 0-15,0 0 0,0 0 0,1 0 0,-1 0 16,13 0-16,-13 0 0,14 0 0,-14 0 0,0 0 16,1 0-16,-1 0 0,27 0 0,-27 0 0,0 0 0,13 0 0,-12 0 15,12 0-15,-13 0 0,1 0 0,25 0 0,-25 0 0,-1 0 0,13 0 16,-13 0-16,14 0 0,-14 0 0,0 0 0,14 0 0,-14 0 0,0 0 16,0 0-16,1 0 0,-1 0 0,0 0 0,14 0 0,-14 0 0,13 0 15,-12 0-15,-1 0 0,0 0 0,0 0 0,0 0 0,14 0 0,-14 0 0,0 0 16,1 0-16,-1 0 0,0 0 0,0 0 0,1 0 0,-1 0 0,13 0 15,-13 0-15,1 0 0,12 0 0,-13 0 0,1 0 0,-1 0 0,0 0 16,0 0-16,1 0 0,12 0 0,-13 0 0,0 0 0,1 0 0,-1 0 16,0 0-16,0 0 0,1 0 0,-1 0 0,0 0 0,0 0 0,14 0 15,-14 0-15,0 0 0,0 0 0,1 0 0,12 0 0,-13 0 0,1 0 16,-1 0-16,0 0 0,0 0 0,0 0 0,1 0 0,-1 0 0,0 0 16,0 0-16,14 0 0,-14 0 0,0 0 0,1 0 0,-1 0 15,0 0-15,0 0 0,0 0 0,1 0 0,-1 0 0,0 0 0,0 0 16,1 13-16,-1-13 0,0 0 0,0 0 15,1 0-15,-1 0 0,0 0 0,0 0 16,0 0-16,1 0 0,-1 0 16,0 0-16,0 0 0,1 0 0,-1 0 0,0 0 0,0 0 15,0 0-15,1 0 0,-1 0 0,0 0 0,14 0 16,-14 0-16,0 0 0,0 0 0,1 0 0,-1 0 0,0 13 0,0-13 16,0 0-16,1 0 0,-1 0 0,13 0 0,-12 0 15,-1 0-15,0 0 0,0 0 0,1 0 0,-1 0 0,0 0 16,13 0-16,-12 0 0,-1 0 0,0 0 0,0 0 15,1 0-15,-1 13 0,0-13 0,0 0 0,1 0 16,-1 0-16,0 0 0,0 0 0,0 0 0,1 0 0,-1 0 16,0 0-16,14 0 0,-14 0 0,0 0 0,0 0 15,1 0-15,-1 0 0,0 0 0,0 0 0,0 0 0,1 0 16,-1 0-16,13 0 0,-12 0 0,12 0 0,-13 0 16,14 0-16,-14 0 0,13 0 0,-12 0 0,12 0 15,-13 0-15,1 0 0,-1 0 0,0 0 0,0 0 0,0 0 16,1 0-16,-1 0 0,0 0 0,0 0 0,1 0 0,-1 0 15,0 0-15,0 0 0,1 0 0,-1 0 0,0 0 0,0 0 0,0 0 0,1 0 16,-1 0-16,0 0 0,0 0 0,1 0 0,-1 0 0,0 0 16,0 0-16,0 0 0,1 0 0,-1 0 0,0 0 0,0 0 15,1 0-15,-1 0 0,0 0 0,0 0 0,1 0 0,-1 0 0,0 0 16,0 0-16,0 0 0,1 0 0,-1 0 0,0 0 0,0 0 16,1 0-16,-1 0 0,0 0 0,0 0 0,1 0 0,-1 0 0,0 0 15,0 0-15,0 0 0,1 0 0,-1 0 0,0 0 0,0 0 0,1 0 16,-1 0-16,0 0 0,0 0 0,1 0 0,-1 0 0,0 0 0,0 0 0,0 0 0,1 0 0,-1 14 15,0-14-15,0 0 0,1 0 0,-1 0 0,0 0 0,0 0 0,1 0 0,-1 0 0,0 0 0,0 0 0,0 0 16,1 0-16,-1 0 0,0 0 0,0 0 0,1 0 0,-1 13 0,0-13 0,0 0 0,0 0 16,1 0-16,-1 0 0,0 0 0,0 0 0,1 0 0,-1 0 0,0 0 0,0 0 15,1 0-15,-1 0 0,0 0 0,0 0 0,0 0 0,1 0 16,-1 0-16,0 0 0,0 0 0,1 0 0,-1 0 0,0 0 16,0 0-16,1 0 0,-1 0 0,0 0 0,0 0 0,0 0 0,1 0 0,-1 0 0,0 0 15,0 0-15,1 0 0,-1 0 0,0 13 0,0-13 0,0 0 0,1 0 0,-1 0 0,0 0 16,0 0-16,1 0 0,-1 0 0,0 0 0,0 0 0,1 0 0,-1 0 0,0 0 0,0 0 15,0 0-15,1 0 0,-1 0 0,0 0 0,0 0 0,1 0 0,-1 0 0,0 0 0,0 0 16,1 0-16,-1 0 0,0 0 0,0 0 0,0 0 0,1 0 16,-1 0-16,0 0 0,0 0 0,1 0 0,-1 13 0,0-13 15,0 0-15,1 0 0,-1 0 0,0 0 0,0 0 0,0 0 16,1 0-16,-1 0 0,0 0 0,0 0 16,1 0-16,-1 0 46,0 0-46,0 0 16,1 0-16,-1 0 0,0 0 0,0 0 16,0 0-16,1 0 0,-14 13 0,13-13 15,0 0-15,0 0 0,1 0 0,-1 0 16,0 0 0,0 0-1,0 0-15,1 0 0,-1 0 16,0 0-1</inkml:trace>
</inkml:ink>
</file>

<file path=ppt/ink/ink11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7.29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10769 15002 0,'0'0'0,"13"0"0,0 0 0,1 0 0,-1 0 0,0 0 0,0 0 0,0 0 0,1 0 0,25 0 16,-12 0-16,-14 0 0,0 0 0,14 0 0,-14 0 0,27 13 0,-27-13 15,0 0-15,0 0 0,14 0 0,-14 0 0,14 0 0,-14 0 0,0 0 0,0 0 0,0 0 16,1 0-16,-1 0 0,0 0 0,0 0 0,1 0 0,-1 0 0,0 0 0,0 0 16,0 13-16,1-13 0,-1 0 0,0 0 0,0 0 0,1 0 15,-1 0-15,0 0 0,0 0 0,1 0 16,-1 0-16,0 0 0,0 0 0,0 0 15,1 0-15,-1 0 0,0 0 0,0 0 16,1 0-16,-1 0 0,0 0 0,0 0 16,1 0-16,-1 0 0,0 0 15,0 0-15,0 0 0,1 0 16</inkml:trace>
</inkml:ink>
</file>

<file path=ppt/ink/ink11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1:58.57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9102 15028 0,'13'0'31,"0"0"-31,-13-13 0,14 13 0,-1 0 0,0 0 15,0 0-15,1 0 0,-1 0 0,0 0 0,-13-13 0,13 13 0,1 0 16,-1 0-16,0 0 0,0 0 0,0 0 0,1 0 0,-1 0 0,0 0 0,0 0 0,1 0 16,-1 0-16,0 0 0,0-13 0,1 13 0,-1 0 0,0 0 0,0 0 0,0 0 0,1 0 0,-1 0 15,0 0-15,0 0 0,1 0 0,-1 0 0,0 0 0,13 0 0,-12 0 0,-1 0 0,0 0 0,0 0 0,1 0 0,-1 0 16,0 0-16,14 0 0,-14 0 0,0 0 0,0 0 0,0 0 0,1 0 0,-1 0 0,0 0 0,0 0 0,1 0 0,-1 0 0,13 0 0,-12 0 0,-1 0 16,0 0-16,0 0 0,14 0 0,-14 0 0,0 0 0,0 0 0,1 0 0,12 0 0,-13 0 0,0 0 0,14 0 0,-14 0 0,0 0 0,1 0 0,12 0 15,-13 0-15,14 0 0,-14 0 0,0 0 0,14 0 0,-14 0 0,13 0 0,-12 0 0,-1 0 0,0 0 0,14 0 0,-14 0 0,13 0 0,-13 0 0,14 0 0,-14 0 16,14 0-16,-14 0 0,13 0 0,-12 0 0,12 0 0,-13 0 0,14 0 0,-14 0 0,13 0 0,-12 0 0,12 0 0,-13 0 0,14 0 0,-14 0 0,13 0 15,-12 0-15,12 0 0,-13 0 0,14 0 0,-14 0 0,13 0 0,-12 0 0,12 0 0,-13 0 0,14 0 0,-14 0 0,14 0 0,-1 0 0,0 0 0,-12 0 0,12 0 16,-13 0-16,14 0 0,-14 0 0,14 0 0,-14 0 0,13 0 0,-13 0 0,14 0 0,-14 0 0,14 0 0,-14 0 0,13 0 0,1 0 0,-14 0 0,13 0 0,-12 0 16,12 0-16,-13 0 0,14 0 0,-14 0 0,13 0 0,-12 0 0,12 0 0,-13 0 0,14 0 0,-14 0 0,14 0 0,-14 0 0,13 0 0,-13 0 0,14 0 15,-14 0-15,0 0 0,14 0 0,-14 0 0,14 0 0,-1 0 0,-13 0 0,0 0 0,14 0 0,-14 0 0,0 0 0,1 0 0,-1 0 0,13 0 0,-12 0 16,12 0-16,0 0 0,-12 0 0,12 0 0,-13 0 0,1 0 0,12 0 0,0 0 0,-12 0 0,-1 0 0,0 0 0,0 0 0,1 0 16,12 0-16,-13 0 0,14 0 0,-1 13 0,-13-13 0,1 0 0,-1 0 0,0 0 0,14 0 0,-14 0 0,0 0 0,0 0 15,1 0-15,-1 0 0,0 0 0,0 0 0,14 0 0,-14 0 0,13 0 0,-12 0 0,-1 0 0,13 0 0,-13 13 0,1-13 16,-1 0-16,0 0 0,14 0 0,-14 0 0,0 0 0,0 0 0,1 0 0,-1 0 0,0 0 0,13 0 0,-12 0 0,12 0 15,-13 0-15,1 0 0,-1 0 0,0 0 0,0 0 0,1 0 0,-1 0 0,13 0 0,-13 13 0,1-13 0,-1 0 0,0 0 0,0 0 16,1 0-16,-1 0 0,0 0 0,0 0 0,1 0 0,-1 0 0,0 0 0,0 0 0,0 0 0,1 0 0,-1 0 0,0 0 0,0 0 16,1 0-16,-1 0 0,0 0 0,0 0 0,1 0 0,-1 0 0,0 0 0,0 0 0,14 0 0,-14 0 0,0 0 15,0 0-15,1 0 0,-1 0 0,0 0 0,0 0 0,0 0 0,1 0 0,-1 0 0,0 0 0,0 0 0,1 0 0,-1 0 0,0 0 16,0 0-16,14 0 0,-14 0 0,0 0 0,0 0 0,1 0 0,-1 0 0,0 0 0,0 0 0,1 0 0,-1 0 0,13 0 0,-12 0 16,-1 0-16,0 0 0,0 0 0,0 0 0,1 0 0,-1 0 0,0 0 0,0 0 0,1 0 0,-1 0 0,0 0 0,0 0 0,0 0 0,14 0 0,-27-13 15,26 13-15,-12 0 0,12 0 0,-13 0 0,1 0 0,-1 0 0,0 0 0,0 0 0,0 0 0,1 0 0,-1 0 0,13 0 0,-12 0 0,12 0 16,1 0-16,-14 0 0,13 0 0,-13 0 0,1 0 0,-1 0 0,0 0 0,0 0 0,1 0 0,-1 0 0,0 0 0,14 0 0,-1 0 15,-13 0-15,0 0 0,1 0 0,-1 0 0,0 0 0,0 0 0,1 0 0,12 0 0,-13 0 0,14 0 0,-14 0 0,0 0 0,0 0 0,1 0 16,-1 0-16,13 0 0,-12 0 0,-1 0 0,0 0 0,0 0 0,0 0 0,1 0 0,-1 0 0,13 0 0,1 0 0,-14 0 0,0 0 0,1 0 0,-1 0 16,0 0-16,0 0 0,0 0 0,14 0 0,-14 0 0,14 0 0,-14 0 0,0 0 0,0 0 0,1 0 0,-1 0 0,0 0 0,0 0 0,0 0 15,14 0-15,-14 0 0,14 0 0,-1 0 0,-13 0 0,14 0 0,-14 0 0,0 0 0,0 0 0,1 0 0,-1 0 0,0 0 0,0 0 16,1 0-16,-1 0 0,0 0 0,0 0 0,0 0 0,1 0 0,-1 0 0,13 0 0,-12 0 0,12 0 0,1 0 0,-14 0 0,13 0 16,-13 0-16,1 0 0,-1 0 0,0 0 0,0 0 0,1 0 0,-1 0 0,0 0 0,0 0 0,1 0 0,-1 0 0,0 0 0,0 0 0,0 0 0,1 0 15,-1 0-15,0 0 0,0 0 0,1 0 0,12 0 0,-13 0 0,14 0 0,-14 0 0,0 0 0,0 0 0,1 0 0,-1 0 0,0 0 16,0 0-16,1 0 0,-1 0 0,0 0 0,0 0 0,0 0 0,1 0 0,-1 0 0,0 0 0,0 0 0,1 0 0,-1 0 15,0 0-15,0 0 0,14 0 0,-14 0 0,0 0 0,0 0 0,1 0 0,-1 0 0,0 0 0,0 0 16,1 0-16,-1 0 0,0 0 0,0 0 0,1 0 0,-1 0 0,0 0 0,0 0 0,0 0 0,1 0 0,-1 0 0,0 0 16,0 0-16,1 0 0,12 0 0,-13 0 0,0 0 0,1 0 0,-1 0 0,0 0 0,0 0 15,1 0-15,-1 0 0,0 0 0,0 0 0,1 0 0,-1 0 0,0 0 0,0 0 0,0 0 0,1 0 0,-1 0 0,0 0 0,0 0 16,1 0-16,-1 0 0,0 0 0,14 0 0,-14 0 0,0 0 0,0 0 0,0 0 0,1 0 0,12 0 0,-13 0 16,1 0-16,-1 0 0,0 0 0,0 0 0,1 0 0,-1 0 0,0 0 0,0 0 0,0 0 0,1 0 0,-1 0 0,13 0 15,-12 0-15,-1 0 0,0 0 0,0 0 0,1 0 0,-1 0 0,0 0 0,0 0 0,0-13 0,1 13 0,-1 0 0,0 0 0,0 0 0,1 0 16,-1 0-16,0 0 0,13 0 0,-12 0 0,-1 0 0,0 0 0,0 0 0,14 0 0,-14 0 0,-13-13 0,13 13 15,1 0-15,-1 0 0,0 0 0,0 0 0,0 0 0,1 0 0,12 0 0,-13 0 0,1 0 0,-1 0 0,0 0 0,0 0 0,1 0 0,-1 0 16,0 0-16,0 0 0,0 0 0,1 0 0,-1 0 0,0 0 0,14 0 0,-14 0 0,0 0 0,0 0 0,0 0 0,1 0 16,-1 0-16,0 0 0,0 0 0,1 0 0,-1 0 0,0 0 0,0 0 0,1 0 0,-1 0 0,0 0 0,0 0 15,0 0-15,1 0 0,-1 0 0,0 0 0,0 0 0,1 0 0,-1 0 0,0 0 0,0 0 0,1 0 0,-1 0 0,0 0 16,0 0-16,0 0 0,1 0 0,-1 0 0,0 0 0,0 0 0,1 0 0,-1 0 0,0 0 0,0 0 16,1 0-16,-1 0 0,0 0 0,0 0 0,0 0 0,1 0 0,-1 0 0,13 0 0,-12 0 15,-1 0-15,0 0 0,0 0 0,1 0 0,-1 0 0,0 0 0,0 0 0,0 0 0,1 0 0,-1 0 16,0 0-16,0 0 0,1 0 0,-1 0 0,0 0 0,0 0 0,0 0 0,1 0 0,-1 0 15,0 0-15,0 0 0,1 0 0,-1 0 0,0 0 0,0 0 0,1 0 0,-1 0 0,0 0 16,0 0-16,0 0 0,1 0 0,-1 0 0,0 0 0,0 0 16,1 0-16,-1 0 15</inkml:trace>
</inkml:ink>
</file>

<file path=ppt/ink/ink1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09.44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3731 6297 0,'13'0'109,"0"0"-109,1 0 0,-1 0 16,0 0-16,0 0 0,1 0 0,-1 0 0,0 0 0,0 0 15,0 0-15,1 0 0,-1 0 0,0 0 0,0 0 0,1 0 0,-1 0 0,0 0 0,0 0 0,1 0 0,-1 0 0,0 0 16,0 0-16,0 0 0,1 0 0,-1 0 0,0 0 0,0 0 0,1-13 0,-1 13 0,0 0 0,0 0 0,1 0 0,-1 0 0,13 0 15,-13 0-15,1 0 0,-1 0 0,0 0 0,14 0 0,-14 0 0,13 0 0,-26-13 0,27 13 0,-14 0 0,0 0 0,14 0 0,-14 0 0,13 0 0,-12 0 0,-1 0 16,0 0-16,13 0 0,-12 0 0,12 0 0,-13-14 0,14 14 0,-14 0 0,14 0 0,-14 0 0,13 0 0,-13 0 0,1 0 0,12 0 0,-13 0 0,14 0 0,-14 0 16,14 0-16,-14 0 0,13 0 0,-13 0 0,14 0 0,-14 0 0,14 0 0,-14 0 0,13 0 0,-13-13 0,14 13 0,-14 0 0,14 0 0,-14 0 0,13 0 15,-12 0-15,12-13 0,-13 13 0,14 0 0,-14 0 0,13 0 0,-12 0 0,12 0 0,1 0 0,-14 0 0,13 0 0,-13-13 0,14 13 0,-14 0 0,27 0 0,-27 0 16,14 0-16,-14 0 0,13 0 0,1 0 0,-14 0 0,13 0 0,-12 0 0,12 0 0,-13 0 0,27 0 0,-27 0 0,14 0 0,-14 0 0,13 0 0,1 0 0,-14 0 16,13 0-16,-12 0 0,12 0 0,-13 0 0,27 0 0,-27 0 0,14 0 0,-14-14 0,13 14 0,-12 0 0,12 0 0,-13 0 0,14 0 0,-14 0 0,14 0 15,-1 0-15,-13 0 0,14 0 0,-14 0 0,13 0 0,-12 0 0,12 0 0,-13 0 0,14 0 0,-14 0 0,13 0 0,-12-13 0,12 13 0,-13 0 0,1 0 0,12 0 16,-13 0-16,14 0 0,-14 0 0,0 0 0,0 0 0,14 0 0,-14 0 0,0 0 0,14 0 0,-14 0 0,0 0 0,0 0 0,14 0 0,-14 0 0,0 0 15,14 0-15,-1 0 0,-12 0 0,-1 0 0,13 0 0,1 0 0,-14 0 0,0 0 0,14 0 0,-1 0 0,-13 0 0,1-13 0,-1 13 16,0 0-16,0 0 0,0 0 0,1 0 0,12 0 0,-13 0 0,14 0 0,-14 0 0,0 0 0,0 0 0,1 0 0,12 0 0,-13 0 0,1 0 16,-1 0-16,0 0 0,0 0 0,14 0 0,-14 0 0,0 0 0,0 0 0,1 0 0,-1 0 0,0 0 0,14 0 0,-14 0 15,0 0-15,0 0 0,1 0 0,-1 0 0,13 0 0,-13 0 0,1 0 0,-1 0 0,0 0 0,14 0 0,-14 0 16,0 0-16,0-13 0,0 13 0,1 0 0,-1 0 0,0 0 0,0 0 0,1 0 0,-1 0 0,0 0 0,0 0 0,1 0 0,-1 0 16,0 0-16,13 0 0,-12 0 0,-1 0 0,13 0 0,-12 0 0,-1 0 0,0 0 0,0 0 0,1 0 15,-1 0-15,0 0 0,0 0 0,0 0 0,1 0 0,-1 0 0,0 0 0,0 0 0,1 0 0,-1 0 0,0 0 0,0 0 16,1 0-16,-1 0 0,0 0 0,0-13 0,0 13 0,1 0 0,-1 0 0,0 0 0,0 0 0,1 0 0,-1 0 15,0 0-15,0 0 0,1 0 0,-1 0 0,0 0 0,0 0 0,0 0 0,1 0 0,-1 0 0,0 0 0,0 0 0,1 0 16,-1 0-16,0 0 0,0 0 0,0 0 0,1 0 0,-1 0 0,0 0 0,0 0 0,1 0 0,-1 0 0,0 0 16,0 0-16,1 0 0,-1 0 0,0 0 0,0 0 0,0 0 0,1 0 0,-1 0 0,0 0 0,0 0 15,1 0-15,-1 0 0,0 0 0,0 0 0,1 0 0,-1 0 0,0 0 0,0 0 0,0 0 16,1 0-16,-1 0 0,0 0 0,0 0 0,1 0 0,-1 0 0,0 0 0,0 0 0,0 0 16,1 0-16,-1 0 0,0 0 0,0 0 0,1 0 0,-1 0 0,0 13 0,0-13 0,1 0 15,-1 0-15,0 0 0,0 0 0,0 0 0,1 13 0,-1-13 16,0 0-16,0 0 0,1 0 0,-1 0 0,0 0 0,0 0 0,1 0 15,-1 0-15,0 0 0,0 0 0,0 0 0,-13 13 0,14-13 0,-1 0 0,0 0 16,0 0-16,1 0 0,-1 0 0,-13 13 0,13-13 0,0 0 0,1 0 0,-1 0 16,0 0-16,0 0 0,0 0 0,1 0 0,-1 0 0,-13 14 0,13-14 15,0 0-15,1 0 0,-1 0 0,0 0 0,0 0 0,1 0 16,-1 0-16,0 0 0,0 0 0,0 0 0,1 0 0,-1 0 0,0 0 16,0 0-16,1 0 0,-1 0 0,0 0 0,0 0 0,0 0 0,1 0 0,-1 0 15,0 0-15,0 0 0,1 0 0,-1 0 0,0 0 0,0 0 0,1 0 0,-1 0 0,0 0 16,0 0-16,0 0 0,1 0 0,-1 0 0,0 0 0,0 0 0,1 0 0,-1 0 0,0 0 0,0 0 0,1 0 15,-1 0-15,0 0 0,0 0 0,0 0 0,1 0 0,-1 0 0,0 0 0,0 0 0,1 0 0,-1 0 16,0 0-16,0 0 0,0 0 0,1 0 0,-1 0 0,0 0 0,0 0 0,1 0 0,-1 0 16,0 0-16,0 0 0,1 0 0,-1 0 0,0 0 0,0 0 0,0 0 0,1 0 15,-1 0-15,0 0 0,0 0 0,1 0 0,-1 0 0,0 0 0,0 0 0,1 0 0,-1 0 16,0 0-16,0 0 0,0 0 0,1 0 0,-1 0 0,0 0 0,0 0 0,1 0 0,-1 0 0,0 0 16,0 0-16,1 0 0,-1 0 0,0 0 0,0 0 0,0 0 0,1 0 0,-1 0 0,0 0 15,0 0-15,1 0 0,-1 0 0,0 0 0,0 0 0,1 0 0,-1 0 0,0 0 0,0 0 16,0 0-16,1 0 0,-1 0 0,0 0 0,0 0 0,1 0 0,-1 0 0,0 0 0,0 0 0,0 0 15,1 0-15,-1 0 0,0 0 0,0 0 0,1 0 0,-1 0 0,0 0 0,0 0 0,1 0 0,-1 0 0,0 0 16,0 0-16,0 0 0,1 0 0,-1 0 0,0 0 0,0 0 0,1 0 0,-1 0 0,0 0 0,0 0 0,1 0 0,-1 0 16,0 0-16,0 0 0,14 0 0,-14 0 0,0 0 0,14 0 0,-14 0 0,0 0 0,0 0 15,0 0-15,1 0 0,-1 0 0,0 0 0,0 0 0,1 0 0,-1 0 0,0 0 0,0 0 0,1 0 0,-1 0 0,0 0 0,13 0 16,-12-14-16,-1 14 0,0 0 0,0 0 0,1 0 0,-1 0 0,0 0 0,0 0 0,1 0 0,-1 0 0,0 0 16,0 0-16,0 0 0,1 0 0,-1 0 0,0 0 0,0 0 0,1 0 0,-1 0 0,0 0 0,0 0 0,1 0 15,-1 0-15,0 0 0,0 0 0,0 0 0,1 0 0,-1 0 0,0 0 0,0 0 0,1 0 0,-1 0 16,0 0-16,0 0 0,1 0 0,-1 0 0,0 0 0,0 0 0,0 0 0,1 0 0,-1 0 0,0 0 15,0 0-15,1 0 0,-1 0 0,0 0 0,0 0 0,0 0 0,1 0 0,-1 0 0,0 0 0,0 0 0,1 0 16,-1 0-16,0 0 0,0 0 0,1 0 0,-1 0 0,0 0 0,0 0 0,0 0 0,1 0 0,-1 0 0,0 0 16,0 0-16,1 0 0,-1 0 0,0 0 0,0 0 0,1 0 0,-1 0 0,0 0 0,0 0 0,0 0 15,1 0-15,-1 0 0,0 0 0,0 0 0,1 0 0,-1 0 0,0 0 0,0 0 0,0 0 0,1 0 16,-1 0-16,0 0 0,0 0 0,1 0 0,-1 0 0,0 0 0,0 0 0,1 0 0,-1 0 0,0 0 16,0 0-16,0 0 0,1 0 0,-1 0 0,0 0 0,0 0 0,1 0 0,-1 0 0,0 0 0,0 0 15,1 0-15,-1 0 0,0 0 0,0 0 0,0 0 0,1 0 0,-1 0 0,0 0 0,0 0 0,1 0 0,-1 0 16,0 0-16,0 0 0,1 0 0,-1 0 0,0 0 0,0 0 0,0 0 0,1 0 0,-1 0 0,0 0 0,0 0 15,1 0-15,-1 0 0,0 0 0,0 0 0,1 0 0,-1 0 0,0 0 0,0 0 0,0 0 0,1 0 0,-1 0 0,0 0 16,0 0-16,1 0 0,-1 0 0,0 0 0,0 0 0,0 0 0,1 0 0,-1 0 0,0 0 0,0 0 0,1 0 0,-1 0 16,0 0-16,0 0 0,14 0 0,-14 0 0,0 0 0,0 0 0,1 0 0,-1 0 0,0 0 0,0 0 15,1 0-15,-1 0 0,0 0 0,0 0 0,1 0 0,-1 0 0,0 0 0,0 0 0,0 0 0,1 0 0,-1 0 16,0 0-16,0 0 0,1 0 0,-1 0 0,0 0 0,0 0 0,0 0 0,1 0 0,-1 0 0,0 0 0,0 0 16,1 0-16,-1 0 0,0 0 0,0 0 0,1 0 0,-1 0 0,0 0 0,0 0 0,0 0 0,1 0 0,-1 0 15,0 0-15,0 0 0,1 0 0,-1 0 0,0 0 0,0 0 0,1 0 0,-1 0 0,0 0 0,0 0 0,0 0 16,1 0-16,-1 0 0,0 0 0,14 0 0,-14 0 0,0 0 0,0 0 0,1 0 0,-1 0 15,0 0-15,0 0 0,0 0 0,1 0 0,-1 0 0,0 0 0,0 0 0,1 0 0,-1 0 0,0 0 0,0 0 0,1 0 16,-1 0-16,0 0 0,0 0 0,0 0 0,1-13 0,-1 13 0,0 0 0,0 0 0,1 0 0,-1 0 0,0 0 16,0 0-16,14 0 0,-14 0 0,0 0 0,0 0 0,1 0 0,-1 0 0,0 0 0,0 0 15,1 0-15,-1 0 0,0 0 0,0 0 0,0 0 0,1 0 0,-1-13 0,0 13 0,0 0 0,1 0 16,-1 0-16,0 0 0,0 0 0,1 0 0,-1 0 0,0 0 0,0 0 0,14 0 0,-14 0 0,0 0 16,0 0-16,1 0 0,-1 0 0,0 0 0,0 0 0,0 0 0,1 0 0,-1 0 0,0 0 0,0 0 0,1 0 0,-1 0 15,0 0-15,0 0 0,1 0 0,-1 0 0,0 0 0,0 0 0,0 0 0,1 0 0,-1 0 0,0 0 16,0 0-16,1 0 0,-1 0 0,0 0 0,0 0 0,1 0 0,-1 0 0,0 0 0,0 0 15,0 0-15,1 0 0,-1 0 0,0 0 0,0 0 0,1 0 0,-1 0 0,0 0 16,0 0-16,1 0 0,-1 0 0,0 0 0,0 0 0,0 0 0,1 0 0,-1 0 0,0 0 16,0 0-16,1 0 0,-1 0 0,0 0 0,0 0 0,1 0 0,-1 0 0,0 0 15,0 0-15,0 0 0,1 0 0,-1 0 0,0 0 0,0 0 0,1 0 0,-1 0 0,0 0 16,0 0-16,0 0 0,1 0 0,-1 0 0,0 0 0,0 0 0,1 0 0,-1 0 0,0 0 16,0 0-16,1 0 0,-1 0 0,0 0 0,0 0 0,0 0 0,1 0 0,-1 0 15,0 0-15,0 0 0,1 0 0,-1 0 0,0 0 0,0 0 0,1 0 0,-1 0 16,0 0-16,0 0 0,0 0 0,1 0 0,-1 0 0,0 0 0,0 0 15,1 0-15,-1 0 0,0 0 0,0 0 0,0 0 0,1 0 16,-1 0-16,0 0 0,0 0 0,1 0 0,-1 0 0,0 0 0,0 0 16,1 0-16,-1 0 0,0 0 0,0 0 0,0 0 0,1 0 0,-1 0 15,0 0-15,0 0 0,1 0 0,-1 0 0,0 0 0,0 0 0,1 0 0,-1 0 0,0 0 16,0 0-16,0 0 0,1 0 0,-1 0 0,0 0 0,0 0 0,1 0 0,-1 0 0,0 0 0,0 0 16,1 0-16,-1 0 0,0 0 0,0 0 0,0 0 0,1 0 0,-1 0 0,0 0 0,0 0 15,1 0-15,-1 0 0,0 0 0,0 0 0,1 0 0,-1 0 0,0 0 0,0 0 0,0 0 0,1 0 16,-1 0-16,0 0 0,0 0 0,1 0 0,-1 0 0,0 0 0,0 0 0,0 0 0,1 0 0,-1 0 15,0 0-15,0 0 0,1 0 0,-1 0 0,0 0 0,0 0 0,1 0 0,-1 0 0,0 0 0,0 0 0,0 0 16,1 0-16,-1 0 0,0 0 0,0 0 0,1 0 0,-1 0 0,0 0 0,0 0 0,1 0 0,-1 0 16,0 0-16,0 0 0,0 0 0,1 0 0,-1 0 0,0 0 0,0 0 0,1 0 0,-1 0 0,0 0 15,0 0-15,0 0 0,1 0 0,-1 0 0,0 0 0,0 0 0,1 0 0,-1 0 0,0 0 0,0 0 0,1 0 16,-1 0-16,0 0 0,0 0 0,0 0 0,1 0 0,-1 0 0,0 0 0,0 0 0,1 0 16,-1 0-16,0 0 0,0 0 0,1 0 0,-1 0 0,0 0 0,0 0 0,0 0 0,1 0 0,-1 0 0,0 0 0,0 0 15,1 0-15,-1 0 0,0 0 0,0 0 0,1 0 0,-1 0 0,0 0 0,0 0 0,0 0 0,14 0 0,-14 0 16,0 0-16,1 0 0,-1 0 0,0 0 0,0 0 0,14 0 0,-14 0 0,0 0 0,0 0 0,1 0 0,-1 0 15,0 0-15,0 0 0,1 0 0,-1 0 0,0 0 0,0 0 0,0 0 0,1 0 0,-1 0 0,0 0 0,0 0 0,1 0 16,-1 0-16,0 0 0,0 0 0,1 0 0,-1 0 0,0 0 0,0 0 0,0 0 0,1 0 0,-1 0 0,0 0 16,0 0-16,1 0 0,-1 0 0,0 0 0,0 0 0,1 0 0,-1 0 0,0 0 0,0 0 0,0 0 15,1 0-15,-1 0 0,0 0 0,0 0 0,1 0 0,-1 0 0,0 0 0,0 0 0,0 0 0,1 0 0,-1 0 16,0 0-16,0 0 0,1 0 0,-1 0 0,0 0 0,0 0 0,1 0 0,-1 0 0,0 0 0,0 0 0,0 0 0,1 0 16,-1 0-16,13 0 0,-12 0 0,-1 0 0,0 0 0,0 0 0,1 0 0,-1 0 0,0 0 0,13 0 0,-12 0 15,-1 0-15,0 0 0,0 0 0,1 0 0,-1 0 0,0 0 0,0 0 0,1 0 0,-1 0 0,0 0 0,0 0 0,0 0 16,1 0-16,-1 0 0,13 0 0,-12 0 0,-1 0 0,0 0 0,0 0 0,1-13 0,-1 13 0,0 0 15,0 0-15,0 0 0,1 0 0,-1 0 0,0 0 0,0 0 0,1 0 0,-1 0 0,0 0 0,0 0 16,0 0-16,1 0 0,-1 0 0,0 0 0,0 0 0,1 0 0,-1 0 0,0 0 0,0 0 0,1 0 0,-1 0 16,-13-13-16,13 13 0,0 0 0,0 0 0,1 0 0,-1 0 0,0 0 0,0 0 0,1 0 0,-1 0 0,0 0 0,0 0 15,1 0-15,-1 0 0,0 0 0,0 0 0,0 0 0,1 0 0,-1 0 0,0 0 0,0 0 0,1 0 0,-1 0 0,0 0 0,0 0 16,0 0-16,1 0 0,-1 0 0,0 0 0,14 0 0,-14 0 0,0 0 0,0 0 0,1 0 0,-1 0 0,0 0 0,0 0 0,0 0 0,1 0 16,-1 0-16,0 0 0,0 0 0,14 0 0,-14 0 0,14 0 0,-14 0 0,13 0 0,-13-14 0,14 14 0,-14 0 15,0 0-15,14 0 0,-14 0 0,14 0 0,-14 0 0,13 0 0,-13 0 0,1 0 0,-1 0 0,0 0 0,0 0 0,1 0 16,-1 0-16,0 0 0,0 0 0,1 0 0,-1 0 0,0 0 0,13 0 0,-12 0 0,-1 0 0,0 0 0,0 0 0,1 0 0,-1 0 15,0 0-15,0 0 0,0 0 0,1 0 0,-1 0 0,0 0 0,0 0 0,1 0 0,12 0 0,1 0 0,-14 0 0,0 0 0,13 0 16,1 0-16,-14 0 0,14 0 0,-14-13 0,0 13 0,0 0 0,1 0 0,-1 0 0,13 0 0,-13 0 0,14 0 0,-1 0 16,-12 0-16,-1 0 0,0 0 0,0 0 0,0 0 0,14 0 0,-14 0 0,0 0 0,1 0 0,-1 0 0,0 0 0,0 0 0,1 0 0,12 0 0,-13 0 15,14 0-15,-27-13 0,26 13 0,-13 0 0,14 0 0,-14 0 0,14 0 0,-14 0 0,0 0 0,13 0 0,-12 0 16,-1 0-16,0 0 0,0 0 0,1 0 0,-1 0 0,0 0 0,0-13 0,1 13 0,-1 0 0,0 0 0,0 0 0,0 0 0,1 0 16,-1 0-16,0 0 0,0 0 0,1 0 0,-1 0 0,0 0 0,0 0 0,1 0 0,-1 0 0,0 0 0,0 0 15,0 0-15,1 0 0,-1 0 0,0 0 0,0 0 0,1 0 0,-1 0 0,0 0 0,0 0 0,0 0 0,1 0 0,-1 0 16,13 0-16,-12 0 0,-1 0 0,0 0 0,0 0 0,1 0 0,-1 0 0,0 0 0,0 0 0,0 0 15,1 0-15,-1 0 0,0 0 0</inkml:trace>
</inkml:ink>
</file>

<file path=ppt/ink/ink1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10.56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3863 7289 0,'13'0'63,"1"0"-63,-1 0 0,0 0 0,0 0 0,1 0 15,-1 0-15,0 0 0,0 0 0,1 0 0,-1 0 0,-13-13 0,13 13 0,0 0 0,0 0 0,1 0 0,-1-13 16,0 13-16,0 0 0,1 0 0,-1 0 0,0-13 0,0 13 0,1 0 0,12 0 0,-13 0 0,0 0 0,1 0 0,-1 0 0,0 0 0,14 0 0,-14 0 16,0-14-16,0 14 0,14 0 0,-14 0 0,0 0 0,14 0 0,-14-13 0,13 13 0,1 0 0,-14 0 0,13 0 0,-12 0 0,12 0 0,-13-13 15,14 13-15,-14 0 0,14 0 0,-14 0 0,13 0 0,-13 0 0,27 0 0,-27 0 0,14 0 0,-1 0 0,-12 0 0,12 0 0,0 0 0,1 0 0,-1-13 0,1 13 16,-1 0-16,1 0 0,-1 0 0,1 0 0,-1 0 0,1 0 0,-1-14 0,0 14 0,1 0 0,-1 0 0,1 0 0,-14 0 0,27 0 0,-14-13 0,1 13 0,-1 0 16,1 0-16,-1 0 0,1 0 0,-1 0 0,0 0 0,1 0 0,-1 0 0,-12 0 0,25 0 0,-12 0 0,-1 0 0,1 0 0,-1 0 0,1 0 0,-1 0 15,0 0-15,-12 0 0,25 0 0,-25 0 0,12 0 0,1 0 0,-14 0 0,26 0 0,-12 0 0,-14-13 0,14 13 0,-14 0 0,27 0 0,-27 0 0,13 0 0,1 0 16,-14 0-16,13 0 0,-12 0 0,25 0 0,-26 0 0,14 0 0,-1 0 0,-12 0 0,12 0 0,-13 0 0,27 0 0,-27 0 0,14 0 0,-14 0 0,13 0 15,-12 0-15,12 0 0,-13 0 0,14 0 0,-14 0 0,13 0 0,1 0 0,-14 0 0,14 0 0,-14 0 0,13 0 0,1 0 0,-1 0 0,-13 0 0,14 0 0,-14 0 16,14 0-16,-14 0 0,13 0 0,-12 0 0,12 13 0,-13-13 0,14 0 0,-1 0 0,-13 0 0,14 0 0,-14 0 0,27 0 0,-27 0 0,13 0 0,-12 0 0,12 0 16,-13 0-16,14 13 0,-14-13 0,13 0 0,-12 0 0,12 0 0,-13 0 0,14 0 0,-14 14 0,14-14 0,-14 0 0,13 0 0,-13 0 0,14 0 0,-14 0 15,14 13-15,-1-13 0,-13 0 0,0 0 0,14 0 0,-14 0 0,0 0 0,1 0 0,-1 0 0,13 0 0,-12 0 0,12 0 0,0 0 16,-12 0-16,-1 0 0,0 0 0,0 0 0,1 13 0,-1-13 0,0 0 0,0 0 0,1 0 0,-1 0 0,0 0 0,0 0 16,0 0-16,1 0 0,-1 0 0,0 0 0,0 0 0,1 0 0,-1 0 15,0 0-15,0 0 16,1 0-1</inkml:trace>
</inkml:ink>
</file>

<file path=ppt/ink/ink1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23.67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3480 6257 0,'13'0'32,"0"0"-1,0 0-31,1 0 0,-1 0 0,0 0 16,0 0-16,0 0 0,1 0 0,-1 0 0,0 0 0,0 0 15,1 0-15,-1 0 0,0 0 0,0 0 0,0-13 0,1 13 0,-1 0 0,0 0 0,0 0 0,1 0 0,-1 0 16,0 0-16,0 0 0,1 0 0,-1 0 0,0 0 0,0 0 0,0 0 0,1 0 0,-1-13 0,13 13 0,-12 0 15,-1 0-15,0 0 0,0 0 0,1 0 0,-1 0 0,0 0 0,0 0 0,0 0 0,1 0 0,-1 0 0,0 0 0,0 0 0,1 0 0,-1 0 0,0 0 16,0 0-16,1 0 0,-1 0 0,13 0 0,-13 0 0,14 0 0,-14 0 0,14 0 0,-14 0 0,0 0 0,0 0 0,1 0 0,12 0 0,-13 0 16,14 0-16,-14 0 0,13 0 0,1 0 0,-14 0 0,13 0 0,-12 0 0,-1 0 0,0 0 0,0 0 0,1 0 15,-1 0-15,0 0 0,0 0 0,1 0 0,-1 0 0,0 0 0,0 0 0,0 0 0,1 0 0,-1 0 0,0 0 0,14 0 0,-14 0 0,0 0 16,0 0-16,1 0 0,-1 0 0,0 0 0,0 0 0,0 0 0,14 0 0,-14 0 0,0 0 0,1 0 0,-1 0 0,0 0 0,0 0 16,14 0-16,-14 0 0,0 0 0,0 0 0,1 0 0,-1 0 0,0 0 0,0 0 0,1 0 0,-1 0 0,0 0 15,0 0-15,0 0 0,1 0 0,-1 0 0,0 0 0,0 0 0,1 0 0,-1 0 0,0 0 0,0 0 0,1 0 0,-1 0 16,0 0-16,0 0 0,0 0 0,1 0 0,-1 0 0,0 0 0,0 0 0,1 0 0,-1 0 0,0 0 15,0 0-15,1 0 0,-1 0 0,0 0 0,0 0 0,0 0 0,1 0 0,-1 0 0,0 0 0,0 0 16,1 0-16,-1 0 0,0 0 0,0 0 0,1 0 0,-1 0 0,0 0 0,0 0 0,0 0 0,1 0 16,-1 0-16,0 0 0,0 0 0,-13-13 0,14 13 0,-1 0 0,0 0 0,0 0 0,0 0 0,1 0 15,-1 0-15,0 0 0,0 0 0,1 0 0,-1 0 0,0 0 0,0 0 0,1 0 16,-1 0-16,0 0 0,0 0 0,0 0 0,1 0 0,-1 0 0,0 0 0,0 0 16,1 0-16,-1 0 0,0 0 0,0 0 0,1 0 0,-1 0 0,0 0 0,0 0 0,0 0 15,1 0-15,-1 0 0,0 0 0,0 0 0,1 0 0,-1 0 0,0 0 0,0 0 0,-13-14 0,13 14 0,1 0 16,-1 0-16,0 0 0,0 0 0,1 0 0,-1 0 0,0 0 0,0 0 0,1 0 0,-1 0 0,0 0 15,0 0-15,0 0 0,1 0 0,-14-13 0,13 13 0,0 0 0,0 0 0,1 0 0,-1 0 0,0 0 16,0 0-16,1 0 0,-1 0 0,0 0 0,0 0 0,0 0 0,1 0 16,-1 0-16,0 0 0,0 0 0,1 0 0,-1 0 0,0 0 0,0 0 15,1 0-15,-1 0 0,0 0 0,0 0 0,0 0 0,1 0 0,-1 0 16,0 0-16,0 0 0,1 0 0,-1 0 0,0 0 0,0 0 0,1 0 0,-1 0 16,0 0-16,0 0 0,0 0 0,1 0 0,-1 0 0,0 0 0,0 0 0,-13 13 0,14-13 15,-1 0-15,0 0 0,0 0 0,0 0 0,1 0 0,-1 0 0,0 0 0,0 0 0,1 0 0,-1 0 16,0 0-16,-13 14 0,13-14 0,1 0 0,-1 0 0,0 0 0,0 0 0,0 0 0,1 0 0,-1 0 15,0 0-15,0 0 0,1 0 0,-1 0 0,0 0 0,0 0 0,1 0 0,-1 0 0,0 0 16,0 0-16,0 0 0,1 0 0,-1 0 0,0 0 0,0 0 0,1 0 0,-1 0 16,0 0-16,0 0 0,0 0 0,1 0 0,-1 0 0,0 0 15,0 0-15,1 0 0,-1 0 0,0 0 0,0 0 0,1 0 0,-1 0 0,0 0 16,0 0-16,0 0 0,1 0 0,-1 0 0,0 0 0,0 0 0,1 0 0,-1 0 16,0 0-16,0 0 0,1 0 0,-1 0 0,0 0 0,0 0 0,0 0 15,1 0-15,-1 0 0,0 0 0,0 0 0,1 0 0,-1 0 0,0 0 16,0 0-16,1 0 0,-1 0 0,0 0 0,0 0 0,0 0 0,1 0 15,-1 0-15,0 0 0,0 0 0,1 0 0,-1 0 0,0 0 0,0 0 0,-13 13 16,14-13-16,-1 0 0,0 0 0,0 0 0,0 0 0,1 0 0,-1 0 16,0 0-16,0 0 0,1 0 0,-1 0 0,0 0 0,0 0 0,0 0 0,1 0 15,-1 0-15,0 0 0,0 0 0,1 0 0,-1 0 0,0 0 0,-13 13 0,13-13 0,1 0 16,-1 0-16,0 0 0,0 0 0,0 0 0,1 0 0,-1 0 0,0 0 0,0 0 16,1 0-16,-1 0 0,0 0 0,0 0 0,1 0 0,-1 0 0,0 0 0,0 0 15,0 0-15,1 0 0,-1 0 0,0 0 0,-13 13 0,13-13 0,1 0 0,-1 0 16,0 0-16,0 0 0,0 0 0,1 0 0,-1 0 0,0 0 15,0 0-15,1 0 0,-1 0 0,0 0 0,0 0 0,1 0 0,-1 0 0,0 0 16,0 0-16,0 0 0,1 0 0,-1 0 0,0 0 0,0 0 0,1 0 16,-1 0-16,0 0 0,0 0 0,1 0 0,-1 0 0,0 0 15,-13 14-15,13-14 0,0 0 0,1 0 0,-1 0 0,0 0 0,0 0 16,1 0-16,-1 0 0,0 0 0,0 0 0,1 0 0,-1 0 0,0 0 0,0 0 16,0 0-16,1 0 0,-1 0 0,0 0 0,0 0 0,1 0 0,-1 0 15,0 0-15,0 0 0,1 0 0,-1 0 0,-13 13 0,13-13 0,0 0 0,0 0 16,1 0-16,-1 0 0,0 0 0,0 0 0,1 0 0,-1 0 0,0 0 0,0 0 15,0 0-15,1 0 0,-1 0 0,0 0 0,0 0 0,1 0 0,-1 0 0,0 0 0,0 0 16,1 0-16,-1 0 0,0 13 0,0-13 0,0 0 0,1 0 0,-1 0 0,0 0 0,0 0 16,1 0-16,-1 0 0,0 0 0,0 0 0,1 0 0,-1 0 0,0 0 0,0 0 15,0 0-15,1 0 0,-1 0 0,0 0 0,0 0 0,1 0 0,-1 0 0,0 0 0,0 0 0,0 0 16,1 0-16,-1 0 0,0 0 0,0 0 0,1 0 0,-1 0 0,0 0 0,0 0 0,1 0 16,-1 0-16,0 0 0,0 0 0,0 0 0,1 0 0,-1 0 0,0 0 0,0 0 0,1 0 15,-1 0-15,0 0 0,0 0 0,1 0 0,-1 0 0,0 0 0,0 0 0,0 0 0,1 0 0,-1 0 16,0 0-16,0 0 0,1 0 0,-1 0 0,0 0 0,0 0 0,1 0 0,-1 0 15,0 0-15,0 0 0,0 0 0,1 0 0,-1 0 0,0 0 0,0 0 0,1 0 0,-1 0 16,0 0-16,0 0 0,1 0 0,-1 0 0,0 0 0,0 0 0,0 0 0,1 0 0,-1 0 16,0 0-16,0 0 0,1 0 0,-1 0 0,0 0 0,0 0 0,0 0 0,1 0 0,-1 0 15,0 0-15,0 0 0,1 0 0,-1 0 0,0 0 0,0 0 0,1 0 0,-1 13 0,0-13 16,0 0-16,0 0 0,1 0 0,-1 0 0,0 0 0,0 0 0,1 0 0,-1 0 0,0 0 16,0 0-16,1 0 0,-1 0 0,0 0 0,0 0 0,0 0 0,1 0 0,-1 0 0,0 0 15,0 0-15,1 0 0,-1 0 0,0 0 0,0 0 0,0 0 0,1 0 0,-1 0 0,0 0 16,0 0-16,1 0 0,-1 0 0,0 0 0,0 0 0,1 0 0,-1 0 0,0 0 0,0 0 15,0 0-15,1 0 0,-1 0 0,0 0 0,0 0 0,1 0 0,-1 0 0,0 0 16,0 0-16,1 0 0,-1 0 0,0 0 0,0 0 0,0 0 0,1 0 0,-1 0 0,0 0 16,0 0-16,1 0 0,-1 0 0,0 0 0,0 0 0,1 0 0,-1 0 0,0 0 0,0 0 15,0 0-15,1 0 0,-1 0 0,0 0 0,0 0 0,1 0 0,-1 0 0,0 0 0,0 0 16,1 0-16,-1 0 0,0 0 0,0 0 0,0 0 0,1 0 0,-1 0 0,0 0 0,0 0 0,1 0 16,-1 0-16,0 0 0,0 0 0,0 0 0,1 0 0,-1 0 0,0 0 0,0 0 0,1 0 15,-1 0-15,0 0 0,0 0 0,1 0 0,-1 0 0,0 0 0,0 0 0,0 0 0,1 0 0,-1 0 0,0 0 16,0 0-16,1 0 0,-1 0 0,0 0 0,0 0 0,1 0 0,-1 0 0,0 0 0,0 0 15,0 0-15,1 0 0,-1 0 0,0 0 0,0 0 0,1 0 0,-1 0 0,0 0 16,0 0-16,0 0 0,1 0 0,-1 0 0,0 0 0,0 0 0,1 0 0,-1 0 16,0 0-16,0 0 0,1 0 0,-1 0 0,0 0 0,0 0 0,0 0 15,1 0-15,-1 0 0,0 0 0,0 0 0,1 0 0,-1 0 0,0 0 16,0 0-16,1 0 0,-1 0 0,0 0 0,0 0 0,0 0 0,1 0 16,-1 0-16,0 0 0,0 0 0,1 0 0,-1 0 0,0 0 0,0 0 0,1 0 15,-1 0-15,0 0 0,0 0 0,0 0 0,1 0 0,-1 0 0,0 0 16,0 0-16,1 0 0,-1 0 0,0 0 0,0 0 0,1 0 15,-1 0-15,0 0 0,0 0 0,0 0 0,1 0 0,-1 0 0,0 0 16,0 0-16,1 0 0,-1 0 0,0 0 0,0 0 0,0 0 0,1 0 16,-1 0-16,0 0 0,0 0 0,1 0 0,-1 0 0,0 0 15,0 0-15,1 0 0,-1 0 0,0 0 0,0 0 0,0 0 0,1 0 0,-1 0 16,0 0-16,0 0 0,1 0 0,-1 0 0,0 0 0,0 0 0,1 0 0,-1 0 16,0 0-16,0 0 0,0 0 0,1 0 0,-1 0 0,0 0 0,0 0 0,1 0 0,-1 0 15,0 0-15,0 0 0,0 0 0,1 0 0,-1 0 0,0-13 0,0 13 0,1 0 0,-1 0 0,0 0 16,0 0-16,1 0 0,-1 0 0,0 0 0,0 0 0,0 0 0,1 0 0,-1 0 0,0 0 15,0 0-15,1 0 0,-1 0 0,0 0 0,0 0 0,1 0 0,-1 0 0,0 0 0,0 0 0,0 0 16,1 0-16,-1 0 0,0 0 0,0 0 0,1 0 0,-1 0 0,0 0 0,0 0 0,1 0 0,-1 0 16,0 0-16,0 0 0,0 0 0,1 0 0,-1 0 0,0 0 0,0 0 0,1 0 0,-1 0 0,0 0 0,0 0 15,1 0-15,-1 0 0,0 0 0,-13-13 0,13 13 0,0 0 0,1 0 0,-1 0 0,0 0 0,0 0 0,1 0 0,-1 0 16,0 0-16,0 0 0,0 0 0,1 0 0,-1 0 0,0 0 0,0 0 0,1 0 0,12 0 0,-13 0 16,1 0-16,-1 0 0,0 0 0,0 0 0,0 0 0,1 0 0,-1 0 0,0 0 0,0 0 0,1 0 15,-1 0-15,0 0 0,0 0 0,1 0 0,-1 0 0,0 0 0,0 0 0,0 0 0,1 0 0,-1 0 0,0 0 16,0 0-16,1 0 0,-1 0 0,0 0 0,0 0 0,0 0 0,1 0 0,-1 0 0,0 0 0,0 0 0,1 0 0,-1 0 15,0 0-15,0 0 0,1 0 0,-1 0 0,0 0 0,0 0 0,0 0 0,1 0 0,-1 0 0,0 0 0,0 0 16,1 0-16,-1 0 0,0 0 0,0 0 0,1 0 0,-1 0 0,0 0 0,0 0 0,0 0 0,1 0 0,-1 0 0,0 0 16,0 0-16,1 0 0,-1 0 0,0 0 0,0 0 0,1 0 0,-1 0 0,0 0 0,0 0 0,0 0 0,1 0 15,-1 0-15,0 0 0,0 0 0,1 0 0,-1 0 0,0 0 0,0 0 0,1 0 0,-1 0 0,0 0 0,0 0 16,0 0-16,1 0 0,-1 0 0,0 0 0,0 0 0,1 0 0,-1 0 0,0 0 0,13 0 0,-12 0 0,-1 0 0,0 0 16,0 0-16,1 0 0,-1 0 0,0 0 0,0 0 0,1 0 0,-1 0 0,13 0 0,-13 0 0,1 0 0,-1 0 15,0 0-15,0 0 0,1 0 0,-1 0 0,0 0 0,14 0 0,-14 0 0,0 0 0,0 0 0,0 0 0,1 0 0,-1 0 16,0 0-16,0 0 0,1 0 0,-1 0 0,0 0 0,0 0 0,0 0 0,1 0 0,-1 0 0,0 0 0,0 0 15,1 0-15,-1 0 0,0 0 0,0 0 0,1 0 0,-1 0 0,0 0 0,0 0 0,0 0 0,1 0 0,-1 0 0,13 0 16,-12 0-16,-1 0 0,0 0 0,0 0 0,1 0 0,-1 0 0,0 0 0,0 0 0,0 0 0,1 0 16,-1 0-16,0 0 0,0 0 0,1 0 0,-1 0 0,0 0 0,0 0 0,1 0 0,-1 0 0,0 0 0,0 0 0,0 0 15,1 0-15,-1 0 0,0 0 0,0 0 0,1 0 0,-1 0 0,0 0 0,0 0 0,14 0 0,-14 0 16,0 0-16,0 0 0,1 0 0,-1 0 0,0 0 0,0 0 0,1 0 0,-1 0 0,0 0 0,0 0 0,0 0 0,1 0 16,-1 0-16,0 0 0,0 0 0,1 0 0,-1 0 0,0 0 0,14 0 0,-14 0 0,0 0 0,0 0 15,0 0-15,1 0 0,-1 0 0,0 0 0,14 0 0,-14 0 0,0 0 0,0 0 0,1 0 0,-1 0 0,0 0 0,0 0 16,0 0-16,1 0 0,-1 0 0,0 0 0,0 0 0,1 0 0,-1 0 0,0 0 0,0 0 0,0 0 0,1 0 15,-1-13-15,0 13 0,14 0 0,-14 0 0,0 0 0,0 0 0,1 0 0,-1 0 0,0 0 0,0 0 0,0 0 0,1 0 16,-1 0-16,0 0 0,0 0 0,1 0 0,-1 0 0,0 0 0,0 0 0,14 0 0,-14 0 0,0 0 0,0 0 0,14 0 16,-14 0-16,0 0 0,1 0 0,-1 0 0,13 0 0,-12 0 0,-1 0 0,0 0 0,0 0 0,0 0 0,14 0 15,-14 0-15,0 0 0,1 0 0,-1 0 0,13 0 0,-12 0 0,-1 0 0,0 0 0,13 0 0,-12 0 0,-1 0 16,0 0-16,0 0 0,1-14 0,-1 14 0,0 0 0,13 0 0,-12 0 0,-1 0 0,0 0 0,0 0 0,1 0 0,-1 0 16,0 0-16,0 0 0,1 0 0,-1 0 0,0 0 0,0 0 0,0 0 0,1 0 0,-1 0 0,0 0 0,0 0 15,1 0-15,-1 0 0,0 0 0,0 0 0,1 0 0,-1 0 0,0 0 0,0 0 0,0 0 0,1 0 0,-1 0 0,0 0 0,0 0 16,1 0-16,-1 0 0,0 0 0,0 0 0,0 0 0,1 0 0,-1 0 0,0 0 0,0 0 0,1 0 0,-1 0 0,0 0 0,0 0 15,14 0-15,-14 0 0,0 0 0,0 0 0,1 0 0,-1 0 0,0 0 0,0 0 0,1 0 0,-1 0 0,0 0 0,0 0 0,1 0 0,-1 0 16,0 0-16,0 0 0,0 0 0,1 0 0,-1 0 0,0 0 0,0 0 0,14 0 0,-1 0 0,-12 0 0,12 0 0,-13 0 0,0 0 0,1 0 16,-1 0-16,0 0 0,0 0 0,1 0 0,-1 0 0,13 0 0,-12 0 0,12 0 0,-13 0 0,0 0 0,1 0 0,12 0 0,-13 0 15,1 0-15,-1 0 0,0 0 0,13 0 0,-12 0 0,-1 0 0,0 0 0,0 0 0,14 0 0,-14 0 0,0 0 0,14 0 0,-14 0 16,13-13-16,-12 13 0,-1 0 0,0 0 0,0 0 0,1 0 0,-1 0 0,0 0 0,14 0 0,-14 0 0,0 0 0,0 0 16,0 0-16,1 0 0,-1 0 0,0 0 0,0 0 0,1 0 0,12 0 0,-13 0 0,0 0 0,1 0 0,-1 0 0,0 0 0,0 0 15,1 0-15,12 0 0,-13 0 0,1 0 0,12 0 0,-13 0 0,0 0 0,1 0 0,-1 0 0,0 0 0,0 0 0,14 0 16,-14 0-16,0 0 0,1 0 0,-1 0 0,0 0 0,0 0 0,0 0 0,14 0 0,-14 0 0,0 0 0,1 0 0,-1 0 15,0 0-15,0 0 0,1 0 0,-1 0 0,13 0 0,-13 0 0,1 0 0,-1 0 0,0 0 0,0 0 0,1 0 0,-1-13 0,0 13 16,0 0-16,1 0 0,-1 0 0,0 0 0,0 0 0,14 0 0,-14 0 0,0 0 0,0 0 0,1 0 0,-1 0 0,0 0 0,13 0 16,-12 0-16,-1 0 0,0 0 0,0 0 0,-13-13 0,14 13 0,12 0 0,-13 0 0,1 0 0,-1 0 0,0 0 0,0 0 15,0 0-15,1 0 0,-1 0 0,0 0 0,0 0 0,1 0 0,-1 0 0,0 0 0,0 0 0,1 0 0,-1 0 0,0 0 16,0 0-16,0 0 0,1 0 0,-1 0 0,0 0 0,0 0 0,1 0 0,-1-14 0,0 14 0,0 0 0,0 0 16,1 0-16,-1 0 0,0 0 0,0 0 0,1 0 0,-1 0 0,0 0 0,0 0 0,1 0 0,-1 0 0,0 0 0,0 0 15,0 0-15,1 0 0,-1 0 0,0 0 0,0 0 0,1 0 0,-1 0 0,0 0 0,0-13 0,1 13 0,-1 0 0,0 0 16,0 0-16,0 0 0,1 0 0,-1 0 0,0 0 0,0 0 0,1 0 0,-1 0 0,0 0 15,0 0-15,1 0 0,-1 0 0,0 0 0,0-13 0,0 13 0,1 0 0,-1 0 0,0 0 16,0 0-16,1 0 0,-1 0 0,0 0 0,0 0 0,1 0 0,-1 0 0,0 0 0,0 0 16,0 0-16,1 0 0,-1 0 0,0 0 0,0 0 0,1 0 0,-1 0 15,0 0-15,0 0 0,0 0 0,1 0 0,-1 0 0,0 0 0,0 0 0,1 0 16,-1 0-16,0 0 0,0 0 0,1 0 0,-1 0 0,0 0 0,0 0 0,0 0 0,1 0 0,-1 0 0,0 0 16,0 0-16,1 0 0,-1 0 0,0 0 0,0 0 0,1 0 0,-1 0 0,0 0 0,0 0 0,0 0 0,1 0 15,-1 0-15,0 0 0,0 0 0,1 0 0,-1 0 0,0 0 0,0 0 0,0 0 0,1 0 0,-1 0 0,0 0 16,0 0-16,1 0 0,-1 0 0,0 0 0,0 0 0,1 0 0,-1 0 0,0 0 0,0 0 15,0 0-15,1 0 0,-1 0 0,0 0 0,0 0 0,1 0 16,-1 0-16,0 0 0,0 0 0,1 0 0,-1 0 16,0 0-16,0 0 0,0 0 15,1 0-15,-1 0 16,0 0-16,0 0 0,1 0 0,-1 0 16,0 0-16,0 0 0,1 0 0,-1 0 15,0 0-15,0 0 0,0 0 0,1 0 16</inkml:trace>
</inkml:ink>
</file>

<file path=ppt/ink/ink1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24.81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3572 7289 0,'13'0'15,"1"0"-15,-1 0 16,0 0-16,0-13 0,1 13 0,-1 0 0,0 0 0,0 0 0,-13-13 0,13 13 16,1 0-16,-1 0 0,0-13 0,0 13 0,1 0 0,-1 0 0,0 0 0,0 0 0,1 0 0,-1 0 0,0 0 15,13 0-15,-12 0 0,-14-14 0,26 14 0,-13 0 0,1 0 0,-1 0 0,0 0 0,0-13 0,14 13 0,-1 0 0,-13 0 0,1 0 0,12-13 16,-13 13-16,14 0 0,-14 0 0,14 0 0,-1 0 0,-13 0 0,14 0 0,-14 0 0,13 0 0,-12 0 0,12-13 0,-13 13 0,14 0 0,-14 0 15,13 0-15,1 0 0,-1 0 0,-12-14 0,12 14 0,0 0 0,-12 0 0,12 0 0,-13 0 0,27 0 0,-13 0 0,-14 0 0,13-13 0,-13 13 0,27 0 0,-13 0 16,-14 0-16,27 0 0,-27 0 0,13 0 0,1 0 0,-1 0 0,1 0 0,-1 0 0,-13 0 0,27 0 0,-14 0 0,1 0 0,-1 0 0,1 0 0,-14 0 0,27 0 16,-14 0-16,1 0 0,-1 0 0,1 0 0,-14 0 0,26 0 0,-12 0 0,-1 0 0,1 0 0,-1 0 0,1 0 0,-1 0 0,1-13 0,-1 13 0,1 0 15,-1 0-15,1 0 0,-1 0 0,0 0 0,1 0 0,-1 0 0,1 0 0,-1 0 0,1 0 0,-1-13 0,1 13 0,-1 0 0,14 0 0,-14 0 0,-13 0 0,27 0 16,-27 0-16,14 0 0,13 0 0,-14 0 0,-13 0 0,27 0 0,-27-13 0,14 13 0,12 0 0,-26 0 0,14 0 0,-1 0 0,-12 0 0,25 0 0,-12 0 0,-14 0 16,13 0-16,1 0 0,-1 0 0,1 0 0,-14 0 0,27 0 0,-27 0 0,13 0 0,1 0 0,-14-14 0,14 14 0,-14 0 0,27 0 0,-27 0 0,13 0 15,-13 0-15,14 0 0,-14 0 0,14 0 0,-1 0 0,-13 0 0,14 0 0,-14 0 0,13 0 0,-12 0 0,12 0 0,-13 0 0,14 0 0,-14 0 0,13 0 0,-12 0 16,12 0-16,-13 0 0,14 0 0,-14 0 0,0 0 0,14 0 0,-14 0 0,0 0 0,0 0 0,14 0 0,-14 0 0,0 0 0,14 0 0,-1 0 15,-12 0-15,-1 0 0,0 0 0,0 0 0,0 0 0,1 0 0,-1 0 0,0 0 0,0 0 0,1 0 0,-1 0 0,0 0 0,0 0 0,0 0 0,1 0 0,-1 0 16,0 0-16,14 0 0,-14 0 0,0 0 0,0 0 0,1 0 0,-1 0 0,0 0 0,0 0 0,0 0 0,1 0 16,-1 0-16,0 0 0,0 0 0,1 0 0,-1 0 0,0 0 0,0 0 0,1 0 15,-1 0-15,0 0 0,0 0 0,0 0 0,1 0 16,-1 0-16,0 14 0,0-14 16,1 0-16,-1 0 15</inkml:trace>
</inkml:ink>
</file>

<file path=ppt/ink/ink1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43.26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3652 6297 0,'13'0'31,"0"0"-31,0 0 16,0 0-16,1 0 0,-1 0 15,0 0-15,0 0 0,1 0 0,-1 0 16,0 0-16,0 0 0,1 0 0,-1 0 0,0 0 0,0 0 0,0 0 0,1 0 16,-1 0-16,0 0 0,0 0 0,1 0 0,-1 0 0,0 0 0,0 0 0,1 0 0,-1 0 0,0 0 15,0 0-15,0 0 0,1 0 0,12 0 0,-13 0 0,1 0 0,39 0 0,-40 0 0,0 0 0,27-13 16,-27 13-16,13 0 0,-12 0 0,39 0 0,-27 0 0,-13 0 0,0 0 0,40-13 15,-39 13-15,12 0 0,53 0 0,-52 0 0,-14 0 0,53 0 0,-53 0 0,1-14 0,52 14 16,-53 0-16,14 0 0,-14 0 0,66 0 0,-66 0 0,27 0 0,-27 0 0,80 0 16,-67 0-16,54 0 0,-54 0 0,54-13 0,-67 13 0,13 0 15,-13 0-15,40 0 0,-39 0 0,-1 0 0,0 0 0,14 0 0,-1-13 0,-13 13 0,27 0 0,-27 0 0,14 0 16,-1 0-16,14 0 0,-27 0 0,13 0 0,-12 0 0,25-13 0,-25 13 0,-1 0 0,0 0 0,27 0 0,-14 0 16,-13 0-16,1 0 0,25 0 0,-12 0 0,-1 0 0,-13 0 0,27 0 0,-27 0 0,1 0 0,25 0 15,-25 0-15,-1 0 0,0 0 0,40 0 0,-40 0 0,0 0 0,1 0 0,-1-14 0,0 14 0,0 0 0,0 0 16,1 0-16,39 0 0,-27 0 0,-13 0 0,14 0 0,-14 0 0,0-13 0,40 13 15,-40 0-15,1 0 0,-1 0 0,0 0 0,14 0 0,-14 0 0,13 0 0,-13 0 0,1 0 16,-1 0-16,0 0 0,0 0 0,1 0 0,-1 0 0,0 0 0,0 0 0,1 0 0,-1 0 0,13-13 16,-13 13-16,27 0 0,-27 0 0,1 0 0,12 0 15,-13 0-15,14 0 0,-14 0 0,13 0 0,-12 0 0,12 0 16,-13 0-16,1 0 0,-1 0 0,0 0 0,0 0 0,0 0 0,1 0 16,-1 0-16,0 0 0,0 0 0,1 0 0,-1 0 0,0 0 0,-13-13 0,13 13 0,1 0 15,-1 0-15,0 0 0,13 0 0,-12 0 0,12 0 0,-13 0 16,14 0-16,-14 0 0,0 0 0,14 0 0,-14 0 0,13-13 15,-12 13-15,25 0 0,-25 0 0,-1 0 0,13 0 0,-13 0 0,14 0 16,-14 0-16,0 0 0,1 0 0,-1 0 0,0 0 0,0 0 0,1 0 0,-1 0 16,0 0-16,0 0 0,0 0 0,1 0 0,12 0 0,-13 0 0,1 0 15,-1 0-15,0 0 0,0 0 0,1 0 0,-1 0 0,0 0 0,0 0 0,0 0 16,14 0-16,-14 0 0,14 0 0,-14 0 0,13 0 16,-12 0-16,12 0 0,-13 0 0,0 0 0,1 0 0,12 13 15,-13-13-15,1 0 0,-1 0 0,13 13 16,-12-13-16,-1 0 0,0 0 0,0 0 0,0 0 0,1 0 15,-1 0-15,0 0 0,0 0 0,1 0 16,-1 0-16,0 0 0,0 0 16,0 13-16,1-13 0,-1 0 15,0 0-15,0 0 0,1 0 0,-1 13 16,0-13-16,0 0 0,1 0 0,-1 0 0,0 0 16,0 14-16,0-14 0,1 0 0,-1 0 15,0 0-15,0 0 0,1 0 0,-1 0 16,0 0-16,0 0 0,1 0 15,-14 13-15,13-13 0,0 0 0,0 0 16,0 0-16,1 0 0,-1 0 0,-13 13 16,13-13-16,0 0 0,1 0 0,-1 0 0,0 0 15,0 0-15,0 0 0,1 0 0,-1 0 0,0 0 16,0 0-16,-13 13 0,14-13 0,-1 0 0,0 0 0,0 0 0,1 0 16,-1 0-16,0 0 0,0 0 0,0 0 0,1 0 15,-1 0-15,0 0 0,0 0 0,1 0 0,-1 0 0,0 0 16,0 0-16,1 0 0,-1 0 0,0 0 0,0 0 15,0 0-15,1 0 0,-1 0 0,-13 14 0,13-14 0,0 0 0,1 0 0,-1 0 16,0 0-16,0 0 0,1 0 0,-1 0 0,0 0 0,0 0 16,0 0-16,1 0 0,-1 0 0,-13 13 0,13-13 0,0 0 15,1 0-15,-1 0 0,0 0 0,0 0 0,1 0 16,-1 0-16,0 0 0,0 0 0,0 0 0,1 0 0,-1 0 0,0 0 16,0 0-16,1 0 0,-1 0 0,0 0 0,0 0 0,0 0 0,1 0 0,-1 0 15,0 0-15,0 0 0,1 0 0,-1 0 0,0 0 0,0 0 0,1 0 0,-1 0 16,0 0-16,0 0 0,0 0 0,1 0 0,-1 0 0,0 0 0,0 0 0,1 0 15,-1 0-15,0 0 0,0 0 0,1 0 0,-1 0 0,0 0 0,0 0 0,0 0 0,1 0 0,-1 0 0,0 0 16,0 0-16,1 0 0,-1 0 0,0 0 0,0 0 0,0 0 0,1 0 0,-1 0 0,0 0 0,0 0 0,1 0 16,-1 0-16,0 0 0,0 0 0,1 0 0,-1 0 0,0 0 0,0 0 0,0 0 0,1 0 0,-1 0 15,0 0-15,0 0 0,1 0 0,-1 0 0,0 0 0,0 0 0,1 0 0,-1 0 0,0 0 16,0 0-16,0 0 0,1 0 0,-1 0 0,0 0 0,0 0 0,1 0 0,-1 0 0,0 0 16,0 0-16,1 0 0,-1 0 0,0 0 0,0 0 0,0 0 0,1 0 0,-1 0 0,0 0 15,0 0-15,1 0 0,-1 0 0,0 0 0,0 0 0,1 0 0,-1 0 0,0 0 0,0 0 16,0 0-16,1 0 0,-1 0 0,0 0 0,0 0 0,1 0 0,-1 0 0,0 0 0,0 0 15,0 0-15,1 0 0,-1 0 0,0 0 0,0 0 0,1 0 0,-1 0 0,0 0 0,0 0 16,1 0-16,-1 0 0,0 0 0,0 0 0,0 0 0,-13-13 0,14 13 0,-1 0 0,0 0 0,0 0 0,1 0 16,-1 0-16,0 0 0,0 0 0,1 0 0,-1 0 0,0 0 0,0 0 0,0 0 15,1 0-15,-1 0 0,0 0 0,0 0 0,1 0 0,-1 0 0,0 0 0,0 0 0,0 0 16,1 0-16,-1 0 0,0 0 0,0 0 0,1 0 0,-1 0 0,0 0 0,0 0 16,1 0-16,12-14 0,-13 14 0,14 0 0,-14 0 0,13 0 15,-12 0-15,12 0 0,-13 0 0,1 0 0,-1 0 0,0 0 0,0 0 16,0 0-16,14 0 0,-14 0 0,14 0 0,-14 0 0,0 0 0,14 0 15,-14 0-15,13 0 0,-13 0 0,14 0 0,-14 0 0,0 0 16,1 0-16,-1 0 0,0 0 0,0 0 0,14 0 0,-14 0 0,13 0 16,-12 0-16,25 0 0,-25 0 0,12 0 0,-13 0 15,14-13-15,-14 13 0,13 0 0,-12 0 0,-1 0 16,0 0-16,0 0 0,1 0 0,-1 0 0,0 0 0,0 0 0,0 0 0,1 0 16,-1 0-16,0-13 0,0 13 0,14 0 0,-14 0 0,14 0 0,-14 0 15,13 0-15,-13 0 0,1 0 0,-1 0 0,0 0 0,0 0 0,1 0 0,-1 0 0,13 0 16,-13 0-16,27 0 0,-27 0 0,1 0 0,12 0 0,-13 0 0,27 0 15,-27 0-15,14 0 0,-14 0 0,13 0 16,-12 0-16,12 0 0,-13 0 0,14 0 0,-14 0 0,0 0 16,0 0-16,1 0 0,12 0 0,-13 0 0,14 0 15,-14 0-15,14-13 0,-14 13 0,13 0 0,-13 0 0,1 0 0,-1 0 16,0 0-16,0 0 0,1 0 0,-1 0 0,0 0 0,14 0 0,-14 0 16,0 0-16,0 0 0,0 0 0,1 0 0,25 0 0,-25 0 0,-1 0 15,0 0-15,0 0 0,14 0 0,-14 0 0,13 0 0,-12 0 16,-1 0-16,0 0 0,0 0 0,1 0 0,-1 0 0,0 0 15,0 0-15,14 0 0,-14 0 0,0 0 0,0 0 0,1 0 16,-1 0-16,0 0 0,0 0 0,1 0 0,-1 0 0,13 0 0,-13 0 16,14 0-16,-14 0 0,14 0 0,-14 0 0,13 0 15,-13 0-15,1 0 0,-1 0 0,0 0 0,0 0 0,14 0 0,-14 0 0,0 0 0,1 0 16,12 0-16,-13 0 0,14 0 0,-14 0 0,13 0 16,-12 0-16,25 0 0,-25 0 0,12 0 0,-13 0 0,0 0 15,1 0-15,-1 0 0,0 0 0,0 0 0,1 0 0,-1 0 16,0 0-16,0 0 0,1 0 0,-1 0 0,13 0 0,-13 0 0,14 0 15,-14 0-15,0 0 0,1 0 0,-1 0 0,0 0 0,0 0 16,1 0-16,-1 0 0,0 0 0,0 0 0,0 0 0,1 0 0,-1 0 16,0 0-16,0 0 0,1 0 0,-1 0 0,0 0 0,0 0 0,0 0 15,1 0-15,-1 0 0,13 0 0,-12 0 0,12 0 16,-13 0-16,1 0 0,-1 0 0,0 0 0,0 0 0,0 0 16,1 0-16,-1 0 0,0 0 0,0 0 0,1 0 15,-1 0-15,0 0 0,0 0 0,1 0 0,-1 0 0,0 0 0,0 0 0,0 0 16,1 0-16,-1 0 0,0 0 0,14 0 0,-14 0 15,13 0-15,-13 0 0,14 0 0,-14 0 0,0 0 16,1 0-16,-1 0 0,0 0 0,0 0 0,14 0 0,-14 0 16,0 0-16,0 0 0,1 0 0,-1 0 0,0 0 0,0 0 15,1 0-15,12 0 0,-13 0 0,1 0 0,-1 0 0,0 0 16,0 0-16,0 0 0,1 0 0,-1 0 0,0 0 0,0 0 16,14 0-16,-14 0 0,0 0 0,1 0 0,-1 0 15,0 0-15,0 0 0,0 0 0,1 0 0,-1 0 0,13 0 0,-12 0 16,-1 0-16,0 0 0,0 0 0,1 0 0,-1 0 0,0 0 0,0 0 15,0 0-15,1 0 0,-1 0 0,0 0 0,0 0 0,1 0 16,12 0-16,-13 0 0,0 0 0,1 0 0,-1 0 16,0 0-16,0 0 0,1 0 0,-1 0 0,0 0 0,0 0 0,14 0 15,-14 0-15,13 0 0,-12 0 0,12 0 0,-13 0 16,14 0-16,-14 0 0,14 0 0,-14 0 0,13 0 16,-13 0-16,14 0 0,-14 0 0,14 0 0,-14 0 15,13 0-15,-13 0 0,14 0 0,-14 0 0,14 0 16,-14 0-16,13 0 0,-12 0 0,12 0 0,-13 0 15,14 0-15,-14 0 0,13 0 0,-12 0 0,12 0 16,-13 0-16,14 0 0,-14 0 0,13 0 0,-12 0 0,12 0 16,-13 0-16,1 0 0,-1 0 0,0 0 0,0 0 0,1 0 0,-1 0 0,0 0 15,13 0-15,-12 0 0,-1 0 0,0 0 0,0 0 0,1 0 0,-1 0 0,0 0 16,0 0-16,1 0 0,12 0 0,-13 0 0,14 0 0,-14 0 0,0 0 16,14 0-16,-14 0 0,13 0 0,-13 0 0,1 0 0,-1 0 15,0 0-15,27 0 0,-27 0 0,14 0 0,-14 0 0,0 0 16,0 0-16,0 0 0,1 0 0,-1 0 0,0 0 0,14 0 15,-14 0-15,13 0 0,-12-14 0,12 14 0,-13 0 0,0 0 16,1 0-16,-1 0 0,0 0 0,14 0 0,-14 0 0,13 0 0,-13 0 16,1 0-16,-1 0 0,0 0 0,0 0 0,1 0 0,-1 0 0,0 0 0,0 0 0,27 0 15,-27 0-15,14 0 0,-14 0 0,0 0 0,14 0 0,-14 0 0,0 0 16,14 0-16,-14 0 0,13 0 0,-13 0 0,1 0 0,-1 0 16,0 0-16,0 0 0,14 0 0,-14 0 0,14 0 0,-14 0 0,13-13 15,-13 13-15,1 0 0,-1 0 0,0 0 0,0 0 0,1 0 0,-1 0 16,13 0-16,-12 0 0,-1 0 0,0 0 0,0 0 0,0 0 0,1 0 15,-1 0-15,0 0 0,0 0 0,1 0 0,-1 0 0,0 0 0,0 0 0,0 0 16,27 0-16,-27 0 0,14 0 0,-14 0 0,-13-13 0,40 13 16,-27 0-16,13 0 0,-12 0 0,12 0 0,-13 0 0,1 0 15,-1 0-15,0 0 0,0 0 0,1 0 0,-1 0 0,0 0 0,0 0 0,0 0 16,1 0-16,-1 0 0,0 0 0,0 0 0,1 0 0,-1 0 0,0 0 0,0 0 0,0 0 16,1 0-16,-1 0 0,0 0 0,0 0 0,14 0 15,-14 0-15,0 0 0,1 0 0,-1 0 0,0 0 0,0 0 0,0 0 0,14 0 16,-14 0-16,0 0 0,1 0 0,12 0 0,-13 0 0,14 0 0,-14 0 15,13 0-15,-12 0 0,12 0 0,-13 0 0,14 0 16,-14 0-16,0 0 0,1 0 0,-1 0 0,0 0 0,13 0 0,-12 0 0,-1 0 0,0 0 16,0-13-16,1 13 0,-1 0 0,13 0 0,-12 0 0,12 0 15,-13 0-15,0 0 0,1 0 0,-1 0 0,0 0 0,0 0 0,14 0 0,-14 0 0,0 0 16,14 0-16,-14 0 0,13 0 0,-12 0 0,12 0 0,-13 0 16,14 0-16,-14 0 0,13 0 0,-12 0 0,-1 0 0,0 0 15,0 0-15,1 0 0,-1 0 0,0 0 0,0 0 0,27 0 0,-27 0 0,0 0 16,14 0-16,-14 0 0,14 0 0,-14 0 0,13 0 15,-13 0-15,1 0 0,-1 0 0,0 0 0,0 0 0,1 0 0,-1 0 0,0 0 0,0 0 0,1 0 16,12 0-16,-26-13 0,40 13 0,-27 0 0,13 0 0,-12 0 16,-1 0-16,0 0 0,0 0 0,1 0 0,-1 0 0,0 0 0,13 0 0,-12 0 0,12 0 15,-13 0-15,27 0 0,-27 0 0,1 0 0,-1 0 0,13 0 0,-13 0 0,27 0 16,-27 0-16,40 0 0,-39 0 0,25 0 16,-26 0-16,1 0 0,25 0 0,-25 0 0,12 0 0,-13 0 0,0 0 0,1 0 15,12 0-15,-13 0 0,27 0 0,-27 0 0,14 0 16,-14 0-16,0 0 0,14 0 0,-14 0 0,27 0 0,-27 0 0,27 0 15,-27 0-15,26 0 0,-25 0 0,39 0 0,-40 0 16,26 0-16,-12 0 0,-14 0 0,14 0 0,-14 0 0,0 0 0,0 0 0,1 13 16,-1-13-16,0 0 0,13 0 0,14 0 0,-27 0 0,1 0 0,-1 0 0,40 0 0,-40 13 15,27-13-15,-14 0 0,-13 0 0,14 0 0,-14 0 0,0 0 0,27 0 16,-27 0-16,0 0 0,14 0 0,-14 0 0,0 0 0,1 0 0,-1 0 0,0 0 0,0 0 0,27 0 16,-27 0-16,14 0 0,-14 0 0,0 0 0,0 0 0,1 0 15,-1 0-15,0 0 0,0 0 0,0 0 0,1 0 0,-1 0 0,0 0 0,0 0 0,1 0 0,12 0 16,-13 0-16,14 0 0,-14 0 0,13 0 0,-12 0 15,12 0-15,-13 0 0,14 0 0,-14 0 0,14 0 16,-14 0-16,0 0 0,0 0 0,0 0 0,14 0 0,-14 0 16,14 0-16,-14 0 0,0 0 0,0 0 0,0 0 0,1 0 15,-1 0-15,0 0 0,14 13 0,-14-13 16,0 13-16,0-13 0,1 0 0,-1 14 0</inkml:trace>
</inkml:ink>
</file>

<file path=ppt/ink/ink1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44.96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3771 7197 0,'13'0'63,"0"0"-63,0 0 16,1 0-16,-1 0 0,0 0 0,0 0 0,0 0 0,1 0 15,-1 0-15,0 0 0,0 0 0,1 0 0,-1 0 0,0 0 0,0 0 0,1 0 0,-1 0 16,0 0-16,0 0 0,0 0 0,1 0 0,-1 0 0,0 0 0,0 0 0,1 0 0,-1 0 0,0 0 0,0 0 0,1 0 15,12 0-15,-13 0 0,-13-14 0,13 14 0,14 0 0,-14 0 0,14 0 0,-14 0 0,13 0 0,1 0 0,-14 0 0,13 0 16,-12 0-16,-1 0 0,0 0 0,0 0 0,1 0 0,12 0 0,0 0 0,-12 0 0,-1 0 0,0 0 0,0 0 0,1 0 0,12 0 0,1 0 16,-14 0-16,0 0 0,0 0 0,0 0 0,1 0 0,12 0 0,1 0 0,-14 0 0,0 0 0,14 0 0,-1 0 0,-13 0 15,0 0-15,14 0 0,-1 0 0,-12 0 0,-1 0 0,13 0 0,1 0 0,-14 0 0,0 0 0,14 0 0,-1 0 0,-13 0 0,1 0 16,-1 0-16,0 0 0,0 0 0,14 0 0,-14 0 0,0 0 0,0 0 0,1 0 0,12 0 0,1 0 0,-14 0 0,0 0 0,0 0 0,0 0 0,1 0 16,12 0-16,-13 0 0,1 0 0,-1 0 0,0 0 0,14 0 0,-14 0 0,0 0 0,0 0 0,0 0 0,14 0 0,-14 0 0,0 0 0,1 0 0,-1 0 15,13 0-15,-12 0 0,-1 0 0,0 0 0,0 0 0,0 0 0,1 0 0,12 0 0,-13 0 0,1 0 0,-1 0 0,0 14 0,0-14 0,14 0 0,-1 0 16,-13 0-16,14 0 0,-14 0 0,0 0 0,14 0 0,-14 0 0,13 0 0,-12 0 0,-1 0 0,0 0 0,0 0 0,14 0 0,-14 0 15,0 0-15,1 0 0,-1 0 0,13 0 0,-13 0 0,1 0 0,-1 0 0,0 0 0,14 0 0,-1 13 0,-13-13 0,0 0 0,14 0 0,-1 0 16,-12 0-16,-1 0 0,13 0 0,1 0 0,-14 0 0,13 0 0,-12 0 0,-1 0 0,0 0 0,0 0 0,14 0 0,-14 0 0,0 0 0,14 0 0,-1 0 16,-13 0-16,14 0 0,-14 0 0,0 0 0,1 0 0,-1 0 0,13 0 0,-12 0 0,-1 0 0,13 0 0,-13 0 0,1 0 0,-1 0 0,0 0 15,14 0-15,-1 0 0,-13 0 0,1 0 0,12 0 0,0 0 0,-12 0 0,-1 0 0,13 0 0,1 0 0,-14 0 0,0 0 0,14 0 16,-1 0-16,-13 0 0,1 0 0,-1 0 0,0 0 0,0 0 0,14 0 0,-1 0 0,-13 0 0,1 0 0,-1 0 0,0 0 0,0 0 0,1 0 16,-1 0-16,0 0 0,0 0 0,1 0 0,-1 0 0,0 0 0,0 0 0,0 0 0,1 0 0,-1 0 0,0 0 0,0 0 0,1 0 0,-1 0 0,0 0 15,0 0-15,0 0 0,1 0 0,-1 0 0,13 0 0,-12 0 0,-1 0 0,13 0 0,-12 0 0,12 0 0,-13 0 0,0 0 16,1 0-16,-1 0 0,0 0 0,0 0 0,1 0 0,12 0 0,-13 0 0,1 0 0,-1 0 0,0 0 0,0 0 0,0 0 0,1 0 15,-1 0-15,0 0 0,14 0 0,-14 0 0,0 0 0,14 0 0,-14 0 0,0 0 0,0 0 0,0 0 0,14 0 0,-14 0 16,0 0-16,1 0 0,-1 0 0,0 0 0,0 0 0,14 0 0,-14 0 0,13 0 0,-12 0 0,-1 0 0,0 0 0,0 0 0,1 0 16,-1 0-16,0 0 0,0 0 0,14 0 0,-14 0 0,0 0 0,0 0 0,14 0 0,-14 0 0,0 0 0,1 0 15,-1 0-15,0 0 0,0 0 0,0 0 0,1 0 0,-1 0 0,0 0 0,0 0 0,1 0 0,-1 0 0,0 0 0,0 0 16,1 0-16,-1 0 0,0 0 0,0 0 0,0 0 0,1 0 0,-1 0 0,0 0 0,0 0 0,1 0 16,-1 0-16,0 0 0,0 0 0,0 0 0,1 0 0,-1 0 0,0 0 15,0 0-15,1 0 0,-1 0 0,0 0 0,0 0 0,1 0 16,-1 0-16,0 0 0,0 0 0,0 0 0,1 0 0,-1 0 15,0 0-15,0 0 0,1 0 0,-1 0 0,0 0 16,0 0-16,1 0 0,-1 0 16,0 0-16,0 0 0,0 0 15</inkml:trace>
</inkml:ink>
</file>

<file path=ppt/ink/ink1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2:57.77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6350 11867 0,'0'13'0,"14"-13"31,-1 0-31,0 0 16,0 0-1,0 0-15,1 0 0,-1 0 16,0 0-16,0 0 0,1 0 16,-1 0-16,0 0 0,0 13 15,1-13-15,-1 0 0,13 0 0,14 0 16,-27 0-16,0 0 0,1 0 0,-1 0 0,0 0 15,0 0-15,1 0 0,-1 0 0,0 0 0,0 0 0,0 0 0,1 0 0,-1 0 16,0 0-16,0 13 0,1-13 0,-1 0 0,0 0 0,0 0 0,1 0 0,-1 0 0,0 0 0,0 0 16,0 0-16,1 0 0,-1 0 0,0 0 0,0 0 0,1 0 0,-1 0 0,0 0 0,0 0 15,0 0-15,1 0 0,-1 0 0,0 0 0,0 0 0,1 0 0,-1 0 0,0 0 0,0 0 0,-13 13 16,14-13-16,-1 0 0,0 0 0,0 0 0,0 0 0,1 0 0,-1 0 0,0 0 0,0 0 16,1 0-16,-1 0 0,0 0 0,0 0 0,1 0 0,-1 0 0,0 0 0,0 0 15,0 0-15,1 0 0,-1 0 0,0 0 0,0 0 0,1 0 0,-1 0 0,0 0 0,0 0 0,0 0 16,1 0-16,-1 0 0,0 0 0,0 0 0,1 0 0,-1 0 0,0 0 0,0 0 0,1 0 15,-1 0-15,0 0 0,0 0 0,0 0 0,1 0 0,-1 0 0,0 0 0,0 0 0,1 0 0,-1 0 0,0 0 0,0 0 16,1 0-16,-1 0 0,0 0 0,0 0 0,0 0 0,-13 14 0,14-14 0,-1 0 0,0 0 0,0 0 0,1 0 16,-1 0-16,0 0 0,0 0 0,1 0 0,-1 0 0,0 0 0,0 0 0,0 0 15,1 0-15,-1 0 0,0 0 0,0 0 0,1 0 0,-1 0 0,0 0 0,0 0 0,1 0 16,-1 0-16,0 0 0,0 0 0,0 0 0,1 0 0,-1 0 0,0 0 0,0 0 0,1 0 16,-1 0-16,0 0 0,0 0 0,0 0 0,1 0 0,-1 0 0,0 0 15,0 0-15,1 0 0,-1 0 0,0 0 0,0 0 0,1 0 0,-1 0 0,0 0 16,0 0-16,0 0 0,1 0 0,-1 0 0,0 0 0,0 0 15,1 0-15,-1 0 0,0 0 0,0 0 0,1 0 0,-1 0 0,0 0 16,0 0-16,0 0 0,1 0 0,-1 0 0,0 0 0,0 0 0,1 0 0,-1 0 16,0 0-16,0 0 0,0 0 0,1 0 0,-1 0 0,0 0 0,0 0 0,1 0 15,-1 0-15,0 0 0,0 0 0,1 0 0,-1 0 0,0 0 0,0 0 0,0 0 0,1 0 0,-1 0 16,0 0-16,0 0 0,1 0 0,-1 0 0,0 0 0,0 0 0,1 0 16,-1 0-16,0 0 0,0 0 0,0 0 0,1 0 0,-1 0 15,0 0-15,0 0 0,1 0 0,-1 0 0,0 0 0,0 0 16,1 0-16,-1 0 0,0 0 0,0 0 0,0 0 15,1 0-15,-1 0 0,0 0 0,0 0 0,1 0 0,-1 0 16,0 0-16,0 0 0,1 0 0,-1 0 0,0 0 16,0 0-16,0 0 0,1 0 0,-1 0 0,0 0 15,0 0-15,1 0 0,-1 0 0,0 0 16,0 0-16,0 0 0,1 0 0,-1 0 16,0 0-16,0 0 0,1 0 0,-1 0 15,0 0-15,0 0 0,1 0 0,-1 0 0,0 0 16,0 0-16,0 0 0,1 0 15,-1 0-15,0 0 0,0 0 0,1 0 16,-1 0-16,0 0 0,0 0 16,1 0-16,-1 0 0,0 0 15,0 0-15,0 0 0,1 0 16,-1 0-16,0 0 0,0 0 0,1 0 16,-1 0-16,0 0 0,0 0 0,0 0 15,1 0-15,-1 0 0,0 0 0,0 0 0,1 0 0,-1 0 16,0 0-16,0 0 0,1 0 15,-1 0-15,0 0 0,0 0 16,0 0-16,1 0 0,-1 0 16,0 0-16,0 0 0,1 0 0,-1 0 15,0 0-15,0 0 0,1 0 0,-1 0 0,0 0 16,0 0-16,0 0 0,1 0 16,-1 13-16,0-13 0,0 0 15,1 0-15,-1 0 16,0 0-16,0 0 15,1 0-15,-1 0 0,0 0 16,0 0-16,0 0 0,1 0 0,-1 0 16,0 0-16,0 0 0,1 0 0,-1 0 15,0 0-15,0 0 0,1 0 16,-1 0-16,0 0 0,0 0 0,0 0 0,1 0 16,-1 0-16,0 0 0,0 0 0,1 0 0,-1 0 0,0 0 15,0 0-15,0 0 0,1 0 0,-1 0 0,0 0 0,0 0 0,1 0 16,-1 0-16,0 0 0,0 0 0,1 0 0,-1 0 0,0 0 15,0 0-15,0 0 0,1 0 0,-1 0 0,0 0 0,0 0 0,1 0 16,-1 0-16,0 0 0,0 0 0,1 0 0,-1 0 0,0 0 16,0 0-16,0 0 0,1 0 0,-1 0 0,0 0 0,0 0 15,1 0-15,-1 0 0,0 0 0,0 0 0,0 0 0,1 0 16,-1 0-16,0 0 0,0 0 0,1 0 0,-1 0 0,0 0 16,0 0-16,1 0 0,-1 0 0,0 0 0,0 0 0,0 0 15,1 0-15,-1 0 0,0 0 0,0 0 0,1 0 16,-1 0-16,0 0 0,0 0 0,1 0 0,-1 0 0,0 0 15,0 0-15,-13-13 0,13 13 0,1 0 0,-1 0 0,0 0 0,0 0 16,1 0-16,-1 0 0,0 0 0,0 0 0,1 0 0,-1 0 16,0 0-16,0 0 0,0 0 0,1 0 0,-1 0 0,0 0 15,0 0-15,1 0 0,-1 0 0,0 0 0,0 0 16,1 0-16,-1 0 0,0 0 0,0-14 0,0 14 0,1 0 16,-1 0-16,0 0 0,0 0 0,1 0 0,-1-13 15,0 13-15,0 0 0,0 0 0,1 0 0,-1 0 16,0 0-16,0 0 0,-13-13 0,14 13 0,-1 0 0,0 0 0,0 0 0,1 0 15,-1 0-15,0 0 0,0 0 0,0 0 0,1 0 0,-1 0 0,0 0 0,0 0 16,1 0-16,-1 0 0,0 0 0,0 0 0,1 0 0,-1 0 0,0 0 0,0 0 0,0 0 16,1 0-16,-1 0 0,0 0 0,0 0 0,1 0 0,-14-13 0,13 13 15,0 0-15,0 0 0,0 0 0,1 0 0,-1 0 0,0 0 0,0 0 16,1 0-16,-1 0 0,0 0 0,0 0 0,1 0 0,-1 0 16,0 0-16,0-13 0,0 13 0,1 0 0,-1 0 0,0 0 15,0 0-15,1 0 0,-1 0 0,0 0 0,0 0 16,-13-14-16,14 14 0,-1 0 0,0 0 15,0 0-15,0 0 0,1 0 0,-1 0 16,0 0-16,0 0 16,1 0-16,-1 0 0,0 0 15,0 0-15,1 0 16,-1 0-16,0 0 16</inkml:trace>
</inkml:ink>
</file>

<file path=ppt/ink/ink1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3:02.30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3757 6456 0,'14'0'63,"-1"0"-63,0 0 0,0 0 0,1 0 0,-1 0 0,0 0 16,0 0-16,0 0 0,1 0 0,-1 0 0,0 0 0,0-13 0,1 13 0,-1 0 0,0 0 0,0 0 0,14 0 15,-14 0-15,13 0 0,-26-14 0,27 14 0,-14 0 0,27 0 0,-14 0 0,-12 0 0,-1 0 0,26-13 16,-12 13-16,-14 0 0,53 0 0,-52 0 0,-1 0 0,0 0 0,13 0 0,27 0 0,-39 0 0,12 0 0,27 0 15,-27 0-15,-12 0 0,12 0 0,27-13 0,-27 13 0,-12 0 0,12 0 0,-13 0 0,54 0 0,-54 0 16,13 0-16,27 0 0,-26 0 0,-14 0 0,13-13 0,40 13 0,-52 0 0,12 0 0,-13 0 0,53 0 16,-52 0-16,12 0 0,-13 0 0,54-14 0,-54 14 0,0 0 0,53 0 0,-53 0 0,14 0 0,-14 0 15,14 0-15,12 0 0,-12 0 0,-14 0 0,13 0 0,27 0 0,-39 0 0,12 0 0,-13 0 0,53 0 16,-52 0-16,-1 0 0,0 0 0,106 0 0,-106 0 0,14 0 0,-14 0 0,13 0 0,-12 0 0,12 0 0,14 0 16,-14 0-16,-12 0 0,12 0 0,27 0 0,-40 0 0,14 0 0,-14 0 0,26 0 15,-12 0-15,-14 0 0,14 0 0,-1 0 0,1 0 0,-14 0 0,0 0 0,40 0 0,-40 0 0,27 0 0,-27 0 0,14 0 16,-14 0-16,13 0 0,-13 0 0,14 0 0,-14 0 0,27 0 0,-27 0 0,40 0 15,-40 0-15,14 0 0,-14 0 0,0 0 0,0 0 0,1 0 0,25 0 0,-25 0 0,-1 0 0,0 0 0,13 0 16,-12 0-16,-1 0 0,0 0 0,40 0 0,-40 0 0,40 0 16,-40 0-16,27 0 0,-13 0 0,-14 0 0,0 0 0,13 0 0,-12 0 0,25 0 15,-25 0-15,39 0 0,-40 0 0,0 0 0,0 0 0,14 0 0,-14 0 0,0 0 16,27 0-16,-27 0 0,0 0 0,0 0 0,14 0 0,-14 0 0,0 0 0,1 0 0,-1 0 0,0 0 16,0 0-16,27 0 0,-27 0 0,0 0 0,40 0 0,-39 0 0,-1 0 0,27 0 15,-27 0-15,0 0 0,13 0 0,1 0 0,-14 0 0,0 0 0,1 0 0,-1 0 0,0 0 16,0 0-16,1 0 0,-1 0 0,0 0 0,0 0 0,0 0 0,14 0 0,-14 0 0,0 0 0,1 0 0,-1 0 15,0 0-15,0 0 0,1 0 0,-1 0 0,26 0 0,-25 0 0,25 0 16,-25 0-16,25 0 0,-26 0 0,1 0 0,12 0 0,-13 0 0,1 0 0,12 0 16,-13 0-16,1 0 0,25 0 0,-26 0 0,1 0 0,12 0 0,-13 0 15,1 0-15,25 0 0,-25 0 0,-1 0 0,26 0 0,-25 0 0,-1 0 0,0 0 0,14 0 16,-14 0-16,26 0 0,-25 0 0,-1 0 0,0 0 0,14 0 0,-14 0 0,13 0 16,-12 0-16,-1 0 0,0 0 0,13 0 0,-12 0 0,-1 0 0,13 0 15,-12 0-15,-1 0 0,0 0 0,0 0 0,14 0 0,-14 0 0,40 0 0,-40 0 0,0 0 16,27 0-16,-27 0 0,1 0 0,25 0 0,-26 0 0,1 0 0,39 0 15,-27 0-15,27 0 0,-27 0 0,27 0 0,-26 0 0,26 0 16,-27 0-16,27 0 0,-26 0 0,25 0 0,-38 0 16,39 0-16,-40 0 0,0 0 0,0 0 0,27 0 0,-27 0 0,0 0 0,27 0 15,-27 0-15,1 0 0,-1 0 0,13 0 0,-13 0 0,40 0 0,-39 0 0,25 0 16,-25 0-16,-1 0 0,0 0 0,27 0 0,-27 0 0,27 0 16,-27 0-16,40 0 0,-27 0 0,14 0 0,-27 0 0,-13-13 0,53 13 15,-40 0-15,1 0 0,25 0 0,-26 0 0,1 0 0,-1 0 0,27 0 0,-27 0 16,40 0-16,-40 0 0,0 0 0,0 0 0,27 0 0,-27 0 0,1 0 0,25 0 15,-26 0-15,1 0 0,-1 0 0,27 0 0,-27 0 0,0 0 0,0 0 0,27 0 0,-14 0 0,-12 0 16,39-13-16,-40 13 0,13 0 0,14 0 0,-27 0 0,0 0 0,1 0 0,39 0 16,-27 0-16,-13 0 0,27 0 0,-27 0 0,0 0 0,1 0 0,25 0 0,-25 0 0,-1 0 0,0 0 15,0 0-15,27 0 0,-27 0 0,0 0 0,40 0 0,-26 0 0,26 0 16,-27 0-16,27 0 0,-26 0 0,-14 0 0,26 0 0,-25 0 0,52 0 16,-53 0-16,0 0 0,40 0 0,-40 0 0,1 0 0,-1 0 0,13 0 0,-12 0 15,-1 0-15,40 0 0,-40-13 0,0 13 0,0 0 0,27 0 0,-27 0 0,40 0 16,-40 0-16,1 0 0,25 0 0,-25 0 0,-1 0 0,0 0 0,0 0 0,1 0 0,-1 0 0,0 0 15,0 0-15,27 0 0,-14 0 0,14 0 0,-27 0 0,0 0 0,1 0 0,-1 0 0,13 0 16,-12 0-16,12 0 0,27 0 0,-27 0 0,27 0 0,-39-13 0,52 13 16,-53 0-16,66 0 0,-65 0 0,-1 0 0,53 0 0,-53 0 15,0 0-15,54 0 0,-54 0 0,13 0 0,40 0 0,-52 0 0,-1 0 0,0 0 0,40 0 16,-40 0-16,14 0 0,-1 0 0,14 0 0,-27 0 0,0 0 0,14 0 0,12 0 0,-25 0 0,12 0 16,-13 0-16,40 0 0,-39 0 0,-1 0 0,13 0 0,14 0 0,-27 0 0,14 0 0,-14 0 0,0 0 0,13 0 15,1 0-15,-14 0 0,14 0 0,-1 0 0,-13 0 0,1 0 0,12 0 0,-13 0 0,27 0 0,-14 0 0,-12 0 0,12 0 16,1 0-16,-14 0 0,0 0 0,13 0 0,-12 0 0,52 0 0,-53 0 0,66 0 15,-52 0-15,-14 0 0,0 0 0,40 0 0,-39 0 0,12 0 0,0 0 0,14 0 0,-27 0 0,1 0 0,65 0 16,-53 0-16,1 0 0,26 0 0,-27 0 0,-13 0 0,67 0 0,-54 0 16,-12 0-16,65 0 0,-53 0 0,-12 0 0,12 0 0,27 0 0,-27 0 0,-12 0 0,12 0 0,27 0 15,-27 0-15,1 0 0,-1 0 0,27 0 0,-26 0 0,-14 0 0,13 0 0,27 0 0,-26 0 0,-1 0 16,-12 0-16,52 0 0,-53 0 0,13 0 0,-12 0 0,52 0 0,-53 0 0,13 0 0,-12 0 0,39 0 16,-27 0-16,-13 0 0,14 0 0,12 0 0,-12 0 0,-14 0 0,14 0 0,25 0 0,-38 0 0,12 0 0,1 0 15,26 0-15,-40 0 0,93 0 0,-80 0 0,53 0 16,-65 0-16,-1 0 0,66 0 0,-52 0 0,-14 0 0,66 0 0,-65 0 0,-1 0 0,66 0 15,-66 0-15,14 0 0,52 0 0,-52 0 0,52 0 0,-66 0 16,1 0-16,12 0 0,14 0 0,-14 0 0,-13 0 0,1 0 0,52 0 0,-40 0 0,27 0 16,-26 0-16,-14 0 0,0 0 0,40 0 0,-40 0 0,0 0 0,1 0 0,25 0 0,-25 0 0,-1 0 15,0 0-15,27 0 0,-27 0 0,0 0 0,27 0 0,-27 0 0,0 0 0,0 0 0,14 0 16,-14 0-16,40 0 0,-40 0 0,1 0 0,25 0 0,-26 0 0,40 0 16,-26 0-16,13 0 0,-27 0 0,0 0 0,27 0 15,-14 0-15,-13 0 0,14 0 0,-1 0 0,-12 0 0,25 0 0,-26 0 0,1 0 0,25 0 16,-25 0-16,-1 0 0,0 0 0,14 0 0,-14 0 0,0 0 0,0 0 0,0 0 0,1 0 15,-1 0-15,13 0 0,-12 0 0,12 0 0,-13 0 0,14 0 16,-14 0-16,0 0 0,0 0 0,1 0 0,-1 0 16,0 0-16,0 0 0,1 0 0,-1 0 15,0 0-15,0 0 16,0 0-16</inkml:trace>
</inkml:ink>
</file>

<file path=ppt/ink/ink1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51.4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9234 10067 0,'14'0'46,"-1"0"-30,0 0 0,0 0-16,0 0 15,1 0-15,-1 0 0,0 0 0,0 0 16,1 0-16,-1 0 0,0 0 0,0 0 16,1 0-16,-1 0 0,0 0 0,0 0 0,0 0 0,1 0 15,-1 0-15,0 0 0,0 0 0,1 0 0,-1 0 16,0 0-16,0 0 0,0 0 0,1 0 0,-1 0 0,0 0 0,0 0 0,1 0 15,-1 0-15,0 0 0,0 0 0,1 0 0,-1 0 0,0 0 0,0 0 0,0 0 0,1 0 0,-1 0 16,0 0-16,0 0 0,1 0 0,-1 0 0,0 0 0,0 0 0,1 0 0,-1 0 0,0 0 0,0 0 0,0 0 16,1 0-16,-1 0 0,0 0 0,0 0 0,1 0 0,-1 0 0,0 0 0,0 0 0,0 0 0,1 0 0,-1 0 0,0 0 15,0 0-15,1 0 0,-1 0 0,0 0 0,0 0 0,1 0 0,-1 0 0,0 0 0,0 0 0,0 0 0,1 0 0,-1 0 16,0 0-16,0 0 0,1 0 0,12 0 0,-13 0 0,1 0 0,-1 0 0,0 0 0,0 0 0,0 0 0,1 0 0,12 0 16,-13 0-16,1 0 0,-1 0 0,0 0 0,0 0 0,1 0 0,-1 0 0,0 0 0,0 0 0,0 0 0,1 0 0,-1 0 0,0 0 0,0 0 0,1 0 15,-1 0-15,13 0 0,-12 0 0,12 0 0,0 0 0,-12 0 0,12 0 0,-13 0 0,1 0 0,-1 0 0,0 0 0,13 0 16,-12 0-16,12 0 0,-13 0 0,14 0 0,-14 0 0,0 0 0,1 0 0,-1 0 0,0 0 0,13 0 0,1 0 0,-14 0 0,14 0 15,-14 0-15,0 0 0,0 0 0,1 0 0,-1 0 0,0 0 0,0 0 0,14 0 0,-14 0 0,13 0 0,-12 0 0,-1 0 16,13 0-16,-13 0 0,1 0 0,-1 0 0,0 0 0,0 0 0,1 0 0,-1 0 0,0 0 0,0 0 0,1 0 0,-1 0 0,0 0 16,0 0-16,0 0 0,1 0 0,-1 0 0,0 0 0,0 0 0,1 0 0,12 0 0,-13 0 0,14 0 0,-14 0 0,0 0 15,0 0-15,14 0 0,-14 0 0,14 0 0,-14 0 0,13 0 0,-12 0 0,-1 0 0,13 0 0,-13 0 0,14 0 16,-14 0-16,0 0 0,1 0 0,12 0 0,-13 0 0,1 0 0,-1 0 0,0 0 0,0 0 0,0 0 0,1 0 0,-1 0 0,0 0 0,0 0 16,1 0-16,12 0 0,-13 0 0,14 0 0,-14 0 0,0 0 0,0 0 0,14 0 0,-14 0 0,0 0 0,1 0 0,-1 0 0,0 0 0,0 14 15,0-14-15,14 0 0,-14 0 0,14 0 0,-14 0 0,13 0 0,-12 0 0,-1 0 0,13 0 0,-13 0 16,1 0-16,-1 0 0,0 0 0,0 0 0,1 0 0,-1 0 0,0 0 0,0 0 0,0 0 0,1 0 0,-1 0 0,0 0 0,0 0 15,1 0-15,-1 0 0,0 0 0,0 0 0,1 0 0,-1 0 0,0 0 0,0 0 0,0 0 0,1 0 0,-1 0 0,0 0 0,0 0 16,1 0-16,-1 0 0,0 0 0,0 0 0,1 0 0,-1 0 0,0 0 0,0 0 0,0 0 0,1 0 0,-1 0 0,0 0 16,14 0-16,-14 0 0,0 0 0,0 0 0,1 0 0,-1 0 0,0 0 0,0 0 0,-13 13 0,27-13 0,-14 0 0,0 0 15,0 0-15,1 0 0,-1 0 0,0 0 0,0 0 0,1 0 0,-1 0 0,0 0 0,0 0 0,0 0 0,1 0 0,-1 0 16,0 13-16,0-13 0,1 0 0,-1 0 0,0 0 0,0 0 0,0 0 0,1 0 0,-1 0 16,0 0-16,0 0 0,1 0 0,-1 0 0,0 0 0,0 0 0,1 0 0,-1 0 15,0 0-15,0 0 0,0 0 0,1 0 0,-1 0 0,0 0 0,0 0 16,1 0-16,-1 0 0,0 0 0,0 0 0,1 0 0,-1 0 0,0 0 15,0 0-15,0 0 0,1 0 0,-1 0 0,0 0 0,0 0 0,1 0 0,-1 0 16,0 0-16,0 0 0,0 0 0,1 0 0,-1 0 0,0 0 16,0 0-16,1 0 0,-1 0 0,0 0 0,0 0 0,1 0 0,-1 0 15,0 0-15,0 0 0,0 0 0,1 0 0,-1 0 0,0 0 16,0 0-16,1 0 0,-1 0 0,0 0 0,0 0 16,1 0-16,-1 0 0,0 0 0,0 0 15,0 0-15,1 0 0,-1-13 0,0 13 0,0 0 16,1 0-16,-1 0 0,0 0 15,0 0-15,1 0 0,-1 0 0,0 0 16,-13-13-16,13 13 0,0 0 0,1 0 16,-1 0-16,0 0 0,0 0 15,1 0-15,-1 0 0,0 0 0,0 0 0,1 0 16,-1 0-16,0 0 0,0 0 0,0 0 0,1 0 0,-14-14 0,13 14 16,0 0-16,0 0 0,1 0 0,-1 0 0,0 0 0,0 0 0,0 0 0,1 0 0,-1 0 15,0 0-15,0 0 0,1 0 0,-1 0 0,0 0 0,0 0 0,1 0 16,-1 0-16,0 0 0,0 0 0,0 0 0,1 0 0,-1 0 0,0 0 0,0 0 15,1 0-15,-1 0 0,0 0 0,0 0 0,1 0 0,-1 0 0,0 0 0,0 0 0,0 0 16,1 0-16,-1 0 0,0 0 0,0 0 0,1 0 0,-1 0 0,0 0 0,0 0 0,0 0 16,1 0-16,-1 0 0,0 0 0,0 0 0,1 0 0,-1 0 0,0 0 0,0 0 0,1 0 15,-1 0-15,0 0 0,0 0 0,0 0 0,1 0 0,-1 0 0,0 0 0,0 0 0,1 0 16,-1 0-16,0 0 0,0 0 0,1 0 0,-1 0 0,0 0 0,0 0 0,0 0 16,1 0-16,-1 0 0,0 0 0,0 0 0,1-13 0,-1 13 0,0 0 15,0 0-15,1 0 0,-1 0 0,0 0 0,0 0 0,0 0 16,1 0-16,-1 0 0,0 0 0,0 0 0,1 0 0,-1 0 0,0 0 15,0 0-15,1 0 0,-1 0 0,0 0 0,0 0 0,0 0 0,1 0 0,-1 0 0,0 0 16,0 0-16,1 0 0,-1 0 0,0 0 0,0 0 0,0 0 0,1 0 0,-1 0 16,0 0-16,0 0 0,1 0 0,-1 0 0,0 0 0,0 0 0,1 0 15,-1 0-15,0 0 0,0 0 0,0 0 0,1 0 0,-14-13 0,13 13 16,0 0-16,0 0 0,1 0 0,-1 0 0,0 0 0,0 0 0,1 0 16,-1 0-16,0 0 0,0 0 0,0 0 0,1 0 0,-1 0 0,0 0 0,0 0 0,1 0 15,-1 0-15,0 0 0,0 0 0,0 0 0,1 0 0,-1 0 0,0-13 0,0 13 0,1 0 0,-1 0 16,0 0-16,0 0 0,1 0 0,-1 0 0,0 0 0,0 0 0,0 0 0,1 0 0,-1 0 0,0 0 0,0 0 0,1 0 15,-1 0-15,0 0 0,0 0 0,1 0 0,-1 0 0,0 0 0,0 0 0,0 0 0,1 0 0,-1 0 0,0 0 0,14-14 16,-14 14-16,0 0 0,0 0 0,1 0 0,-1 0 0,0 0 0,0 0 0,0 0 0,1 0 0,-1 0 0,0 0 0,0 0 16,1 0-16,12 0 0,-13 0 0,1 0 0,-1 0 0,0 0 0,0 0 0,0 0 0,1 0 0,12 0 0,-13 0 0,14 0 15,-14 0-15,13 0 0,-12 0 0,-1 0 0,13 0 0,1 0 0,-14 0 0,14 0 0,-14 0 0,13 0 0,-13 0 16,14 0-16,-14 0 0,0 0 0,14 0 0,-14 0 0,14 0 0,-14 0 0,13 0 0,-13 0 0,1 0 16,-1 0-16,0 0 0,0 0 0,1 0 0,-1 0 0,0 0 0,0 0 0,0 0 0,14 0 0,-14 0 0,0 0 0,1 0 0,-1 0 0,0 0 15,0 0-15,14 0 0,-14 0 0,0 0 0,0 0 0,1 0 0,-1 0 0,0 0 0,0 0 0,1 0 0,-1 0 0,0 0 0,0 0 16,1 0-16,-1 0 0,0 0 0,0 0 0,0 0 0,1 0 0,12 0 0,-13 0 0,14 0 0,-14 0 0,0 0 0,1 0 0,-1 0 0,0 0 0,0 0 15,0 0-15,1 0 0,-1 0 0,0 0 0,14 0 0,-1 0 0,-13 0 0,1 0 0,-1 0 0,0 0 0,0 0 0,0 0 0,1 0 0,-1 0 0,0 0 16,0 0-16,1 0 0,-1 0 0,0 0 0,0 0 0,0 0 0,1 0 0,-1 0 0,0 0 0,0 0 0,1 0 0,-1 0 0,0 0 0,0 0 16,1 0-16,-1 0 0,0 0 0,0 0 0,0 0 0,1 0 0,-1 0 0,0 0 0,0 0 0,1 0 0,-1-13 0,0 13 15,0 0-15,1 0 0,-1 0 0,0 0 0,0 0 0,0 0 0,1 0 0,-1 0 0,0 0 0,0 0 0,1 0 16,-1-13-16,0 13 0,0 0 0,0 0 0,14 0 0,-14 0 0,0 0 0,1 0 0,-1 0 16,0 0-16,0 0 0,1 0 0,-1 0 0,0 0 0,0 0 0,0 0 0,1 0 0,-1 0 0,0 0 0,0 0 0,1 0 0,-1 0 15,0 0-15,0 0 0,14 0 0,-14 0 0,0 0 0,0 0 0,1 0 0,-1 0 0,0 0 0,0 0 16,1 0-16,-1 0 0,0 0 0,0 0 0,1 0 0,-1 0 0,0 0 0,0 0 0,0 0 0,1 0 0,-1 0 15,0 0-15,0 0 0,1 0 0,-1 0 0,0 0 0,0 0 0,1 0 0,-1 0 16,0 0-16,0 0 0,0 0 0,1 0 0,-1 0 0,0 0 16,0 0-16,1 0 0,-1 0 0,0 0 0,0 0 0,0 0 0,1 0 15,-1 0-15,0 0 0,0 0 0,1 0 0,-1 0 0,0 0 0,0 0 0,1 13 0,-1-13 0,0 0 16,0 0-16,0 0 0,1 0 0,-1 0 0,0 0 0,-13 13 0,13-13 0,1 0 0,-1 0 0,0 0 16,0 0-16,1 0 0,-1 0 0,0 0 0,0 0 0,0 0 0,1 0 0,-1 0 0,0 0 15,0 0-15,1 0 0,-1 0 0,0 0 0,0 0 0,-13 14 0,13-14 0,1 0 0,-1 0 16,0 0-16,0 0 0,1 0 0,-1 0 0,0 0 0,0 0 0,1 0 15,-1 0-15,0 0 0,0 0 0,0 0 0,1 0 0,-1 0 16,0 0-16,0 0 0,1 0 0,-1 0 0,0 0 0,0 0 16,1 0-16,-1 0 0,0 0 0,0 0 0,0 0 0,1 0 0,-1 0 0,0 0 0,0 0 0,1 0 0,-1 0 15,0 0-15,0 0 0,1 0 0,-14 13 0,13-13 0,13 0 0,-13 0 0,1 0 0,-1 13 0,0-13 0,0 0 0,1 0 0,-1 0 0,0 0 16,0 13-16,1-13 0,-1 0 0,0 0 0,0 0 0,0 0 0,1 0 0,-1 0 0,0 0 0,0 0 0,1 0 0,-1 0 0,0 0 16,0 0-16,0 0 0,1 0 0,-1 0 0,0 0 0,0 14 0,1-14 0,-1 0 0,0 0 0,0 0 0,1 0 15,-1 0-15,0 0 0,0 0 0,0 0 0,1 0 0,-1 0 0,0 0 16,-13 13-16,13-13 0,1 0 0,-1 0 0,0 0 15</inkml:trace>
</inkml:ink>
</file>

<file path=ppt/ink/ink1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3:09.82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22146 8361 0,'13'0'94,"0"0"-78,1 0-16,-1 0 0,13 0 0,-12 0 0,-1 0 0,198 0 15,-171 0 1,-27 0-16,40 0 0,80 0 16,-14 0-16,-14 0 15,-91 0-15,12 0 0,-13 0 0,1 0 0,52 0 0,-53 0 0,40 0 0,-40 0 16,0 0-16,40 0 0,-39 0 0,-1 0 0,13 0 0,-13 0 0,1 0 0,-1 0 0,13 0 15,-12 0-15,12 0 0,-13 0 0,1 0 0,-1 0 0,0 0 0,0 0 16,0 0-16,1 0 0,-1 0 0,0 0 16</inkml:trace>
</inkml:ink>
</file>

<file path=ppt/ink/ink1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33:12.59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4750 9260 0,'13'0'31,"0"0"-16,0 0-15,1 0 0,-1 0 0,0 0 0,0 0 16,0 0-16,1 0 0,-1 0 0,0 0 0,0 0 0,1 0 0,-1 0 0,0 0 0,0 0 16,0 0-16,1 0 0,-1 0 0,0 0 0,0 0 0,1 0 0,-1 0 0,0 0 0,0 0 0,14 0 15,-14-13-15,0 13 0,14 0 0,-14 0 0,13 0 0,-12 0 0,12 0 0,-13 0 0,14 0 0,-14-13 0,0 13 0,0 0 16,1 0-16,-1 0 0,0 0 0,14 0 0,-14 0 0,0 0 0,0 0 0,1 0 0,12 0 0,-13 0 0,0 0 0,14 0 0,-1 0 0,-12 0 0,-1 0 16,13 0-16,-12 0 0,-1 0 0,0 0 0,13 0 0,-12-13 0,-1 13 0,13 0 0,-12 0 0,12 0 0,0 0 0,-12 0 0,-1 0 0,0 0 15,0 0-15,14-13 0,-14 13 0,0 0 0,14 0 0,-14 0 0,0 0 0,0 0 0,1 0 0,12 0 0,1 0 0,-14-14 0,0 14 0,14 0 0,-1 0 16,-13 0-16,0 0 0,14 0 0,-14 0 0,14 0 0,-14 0 0,0 0 0,0 0 0,0 0 0,14 0 0,-1 0 0,-12 0 15,12 0-15,-13 0 0,1 0 0,-1 0 0,0 0 0,0 0 0,0 0 0,1 0 0,-1 0 0,0 0 0,0 0 0,1 0 0,-1 0 0,0 0 0,0 0 16,1 0-16,-1 0 0,0-13 0,13 13 0,-12 0 0,-1 0 0,0 0 0,0 0 0,14 0 0,-14 0 0,0 0 0,1 0 0,-1 0 0,0 0 16,0 0-16,0 0 0,1 0 0,-1 0 0,0 0 0,0 0 0,1 0 0,-1 0 0,0 0 0,0 0 0,1 0 0,-1 0 0,0 0 0,13 0 15,-12 0-15,12 0 0,-13 0 0,1 0 0,12 0 0,-13 0 0,0 0 0,1 0 0,-1 0 0,0 0 0,0 0 0,1 0 16,12 0-16,-13 0 0,1 0 0,-1 0 0,0 0 0,0 0 0,0 0 0,1 0 0,-1 0 0,0 0 0,0 0 0,1 0 0,-1 0 0,0 0 16,0 0-16,1 0 0,-1 0 0,0 0 0,0 0 0,0 0 0,1 0 0,-1 0 0,0 0 0,0 0 0,1 0 0,-1 0 15,0 0-15,0 0 0,0 0 0,14 0 0,-14 0 0,0 0 0,1 0 0,-1 0 0,0 0 0,0 0 0,1 0 0,-1 0 16,0 0-16,0 0 0,0 0 0,1 0 0,-1 0 0,0 0 0,0 0 0,1 0 0,-1 0 0,0 0 0,0 0 0,1 0 15,-1 0-15,0 0 0,0 0 0,0 0 0,1 0 0,12 0 0,-13 0 0,1 0 0,-1 0 0,0 0 0,0 0 16,1 0-16,-1 0 0,0 0 0,0 0 0,0 0 0,1 0 0,-1 0 0,0 0 0,0 0 0,1 0 0,-1 0 16,0 0-16,0 0 0,1 0 0,-1 0 0,0 0 0,0 0 0,0 0 0,1 0 0,-1 0 15,0 0-15,0 0 0,1 0 0,-1 0 0,0 0 0,0 0 0,0 0 0,1 0 0,-1 0 16,0 0-16,0 0 0,1 0 0,-1 0 0,0 0 0,0 0 0,1 0 0,-1 0 16,0 0-16,0 0 0,0 0 0,1 0 0,-1 0 0,0 0 0,0 0 15,1 0-15,-1 0 0,0 0 0,0 0 0,1 0 0,-1 0 0,0 0 0,0 0 0,0 13 0,1-13 16,-1 0-16,0 0 0,0 0 0,1 0 0,-1 0 0,0 0 0,0 0 0,0 0 0,1 0 0,-1 0 0,0 0 15,14 0-15,-14 0 0,0 0 0,0 0 0,1 0 0,-1 0 0,0 0 0,0 0 0,0 0 0,1 0 0,12 0 0,-13 0 0,14 0 16,-14 0-16,14 0 0,-14 0 0,13 0 0,-13 14 0,14-14 0,-14 0 0,0 0 0,1 0 0,-1 0 0,0 0 0,0 0 0,1 0 16,-1 0-16,0 0 0,0 0 0,0 0 0,1 0 0,-1 0 0,0 0 0,0 0 0,1 0 0,-1 0 0,0 0 0,0 0 0,1 0 0,12 0 15,-13 0-15,0 0 0,1 0 0,-1 0 0,0 0 0,0 0 0,14 0 0,-14 0 0,0 0 0,0 0 0,1 0 0,-1 13 16,13-13-16,-12 0 0,-1 0 0,0 0 0,0 0 0,1 0 0,-1 0 0,0 0 0,0 0 0,0 0 0,1 0 0,-1 0 16,0 0-16,0 0 0,1 0 0,-1 0 0,0 0 0,0 0 0,1 0 0,12 0 0,-13 0 0,0 0 0,1 0 0,-1 0 15,-13 13-15,13-13 0,0 0 0,1 0 0,-1 0 0,0 0 0,0 0 0,0 0 0,14 0 0,-14 0 0,0 0 0,1 0 0,-1 0 0,0 0 16,0 0-16,14 0 0,-14 0 0,0 0 0,14 0 0,-14 0 0,0 0 0,0 0 0,1 0 0,-1 0 0,0 0 0,0 0 15,1 0-15,-1 0 0,0 0 0,0 0 0,0 0 0,1 0 0,12 0 0,-13 0 0,1 0 0,-1 0 0,13 0 0,-12 0 0,-1 0 16,0 0-16,0 0 0,0 0 0,1 0 0,-1 0 0,0 0 0,0 0 0,1 0 0,-1 0 0,0 0 0,0 0 0,1 0 16,-1 0-16,0 0 0,0 0 0,0 0 0,1 0 0,-1 0 0,0 13 0,0-13 0,1 0 0,-1 0 15,0 0-15,0 0 0,0 0 0,1 0 0,-1 0 0,0 0 0,0 0 0,1 0 0,-1 0 0,0 0 16,0 0-16,1 0 0,-1 0 0,0 0 0,0 0 0,0 0 0,1 0 0,-1 0 0,0 0 0,0 0 16,1 0-16,-1 0 0,0 0 0,0 0 0,1 0 0,-1 13 0,0-13 0,0 0 0,0 0 0,1 0 0,-1 0 15,0 0-15,14 0 0,-14 0 0,0 0 0,0 0 0,0 0 0,1 0 0,-1 0 0,0 0 16,0 0-16,1 0 0,-1 0 0,0 0 0,0 0 0,1 0 0,-1 0 0,0 0 0,0 0 15,0 0-15,1 0 0,-1 0 0,0 0 0,0 0 0,1 0 16,-1 0-16,0 0 0,0 0 0,1 0 0,-1 14 16,0-14-16,0 0 0,0 0 0,1 0 15,-1 0-15,0 0 0,0 0 0,1 0 0,-1 0 16,0 0-16,0 0 0,1 0 0,-1 0 0,0 0 0,0 0 16,0 0-16,1 0 0,-1 0 0,0 0 15,0 0-15,1 0 0,-1 0 0,0 0 0,0 0 16,1 0-16,-1 0 0,0 0 15,0 0-15,0 0 0,1 0 0,-1 0 16,0 0-16,0 0 0,1 0 0,-1 0 0,0 0 16,0 0-16,0 0 0,1 0 0,-1 0 15,0 0-15,0 0 0,1 0 0,-1 0 0,0 0 0,0 0 16,1 0-16,-1 0 0,0 0 0,0 0 16,0 0-16,1 0 15,-1 0-15,0 0 0,0 0 31,1 0-31,-1 0 0,0 0 16,0 0-16,1 0 0,-1 0 16,0 0-16,0 0 15,0 0-15,1 0 16,-1 0 0,0 0 46,0 0-62,1 0 0,-1 0 16,0 0-16,0 0 15,0 0-15,1 0 0,-1 0 0,0 0 16,0 0-16,1 0 0,-1 0 0,0 0 0,0 0 16,1 0-16,-1 0 0,0 0 0,0 0 0,0 0 0,1 0 0,-1 0 0,0 0 15,0 0-15,1 0 0,-1 0 0,0 0 0,0 0 0,1 0 0,-1 0 0,0 0 0,0 0 0,0 0 0,1 0 0,-1 0 0,0 0 16,0 0-16,1 0 0,-1 0 0,0 0 0,14 0 0,-1 0 0,-13 0 0,0 0 0,14 0 0,-1 0 0,-12 0 0,12 0 0,-13 0 15,1 0-15,12 0 0,-13 0 0,0 0 0,1 0 0,12 0 0,-13 0 0,14 0 0,-14 0 0,13 0 0,-12 0 0,12 0 0,-13 0 0,14 0 0,-14 0 0,14 0 16,-14 0-16,13 0 0,-13 0 0,14 0 0,-14 0 0,14 0 0,-14 0 0,13 0 0,-12 0 0,12 0 0,-13 0 0,14 0 0,-14 0 0,13 0 0,-12 0 0,12 0 16,0 0-16,1 0 0,-14 0 0,14 0 0,-14 0 0,13 0 0,-12 0 0,12 0 0,-13 0 0,14 0 0,-14 0 0,13 0 0,-12 0 0,12 0 0,-13 0 15,14 0-15,-14 0 0,13 0 0,-12 0 0,12 0 0,-13 0 0,14 0 0,-14 0 0,14 0 0,-14 0 0,13 0 0,-13 0 0,14 0 0,-14 0 0,14 0 0,-14 0 16,13 0-16,-12 0 0,12 0 0,-13 0 0,14 0 0,-14 0 0,13 0 0,-12 0 0,12 0 0,-13 0 0,14 0 0,-14 0 0,13 0 0,-12 0 0,12 0 0,-13 0 16,14 0-16,-14 0 0,0 0 0,0 0 0,14 0 0,-14 0 0,14 0 0,-14 0 0,0 0 0,14 0 0,-14 0 0,13 0 0,1 0 0,-14 0 15,0 0-15,14 0 0,-14 0 0,13 0 0,-13 0 0,1 0 0,-1 0 0,13 0 0,-12 0 0,-1 0 0,0 0 0,0 0 0,14 0 0,-14 0 0,0 0 0,0 0 16,1 0-16,-1 0 0,13 0 0,-12 0 0,12 0 0,-13 0 0,14 0 0,-1 0 0,-13 0 0,14 0 0,-14 0 15,0 0-15,1 0 0,-1 0 0,0 0 0,0 0 0,1 0 0,-1 0 0,13 0 0,-13 0 0,1 0 0,-1 0 0,0 0 16,0 0-16,1 0 0,-1 0 0,0 0 0,0 0 0,1 0 0,-1 0 0,0 0 0,0 0 0,0 0 16,1 0-16,-1 0 0,0 0 0,0 0 0,1 0 0,-1 0 0,0 0 0,0 0 0,0 0 15,1 0-15,-1 0 0,0 0 0,0 0 0,1 0 0,-1 0 0,0 0 0,0 0 0,1 0 16,-1 0-16,0 0 0,0 0 0,0 0 0,1 0 0,-1 0 0,0 0 0,0 0 0,1 0 0,-1 0 16,0 0-16,0 0 0,1 0 0,-1 0 0,0 0 0,0 0 0,0 0 0,1 0 15,-1 0-15,0 0 0,0 0 0,1 0 0,-1 0 0,0 0 0,0 0 0,0 0 16,1 0-16,-1 0 0,0 0 0,0 0 0,1 0 0,-1 0 15,0 0-15,0 0 0,1 0 0,-1 0 0,0 0 0,0 0 16,0 0-16,1 0 0,-1 0 0,0 0 0,0 0 16,1 0-16,-1 0 0,0 0 0,0 0 15,1 0-15,-1 0 0,0 0 0,0 0 0,0 0 0,1 0 16,-1 0-16,0 0 0,0 0 0,1 0 0,-1 0 0,0 0 16,0 0-16,1 0 0,-1 0 0,0 0 0,0 0 0,0 0 15,1 0-15,-1 0 0,0 0 0,0 0 16,1 0-16,-1 0 0,0 0 0,0 0 0,1 0 15,-1 0-15,0 13 0,0-13 0,0 0 0,1 0 0,-1 0 0,0 0 16,0 0-16,1 0 0,-1 0 0,0 0 0,-13 13 0,13-13 0,0 0 0,1 0 16,-1 0-16,0 0 0,0 0 0,1 0 78,-14 13-63</inkml:trace>
</inkml:ink>
</file>

<file path=ppt/ink/ink1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00.71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4048 12171 0,'14'0'31,"-1"0"-31,0 0 16,0 0-16,1 0 0,-1 0 0,27 0 0,52 0 15,-65 0-15,52 0 16,80 0 0,-146 0-16,0 0 0,0 0 0,14 0 0,105 0 15,-66 0-15,-52 0 0,-1 0 0,198 0 16,-197 0-16,12 0 0,14 0 0,-27 0 0,146 0 0,158 0 15,-303 0 1,12 0-16,-13 0 0,14 0 0,224 0 0,-185 0 16,-26 0-16,105 0 0,120 0 15,-225 0-15,-14 0 0,186 0 16,-159 0-16,-27 0 0,80 0 16,106 0-1,-186 0-15,1 0 0,171 0 16,-185 0-16,27 0 0,-14 0 0,-12 0 0,105 0 15,92 0-15,-145 0 16,-52 0-16,171 0 16,-132 0-16,92 0 0,-131 0 0,131 0 15,-132 0-15,40 0 0,-40 0 0,1 0 0,92 0 16,26 0 0,-119 0-16,80 0 0,105 0 15,-158 0-15,-14 0 0,80 0 16,-93 0-16,1 0 0,12 0 0,-13 0 0,0 0 0,1 0 0,-1 0 0,27 0 0,-27 0 0,0 0 0,0 0 15,40 0-15,-40 0 0,1 0 0,39 0 0,-27 0 0,40 0 16,-53 0-16,67 0 0,-67 0 0,53 0 0,-53 0 0,1 0 16,39 0-16,-27 0 0,-13 0 0,40 0 0,-26 0 0,-14 0 0,0 0 0,40 0 15,-27 0-15,27 0 0,-26 0 0,-14 0 0,40 0 0,-40 0 0,0 0 0,14 0 0,13 0 16,-27 0-16,0 0 0,0 0 0,40 0 0,-26 0 0,26 0 0,-40 0 16,0 0-16,0 0 0,27 0 0,-27 0 0,14 0 0,-14 0 0,13 0 0,-12-13 0,-1 13 0,0 0 0,27 0 15,-27 0-15,0 0 0,0 0 0,27 0 0,-27 0 0,14 0 0,12 0 0,-25 0 0,52 0 16,-53 0-16,27 0 0,-27 0 0,0 0 0,14 0 15,-14 0-15,0 0 0,14 0 0,-14 0 0,13 0 0,-13 0 0,1 0 16,-1 0-16,0 0 0,14 0 0,-14 0 0,13 0 16,-13 0-16,1 0 0,-1 0 0,0 0 0,0 0 15,1 0-15,-1 0 0,0 0 0,0 0 16,1 0-16,-1 0 0,0 0 0,0 0 16,0 0-16,1 0 0,-1 0 15,0 0-15,0 0 16,1 0-16,-1 0 15,0 0-15,0 0 16,1 0-16,-1 0 0,0 0 16,0 0-16,0 0 0,1 0 0,-1 0 15,0 0-15,0 0 0,1 0 16,-1 0 0</inkml:trace>
</inkml:ink>
</file>

<file path=ppt/ink/ink1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02.87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2567 11060 0,'13'0'47,"0"0"-31,0 0-16,1 0 0,-1 0 15,0 0-15,0 0 0,1 0 0,-1 0 0,0 0 0,0 0 0,1 0 0,-1 0 16,0 0-16,0 0 0,0 0 0,1 0 0,-1 0 0,0 0 0,0 0 0,1 0 0,-1 0 0,0 0 15,0 0-15,1 0 0,-1 0 0,0 0 0,0 0 0,0 0 0,1 0 0,-1 0 0,0 0 0,0 0 16,1 0-16,12 0 0,-13 0 0,1 0 0,-1 0 0,0 0 0,0 0 0,0 0 0,1 0 0,12 0 0,-13 0 16,1 0-16,-1 0 0,0 0 0,0 0 0,14 0 0,-14 0 0,0 0 0,0 0 0,1 0 0,-1 0 0,0 0 0,0 0 0,1 0 15,-1 0-15,0 0 0,0 0 0,0 0 0,1 0 0,-1 0 0,0 0 0,14 0 0,-14 0 0,13 0 0,-12 0 0,12 0 0,-13 0 16,0 0-16,14 0 0,-14 0 0,0 0 0,1 0 0,-1 0 0,0 0 0,0 0 0,0 0 0,1 0 0,-1 0 0,0 0 0,0 0 16,1 0-16,-1 0 0,0 0 0,0 0 0,14 0 0,-14 0 0,13 0 0,-12 0 0,12 0 0,-13 0 0,14 0 0,-14 0 15,14 0-15,-14 0 0,13 0 0,-13 0 0,14 0 0,-14 0 0,0 0 0,1 0 0,-1 0 0,13 0 0,-12 0 16,12 0-16,-13 0 0,0 0 0,1 0 0,-1 0 0,0 0 0,14 0 0,-14 0 0,13 0 0,-12 0 0,12 0 0,-13 0 15,14 0-15,-14 0 0,0 0 0,0 0 0,1 0 0,-1 0 0,0 0 0,13 0 0,-12 0 0,-1 0 0,13 0 0,-12 0 16,-1 0-16,0 0 0,0 0 0,1 0 0,-1 0 0,13 0 0,-13 0 0,1 0 0,-1 0 0,0 0 0,0 0 0,1 0 16,-1 0-16,13 0 0,-12 0 0,-1 0 0,13 0 0,-13 0 0,1 0 0,-1 0 0,0 0 0,0 0 0,1 0 0,12 0 15,-13 0-15,0 0 0,14 0 0,-14 0 0,0 0 0,1 0 0,-1 0 0,0 0 0,0 0 0,1 0 0,-1 0 0,0 0 0,0 0 16,14 0-16,-1 0 0,-13 0 0,14 0 0,-14 0 0,0 0 0,14 0 0,-1 0 0,-13 0 0,14 0 16,-14 0-16,14 0 0,-14 0 0,0 0 0,0 0 0,1 0 0,-1 0 0,0 0 0,0 0 0,0 0 0,1 0 0,-1 0 0,0 0 0,14 0 0,-14 0 15,13 0-15,1 0 0,-14 0 0,13 0 0,-12 0 0,-1 0 0,0 0 0,0 0 0,1 0 0,-1 0 0,0 0 0,0 0 16,0 0-16,1 0 0,-1 0 0,13 0 0,-12 0 0,12 0 0,1 0 0,-14 0 0,13 0 0,-13 0 0,1 0 0,-1 0 0,0 0 15,0 0-15,14 0 0,-14 0 0,14 0 0,-1 0 0,-13 0 0,14 0 0,-14 0 0,0 0 0,0 0 0,1 0 0,-1 0 0,13 0 16,-13 0-16,14 0 0,-14 0 0,14 0 0,-14 0 0,13 0 0,-12 0 0,12 0 0,-13 0 0,14 0 16,-14 0-16,13 0 0,-12 0 0,-1 0 0,0 0 0,0 0 0,1 0 0,-1 0 0,0 0 0,0 0 0,27 0 0,-27 0 15,0 0-15,14 0 0,-14 0 0,0 0 0,1 0 0,12 0 0,-13 0 0,0 0 0,1 0 0,-1 0 0,27 0 16,-14 0-16,-13 0 0,1 0 0,-1 0 0,0 0 0,0 0 0,0 0 0,27 0 0,-27 0 0,1 0 16,25 0-16,-26 0 0,1 0 0,-1 0 0,13 0 0,-12 0 0,-1 0 0,0 0 0,27 0 15,-27 0-15,0 0 0,14 0 0,-1 0 0,-13 0 0,1 0 0,-1 0 0,0 0 0,0 0 0,1 0 0,12 0 16,-13 0-16,0 0 0,1 0 0,-1 0 0,0 0 0,0 0 0,1 0 0,-1 0 0,13 0 15,-13 0-15,1 0 0,-1 0 0,0 0 0,0 0 0,1 0 0,-1 0 0,0 0 0,0 0 0,1 0 0,-1 0 0,13 0 16,-13 0-16,1 0 0,-1 0 0,0 0 0,0 0 0,1 0 0,-1 0 0,0 0 0,0 0 16,1 0-16,-1 0 0,0 0 0,0 0 0,0 0 0,1 0 0,-1 0 0,0 0 0,0 0 0,1 0 0,39 0 15,-40 0-15,13 0 0,-13 0 0,40 0 16,-39 0-16,-1 0 0,13 0 0,-12 0 0,-1 0 0,0 0 0,0 0 0,0 0 0,1 0 0,-1 0 16,0 0-16,0 0 0,1 0 0,12 0 0,-13 0 0,0 0 0,1 0 0,-1 0 0,0 0 0,0 0 0,1 0 15,12 0-15,-13 0 0,1 0 0,-1 0 0,0 0 0,13 0 0,-12 0 0,-1 0 0,0 0 0,0 0 16,14 0-16,-14 0 0,14 0 0,-14 0 0,26 0 0,-25 0 0,-1 0 15,0 13-15,0-13 0,1 0 0,-1 0 0,0 0 0,0 0 0,0 0 0,14 0 0,-14 0 0,40 0 16,-40 0-16,40 0 0,-40 0 0,40 13 0,-39-13 0,39 0 16,-40 0-16,40 0 0,-27 0 0,-13 0 0,27 0 15,-27 0-15,1 0 0,25 0 0,-26 13 0,40-13 0,-39 0 0,12 0 0,1 0 16,-1 0-16,-13 0 0,27 0 0,-27 0 0,0 0 0,1 0 0,12 0 0,-13 0 16,0 0-16,1 0 0,25 0 0,-25 0 0,-1 0 0,0 0 0,0 0 0,14 0 0,-14 0 0,0 0 0,0 0 0,1 0 15,12 0-15,-13 0 0,40 0 0,-39 0 0,12 0 0,0 0 0,-12 0 0,-1 0 0,0 0 16,0 0-16,14 0 0,-14 0 0,40 0 0,-40 0 0,53 0 15,-52 0-15,38 0 0,-38 0 0,-1 0 0,13 0 0,-12 0 0,-1 0 0,27 0 16,-27 0-16,13 0 0,1 0 0,-14 0 0,0 0 0,0 0 0,14 0 16,-14 0-16,0 0 0,1 0 0,12 0 0,-13 0 0,0 0 0,14 0 0,-14 0 0,14 0 0,-14 0 15,0 0-15,0 0 0,1 0 0,12 0 0,-13 0 0,0 0 0,1 0 0,-1 0 0,0 0 16,0 0-16,1 0 0,-1 0 0,0 0 0,0 0 0,0 0 0,1 0 0,-1 0 0,0 0 16,0 0-16,1 0 0,-1 0 0,0 0 0,0 0 15,14 0-15,-14 0 0,0 0 0,0 0 16,1 0-16,12 0 0,-13 0 0,1 0 0,-1 0 0,13 0 15,-12 0-15,-1 0 0,0 0 0,0 0 0,0 0 0,1 0 16,-1 0-16,0 0 0,0 0 0,1 0 0,-1 0 0,0 0 0,0 0 16,0 0-16,1 0 0,-1 0 0,0 0 0,14 0 0,-14 0 15,0 0-15,0 0 0,1 0 0,-1 0 0,0 0 0,0 0 16,0 0-16,1-13 0,-1 13 0,13 0 0,-12 0 16,-1 0-16,0 0 0,0 0 0,1 0 0,-1 0 0,0 0 15,13 0-15,-12 0 0,-1-13 0,0 13 0,0 0 16,1 0-16,12 0 0,-13 0 0,1 0 0,-1 0 15,13 0-15,-13 0 0,1 0 0,-1 0 0,0-13 16,0 13-16,1 0 0,-1 0 0,0 0 0,0 0 0,1 0 16,-1 0-16,13 0 0,-13 0 0,1 0 0,-1 0 15,13 0-15,-12 0 0,-1 0 0,0 0 0,0 0 16,0 0-16,1 0 0,-1 0 0,13 0 16,-12 0-16,12 0 0,-13 0 0,14 0 0,-14 0 15,0 0-15,0 0 0,1 0 0,-1 0 0,0 0 0,0 0 16,1 0-16,-1 0 0,0 0 0,0 0 0,1 0 15,-1 0-15,-13-14 0,13 14 0,0 0 0,0 0 16,1 0-16,-1 0 0,0 0 16,0 0-16,1 0 0,-1 0 15,0 0-15</inkml:trace>
</inkml:ink>
</file>

<file path=ppt/ink/ink1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03.8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12449 11099 0,'13'0'47,"0"0"-47,1 0 15,-1 0-15,0 0 0,0 0 0,1 0 0,-1 0 16,0 0-16,0 0 0,0 0 0,1 0 0,-1 0 0,0 0 16,0 0-16,1 0 0,-1 0 0,0 0 0,0 0 0,1 0 0,-1 0 0,0 0 15,0 0-15,0 0 0,1 0 0,-1 0 0,0 0 0,0 0 16,1 0-16,-1 0 0,0 0 16,0 0 30,1 0-14,-1 0-17</inkml:trace>
</inkml:ink>
</file>

<file path=ppt/ink/ink1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14.93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15002 13600 0,'13'0'47,"1"0"-32,-1 0-15,-13-14 0,13 14 0,0 0 0,1-13 0,78 0 16,-79 13-16,1 0 16,91-27-16,-91 14 15,-1 13-15,53 0 0,93-13 16,-133 0-16,-12 13 0,131-13 16,-105 13-16,-27 0 0,66-14 15,67 1 1,-133 0-16,14 13 0,78 0 15,-91 0-15,-1 0 0,0 0 0,14 0 0,-14 0 0,13 0 0,-13 0 16,1 0-16,-1 0 0,0 0 0,0 0 0,1 0 0,-1 0 0,0 0 0,0 0 0,0 0 0,1 0 0,-1 0 16,0 0-16,0 0 0,1 0 0,-1 0 0,13 0 0,-12 0 0,-1 0 0,0 0 0,0 0 0,0 0 0,1 0 15,12 0-15,-13 0 0,1 0 0,-1 0 0,0 0 0,0 0 0,1 0 0,12 0 0,-13 0 16,0 0-16,1 0 0,-1 0 0,0 0 0,0 0 0,1 0 0,-1 0 0,0 0 0,0 0 0,1 0 16,-1 0-16,0 0 0,0 0 0,27 0 0,-27 0 0,14 0 15,-14 0-15,13 0 0,-12 0 0,-1 0 0,0 0 0,0 0 16,0 0-16,1 0 0,-1 0 0,0 0 0,0 0 0,1 0 0,-1 0 15,0 0-15,0 0 0,0 0 0,1 0 0,-1 0 0,0 0 16,0 0-16,1 0 0,-1 0 0,0 0 0,0 0 16,1 0-16,-1 0 0,0 0 0,0 0 0,0 0 15,1 0-15,-1 0 0,0 0 0,0 0 0,1 0 16,-1 0-16,0 0 0,0 0 0,1 0 16,-1 0-16,0 0 0,0 0 0,0 0 0,1 0 15,-1 0-15,0 0 0,0 0 0,1 0 0,-14 13 0,13-13 0,0 0 16,0 0-16,0 0 0,1 0 0,-1 0 0,0 0 15,0 0-15,1 0 0,-14 13 0,13-13 0,0 0 0,0 0 0,1 0 16,-1 0-16,0 0 0,0 0 0,0 0 16,1 0-16,-1 0 0,0 0 0,0 0 15,1 0-15,-1 0 0,0 0 0,0 0 16,1 0-16,-1 0 0,0 0 16,0 0-16,0 14 15,1-14-15,-1 0 16,0 0-1,0 0 1,1 0-16,-1 0 109,-26 0 32,-1 0-125,14 13-16,-13-13 0,0 0 0,0 13 15,-1-13-15,1 0 0,0 0 0,13 13 0,-13-13 0,0 0 16,-1 0-16,1 0 0,0 0 0,0 0 0,-1 0 0,1 0 16,0 0-16,0 0 0,-1 0 0,1 13 0,0-13 0,0 0 15,0 0-15,-1 0 0,1 0 0,0 0 0,0 0 0,-1 0 16,14 14-16,-13-14 0,0 0 0,0 0 0,-1 0 0,1 0 0,0 0 15,0 0-15,0 0 0,-1 0 0,1 0 0,0 0 0,0 0 0,-1 0 16,1 0-16,0 0 0,0 0 0,0 0 0,-1 0 0,1 0 16,0 0-16,0 0 0,-1 0 0,1 0 0,0 0 0,0 0 15,-1 0-15,1 0 0,0 0 0,0 0 0,0 0 0,-1 0 16,1 0-16,0 0 0,0 0 0,-1 0 0,1 0 0,0 0 16,0 0-16,-1 0 0,1 0 0,0 0 0,0 0 0,0 0 15,-1 0-15,1 0 0,0 0 0,0 0 0,-1 0 16,1 0-16,0 0 0,0 0 0,0 0 0,-1 0 0,1 0 15,0 0-15,0 0 0,-1 0 0,1 0 0,0 0 0,0 0 16,-1 0-16,1 0 0,0 0 0,0 0 0,0 0 0,-1 0 16,1 0-16,0 0 0,0 0 0,-1 0 0,1 0 0,0 0 0,0 0 15,-1 0-15,1 0 0,0 0 0,0 0 0,0 0 0,-1 0 0,1 0 16,0 0-16,0 0 0,-1 0 0,1 0 0,0 0 0,0 0 16,-1 0-16,1 0 0,0 0 0,0 0 0,0 0 0,-1 0 0,1 0 15,0 0-15,0 0 0,-1 0 0,1 0 0,0 0 0,0 0 16,-1 0-16,1 0 0,0 0 0,0 0 0,0 0 0,-1 0 15,1 0-15,0 0 0,0 0 0,-1 0 0,1 0 0,0 0 0,0 0 0,0 0 16,-1 0-16,1 0 0,0 0 0,0 0 0,-1 0 0,1 0 0,0 0 16,0 0-16,-1 0 0,1 0 0,0 0 0,0 0 0,0 0 0,-1 0 0,1 0 15,0 0-15,0 0 0,-1 0 0,1 0 0,0 0 0,0 0 0,-1 0 16,1 0-16,0 0 0,0 0 0,0 0 0,-1 0 0,1 0 16,0 0-16,0 0 0,-1 0 0,1 0 0,0 0 0,0 0 15,0 0-15,-1 0 0,1 0 0,0 0 0,0 0 0,-1 0 16,1 0-16,0 0 0,0 0 15,-1 0-15,1 0 0,0 0 0,0 0 0,0 0 16,-1 0-16,1 0 0,0 0 0,0 0 16,-1 0-16,1 0 0,0 0 15,0 0-15,-1 0 0,1 0 16,0 0-16,0 0 0,0 0 16,-1 0-16,1 0 0,0 0 15,0 0-15,-1 0 16</inkml:trace>
</inkml:ink>
</file>

<file path=ppt/ink/ink1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19.5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7118 14605 0,'13'0'78,"0"0"-78,0 0 16,1 0-16,-1 0 0,0 0 0,0 0 15,0 0-15,1 0 0,-1 0 0,0 0 0,0 0 0,1 0 0,-1 0 16,0 0-16,0 0 0,1 0 0,-1 0 0,0 0 0,0 0 0,0 0 0,1 0 0,-1 0 16,0 0-16,0 0 0,1 0 0,-1 0 0,0 0 0,13 0 0,-12 0 0,-1 0 0,27 0 15,-27 0-15,0 0 0,0 0 0,1 0 0,-1 0 0,13 0 0,-13 0 0,1 0 0,-1 0 16,40 0-16,-40 0 0,0 0 0,14 0 0,-14 0 0,27 0 16,-27 0-16,0 0 0,0 0 0,1 0 0,-1 0 0,0 0 0,0 0 0,1 0 0,-1 0 0,0 0 15,0 0-15,0 0 0,54 0 0,-54 0 0,13 0 16,-12 0-16,-1 0 0,0 0 0,0 0 0,0 0 0,1 0 0,-1 0 0,0 0 0,0 0 0,14 0 15,-14 0-15,0 0 0,0 0 0,1 0 0,-1 0 0,13 0 16,-12 0-16,12 0 0,-13 0 0,14 0 0,-14 0 0,13 0 16,-12 0-16,12 0 0,-13 0 0,1 0 0,-1 0 15,0 0-15,0 0 0,1 0 0,-1 0 0,0 0 16,0 0-16,0 0 0,1 0 0,-1-13 0,0 13 16,0 0-16,1 0 0,-1 0 15,0 0-15,0 0 0,0 0 16,1 0-1,-1 0-15,0 0 32,0 0-17,1 0 32,-1 0 0,0 0 16,0 0-32,1 0-16,-1 0 1,0 0-16,0 0 16,0 0-16,1 0 0,-1 0 15,0 0 1,0 0-16,1 0 16,-1 0-16,0 0 0,0 0 15,1 0 1,-1 0-1,0 0 1,0 0-16,0 0 16,-13-13-1</inkml:trace>
</inkml:ink>
</file>

<file path=ppt/ink/ink1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21.06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10597 14552 0,'13'0'15,"0"0"1,1 0-16,-1 0 0,0 0 0,0 0 15,1 0-15,-1 0 0,0 0 0,0 0 0,0 0 0,1 0 0,-1 0 0,0 0 16,0 0-16,1 0 0,-1 0 0,0 0 0,0-13 0,0 13 0,1 0 0,-1 0 0,0 0 0,14 0 16,-14 0-16,0 0 0,14 0 0,-14 0 0,0 0 0,0 0 0,14-13 0,-14 13 0,0 0 0,0 0 15,14 0-15,-14 0 0,0 0 0,1 0 0,-1 0 0,13 0 0,-13 0 0,1 0 0,-1 0 0,13 0 0,-12 0 16,-1 0-16,13 0 0,-13 0 0,14 0 0,-14 0 0,14 0 0,-14 0 16,0 0-16,0 0 0,1 0 0,-1 0 0,0 0 0,0 0 0,0 0 0,1 0 0,-1 0 0,0 0 0,0-14 15,1 14-15,12 0 0,-13 0 0,1 0 0,-1 0 0,0 0 0,13 0 0,-12 0 16,12 0-16,-13 0 0,14 0 0,-14 0 0,14 0 15,-14 0-15,0 0 0,0 0 0,0 0 0,14 0 0,-14 0 0,0-13 16,1 13-16,-1 0 0,13 0 0,-12 0 0,-1 0 16,0 0-16,0 0 0,0 0 0,1 0 0,-14-13 0,13 13 0,0 0 0,0 0 15,1 0-15,12 0 0,-13 0 0,14 0 0,-14 0 16,13 0-16,-12 0 0,12 0 0,-13 0 0,14 0 16,-14 0-16,0 0 0,0 0 0,1 0 0,-1 0 0,0 0 0,0 0 0,1 0 0,-1 0 15,0 0-15,0 0 0,1 0 0,12 0 0,-13 0 16,0 0-16,14 0 0,-14 0 0,14 0 0,-14 0 0,13 0 15,-13 0-15,1 0 0,-1 0 0,0 0 0,0 0 0,1 0 16,-1 0-16,0 0 0,14 0 0,-14 0 0,0 0 16,0 0-16,14 0 0,-14 0 0,0 0 0,0 0 15,1 0-15,-1 0 0,0 0 0,0 0 0,1 0 16,-1 0-16,0 0 0,0 0 0,0 0 0,1 0 16,-1 0-16,0 0 15,0 0-15,1 0 0,-1 0 16,0 0-16,0 0 0,1 0 0,-1 0 15,0 0-15,0 0 0,0 0 16,1 0-16,-1 0 0,0 0 16,0 0-16,1 0 0,-1 0 15,0 0-15,0 0 16,1 0-16,-1 0 16,0 0-16,0 0 31,0 0-31,-13 13 15,14-13-15,-1 0 16,0 0-16,0 0 16,1 0-16,-1 0 0,0 0 15,0 0-15,0 0 16,1 0-16,-1 0 16,0 0-1,0 0-15,1 0 16,-1 0-16,0 0 0,0 0 15,1 0-15,-1 0 0,0 0 16,0 0-16,0 0 16,1 0-16,-1 0 0,0 0 15,0 0 1,1 0 0,-1 0-1,0 0 16</inkml:trace>
</inkml:ink>
</file>

<file path=ppt/ink/ink1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0:23.91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2659 15597 0,'14'0'63,"-1"0"-63,0 0 16,0 0-16,-13-13 0,14 13 0,12 0 0,-13 0 0,14 0 15,-14 0-15,40 0 0,-40 0 0,27 0 16,-27 0-16,0-13 0,27 13 0,-27 0 0,53 0 0,-39 0 0,-14 0 0,53 0 15,-53 0-15,1-13 0,52 13 0,-53 0 0,0 0 0,53 0 0,-39 0 0,-14 0 16,0 0-16,40 0 0,-40 0 0,14 0 0,-14-14 0,40 14 0,-40 0 0,0 0 0,14 0 0,13 0 16,-14 0-16,-13 0 0,14 0 0,26 0 0,-40 0 0,13 0 0,1 0 0,-1 0 0,1 0 0,-14 0 0,0 0 15,40 0-15,-40 0 0,14 0 0,-14 0 0,13 0 0,14 0 0,-27 0 0,14 0 0,13 0 16,-14 0-16,-13 0 0,0 0 0,54 0 0,-54 0 0,66 0 0,-66 0 0,1 0 0,52 0 16,-53 0-16,66 0 0,-65 0 0,-1 0 0,40 0 0,-27 0 15,-13 0-15,40 0 0,-26 0 0,-14 0 0,53 0 0,-53 0 0,1 0 0,39 0 16,-27 0-16,-13 0 0,53 0 0,-52 0 0,-1 0 0,13 0 0,14 0 0,-27 0 0,14 0 15,-1 0-15,1 0 0,-1 0 0,1 0 0,25 0 0,-25 0 0,39 0 16,-53 0-16,1 0 0,12 0 0,27 0 0,-27 0 0,41 0 0,-41 0 0,0 0 16,27 14-16,-39-14 0,12 0 0,0 0 0,27 0 0,-39 0 0,65 0 15,-53 0-15,54 0 0,-67 0 0,0 0 0,40 0 0,-26 0 0,-14 0 0,0 0 0,27 0 16,-14 0-16,-13 0 0,54 0 0,-54 0 0,53 0 0,-40 0 16,27 0-16,-39 0 0,-1 0 0,0 0 0,27 0 0,-27 0 0,0 0 0,0 0 0,27 0 15,-27 0-15,1 0 0,-1 0 0,27 0 0,-27 0 0,0 0 0,0 0 0,27 0 0,-27 0 0,0 0 16,1 0-16,25 0 0,-25 0 0,-1 0 0,0 0 0,27 0 0,-27 0 0,40 0 15,-40 0-15,0 0 0,14 0 0,-1 0 0,-13 0 0,14 0 0,-14 0 0,0 0 0,27 0 16,-27 0-16,40 0 0,-40 0 0,14 0 0,-14 0 16,27 0-16,-27 0 0,27 0 0,-27 0 0,0 0 0,14 0 15,-14 0-15,26 0 0,-25 0 0,25 0 0,-25 0 16,25 0-16,-25 0 0,12 0 0,-13 0 0,0 0 0,1 0 0,-1 0 16,0 0-16,0 0 0,14 0 0,-14 0 0,0 0 0,27 0 0,-27 0 0,0 0 0,1 0 15,-1 0-15,0 0 0,0 0 0,14 0 0,-14 0 0,0 0 0,1 0 0,12 0 16,-13 0-16,0 0 0,14 0 0,-14 0 0,40 0 0,-40 0 0,27 0 15,-27 0-15,14 0 0,-14 0 0,27 0 0,-14 0 16,-13 0-16,14 0 0,-14 0 0,13 0 0,-12 0 0,-1 0 0,13 0 16,-12 0-16,-1 0 0,0 0 0,13 0 0,-12 0 0,25 0 0,-25 0 15,25 0-15,-25 0 0,-1 0 0,13 0 0,-13 0 0,1-14 0,-1 14 0,13 0 16,-12 0-16,-1 0 0,13 0 0,-13 0 0,14 0 0,-14 0 0,0 0 0,1 0 16,25 0-16,-25 0 0,12 0 0,-13 0 0,27 0 15,-27 0-15,0 0 0,14 0 0,-14 0 0,40-13 0,-40 13 0,0 0 0,27 0 16,-27 0-16,27-13 0,-27 13 0,1 0 0,25 0 0,-26 0 15,1 0-15,39-13 0,-40 13 0,40 0 0,-40 0 0,0 0 0,27 0 16,-27 0-16,0 0 0,1 0 0,12 0 0,-13 0 0,0 0 0,1 0 0,12 0 0,-13-14 0,1 14 16,12 0-16,-13 0 0,1 0 0,-1 0 0,13-13 0,-13 13 0,1 0 0,12 0 15,-13 0-15,1 0 0,-1 0 0,0 0 0,0-13 0,1 13 0,-1 0 0,13 0 0,-13 0 0,1 0 0,-1 0 16,0 0-16,0 0 0,1 0 0,12 0 0,-13 0 0,27 0 0,-27 0 16,14 0-16,-14 0 0,0 0 0,14 0 0,-14 0 0,13 0 15,-13 0-15,1 0 0,-1 0 0,0 0 0,0 0 0,1 0 16,12 0-16,-13 0 0,1 0 0,-1 0 0,0 0 15,0 0-15,0 0 0,1 0 0,-1 0 16,0 0-16,0 0 0,1 0 16,-1 0-16,0 0 31,0 0-31,1 0 16</inkml:trace>
</inkml:ink>
</file>

<file path=ppt/ink/ink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23.8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7462 6641 0,'13'0'110,"0"0"-110,0 0 0,0 0 0,1 0 15,-1 0-15,0 0 0,0 0 0,1 0 0,-1 0 0,0 0 16,0 0-16,1 0 0,-1 0 0,0 0 0,0 0 0,0 0 0,1 0 0,-1 0 0,0 0 0,0 0 15,1 0-15,-1 0 0,0 0 0,0 0 0,1 0 0,-1 0 0,0 0 0,0 0 0,0 0 0,1 0 0,-1 0 0,0 0 0,0 0 16,1 0-16,12 0 0,-13 0 0,14 0 0,-14 0 0,13 0 0,-12 0 0,12 0 0,-13 0 0,14 0 16,-1 0-16,-12 0 0,12 0 0,-13 0 0,0 0 0,1 0 0,-1 0 0,0 0 0,0 0 0,1 0 0,-1 0 0,0 0 0,0 0 0,14 0 15,-14 0-15,13 0 0,-12 0 0,-1 0 0,0 0 0,0 0 0,1 0 0,12 0 0,-13 0 0,0 0 0,1 0 0,-1 0 0,13 0 0,1 0 16,-14 0-16,0 0 0,14 0 0,-14 0 0,13 0 0,-12 0 0,-1 0 0,0 0 0,0 0 0,14 0 0,-14 0 0,0 0 0,0 0 0,1 0 16,12 13-16,1-13 0,-14 0 0,0 0 0,14 0 0,-14 0 0,13 0 0,1 0 0,-14 0 0,0 0 0,0 0 0,1 0 0,-1 0 15,0 0-15,0 14 0,1-14 0,-1 0 0,0 0 0,0 0 0,0 0 0,1 0 0,-1 13 0,0-13 0,0 0 0,1 0 0,-1 0 0,0 0 16,0 0-16,14 0 0,-14 0 0,0 13 0,0-13 0,1 0 0,-1 0 0,0 0 0,0 0 0,1 0 0,-1 0 15,0 0-15,0 0 0,1 0 0,-1 0 0,0 0 16,0 0-16</inkml:trace>
</inkml:ink>
</file>

<file path=ppt/ink/ink2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19.60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7634 14235 0,'13'0'47,"0"0"-47,0 0 16,0 0-16,1 0 0,-1 0 16,0 0-16,0 0 0,14 0 0,-14 0 0,40 0 15,79 0 1,-118 0-16,91-14 15,-78 14-15,-14 0 0,0 0 0,1 0 0,25-13 0,-26 13 0,146-13 16,-146 13-16,14 0 16,-14 0-16,146 0 0,-119 0 15,-14 0-15,67 0 0,105 0 16,-158-13-16,-14 13 0,146 0 16,-132 0-16,79 0 15,-106 0-15,93 0 16,-80 0-16,120-14 0,-133 14 0,27 0 15,-27 0-15,14 0 0,-14 0 0,13 0 0,14 0 0,-27 0 0,0 0 0,40 0 16,-39 0-16,-1 0 0,40 0 0,-40 0 0,0 0 0,0 0 0,40 0 0,-40 0 16,54 0-16,-54 0 0,0 0 0,0 0 0,27 0 0,-27 0 0,14 0 0,-14 0 0,40 0 15,-40 0-15,40 0 0,-40 0 0,0 0 0,1 0 0,-1 0 0,27 0 0,-27 0 0,53 0 16,-53 0-16,40 0 0,-40 0 0,1 0 0,25 0 16,-25 0-16,-1 0 0,26 0 0,-25 0 0,-1 0 0,13 0 0,1 0 0,-14 0 0,13 0 15,-12 0-15,-1 0 0,27 0 0,-27 0 0,0 0 0,27 0 0,-27 0 16,27 0-16,-27 0 0,0 0 0,0 0 0,14 0 0,-14 0 0,40 0 15,-40 0-15,0 0 0,14 0 0,-14 0 0,14 0 0,-27-13 0,39 13 0,-26 0 0,40 0 16,-39 0-16,-1 0 0,13 0 0,-12 0 0,-1 0 0,0 0 0,0 0 0,14 0 16,-14 0-16,0 0 0,27-13 0,-27 13 0,27 0 0,-27 0 0,0 0 0,27 0 15,-27 0-15,0 0 0,14 0 0,-14 0 0,27 0 0,-27-13 16,27 13-16,-27 0 0,0 0 0,14 0 0,-14 0 0,13 0 16,-12 0-16,-1 0 0,0 0 0,0 0 0,0 0 0,1 0 0,-1 0 0,0 0 0,0 0 0,1 0 15,12 0-15,-13 0 0,27 0 0,-27 0 0,0 0 0,1 0 16,-1 0-16,0 0 0,0 0 0,14 0 0,-14 0 0,13 0 0,-12 0 0,-1 0 0,0 0 15,0 0-15,1 0 0,-1 0 0,0 0 0,14 0 0,-14 0 0,13 0 16,-13 0-16,14 0 0,-14 0 0,0-13 0,14 13 0,-14 0 0,27 0 16,-27 0-16,27 0 0,-27 0 0,13 0 0,-12 0 15,25 0-15,-26 0 0,1 0 0,25 0 0,-25 0 0,12 0 16,-13 0-16,1 0 0,-1 0 0,0 0 0,0 0 0,0 0 0,1 0 0,12 0 0,-13 0 16,14 0-16,-14 0 0,27 0 0,-27 0 0,0 0 0,14 0 15,-14 0-15,13 0 0,-12 0 0,-1 0 0,13 0 0,-12 0 0,12 0 16,-13 0-16,27 0 0,-27 0 0,27 0 15,-27 0-15,0 0 0,14 0 0,-14 0 0,13 0 0,-12 0 0,-1 0 0,13 0 16,-12 0-16,12 0 0,-13 0 0,0 0 0,27-14 0,-27 14 16,14 0-16,-14 0 0,14 0 0,-14 0 0,0 0 0,0 0 15,0 0-15,1 0 0,-1 0 0,0 0 0,0 0 0,1 0 0,-1 0 0,0 0 16,0 0-16,0 0 0,1 0 0,12 0 0,-13 0 0,1 0 16,12 0-16,-13 0 0,1 0 0,12 0 0,-13 0 0,14 0 15,-14 0-15,13 0 0,-12 0 0,12 0 0,-13 0 16,1 0-16,-1 0 0,0 0 0,0 0 0,0 0 0,1 0 15,-1 0-15,0 0 0,0 0 0,14 0 0,-14 0 0,14 0 0,-14 0 16,13 0-16,-13 0 0,14 0 0,-14 0 0,0 0 0,1 0 0,-1 0 16,0 0-16,14 0 0,-14 0 0,0 0 0,0 0 0,0 0 0,1 0 0,-1 0 15,13 0-15,-12 0 0,12 0 0,-13 0 0,0 0 0,1 0 16,-1 0-16,27 0 0,-27 0 0,27 0 0,-27 0 0,0 0 16,13 0-16,-12 0 0,12 0 0,-13 14 0,14-14 0,-14 0 15,0 0-15,1 0 0,-1 0 0,13 0 0,-13 0 0,1 0 0,-1 0 16,0 0-16,0 0 0,1 0 0,-1 0 0,0 0 0,0 0 0,0 0 15,14 0-15,-14 0 0,14 0 0,-14 0 0,0 0 16,0 0-16,1 0 0,-1 0 0,0 0 0,0 0 0,0 0 16,1 0-16,-1 0 0,0 0 0,0 0 0,1 0 15,12 0-15,-13 0 0,1 0 0,-1 0 16,0 0-16,13 0 0,-12 0 0,-1 0 16,0 0-16,0 0 0,1 0 0,-1 0 0,0 0 15,0 0-15,1 0 0,-1 0 0,0 0 16,0 0-16,0 0 0,1 0 0,-1 0 15,0 0-15,14 0 0,-14 0 0,0 0 0,0 0 0,14 0 16,-14 0-16,0 0 0,0 0 0,1 0 0,12 0 0,-13 0 16,14 0-16,-14 0 0,27 0 0,-27 0 0,13 0 15,-12 0-15,12 0 0,-13 0 0,1 0 0,-1 0 0,0 0 0,0 0 16,0 0-16,1 0 0,-1 0 0,0 0 0,0 0 0,1 0 0,-1 0 0,0 0 16,0 0-16,1 0 0,-1 0 0,0 0 0,0 0 0,14 0 0,-14 0 0,0 0 15,0 0-15,1 0 0,-1 0 0,13 0 0,-13 0 0,14 0 16,-14 0-16,27 0 0,-27 0 0,0 0 0,1 0 0,12 0 0,-13 0 15,14 0-15,-14 0 0,0 0 0,27 13 0,-27-13 0,0 0 0,14 0 0,-14 0 16,0 0-16,14 0 0,-14 0 0,0 0 0,0 0 0,14 0 0,-14 0 0,27 0 16,-27 0-16,0 0 0,14 0 0,-14 0 0,0 0 0,14 0 0,-14 0 15,13 0-15,-12 13 0,-1-13 0,0 0 0,0 0 0,0 0 0,1 0 0,12 0 16,-13 0-16,27 0 0,-27 0 0,14 0 0,-14 0 0,0 0 0,0 0 16,1 13-16,-1-13 0,40 0 0,-40 0 0,13 0 15,-12 0-15,-1 0 0,27 0 0,-27 0 0,0 0 0,14 0 0,-14 0 0,0 0 0,27 13 16,-27-13-16,0 0 0,14 0 0,-14 0 0,0 0 0,0 0 0,14 0 0,-14 0 15,0 0-15,14 14 0,-14-14 0,0 0 0,0 0 0,14 0 0,-14 0 0,0 0 0,14 0 16,-14 0-16,40 0 0,-40 0 0,0 0 0,14 0 0,-14 0 0,0 0 16,0 0-16,1 0 0,-1 13 0,0-13 0,0 0 0,1 0 0,-1 0 0,0 0 0,0 0 0,1 0 0,-1 0 0,0 0 0,0 0 0,0 0 15,1 0-15,-1 0 0,0 0 0,14 0 0,-14 0 0,0 0 0,0 0 0,1 0 0,-1 0 0,0 0 0,0 0 16,40 0-16,-40 0 0,1 0 0,25 0 0,-26 0 0,1 0 0,39 0 0,-40 0 16,0 0-16,27 0 0,-27 0 0,0 0 0,40 0 0,-40 0 0,40 0 15,-39 0-15,-1 0 0,26 0 0,-25 0 0,-1 0 0,0 0 0,14 0 0,-14 0 16,0 0-16,0 0 0,27 0 0,-14 0 0,27 0 0,-39 0 0,52 0 15,-53 0-15,53 0 0,-53 0 0,53 0 0,-39 0 0,26 0 16,-40 0-16,14 0 0,-14 0 0,26 0 0,-25 0 0,-1 0 0,0 0 0,14 0 0,-14 0 16,13 0-16,-12 0 0,52 0 0,-53 0 0,0 0 0,40 0 0,-40 0 0,53 0 15,-52 0-15,-1 0 0,0 0 0,27 0 0,-27 0 0,0 0 0,40 0 0,-40 0 16,40 0-16,-39 0 0,-1 0 0,26 0 0,-25 0 0,-1 0 0,13 0 16,-12 0-16,-1 0 0,0 0 0,0 0 0,14 0 0,-14 0 0,0 0 0,27 0 0,-27 0 0,0 0 15,1 0-15,12 0 0,-13 0 0,40 0 0,-40 0 0,1 0 0,-1 0 0,0 0 0,0 0 16,14 0-16,-14 0 0,27 0 0,-27 0 0,0 0 0,0 0 0,1 0 0,-1 0 0,13 0 0,-12 0 0,-1 0 15,13 0-15,-13 0 0,1 0 0,-1 0 0,27 0 0,-27 0 0,53 0 16,-53 0-16,40 0 0,-40 0 0,27 0 0,-27 0 0,0 0 0,27 0 16,-27 0-16,1 0 0,12 0 0,-13 0 0,27 0 0,-27 0 15,27-13-15,-27 13 0,14 0 0,-14 0 0,0 0 16,14 0-16,-14 0 0,13 0 0,-13 0 0,14 0 0,-14 0 0,0 0 16,1 0-16,-1 0 0,0 0 0,0 0 0,0 0 0,1 0 0,-1 0 0,0 0 0,14 0 15,-14 0-15,0 0 0,0 0 0,1 0 0,12 0 0,-13 0 0,0 0 0,1 0 16,-1 0-16,0 0 0,14 0 0,-14 0 0,0 0 0,0 0 15,1 0-15,-1 0 0,0 0 0,13 0 0,-12 0 16,-1 0-16,0 0 0,0 0 0,1 0 0,-1 0 16,0 0-16,0 0 0,1 0 15,-1 0-15,0 0 0,0 0 0,0 0 16,1 0-16,-1 0 0,0 0 16,0 0-16,1 0 0,-1 0 31</inkml:trace>
</inkml:ink>
</file>

<file path=ppt/ink/ink2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24.25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9962 5953 0,'13'0'125,"0"0"-125,-13-13 0,14 13 0,-1 0 15,0 0-15,0 0 16,0 0-16,1 0 0,-1 0 15,0 0-15,0 0 0,1 0 0,-1 0 16,0 0-16,0 0 0,1 0 0,-1 0 0,0 0 0,0 0 16,0 0-16,1 0 0,-1 0 0,0 0 0,0 0 0,1 0 15,-1 0-15,0 0 0,0 0 0,1 0 0,-1 0 0,0 0 0,0 0 0,0 0 16,1 0-16,-1 0 0,0 0 0,0 0 0,1 0 0,-1 0 0,0 0 0,0 0 0,1 0 0,-1 0 16,0 0-16,0 0 0,0 0 0,1 0 0,-1 0 0,0 0 0,0 0 0,1 0 0,-1 0 0,0 0 0,0 0 15,1 0-15,-1 0 0,0 0 0,0 0 0,0 0 0,1 0 0,-1 0 0,0 0 0,0 0 0,1 0 0,-1 0 16,0 0-16,0 0 0,0 0 0,1 0 0,-1 0 0,0 0 0,0 0 0,1 0 0,-1 0 0,0 0 0,0 0 0,1 0 0,-1 0 0,0 0 15,0 0-15,0 0 0,1 0 0,-1 0 0,0 0 0,0 0 0,1 0 0,-1 0 0,0 0 0,0 0 0,1 0 0,-1 0 0,0 0 0,0 0 16,0 0-16,1 0 0,-1 0 0,0 0 0,0 0 0,1 0 0,-1 0 0,0 0 0,0 0 0,0 0 0,1 0 0,-1 0 0,0 0 16,0 0-16,1 0 0,-1 0 0,0 0 0,0 13 0,1-13 0,-1 0 0,0 0 0,0 0 0,0 0 0,1 0 0,-1 0 15,0 0-15,0 0 0,1 0 0,-1 0 0,0 0 0,0 0 0,1 0 0,-1 0 0,0 0 0,0 0 16,0 0-16,1 0 0,-1 13 0,0-13 0,0 0 0,1 0 0,-1 0 0,0 0 0,0 0 0,1 0 0,-1 0 16,0 0-16,0 0 0,0 0 0,1 0 0,-1 0 0,0 0 0,0 0 0,1 0 0,12 0 0,-13 0 0,1 0 15,-1 0-15,0 0 0,-13 14 0,13-14 0,0 0 0,1 0 0,-1 0 0,0 0 0,0 0 0,14 0 0,-14 0 0,0 0 0,0 0 16,1 0-16,-1 0 0,0 0 0,0 0 0,14 0 0,-14 0 0,0 0 0,1 0 0,-1 0 0,0 0 0,0 0 0,0 0 0,1 0 15,12 0-15,-13 0 0,1 0 0,-1 0 0,0 0 0,14 0 0,-14 0 0,0 0 0,0 0 0,0 0 0,1 0 0,-1 0 16,13 0-16,-12 13 0,-1-13 0,0 0 0,0 0 0,0 0 0,1 0 0,-1 0 0,0 0 0,0 0 0,1 0 16,-1 13-16,0-13 0,0 0 0,1 0 0,-1 0 0,0 0 0,0 0 0,0 0 0,1 0 0,-1 0 0,0 0 0,0 0 0,-13 13 15,14-13-15,-1 0 0,0 0 0,0 0 0,1 0 0,-1 0 0,0 0 0,0 0 0,0 0 0,1 0 0,-1 0 16,0 0-16,0 0 0,1 0 0,-1 0 0,0 0 0,0 0 0,1 0 0,-1 0 0,0 0 0,0 0 16,0 0-16,1 0 0,-1 0 0,0 0 0,0 0 0,1 0 0,-1 0 0,0 0 15,0 0-15,1 0 0,-1 0 0,0 0 0,-13 13 0,13-13 0,0 0 0,1 0 0,-1 0 16,0 0-16,0 0 0,1 0 0,-1 0 0,0 0 0,0 0 0,0 0 0,1 0 15,-1 0-15,0 0 0,0 0 0,1 0 0,-1 0 0,0 0 0,0 0 16,1 0-16,-1 0 0,0 0 0,0 0 0,0 0 0,1 0 16,-1 0-16,0 0 0,0 0 0,1 0 0,-1 0 0,0 14 0,0-14 0,1 0 15,-1 0-15,0 0 0,0 0 0,0 0 0,1 0 0,-1 0 0,0 0 16,0 0-16,1 0 0,-1 0 0,0 0 0,0 0 0,0 0 16,1 0-16,-1 0 0,0 0 0,0 0 0,1 0 0,-1 0 15,0 0-15,0 0 0,1 0 0,-1 0 0,0 0 16,0 0-16,0 0 0,1 0 0,-1 0 0,0 0 0,0 0 0,1 0 15,-1 0-15,0 0 0,0 0 0,1 0 0,-1 0 0,0 0 16,0 0-16,0 0 0,1 0 0,-1 0 0,0 0 16,0 0-16,1 0 0,-1 0 0,0 0 0,0 0 0,1 0 15,-1 0-15,0 0 0,0 0 0,0 0 0,1 0 0,-1 0 16,0 0-16,0 0 0,1 0 0,-1 0 0,0 0 0,0 0 0,1 0 16,-1 0-16,0 0 0,0 0 0,0 0 0,1 0 0,-1 0 15,0 0-15,0 0 0,1 0 0,-1 0 16,0 0-16,0 0 0,0 0 0,1 0 15,-1 0-15,0 0 16,0 0 0,1 0-1,-1 0 1</inkml:trace>
</inkml:ink>
</file>

<file path=ppt/ink/ink2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25.78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9856 6509 0,'13'0'63,"1"0"-63,-1 0 0,0 0 0,0 0 0,0 0 15,1 0-15,-1 0 0,0 0 0,0 0 0,1 0 0,-1 0 0,0 0 16,0 0-16,0 0 0,1 0 0,-1 0 0,0 0 0,0 0 0,1 0 0,-1 0 0,0 0 0,0 0 0,1 0 16,-1 0-16,0-13 0,0 13 0,0 0 0,1 0 0,12 0 0,-13 0 0,1 0 0,-1 0 0,0 0 0,0 0 0,1 0 0,-1 0 0,0 0 0,0 0 15,0 0-15,1 0 0,12 0 0,1 0 0,-14 0 0,0 0 0,0 0 0,1 0 0,-1 0 0,13 0 0,1 0 0,-14 0 0,0 0 16,14 0-16,-1 0 0,-13 0 0,1 0 0,12 0 0,0 0 0,-12 0 0,-1 0 0,13 0 0,1 0 0,-14 0 0,0 0 0,14 0 16,-14 0-16,13 0 0,-12 0 0,-1 0 0,0 0 0,0 0 0,14 0 0,-14 0 0,0 0 0,0 0 0,1 0 0,12 0 0,-13 0 0,1 0 0,-1 0 15,0 0-15,14 0 0,-14 0 0,0 0 0,0 0 0,14 0 0,-14 0 0,0 0 0,14 0 0,-1 0 0,-13 0 0,0 0 0,1 0 0,-1 0 0,13 0 16,-12 0-16,-1 0 0,0 0 0,0 0 0,14 0 0,-14 0 0,0 0 0,0 0 0,1 0 0,12 0 0,-13 0 0,1 0 0,-1 0 0,0 0 0,14 0 15,-14 0-15,0 0 0,13 0 0,1 0 0,-14 0 0,0 0 0,14 0 0,-14 0 0,0 0 0,1 0 0,-1 0 0,13 0 0,-13 0 0,14 0 0,-1 0 16,-12 0-16,-1 0 0,13 0 0,1 0 0,-14 0 0,13 0 0,-12 0 0,-1 0 0,0 0 0,0 0 0,14 0 0,-14 0 0,0 0 16,0 0-16,1 0 0,12 0 0,-13 0 0,1 0 0,-1 0 0,0 0 0,0 0 0,14 13 0,-1-13 0,-13 0 0,1 0 0,-1 0 0,0 0 0,0 0 15,14 0-15,-14 0 0,14 0 0,-1 0 0,-13 0 0,-13 13 0,13-13 0,14 0 0,-14 0 0,14 0 0,-14 0 0,13 0 16,-13 0-16,1 0 0,-1 13 0,0-13 0,0 0 0,1 0 0,-1 0 0,0 0 0,0 0 0,1 0 0,12 0 0,-13 0 16,14 0-16,-14 0 0,0 0 0,0 0 0,1 0 0,-1 0 0,0 0 0,0 0 0,1 0 0,-1 0 0,13 0 0,-13 0 0,1 0 15,-1 0-15,0 0 0,0 0 0,1 0 0,-1 0 0,0 0 0,0 13 0,1-13 0,-1 0 0,0 0 0,0 0 0,0 0 0,1 0 16,-1 0-16,0 0 0,0 0 0,1 0 0,-1 0 0,0 0 0,0 0 0,1 0 0,-1 0 0,0 0 0,0 0 0,0 0 15,1 0-15,-1 0 0,0 0 0,0 0 0,1 0 0,-1 0 0,0 0 0,0 0 0,0 0 16,1 0-16,-1 0 0,0 0 0,0 0 0,1 0 0,-1 14 0,0-14 0,0 0 16,1 0-16,-1 0 0,0 0 0,0 0 0,0 0 0,1 0 0,-1 0 0,0 0 0,0 0 15,1 0-15,-1 0 0,0 13 0,0-13 0,1 0 0,-1 0 0,0 0 16,0 0-16,0 0 0,1 0 0,-1 0 0,0 0 0,0 0 0,1 0 0,-1 0 16,0 0-16,0 0 0,0 0 0,1 0 0,-1 0 0,0 0 15,0 0-15,1 0 0,-1 0 0,0 0 0,0 0 0,1 0 16,-1 0-16,0 0 0,0 0 0,0 0 0,1 0 0,-1 0 15,0 0-15,0 0 0,1 0 0,-1 0 0,0 0 16,0 0-16,1 0 0,-1 0 0,0 0 0,0 0 16,0 0-16,1 0 0,-1 0 0,0 0 0,0 0 0,1 0 15,-1 0-15,0 0 0,0 0 0,1 0 0,-1 0 0,0 0 16,0 0-16,0 0 0,1 0 0,-1 0 0,0 0 0,0 0 0,1 0 16,-1 0-16,0 0 0,0 0 0,1 0 0,-1 0 0,0 0 0,0 0 15,0 0-15,1 0 0,-1 0 0,0 0 0,0 0 0,1 0 16,-1 0-16,0 0 0,0 0 0,0 0 0,1 0 0,-1 0 0,0 0 15,0 0-15,1 0 0,-1 0 0,0 0 0,0 0 0,1 0 0,-1 0 16,0 0-16,0 0 0,0 0 0,1 0 0,-1 0 0,0 0 16,0 0-16,1 0 0,-1 0 0,0 0 0,0 0 0,1 0 15,-1 0-15,0 0 0,0 0 0,0 0 0,1 0 0,-1 0 0,0 0 16,0 0-16,1 0 0,-1 0 0,0 0 0,0 0 0,0 0 16,1 0-16,-1 0 0,0 0 0,0 0 0,1 0 15,-1 0-15,0 0 0,0 0 0,1 0 0,-1 0 16,0 0-16,0 0 0,0 0 0,1 0 0,-1 0 15,0 0-15,0 0 0,1 0 0,-1 0 0,0 0 16,0 0-16,1 0 0,-1 13 0,0-13 16,0 0-16,0 0 15</inkml:trace>
</inkml:ink>
</file>

<file path=ppt/ink/ink2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27.23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9750 7078 0,'13'0'47,"1"0"-31,-1 0-1,0 0-15,0 0 0,1 0 16,-1 0-16,0 0 0,0 0 0,1 0 16,-1 0-16,0 0 0,0 0 0,0 0 0,1 0 0,-1 0 0,0 0 15,0 0-15,1 0 0,-1 0 0,0 0 0,0 0 0,0 0 0,1 0 0,-1 0 0,0 0 16,0 0-16,1 0 0,-1 0 0,0 0 0,0 0 0,14 0 0,-14 0 0,0 0 0,14 0 0,-14 0 0,0 0 16,0 0-16,1 0 0,-1 0 0,0 0 0,0 0 0,1 0 0,-1 0 0,13 0 0,-13 0 0,14 0 0,-14 0 0,14 0 0,-14 0 15,13 0-15,-12 0 0,12 0 0,-13 0 0,0 0 0,1 0 0,-1 0 0,0 0 0,0 0 0,1 0 0,-1 0 0,0 0 0,0 0 16,1 0-16,-1 0 0,0 0 0,0 0 0,14 0 0,-14 0 0,13 0 0,-12 0 0,12 0 0,-13 0 0,14 0 0,-14 0 0,0 0 15,0 0-15,1 0 0,-1 0 0,0 0 0,0 0 0,14 0 0,-14 0 0,13 0 0,-12 0 0,12 0 0,1 0 0,-14 0 0,0 0 16,0 0-16,1 0 0,-1 0 0,0 0 0,0 0 0,0 0 0,1 0 0,-1 0 0,0 0 0,14 0 0,-14 0 0,13 0 0,1 0 16,-14 0-16,13 0 0,-12 13 0,-1-13 0,0 0 0,0 0 0,1 0 0,-1 0 0,0 0 0,0 0 0,14 0 0,-14 0 0,13 0 0,1 0 15,-14 0-15,0 0 0,1 0 0,-1 0 0,0 0 0,13 0 0,-12 0 0,-1 0 0,0 0 0,0 0 0,1 0 0,-1 0 0,0 0 0,14 0 16,-1 13-16,-13-13 0,0 0 0,14 0 0,-1 0 0,-12 0 0,-1 0 0,0 0 0,0 0 0,1 0 0,12 0 0,-13 0 0,14 13 16,-14-13-16,0 0 0,0 0 0,1 0 0,-1 0 0,0 0 0,0 0 0,0 0 0,1 0 0,-1 0 0,13 0 0,-12 0 0,12 0 0,1 0 15,-14 0-15,0 0 0,13 14 0,1-14 0,-14 0 0,0 0 0,14 0 0,-14 0 0,0 0 0,1 0 0,-1 0 16,0 0-16,0 0 0,0 0 0,1 0 0,-1 0 0,0 0 0,0 0 0,1 0 0,-1 0 0,0 0 0,0 0 0,0 0 0,1 0 0,-1 0 15,0 0-15,0 0 0,1 0 0,-1 0 0,0 0 0,0 0 0,1 0 0,-1 0 0,0 0 0,0 0 0,0 0 0,1 0 0,-1 0 16,0 0-16,0 0 0,1 0 0,-1 0 0,0 0 0,0 13 0,1-13 0,-1 0 0,0 0 0,0 0 16,0 0-16,1 0 0,-1 0 0,0 0 0,0 0 0,1 0 0,-1 0 0,0 0 0,0 0 0,1 0 15,-14 13-15,13-13 0,0 0 0,0 0 0,0 0 0,1 0 0,-1 0 0,0 0 16,0 0-16,1 0 0,-1 0 0,0 0 0,0 0 0,1 0 16,-1 0-16,0 0 0,0 0 0,0 0 0,1 0 15,-1 0-15,0 0 16,0 0-16,1 0 47</inkml:trace>
</inkml:ink>
</file>

<file path=ppt/ink/ink2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29.75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18283 6231 0,'0'-13'62,"13"13"-46,1 0-16,-1 0 15,0 0-15,-13-14 0,13 14 0,0 0 0,1 0 0,-1 0 16,0 0-16,0 0 0,1 0 0,-1 0 0,0 0 0,0 0 16,0 0-16,1 0 0,-1 0 0,0 0 0,0 0 0,-13-13 0,14 13 0,-1 0 15,0 0-15,0 0 0,1 0 0,-1 0 0,0 0 0,0 0 0,0 0 16,1 0-16,-14-13 0,13 13 0,0 0 0,0 0 0,1 0 0,-1 0 0,0 0 15,0 0-15,1 0 0,-1 0 0,0 0 0,0 0 0,0 0 0,1 0 0,-1 0 0,0 0 16,0 0-16,1 0 0,-1 0 0,0 0 0,0 0 0,0 0 0,1 0 0,-1 0 0,0 0 16,0 0-16,1 0 0,-1 0 0,0 0 0,0 0 0,1 0 0,-1 0 0,0 0 0,0 0 15,0 0-15,1 0 0,-1 0 0,0 0 0,0 0 0,1 0 0,-1 0 0,0 0 16,0 0-16,1 0 0,-1 0 0,0 0 0,0 0 0,0 0 0,1 0 16,-1 0-16,0 0 0,0 0 0,1 0 0,-1 0 0,0 0 0,0 0 0,1 0 15,-1 0-15,0 0 0,0 0 0,0 0 0,1 0 0,-1 0 0,0 0 16,0 0-16,1 0 0,-1 0 0,0 0 0,0 0 0,1 0 0,-1 0 0,0 0 0,0 0 15,0 0-15,1 0 0,-1 0 0,0 0 0,0 0 0,1 0 0,-1 0 0,0 0 0,0 0 16,0 0-16,1 0 0,-1 0 0,0 0 0,0 0 0,1 0 0,-1 0 0,0 0 0,0 0 16,1 0-16,-1 0 0,0 0 0,0 0 0,0 0 0,1 0 0,-1 0 0,0 0 0,0 0 15,1 0-15,-1 0 0,0 0 0,0 0 0,1 0 0,-1 0 0,0 0 0,0 0 0,0 0 16,1 0-16,-1 0 0,0 0 0,0 0 0,1 0 0,-1 0 0,0 0 0,0 0 0,0 0 0,1 0 16,-1 0-16,0 0 0,0 0 0,1 0 0,-1 0 0,0 0 0,0 0 0,1 0 15,-1 0-15,0 0 0,0 0 0,0 0 0,1 0 0,-1 0 16,0 0-16,0 0 0,1 0 0,-1 0 0,0 0 0,0 0 0,1 0 15,-1 0-15,0 0 0,0 0 0,0 0 0,1 0 0,-1 0 0,0 0 16,0 0-16,1 0 0,-1 0 0,0 0 0,0 0 0,1 0 0,-1 0 16,0 0-16,0 0 0,0 0 0,1 0 0,-1 0 0,0 0 0,0 0 15,1 0-15,-1 0 0,0 13 0,0-13 0,1 0 0,-1 0 0,0 0 0,0 0 16,0 0-16,1 0 0,-1 0 0,0 0 0,0 0 0,1 0 16,-1 0-16,0 0 0,0 0 0,0 0 15,1 0-15,-1 0 0,0 0 0,0 0 16,1 0-16,-1 0 0,0 0 0,-13 13 0,13-13 15,1 0-15,-1 0 0,0 0 0,0 0 0,0 0 0,1 0 0,-14 14 16,13-14-16,0 0 0,0 0 0,1 0 0,-1 0 0,0 0 0,0 0 0,1 0 16,-1 0-16,0 0 0,0 0 0,0 0 0,1 0 0,-1 0 0,0 0 15,0 0-15,1 0 0,-1 0 0,-13 13 0,13-13 0,0 0 0,0 0 16,1 0-16,-1 0 0,0 0 0,0 0 0,1 0 0,-1 0 16,0 0-16,0 0 0,1 0 0,-1 0 0,0 0 15,0 0-15,0 0 0,1 0 0,-1 0 0,0 0 0,0 0 16,1 13-16,-1-13 0,0 0 0,0 0 0,1 0 0,-1 0 0,0 0 0,0 0 15,0 0-15,1 13 0,-1-13 0,0 0 0,0 0 0,1 0 0,-1 0 0,0 0 0,0 0 0,1 0 16,-1 0-16,0 0 0,0 0 0,0 0 0,1 0 0,-1 0 0,0 0 0,0 0 16,1 0-16,-1 0 0,0 0 0,0 0 0,1 0 0,-1 0 0,0 0 0,0 0 15,0 0-15,1 0 0,-1 0 0,0 0 0,0 0 0,1 0 16,-1 0-16,0 0 0,0 0 0,0 0 0,1 0 0,-1 0 0,0 0 0,0 0 16,1 0-16,-1 0 0,0 0 0,0 0 0,1 0 0,-1 0 0,0 14 0,0-14 15,0 0-15,1 0 0,-1 0 0,0 0 0,0 0 0,1 0 0,-1 0 0,0 0 0,0 0 16,1 0-16,-1 0 0,0 13 0,0-13 0,0 0 0,1 0 0,-1 0 0,0 0 0,0 0 0,1 0 0,-1 0 15,0 0-15,0 0 0,0 0 0,1 0 0,-1 0 0,0 0 0,0 0 0,1 0 0,-1 0 16,0 0-16,0 0 0,1 0 0,-1 0 0,0 0 0,0 0 0,0 0 0,1 0 0,-1 0 16,0 0-16,0 0 0,1 0 0,-1 0 0,0 0 0,0 0 0,1 0 15,-1 0-15,0 0 0,0 0 0,0 0 0,1 0 0,-1 0 0,0 0 0,0 0 16,1 0-16,-1 0 0,0 0 0,0 0 0,1 0 0,-1 0 0,0 0 0,0 0 16,0 0-16,1 13 0,-1-13 0,0 0 0,0 0 0,1 0 0,-1 0 15,0 0-15,0 0 0,1 0 0,-1 0 0,0 0 0,0 0 0,0 0 16,1 0-16,-1 0 0,0 0 0,0 0 0,1 0 0,-1 0 0,0 0 0,0 0 15,0 0-15,1 0 0,-1 0 0,0 0 0,0 0 0,1 0 16,-1 0-16,0 0 0,0 0 0,1 0 0,-1 0 0,0 0 0,0 0 16,0 0-16,1 0 0,-1 0 0,0 0 0,0 0 0,1 0 0,-1 0 15,0 0-15,0 0 0,1 0 0,-1 0 0,0 0 0,0 0 16,0 0-16,1 0 0,-1 0 0,0 0 0,0 0 16,1 0-16,-1 0 0,0 0 0,0 0 0,0 0 15,1 0-15,-1 0 0,0 0 0,0 0 16,1 0-16,-1 0 0,0 0 0,0 0 0,1 0 15,-1 0-15,0 0 0,0 0 0,0 0 0,1 0 0,-1 0 16,0 0-16,0 0 0,1 0 0,-1 0 0,0 0 16,0 0-16,1 0 0,-1 0 15,0 0-15,0 0 16,0 0 0,1 0-1,-1 0-15,0 0 0,0 0 16,1 0-16,-1 0 0,0 0 15,0 0-15,1 0 0,-1 0 16</inkml:trace>
</inkml:ink>
</file>

<file path=ppt/ink/ink2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31.27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18296 6919 0,'14'-13'47,"-1"13"-47,0 0 0,0 0 0,0 0 0,1 0 16,-1 0-16,0 0 0,0 0 0,1 0 0,-1-14 0,0 14 0,0 0 0,0 0 0,1 0 15,-1 0-15,0 0 0,0 0 0,1 0 0,-1 0 0,0 0 0,0 0 0,1 0 0,-1 0 0,0 0 0,13-13 16,-12 13-16,12 0 0,-13 0 0,1 0 0,-1 0 0,0 0 0,14 0 0,-14-13 0,13 13 0,-13 0 0,14 0 0,-1 0 15,-12 0-15,-1-13 0,13 13 0,1 0 0,-14 0 0,13 0 0,-12 0 0,12 0 0,-13 0 0,1 0 0,-1 0 16,0 0-16,0 0 0,0 0 0,1 0 0,-1 0 0,0 0 0,0 0 0,1 0 0,-1 0 0,0 0 0,0 0 0,1-14 0,-1 14 0,0 0 0,13 0 16,-12 0-16,12 0 0,-13 0 0,14 0 0,-1 0 0,-12 0 0,12 0 0,-13 0 0,0 0 0,1 0 0,-1 0 0,0 0 15,14 0-15,-14-13 0,0 13 0,0 0 0,14 0 0,-14 0 0,13 0 0,-12 0 0,-1 0 0,0 0 0,0 0 0,1 0 0,-1 0 16,0 0-16,0 0 0,0 0 0,1 0 0,-1 0 0,13 0 0,1 0 0,-14 0 0,0 0 0,1 0 0,-1 0 0,13 0 0,-13 0 0,1 0 16,-1 0-16,0 0 0,0 0 0,1 0 0,-1 0 0,0 0 0,0 0 0,1 0 0,-1 0 0,0 0 0,0 0 0,14 0 0,-14 0 0,0 0 15,0 0-15,1 0 0,-1 0 0,0 0 0,0 0 0,0 0 0,1 0 0,-1 0 0,0 0 0,0 0 0,1 0 0,-1 0 0,0 0 16,0-13-16,1 13 0,-1 0 0,0 0 0,0 0 0,0 0 0,1 0 0,-1 0 0,0 0 0,0 0 0,1 0 15,-1 0-15,0 0 0,0 0 0,1 0 0,-1 0 0,0 0 0,0 0 0,0 0 16,1 0-16,-1 0 0,0 0 0,0 0 0,1 0 0,-1 0 0,0 0 16,0 0-16,1 0 0,-1 0 0,0-13 0,0 13 0,0 0 0,1 0 0,-1 0 15,0 0-15,0 0 0,1 0 0,-1 0 0,0-13 0,0 13 16,1 0-16,-1 0 0,0 0 0,0 0 0,0 0 0,1 0 0,-1 0 16,-13-14-16,13 14 0,0 0 0,1 0 0,-1 0 0,0 0 0,0 0 15,0 0-15,1 0 0,-1 0 0,0 0 0,0 0 0,1 0 16,-1 0-16,0 0 0,-13-13 0,13 13 0,1 0 0,-1 0 15,0 0-15,0 0 0,0 0 0,-13-13 0,14 13 16,-1 0-16,0 0 0,0 0 0,1 0 0,-1 0 0,0 0 16,0 0-16,1 0 0,-1 0 0,0 0 0,0 0 0,0 0 15,1 0-15,-1 0 0,0 0 0,0 0 0,1 0 0,-1 0 0,0 0 16,0 0-16,0 0 0,1 0 0,-1 0 0,0 0 0,0 0 0,1 0 0,-1 0 16,0 0-16,0 0 0,1 0 0,-1 0 0,0 0 0,0 0 15,0 0-15,1 0 0,-1 0 0,0 0 0,0 0 0,1 0 16,-1 0-16,0 0 0,0 0 0,1 0 0,-1 0 15,0 0-15,0 0 0,0 0 0,1 0 0,-1 0 0,0 0 16,0 0-16,1 0 0,-1 0 0,0 0 0,0 0 0,1 0 0,-1 0 16,0 0-16,0 0 0,0 0 0,1 0 0,-1 0 0,0 0 0,0 0 15,1 0-15,-1 0 0,0 0 0,0 0 0,1 0 16,-1 0-16,0 0 0,0 0 0,0 0 0,1 0 16,-1 0-16,0 0 0,0 0 15,1 0-15,-1 0 16,0 0-16,0 0 15,0 0-15,1 0 32,-1 0 15,0 0-47,-13 13 0,13-13 15,1 0 1,-1 0-1,0 0-15,0 0 16,-13 13 0,14-13-16,-1 0 0,0 0 15,0 0 1,0 0-16,1 0 16,-1 0-16,0 0 0,0 0 15,1 0-15,-1 0 0,0 0 16,0 0-16,1 0 15,-1 0-15,0 0 16,0 14 0</inkml:trace>
</inkml:ink>
</file>

<file path=ppt/ink/ink2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33.31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18336 11258 0,'13'0'109,"0"0"-109,1 0 16,-1 0-16,0 0 0,0 0 0,1 0 0,-1 0 0,0 0 0,0 0 16,0 0-16,1 0 0,-1 0 0,0 0 0,0 0 0,1 0 0,-1 0 0,0 0 0,14 0 0,-14 0 15,0 0-15,0 0 0,0 0 0,1 0 0,-1 0 0,13 0 0,-12 0 0,-1 0 0,0 0 16,14 0-16,-14 0 0,0 0 0,13 0 0,1 0 0,-14 0 0,14 0 0,-14 0 0,0 0 16,0 0-16,27 0 0,-27 0 0,14 0 0,-1 0 0,-13 0 0,1 0 0,38-13 15,-38 13-15,-1 0 0,27 0 0,-27 0 0,0 0 0,0 0 0,40 0 0,-40 0 0,1 0 16,25 0-16,-25 0 0,-1 0 0,0 0 0,0 0 0,27 0 0,-27 0 0,14 0 0,12 0 15,-25 0-15,-1 0 0,13 0 0,-12 0 0,-1 0 0,0 0 0,0 0 0,14 0 0,-14 0 0,0 0 0,14 0 16,-1 0-16,-13 0 0,14 0 0,-14 0 0,0 0 0,40 13 16,-40-13-16,1 0 0,-1 0 0,0 0 0,0 0 0,14 0 0,-14 0 0,0 0 0,0 0 0,14 0 15,-14 0-15,0 0 0,1 0 0,-1 0 0,0 0 0,0 0 0,14 13 0,-14-13 0,0 0 16,0 0-16,1 0 0,-1 0 0,13 0 0,-13 0 0,27 0 16,-27 0-16,1 0 0,12 13 0,-13-13 0,1 0 0,-1 0 15,0 0-15,0 0 0,0 0 0,1 0 0,-1 0 0,13 0 0,-12 0 0,12 14 16,-13-14-16,14 0 0,-14 0 0,13 0 0,-12 0 15,-1 0-15,0 0 0,0 0 0,1 0 0,-1 0 16,0 0-16,0 0 0,1 0 0,-1 0 0,13 0 0,-13 0 16,1 0-16,-1 0 0,0 0 0,0 0 0,1 0 0,-14 13 15,13-13-15,13 0 0,-12 0 0,-1 0 0,0 0 16,0 0-16,0 0 0,1 0 0,-1 0 16,0 0-16,0 0 0,1 0 0,-1 0 15,0 0-15,0 0 0,0 0 0,1 0 16,-1 0-16,0 0 15,0 0-15,1 0 32</inkml:trace>
</inkml:ink>
</file>

<file path=ppt/ink/ink2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34.60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21352 11417 0,'13'0'31,"1"0"-31,-1 0 16,0 0-16,-13-13 0,13 13 0,1 0 0,-1 0 16,0 0-16,0 0 0,0 0 0,1 0 0,-1 0 0,0 0 15,0 0-15,1 0 0,-1 0 0,0 0 0,0-14 0,1 14 0,-1 0 0,0 0 16,0 0-16,0 0 0,1 0 0,-1 0 0,0 0 0,0 0 0,-13-13 0,14 13 0,-1 0 0,0 0 0,0 0 16,1 0-16,-1 0 0,0 0 0,0 0 0,0 0 0,1 0 0,-1 0 0,0 0 0,0 0 15,1 0-15,-1 0 0,0 0 0,0 0 0,1 0 0,-1 0 0,0 0 0,0 0 16,0 0-16,1 0 0,-1 0 0,0 0 0,0 0 0,1 0 0,-1 0 0,0 0 0,0 0 0,1 0 15,-1 0-15,0 0 0,0 0 0,0 0 0,1 0 0,-1 0 0,0 0 0,0 0 0,1 0 0,-1 0 0,0 0 0,0 0 16,0 0-16,1 0 0,12 0 0,-13 0 0,1 0 0,-1 0 0,0 0 0,0 0 0,1 0 0,-1 0 0,0 0 16,0 0-16,0 0 0,14 0 0,-14 0 0,14 0 0,-14 0 0,0 0 0,0 0 0,1 0 0,-1 0 0,0 0 15,0 0-15,0 0 0,1 0 0,-1 0 0,0 0 0,0 0 0,1 0 0,-1 0 0,0 0 16,0 0-16,0 0 0,1 0 0,-1 0 0,0 0 0,0 0 0,1 0 0,-1 0 0,0 0 16,0-13-16,1 13 0,-1 0 0,0 0 0,0 0 0,0 0 0,1 0 0,-1 0 15,0 0-15,0 0 0,1 0 0,-1-13 0,0 13 0,0 0 0,1 0 16,-1 0-16,0 0 0,0 0 0,0 0 0,1 0 0,-1 0 0,0 0 0,0 0 15,1 0-15,-1 0 0,0 0 0,0 0 0,1 0 0,-1 0 0,0 0 0,0 0 0,0 0 16,1 0-16,-1 0 0,0 0 0,0 0 0,1 0 0,-1 0 0,0 0 0,0 0 0,1 0 16,-1 0-16,0 0 0,0 0 0,0 0 0,1 0 0,-1 0 0,0 0 0,0 0 0,1 0 0,-1-14 15,0 14-15,0 0 0,0 0 0,1 0 0,-1 0 0,0 0 0,0 0 0,1 0 16,-1 0-16,0 0 0,0 0 0,1 0 0,-1 0 0,0 0 0,0 0 0,0 0 0,1 0 0,-1 0 16,0 0-16,0 0 0,1 0 0,-1 0 0,0 0 0,0 0 0,1 0 0,-1 0 0,0 0 0,0 0 15,0 0-15,1 0 0,-1 0 0,0 0 0,0 0 0,1 0 0,-1 0 0,0 0 0,0 0 16,0 0-16,1 0 0,-1 0 0,0 0 0,0 0 0,1 0 0,-1 0 0,0 0 0,0 0 15,1 0-15,-1 0 0,0 0 0,0 0 0,0 0 0,1 0 0,-1 0 16,0 0-16,0 0 0,1 0 0,-1 0 0,0 0 0,0 0 16,1 0-16,-1 0 0,0 0 0,0 0 0,0 0 0,1 0 15,-1 0-15,0 0 0,0 0 0,1 0 0,-1 0 0,-13 14 0,13-14 16,0 0-16,1 0 0,-1 0 0,0 0 0,0 0 0,0 0 0,1 0 0,-1 13 0,0-13 0,0 0 16,1 0-16,-1 0 0,0 0 0,0 0 0,1 0 0,-1 0 0,0 0 0,0 13 0,0-13 15,1 0-15,-1 0 0,0 0 0,0 0 0,1 0 0,-1 0 16,0 0-16</inkml:trace>
</inkml:ink>
</file>

<file path=ppt/ink/ink2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36.70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18111 11880 0,'13'0'63,"1"0"-63,-1 0 0,0 0 0,0 0 16,0 0-16,1 0 0,-1 0 0,0 0 0,0 0 0,1 0 0,-1 0 15,0 0-15,0 0 0,1 0 0,-1 0 0,0 0 0,0 0 0,0 0 0,1 0 16,-1 0-16,0 0 0,0 0 0,1 0 0,-1 0 0,0 0 0,0 0 0,0 0 0,1 0 0,-1 0 15,0 0-15,0 0 0,1 0 0,-1 0 0,0 0 0,0 0 0,1 0 0,-1 0 0,0 0 16,0 0-16,0 0 0,1 0 0,-1 0 0,0 0 0,0 0 0,1 0 0,-1 0 0,0 0 16,0 0-16,1 0 0,-1 0 0,0 0 0,0 0 0,0 0 0,1 0 0,-1 0 0,0 0 0,0 0 15,1 0-15,-1 0 0,0 0 0,0 0 0,0 0 0,1 0 0,-1 0 0,0 0 0,0 0 0,1 0 16,-1 0-16,-13 13 0,13-13 0,0 0 0,1 0 0,-1 0 0,0 0 0,0 0 0,0 0 0,1 0 16,-1 0-16,0 0 0,0 0 0,1 0 0,-1 0 0,0 0 0,0 0 0,1 0 0,-1 0 15,0 0-15,0 13 0,0-13 0,1 0 0,-1 0 0,0 0 0,0 0 16,1 0-16,-1 0 0,0 13 0,0-13 0,1 0 0,-1 0 0,0 0 0,0 0 0,0 0 15,1 0-15,-1 14 0,0-14 0,0 0 0,1 0 0,-1 0 0,0 0 0,0 0 16,1 0-16,-1 0 0,0 0 0,0 0 0,0 0 0,1 13 0,-1-13 16,0 0-16,0 0 0,1 0 0,-1 0 0,0 13 0,0-13 0,0 0 0,1 0 0,-1 0 15,0 0-15,-13 13 0,13-13 0,1 0 0,-1 0 0,0 0 0,0 0 16,1 0-16,-1 0 0,0 0 0,0 0 0,0 0 0,1 0 0,-1 0 16,0 0-16,-13 14 0,13-14 0,1 0 0,-1 0 0,0 0 0,0 0 15,1 0-15,-1 0 0,0 0 0,0 0 0,0 0 16,1 13-16,-1-13 0,0 0 0,0 0 0,1 0 0,-1 0 15,0 0-15,0 0 0,0 0 0,1 0 0,-1 0 0,0 0 16,0 0-16,1 0 0,-1 0 0,0 0 0,0 0 0,1 0 16,-1 0-16,0 0 0,0 0 0,0 0 0,1 0 0,-1 0 0,0 0 15,0 0-15,-13 13 0,14-13 0,-1 0 0,0 0 0,0 0 16,1 0-16,-1 0 0,0 0 0,0 0 0,0 0 0,1 0 16,-1 0-16,0 0 0,0 0 0,1 0 15,-1 0-15,0 0 0,0 0 0,1 0 16,-1 0-16,0 0 0,0 0 0,0 0 0,1 0 15,-1 0-15,0 0 0,0 0 0,1 0 0,-1 0 16,0 0-16,0 0 0,1 0 0,-1 0 0,0 0 16,0 0-16,0 0 0,1 0 0,-1 0 0,0 0 15,0 0-15,1 0 0,-1 0 0,0 0 16,0 0-16,0 0 0,1 0 0,-1-13 16,0 13-16,0 0 0,1 0 0,-1 0 0,0 0 0,0 0 15,1 0-15,-1 0 0,-13-13 0,13 13 0,0 0 16,0 0-16,1 0 0,-1 0 0,0 0 0,-13-14 15,13 14-15,1 0 0,-1 0 0,0 0 16,0 0-16,1 0 0,-1 0 16,0 0-16,0 0 0,0 0 15,-13-13-15,14 13 0,-1 0 0,0 0 16,0 0-16,1 0 0,-1 0 0,-13-13 16,13 13-16,0 0 0,0 0 0,1 0 0,-1 0 15,0-13-15,0 13 0,1 0 0,-1 0 16,0 0-16,0 0 0,1 0 15,-1 0-15,0 0 0,0 0 16,0 0-16,1 0 0,-1 0 16,0 0-16,0-14 0,1 14 0,-1 0 15,0 0-15,0 0 0,1 0 0,-1 0 0,0 0 16,0 0-16,0-13 0,1 13 0,-1 0 0,0 0 16,0 0-16,1 0 0,-1 0 0,0 0 15,-13-13-15,13 13 0,1 0 0,-1 0 0,0 0 16,0 0-16,0 0 0,1 0 0,-1 0 15,0 0-15,0 0 0,1 0 0,-1 0 0,0 0 0,0 0 16,1 0-16,-1 0 0,0 0 0,0 0 0,0 0 0,1 0 16,-1 0-16,0 0 0,0 0 0,1 0 0,-1 0 0,0 0 0,0 0 15,0 0-15,1 0 0,-1 0 0,0 0 0,0 0 0,1 0 16,-1 0-16,0 0 0,0 0 0,1 0 0,-1 0 0,0 0 0,0 0 16,0 0-16,1 13 0,-1-13 0,0 0 0,0 0 0,1 0 15,-1 0-15,0 0 0,0 0 0,1 0 0,-1 0 16,0 0-16,0 0 0,0 0 0,-13 13 0,14-13 0,-1 0 0,0 0 0,0 0 15,1 0-15,-1 0 0,0 0 0,0 0 0,0 0 0,1 0 0,-1 0 16,0 0-16,-13 14 0,13-14 0,1 0 0,-1 0 0,0 0 0,0 0 0,1 0 16,-1 0-16,0 0 0,0 0 0,0 0 0,1 0 0,-1 0 0,0 0 15,0 0-15,1 0 0,-1 0 0,0 0 0,0 0 0,1 0 0,-1 0 16,0 0-16,0 0 0,0 0 0,1 0 0,-1 0 0,0 0 0,0 0 16,1 0-16,-1 0 0,0 0 0,0 0 0,1 0 0,-1 0 0,0 0 15,0 0-15,0 0 0,1 0 0,-1 0 0,-13 13 0,13-13 0,0 0 0,1 0 0,-1 0 16,0 0-16,0 0 0,1 0 0,-1 0 0,0 0 0,-13 13 0,13-13 0,0 0 0,1 0 15,-1 0-15,0 0 0,0 0 0,1 0 0,-1 0 0,0 0 0,0 0 16,0 0-16,1 0 0,-1 0 0,0 0 0,0 0 0,1 0 16,-1 0-16,0 0 0,0 0 0,1 0 0,-1 0 15,0 0-15,0 0 0,0 0 0,1 0 16,-1 0-16,0 0 0,0 0 16,1 0-16,-1 0 0,0 0 15,0 0-15,1 0 0,-1 0 0,0 0 0,0 0 16,0 0-16,1-13 0,-1 13 0,0 0 0,0 0 15,1 0-15,-14-13 0,13 13 0,0 0 0,0 0 0,0 0 16,1 0-16,-1 0 0,-13-14 0,13 14 16,0 0-16,1 0 0,-1 0 0,-13-13 15,13 13-15,0 0 0,1 0 0,-1 0 16,-13-13-16,13 13 0,0 0 16,0 0-16</inkml:trace>
</inkml:ink>
</file>

<file path=ppt/ink/ink2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38.73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18495 12488 0,'13'0'47,"0"0"-47,0 0 0,1 0 15,-1 0-15,0 0 0,0 0 0,1 0 0,-1 0 0,0 0 0,0 0 0,0 0 16,1 0-16,-1 0 0,0 0 0,0 0 0,1 0 0,-1 0 0,0 0 0,0 0 16,1 0-16,-1 0 0,0 0 0,0 0 0,0 0 0,1 0 0,-1 0 0,0 0 0,0 0 15,1 0-15,-1 0 0,0 0 0,0 0 0,0 0 0,1 0 0,-1 0 0,0 0 0,0 0 0,1 0 16,-1 0-16,0 0 0,0 0 0,1 0 0,-1 0 0,0 0 0,0 0 0,0 0 0,1 0 0,-1 0 16,0 0-16,0 0 0,1 0 0,-1 0 0,0 0 0,0 0 0,1 0 0,-1 0 0,0 0 0,0 0 15,0 0-15,1 0 0,-1 0 0,0 0 0,0 0 0,1 0 0,-1 0 0,0 0 0,0 0 0,1 0 0,-1 0 16,0 0-16,0 0 0,0 0 0,1 0 0,-1 0 0,0 0 0,0 0 0,1 0 0,-1 0 15,0 0-15,0 0 0,1 0 0,-1 0 0,0 0 0,0 0 0,0 0 0,1 0 0,-1 0 16,0 0-16,-13 14 0,13-14 0,1 0 0,-1 0 0,0 0 0,0 0 0,0 0 16,1 0-16,-1 0 0,0 0 0,0 0 0,1 0 0,-1 0 0,0 0 15,0 0-15,1 0 0,-1 0 0,0 0 0,0 0 0,-13 13 0,13-13 16,1 0-16,-1 0 0,0 0 0,0 0 0,1 0 16,-1 0-16,0 0 0,0 0 0,1 0 15,-1 0-15,0 0 0,0 0 16,0 0-16,1 0 0,-1 0 0,0 0 15,0 0-15,1 0 0,-1 0 0,0 0 0,0 0 0,0 0 16,1 0-16,-1 0 0,0 0 0,0 0 0,1 0 16,-1 0-16,0 0 0,0 0 0,1 0 0,-1 0 15,0 0-15,0 0 0,0 0 0,1 0 0,-1 0 16,0 0-16,0 0 0,1 0 0,-1 0 0,0 0 16,0 0-16,1 0 0,-1 0 0,0 0 0,0 0 0,0 0 15,1 0-15,-1 0 0,0 0 0,0 0 0,1 0 0,-1 0 16,0 0-16,0 0 0,1 0 0,-1 0 0,0 0 0,0 0 0,0 0 15,1 0-15,-1 0 0,0 0 0,0 0 0,1 0 16,-1 0-16,0 0 0,0 0 0,1 0 16,-1 0-16,0 0 0,0 0 15,0 0-15,1 0 0,-1 0 0,0 0 0,0 0 16,1 0-16,-1 0 0,0 0 0,0 0 16,0 0-16,1 0 0,-1 0 0,0 0 0,0 0 15,1 0-15,-1 0 0,0 0 0,0 0 16,1 0-16,-1 0 0,0 0 15,0 0-15,0 0 0,1 0 0,-1 0 16,0 0-16,0 0 0,1 0 0,-1 0 0,0 0 16,0 0-16,1 0 0,-1 0 0,0 0 0,0 0 0,0 0 15,1 0-15,-1 0 0,0 0 0,0 0 0,1 0 0,-1 0 16,0 0-16,0 0 0,0 0 0,1 0 0,-1 0 0,0 0 16,0 0-16,1 0 0,-1 0 0,0 0 0,0 0 15,1 0-15,-1 0 0,0 0 0,0 0 0,0 0 16,1 0-16,-1 0 0,0 0 0,0 0 0,1 0 0,-1 0 0,0 0 15,0 0-15,1 0 0,-1 0 0,0 0 0,0 0 0,0 0 0,1 0 0,-1 0 0,0 0 16,0 0-16,1 0 0,-1 0 0,0 0 0,0 0 0,1 0 0,-1 0 0,0 0 0,0 0 0,0 0 16,1 0-16,-1 0 0,0 0 0,0 0 0,1 0 0,-1 0 0,0 0 0,0 0 0,1 0 15,-1 0-15,0 0 0,0 0 0,0 0 0,1 0 0,-1 0 16,0 0-16,0 0 0,1 0 0,-1 0 0,0 0 0,0 0 16,0 0-16,1 0 0,-1 0 0,-13 13 0,13-13 0,0 0 0,1 0 15,-1 0-15,0 0 0,0 0 0,1 0 0,-1 0 0,0 0 0,0 0 16,0 0-16,1 0 0,-1 0 0,0 0 0,0 0 0,1 0 0,-1 0 0,0 0 15,0 0-15,1 0 0,-1 0 0,0 0 0,0 0 0,0 0 0,1 0 16,-1 0-16,0 0 0,0 0 0,1 0 0,-1 0 0,0 0 16,0 0-16,0 0 0,1 0 0,-1 0 0,0 0 15,0 0-15,1 0 0,-1 0 0,0 0 16,0 0-16,1 0 0,-1 0 0,0 0 0,0 0 16,0 0-16,1 0 0,-1 0 0,0 0 0,0 0 15,1 0-15,-1 0 0,0 0 0,0 0 16,1 0-16,-1 0 0,0 0 15,0 0-15,0 0 0,1 0 16,-1 0-16,0 0 0,0 0 0,1 0 16,-1 0-16,0 0 0,0 0 0,1 0 0,-1 0 15,0 0-15,0 0 0,0 0 0,1 0 0,-1 0 0,0 0 16,0 0-16,1 0 0,-1 0 0,0 0 0,0 0 16,1 0-16,-1 0 0,0 0 0,0 0 0,0 0 15,1 0-15,-1 0 0,0 0 16,0 0-16,1 0 0,-1 0 0,0 0 0,0 0 15,0 0-15,1 0 0,-14 13 0,13-13 0,0 0 0,0 0 16,1 0-16,-1 0 0,0 0 0,0 0 16,1 0-16,-1 0 0,0 0 15,0 0-15,0 0 0,1 0 32,-1 0-32,0 0 15,0 0 1,1 0-1,-1 0 1,0 0 15,0 0-15,1 0-16,-1 0 16,0 0-16,0 0 0</inkml:trace>
</inkml:ink>
</file>

<file path=ppt/ink/ink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24.81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8626 8123 0,'0'0'0,"26"0"0,-13 0 0,27 0 16,-27 0-16,14 0 0,12 0 0,-25 0 0,12 0 0,1 0 0,-1 0 0,1 0 0,12 0 0,-26 0 0,14 0 0,13 0 0,-14 0 0,-13 0 0,27 0 0,-14 0 15,1 0-15,-1 0 0,1 0 0,-14 0 0,27 0 0,-14 0 0,-13 0 0,27 0 0,-13 0 0,-1 0 0,1 0 0,-14 0 0,13 0 0,14 0 0,-27 0 0,14 0 16,-1 0-16,-13 0 0,27 0 0,-27 0 0,14 0 0,-1 0 0,40 0 0,-39 0 0,65-14 0,-65 14 16,-14 0-16,66 0 0,-65 0 0,-1 0 0,40 0 0,-40 0 0,40 0 15,-40 0-15,0 0 0,14 0 0,-14 0 0,0 0 0,0 0 0,1 0 16,-1 0-16</inkml:trace>
</inkml:ink>
</file>

<file path=ppt/ink/ink3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42.53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18614 16708 0,'0'-13'79,"13"13"-48,-13-13-31,13 13 0,0 0 0,-13-13 0,14 13 15,-1-13-15,0 13 0,0 0 16,1 0-16,-1 0 0,-13-14 0,13 14 0,0 0 0,1 0 0,-1-13 16,0 13-16,0 0 0,0 0 0,1-13 0,-1 13 0,0 0 15,0 0-15,1 0 0,-1 0 0,0 0 0,0 0 0,0 0 16,1-13-16,-1 13 0,0 0 0,0 0 0,1 0 0,-1-14 0,0 14 0,0 0 16,1 0-16,-1 0 0,0 0 0,0 0 0,-13-13 0,13 13 0,1 0 0,-1 0 0,0 0 15,0 0-15,1 0 0,-1 0 0,0 0 0,0 0 0,1 0 0,-1 0 16,0 0-16,0 0 0,0 0 0,1 0 0,-1 0 0,0 0 0,0 0 15,1 0-15,-1 0 0,0 0 0,0 0 0,1 0 0,-1 0 16,0 0-16,0 0 0,0 0 0,1 0 0,-1 0 0,0 0 16,0 0-16,1 0 0,-1 0 0,0 0 0,0 0 15,1 0-15,-1 0 0,0 0 0,0 0 0,0 0 16,1 0-16,-1 0 0,0 0 0,0 0 0,1 0 16,-1 0-16,0 0 0,0 0 15,0 0-15,1 0 0,-1 0 16,0 0-16,0 0 0,1 0 0,-1 0 15,0 0-15,0 0 0,1 0 0,-1 0 16,0 0-16,0 0 0,0 0 0,1 0 16,-1 0-16,0 0 0,0 0 0,1 0 15,-1 0-15,0 0 0,0 0 0,1 0 0,-1 0 16,0 0-16,0 0 0,0 0 0,1 0 16,-1 0-16,0 0 0,0 0 0,1 0 0,-1 0 15,0 0-15,0 0 0,0 0 0,1 0 16,-1 0-16,0 0 0,0 0 0,1 0 15,-1 0-15,0 0 0,0 13 0,1-13 16,-1 0-16,0 0 0,0 0 16,-13 14-16,13-14 0,1 0 0,-1 0 15,0 0-15,-13 13 0,13-13 0,1 0 16,-1 0-16,0 0 0,0 0 16,1 0-16,-1 0 0,0 0 0,0 0 15,0 0-15,1 13 0,-1-13 16,0 0-16,0 0 0,1 0 15,-1 0-15,-13 13 0,13-13 0,0 0 0,1 0 0,-1 0 16,0 0-16,0 0 0,-13 14 0,13-14 0,1 0 16,-1 0-16,0 0 0,0 0 0,1 0 0,-1 0 15,0 0-15,0 0 0,1 0 0,-1 0 0,0 0 16,-13 13-16,13-13 0,0 0 0,1 0 0,-1 0 16,0 0-16,0 0 0,1 0 0,-1 0 0,0 0 15,0 0-15,0 0 0,1 13 0,-1-13 16,0 0-16,0 0 0,1 0 0,-1 0 0,0 0 0,-13 13 15,13-13-15,1 0 0,-1 0 0,0 0 0,0 0 0,0 0 0,1 0 16,-1 0-16,0 0 0,0 0 0,1 0 16,-1 0-16,0 0 0,0 0 0,1 0 15,-1 0-15,0 0 0,0 0 0,0 0 16,1 0-16,-1 0 0,0 0 0,0 0 16,1 0-16,-1 0 0,0 0 0,0 0 0,0 0 15,1 0-15,-1 0 0,0 0 0,0 0 16,1 0-16,-1 0 0,0 0 0,0 0 0,1 0 15,-1 0-15,0 0 0,0 0 0,0 0 16,1 0-16,-1 0 0,0 0 16,0 0-16,1 0 0,-1 0 15,0 0-15,0 0 0,1 0 16,-1 0-16,0 0 0,0 0 0,0 0 16,1 0-16,-1 0 0,0 0 0,0 0 15,1 0-15,-1 0 0,0 0 0,0 0 0,1 0 0,-1 0 16,0 0-16,0 0 0,0 0 0,1 0 0,-1 0 0,0 0 15,0 0-15,1 0 0,-1 0 0,0 0 0,0 0 16,1 0-16,-1 0 0,0 0 0,0 0 16,0 0-16,1 0 0,-1 0 0,0 0 0,0 0 0,1 0 15,-1 0-15,0 0 0,0 0 0,0 0 16,1 0-16,-1 0 0,0 0 0,0 0 0,1 0 16,-1 0-16,0 0 0,-13-13 0,13 13 0,1 0 0,-1 0 0,0 0 15,0 0-15,0 0 0,1 0 0,-1 0 0,0 0 0,0 0 16,1 0-16,-1 0 0,-13-13 0,13 13 0,0 0 0,1 0 0,-1 0 0,0 0 15,0 0-15,0 0 0,1 0 0,-1-13 0,0 13 0,0 0 16,1 0-16,-1 0 0,0 0 0,0 0 0,0 0 16,1 0-16,-1 0 0,0 0 0,0 0 0,1 0 0,-1 0 0,0 0 15,0 0-15,1 0 0,-1 0 0,0 0 0,0 0 0,0 0 16,1 0-16,-1 0 0,0 0 0,0 0 0,1 0 0,-1 0 0,0 0 16,0 0-16,1 0 0,-1 0 0,0 0 0,0 0 0,0 0 15,1 0-15,-1 0 0,0 0 0,0 0 0,1 0 16,-1 0-16,0 0 0,0 0 0,1 0 15,-1 0-15,0 0 16,0 0-16,0 0 0,1 0 16,-1 0-16,0 0 0,0 0 0,1 0 0,-1 0 15,0 0-15,0 0 0,1 0 0,-1 0 16,0 0-16,0 0 0,0 0 0,1 0 16,-1 0-16,0 0 0,0 0 0,1 0 15,-1 0-15,0 0 0,27 0 31,-27 0-31,0 0 0,0 0 0,1 0 0,-1 0 0,-13 13 16,13-13-16,0 0 0,1 0 0,-1 0 0,0 0 16,0 0-16,-13 13 0,13-13 0,1 0 15,-1 0-15,0 0 0,0 0 16,1 0-16,-1 0 0,-13 13 16,13-13-16,0 0 0,1 0 0,-1 0 15,0 0-15,0 0 0,0 0 0,1 0 16,-14 13-16,13-13 0,0 0 0,0 0 0,1 0 0,-14 14 0,13-14 15,0 0-15,0 0 0,0 0 0,1 0 0,-1 0 0,0 0 16,0 0-16,-13 13 0,14-13 0,-1 0 16,0 0-1,0 0-15,1 0 16,-1 0-16,0 0 16,0 0-16,0 0 0,1 0 15,-1 0-15,0 0 0,0 0 16,1 0-16,-1 0 15,0 0-15,0 0 32,1 0-32,-1 0 0,0 0 15,0 0 1,0 0-16,1 0 31,-1 0-31,0 0 16,0 0-1,1 0-15,-1 0 0,0 0 16,0 0 0,1 0-1</inkml:trace>
</inkml:ink>
</file>

<file path=ppt/ink/ink3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44.42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18653 17238 0,'14'0'109,"-1"0"-93,0 0-16,0 0 0,-13-14 0,14 14 0,-1 0 15,0 0-15,0 0 0,-13-13 0,14 13 0,-1 0 0,0 0 0,0 0 16,0 0-16,1 0 0,-1 0 0,0 0 0,0 0 0,1 0 0,-1 0 16,0 0-16,0-13 0,0 13 0,1 0 0,-1 0 0,0 0 0,0 0 0,1 0 0,-1 0 0,0-13 0,0 13 15,1 0-15,-1 0 0,0 0 0,0 0 0,0 0 0,1 0 0,-1 0 0,0 0 0,0 0 0,1 0 16,-1 0-16,0 0 0,0 0 0,1 0 0,-1 0 0,0 0 0,0 0 0,0 0 0,1 0 0,-1 0 0,0 0 0,0 0 16,1 0-16,-1 0 0,0 0 0,0 0 0,1 0 0,-1 0 0,0-14 0,0 14 0,0 0 0,1 0 15,-1 0-15,0 0 0,0 0 0,1 0 0,-1 0 0,0 0 0,0 0 0,1 0 0,-1 0 0,0 0 16,0 0-16,0 0 0,1 0 0,-1 0 0,0 0 0,0 0 0,1 0 0,-1 0 0,0 0 15,0 0-15,0 0 0,1 0 0,-1 0 0,0 0 0,0 0 0,1 0 0,-1 0 16,0 0-16,0 0 0,1 0 0,-1 0 0,0 0 0,0 0 0,0 0 0,1 0 16,-1 0-16,0 0 0,0 0 0,1 0 0,-1 0 0,0 0 15,0 0-15,1 0 0,-1 0 0,0 0 0,0 0 0,0 0 0,1 0 16,-1 0-16,0 0 0,0 0 0,1 0 0,-1 0 0,0 0 16,0 0-16,0 0 0,1 0 0,-1 0 0,0 0 0,0 0 15,1 0-15,-1 0 0,0 0 0,0 0 16,1 0-16,-1 0 0,0 0 0,0 0 15,0 0-15,1 0 0,-1 0 16,0 0-16,0 0 0,1 0 0,-1 0 16,0 0-16,0 0 0,1 0 0,-1 0 0,0 0 15,0 0-15,0 0 0,1 0 0,-1 0 0,0 0 0,0 0 16,1 0-16,-1 0 0,0 0 0,0 0 0,1 0 16,-1 0-16,0 0 0,0 0 0,0 0 15,1 0-15,-1 0 0,0 0 16,0 0-16,1 0 0,-1 0 15,0 0-15,0 0 0,1 0 0,-1 0 0,0 0 0,0 0 16,0 0-16,1 0 0,-1 0 0,0 0 0,0 0 0,-13 14 16,14-14-16,-1 0 0,0 0 0,0 0 0,0 0 0,1 0 0,-1 0 15,0 0-15,0 0 0,1 0 0,-1 0 0,0 0 16,0 0-16,1 0 0,-1 0 0,0 0 16,0 0-16,0 0 0,1 0 0,-1 0 15,0 0-15,0 0 0,1 0 0,-1 0 0,-13 13 0,13-13 16,0 0-16,1 0 0,-1 0 0,0 0 0,0 0 0,0 0 0,1 0 15,-1 0-15,0 0 0,0 0 0,1 0 0,-1 0 0,0 0 0,0 0 16,0 0-16,1 0 0,-1 0 0,-13 13 0,13-13 16,0 0-16,1 0 0,-1 0 15,0 0-15,0 0 16,1 0-16,-1 0 16,0 0-16,0 0 0,0 0 15,1 0-15,-1 0 0,0 0 0,0 0 16,1 0-16,-1 0 0,0 0 15,0 0 1,1 0 0,-1 0-1,0 0 1,0 0-16,0 0 16,1 0 30,-1 0-30,0 0-16,0 0 16,1 0-16,-1 13 15,0-13 1,0 0 15,1 0-31,-1 0 31,0 0-31,-13 14 16,13-14-16,0 0 63</inkml:trace>
</inkml:ink>
</file>

<file path=ppt/ink/ink3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46.1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18574 17899 0,'13'0'78,"1"0"-78,-1 0 0,0 0 16,0 0-16,0 0 0,1 0 0,-1 0 0,0 0 16,0 0-16,1 0 0,-1 0 0,0 0 0,0 0 0,1 0 0,-1 0 0,0-13 15,0 13-15,0 0 0,1 0 0,-1 0 0,0 0 0,0 0 0,1 0 0,-1 0 0,0 0 0,0 0 16,0 0-16,1 0 0,-1 0 0,0 0 0,0 0 0,1 0 0,-1 0 0,0 0 0,0 0 0,1 0 0,-1 0 0,0 0 15,-13-13-15,26 13 0,-12 0 0,-1 0 0,13 0 0,1 0 0,-14 0 0,0 0 0,14 0 0,-1 0 0,-13 0 0,1 0 16,-1 0-16,0 0 0,0 0 0,1 0 0,-1 0 0,0 0 0,0 0 0,1 0 0,-1-14 0,13 14 0,-13 0 0,14 0 0,-1 0 16,-12 0-16,-1 0 0,0 0 0,0 0 0,1 0 0,-1 0 0,0 0 0,0 0 0,0 0 0,1 0 0,-1 0 0,0 0 0,0 0 0,1 0 0,-1 0 0,0 0 15,0 0-15,0 0 0,1 0 0,12 0 0,-13 0 0,1 0 0,12 0 0,-13 0 0,1 0 0,-1 0 0,0 0 16,0 0-16,0 0 0,1 0 0,-1 0 0,0 0 0,0 0 0,1 0 0,-1 0 0,0 0 0,14 0 0,-14 0 0,0 0 0,0 0 16,0 0-16,1 0 0,-1 0 0,0 0 0,0 0 0,1 0 0,-1 0 0,0 0 0,0 0 0,0 0 0,1 0 0,-1 0 15,0 0-15,14 0 0,-14 0 0,0 0 0,0 0 0,1 0 0,-1 0 0,0 0 0,0 0 16,0 0-16,1 0 0,-1 0 0,0 0 0,0 0 0,1 0 0,-1 0 0,0 0 0,0 0 0,1 0 0,-1 0 15,0 0-15,0 0 0,0 0 0,1 0 0,-1 0 0,0 0 0,0 0 0,1 0 0,-1 0 16,0 0-16,0 0 0,1 0 0,-1 0 0,0 0 0,0 0 0,0 0 16,1 0-16,-1 0 0,0 0 0,0 0 0,1 0 0,-1 0 15,0 0-15,0 0 0,1 0 0,-1 0 0,0 0 16,0 0-16,0 0 0,1 0 0,-1-13 0,0 13 16,0 0-16,1 0 0,-1 0 0,0 0 0,0 0 15,0 0-15,1 0 0,-1 0 16,0 0-16,0 0 0,1 0 15,-1 0-15,0 0 16,0 0 47,1 0-17,-1 0-30,-13-13 0,13 13 46,0 0-62,0 0 16,1 0-16,-1 0 15</inkml:trace>
</inkml:ink>
</file>

<file path=ppt/ink/ink3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50.3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13335 7131 0,'14'0'93,"-1"0"-93,0 0 16,0 0-16,0 0 0,1 0 16,-1 0-16,0 0 0,0 0 0,1 0 15,-1 0-15,0 0 0,0 0 16,1-14-16,-1 14 0,0 0 0,0 0 0,0 0 15,-13-13-15,14 13 0,-1 0 0,0 0 0,0 0 16,-13-13-16,14 13 0,-1 0 16,0 0-1,0 0 1,1 0-16,-1 0 31,0 0-31,0 0 16,0 0 31,1 0-32,-1 0 1,-13-13 0,13 13 30,0 0-14,1 0-17,-1 0 173</inkml:trace>
</inkml:ink>
</file>

<file path=ppt/ink/ink3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56.64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9658 16484 0,'13'0'94,"0"0"-63,0 0 16,1 0-47,-1 0 15,0 0 1,0 0-16,0 0 16,1 0-1,-1 0-15,0 0 0,0 0 16,1 0-16,-1 0 0,0 0 16,0 0-16,1 0 0,-1 0 15,0 0-15,0 0 0,0 0 16,1 0-16,-1 0 0,0 0 15,0 0-15,1 0 0,-1 0 0,0 0 16,0 0-16,0 0 0,1 13 0,-1-13 0,0 0 16,0 0-16,1 0 0,-1 0 0,0 0 0,0 0 15,1 0-15,-1 0 0,0 0 0,0 0 16,0 0-16,1 0 0,-1 0 0,0 0 16,0 0-16,1 0 0,-1 0 15,0 0-15,-13 13 0,13-13 16,1 0-16,-1 0 15,0 0-15,0 0 16,0 0-16,1 0 16,-1 0-1,0 0-15,0 0 16,1 0 0,-1 0-16,0 0 15,0 0 1,1 0-16,-1 0 15,0 0 1,0 0-16,0 0 16,1 0-1,-1 0-15,0 0 16,-13 13-16,13-13 0,1 0 0,-1 0 16,0 0-16,0 0 15,1 0-15,-1 0 16,0 0-16,-13 13 0,13-13 15,0 0-15,1 0 0,-1 0 16,0 0-16,0 0 16,1 0-16,-1 0 15,0 0-15,0 0 16,0 0-16,1 0 0,-1 0 16,0 0-16,0 0 0,1 0 15,-1 0-15,0 0 0,0 0 16,1 0-16,-1 0 15,0 0-15,0 0 0,0 0 16,1 0-16,-1 0 16,0 0-16,0 0 0,1 0 15,-1 0-15,0 0 0,0 0 16,1 0-16,-1 0 0,0 0 16,0 0-16,0 0 15,1 0-15,-1 0 0,0 0 16,0 0-1,1 0 1,-1 0-16,0 0 16,0 0-16,0 0 15,1 0-15,-1 0 16,0 0-16,0 0 16,1 0-16,-1 0 31,0 0-31,0 0 15,1 0-15,-1 0 16,0 0-16,0 0 16,0 0-16,1 0 15,-1 0 1,-13-13-16,13 13 0,0 0 16,1 0-1,-1 0-15,0 0 16,0 0-16,1 0 0,-1 0 15,0 0-15,0 0 16,0 0-16,1 0 16,-1 0-16,0 0 0,0 0 31,1 0-31,-1 0 16,0 0-16,0 0 15,1 0-15,-1 0 16,0 0-16,0 0 0,0 0 0,-13-13 0,14 13 15,-1 0-15,0 0 0,0 0 16,1 0-16,-1 0 16,0 0-16,0 0 0,1 0 15,12 0 17,-13 0-32,0 0 0,1 0 0,-1 0 15,0 0 1,0 0-16,1 0 15,-1-13-15,0 13 0,0 0 16,0 0 0,1 0-16,-1 0 15,0 0 1,0 0-16,1 0 16,-1 0-16,0 0 15,0 0 1,1 0-16,-1 0 0,0 0 15,0 0 1,0 0-16,1 0 16,-1 0-16,0 0 15,0 0-15,1 0 16,-1 0-16,0 0 16,0 0-16,1 0 0,-1 0 15,0 0 1,0 0-16,0 0 15,1 0 1,-1 0 0,-13-13-16,13 13 15,0 0 1,1 0-16,-1 0 16,0 0-16,0 0 15,0 0 1,1 0-16,-1 0 15,0 0 1,0 0-16,1 0 16,-1 0-1,0 0 1,0 0-16,1 0 16,-1 0-16,0 0 15,0 0-15,0 0 16,1 0-16,-1 0 15,0 0 1,0 0-16,1 0 16,-1 0-1,0 0-15,0 0 16,1 0-16,-1 0 0,0 0 16,0 0-1,0 0 1,1 0-1,-1 0 1,0 0-16,0 0 16,1 0-1,-1 0 1,0 0 0,0 0-1,1 0 1,-1 0-1,0 0 1,0 0-16,0 0 31,1 0-15,-1 0-16,0 0 16,0 0-1,1 0-15,-1 0 31,0 0-31,0 0 16,1 0 0,-1 0-16,0 0 0,0 0 15,0 0 1,1 0 0,-1 0-1,0 0 1,0 0-1,1 0 1,-1 0-16,0 0 16,0 0-1,0 0-15,1 0 16,-1 0-16,0 0 16,0 0-16,1 0 15,-1 0-15,0 0 16,0 0-16,1 0 15,-1 0-15,0 0 16,0 0-16,0 0 16,1 0-1,-1 0-15,0 0 16,0 0-16,1 0 16,-1 0-16,0 0 0,0 0 15,1 0-15,-1 0 16,0 0-16,0 0 0,0 0 15,1 0-15,-1 0 0,0 0 16,0 0-16,1 0 16,-1 0-16,0 0 15,0 0-15,0 0 16,1 0-16,-1 0 0,-13 13 16,13-13-16,0 0 0,1 0 15,-1 0 1,0 0-16,0 0 0,1 0 15,-1 0-15,0 0 16,0 0 0,0 0-16,1 0 0,-1 0 15,0 0-15,0 0 16,1 0-16,-1 0 16,0 0-16,0 0 15,1 0-15,-14 13 16,13-13-16,0 0 0,0 0 0,0 0 15,1 0-15,-1 0 0,0 0 16,0 0-16,1 0 16,-1 0-16,0 13 0,0-13 15,1 0-15,-1 0 16,0 0-16,0 0 0,0 0 16,1 0-16,-1 0 0,-13 13 15,13-13-15,0 0 0,1 0 16,-1 0-16,0 0 15,0 0 1,1 0 0,-1 0-16,0 0 15,0 0 1,0 0-16,1 0 0,-1 0 16,0 0-1,0 0-15,1 0 16,-1 0-16,0 0 15,0 0-15,0 0 16,1 0-16,-1 0 16,0 0-1,0 0-15,1 0 16,-1 0-16,0 0 0,0 0 16,-13 14-16,14-14 0,-1 0 0,0 0 15,0 0-15,0 0 0,1 0 16,-1 0-16,0 0 15,0 0-15,1 0 16,-1 0-16,0 0 16,0 0-16,1 0 0,-1 0 15,0 0-15,0 0 0,0 0 16,1 0-16,-1 0 0,0 0 16,0 0-16,1 0 15,-1 0-15,0 0 16,0 0-16,0 0 15,1 0-15,-1 0 16,0 0-16,0 0 16,1 0-16,-1 0 15,0 0-15,0 0 16,1 0 0,-1 0-16,0 0 0,0 0 15,0 0-15,1 0 16,-1 0-16,0 0 15,0 0-15,1 0 16,-1 0-16,0 0 16,0 0-16,1 0 15,-1 0-15,0 0 16,0 0-16,0 0 0,1 0 16,-1 0-16,0 0 0,0 0 15,1 0-15,-1 0 0,0 0 16,0 0-16,1 0 15,-1 0 1,0 0-16,0 0 16,0 0-1,1 0-15,-1 0 0,0 0 16,0 0-16,1 0 16,-1-14-16,0 14 15,0 0-15,1 0 16,-1 0-1,0 0-15,0 0 16,0 0-16,1 0 16,-1 0-16,0 0 15,0 0-15,1 0 16,-1 0-16,0 0 16,0 0-16,0 0 15,1 0-15,-1 0 16,0 0-16,0 0 15,1 0 1,-1 0 0,0 0-16,0 0 47,1 0-16,-1 0-16</inkml:trace>
</inkml:ink>
</file>

<file path=ppt/ink/ink3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1:59.12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9737 17066 0,'13'0'78,"0"0"-63,1 0-15,-1 0 0,0 0 0,0 0 16,1 0-16,-1 0 0,0 0 0,0 0 0,1 0 16,-1 0-16,0 0 0,0 0 0,0 0 0,1 0 0,-1 0 15,0 0-15,0 0 0,1 0 0,-1 0 0,0 0 0,0 0 0,0 0 16,1 0-16,-1 0 0,0 0 0,0 0 0,1 0 0,-1 0 0,0 0 0,0 0 0,1 0 0,12 0 0,-13 0 16,0 0-16,1 0 0,12 0 0,-13 0 0,1 0 0,12 0 0,-13 0 0,1 0 0,-1 0 0,26 0 15,-25 0-15,-1 0 0,27 0 0,-27 0 0,0 0 0,0 0 0,40 0 0,-40 0 16,1 0-16,12 0 0,1 0 0,-14 0 0,0 0 0,27 0 0,-27 0 0,13 0 0,-12 0 15,-1 0-15,0 0 0,0 0 0,1 0 0,12 0 0,0 0 0,-12 0 0,25 0 0,-25 0 0,-1 0 16,27 0-16,-27 0 0,0 0 0,0 0 0,14 0 0,-1 0 0,-13 0 16,14 0-16,-14 0 0,14 0 0,-14 0 0,0 0 0,0 0 0,0 0 0,1 0 0,-1 0 15,0 0-15,0 0 0,1 0 0,-1 0 0,0 0 0,0 0 0,0 0 0,14 0 16,-14 0-16,0 0 0,1 0 0,-1 0 0,0 0 0,0 0 0,1 0 0,-1 0 16,0 0-16,0 0 0,0 0 0,1 0 0,-1 0 0,0 0 0,0 0 0,1 0 15,-1 0-15,0 0 0,0 0 0,1 0 16,-1 0-16,0 0 0,0 0 15,0 0-15,1 0 16,-1 0-16,0 0 16,0 0-1,1 0-15,-1 0 0,0 0 16,0 0-16,1 0 16,-1 0-16,0 0 15,0 0-15,0 0 16,1 0-16,-1 0 0,0 0 15,0 0-15,1 0 16,-1 0-16,0 0 16,0 0-16,1 0 15,-1 0-15,0 0 16,0 0-16,0 0 16,-13-14-16,14 14 0,-1 0 15,0 0-15,0 0 0,1 0 16,-1 0-16,0 0 0,0 0 15,0 0 1,1 0-16,-1 0 16,0 0-16,0 0 0,1 0 15,-1 0-15,0 0 0,0 0 16,1 0-16,-1 0 0,0 0 16,0 0-16,0 0 0,1 0 15,-1 0-15,0 0 16,0 0-1,1 0-15,-1 0 0,0 0 16,0 0-16,1 0 0,-1 0 0,0 0 16,0 0-16,0 0 0,1 0 0,-1 0 0,0 0 0,0 0 15,1 0-15,-1 0 0,0 0 0,0 0 0,0 0 0,1 0 16,-1 0-16,0 0 0,0 0 0,1 0 0,-1 0 0,0 0 16,0 0-16,1 0 0,-1 0 0,0 0 0,0 0 15,0 0-15,1 0 0,-1 0 0,0 0 16,0 0-16,1 0 0,-1 0 0,0 0 0,0 0 15,1 0-15,-1 0 0,0 0 0,0 0 0,0 0 16,1 0-16,-1 0 0,0 0 0,0 0 0,1 14 0,-1-14 0,0 0 16,0 0-16,1 0 0,-1 0 0,0 0 0,0 0 0,0 0 0,1 0 15,-1 0-15,0 0 0,0 0 0,1 0 0,-1 0 0,0 0 0,0 0 16,1 0-16,-1 0 0,0 0 0,0 0 0,-13 13 16,13-13-16,1 0 0,-1 0 0,0 0 15,0 0-15,1 0 0,-1 0 16,0 0-16,0 0 0,0 0 15,1 0-15,-1 0 0,0 0 0,0 0 0,1 13 16,-1-13-16,0 0 0,0 0 16,1 0-16,-1 0 0,0 0 0,0 0 0,0 0 15,1 0-15,-1 0 0,0 0 16,0 0-16,1 0 0,-1 0 16,0 0-16,0 0 15,1 0-15,-1 0 16,0 0-16,0 0 0,0 0 15,1 0-15,-1 0 0,0 0 16,0 0-16,1 0 0,-1 0 16,0 0-16,0 0 15,0 0 1,1 0-16,-1 0 0,0 0 16,0 0-16,1 0 15,-1 0-15,0 0 16,0 0-16,1 0 15,-1 0 1,0 0-16,0 0 16,0 0-1,1 0-15,-1 0 0,0 0 16,0 0-16,1 0 0,-1 0 16,0 0-16,0 0 0,1 0 15,-1 0-15,0 0 31,13 0-15,-12 0 0,-1 0-16,0 0 15,0 0-15,1 0 16,-1 0 0,0 0-1,0 0 1,1 0-16,-1 0 15,0 0-15,0 0 0,0 0 16,1 0-16,-1 0 16,-13-13-16,13 13 15,0 0 1,1 0 0,-1 0-1,0 0 1,0 0 15</inkml:trace>
</inkml:ink>
</file>

<file path=ppt/ink/ink3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01.47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9724 17767 0,'13'0'47,"0"0"-47,0 0 15,1 0-15,-1 0 0,-13-13 0,13 13 0,0 0 16,1 0-16,-1 0 0,0 0 0,0 0 0,1 0 0,-1 0 0,0-14 16,0 14-16,0 0 0,1 0 0,-1 0 0,0 0 0,0 0 0,1 0 0,-1 0 0,0 0 15,0-13-15,0 13 0,1 0 0,-1 0 0,0 0 0,0 0 0,1 0 0,-1 0 0,0 0 16,0 0-16,1 0 0,-1 0 0,0 0 0,0 0 0,0 0 0,1 0 0,-1 0 0,0 0 0,0 0 16,1 0-16,-1 0 0,0 0 0,0 0 0,1 0 0,-1 0 0,0 0 0,0 0 0,0 0 0,14 0 0,-14 0 15,14 0-15,-14 0 0,0 0 0,0 0 0,1 0 0,-1 0 0,0 0 0,0 0 0,0 0 0,1 0 0,-1 0 16,0 0-16,0 0 0,1 0 0,12 0 0,-13 0 0,1 0 0,12 0 0,-13-13 0,0 13 0,1 0 0,-1 0 0,0 0 15,0 0-15,1 0 0,-1 0 0,0 0 0,13 0 0,-12 0 0,-1 0 0,13 0 0,-12 0 0,-1 0 0,0 0 0,0 0 0,1 0 16,-1 0-16,0 0 0,0 0 0,0 0 0,1 0 0,-1 0 0,0 0 0,0 0 0,14 0 0,-14 0 0,0 0 0,1 0 0,-14-13 16,13 13-16,13 0 0,-13 0 0,1 0 0,-1 0 0,0 0 0,0 0 0,1 0 0,-1 0 0,0 0 0,0 0 0,0 0 15,1 0-15,-1 0 0,0 0 0,0 0 0,1 0 0,-1 0 0,0 0 0,0 0 0,1 0 16,-1 0-16,0 0 0,0 0 0,0 0 0,1 0 0,-1 0 0,0 0 0,0 0 16,1 0-16,-1 0 0,0 0 0,0 0 0,1 0 0,-1 0 15,0 0-15,0 0 0,0 0 0,1 0 0,-1 0 0,0 0 16,0 0-16,1 0 0,-1 0 0,0 0 0,0 0 0,1 0 0,-1-14 15,0 14-15,0 0 0,0 0 0,1 0 0,-1 0 0,0 0 0,0 0 0,1 0 16,-1 0-16,0 0 0,0 0 0,1 0 0,-1 0 0,0 0 0,0 0 16,0 0-16,1 0 0,-14-13 0,13 13 0,0 0 0,0 0 0,1 0 15,-1 0-15,0 0 0,0 0 0,0 0 0,1 0 16,-1 0-16,0 0 0,0 0 0,1 0 16,-1 0-16,0 0 0,0 0 15,1 0-15,-1 0 0,0 0 16,0 0-16,0 0 0,-13-13 0,14 13 15,-1 0-15,0 0 0,0 0 16,1 0-16,-1 0 0,0 0 16,0 0-16,1 0 0,-1 0 15,0 0-15,0 0 0,0 0 0,1 0 16,-1 0-16,0 0 0,0 0 0,1 0 0,-1 0 16,0 0-16,0 0 0,0 0 0,1 0 0,-14-13 0,13 13 0,0 0 15,0 0-15,1 0 0,-1 0 0,0 0 0,0 0 0,1 0 16,-1 0-16,0 0 0,0 0 0,0 0 0,1 0 0,-1 0 15,0 0-15,0 0 0,1 0 0,-1 0 0,0 0 0,0 0 16,1 0-16,-1 0 0,0 0 0,0 0 0,0 0 0,1 0 0,-1 0 0,0 0 16,0 0-16,1 0 0,-1 0 0,0 0 0,0 0 0,1 0 0,-1 0 0,0 0 0,0 0 15,0 0-15,1 0 0,-1 0 0,0 0 0,0 0 0,1 0 0,-1 0 0,0 0 0,0 0 16,1 0-16,-1 0 0,0 0 0,0 0 0,0 0 0,1 0 0,-1 0 0,0 0 0,0 0 16,1 0-16,-1 0 0,0 0 0,0 0 0,0 0 0,1 0 0,-1 0 15,0 0-15,0 0 0,1 0 0,-1 0 0,0 0 16,0 0-16,1 0 0,-1 0 0,0 0 0,0 0 15,0 0-15,1 0 0,-1 0 0,0 0 0,0 0 16,1 0-16,-1 0 0,0 0 0,0 0 0,1 0 0,-1 0 0,0 0 0,0 0 16,0 0-16,1 0 0,-1 0 0,0 0 0,0 0 0,1 0 0,-1 0 15,0 0-15,0 0 0,0 0 0,1 0 0,-1 0 0,0 0 16,0 0-16,1 0 0,-1 0 0,0 0 0,0 0 0,1 0 16,-1 0-16,0 0 0,0 0 0,0 0 15,1 0-15,-1 0 0,0 0 0,0 0 0,1 0 16,-1 0-16,0 0 0,0 0 0,1 0 0,-1 0 0,0 0 15,0 0-15,0 0 0,1 0 0,-1 0 0,0 0 0,0 0 0,1 0 0,-1 0 16,0 0-16,0 0 0,1 0 0,-1 0 0,0 0 16,0 0-16,0 0 0,1 0 0,-1 0 0,0 0 15,0 0-15,1 0 0,-1 0 16,0 0-16,0 0 16,1 0-16,-1 0 15,0 0-15,0 0 16,0 0-1,1 0-15,-1 0 16,0 0-16,0 0 16,1 0-16,-1 0 15,0 0-15,0 0 0,0 0 0,1 0 16,-1 0-16,0 0 0,0 0 0,1 0 16,-1 0-16,0 0 0,0 0 15,1 0-15,-1 0 16,0 0-16,0 0 0,0 0 15,1 0-15,-1 0 0,0 0 0,0 0 16,1 0-16,-1 0 0,0 0 16,0 0-16,1 0 0,-1 0 15,0 0-15,0 0 0,0 0 16,1 0-16,-1 0 0,0 0 16,0 0-16,1 0 0,-1 0 15,0 0-15,0 0 0,0 0 16,1 0-16,-1 0 0,0 0 15,0 0-15,1 0 0,-1 0 16,0 0-16,0 0 16,1 0-16,-1 0 0,0 0 0,0 0 15,0 0-15,1 0 0,-1 0 0,0 0 16,0 0-16,1 0 0,-1 0 0,0 0 0,0 0 16,1 0-16,-1 0 0,0 0 15,0 0-15,0 0 0,1 0 31,-1 0-31,0 0 16,0 0 0,1 0-16,-1 0 0,0 0 15,0 0-15,1 0 0</inkml:trace>
</inkml:ink>
</file>

<file path=ppt/ink/ink3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02.39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14500 17119 0,'13'0'78,"0"0"-78,0 0 15,0 0-15,1 0 16,-1 0 0,0 0-1,0 0-15,1 0 31,-1 0 1</inkml:trace>
</inkml:ink>
</file>

<file path=ppt/ink/ink3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04.94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9737 18230 0,'13'0'125,"0"0"-109,1 0-16,-1 0 0,0 0 15,0 0-15,1 0 0,-1 0 0,0 0 16,0 0-16,1 0 0,-1 0 0,0 0 0,0-13 0,0 13 15,1 0-15,-1 0 0,0 0 0,0 0 0,1 0 0,-1-14 16,0 14-16,0 0 0,0 0 0,1 0 0,-1 0 0,0 0 16,0 0-16,1 0 0,-1 0 0,0 0 0,0 0 0,1 0 15,-1 0-15,0 0 0,0 0 0,0 0 0,1 0 0,-14-13 0,13 13 16,0 0-16,0 0 0,1 0 0,-1 0 0,0 0 0,0 0 16,1 0-16,-1-13 0,0 13 15,0 0-15,0 0 0,1 0 16,-1 0-16,0 0 0,0 0 0,1 0 15,-1 0-15,-13-13 0,13 13 0,0 0 16,1 0-16,-1 0 16,0 0-16,0 0 0,0 0 15,1 0-15,-1 0 16,0 0-16,0 0 0,1 0 0,-1 0 16,0 0-16,0 0 0,1 0 15,-1 0-15,0 0 0,0 0 16,0 0-16,1 0 0,-1 0 15,0 0-15,0 0 0,1 0 0,-1 0 16,0 0-16,0 0 16,0 0-16,1 0 0,-1 0 15,0 0-15,0 0 0,1 0 16,-1 0-16,0 0 0,0 0 16,1 0-16,-1 0 0,0 0 15,0 0-15,0 0 0,1 0 16,-1 0-16,0 0 15,0 0-15,1 0 0,-1 0 16,0 0-16,0 0 16,1 0-16,-1 0 0,0 0 15,0 0-15,0 0 0,1 0 0,-1 0 0,53 0 32,-53 0-32,0 0 0,1 0 0,-1 0 0,0 0 15,0 0-15,1 0 0,-1 0 0,0 0 0,0 0 0,1 0 16,-1 0-16,0 0 0,0 0 0,0 0 0,1 0 15,-1 0-15,0 0 0,0 0 0,1 0 16,-1 0-16,0 0 0,0 0 0,1 0 16,-1 0-16,0 0 0,0 0 0,0 0 15,1 0-15,-1 0 0,0 0 0,0 0 16,1 0-16,-1 0 0,0 0 16,-13 13-16,13-13 0,1 0 15,-1 0-15,0 0 16,0 0-16,0 0 15,1 0-15,-1 0 0,0 0 16,0 0-16,1 13 0,-1-13 16,0 0-16,0 0 0,1 0 15,-1 0-15,0 0 16,0 0 0,0 0-16,1 0 0,-14 13 15,13-13 1,0 0-16,0 0 0,1 0 31,-1 0-31,0 0 16,0 0-16,0 0 15,1 0 1,-1 0 0,0 0-16,0 0 15,1 0 1,-1 0-16,0 0 15,0 0 1,1 0 0,-1 0-16,0 0 15,0 0 1,0 0-16,1 0 16,-1 0-1,0 0 1,0 0 15,1 0-15,-1 0-1,0 0 17,0 0-17,1 0 1,-1 0-1,0 0 1,0 0 0,0 0 15,1 0-31,-1 0 31</inkml:trace>
</inkml:ink>
</file>

<file path=ppt/ink/ink3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26.55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16868 9128 0,'0'-13'63,"13"13"-63,0 0 0,0 0 0,0 0 0,14 0 16,-1 0-16,-12 0 0,39 0 0,66-13 15,-93 13-15,14 0 16,118-14-16,-118 14 15,0 0-15,52-13 0,41 13 16,-120 0-16,0 0 0,14 0 0,-1 0 0,146 0 16,-132 0-16,-27 0 0,172 0 15,-145 0-15,0 0 0,-27 0 0,0 0 0,159 0 16,-159 0-16,0 0 0,1 0 0,-1 0 0,159 0 16,-132 0-16,-27 0 15,79 0-15,-78 0 0,118 0 16,-92 0-16,-27 0 0,0 0 0,146 0 15,-119 0-15,-27 0 0,66 0 16,80 0 0,-146 0-16,0 0 0,1 0 0,91 0 15,-91 0-15,-1 0 0,53 0 0,-53 0 16,14 0-16,-14 0 0,0 0 0,0 0 0,1 0 0,-1 0 0,0 0 0,0 0 16,1 0-16,-1 0 0,0 0 0,0 0 0,0 0 0,1 0 0,-1 0 0,0 0 0,14 0 15,-14 0-15,0 0 0,0 0 0,1 0 0,12 0 16,-13 0-16,14 0 0,-14 0 0,0 0 0,0 0 0,1 0 15,-1 0-15,0 0 0,0 0 0,0 0 16,1 0-16,-1 0 0,0 0 16,0 0-16,1 0 0,-1 0 0,0 0 15,0 0-15,1 0 0,-1 0 0,0 0 0,0 0 16,0 0-16,1 0 0,-1 0 0,0 0 0,0 0 0,1 0 16,-1 0-16,0 0 0,0 0 0,1 0 0,-1 0 15,0 0-15,13 0 0,-12 0 0,-1 0 0,0 0 0,0 0 16,1 0-16,-1 0 0,0 0 15,0 0 1,1 0-16,-1 0 16,0 0-16,0 0 15,0 0-15,1 0 16</inkml:trace>
</inkml:ink>
</file>

<file path=ppt/ink/ink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25.74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7554 8096 0,'0'-13'78,"13"13"-47,1 0-31,-1 0 16,0 0-16,0 0 0,1 0 0,-1 0 0,0 0 0,0 0 0,0 0 16,1 0-16,-1 0 0,-13-13 0,13 13 0,0 0 0,1 0 0,-1 0 0,0 0 0,14 0 0,-14 0 0,0 0 0,106 0 15,-92 0-15,39 0 0,-40 0 0,-13 0 0,54 0 16,-41 0-16,-13 0 0,14 0 0,26 0 0,-27 0 0,-13 0 0,14 0 0,26 0 0,-27 0 0,-13 0 15,14 0-15,-14 0 0,27 0 0,-1 0 0,-25 0 0,12 0 0,40 0 0,-53 0 0,27 0 0,-27 0 0,53-13 16,-39 13-16,-1 0 0,1 0 0,39 0 0,-40 0 0,1 0 0,-14 0 0,14 0 0,12 0 0,-12 0 0,-14 0 0,13 0 16,-12 0-16,65 0 0,-52 0 0,78 0 0,-78 0 0,65 0 0,-65 0 15,65 0-15,-65 0 0,66 0 0,-67 0 0,67 0 16,-67 0-16,53 0 0,-65 0 0,12 0 0,40 0 0,-53 0 16,14 0-16,-14 0 0,27 13 0,-14-13 0,-12 0 0,12 0 0,14 0 0,-27 0 0,0 0 0,0 0 0,27 0 15,-27 13-15,1-13 0,-1 0 0,26 0 0,-25 0 0,-1 0 0,13 0 0,-12 0 16,12 0-16,-13 0 0,14 0 0</inkml:trace>
</inkml:ink>
</file>

<file path=ppt/ink/ink4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28.24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2620 10107 0,'13'0'93,"0"0"-93,0 0 16,1 0-16,-1 0 0,0 0 0,0 0 16,1 0-16,-1 0 0,0 0 0,0 0 0,0 0 0,-13-13 15,14 13-15,-1 0 0,0 0 0,0 0 0,1 0 0,-1 0 0,0 0 0,0 0 16,1-13-16,-1 13 0,0 0 0,0 0 0,0 0 0,1 0 0,-1 0 0,0 0 0,0 0 0,1 0 15,-1 0-15,0 0 0,0 0 0,1 0 0,-1 0 0,0-14 0,0 14 0,0 0 0,1 0 0,-1 0 16,0 0-16,0 0 0,1 0 0,-1 0 0,0 0 0,0 0 0,0 0 0,1 0 0,-1 0 16,0 0-16,0 0 0,1 0 0,-1 0 0,0 0 0,0 0 0,1 0 0,-1 0 0,0 0 15,0 0-15,0 0 0,1 0 0,-1 0 0,0 0 0,0 0 0,1 0 0,-1 0 16,-13-13-16,13 13 0,0 0 0,1 0 0,-1 0 0,0 0 0,0 0 0,0 0 0,1 0 0,-1 0 16,0 0-16,0 0 0,1 0 0,-1 0 0,0-13 0,0 13 0,0 0 0,1 0 0,-1 0 0,0 0 15,0 0-15,1 0 0,-1 0 0,0 0 0,0 0 0,1 0 0,-1 0 0,0 0 0,0 0 0,0 0 0,1 0 16,-1 0-16,0 0 0,0 0 0,14 0 0,-14 0 0,0 0 0,1 0 0,-1 0 0,0 0 0,0 0 15,0 0-15,1 0 0,-1 0 0,0 0 0,0 0 0,1 0 0,-1 0 0,0 0 0,0 0 0,1 0 0,-1 0 0,0 0 16,0 0-16,0 0 0,1 0 0,-1 0 0,0 0 0,0 0 0,1 0 0,-1 0 0,0 0 0,0 0 16,1 0-16,-1 0 0,0 0 0,0 0 0,0 0 0,1 0 0,-1 0 0,0 0 0,0 0 0,1 0 15,-1 0-15,0 0 0,0 0 0,0 0 0,1 0 0,-1 0 0,0 0 0,0 0 0,1 0 0,-1 0 0,0 0 16,0 0-16,1 0 0,-1 0 0,0 0 0,0 0 0,0 0 0,1 0 0,-1 0 0,0 0 0,0 0 0,1 0 0,-1 0 16,0 0-16,0 0 0,1 0 0,-1 0 0,0 0 0,0 0 0,0 0 0,1 0 0,-1 0 0,0 0 0,0 0 0,1 0 15,-1 0-15,0 0 0,0 0 0,0 0 0,1 0 0,-1 0 0,0 0 0,0 0 0,1 0 0,-1 0 16,0 0-16,0 0 0,1 0 0,-1 0 0,0 0 0,0 0 0,0 0 15,1 0-15,-1 0 0,0 0 0,0 0 0,1 0 0,-1 0 16,0 0-16,0 0 0,1 0 0,-1 0 0,0 0 16,0 0-16,0 0 0,1 0 0,-1 0 15,0 0-15,0 0 0,1 0 0,-1 0 0,0 0 16,0 0-16,1 0 0,-1 0 0,0 0 0,0 0 0,0 0 0,1 0 16,-1 0-16,0 0 0,0 0 0,1 0 0,-1 0 0,0 0 0,0 0 0,1 0 15,-1 0-15,0 0 0,0 0 0,0 0 0,1 0 0,-1 0 16,0 0-16,0 0 0,1 0 0,-1 0 0,0 0 0,0 0 15,0 0-15,1 0 0,-1 0 0,0 0 0,0 0 0,1 0 16,-1 0-16,0 0 0,-13 13 0,13-13 0,1 0 0,-1 0 16,0 0-16,0 0 0,0 0 0,1 0 15,-1 0-15,0 0 0,0 0 16,1 0-16,-1 0 0,0 0 16,0 0-1,1 0-15,-1 0 16,0 0-1,0 0 17</inkml:trace>
</inkml:ink>
</file>

<file path=ppt/ink/ink4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30.82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16894 10081 0,'13'0'63,"0"0"-63,1 0 0,-1 0 0,0 0 16,0 0-16,1 0 0,-1 0 0,0 0 0,0 0 0,1 0 0,-1 0 0,0-14 0,0 14 15,0 0-15,1 0 0,12 0 0,-13 0 0,14 0 0,-14 0 0,0 0 0,0 0 0,1 0 0,-1 0 0,13 0 0,-12 0 16,-1 0-16,0 0 0,0 0 0,14 0 0,-14 0 0,13 0 0,-12 0 0,-1 0 0,0 0 0,14 0 0,-14 0 0,13 0 0,-12 0 0,12 0 0,-13 0 0,14 0 15,-14 0-15,13 0 0,-12-13 0,12 13 0,-13 0 0,14 0 0,-14 0 0,13 0 0,-12 0 0,12 0 0,-13 0 0,14 0 0,-1 0 0,1 0 0,-14 0 0,13 0 16,-12 0-16,12 0 0,-13 0 0,14 0 0,-14-13 0,13 13 0,1 0 0,-14 0 0,14 0 0,-14 0 0,27 0 0,-27 0 0,13 0 0,-13 0 0,14 0 16,-1 0-16,-12 0 0,12 0 0,-13 0 0,14 0 0,-14-13 0,13 13 0,-12 0 0,12 0 0,-13 0 0,14 0 0,-14 0 0,13 0 0,-12 0 0,25 0 0,-25 0 15,12 0-15,-13 0 0,14 0 0,-14 0 0,13 0 0,-12 0 0,12 0 0,-13 0 0,14 0 0,-14 0 0,14 0 0,-14 0 0,0 0 0,0 0 0,14 0 16,-14 0-16,13 0 0,-12 0 0,12 0 0,-13 0 0,14 0 0,-14 0 0,0 0 0,14 0 0,-14 0 0,13 0 0,-12 0 0,12 0 0,-13 0 0,14 0 0,-1 0 16,-13 0-16,14 0 0,-14 0 0,0 0 0,14 0 0,-14 0 0,13 0 0,1 0 0,-14 0 0,14 0 0,-14 0 0,0 0 0,0 0 0,1 0 15,12 0-15,-13 0 0,0 0 0,1 0 0,-1 0 0,13 0 0,-12 0 0,-1 0 0,0 0 0,0 0 0,1 0 0,12 0 0,0 0 0,-12 0 16,-1 0-16,0 0 0,0 0 0,1 0 0,12 0 0,-13 0 0,14 0 0,-1 0 0,-13 0 0,1 0 0,12 0 0,1 0 15,-14 0-15,0 0 0,13 0 0,1 0 0,-14 0 0,14 0 0,-14 0 0,0 0 0,14 0 0,-14 0 0,0 0 16,0 0-16,0 0 0,1 0 0,-1 0 0,13 0 0,-12 0 0,-1 0 0,0 0 0,0 0 0,0 0 0,1 0 0,-1 0 0,0 0 16,0 0-16,1 0 0,-1 0 0,0 0 0,0 0 0,1 0 0,-1 0 0,0 0 0,0 0 0,0 0 0,1 0 0,-1 0 15,0 0-15,0 0 0,1 0 0,-1 0 0,0 0 0,0 0 0,1 0 0,-1 0 0,0 0 0,0 0 16,0 0-16,1 0 0,-1 0 0,0 0 0,0 0 0,1 0 0,-1 0 0,0 0 0,0 0 0,1 0 16,-1 0-16,0 0 0,0 0 0,0 0 0,1 0 0,-1 0 0,0 0 15,0 0-15,1 0 0,-1 0 16,0 0-16,0 0 0,1 0 0,-1 0 15,0 0-15,0 0 0,0 0 0,1 0 0,-1 0 16,0 0-16,0 0 0,1 0 0,-1 0 16,0 0-16,0 0 0,0 0 0,1 0 15,-1 0 1,0 0 15</inkml:trace>
</inkml:ink>
</file>

<file path=ppt/ink/ink4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33.48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2699 11139 0,'13'0'63,"1"0"-63,-1 0 0,0 0 0,0 0 0,0 0 15,1 0-15,-1 0 0,0 0 0,0 0 0,1 0 0,-1 0 0,0 0 16,0 0-16,1 0 0,-1 0 0,0 0 0,0 0 0,0 0 0,1 0 0,-1 0 0,0 0 0,0 0 0,1 0 16,-1 0-16,0 0 0,0 0 0,1 0 0,-1 0 0,0 0 0,0 0 0,0 0 0,1 0 0,-1 0 0,0 0 15,0 0-15,1 0 0,-1 0 0,0 0 0,13 0 0,-12 0 0,-1 0 0,13 0 0,-12 0 0,-1 0 0,0 0 0,0 0 16,1 0-16,-1 0 0,13 0 0,-13 0 0,14 0 0,-14 0 0,14 0 0,-14 0 0,0 0 0,14 0 0,-1 0 15,-13 0-15,14 0 0,-14 0 0,0 0 0,14 0 0,-1 0 0,-13 0 0,0 0 0,14 0 0,-14 0 0,0 0 16,1 0-16,-1 0 0,13 0 0,-12 0 0,-1 0 0,0 0 0,0 0 0,0 0 0,1 0 0,-1 0 0,0 0 0,0 0 0,1 0 0,-1 0 16,0 0-16,0 0 0,1 0 0,-1 0 0,13 0 0,-13 0 0,14 0 0,-14 0 0,14 0 0,-14 0 0,0 0 0,14 0 15,-14 0-15,0 0 0,0 0 0,0 0 0,14 0 0,-14 0 0,0 0 0,1 0 0,-1 0 0,0 0 0,0 0 0,1 0 0,-1 0 16,0 0-16,0-13 0,0 13 0,1 0 0,12 0 0,-13 0 0,1 0 0,-1 0 0,0 0 0,0 0 0,0 0 0,1 0 0,-1 0 16,13 0-16,-12 0 0,-1 0 0,0 0 0,0 0 0,14 0 0,-14 0 0,0 0 0,0 0 0,1 0 0,-1 0 0,0-14 15,0 14-15,1 0 0,-1 0 0,0 0 0,0 0 0,1 0 0,-1 0 0,0 0 0,0 0 16,0 0-16,1 0 0,-1 0 0,0 0 0,0 0 0,1 0 0,-1 0 0,0 0 0,0 0 15,0 0-15,1 0 0,-1 0 0,0 0 0,0 0 0,1 0 0,-1 0 16,0 0-16,0 0 0,1 0 0,-1 0 0,0 0 0,0 0 16,0 0-16,1 0 0,-1 0 0,0 0 0,0 0 0,1 0 15,-1 0-15,0 0 0,0 0 0,1 0 0,-1 0 0,0 0 16,0 0-16,0 0 0,1 0 0,-1 0 0,0 0 16,0 0-16,1 0 0,-1 0 0,0 0 0,0 0 15,1 0-15,-1 0 0,0 0 0,0 0 0,0 0 16,1 0-16,-1 0 0,0 0 0,0 0 0,1 0 0,-1 0 15,0 0-15,0 0 0,1 0 0,-1 0 0,0 0 0,0 0 16,0 0-16,1 0 0,-1 0 0,0 0 0,0 0 0,1 0 16,-1 0-16,0 0 0,0 0 0,0 0 0,1 0 0,-1 0 15,0 0-15,0 0 0,1 0 0,-1 0 0,0 0 0,0 0 16,1 0-16,-1 0 0,0 0 0,0 0 0,0 0 0,1 0 16,-1 0-16,0 0 0,0 0 0,1 0 0,-1 0 0,0 0 0,0 0 15,1 0-15,-1-13 0,0 13 0,0 0 0,0 0 0,1 0 0,-1 0 0,0 0 16,0 0-16,1 0 0,-1 0 0,0 0 0,0 0 0,0 0 0,1 0 15,-1 0-15,0 0 0,0 0 0,1 0 0,-1 0 0,0 0 0,0 0 0,1 0 0,-1 0 0,0 0 16,0 0-16,0 0 0,1 0 0,-1 0 0,0 0 0,0 0 0,1 0 0,-1 0 16,0 0-16,0 0 0,1 0 0,-1 0 0,0 0 0,0 0 0,0 0 0,1 0 15,-1 0-15,0 0 0,0 0 0,1 0 0,-1 0 0,0 0 0,0 0 16,1 0-16,-1 0 0,0 0 0,0 0 0,0-13 0,1 13 0,-1 0 0,0 0 16,0 0-16,1 0 0,-1 0 0,0 0 0,0 0 0,1 0 15,-1 0-15,0 0 0,0 0 0,0 0 0,1 0 0,-1 0 0,0 0 16,0 0-16,1 0 0,-1 0 0,0-13 0,0 13 0,0 0 15,1 0-15,-1 0 0,0 0 0,0 0 0,1 0 0,-1 0 16,0 0-16,0 0 0,1 0 0,-1 0 0,0 0 16,0 0-16,0 0 0,1 0 0,-1 0 0,0 0 0,0 0 15,1 0-15,-1 0 0,0 0 0,0 0 0,1 0 0,-1 0 16,0 0-16,0 0 0,0 0 0,1 0 0,-1 0 0,0 0 16,0 0-16,1 0 0,-1 0 0,0 0 0,0 0 0,0 0 15,1 0-15,-1 0 0,0 0 0,0 0 0,1 0 0,-1 0 0,0 0 16,0 0-16,1 0 0,-1 0 0,0 0 0,0 0 0,0 0 0,1 0 0,-1 0 15,0 0-15,0 0 0,1 0 0,-1 0 0,0 0 0,0 0 0,1 0 0,-1 0 0,0 0 16,0 0-16,0 0 0,1 0 0,-1 0 0,0 0 0,0 0 0,1 0 0,-1 0 16,0 0-16,0 0 0,1 0 0,-1 0 0,0 0 0,0 0 0,0 0 0,1 0 0,-1 0 15,0 0-15,0 0 0,1 0 0,-1 0 0,0 0 0,0 0 0,1 0 0,-1 0 0,0 0 0,0 0 16,0 0-16,1 0 0,-1 0 0,0 0 0,0 0 0,1 0 0,-1 0 0,0 0 0,0 0 0,0 0 0,1 0 16,-1 0-16,0 0 0,0 0 0,1 0 0,-1 0 0,0 0 0,0 0 0,1 0 0,-1 0 0,0 0 0,0 0 15,0 0-15,1 0 0,-1 0 0,0 0 0,0 0 0,1 0 0,-1 0 0,13 0 0,-12 0 0,-1 0 0,0 0 16,0 0-16,0 0 0,1 0 0,-1 0 0,0 0 0,0 0 0,1 0 0,-1 0 0,0 0 0,0 0 0,0 0 0,14 0 0,-14 0 15,0 0-15,1 0 0,-1 0 0,0 0 0,0 0 0,14 0 0,-14 0 0,0 0 0,0 0 0,1 0 0,12 0 16,-13 0-16,1 0 0,-1 0 0,0 0 0,0 0 0,1 0 0,-1 0 0,0 0 0,0 0 0,0 0 0,1 0 0,-1 0 0,0 0 0,14 0 16,-14 0-16,0 0 0,0 0 0,1 0 0,-1 0 0,13 0 0,-13 0 0,14 0 0,-1 0 0,-12 0 0,-1 13 0,0-13 0,0 0 15,1 0-15,-1 0 0,0 0 0,0 0 0,14 0 0,-1 0 0,-13 0 0,1 0 0,-1 0 0,0 0 0,0 0 0,14 0 0,-1 0 16,-13 0-16,1 0 0,-1 0 0,0 0 0,0 0 0,1 0 0,-1 0 0,0 0 0,13 0 0,1 0 0,-14 0 0,14 0 0,-14 0 0,0 0 16,0 0-16,1 0 0,-1 0 0,13 0 0,-13 0 0,14 0 0,-14 0 0,14 0 0,-1 0 0,-13 0 0,0 0 0,1 0 15,-1 0-15,0 0 0,0 0 0,1 0 0,-1 0 0,0 0 0,0 0 0,1 0 0,-1 0 0,0 0 0,0 0 0,0 0 0,1 0 0,-1 0 0,0 0 16,0 0-16,1 0 0,-1 0 0,0 0 0,14 0 0,-14 13 0,0-13 0,0 0 0,0 0 0,1 0 0,-1 0 0,0 0 0,0 0 0,1 0 0,-1 0 15,0 0-15,0 0 0,1 0 0,-1 0 0,13 0 0,-13 0 0,14 0 0,-1 0 0,-12 0 0,12 0 0,-13 0 0,1 0 0,-1 0 16,0 0-16,0 0 0,0 0 0,1 0 0,-1 0 0,0 0 0,0 0 0,1 0 0,12 0 0,-13 0 0,14 0 0,-14 0 0,0 0 16,0 0-16,1 0 0,-1 0 0,0 0 0,0 0 0,1 0 0,-1 0 0,0 0 0,0 0 0,0 0 0,14 0 0,-14 0 0,0 0 0,1 0 15,-1 0-15,0 0 0,0 0 0,1 0 0,-1 0 0,0 0 0,0 0 0,0 0 0,1 0 0,-1 0 0,0 0 0,0 0 16,1 0-16,-1 0 0,0 0 0,0 0 0,0 0 0,1 0 0,-1 0 0,0 0 0,0 0 0,1 0 0,-1 0 0,0 0 16,0 0-16,1 0 0,-1 0 0,0 0 0,0 0 0,0 0 0,1 0 0,-1 0 0,0 0 0,0 0 0,1 13 15,-1-13-15,0 0 0,0 0 0,1 0 0,-1 0 0,0 0 0,0 0 0,0 0 0,1 0 16,-1 0-16,0 0 0,0 0 0,1 0 0,-1 0 0,0 0 0,0 0 0,1 0 0,-1 0 0,0 0 15,0 0-15,0 0 0,1 0 0,-1 0 0,0 0 0,0 0 0,1 0 0,-1 0 0,0 0 16,0 0-16,1 0 0,-1 0 0,0 0 0,0 0 0,0 0 0,1 0 0,-1 0 16,0 0-16,0 0 0,1 0 0,-1 0 0,0 0 0,0 0 0,0 0 0,1 0 0,-1 0 15,0 0-15,0 0 0,1 0 0,-1 0 0,0 0 0,0 0 0,1 0 0,-1 0 0,0 0 16,0 0-16,0 0 0,1 0 0,-1 0 0,0 0 0,0 0 0,1 0 0,-1 0 0,0 0 0,0 0 0,1 0 0,-1 0 16,0 0-16,0 0 0,0 0 0,1 0 0,-1 0 0,0 0 0,14 0 0,-14 0 0,0 0 0,0 0 0,0 0 0,1 0 15,-1 0-15,0 14 0,0-14 0,1 0 0,-1 0 0,0 0 0,0 0 0,1 0 0,-1 0 0,0 0 0,0 0 0,0 0 16,1 0-16,12 0 0,-13 0 0,14 0 0,-14 0 0,0 0 0,1 0 0,-1 0 0,0 0 15,0 0-15,0 0 0,1 0 0,-1 0 0,0 0 0,0 0 0,1 0 0,-1 0 0,0 0 0,0 0 0,1 0 16,-1 0-16,0 0 0,0 0 0,0 0 0,1 0 0,-1 0 0,0 0 0,0 0 0,1 0 16,-1 0-16,0 0 0,0 0 0,1 0 0,-1 0 0,0 0 0,0 0 0,0 13 0,1-13 0,-1 0 15,0 0-15,0 0 0,1 0 0,-1 0 0,0 0 0,0 0 0,0 0 0,1 0 0,-1 0 0,0 0 0,0 0 0,1 0 16,-1 0-16,0 0 0,0 0 0,1 0 0,-1 0 0,0 0 0,0 0 0,0 0 0,1 0 0,-1 0 0,0 0 0,0 0 0,1 0 16,-1 0-16,0 0 0,0 0 0,1 0 0,-1 0 0,0 0 0,0 0 0,14 0 0,-14 0 0,0 0 0,0 0 15,1 0-15,-1 0 0,0 0 0,0 0 0,0 0 0,1 0 0,-1 0 0,0 0 0,0 0 0,1 0 16,-1 0-16,0 0 0,0 0 0,1 0 0,-1 0 0,0 0 0,0 0 0,0 0 0,1 0 15,-1 0-15,0 0 0,0 0 0,1 0 0,-1 0 0,0 0 0,0 0 0,1 0 0,-1 0 0,0 0 16,0 0-16,0 0 0,1 0 0,-1 0 0,0 0 0,0 0 0,1 0 0,-1 0 0,0 0 16,0 0-16,1 0 0,-1 0 0,0 0 0,0 0 0,0 0 0,1 0 0,-1 0 0,0 0 0,0 0 0,1 0 0,-1 0 15,0 0-15,0 0 0,1 0 0,-1 0 0,0 0 0,0 13 0,0-13 0,1 0 0,-1 0 0,0 0 16,0 0-16,1 0 0,-1 0 0,0 0 0,0 0 0,0 0 0,1 0 0,-1 0 16,0 0-16,0 0 0,1 0 0,-1 0 0,0 0 0,0 0 0,1 0 0,-1 0 0,0 0 15,0 0-15,0 0 0,1 0 0,-1 0 0,0 0 0,0 0 16,1 0-16,-1 13 0,0-13 0,0 0 0,1 0 0,-1 0 0,0 0 0,0 0 0,0 0 15,1 0-15,-1 0 0,-13 14 0,13-14 0,0 0 0,1 0 0,-1 0 0,0 0 0,0 0 0,0 0 0,1 0 16,-1 0-16,0 0 0,0 0 0,1 0 0,-1 0 0,0 0 0,0 0 0,1 0 16,-1 0-16,0 0 0,0 0 0,0 0 0,1 0 0,-1 0 0,0 0 15,0 0-15,1 0 0,-1 0 0,0 0 16,0 0-16,1 0 0,-1 0 0,0 0 16,0 0-16,0 0 0,1 0 0,-14 13 0,13-13 0,0 0 15,0 0-15,1 0 0,-1 0 0,0 0 0,0 0 16,1 0-16,-1 0 0,0 0 0,0 0 0,0 0 15,1 0-15,-1 0 0,0 0 0,0 0 16,1 0-16</inkml:trace>
</inkml:ink>
</file>

<file path=ppt/ink/ink4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47.68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14500 5199 0,'13'0'78,"0"0"-62,-13-13-16,13 13 0,0 0 16,1 0-16,-1 0 0,13 0 0,-12 0 15,-1 0-15,53-13 0,-40 13 16,-12 0-16,91-14 15,-78 14-15,-14 0 0,0 0 0,93 0 16,-79 0-16,-14 0 0,53 0 16,13-13-16,-65 13 0,39 0 15,66 0 1,-93 0-16,-13 0 0,80 0 16,-80 0-16,0 0 0,54 0 0,-28 0 15,-26 0-15,1 0 0,-1 0 0,0 0 0,0 0 0,1 0 16,-1 0-16,27 0 0,-27 0 0,13 0 0,-13 0 15,14 0-15,-14 0 0,0 0 0,1 0 0,-1 0 0,0 0 0,13 0 16,-12 0-16,12 0 0,-13 0 0,1 0 0,-1 0 0,0 0 0,0 0 16,1 0-16,-1 0 0,0 0 0,0 0 0,0 0 0,14 0 0,-14 0 15,0 0-15,1 0 0,-1 0 0,0 0 0,0 0 0,1 0 0,-1 0 16,0 0-16,0 0 0,14 0 0,-14 0 0,27 0 0,-27 0 16,13 0-16,-13 0 0,14 0 0,-14 0 0,14 0 15,-14 0-15,0 0 0,0 0 0,1 0 0,-1 0 0,0 0 0,0 0 16,0 0-16,1 0 0,12 0 0,-13 0 0,14 0 15,-14 0-15,14 0 0,-14 0 0,0 0 0,0 0 0,0 0 0,14 0 16,-14 0-16,14 0 0,-14 0 0,0 0 0,0 0 16,1 0-16,-1 0 0,0 0 0,0 0 0,0 0 0,14 0 15,-14 0-15,0 0 0,1 0 0,12 0 0,-13 0 16,1 0-16,-1 0 0,0 0 0,0 0 0,14 0 16,-14 0-16,13 0 0,-12 0 0,-1 0 0,0 0 0,0 0 15,0 0-15,1 0 0,-1 0 0,13 0 16,-12 0-16,-1 0 0,0 0 0,0 0 0,14 0 15,-14 0-15,0 0 0,0 0 0,1 0 16,-1 0-16,0 0 0,0 0 16,1 0-16,-1 0 0,0 0 15,0 0-15,1 0 0,-1 0 16,0 0 0,0 0-16,0 0 15,1 0-15,-1 0 16,0 0-1,0 0-15,1 0 16,-1 0-16,0 0 0,0 0 16,0 0-16,1 0 0,-1 0 15,0 0 1,0 0-16,1 0 16,-1 0-1,0 0 1,0 0-16,1 0 15,-1 0 1</inkml:trace>
</inkml:ink>
</file>

<file path=ppt/ink/ink4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2:58.09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2448 6218 0,'13'0'16,"0"0"-1,0 0 1,1 0-16,-1 0 0,0 0 16,0 0-16,1 0 0,12 0 0,0 0 0,94 0 15,-94 0-15,-13 0 16,0 0-16,107 0 0,-107 0 0,0 0 0,0 0 16,0 0-16,1 0 0,-1 0 0,132 0 15,-118-14-15,-14 14 0,0 0 0,106 0 16,-105 0-16,-1-13 0,0 13 0,27 0 0,26 0 15,-53 0-15,27-13 16,-27 13-16,0 0 0,1 0 16,-1 0-16,66 0 15,-66 0-15,40 0 16,-40 0-16,40-13 16,-39 13-16,12 0 0,-13 0 0,1 0 0,38 0 15,15 0 1,-54 0-16,0 0 0,0 0 0,80 0 15,-80 0-15,14 0 16,-14 0-16,0 0 0,0 0 16,1 0-16,-1 0 15,0 0-15,0 0 0,0 0 16,1 0 62</inkml:trace>
</inkml:ink>
</file>

<file path=ppt/ink/ink4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3:00.04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4961 6231 0,'13'0'78,"1"0"-78,-1 0 0,0 0 0,0 0 0,1 0 0,-1 0 16,0 0-16,0 0 0,1 0 0,-1 0 0,0 0 0,0-13 0,0 13 0,1 0 0,-1 0 0,0 0 16,0 0-16,1 0 0,-1 0 0,0 0 0,0 0 0,1 0 0,-1 0 0,0 0 0,0 0 0,0 0 0,1 0 0,-1 0 0,0 0 0,14 0 0,-14 0 15,13 0-15,-12-14 0,-1 14 0,0 0 0,0 0 0,0 0 0,14 0 0,-14 0 0,0 0 0,1 0 0,-1 0 0,13 0 0,-12 0 0,12-13 16,0 13-16,-12 0 0,-1 0 0,13 0 0,-12 0 0,-1 0 0,0 0 0,13 0 0,-12 0 0,-1 0 0,13 0 0,-12 0 0,-1 0 0,0 0 0,0 0 15,14 0-15,-14 0 0,13 0 0,1 0 0,-14 0 0,0 0 0,14 0 0,-1 0 0,-12 0 0,12 0 0,-13 0 0,0 0 0,1 0 0,-1 0 16,0 0-16,14 0 0,-1 0 0,-13 0 0,0-13 0,1 13 0,-1 0 0,13 0 0,-12 0 0,-1 0 0,0 0 0,0 0 0,1 0 0,12 0 16,-13 0-16,14 0 0,-1 0 0,-13 0 0,14 0 0,-14 0 0,0 0 0,1 0 0,-1 0 0,13 0 0,-13 0 0,1 0 15,-1 0-15,0 0 0,0 0 0,1 0 0,-1 0 0,0 0 0,0 0 0,1 0 0,-1 0 0,0 0 0,0 0 0,0 0 0,1 0 0,-1 0 0,0 0 16,0 0-16,1 0 0,-1 0 0,0 0 0,0 0 0,1 0 0,12 0 0,-13 0 0,0 0 0,1 0 0,-1 0 0,13 0 0,-12 0 0,-1 0 16,0 0-16,0 0 0,0 0 0,1 0 0,-1 0 0,13 0 0,-12 0 0,-1 0 0,0 0 0,0 0 0,1 0 0,-1 0 0,13 0 0,-13 0 15,14 0-15,-14 0 0,0 0 0,14 0 0,-14 0 0,0 0 0,1 0 0,-1 0 0,0 0 0,0 0 0,0 0 16,14 0-16,-14 0 0,0 0 0,1 0 0,12 0 0,-13 0 0,0 0 0,1 0 0,-1 0 0,0 0 0,0 0 0,1 0 0,-1 0 15,0 0-15,0 0 0,1 0 0,-1 0 0,0 0 0,0 0 0,0 0 0,1 0 0,-1 0 0,0 0 0,0 0 0,1 0 0,-1 0 16,0 0-16,0 0 0,1 0 0,-1 0 0,0 0 0,0 0 0,0 0 0,1 0 0,-1 0 0,0 0 0,0 0 0,1 0 16,-1 0-16,0 0 0,0 0 0,1 0 0,-1 0 0,0 0 0,0 0 0,0 0 0,1 0 0,-1 0 0,0 0 0,0 0 15,1 0-15,-1 0 0,0 0 0,0 0 0,1 0 0,-1 0 0,0 0 0,0 0 0,0 0 0,1 0 0,-1 0 16,0 0-16,0 0 0,1 0 0,-1 0 0,0 0 0,0 0 0,0 0 0,1 0 0,-1 0 0,0 0 0,0 0 16,1 0-16,-1 0 0,0 0 0,0 0 0,1 0 0,-1 0 0,0 0 0,0 0 0,0 0 0,1 0 15,-1 0-15,0 0 0,0 0 0,1 0 0,-1 0 0,0 0 0,0 0 0,1 0 0,-1 0 16,0 0-16,0 0 0,0 0 0,1 0 0,-1 0 0,0 0 0,0 0 0,1 0 0,-1 0 0,0 0 15,0 0-15,0 0 0,1 0 0,-1 0 0,0 0 0,0 0 0,1 0 0,-1 0 0,0 0 16,0 0-16,1 0 0,-1 0 0,0 0 0,0 0 0,0 0 0,1 0 0,-1 0 16,0 0-16,0 0 0,1 0 0,-1 0 0,0 0 0,0 0 0,1 0 15,-1 0-15,0 0 0,0 0 0,0 0 0,1 0 0,-1 0 0,0 0 16,0 0-16,1 0 0,-1 0 0,0 0 0,0 0 0,1 0 0,-1 0 16,0 0-16,0 0 0,0 0 0,1 0 0,-1 0 0,0 0 0,0 0 15,1 0-15,-1 0 0,0 0 0,0 0 0,1 0 0,-1 0 0,0 0 0,0 0 16,0 0-16,1 0 0,-1 0 0,0 0 0,0 0 0,1 0 0,-1-13 15,0 13-15,0 0 0,0 0 0,1 0 0,-1 0 0,0 0 0,0 0 0,1 0 16,-1 0-16,0 0 0,0 0 0,1 0 0,-1 0 0,0 0 0,0 0 16,0 0-16,1 0 0,-1 0 0,0 0 0,0 0 0,1 0 0,-1 0 0,0 0 15,0 0-15,1 0 0,-1 0 0,0 0 0,0 0 0,0 0 16,1 0-16,-1 0 0,0 0 0,0 0 0,1 0 0,-1 0 0,0 0 16,0 0-16,0 0 0,1 0 0,-1 0 0,0 0 0,0 0 0,1 0 0,-1 0 15,0 0-15,0 0 0,1 0 0,-1 0 0,0 0 0,0 0 16,0 0-16,1 0 0,-1 0 0,0 0 0,0 0 0,1 0 0,-1-13 0,0 13 0,0 0 15,1 0-15,-1 0 0,0 0 0,0 0 0,0 0 0,1 0 16,-1 0-16,0 0 0,0 0 0,1 0 0,-1 0 0,0 0 0,0 0 16,1 0-16,-1 0 0,0 0 0,0 0 0,0 0 0,1 0 0,-1 0 15,0 0-15,0 0 0,1 0 0,-1 0 0,0 0 0,0 0 16,1 0-16,-1 0 0,0 0 0,0 0 0,0 0 0,1 0 0,-1 0 16,0 0-16,0 0 0,1 0 0,-1 0 0,0 0 0,0 0 15,0 0-15,1 0 0,-1 0 0,0 0 0,0 0 0,1 0 16,-1 0-16,0 0 0,0 0 0,1 0 0,-1 0 15,0 0-15,0 0 0,0 0 0,1 0 0,-1 0 16,0 0-16,0 0 0,1 0 0,-1 0 0,0 0 16,0 0-16,1 0 0,-1 0 0,0 0 0,0 0 15,0 0-15,1 0 0,-1 0 0,0 0 16,0 0-16,1 0 0,-1 0 16,0 0-16,0 0 0,0 0 15,1 0-15,-1 0 0,0 0 16,0 0-16,1 0 0,-1 0 15,0 0-15,0 0 0,1 0 16,-14-14-16,13 14 0,0 0 0,0 0 16,0 0-16,1 0 15,-1 0-15,0 0 16,0 0-16,1 0 31,-1 0-15,0 0-16,0 0 31,1 0-15,-1 0-1,0 0 63,0 0-46,0 0-17,1 0 17,-1 0-17,0 0 1,0 0 15,1 0-31,-1 0 16</inkml:trace>
</inkml:ink>
</file>

<file path=ppt/ink/ink4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3:02.41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16378 6257 0,'13'0'109,"0"0"-109,1 0 0,-1 0 16,0 0-16,0 0 0,1 0 0,-1 0 0,0 0 0,0 0 0,1 0 15,-1 0-15,0 0 0,0 0 0,0 0 0,1 0 0,-1 0 0,0 0 16,0 0-16,1 0 0,-1 0 0,0 0 0,0 0 0,1 0 0,-1 0 0,0 0 16,0 0-16,0 0 0,1 0 0,-1 0 0,0 0 0,0 0 0,1 0 0,-1 0 0,0 0 15,0 0-15,1 0 0,-1 0 0,0 0 0,0 0 0,0 0 0,1 0 0,-1 0 0,0 0 16,0 0-16,1 0 0,-14-13 0,13 13 0,0 0 0,0 0 0,1 0 0,-1 0 0,0 0 0,0 0 0,0 0 0,1 0 16,-1 0-16,0 0 0,0 0 0,1 0 0,-1 0 0,0 0 0,0 0 0,0 0 0,1 0 0,-1 0 15,0 0-15,0 0 0,1 0 0,-1 0 0,0 0 0,0 0 0,1 0 0,-1 0 0,0 0 0,0 0 0,0 0 16,1 0-16,-1 0 0,0 0 0,0 0 0,1 0 0,-1 0 0,0 0 0,0 0 0,1 0 0,-1 0 15,0 0-15,0 0 0,0 0 0,1 0 0,-1 0 0,0 0 0,0 0 0,1 0 0,-1 0 0,0 0 16,0 0-16,0 0 0,1 0 0,-1 0 0,0 0 0,0 0 0,1 0 0,-1 0 16,0 0-16,0 0 0,1 0 0,-1 0 0,0 0 0,0 0 0,0 0 0,1 0 0,-1 0 15,0 0-15,0 0 0,1 0 0,-1 0 0,0 0 0,0 0 0,1 0 0,-1 0 0,0 0 16,0 0-16,0 0 0,1 0 0,-1 0 0,0 0 0,0 0 16,1 0-16,-1 0 0,0 0 0,0 0 0,1 0 0,-1 0 15,0 0-15,0 0 0,0 0 0,1 0 16,-1 0-16,0 0 0,0 0 0,1 0 0,-1 0 15,0 0-15,0 0 0,1-13 0,-1 13 0,0 0 16,0 0-16,0 0 0,1 0 0,-1 0 0,0 0 16,0 0-16,1 0 0,-1 0 0,0 0 0,0 0 0,0 0 15,1 0-15,-1 0 0,0 0 0,0 0 0,1 0 16,-1 0-16,0 0 0,0 0 0,1 0 0,-1 0 0,0 0 16,0 0-16,0 0 0,1 0 0,-1 0 0,0 0 0,-13-13 0,13 13 0,1 0 15,-1 0-15,0 0 0,0 0 0,1 0 0,-1 0 0,0 0 16,0 0-16,0 0 0,1 0 0,-1 0 0,0 0 0,0 0 0,1 0 0,-1 0 15,0 0-15,0 0 0,0 0 0,1 0 0,-1 0 0,0 0 0,0 0 0,1 0 16,-1 0-16,0 0 0,0 0 0,1 0 0,-1 0 0,0 0 0,0 0 0,0 0 0,1 0 16,-1 0-16,0 0 0,0 0 0,1 0 0,-1 0 0,0 0 0,0 0 0,1 0 0,-1 0 15,0 0-15,0 0 0,0 0 0,1 0 0,-1 0 0,0 0 0,0 0 0,1 0 16,-1 0-16,0 0 0,0 0 0,1 0 0,-1 0 0,0 0 0,0 0 0,0 0 16,1 0-16,-1 0 0,0 0 0,0 0 0,1 0 0,-1 0 0,0 0 15,0 0-15,1 0 0,-1 0 0,0 0 0,0 0 0,0 0 0,1 0 0,-1 0 0,0 0 16,0 0-16,1 0 0,-1 0 0,0 0 0,0 0 0,0 0 0,1 0 0,-1 0 0,0 0 15,0 0-15,1 0 0,-1 0 0,0 0 0,0 0 0,1 0 0,-1 0 0,0 0 0,0 0 0,0 0 16,1 0-16,-1 0 0,0 0 0,0 0 0,1 0 0,-1 0 0,0 0 0,0 0 16,1 0-16,-1 0 0,0 0 0,0 0 0,0 0 0,1 0 0,-1 0 0,0 0 0,0 0 15,1 0-15,-1 0 0,0 0 0,0 0 0,0 0 0,1 0 0,-1 0 0,0 0 16,0 0-16,1 0 0,-1 0 0,0 0 0,0 0 0,1 0 0,-1 0 0,0 0 0,0 0 0,0 0 0,1 0 16,-1 0-16,0 0 0,0 0 0,1 0 0,-1 0 0,0 0 0,0 0 0,1 0 0,-1 0 0,0 0 0,0 0 0,0 0 15,1 0-15,-1 0 0,0 0 0,0 0 0,1 0 0,-1 0 0,0 0 0,0 0 0,1 0 0,-1 0 0,0 0 16,0 0-16,0 0 0,1 0 0,-1 0 0,0 0 0,0 0 0,1 0 0,-1 0 0,0 0 0,0 0 0,1 0 0,-1 0 15,0 0-15,0 0 0,0 0 0,1 0 0,-1 0 0,0 0 0,0 0 0,1 0 0,-1 0 0,0 0 0,0 0 16,0 0-16,1 0 0,-1 0 0,0 0 0,0 0 0,1 0 0,-1 0 0,0 0 0,0 0 0,1 0 16,-1 0-16,0 0 0,0 0 0,0 0 0,1 0 0,-1 0 0,0 0 0,0 0 0,1 0 0,-1 0 0,0 0 15,0 0-15,1 0 0,-1 0 0,0 0 0,0 0 0,0 0 0,1 0 0,-1 0 0,0 0 0,0 0 0,1 0 0,12 0 16,-13 0-16,0 0 0,1 0 0,-1 0 0,0 0 0,14 0 0,-14 0 0,0 0 0,0 0 0,1 0 0,-1 0 16,0 0-16,0 0 0,0 0 0,1 0 0,-1 0 0,0 0 0,0 0 0,1 0 0,-1 0 0,0 0 0,0 0 0,1 0 15,-1 0-15,0 0 0,0 0 0,0 0 0,1 0 0,-1 0 0,0 0 0,0 0 0,1 0 0,-1 0 0,0 0 0,0 0 16,1 0-16,-1 0 0,0 0 0,0 0 0,0 0 0,1 0 0,-1 0 0,0 0 0,0 0 0,1 0 0,-1 0 0,0 0 0,0 0 15,14 0-15,-14 0 0,0 0 0,0 0 0,1 0 0,-1 0 0,0 0 0,0 0 0,1 0 0,-1 0 0,0-14 0,0 14 16,0 0-16,1 0 0,-1 0 0,0 0 0,0 0 0,1 0 0,-1 0 0,0 0 0,0 0 0,1 0 16,-1-13-16,0 13 0,0 0 0,0 0 0,1 0 0,-1 0 0,0 0 0,0 0 0,1 0 15,-1 0-15,0 0 0,0 0 0,1 0 0,-1 0 0,0 0 0,0 0 0,0 0 16,1 0-16,-1 0 0,0 0 0,0 0 0,1 0 0,-1 0 0,0 0 0,0 0 0,0 0 0,1 0 0,-1 0 16,0 0-16,0 0 0,1 0 0,-1 0 0,0 0 0,0 0 0,1 0 0,-1 0 0,0 0 0,0 0 15,0 0-15,1 0 0,-1 0 0,0 0 0,0 0 0,1 0 0,-1 0 0,0 0 0,0 0 16,1 0-16,-1 0 0,0 0 0,0 0 0,0-13 0,1 13 15,-1 0-15,0 0 0,0 0 0,1 0 0,-1 0 16,0 0-16,0 0 0,1 0 16,-1 0-16,0 0 0,0 0 15,0 0-15,1 0 0,-1 0 0,0 0 0,0 0 0,1 0 16,-1 0-16,0 0 0,0 0 0,1 0 0,-1 0 0,0 0 0,0 0 0,0 0 0,1 0 16,-1 0-16,0 0 0,0 0 0,1 0 0,-1 0 0,0 0 15,0 0-15,0 0 0,1 0 0,-1 0 16,0 0-16,0 0 15</inkml:trace>
</inkml:ink>
</file>

<file path=ppt/ink/ink4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3:07.47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8150 7250 0,'13'0'94,"0"0"-94,0 0 15,0 0-15,1 0 0,-1 0 0,0 0 16,0-14-16,1 14 0,-1 0 0,0 0 0,0 0 0,0 0 0,1 0 16,-1-13-16,0 13 0,0 0 0,1 0 0,-1 0 0,0 0 0,0 0 0,1 0 0,-1-13 15,0 13-15,0 0 0,14 0 0,-14 0 0,0 0 0,27 0 0,-27 0 16,27 0-16,-27 0 0,0 0 0,0 0 0,1 0 0,-1 0 0,13 0 0,-12 0 16,-1 0-16,0 0 0,0 0 0,0 0 0,1 0 0,-1 0 0,13-13 0,-12 13 0,-1 0 0,13 0 15,-12 0-15,12 0 0,-13 0 0,0 0 0,1 0 0,12 0 0,-13 0 0,1 0 16,12 0-16,-13 0 0,1 0 0,-1 0 0,0 0 0,0 0 0,0 0 0,1 0 0,-1 0 15,0 0-15,0 0 0,1 0 0,-1 0 0,0 0 0,0 0 0,1-14 0,-1 14 0,0 0 0,0 0 0,0 0 16,1 0-16,-1 0 0,0 0 0,14 0 0,-14 0 0,0 0 0,0 0 0,1 0 16,-1 0-16,0 0 0,0 0 0,14 0 0,-14 0 0,0 0 0,0 0 0,1 0 0,-1 0 0,0 0 0,27 0 15,-27 0-15,40 0 0,-40 0 0,0 0 0,1 0 16,-1 0-16,0 0 0,13 0 0,-12 0 0,-1 0 0,0 0 0,0 0 0,1 0 0,-1 0 0,0 0 16,0 0-16,1 0 0,-1 0 0,13 0 0,-13 0 0,1 0 0,-1 0 0,0 0 0,0 0 0,1 0 15,-1 0-15,13 0 0,-13 0 0,1 0 0,-1 0 0,40 0 0,-40 0 0,0 0 16,1 0-16,12 0 0,-13 0 0,27 0 0,-27 0 0,40 0 15,-40 0-15,27 0 0,-27 0 0,0 0 0,1 0 0,12 0 0,-13 0 0,1 0 0,-1 0 16,13 0-16,-12 14 0,-1-14 0,0 0 0,0 0 0,0 0 0,14 0 0,-14 0 0,0 0 0,1 0 16,-1 0-16,0 0 0,0 0 0,27 0 0,-27 0 0,0 0 0,1 0 0,-1 0 15,0 0-15,0 0 0,1 0 0,-1 0 0,0 0 0,0 0 0,0 0 0,1 0 0,-14 13 0,13-13 0,0 0 16,0 0-16,1 0 0,-1 0 0,0 0 0,0 0 0,1 0 0,-1 0 0,0 0 0,0 0 0,0 0 0,1 0 16,-1 0-16,0 0 0,0 0 0,1 0 0,-1 0 0,0 0 0,0 0 0,1 0 0,-1 0 0,0 0 15,0 0-15,0 0 0,1 0 0,-1 0 0,0 0 0,0 13 0,1-13 0,-1 0 0,0 0 16,0 0-16,0 0 0,1 0 0,-1 0 0,0 0 0,0 0 0,1 0 0,-1 0 0,0 0 0,0 0 15,1 0-15,-1 0 0,0 0 0,0 0 0,0 0 0,1 0 0,-1 0 0,0 0 16,0 0-16,1 0 0,-1 0 0,0 0 0,0 0 0,1 0 16,-1 0-16,0 0 0,0 0 0,0 0 0,1 0 0,-1 0 0,0 0 15,0 0-15,1 0 0,-1 0 0,0 0 0,0 0 0,1 0 0,-1 0 16,0 0-16,0 0 0,0 0 0,1 0 0,-1 0 0,-13 13 0,13-13 16,0 0-16,1 0 0,-1 0 0,0 0 0,0 0 0,1 0 0,-1 0 0,0 0 15,0 0-15,0 0 0,1 0 0,-1 0 0,0 0 0,0 0 16,1 0-16,-1 0 0,0 0 0,0 0 0,0 0 15,1 0-15,-1 0 0,0 0 0,0 0 0,1 0 0,-1 0 16,0 0-16,0 0 0,1 0 0,-1 0 0,0 0 0,0 0 0,0 0 16,1 0-16,-1 0 0,0 0 0,0 0 0,1 0 0,-1 0 0,0 0 15,0 0-15,1 0 0,-1 0 0,0 0 0,0 0 0,0 0 0,1 0 0,-1 0 16,0 0-16,0 0 0,1 0 0,-1 0 0,0 0 0,0 0 0,0 0 16,1 0-16,-1 0 0,0 0 0,0 0 0,1 0 0,-1 0 15,0 0-15,0 0 0,1 0 0,-1 0 0,0 0 0,0 0 16,0 0-16,1 0 0,-1 0 0,0 0 0,0 0 0,1 0 15,-1 0-15,0 0 0,0 0 0,1 0 0,-1 0 0,0 0 0,0 0 16,0 0-16,1 0 0,-1 0 0,0 0 0,0 0 0,1 0 0,-1 0 0,0 0 16,0 0-16,1 0 0,-1 0 0,0 0 0,0 0 0,0 0 0,1 0 15,-1 0-15,0 0 0,0 0 0,1 0 0,-1 0 0,0 0 0,0 0 0,1 0 16,-1 0-16,0 0 0,0 0 0,0 0 0,1 0 0,-1 0 0,0 0 16,0 0-16,1 0 0,-1 0 0,0 0 0,0 0 0,0 0 0,1 0 15,-1 0-15,0 0 0,0 0 0,1 0 0,-1 0 0,0 0 0,0 0 16,1 0-16,-1 0 0,0 0 0,0 0 0,0 0 0,1 0 0,-1 0 0,0 0 15,0 0-15,1 0 0,-1 0 0,0 0 0,0 0 0,1 0 0,-1 0 0,0 0 16,0 0-16,0 0 0,1 0 0,-1 0 0,0 0 0,0 0 0,1 0 0,-1 0 16,0 0-16,0 0 0,0 0 0,1 0 0,-1 0 0,0 0 0,0 0 0,1 0 15,-1 0-15,0 0 0,0 0 0,1 0 0,-1 0 0,0 0 0,0 0 0,0 0 16,1 0-16,-1 0 0,0 0 0,0 0 0,1 0 0,-1 0 0,0 0 0,0 0 0,1 0 0,-1 0 16,0 0-16,0 0 0,0 0 0,1 0 0,-1 0 0,0 0 0,0 0 0,1 0 0,-1 0 15,0 0-15,0 0 0,1 0 0,-1 0 0,0 0 0,0 0 0,0 0 0,1 0 0,-1 0 16,0 0-16,0 0 0,1 0 0,-1 0 0,0 0 0,0 0 0,1 0 0,-1 0 15,0 0-15,0 0 0,0 0 0,1 0 0,-1 0 0,0 0 0,0 0 0,1 0 16,-1 0-16,0 0 0,0 0 0,0 0 0,1 0 0,-1 0 16,0 0-16,0 0 0,1 0 0,-1 0 0,0 0 0,0 0 0,1 0 0,-1 0 15,0 0-15,0 0 0,0 0 0,1 0 0,-1 0 0,0 0 0,0 0 16,1 0-16,-1 0 0,0 0 0,0 0 0,1 0 0,-1 0 0,0 0 16,0 0-16,0 0 0,1 0 0,-1 0 0,0 0 15,0 0-15,1 0 0,-1 0 0,0 0 0,0 0 16,0 0-16,1 0 0,-1 0 0,0 0 15,0 0-15,1 0 0,-1 0 0,0 0 0,0 0 0,1 0 16,-1 0-16,0 0 0,0 0 0,0 0 0,1 0 0,-1 0 16,0 0-16,0 0 0,1 0 0,-1 0 0,0 0 15,0 0-15,1 0 0,-1 0 0,0 0 16,0 0-16,0 0 0,1 0 16,-1 0-16,0 0 0,0 0 0,1 0 15,-1 0-15,0 0 0,0 0 0,1 0 16,-1 0-16,0 0 0,0 0 0,0 0 15,1 0-15,-1 0 0,0 0 0,0 0 0,1 0 16,-1 0-16,0 0 0,0 0 16,1 0-16,-1 0 0,0 0 15,0 0-15,0 0 16,1 0-16,-1 0 16,0 0-16,0 0 15,1 0 1,-1 0-16,0 0 0,0 0 15,0 0-15,1 0 16,-1 0-16,0 0 16,0 0-16,1 0 15,-1 0-15,0 0 0,0 0 16,1 0-16,-1 0 0,0 0 16,0 0-16,0 0 0,1 0 15,-1 0-15,0 0 0,0 0 16,1 0-16,-1 0 15,0 0-15,0 0 16,1 0-16,-1 0 16,0 0-1,0 0 17</inkml:trace>
</inkml:ink>
</file>

<file path=ppt/ink/ink4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3:29.46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5649 9684 0,'13'0'46,"1"0"-30,-1 0-16,0 0 0,0 0 0,1 0 16,-1 0-16,66 0 0,-52-13 15,-14 13-15,66 0 0,54-14 16,-120 14-16,0 0 0,0 0 0,0 0 0,120-13 16,-94 13-16,-25 0 15,131-13-15,-118 13 16,-1 0-16,67 0 15,-67 0-15,-13 0 0,14 0 0,13 0 16,-1 0-16,-12 0 16,-14 0-16,0 0 0,0 0 15,1 0-15,-1 0 0,0 0 0,0 0 16,1 0-16,-1 0 0,0 0 0,0 0 16,0 0-16,1 0 0,-1 0 15,0 0-15,0 0 0,1 0 16,-1 0-16,0 0 15,0 0 17,0 0 15</inkml:trace>
</inkml:ink>
</file>

<file path=ppt/ink/ink4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3:31.26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11153 9776 0,'0'-13'62,"13"13"-62,0 0 16,-13-13-16,13 13 0,0 0 0,1 0 0,-1 0 0,0 0 16,0 0-16,1 0 0,-1 0 0,0 0 0,0 0 0,-13-13 0,13 13 0,1 0 15,-1 0-15,0 0 0,0 0 0,1 0 0,-1 0 0,0 0 0,0 0 0,1 0 0,-1 0 0,0 0 0,-13-14 16,13 14-16,0 0 0,1 0 0,-1 0 0,0 0 0,0 0 0,1 0 0,12 0 0,-13 0 0,1 0 0,-1 0 0,0 0 0,0 0 0,0 0 16,1 0-16,-1-13 0,0 13 0,0 0 0,1 0 0,-1 0 0,13 0 0,-12 0 0,-1 0 0,0 0 0,0 0 0,0 0 0,1 0 0,-1 0 15,0 0-15,0 0 0,1 0 0,-1 0 0,0 0 0,0 0 0,14 0 0,-14 0 0,0 0 0,14 0 0,-14 0 0,0 0 16,0 0-16,1 0 0,-1 0 0,0 0 0,0 0 0,0 0 0,1 0 0,-1 0 0,0 0 0,0 0 0,1 0 0,-1 0 0,0 0 0,0 0 0,1 0 0,-1 0 15,0 0-15,0 0 0,0 0 0,1 0 0,-1 0 0,0 0 0,0 0 0,1 0 0,-1 0 0,0 0 0,14 0 0,-14 0 0,13 0 0,1 0 16,-14 0-16,0 0 0,0 0 0,1 0 0,-1-13 0,0 13 0,0 0 0,14 0 0,-14 0 0,13 0 0,-12 0 0,-1 0 0,0 0 0,0 0 16,1 0-16,-1 0 0,0 0 0,0 0 0,14 0 0,-14 0 0,13 0 0,-12 0 0,12 0 0,1 0 0,-14 0 0,13 0 15,-13 0-15,14 0 0,-14 0 0,0 0 0,14 0 0,-14 0 0,0 0 0,1 0 0,-1 0 0,0 0 0,0 0 0,0 0 16,1 0-16,-1 0 0,0 0 0,0 0 0,1 0 0,-1 0 0,0 0 0,0 0 0,1 0 0,-1 0 0,0 0 0,0 0 0,0 0 0,1 0 0,-1 0 16,13 0-16,-12 0 0,-1 0 0,0 13 0,0-13 0,0 0 0,1 0 0,-1 0 0,0 0 0,0 0 0,1 0 0,-1 0 15,0 0-15,0 0 0,1 0 0,-1 0 0,0 0 0,13 0 0,-12 0 0,-1 0 0,0 0 0,0 0 16,1 0-16,-1 0 0,0 0 0,0 0 0,1 0 0,-1 0 0,0 0 0,0 0 0,0 0 0,1 0 15,-1 0-15,0 0 0,0 0 0,1 0 0,-1 0 0,0 0 0,0 0 0,0 0 0,1 0 0,-1 0 16,0 0-16,0 0 0,1 0 0,-1 0 0,0 0 0,0 0 0,1 0 0,-1 0 0,0 0 0,0 0 0,0 0 16,1 0-16,-1 0 0,0 0 0,0 0 0,1 0 0,-1 0 0,0 0 0,0 0 0,1 0 0,-1 0 0,0 0 15,0 0-15,0 0 0,1 0 0,-1 0 0,0 0 0,0 0 0,1 0 0,-1 0 0,0 0 16,0 0-16,1 0 0,-1 0 0,0 0 0,0 0 0,0 0 0,1 0 16,-1 0-16,0 0 0,0 0 0,1 0 0,-1 0 0,0 0 0,0 0 0,1 0 15,-1 0-15,0 0 0,0 0 0,0 0 0,1 0 0,-1 0 0,0 0 0,0 0 16,1 0-16,-1 0 0,0 0 0,0 0 0,0 0 0,1 0 0,-1 0 0,0 0 15,0 0-15,1 0 0,-1 0 0,0 0 0,0 0 0,1 0 0,-1 0 0,0 0 16,0 0-16,0 0 0,1 0 0,-1 0 0,0 0 0,0 0 0,1 0 0,-1 0 16,0 0-16,0 0 0,1 0 0,-1 0 0,0 0 0,0 0 0,0 0 0,1 0 15,-1 0-15,0 0 0,0 0 0,1 0 0,-1 0 0,0 0 0,0 0 0,0 0 0,1 0 16,-1 0-16,0 0 0,0 0 0,1 0 0,-1 0 0,0 0 0,0 0 0,1 0 0,-1 0 16,0 0-16,0 0 0,0 0 0,1 0 0,-1 0 0,0 0 0,0 0 0,1 0 15,-1 0-15,0 0 0,0 0 0,1 0 0,-1 0 0,0 0 0,0 0 0,0 0 0,1 0 16,-1 0-16,0 0 0,0 0 0,1 0 0,-1 0 0,0 0 0,0 0 0,1 0 0,-1 0 15,0 0-15,0 0 0,0 0 0,1 0 0,-1 0 0,0 0 0,0 0 0,1 0 0,-1 0 16,0 0-16,0 0 0,1 0 0,-1 0 0,0 0 0,0 0 0,0 0 0,1 0 0,-1 0 16,0 0-16,0 0 0,1 0 0,-1 0 0,0 0 0,0 0 0,0 0 0,1 0 0,-1 0 15,0 0-15,0 0 0,1 0 0,-1 0 0,0 0 0,0 0 0,1 0 16,-1 0-16,0 0 0,0 0 0,0 0 0,1 0 0,-1 0 0,0 0 16,0 0-16,1 0 0,-1 0 0,0 0 0,0 0 0,1 0 0,-1 0 0,0 0 0,0 0 15,0 0-15,1 0 0,-1 0 0,0 0 0,0 0 0,1 0 0,-1 0 0,0 0 0,0 0 0,0 0 16,14 0-16,-14 0 0,0 0 0,1 0 0,-1 0 0,0 0 0,0 0 0,1 13 0,-1-13 0,0 0 0,0 0 15,0 0-15,1 0 0,-1 0 0,13 0 0,-12 0 0,-1 0 0,0 0 0,0 0 0,1 0 0,-1 0 0,0 0 16,0 0-16,0 0 0,1 0 0,-1 0 0,0 0 0,0 0 0,1 0 0,-1 0 16,0 0-16,0 0 0,1 0 0,-1 0 0,0 0 0,0 0 15,0 0-15,1 0 0,-1 0 0,0 0 0,0 0 16,1 0-16,-1 0 0,0 0 0,0 0 0,1 0 16,-1 0-16</inkml:trace>
</inkml:ink>
</file>

<file path=ppt/ink/ink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28.27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2474 9551 0,'13'0'46,"1"0"-46,-1 0 0,0 0 0,0 0 0,1 0 16,-1 0-16,0 0 0,0 0 0,0 0 0,1 0 0,-1 0 0,0 0 0,0 0 0,1 0 0,-1 0 16,13 0-16,1 0 0,12 0 0,-25 0 0,-1 0 0,0 0 0,40 0 0,-40 0 0,1 0 15,-1 0-15,0-13 0,27 13 0,-14 0 0,-13 0 0,1 0 0,65 0 0,-66 0 0,14 0 0,26 0 16,-27 0-16,-13 0 0,14 0 0,-14 0 0,53 0 0,-53 0 0,14 0 0,26 0 0,-27 0 0,-13 0 0,14 0 16,-14 0-16,66 0 0,-65 0 0,12 0 0,40 0 0,-53 0 0,14 0 0,-14 0 0,14 0 0,39 0 15,-40 0-15,1 0 0,39 0 0,-40 0 0,-12 0 0,12 0 0,0 0 0,41 0 0,-41 0 0,-13 0 0,14 0 0,52 0 16,-66 0-16,14 0 0,-14 0 0,66 0 0,-52 0 0,-1 0 0,-12 0 0,65 0 0,-66 0 15,14 0-15,-1 0 0,40 0 0,-39 0 0,-14 0 0,13 0 0,54 0 0,-54 0 0,1 0 0,39 0 16,-53 0-16,40 0 0,-40 0 0,27 0 0,-14 0 0,14 0 0,-27 0 0,27 0 0,-14 0 0,14 0 16,-27 0-16,27 0 0,-14 0 0,14 0 0,-27 0 0,14 0 0,-14 0 0,14 0 0,-14 0 0,13 0 0,-13 0 0,14 0 0,13 0 15,-27 0-15,0 0 0,14 0 0,25 0 0,-25 0 0,-14 0 0,0 0 0,40 0 0,-40 0 0,14 0 0,13 0 16,-14 0-16,-13 0 0,14 0 0,26 0 0,-40 0 0,13 0 0,-12 0 0,12 0 16,-13 0-16,1 0 0,-1 0 0,0 0 0,53 0 0,-53 0 0,1 0 0,38 0 0,-38 0 15,-1 0-15,40 13 0,-40-13 0,40 0 0,-40 0 0,14 0 0,-1 0 16,-13 0-16,1 0 0,25 0 0,-25 0 0,-1 0 0,26 0 0,-25 0 0,-1 0 15,13 0-15,-12 0 0,-1 0 0,0 0 0,14 0 0,-14 0 0,0 0 0,13 0 16,-12 0-16,-1 0 0,0 0 0,0 0 0,1 0 0,-1 0 0,0 0 0,0 0 0,1 0 0,-1 0 16,13 0-16,-13 0 0,14 0 0,-14 0 0,0 0 0,1 0 0,-1 0 0,0 0 0,0 0 15,27 0-15,-27 0 0,27 0 0,-27 0 0,27 0 16,-27 0-16,0 0 0,14 0 0,-14 0 0,27 0 0,-27 0 0,0 0 16,27 0-16,-27 0 0,27 0 0,-27 0 0,0 0 0,0 0 0,14 0 15,-14 0-15,27 0 0,-27 0 0,0 0 0,14 0 0,-14 0 0,0 0 16,14 0-16,-14 0 0,26 0 0,-25 0 0,-1 0 0,13 0 15,-12 0-15,12 0 0,-13 0 0,1 0 0,12-13 0,-13 13 0,0 0 0,27 0 16,-27 0-16,1 0 0,25 0 0,-25 0 0,38 0 0,-38 0 16,52 0-16,-53 0 0,53 0 0,-53 0 0,54 0 15,-54 0-15,40 0 0,-40 0 0,0 0 0,27 0 0,-27 0 0,0 0 16,27 0-16,-14 0 0,-12 0 0,-1 0 0,13 0 0,-12 0 0,25 0 16,-25 0-16,-1 0 0,13 0 0,-13 0 0,1 0 0,-1 0 0,0 0 0,14 0 0,-14 0 0,0 0 15,13 0-15,-12 0 0,-1 0 0,0 0 0,0 0 0,1 0 0,-1 0 0,0 0 0,14 0 16,-14 0-16,26 0 0,-25 0 0,-1 0 0,0 0 0,14 0 0,-14 0 0,40 0 15,-40 0-15,27 0 0,-14 0 0,-13 0 0,27 0 0,-27 0 16,27 0-16,-27 0 0,0 0 0,27 0 0,-27 0 0,27 0 16,-27 0-16,1 0 0,25 0 0,-26 0 0,27 0 0,-27 0 0,1 0 15,-1 0-15,13 0 0,-13 0 0,14 0 0,-14 0 0,0 0 0,1 0 0,12 0 16,-13 0-16,1 0 0,12 0 0,-13 0 0,0 0 0,1 0 0,12 0 0,-13 0 0,1 0 16,12 0-16,-13 13 0,1-13 0,-1 0 0,0 0 0,0 0 0,0 0 0,1 0 0,25 0 15,-25 0-15,-1 0 0,0 0 0,27 0 0,-27 0 0,40 0 0,-40 0 0,27 0 16,-27 0-16,0 0 0,0 0 0,14 0 0,-14 0 0,14 0 0,-14 0 15,0 0-15,14 0 0,-14 0 0,0 0 0,27 0 0,-27 0 0,13 0 16,-12 0-16,12 0 0,-13 0 0,14 0 0,-14 0 0,0 0 16,0 0-16,1 0 0,-1 0 0,0 0 0,0 0 0,1 0 0,-1 0 15,0 0-15,14 0 0,-14 0 0,13 0 0,-13 0 0,14 0 16,-14 0-16,0 0 0,14 0 0,-14 0 0,27 0 0,-27 0 16,13 0-16,-12 0 0,-1 0 0,0 0 0,0 0 0,1 0 0,-1 0 15,0 0-15,0 0 0,0 0 0,1 0 0,-1 0 0,0 0 0,0 0 16,1 0-16,-1 0 0,0 0 0,0 0 15,1 0-15,-1 0 0,0 0 0,0 0 16,0 0-16,1 0 0,-1 0 0,0 0 16,0 0-16,1 0 15,-1 0-15,0 0 16,0 0 31,0 0-47,1 0 15,-1 0-15,0 0 0,0 0 0,1 0 0,-1 14 16,0-14-16,0 0 0,1 0 0,-1 0 0,0 0 16,0 0-16,0 0 0,-13 13 0,14-13 0,-1 0 15</inkml:trace>
</inkml:ink>
</file>

<file path=ppt/ink/ink5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04.75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2606 16140 0,'14'0'31,"-1"0"-16,0 0 1,0 0-16,1 0 16,-1 0-1,0 0-15,0 0 0,1 0 0,-1 0 16,0 0-16,0 0 0,0 0 0,1 0 0,-1 0 0,0 0 0,0 0 16,1 0-16,-1 0 0,0 0 0,0 0 0,1 0 0,-1 0 0,0 0 0,0 0 0,0 0 15,1 0-15,-1 0 0,27 0 0,-27 0 0,0 0 0,0 0 0,1 0 0,12 0 0,-13 0 16,27 0-16,-27 0 0,0 0 0,40-14 0,-40 14 0,1 0 0,39 0 0,-40 0 15,0 0-15,27-13 0,-27 13 0,0 0 0,0 0 0,27 0 0,-27 0 0,1 0 0,-1 0 0,0 0 0,27-13 16,-27 13-16,0 0 0,27 0 0,-27 0 0,0 0 0,1 0 0,25 0 0,-26 0 16,1 0-16,-1 0 0,0 0 0,0 0 0,1 0 0,-1 0 0,0 0 0,0 0 0,1 0 0,25 0 15,-26 0-15,1 0 0,-1 0 0,0 0 0,0 0 0,1 0 16,-1 0-16,0 0 0,0 0 0,1 0 0,-1 0 0,0 0 16,0 0-16,0 0 0,1 0 0,-1 0 15,0 0-15,0 0 0,14 0 16,-14 0-16,0 0 0,1 0 0,-1 0 15,0 0-15,0 13 0,0-13 0,1 0 16,-1 0-16,0 0 0,0 0 0,1 0 0,-1 0 16,0 0-16,0 0 0,1 0 0,-1 13 15,0-13-15,0 0 16,0 0-16,1 0 0,-1 0 31,0 0-15,-13 14-16,13-14 15,1 0 1,-1 0-16,0 0 0,0 0 16,0 0-1,1 0-15,-1 0 16,0 0-16,0 0 0,-13 13 16,14-13-16,-1 0 0,0 0 15,0 0 1,1 13-16,-1-13 15,0 0-15,0 0 16,-13 13-16,13-13 0,1 0 47</inkml:trace>
</inkml:ink>
</file>

<file path=ppt/ink/ink5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09.96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4101 5252 0,'14'0'78,"-1"0"-78,0 0 0,0 0 16,1 0-16,-1 0 0,0 0 0,0 0 0,-13 13 0,13-13 0,1 0 15,-1 0-15,0 0 0,0 0 0,1 0 0,-1 0 0,0 0 0,0 0 0,1 0 16,-1 0-16,0 0 0,0 0 0,0 0 0,1 0 0,-1 0 0,0 0 0,0 0 0,1 0 16,-1 0-16,0 0 0,0 0 0,0 0 0,1 0 0,-1 0 0,0 0 0,0 0 0,1 0 15,-1 0-15,0-13 0,0 13 0,1 0 0,-1 0 0,0 0 0,0 0 0,0 0 0,1 0 16,-1 0-16,0 0 0,-13-13 0,13 13 0,1 0 0,-1 0 0,0 0 0,0 0 0,1 0 0,-1 0 0,0 0 0,0 0 16,0 0-16,1 0 0,-1 0 0,0 0 0,14 0 0,-14 0 0,40 0 15,-40 0-15,-13 13 0,13-13 0,14 0 0,-27 13 0,39-13 0,-25 0 16,12 13-16,-13-13 0,14 14 0,-14-1 0,0-13 15,0 0-15,1 0 0,-14 13 0,26-13 0,-26 13 0,13-13 0,1 0 16,-1 0-16,0 14 0,0-14 0,0 0 0,1 0 16,-1 0-16,0 0 0,-13 13 0,13-13 0,1 0 0,-1 0 15,0 0-15,14 0 0,-14 0 0,13 0 0,-13 0 0,1 0 16,-1 0-16,0 0 0,0 0 0,1 0 0,-1 0 0,0 0 0,0 0 0,1 0 16,-1 0-16,0 0 0,0 0 0,0 0 0,1 0 0,-1 0 0,0 0 0,0 0 0,1 0 0,-1-13 0,0 13 15,0 0-15,0 0 0,1 0 0,-1 0 0,0 0 0,0 0 0,1-14 0,-1 14 0,0 0 0,0 0 16,1-13-16,-1 13 0,0 0 0,0 0 0,0 0 0,-13-13 0,14 13 0,-1 0 0,0 0 0,0 0 0,1 0 0,-1 0 0,0 0 15,14 0-15,-14-13 0,0 13 0,0 0 0,0 0 0,1-14 0,-1 14 0,13 0 0,-12 0 0,-1 0 0,0 0 16,0 0-16,0-13 0,1 13 0,-1 0 0,13 0 0,-12 0 0,-1 0 0,0 0 0,0 0 0,14 0 0,-14 0 0,0 0 16,0 0-16,1 0 0,12 0 0,-13 0 0,1 0 0,-1 0 0,0 0 0,0 0 0,1 0 0,-1 0 0,0 0 0,0 0 0,0 0 15,1 0-15,-1 0 0,0 0 0,14 0 0,-14 0 0,0 0 0,0 0 0,1 0 0,-1 0 0,0 0 0,0 0 0,0 0 0,1 0 16,-1 0-16,-13 13 0,13-13 0,14 0 0,-14 0 0,0 0 0,0 14 0,14-14 0,-14 0 0,0 0 0,0 13 0,1-13 0,-1 0 16,0 0-16,0 0 0,1 0 0,-1 0 0,0 0 0,0 0 0,0 0 0,1 13 0,-1-13 0,0 0 0,0 0 0,1 0 0,-1 13 0,0-13 15,0 0-15,1 0 0,-1 0 0,0 14 0,0-14 0,0 0 0,1 0 0,-1 0 0,0 0 0,0 0 0,1 0 16,-1 0-16,0 0 0,0 13 0,1-13 0,-1 0 0,0 0 0,0 0 0,0 13 0,1-13 0,-1 0 0,0 0 15,0 0-15,1 0 0,-1 13 0,0-13 0,0 0 0,0 0 0,1 0 0,-1 0 0,0 0 0,0 0 16,1 0-16,-1 0 0,0 0 0,0 0 0,1 0 0,-1 0 0,0 0 0,0 0 0,0 0 0,1 0 0,-1 0 16,0 0-16,0 0 0,1 0 0,-1 0 0,0 0 0,0 0 0,1 0 0,-1 0 0,0 0 0,0 0 0,0 0 0,1 0 15,-1 0-15,0 0 0,0 0 0,1 0 0,-1 0 0,0 0 0,0 0 0,1 0 16,-1 0-16,0 0 0,0 0 0,0 0 0,1 0 0,-1 0 0,0 0 16,0 0-16,1 0 0,-1 0 0,0 0 0,0 0 0,1 0 0,-1 0 15,0 0-15,0 0 0,0 0 0,1 0 0,-1 0 0,0 0 0,0 0 16,1 0-16,-1 0 0,0 0 0,0 0 0,0 0 0,1 0 0,-1 0 0,0 0 15,0 0-15,1 0 0,-1 0 0,0 0 0,0 0 0,1 0 0,-1 0 0,0 0 0,0 0 0,0 0 16,1 0-16,-1 0 0,0 0 0,0 0 0,1 0 0,-1 0 0,0 0 0,0 0 0,1 0 0,-1 0 0,0 0 0,0 0 0,0 0 16,14 0-16,-14 0 0,0 0 0,1 0 0,-1 0 0,0 0 0,0 0 0,14-13 0,-14 13 0,0 0 0,0 0 15,1 0-15,-1 0 0,0 0 0,0 0 0,1-13 0,-1 13 0,0 0 0,0 0 0,0 0 0,1 0 0,-1 0 16,0-13-16,0 13 0,1 0 0,-1 0 0,0 0 0,0 0 0,1 0 0,-1 0 0,0 0 0,0 0 0,0 0 0,1-14 16,-1 14-16,0 0 0,0 0 0,1 0 0,-1 0 0,-13-13 0,13 13 0,0 0 0,1 0 0,-1 0 0,0 0 0,0 0 0,-13-13 15,13 13-15,1 0 0,-1 0 0,0 0 0,0 0 0,1 0 0,-1 0 0,0 0 0,0 0 0,1 0 0,-1 0 0,0 0 16,-13-13-16,13 13 0,0 0 0,1 0 0,12 0 0,-13 0 0,1 0 0,-1 0 0,0-14 0,13 14 0,-12 0 0,-1 0 15,0 0-15,0 0 0,14 0 0,-14 0 0,0 0 0,1 0 0,-1 0 0,0-13 0,13 13 0,-12 0 0,-1 0 16,0 0-16,0 0 0,1 0 0,-1 0 0,0 0 0,0 0 0,1 0 0,-1 0 0,0 0 0,0 0 0,0 0 16,1 0-16,-1 0 0,0 0 0,0 0 0,1 0 0,-1 0 0,0 0 0,0-13 0,0 13 15,1 0-15,-1 0 0,0 0 0,0 0 0,1 0 16,-1 0-16,0 0 0,0 0 0,1 0 0,-1 0 16,0 0-16,0 0 0,0 0 0,1 0 0,-1 0 0,0 0 0,0 0 0,1 0 15,-1 0-15,0 0 0,0 0 0,1 0 0,-1 0 0,0 0 0,0 0 0,0 0 0,1 0 16,-1 0-16,0 0 0,0 0 0,1 0 0,-1 0 0,0 0 0,0 0 0,1 0 0,-1 0 0,0 0 15,0 0-15,0 0 0,1 0 0,-1 0 0,0 0 0,0 0 0,1 0 0,-1 0 16,0 0-16,0 0 0,1 0 0,-1 0 0,0 0 0,0 0 0,0 0 0,1 0 16,-1 0-16,0 0 0,0 0 0,1 0 0,-1 0 0,0 0 0,0 0 15,0 0-15,1 0 0,-1 0 0,0 0 0,0 0 0,1 0 0,-1 0 16,0 0-16,0 0 0,1 0 0,-1 0 0,0 0 0,0 0 0,0 0 0,1 0 16,-1 0-16,0 0 0,0 0 0,1 0 0,-1 0 0,0 0 0,0 0 0,1 0 0,-1 0 15,0 0-15,0 0 0,0 0 0,1 0 0,-1 0 0,0 0 0,0 0 0,1 0 0,-1 0 16,0 0-16,0 0 0,0 0 0,1 0 0,-1 0 0,0 0 0,0 0 0,1 0 0,-1 0 15,0 0-15,0 0 0,1 0 0,-1 0 0,0 0 0,0 0 0,0 0 16,1 0-16,-1 0 0,0 0 0,0 0 0,1 0 0,-1 0 0,0 13 0,0-13 16,1 0-16,-1 0 0,0 0 0,0 0 0,0 0 0,1 0 0,-1 0 0,0 0 0,14 0 15,-14 0-15,13 0 0,-12 0 0,-1 0 16,0 0-16,0 0 0,0 0 0,1 0 0,-1 0 0,0 0 0,14 0 16,-14 0-16,0 0 0,0 0 0,1 0 15,12 0-15,-13 0 0,0 0 0,1 0 0,-1 0 16,0 0-16,0 0 0,1 0 0,12 0 0,-13 0 0,14 0 15,-14 0-15,27 0 0,-27 0 0,0 0 0,0 0 0,1 0 16,-1 0-16,0 0 0,13 0 0,-12 0 0,-1 0 0,13 0 0,-12 0 0,-1 0 0,0 0 16,14 0-16,-14 0 0,26 0 0,-25 0 0,-1 0 0,0 0 0,0 0 0,1 0 15,-1 0-15,13 0 0,-13 0 0,14 0 0,-14 0 0,14 0 16,-14 0-16,0 0 0,0 0 0,1 0 0,-1 0 0,0 0 0,0 0 0,0 0 0,14 0 16,-14 0-16,0 0 0,1 0 0,-1 0 0,0 0 0,0 0 0,14 0 15,-14 0-15,27 0 0,-27 0 0,0 0 0,14 0 0,-14 0 0,27 0 16,-27 0-16,13 0 0,-13 0 0,1 0 0,-1 0 0,0 0 15,0 0-15,1 0 0,-1 0 0,0 0 0,0 0 0,1 0 0,-1 0 16,0 0-16,0 0 0,14 0 0,-14 0 0,0 0 16,0 0-16,1 0 0,12 0 0,-13 0 0,0 0 15,1 0-15,-1 0 0,0 0 0,0 0 0,1 0 0,-1 0 0,0 0 16,0 0-16,1 0 0,-1 0 0,0 0 0,0 0 0,0 0 0,1 0 0,12 0 16,-13 0-16,14 0 0,-14 0 0,14 0 0,-14 0 15,13 0-15,-13 0 0,1 0 0,-1 0 0,0 0 0,0 0 16,1 0-16,-1 0 0,0 0 0,0 0 0,0 0 0,1 0 15,-1 0-15,0 0 0,0 0 0,1 0 16,-1 0-16,0 0 0,0 0 0,1 0 0,-1 0 16,0 0-16,0 0 0,0 0 0,1 0 0,-1 0 0,0 0 15,0 0-15,1 0 0,-1 0 0,0 0 0,0 0 0,1 0 16,-1 0-16,0 0 0,0 0 0,0 0 0,1 0 0,-1 0 16,0 0-16,0 0 0,1 0 0,-1 0 0,0 0 0,0 0 15,1 0-15,-1 0 0,0 0 0,0 0 0,0 0 0,1 0 0,-1 0 0,0 0 16,0 0-16,1 0 0,-1 0 0,0 0 0,0 0 0,1 0 0,-1 0 0,0 0 0,0 0 15,0 0-15,1 0 0,-1 0 0,0 0 0,0 0 0,-13-13 0,14 13 0,-1 0 0,0 0 0,0 0 16,0 0-16,1 0 0,-1 0 0,0 0 0,0 0 0,1 0 0,-1 0 0,0 0 0,0 0 0,1 0 0,-1 0 16,0 0-16,0 0 0,0 0 0,1 0 0,-1 0 0,0 0 0,0 0 0,1 0 0,-1 0 0,0 0 0,0 0 0,1 0 15,-1 0-15,0 0 0,0-13 0,0 13 0,1 0 0,-1 0 0,0 0 0,0 0 0,1 0 0,-1 0 16,0 0-16,0 0 0,0 0 0,1 0 0,-1-13 0,0 13 0,0 0 0,1 0 0,-1 0 0,0 0 16,0 0-16,1 0 0,-1 0 0,0 0 0,0 0 0,0 0 0,1 0 0,-1 0 0,0 0 0,0 0 0,1 0 15,-1 0-15,0 0 0,0-14 0,1 14 0,-1 0 0,0 0 0,0 0 0,0 0 0,1 0 0,-1 0 0,0-13 0,14 13 16,-14 0-16,0 0 0,0 0 0,1 0 0,-1 0 0,0 0 0,0 0 0,14 0 0,-14 0 0,-13-13 0,13 13 0,0 0 0,1 0 15,-1 0-15,0 0 0,0 0 0,14 0 0,-14 0 0,0 0 0,0 0 0,1 0 0,-1 0 0,0 0 0,0 0 0,1 0 16,12 0-16,-13 0 0,0 0 0,1 0 0,-1 0 0,0 0 0,0 0 0,1 0 0,-1 0 0,0 0 0,14 0 0,-14 0 16,0 0-16,13-13 0,-12 13 0,-1 0 0,0 0 0,0 0 0,1 0 0,-1 0 0,0 0 15,0 0-15,1 0 0,-1 0 0,0 0 0,0 0 0,0 0 0,1 0 0,-1 0 0,0 0 0,0 0 16,1 0-16,-1 0 0,0 0 0,0 0 0,0 0 0,1 0 0,-1 0 0,0 0 0,0 0 0,1 0 16,-1 0-16,0 0 0,0 0 0,1 0 0,-1 0 0,0 0 0,0 0 0,0 0 0,1 0 0,-1 0 0,0 0 15,0 0-15,1 0 0,-1 0 0,0 0 0,0 0 0,14 0 0,-14 0 0,27 0 16,-27 0-16,27 0 0,-27 0 0,0 0 0,0 0 0,1 0 0,-1 0 0,0 0 15,0 0-15,0 0 0,1 0 0,-1 0 0,0 0 0,0 0 0,1 0 0,-1 0 0,0 0 16,0 0-16,1 0 0,-1 0 0,0 0 0,0 0 0,0 0 0,1 0 0,-1 0 16,0 0-16,0 0 0,1 0 0,-1 0 0,0 0 0,0 0 0,0 0 0,1 0 15,-1 0-15,0 0 0,0 0 0,1 0 0,-1 0 0,0 0 0,0 0 16,1 0-16,-1 0 0,0 0 0,0 0 0,0 0 0,1 0 0,-1 0 0,0 0 16,0 0-16,1 0 0,-1 0 0,0 0 0,0 0 0,1 0 15,-1 0-15,0 0 0,0 0 0,0 0 16,1 0-16,-1 0 0,0 0 0,0 0 0,1 0 15,-1 0-15,0 0 0,0 0 0,0 0 0,1 0 16,-1 0-16,0 0 0,0 0 0,1 0 0,-1 0 16,0 0-16,0 0 0,1 0 15,-1 0-15,0 0 0,0 0 16,0 0-16,1 0 0,-1 0 16,0 0-16,0 0 15,-13 13-15,14-13 0,-1 0 0,0 0 16,0 0-16,1 0 0,-1 0 0,0 0 15,0 0-15,0 0 0,1 0 16,-1 0-16,0 0 0,0 0 16,1 0-16,-1 0 15,0 0 1,0 0-16,1 0 0,-1 0 16,0 0-16,0 0 15,0 0-15,1 0 16,-1 0-16,0 0 15,0 0-15,1 0 16,-1 0-16,0 0 16,0 0-16,1 0 0,-1 0 0,0 0 0,0 0 15,0 0-15,1 0 0,-1 0 0,0 0 0,0 0 0,-13 13 0,14-13 0,-1 0 0,0 0 16,0 0-16,0 0 0,1 0 0,-1 0 0,0 0 0,0 0 0,1 0 0,-1 0 0,0 0 0,0 0 0,1 0 16,-1 0-16,0 0 0,0 0 0,0 0 0,1 0 0,-1 0 0,0 0 0,0 0 0,1 0 0,-1 0 0,13 0 0,-12 0 0,-1 0 15,0 0-15,0 0 0,0 0 0,1 0 0,-1 0 0,0 0 0,14 0 0,-14 0 0,0 0 0,0 0 0,0 0 0,1 0 0,-1 0 16,0 0-16,14 0 0,-14 0 0,13 0 0,1 0 0,-14 0 0,0 0 0,0 0 0,1 0 0,-1 0 0,13 0 0,-12 0 0,12 0 15,1 0-15,-14 0 0,0 0 0,13 0 0,-12 0 0,-1 0 0,0 0 0,0 0 0,14 0 0,-14 0 0,14 0 0,-1 0 0,-13 0 16,0 0-16,14 0 0,-14 0 0,0 0 0,1 0 0,12 0 0,-13 0 0,1 0 0,12 0 0,-13 0 0,14-13 0,-14 13 0,0 0 0,0 0 0,14 0 0,-14 0 16,13 0-16,-12 0 0,12 0 0,-13 0 0,1 0 0,12 0 0,-13 0 0,14 0 0,-14 0 0,13 0 0,-12 0 0,12 0 0,-13 0 0,14 0 0,-14 0 0,27 0 15,-14 0-15,-13 0 0,14 0 0,-14-13 0,14 13 0,-14 0 0,13 0 0,-13 0 0,14 0 0,-14 0 0,27 0 0,-14 0 0,-12 0 16,12 0-16,40 0 0,-53 0 0,14-14 0,-14 14 0,53 0 0,-53 0 0,14 0 0,-14 0 0,67 0 16,-54 0-16,-13-13 0,67 13 0,-67 0 0,13 0 0,-12 0 0,25 0 0,-12 0 0,-1 0 15,27 0-15,-40 0 0,53-13 0,-52 13 0,-1 0 0,0 0 0,0 0 0,1 0 0,-1 0 0,0-13 16,0 13-16,0 0 0,1 0 0,-1 0 0,0 0 0,0 0 0,1 0 0,-1 0 0,27 0 0,-27-14 0,13 14 0,-13 0 15,14 0-15,-1 0 0,-12 0 0,12 0 0,-13 0 0,14 0 0,-14 0 0,13 0 0,-12 0 0,12 0 16,-13 0-16,1 0 0,25 0 0,-26 0 0,1 0 0,12 0 0,-13 0 0,1 0 0,12 0 0,-13 0 0,14 0 16,-14 0-16,0 0 0,0 0 0,1 0 0,-1 0 0,0 0 0,0 0 0,14 0 0,-14 0 0,0 0 0,1 0 15,-1 0-15,13 0 0,-13 0 0,1 0 0,-1 0 0,0 0 16,0 0-16,14 0 0,-14 0 0,0 0 0,1 0 16,-1 0-16,0 0 0,0 0 0,0 0 0,1 0 0,-1 0 15,0 0-15,0 0 0,1 0 0,-1 0 16,0 0-16,0 0 0,0 0 0,1 0 0,-1 0 0,0 0 15,0 0-15,1 0 0,12 0 0,-13 0 0,14 0 16,-14 0-16,13 0 0,-12 0 0,-1 0 0,13 0 0,-12 0 16,-1 0-16,0 0 0,0 0 0,1 0 0,-1 0 0,0 0 15,0 0-15,0 0 0,1 0 0,-1 0 0,0 0 16,0 0-16,1 0 0,-1 0 0,0 0 0,0 0 0,14 0 0,-14 0 16,0 0-16,0 0 0,1 0 0,-1 0 0,0 0 0,0 0 0,1 0 15,-1 0-15,0 0 0,0 0 0,0 0 0,1 0 0,-1 0 16,0 0-16,0 0 0,1 0 0,-1 0 15</inkml:trace>
</inkml:ink>
</file>

<file path=ppt/ink/ink5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11.33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2620 6178 0,'13'0'62,"0"0"-62,0 0 0,1 0 0,-1 0 16,0 0-16,0 0 0,1 0 0,-1 0 0,0 0 0,0 0 0,0 0 0,14 0 0,-14 0 0,14 0 15,-14 0-15,13 0 0,-12 0 0,-1 0 0,13 0 0,-13 0 0,14 0 0,-1 0 0,-12 0 0,12 0 0,-13 0 0,14 0 0,-14 0 16,13 0-16,-12 0 0,12 0 0,-13 0 0,14 0 0,-14 0 0,13 0 0,-12 0 0,12 0 0,1 0 0,-1 0 0,1 0 0,-14 0 0,26 0 0,-25 0 0,12 0 16,1 0-16,-1 0 0,1 0 0,-14 0 0,13 0 0,14 0 0,-27 0 0,14 0 0,-1 0 0,0 0 0,1 0 0,-1 0 0,1 0 0,-1 0 0,1 0 0,-1 0 15,1 0-15,-1 0 0,-13 0 0,14 0 0,-1 0 0,1 0 0,-1 0 0,1 0 0,-1 0 0,1 0 0,-14 0 0,27 0 0,-27 0 0,13 0 0,1 0 16,-1 0-16,1 0 0,-14 0 0,13 0 0,14 0 0,-27 0 0,14 0 0,-14 0 0,13 0 0,14 0 0,-27 0 0,14 0 0,-14 0 0,13 0 0,1 0 0,-14 0 16,14 0-16,-1 0 0,0 0 0,-12 0 0,12 0 0,-13 0 0,14 0 0,-1 0 0,-12 0 0,12 0 0,-13 0 0,14 0 0,-1 0 0,1 0 0,-14 0 0,13 0 15,-13 0-15,14 0 0,-14 0 0,0 0 0,1 0 0,12 0 0,-13 0 0,1 0 0,12 0 0,0 0 0,-12 0 0,-1 0 0,0 0 0,0 0 16,1 0-16,-1 0 0,0 0 0,0 0 0,1 0 0,-1 0 0,0 0 0,0 0 0,0 13 0,1-13 0,-1 0 0,0 0 0,0 0 15,1 0-15,-1 0 0,0 0 0,0 0 0,1 0 0,-1 0 0,0 0 0,0 0 0,-13 13 16,13-13-16,1 0 0,-1 0 0,0 0 0,0 0 0,1 0 0,-1 0 16,0 0-16,0 0 0,1 0 0,-1 0 0,0 0 0,0 0 15,0 0-15,1 0 0,-1 0 0,0 0 0,0 0 16,1 0-16,-1 0 0,0 0 0,0 0 0,0 0 0,1 0 16,-1 0-16,0 0 0,0 0 0,1 0 0,-1 0 0,0 0 15,0 0-15,1 0 0,-1 0 0,0 0 0,0 0 16,0 0-16,1 0 0,-1 0 0,0 0 0,0 0 15,1 0-15,-1 0 0,0 0 16,0 0-16,1 0 0,-1 0 0,0 0 0,0 0 16,0 0-16,1 0 15,-1 0-15,0 0 47,0 0-16</inkml:trace>
</inkml:ink>
</file>

<file path=ppt/ink/ink5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15.16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2567 7250 0,'13'0'0,"0"0"16,0 0-16,1 0 0,-1 0 0,0 0 0,0 0 0,1 0 15,-1 0-15,0 0 0,0 0 0,1 0 0,-1 0 0,0 0 0,0 0 0,0 0 0,1 0 16,-1 0-16,0 0 0,0 0 0,27-14 0,-13 14 0,-1 0 0,-13 0 0,27-13 0,-14 13 0,-12 0 15,25 0-15,-12 0 0,-14 0 0,13-13 0,54 13 0,-67 0 0,13 0 0,-12 0 0,52 0 16,-53 0-16,14 0 0,39 0 0,-40 0 0,-13 0 0,14 0 0,-1 0 0,27 0 0,-13 0 0,-27 0 0,14 0 16,39 0-16,-53 0 0,13 0 0,-12 0 0,52 0 0,-53 0 0,13 0 0,-12 0 0,39 0 15,-27 0-15,1 0 0,-14 0 0,26 0 0,-12 0 0,-14 0 0,27 0 0,-14 0 0,40 0 16,-52 0-16,-1 0 0,0 0 0,14 0 0,-14 0 0,13 0 16,-12 0-16,12 0 0,-13 0 0,0 0 0,1 0 15,-1 0 1,0 0-16,0 0 15,1 0 1,-1 0 0,0 0 15</inkml:trace>
</inkml:ink>
</file>

<file path=ppt/ink/ink5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17.03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6112 7263 0,'13'0'32,"1"0"-17,-1 0-15,0 0 0,0 0 0,1 0 16,-14-13-16,13 13 0,0 0 0,0 0 0,0 0 0,1 0 0,-1 0 0,0 0 15,0 0-15,1 0 0,-1 0 0,0 0 0,0 0 0,1 0 0,-1 0 0,0 0 0,0 0 0,0 0 16,1 0-16,-1 0 0,0 0 0,0 0 0,1 0 0,-1 0 0,0 0 0,0 0 0,14-14 0,-14 14 0,0 0 16,0 0-16,1 0 0,-1 0 0,0 0 0,0 0 0,14 0 0,-1 0 0,-12 0 0,12 0 0,-13 0 15,14-13-15,-14 13 0,0 0 0,0 0 0,14 0 0,-14 0 0,0 0 0,1 0 0,12 0 0,-13 0 0,14 0 0,-14 0 0,0 0 0,0 0 0,27 0 16,-14 0-16,-12-13 0,-1 13 0,27 0 0,-14 0 0,1 0 0,-14 0 0,0 0 0,53 0 16,-53 0-16,14 0 0,-1 0 0,-12 0 0,12 0 0,0 0 0,-12 0 0,12 0 0,1 0 0,-1 0 15,-13 0-15,27 0 0,-27 0 0,53 0 0,-52 0 0,12 0 0,-13 0 0,14 0 16,-14 0-16,40 0 0,-40 0 0,0 0 0,1 0 0,38 0 0,-25 0 0,26 0 15,-27 0-15,-12-13 0,-1 13 0,0 0 0,0 0 0,14 0 0,-14 0 0,0 0 0,14 0 0,12 0 0,-12 0 0,-14 0 0,0 0 16,40 0-16,-40 0 0,1 0 0,52 0 0,-40 0 0,14 0 0,-27 0 0,66 0 16,-52 0-16,-14 0 0,14 0 0,-14 0 0,0 0 0,14 0 0,12 0 0,-12 0 0,-14 0 0,0 0 0,53 0 15,-39 0-15,92 0 0,-106 0 0,13 0 0,-12 0 16,25 0-16,-12 0 0,26 0 0,-27 0 0,1 0 0,-1 0 0,1 0 0,-14 0 0,27 0 16,-14 0-16,-13 0 0,0 0 0,14 0 0,-1 0 0,-12 0 0,-1 0 0,13 0 0,14 0 0,-27 0 15,14 0-15,-1 0 0,1 0 0,-14 0 0,0 0 0,0 0 0,40 0 0,-40 0 0,1 0 0,12 0 0,1 0 0,-14 0 16,0 0-16,0 0 0,0 0 0,27 0 0,-13 0 0,-14 0 0,13 0 0,1 0 0,-14 0 0,0 0 0,0 0 15,40 0-15,-39 0 0,-1 0 0,13 0 0,14 0 0,-27 0 0,14 0 0,-14 0 0,13 0 16,1 0-16,-14 0 0,0 0 0,40 0 0,-40 0 0,1 0 0,12 0 0,27 0 0,-40 0 0,0 0 0,40 0 16,-39 0-16,-1 0 0,13 0 0,14 0 0,-27 0 0,27 0 0,-27 0 0,0 0 0,1 0 0,39 0 15,-40 0-15,0 0 0,0 0 0,40 0 0,-40 0 0,1 0 0,12 0 0,14 0 0,-27 0 0,13 0 16,1 0-16,-1-14 0,1 14 0,-1 0 0,14 0 0,-27 0 0,0 0 0,14 0 0,-14 0 0,14 0 16,-14 0-16,13 0 0,1 0 0,12 0 0,-25 0 0,65 0 0,-53 0 0,27 0 15,-39 0-15,52 0 0,-40 0 0,27 0 16,-26 0-16,25 0 0,-38 0 0,39 0 0,-40 0 0,0 0 0,0 0 0,27 0 15,-27 0-15,0 0 0,40 0 0,-39 0 0,-1 0 0,0 0 0,0 0 0,14 0 0,-14 0 16,0 0-16,0 0 0,27 0 0,-27 0 0,14 0 0,12 0 0,-25 0 0,12 0 0,1 0 16,-14 0-16,0 0 0,0 0 0,1 0 0,-1 0 0,13 0 0,-13 0 0,1 0 0,12 0 0,-13 0 0,40 0 15,-39 0-15,-1 0 0,26 0 0,-25 0 0,25 0 16,-25 0-16,-1 0 0,0 0 0,27 0 0,-27 0 0,0 0 0,14 0 0,-14 0 0,0 0 0,27 0 16,-27 0-16,0 0 0,14 0 0,-14 0 0,13 0 0,14 0 0,-27 0 15,27 0-15,-27 0 0,0 0 0,1 0 0,12 0 0,-13 0 0,27 0 16,-27 0-16,1 0 0,-1 0 0,13 0 0,-13 0 0,27 0 0,-27 0 0,1 0 15,-1 0-15,0 0 0,0 0 0,1 0 0,12 0 0,-13 0 0,14 0 16,-14 0-16,0 0 0,0 0 0,1 0 0,-1 0 0,0 0 0,0 0 0,0 0 0,1 0 16,12 0-16,-13 0 0,1 0 0,-1 0 0,0 0 15,0 0-15,1 0 0,-1 0 0,0 0 0,0 0 0,0 0 0,1 0 16,-1 0-16,13 0 0,-12 0 0,-1 0 0,0 0 16,14 0-16,-14 0 0,13 0 0,-13 0 0,14 0 15,-14 0-15,14 0 0,-14 0 0,0 0 0,0 0 0,0 0 16,1 0-16,-1 0 0,0 0 0,0 0 0,1 0 15,-1 0-15,0 0 0,0 0 0,1 0 16,-1 0-16,0 0 16,0 0-1,0 0 17</inkml:trace>
</inkml:ink>
</file>

<file path=ppt/ink/ink5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20.80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6192 8678 0,'13'0'0,"0"0"0,0 0 0,0 0 16,1 0-16,-1 0 0,0-13 0,0 13 0,1 0 0,-1 0 0,0 0 0,0 0 0,1 0 16,-1-13-16,0 13 0,0 0 0,0 0 0,1 0 0,-1 0 0,0 0 0,0 0 0,-13-13 0,14 13 0,-1 0 0,0 0 15,0 0-15,1 0 0,-1 0 0,0 0 0,0 0 0,0 0 0,1 0 0,-1 0 0,0 0 0,0 0 0,1 0 0,-1-14 16,0 14-16,0 0 0,1 0 0,-1 0 0,0 0 0,0 0 0,0 0 0,1 0 0,-1-13 0,0 13 0,0 0 0,1 0 16,-1 0-16,13 0 0,-12 0 0,-1 0 0,0 0 0,0-13 0,0 13 0,1 0 0,-1 0 0,0 0 0,0 0 0,1 0 0,-1 0 0,0 0 15,0 0-15,14 0 0,-14 0 0,13 0 0,-12 0 0,-1 0 0,0 0 0,0 0 0,1 0 0,-1 0 0,13 0 0,-13 0 0,14 0 16,-14-13-16,0 13 0,14 0 0,-1 0 0,-12 0 0,-1 0 0,13 0 0,1 0 0,-14 0 0,0 0 0,14 0 0,-1-14 0,-13 14 15,14 0-15,-14 0 0,0 0 0,0 0 0,1 0 0,12 0 0,-13 0 0,1 0 0,12 0 0,-13 0 0,14 0 0,-1 0 0,-13-13 0,14 13 16,-14 0-16,0 0 0,14 0 0,-14 0 0,13 0 0,-12 0 0,-1 0 0,0 0 0,14 0 0,-14 0 0,13 0 0,-12 0 0,12 0 0,-13 0 0,0 0 0,14 0 16,-14 0-16,14 0 0,-14 0 0,13 0 0,-12 0 0,12 0 0,-13 0 0,14 0 0,-14 0 0,13 0 0,-12 0 0,12 0 0,0 0 0,-12 0 0,12 0 15,-13 0-15,14 0 0,-14 0 0,14 0 0,-14 0 0,13 0 0,-13 0 0,14 0 0,-14 0 0,14 0 0,-14 0 0,13 0 0,-12 0 0,12 0 0,-13 0 16,14 0-16,-14 0 0,13 0 0,-12 0 0,12 0 0,-13 0 0,14 0 0,-14 0 0,13 0 0,-12 0 0,12 0 0,-13 0 0,14 0 0,-14 0 0,13 0 0,-12 0 16,12 0-16,-13 0 0,14 0 0,-14 13 0,14-13 0,-14 0 0,13 0 0,-13 0 0,14 0 0,-14 0 0,14 0 0,-14 0 0,13 0 0,-12 0 0,12 0 0,-13 0 15,14 0-15,-14 14 0,13-14 0,-12 0 0,12 0 0,-13 0 0,14 0 0,-14 0 0,0 0 0,14 0 0,-14 0 0,13 0 0,-12 0 0,12 0 0,-13 0 16,14 0-16,-14 0 0,13 0 0,-12 0 0,12 0 0,-13 0 0,14 0 0,-14 0 0,0 0 0,0 0 0,14 0 0,-14 0 0,14 0 0,-14 13 0,13-13 0,-12 0 15,12 0-15,-13 0 0,14 0 0,-14 0 0,13 0 0,-12 0 0,-1 0 0,13 0 0,-13 0 0,14 0 0,-14 0 0,14 0 0,-14 0 0,13 0 0,-12 0 16,-1 0-16,0 0 0,13 0 0,-12 0 0,12 0 0,-13 0 0,14 0 0,-14 0 0,0 0 0,14 0 0,-1 0 0,-13 0 0,14 13 0,-14-13 0,0 0 16,14 0-16,-1 0 0,-12 0 0,-1 0 0,13 0 0,-13 0 0,1 0 0,-1 0 0,0 0 0,14 0 0,-14 0 0,0 0 0,0 0 0,1 0 0,-1 0 15,0 0-15,0 13 0,14-13 0,-1 0 0,-13 0 0,1 0 0,-1 0 0,0 0 0,0 0 0,0 0 0,1 0 0,-1 0 0,0 0 0,0 0 16,1 0-16,12 0 0,-13 0 0,14 0 0,-1 0 0,-13 0 0,14 0 0,-14 0 0,14 0 0,-14 0 0,13 0 16,-12 0-16,-1 0 0,0 0 0,0 0 0,0 0 0,1 0 0,-1 0 0,0 0 0,0 0 0,1 0 0,-1 0 0,0 0 0,0 0 0,0 0 0,1 0 0,-1 0 15,0 0-15,0 0 0,1 0 0,-1 0 0,0 0 0,0 0 0,1 0 0,-1 0 0,0 0 0,0 0 0,0 0 0,1 0 0,-1 0 0,0 0 0,0 0 16,1 0-16,-1 0 0,0 0 0,0 0 0,1 0 0,-1 0 0,0 0 0,13 0 0,-12 0 0,-1 0 0,0 0 0,0 0 0,1 0 0,-1 0 15,0 0-15,0 0 0,1 0 0,-1 0 0,0 0 0,0 0 0,0 0 0,1 0 0,-1 0 0,13 0 0,-12 0 0,-1 0 16,0 0-16,0 0 0,1 0 0,-1 0 0,0 0 0,0 0 0,0 0 0,1 0 0,-1 0 0,0 0 0,0 0 0,1 0 16,-1 0-16,0 0 0,0 0 0,0 0 0,1 0 0,-1 0 0,0 0 0,0 0 0,1 0 0,-1 0 0,0 0 0,0 0 0,1 0 0,-1 0 15,0 0-15,0 0 0,0 0 0,1 0 0,-1 0 0,0 0 0,14 0 0,-14 0 0,0 0 0,14 0 16,-14 0-16,0 14 0,0-14 0,0 0 0,1 0 0,-1 0 0,0 0 0,0 0 0,1 0 0,-1 0 16,0 0-16,0 0 0,0 0 0,1 0 0,-1 0 0,0 0 0,0 0 0,1 0 0,-1 0 15,0 0-15,0 0 0,1 0 0,-1 0 0,0 0 0,0 0 16,0 0-16,1 0 0,-1 0 0,0 0 0,0 0 0,1 0 15,-1 0-15,0 0 0,0 0 0,1 0 0,-1 0 0,0 0 16,0 13-16,0-13 0,1 0 0,-1 0 0,0 0 0,0 0 0,1 0 16,-1 0-16,0 0 0,0 0 0,1 0 0,-1 0 15,0 0-15,0 0 0,0 0 0,1 0 16,-1 0-16,0 0 16</inkml:trace>
</inkml:ink>
</file>

<file path=ppt/ink/ink5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22.63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15478 8718 0,'14'0'0,"-1"0"0,0 0 16,0 0-16,1 0 0,-1 0 0,0 0 0,0 0 0,1 0 0,-1 0 0,0 0 0,0 0 0,0 0 0,1 0 0,-1 0 15,0 0-15,0 0 0,1 0 0,-1 0 0,0 0 0,0 0 0,1 0 0,-1 0 0,0 0 0,0 0 0,0 0 0,1 0 0,-1 0 0,13 0 0,-12 0 16,12 0-16,0 0 0,-12 0 0,12 0 0,-13 0 0,1 0 0,-1-13 0,0 13 0,0 0 0,1 0 0,-1 0 0,0 0 0,0 0 16,0 0-16,14 0 0,-14 0 0,0 0 0,14 0 0,-1 0 0,-12 0 0,12 0 0,-13 0 0,0 0 0,1 0 0,-1 0 0,0 0 15,0 0-15,1 0 0,12 0 0,-13 0 0,0 0 0,1 0 0,-1 0 0,13 0 0,-12 0 0,-1 0 0,0 0 0,0 0 16,1 0-16,12 0 0,-13 0 0,0 0 0,1 0 0,-1 0 0,0 0 0,0 0 0,1 0 0,12 0 0,-13 0 15,1 0-15,-1 0 0,0 0 0,0 0 0,0 0 0,1 0 0,-1 0 0,0 0 0,0 0 0,14 0 0,-14 0 16,0 0-16,1 0 0,-1 0 0,0 0 0,0 0 0,0 0 0,1 0 0,-1 0 0,0 0 0,14 0 0,-14 0 0,0 0 16,0 0-16,1 0 0,-1 0 0,0 0 0,13 0 0,-12 0 0,-1 0 0,0 0 0,0 0 0,1 0 0,12 0 0,-13 0 15,0 0-15,1 0 0,12 0 0,-13 0 0,1 0 0,-1 0 0,0 0 0,14 0 0,-14 0 0,0 0 16,0 0-16,0 0 0,1 0 0,-1 0 0,0 0 0,0 0 0,1 0 0,-1 0 0,0 0 0,0 0 0,1 0 0,-1 0 0,0 0 16,0 0-16,0 0 0,14 0 0,-14 0 0,0 0 0,1 0 0,-1 0 0,0 0 0,0 0 0,0 0 0,1 0 15,-1 0-15,0 0 0,0 0 0,1 0 0,-1 0 0,0 0 0,0 0 0,1 0 0,-1 0 0,0 0 0,0 0 16,0 0-16,1 0 0,-1 0 0,0 0 0,0 0 0,1 0 0,-1 0 0,0 0 0,0 0 0,1 0 15,-1 0-15,0 0 0,0 0 0,0 0 0,1 0 0,-1 0 0,0 0 0,0 0 0,1 0 0,-1 0 16,0 0-16,0 0 0,1 0 0,-1 0 0,0 0 0,0 0 0,0 0 0,1 0 0,-1 0 0,0 0 16,0 0-16,1 0 0,-1 0 0,0 0 0,0 0 0,1 0 0,-1 0 0,0 0 15,0 0-15,0 0 0,1 0 0,-1 0 0,0 0 0,0 0 0,1 0 16,-1 0-16,0 0 0,0 0 0,0 0 0,1 0 0,-1 0 16,0 0-16,0 0 0,1 0 0,-1 0 0,0 0 0,0 0 15,1 0-15,-1 0 0,0 0 0,0 0 0,0 0 0,1 0 16,-1 0-16,0 0 0,0 0 0,1 0 0,-1 0 0,0 0 15,0 0-15,1 0 0,-1 0 0,0 0 0,0 0 0,0 0 16,1 0-16,-1 0 0,0 0 0,0 0 0,1 0 0,-1 0 16,0 0-16,0 0 0,-13 13 0,13-13 0,1 0 0,-1 0 0,0 0 0,0 0 0,1 0 0,-1 0 15,0 0-15,0 0 0,1 0 0,-1 0 0,0 0 0,0 0 0,0 0 16,1 0-16,-1 0 0,0 0 0,0 0 0,1 0 0,-1 0 0,0 0 0,0 0 0,1 0 0,-1 0 0,0 0 16,0 0-16,0 0 0,1 0 0,-1 0 0,0 0 0,0 0 0,1 0 0,-1 0 0,13 0 0,-12 0 0,-1 0 15,0 0-15,0 0 0,0 0 0,1 0 0,-1 0 0,0 0 0,0 0 0,1 0 0,12 0 0,-13 0 0,1 0 0,-1 0 0,0 0 16,0 0-16,0 0 0,1 0 0,-1 0 0,0 0 0,0 0 0,1 0 0,-1 0 0,0 0 0,0 0 0,0 0 0,1 0 0,-1 0 0,0 0 15,0 0-15,1 0 0,-1 0 0,0 0 0,0 0 0,1 0 0,-1 0 0,0 0 0,13 0 0,-12 0 0,-1 0 0,0 0 16,0 0-16,1 0 0,-1 0 0,0 0 0,0 0 0,1 0 0,-1 0 0,13 0 0,-13 0 0,14 0 0,-1 0 0,-12 0 0,-1 0 0,0 0 16,0 0-16,0 0 0,1 0 0,-1 0 0,0 0 0,14 0 0,-1 0 0,-13 0 0,1 0 0,-1 0 0,0 0 0,0 0 0,14 0 0,-14 0 15,13 0-15,1 0 0,-14 0 0,14 0 0,-14 0 0,0 0 0,13 0 0,-12 0 0,-1 0 0,0 0 0,0 0 16,1 0-16,-1 0 0,0 0 0,0 0 0,1 0 0,-1 0 0,0 0 0,0 0 0,0 0 0,1 0 0,-1 0 0,0 0 16,0 0-16,1 0 0,-1 0 0,0 0 0,0 0 0,1 0 0,-1 0 0,0 0 0,0 0 15,0 0-15,1 0 0,-1 0 0,0 0 0,0 0 0,1 0 0,-1 0 0,0 0 0,0 0 16,0 0-16,1 0 0,-1 0 0,0 0 0,0 0 0,1 0 0,-1 0 0,0 0 0,0 0 15,1 0-15,-1 0 0,0 0 0,0 0 0,0 0 0,1 0 0,-1 0 0,0 0 0,0 0 0,1 0 0,-1 0 16,-13 13-16,13-13 0,0 0 0,1 0 0,-1 0 0,0 0 0,0 0 0,0 0 0,1 0 0,-1 0 0,0 0 0,0 0 16,1 0-16,-1 0 0,0 0 0,0 0 0,0 0 0,1 0 0,-1 0 0,0 0 0,0 0 15,1 0-15,-1 0 0,0 0 0,0 0 0,1 0 0,-1 0 16,0 0-16,0 0 0,0 0 0,1 0 0,-1 0 16,0 0-16,0 0 0,1 0 0,-1 0 15,0 0-15,0 0 0,1 0 0,-1 0 0,0 0 16,0 0-16,0 0 0,1 0 0,-1 0 0,0 0 0,0 0 0,1 0 15,-1 0-15,0 0 0,0 0 0,1 0 0,-1 0 16,0 0-16,0 0 0,0 0 0,1 0 16,-1 0-16,0 0 0,0 0 15,1 0-15,-1 0 16,0 0-16,0 0 16,1 0-16,-1 0 0,0 0 15,0 0-15,0 0 0,1 0 0,-1 0 16,0 0-16,0 0 0,1 0 15,-1 0-15,0 0 47</inkml:trace>
</inkml:ink>
</file>

<file path=ppt/ink/ink5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25.73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13812 9750 0,'0'-13'63,"13"13"-63,0 0 0,0 0 0,0 0 15,1 0-15,-1 0 0,0 0 0,0 0 0,1 0 0,-1 0 16,0 0-16,0 0 0,1 0 0,-1 0 0,0 0 0,0 0 0,0 0 0,1 0 0,-1 0 15,0 0-15,0 0 0,1 0 0,-1 0 0,0 0 0,0 0 0,1 0 0,-1 0 0,0 0 0,0 0 0,0-14 16,1 14-16,-1 0 0,0 0 0,27 0 0,-27 0 0,0 0 0,27 0 0,-27 0 0,0 0 0,1 0 16,25 0-16,-25 0 0,-1 0 0,40 0 0,-40 0 0,27 0 0,-14 0 0,27 0 15,-40 0-15,14 0 0,-1 0 0,1 0 0,-14 0 0,0 0 0,0 0 0,40 0 0,-40 0 0,1 0 16,12 0-16,1 0 0,-14 0 0,0 0 0,14 0 0,-1 0 0,-13 0 0,0 0 0,54 0 0,-41 0 16,-13 0-16,27 0 0,-14 0 0,-12 0 0,25 0 0,-25 0 0,12 0 0,-13 0 0,27 0 15,-14 0-15,1 0 0,-14 0 0,27 0 0,-27 0 0,0 0 0,0 0 0,27 0 0,-27 0 0,14 0 16,-14 0-16,27 0 0,-27 0 0,0 0 0,27 0 0,-27 0 0,14 0 0,-14 0 0,27 0 15,-27 0-15,0 0 0,0 0 0,14 0 0,-1 0 0,-13 0 0,14-13 0,-14 13 0,0 0 0,0 0 0,1 0 16,12 0-16,-13 0 0,1 0 0,12 0 0,1 0 0,-14 0 0,0 0 0,13 0 0,1 0 16,-14 0-16,0 0 0,14 0 0,-14 0 0,14 0 0,-14 0 0,0 0 0,0 0 0,0 0 15,14 0-15,-14 0 0,14 0 0,-14 0 0,0 0 0,0 0 0,0 0 0,1 0 0,-1 0 16,0 0-16,14 0 0,-14 0 0,0 0 0,0 0 0,1 0 0,-1 0 0,0 0 0,0 0 0,0 0 0,1 0 16,-1 0-16,0 0 0,0 0 0,27 0 0,-27 0 0,14 0 0,-14 0 0,0 0 0,0 0 15,1 0-15,-1 0 0,0 0 0,0 0 0,14 0 0,-14 0 0,14 0 0,-14 0 0,26 0 16,-25 0-16,25 0 0,-25 0 0,-1 0 0,13 0 0,-12 0 15,-1 0-15,0 0 0,0 0 0,0 0 0,40-13 0,-26 13 0,12 0 16,-25 0-16,-1 0 0,27 0 0,-27 0 0,0 0 0,27 0 0,-27 0 0,0 0 16,0 0-16,27 0 0,-27 0 0,1 0 0,-1 0 0,27 0 0,-14 0 0,27 0 15,-40 0-15,40-13 0,-40 13 0,0 0 0,1 0 0,25 0 0,-25 0 0,-1 0 16,27 0-16,-27 0 0,0 0 0,13 0 0,-12 0 0,12 0 0,-13 0 0,27 0 16,-27 0-16,40 0 0,-40 0 0,27 0 0,-27 0 0,27 0 15,-27 0-15,1 0 0,25 0 0,-26 0 0,14 0 0,-14 0 16,0 0-16,1 0 0,12 0 0,-13 0 0,1 0 0,12 0 0,-13 0 0,27 0 15,-27 0-15,0 0 0,1 0 0,12 0 0,-13 0 0,27 0 0,-27 0 0,0 0 16,27 0-16,-13 0 0,-1 0 0,0 0 0,14 0 16,-27 0-16,27 0 0,-27 0 0,1 0 0,-1 0 0,13 0 0,-13 0 0,27 0 15,-27 0-15,40 0 0,-40 0 0,14 0 0,-14 0 16,0 0-16,14 0 0,-14 0 0,14-13 0,-14 13 0,26 0 16,-25 0-16,-1 0 0,13 0 0,-12 0 0,25 0 0,-25 0 0,-1 0 15,13 0-15,-13 0 0,1 0 0,-1 0 0,0 0 0,0 0 0,14 0 0,-14 0 0,14 0 16,-14 0-16,40 0 0,-40 0 0,0 0 0,27 0 0,-27 0 0,0 0 0,1 0 15,12 0-15,0 0 0,1 0 0,-14 0 0,0 0 0,1 0 0,-1 0 0,0 0 16,0 0-16,0 0 0,1 0 0,12 0 0,-13 0 0,27 0 0,-27 0 0,1 0 0,25 0 16,-26 0-16,1 0 0,12 0 0,-13 0 0,27 0 0,-27 0 15,1 0-15,25 0 0,-26 0 0,14 0 0,-14 0 0,0 0 0,1 0 0,-1 0 16,0 0-16,0 0 0,0 0 0,14 0 0,-14 0 0,27 0 0,-27 0 0,0 0 16,1 0-16,12 0 0,-13 0 0,27 0 0,-27 0 0,0 0 0,1 0 0,12 0 15,-13 0-15,1 0 0,-1 0 0,13 0 0,-13 0 0,1 0 0,25 0 0,-25 0 0,-1 0 0,0 0 16,14 0-16,-1 0 0,14 0 0,-27 0 0,0 0 0,27 0 15,-27 0-15,40 0 0,-40 0 0,0 0 0,40 0 0,-39 0 0,38 0 16,-38 0-16,-1 0 0,27 0 0,-27 0 0,0 0 0,27 0 0,-27 0 16,0 0-16,27 0 0,-27 0 0,0 0 0,14 0 0,-14 0 0,0 0 0,27 0 15,-27 0-15,0 0 0,14 0 0,-14 0 0,14 0 0,-14 0 0,0 0 16,0 0-16,0 0 0,1 0 0,-1 0 0,0 0 0,0 0 0,1 0 0,-1 0 0,13 0 16,-12 0-16,12 0 0,-13 0 0,0 0 0,1 0 0,12 0 0,-13 0 0,27 0 15,-27 0-15,27 0 0,-27 0 0,0 0 0,27 0 16,-27 0-16,14 0 0,-14 0 0,0 0 0,1 0 0,-1 0 0,0 0 0,13-14 15,-12 14-15,-1 0 0,0 0 0,0 0 0,1 0 16,-1 0-16</inkml:trace>
</inkml:ink>
</file>

<file path=ppt/ink/ink5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27.45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2554 10755 0,'13'0'47,"0"0"-47,0 0 16,0 0-16,1 0 0,-1 0 0,0 0 0,0 0 0,1 0 0,-1 0 0,0 0 0,0 0 15,1 0-15,-1 0 0,0 0 0,0 0 0,0 0 0,1 0 0,-1 0 0,0 0 0,0 0 0,1 0 0,-1 0 0,0 0 16,0-13-16,1 13 0,-1 0 0,0 0 0,0 0 0,14 0 0,-14 0 0,0 0 0,0 0 0,1 0 0,12 0 0,-13 0 0,1 0 0,-1 0 0,0 0 0,13 0 16,-12 0-16,12-13 0,-13 13 0,1 0 0,12 0 0,-13 0 0,14 0 0,-14 0 0,13 0 0,-12 0 0,12-13 0,-13 13 0,1 0 0,-1 0 0,13 0 0,-13 0 15,14 0-15,-14 0 0,14 0 0,-14-14 0,13 14 0,-12 0 0,25 0 0,-26 0 0,14 0 0,-14 0 0,14 0 0,-1 0 0,-13 0 0,14 0 0,-14 0 0,27 0 16,-27 0-16,13 0 0,1 0 0,-14 0 0,13 0 0,-12 0 0,25 0 0,-25 0 0,12 0 0,-13 0 0,14-13 0,-1 13 0,-13 0 0,27 0 0,-27 0 16,14 0-16,-1 0 0,-12 0 0,12 0 0,-13 0 0,27-13 0,-14 13 0,-12 0 0,12 0 0,-13 0 0,27 0 0,-27 0 0,14 0 0,-1 0 0,-13 0 0,27 0 15,-14-13-15,-12 13 0,12 0 0,1 0 0,-1 0 0,1 0 0,-14 0 0,26 0 0,-25 0 0,12 0 0,1 0 0,-1 0 0,1 0 0,-1 0 0,0 0 16,1 0-16,-14 0 0,14 0 0,-1 0 0,0 0 0,1-14 0,-1 14 0,1 0 0,-1 0 0,1 0 0,-14 0 0,27 0 0,-27 0 0,13 0 0,1-13 0,-1 13 15,1 0-15,-1 0 0,-13 0 0,27 0 0,-27 0 0,14 0 0,-1 0 0,1 0 0,-1 0 0,1-13 0,-14 13 0,27 0 0,-27 0 0,13 0 0,1 0 16,-1 0-16,1 0 0,-14 0 0,13 0 0,14 0 0,-27 0 0,14 0 0,-1 0 0,-13 0 0,14 0 0,-1 0 0,1 0 0,-14 0 0,13 0 0,1 0 0,-14 0 16,27 0-16,-27 0 0,14 0 0,-14 0 0,13 0 0,1 0 0,-14 0 0,13 0 0,-12 0 0,12 0 0,-13 0 0,27 0 0,-27 0 0,14 0 0,-14 0 0,13 0 15,-12 0-15,12 0 0,-13 0 0,14 0 0,-14 0 0,13 0 0,-12 0 0,12 0 0,-13 0 0,1 0 0,-1 0 0,13 0 0,-13 0 0,1 0 0,12 0 16,-13 0-16,1 0 0,-1 0 0,0 0 0,0 0 0,1 0 0,12 0 0,-13 0 0,14 0 0,-14 0 0,13 0 0,-12 0 0,12 0 16,-13 0-16,1 0 0,-1 0 0,0 0 0,0 0 0,0 0 0,1 0 0,-1 13 0,0-13 0,0 0 0,14 0 0,-14 0 0,0 0 15,0 0-15,1 0 0,-1 0 0,0 0 0,0 0 0,1 0 0,-1 0 0,0 0 0,0 0 0,1 0 16,-1 0-16,0 0 0,13 0 0,-12 0 0,-1 0 0,0 0 0,0 0 0,1 0 0,-1 0 0,0 13 0,0-13 15,1 0-15,-1 0 0,0 0 0,0 0 0,0 0 0,1 0 0,-1 0 0,0 0 0,0 0 0,1 0 0,-1 0 0,0 0 16,0 0-16,0 0 0,1 0 0,-1 0 0,0 0 0,14 0 0,-14 0 0,0 0 0,0 0 0,1 0 0,-1 0 0,0 0 16,-13 14-16,13-14 0,0 0 0,1 0 0,-1 0 0,0 0 0,0 0 0,1 0 0,-1 0 0,0 0 0,14 0 0,-14 0 0,0 0 15,0 0-15,0 0 0,1 0 0,12 0 0,-13 0 0,1 0 0,-1 0 0,0 0 0,0 0 0,1 0 0,12 0 0,-13 0 16,0 0-16,1 0 0,-1 0 0,0 0 0,0 0 0,1 0 0,-1 0 0,13 0 0,-12 0 0,-1 0 0,0 0 0,0 0 0,0 0 16,1 0-16,-1 0 0,13 0 0,-12 0 0,-1 0 0,0 0 0,13 0 0,-12 0 0,-1 0 0,13 0 0,-12 0 15,-1 0-15,0 0 0,0 0 0,1 0 0,-1 0 0,13 0 0,-13 0 0,1 0 0,-1 13 0,0-13 0,0 0 0,1 0 0,-1 0 16,0 0-16,0 0 0,1 0 0,-1 0 0,0 0 0,0 0 0,14 0 0,-14 0 0,0 0 0,14 0 0,-14 0 0,13 0 0,-13 0 15,14 0-15,-14 0 0,0 0 0,1 0 0,-1 0 0,0 0 0,0 0 0,1 0 0,-1 0 0,0 0 0,0 0 0,0 0 0,1 0 16,-1 0-16,0 0 0,0 0 0,14 0 0,-14 0 0,0 0 0,14 0 0,-14 0 0,0 0 0,0 0 0,1 0 0,12 0 16,-13 0-16,1 0 0,-1 0 0,0 0 0,0 0 0,1 0 0,-1 0 0,0 0 0,0 0 0,0 0 0,1 0 0,-1 0 15,0 0-15,0 0 0,1 0 0,-1 0 0,0 0 0,0 0 0,1 0 0,-1 0 0,0 0 0,0 0 16,0 0-16,1 0 0,-1 0 0,0 0 0,0 0 0,1 0 0,-1 0 16,0 0-16,0 0 0,0 0 0,1 0 15</inkml:trace>
</inkml:ink>
</file>

<file path=ppt/ink/ink5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33.78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18296 12105 0,'14'0'0,"-1"0"0,0 0 0,0 0 16,0 0-16,27 0 0,-27 0 0,1 0 15,-1 0-15,26 0 0,28 0 16,-54 0-16,0 0 0,27 0 16,-27 0-16,0 0 15,0 0 1,1 0-1,-1 0 1,0 0-16,0 0 16,1 0-16,-1 0 0,0 0 15,0 0-15,1 0 0,-1 0 16,0 0-16,0 0 0,0 0 16,1 0-16,-1 0 0,13-14 15,-12 14-15,-1 0 0,0 0 0,119 0 16,-105 0-16,-14 0 15,146 0-15,-106 0 16,-40 0-16,13 0 0,173 0 16,-159 0-16,-27 0 0,198 0 15,-158 0-15,-26 0 0,92 0 0,92-13 16,-144 13-16,-41-13 16,186 13-16,-173 0 0,-12 0 15,-14 0-15,14 0 0,-14 0 0,13 0 0,-12 0 0,25 0 0,-26 0 0,14 0 0,-14 0 0,14 0 0,-1 0 0,-13 0 0,14 0 0,-1 0 0,1 0 16,-1 0-16,-13 0 0,14 0 0,-14 0 0,27 0 0,-14 13 0,-13-13 0,14 0 0,-14 0 0,14 0 0,-1 0 0,0 0 0,1 0 0,-14 0 0,27 0 0,-27 0 15,14 0-15,-14 13 0,13-13 0,1 0 0,-14 0 0,13 0 0,-12 0 0,12 0 0,-13 0 0,27 0 0,-27 0 0,14 0 0,-14 0 0,13 0 0,-12 0 16,12 0-16,-13 0 0,14 0 0,-14 0 0,13 0 0,-12 0 0,12 0 0,-13 0 0,1 0 0,-1 0 0,13 0 0,-13 0 0,14 0 0,-14 0 0,0 0 0,14 0 16,-14 0-16,0 0 0,1 0 0,12 0 0,-13 0 0,0 0 0,14 0 0,-14 0 0,14-13 0,-1 13 0,-13 0 0,1 0 0,12 0 0,-13-13 15,14 13-15,-14 0 0,0 0 0,0 0 0,1 0 0,-1 0 0,0 0 0,13-13 0,-12 13 0,12 0 0,-13 0 0,1 0 0,-1 0 0,0 0 16,0 0-16,1 0 0,-1 0 0,0 0 0,0 0 0,0 0 0,1 0 0,-1 0 0,0 0 0,0 0 0,1 0 0,-1 0 0,13 0 0,-12 0 0,12 0 16,-13 0-16,0 0 0,1 0 0,-1 0 0,0 0 0,0 0 0,1 0 0,-1 0 0,0 0 0,0 0 0,0 0 0,1 0 15,-1 0-15,0 0 0,14 0 0,-14 0 0,0 0 0,0 0 0,1 0 0,-1 0 0,0 0 0,0 0 16,0 0-16,1 0 0,-1 0 0,0 0 0,0 0 0,1 0 15,-1 0-15,0 0 0,0 0 0,1 0 16,-1 0-16,0 0 0,0 0 0,0 0 16,1 0-16,-1 0 15,0 0 63</inkml:trace>
</inkml:ink>
</file>

<file path=ppt/ink/ink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8:41.61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2434 6178 0,'14'0'63,"-1"0"-63,0 0 0,0 0 15,1 0-15,-1 0 0,0 0 16,0 0-16,1 0 0,-1 0 0,0 0 16,0 0-16,0 0 0,1 0 0,-1 0 0,0-13 0,0 13 0,1 0 15,-1 0-15,0 0 0,0 0 0,1 0 0,-1 0 0,0 0 0,0 0 0,0 0 16,1 0-16,-14-13 0,13 13 0,0 0 0,0 0 0,1 0 0,-1 0 0,0 0 0,0 0 0,1 0 0,-1 0 16,0 0-16,0 0 0,0 0 0,1 0 0,-1 0 0,0 0 0,0 0 0,1 0 0,-1 0 0,0 0 0,0 0 0,1 0 15,-1 0-15,0 0 0,0 0 0,14 0 0,-14 0 0,0 0 0,53 0 16,-53 0-16,27 0 0,-27 0 0,1 0 0,-1 0 0,13 0 0,-12 0 0,-1 0 15,0 0-15,13 0 0,-12 0 0,25 0 0,-25 0 0,25 0 0,-25 0 16,-1 0-16,0 0 0,13 0 0,-12 0 0,39 0 0,-40 0 0,13 0 16,-13 0-16,1 0 0,12 0 0,-13 0 0,40 0 0,-39 0 15,25 0-15,-26 0 0,14 0 0,-14 0 0,40 0 16,-40 0-16,1 0 0,12 0 0,-13 0 0,14 0 0,-14 0 0,0 0 16,14 0-16,-14 0 0,0 0 0,0 0 0,1 0 0,-1 0 0,0 0 0,13 0 15,-12 0-15,12-14 0,-13 14 0,1 0 0,-1 0 0,0 0 0,0 0 0,1 0 0,-1 0 16,0 0-16,0 0 0,0 0 0,14 0 0,-14 0 0,14 0 15,-14 0-15,0 0 0,0 0 0,0 0 0,14 0 0,-14 0 0,14 0 0,-14 0 0,27 0 16,-27 0-16,40 0 0,-40 0 0,27 0 0,-27 0 16,0 0-16,14 0 0,-14 0 0,0 0 0,13 0 0,-12 0 0,-1 0 0,13 0 15,-12 0-15,-1 0 0,13 0 0,-13 0 0,1 0 0,12 0 0,-13 0 0,14 0 16,-14 0-16,0 0 0,1 0 0,-1 0 0,0 0 0,0 0 0,14 0 16,-14 0-16,0 0 0,0 0 0,1 0 0,-1 0 0,13 0 0,-12 0 0,12 14 15,-13-14-15,14 0 0,-14 0 0,0 0 0,0 0 0,14 0 16,-14 0-16,27 0 0,-27 0 0,27 13 0,-27-13 0,40 0 15,-40 0-15,27 0 0,-27 0 0,0 0 0,27 0 0,-27 0 16,27 0-16,-27 0 0,0 0 0,27 0 0,-27 0 0,27 0 16,-27 0-16,0 0 0,14 0 0,-14 0 0,0 0 0,14 0 0,-14 0 0,13 0 15,-12 0-15,-1 0 0,13 0 0,-12 0 0,-1 0 0,0 0 16,0 0-16,0 0 0,1 0 0,-1 0 0,0 0 0,0 0 0,1 13 0,-1-13 0,0 0 0,13 0 16,-12 0-16,25 0 0,-25 0 0,-1 0 0,13 0 0,-12 0 15,25 0-15,-26 0 0,27 0 0,-27 0 0,1 0 0,12 0 16,-13 0-16,27 0 0,-27 0 0,0 0 0,27 0 0,-27 0 0,1 0 15,12 0-15,-13 0 0,1 0 0,12 0 0,-13 0 0,0 0 0,1 0 0,-1 0 16,0 0-16,0 0 0,14 0 0,-14 0 0,14 0 0,-14 0 0,0 0 0,0 0 16,0 0-16,1 0 0,-1 0 0,0 0 0,0 0 0,1 0 0,-1 0 0,0 0 0,0 0 15,0 0-15,1 0 0,-1 0 0,0 0 0,0 0 0,14 0 16,-14 0-16,14 0 0,-14 0 0,13 0 0,-13 0 16,14 0-16,-14 0 0,0 0 0,1 0 0,-1 0 0,13 0 15,-12 0-15,-1 0 0,0 0 0,0 0 0,0 0 0,14 0 0,-14 0 0,14 0 16,-14 0-16,0 0 0,0 13 0,0-13 0,1 0 0,12 0 15,-13 0-15,14 0 0,-14 0 0,14 0 0,-14 0 0,0 0 0,0 0 16,0 0-16,1 0 0,-1 0 0,0 0 0,0 0 0,14 0 0,-14 0 16,0 0-16,1 0 0,-1 0 0,0 0 0,0 0 0,0 0 0,1 0 0,12 0 15,-13 0-15,14 0 0,-14 0 0,14 0 0,-14 0 0,0 0 16,0 0-16,0 0 0,1 0 0,-1 0 0,0 0 0,0 0 16,1 0-16,12 13 0,-13-13 0,1 0 0,-1 0 0,0 0 0,0 0 15,0 0-15,14 0 0,-14 0 0,0 0 16,1 0-16,-1 0 0,0 0 0,0 0 0,0 0 0,1 0 0,-1 0 15,0 0-15,0 0 0,1 0 0,-1 0 0,0 0 0,0 0 0,1 0 16,12 0-16,-13 0 0,0 0 0,1 0 0,-1 0 16,0 0-16,0 0 0,1 0 0,-1 0 0,0 0 0,0 0 0,1 0 15,-1 0-15,0 0 0,0 0 0,0 0 0,1 0 0,12 0 16,-13 0-16,14 0 0,-14 0 0,0 0 0,0 0 0,1 0 16,-1 0-16,0 0 0,0 0 0,1 0 0,-1 0 0,0 0 15,0 0-15,1 0 0,-1 0 0,0 0 0,0 0 0,0 0 16,1 0-16,-1 0 0,0 0 0,0 0 0,1 0 0,-1 0 15,13 0-15,-12 0 0,-1 0 0,0 0 0,0 0 16,14 0-16,-14 0 0,0 0 0,0 0 0,1 0 16,-1 0-16,0 0 0,0 0 0,14 0 15,-14 0-15,0 0 0,0 0 0,1 0 0,-1 0 0,0 0 16,0 0-16,1 0 0,-1 0 0,0 0 0,0 0 0,1 0 16,-1 0-16,0 0 0,0 0 0,0 0 0,14 0 15,-14 0-15,14 0 0,-14 0 0,0 0 0,0 0 0,0 0 16,1 0-16,-1 0 0,0 0 0,14 0 15,-14 0-15,0 0 0,0 0 0,1 0 16,-1 0-16,0 0 0,0 0 0,0 0 16,1 0-16,-1 0 0,0 0 0,0 0 0,1 0 0,-1 0 15,0 0-15,0 0 0,1 0 0,-1 0 0,0 0 16,13 0-16,-12 0 0,-1 0 0,0 0 16,0 0-16,1 0 0,-1 0 0,0 0 15,0 0-15,0 0 0,1 0 16,-1 0-16,0 0 15,0 0-15,1 0 16,-1 0-16,0 0 16,0 0-16,1 0 15,-1 0 1,0 0 78</inkml:trace>
</inkml:ink>
</file>

<file path=ppt/ink/ink6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38.78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8454 13282 0,'13'0'31,"0"0"-31,0 0 16,1 0-16,-1 0 0,0 0 0,0-13 0,1 13 0,-1 0 0,0 0 16,0 0-16,1 0 0,-1 0 0,0 0 0,0-13 0,0 13 0,1 0 0,-1 0 0,0 0 0,27 0 0,-14 0 0,1 0 15,12 0-15,-25 0 0,-1 0 0,53 0 0,-40 0 0,-12 0 0,39 0 16,-40 0-16,0 0 0,14 0 0,25-14 0,-38 14 0,12 0 0,-13 0 0,54 0 0,-41 0 0,-13 0 0,0 0 16,54 0-16,-41 0 0,-13 0 0,40 0 0,-40 0 0,1 0 0,12 0 0,27 0 15,-40 0-15,14 0 0,-1 0 0,14 0 0,-27 0 0,0 0 0,53 0 0,-52 0 0,12 0 0,1 0 0,12 0 16,-25 0-16,-1 0 0,13 0 0,27 0 0,-26 0 0,-14 0 0,40 0 0,-40 0 0,0 0 15,14 0-15,12 0 0,-25 0 0,12 0 0,-26 14 0,79-14 0,-65 0 0,78 0 16,-79 0-16,14 0 0,-14 0 0,0 0 0,1 0 0,12 0 0,1 0 0,-14 0 16,0 13-16,13-13 0,-12 0 0,-1 0 0,0 0 0,14 0 0,-14 0 0,0 0 0,0 0 0,1 0 15,-1 0-15,0 0 0,0 13 0,0-13 0,1 0 0,12 0 0,-13 0 0,1 0 16,12 0-16,-13 0 0,14 0 0,-14 0 0,13 0 16,-12 0-16,12 0 0,-13 0 0,1 0 0,-1 0 0,0 0 15,13 0-15,-12 0 0,12 0 0,-13 0 0,14 0 16,-14 0-16,14 0 0,-14 13 0,0-13 0,0 0 0,0 0 0,1 0 0,-1 0 0,0 0 15,0 0-15,1 0 0,-1 0 0,13 0 0,-13 0 0,1 0 0,-1 0 0,0 0 16,0 0-16,1 0 0,-1 0 0,13 0 0,-12 0 0,25 0 0,-26 0 0,1 0 0,-1 0 16,13 0-16,-12 0 0,25 0 0,-25 0 0,25 0 0,-26 0 15,27 0-15,-27 0 0,1 0 0,12 0 0,-13 0 0,1 0 0,12 0 16,-13 0-16,27 0 0,-27 0 0,27 0 0,-27 0 16,27 0-16,-27 0 0,0 0 0,14 0 0,-14 0 0,13 0 15,-12 0-15,-1 0 0,0 0 0,0 0 0,0 0 0,1 0 0,-1 0 0,0 0 0,0 0 16,1 0-16,-1 0 0,0 0 0,0 0 0,1 0 0,12 0 0,-13 0 15,0 0-15,1 0 0,-1 0 0,0 0 0,0 0 0,14 0 16,-14 0-16,0 0 0,1 0 0,-1 0 0,13-13 0,-13 13 16,1 0-16,-1 0 0,0 0 0,0 0 0,1 0 0,-1 0 15,0 0-15,0 0 0,0 0 0,14 0 0,-14 0 16,0 0-16,1 0 0,-1 0 16,0 0-16,0 0 0,1 0 0,-1 0 15,0 0-15,-13-13 0,13 13 16,0 0-16,1 0 0,-1 0 15,-13-13-15,13 13 0,0 0 16</inkml:trace>
</inkml:ink>
</file>

<file path=ppt/ink/ink6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40.11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14989 13282 0,'0'-13'78,"13"13"-78,0-13 15,1 13-15,-1 0 0,-13-14 0,13 14 0,0 0 16,1 0-16,-1 0 0,0 0 0,0 0 0,0 0 0,1-13 0,-1 13 0,0 0 16,0 0-16,1 0 0,-1-13 0,0 13 0,0 0 0,1 0 0,-1 0 0,0 0 0,0-13 0,0 13 0,1 0 15,-1 0-15,0 0 0,0 0 0,1 0 0,-1 0 0,0 0 0,0 0 0,1 0 0,-1 0 0,0 0 0,0 0 16,0 0-16,1 0 0,-1 0 0,0 0 0,0 0 0,1 0 0,-1 0 0,0 0 0,0-14 0,1 14 0,-1 0 15,13 0-15,-13 0 0,1 0 0,-1 0 0,0 0 0,0 0 0,1 0 0,-1 0 0,0 0 0,0 0 0,1 0 16,-1 0-16,0 0 0,-13-13 0,13 13 0,0 0 0,1 0 0,-1 0 0,0 0 0,0 0 0,1 0 0,-1 0 0,0 0 0,0 0 16,0 0-16,1 0 0,-1 0 0,0 0 0,0 0 0,1 0 0,-1 0 0,0 0 0,0 0 0,1 0 0,-1 0 0,0 0 15,0 0-15,0 0 0,1 0 0,-1 0 0,0 0 0,14 0 0,-14 0 0,0 0 0,14 0 0,-14 0 16,0 0-16,0 0 0,0 0 0,1 0 0,-1 0 0,0 0 0,0 0 0,1 0 0,-1 0 0,0 0 0,0 0 16,0 0-16,1 0 0,-1 0 0,0 0 0,0 0 0,1 0 0,-1 0 0,0 0 0,0 0 0,1 0 0,-1 0 15,0 0-15,0 0 0,0 0 0,1 0 0,-1 0 0,0 0 0,0 0 0,1 0 0,-1 0 16,0 0-16,0 0 0,1 0 0,-1 0 0,0 0 0,0 0 0,0 0 0,1 0 0,-1 0 15,0 0-15,0 0 0,1 0 0,-1 0 0,0 0 0,0 0 0,1 0 0,-1 0 16,0 0-16,0 0 0,0 0 0,1 0 0,-1 0 0,0 0 0,0 0 0,1 0 16,-1 0-16,0 0 0,0 0 0,1 0 0,-1 0 0,0 0 0,0 0 15,0 0-15,1 0 0,-1 0 0,0 0 0,0 0 0,1 0 16,-1 0-16,0 0 0,0 0 0,0 0 0,1 0 0,-1 0 16,0 0-16,0 0 0,1 0 0,-1 0 0,0 0 0,0 0 15,1 0-15,-1 0 0,0 0 0,0 0 16,0 0-16,1 0 0,-1 0 0,0 0 0,0 0 15,1 0-15,-1 0 0,0 0 0,0 0 0,1 0 0,-1 0 16,0 0-16,0 0 0,0 0 0,1 0 0,-1 0 0,0 0 16,0 0-16,1 0 0,-1 0 0,0 0 0,0 0 15,0 0-15,1 0 0,-1 0 0,0 0 0,0 0 0,1 0 16,-1 0-16,0 0 0,0 0 0,1 0 0,-1 0 0,0 0 0,0 0 16,0 0-16,1 0 0,-1 0 0,0 0 0,0 0 0,1 0 15,-1 0-15,0 0 0,0 0 0,1 0 16,-1 0-16,0 0 15,0 0 1,0 0-16,1 0 16,-1 0-16,0 0 15,0 0-15,1 0 0,-1 0 0,0 0 16,0 0-16,1 0 0,-1 0 0,0 0 0,0 0 0,0 0 16,1 0-16,-1 0 0,0 0 15,0 0-15,1 0 0</inkml:trace>
</inkml:ink>
</file>

<file path=ppt/ink/ink6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4:50.17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10650 5265 0,'0'-13'63,"13"0"-48,0 13-15,-13-13 16,14 13-16,-1 0 0,0 0 0,0 0 16,0 0-16,1-14 0,-1 14 0,27-13 15,-14 0-15,-13 13 0,27 0 16,13 0-1,-40 0-15,53-13 0,-53 13 16,1 0-16,-1 0 0,40-14 16,-40 14-16,0 0 0,53-13 15,-52 13-15,-1 0 0,53 0 16,-53 0-16,0 0 0,80 0 16,-80 0-16,14 0 0,26 0 15,26 0-15,-66 0 16,93 0-16,-53 0 15,-40 0-15,67 0 16,-67 0-16,27 0 0,-27 0 0,13 0 0,-12 0 0,12 0 16,-13 0-16,0 0 0,14 0 0,-14 0 0,27 0 15,-27 0-15,0 0 0,14 0 0,-14 0 0,13 0 0,-12 0 0,-1 0 0,0 0 0,14 0 16,-14 0-16,0 0 0,13 0 0,-12 0 0,25 0 0,-25 0 16,-1 0-16,0 0 0,14 0 0,-14 0 0,13 0 0,-13 0 0,1 0 0,-1 0 0,0 0 15,0 0-15,1 0 0,-1 0 0,0 0 0,0 0 0,0 0 0,14 0 0,-14 0 16,14 0-16,-14 0 0,13 0 0,-12 0 0,-1 0 0,0 0 15,0 0-15,0 0 0,1 0 0,-1 0 0,13 0 0,-12 0 0,12 0 16,-13 0-16,14 0 0,-14 0 0,0 0 0,0 0 0,1 0 16,-1 0-16,13 0 0,-12 0 0,25 0 0,-25 0 0,25 0 15,-26 0-15,14 0 0,-14 0 0,14 0 0,-14 0 16,0 0-16,0 0 0,1 0 0,-1 0 0,13 0 0,-13 0 0,14 0 16,-14 0-16,14 0 0,-14 0 0,13 0 0,-13 0 15,14 0-15,-14 0 0,0 0 0,1 0 0,-1 0 0,13 0 16,-12 0-16,-1 0 0,0 0 0,0 0 0,0 0 0,14 0 0,-14 0 0,14 0 15,-14 0-15,0 0 0,14 0 0,-14 0 0,13 0 16,-13 0-16,1 0 0,-1 0 0,0 0 0,0 0 0,1 0 0,-1 0 0,0 0 0,0 0 0,0 0 16,1 0-16,-1 0 0,0 0 0,0 0 0,1 0 0,-1 0 0,0 0 0,0 0 0,1 0 15,-1 0-15,0 0 0,0 0 0,0 0 0,1 0 0,-1 0 0,0 0 16,0 0-16,1 0 0,-1 0 0,0 0 0,0 0 0,1 0 0,-1 0 0,0 0 16,0 0-16,0 0 0,1 0 0,-1 0 0,0 0 0,0 0 0,1 0 0,-1 0 15,0 0-15,0 0 0,1 0 0,-1 0 0,0 0 0,0 0 0,0 0 16,1 0-16,-1 0 0,0 0 0,0 0 0,1 0 0,-1 0 0,0 0 15,0 0-15,1 0 0,-1 0 0,0 0 0,0 0 0,0 0 16,1 0-16,-1 0 0,0 0 0,0 0 0,1 0 0,-1 0 0,0 0 16,0 0-16,0 0 0,1 0 0,-1 0 0,0 0 0,0 0 15,1 0-15,-1 0 0,0 0 0,0 0 0,1 0 0,-1 0 16,0 0-16,0 0 0,0 0 0,1 0 0,-1 0 0,0 0 0,0 0 16,1 0-16,-1 0 0,0 0 0,0 0 0,1 0 0,-1 0 15,0 0-15,0 0 0,0 0 0,1 0 16,-1 0-16,0 0 0,0 0 0,1 0 0,-1 0 0,0 0 15,0 0-15,0 0 0,1 0 0,-1 0 0,0 0 16,0 0-16,1 0 0,-1 0 0,0 0 0,0 0 0,1 0 16,-1 0-16,0 0 0,0 0 0,0 0 0,1 0 0,-1 0 0,0 0 15,0 0-15,1 0 0,-1 0 0,0 0 0,0 0 0,1 0 16,-1 0-16,0 0 0,0 0 0,0 0 0,1 0 16,-1 0-16,0 0 0,0 0 0,1 0 0,-1 0 15,0 0-15,0 0 0,1 0 0,-1 0 0,0 0 16,0 0-16,0 0 0,1 0 0,-1 0 0,0 0 0,0 0 0,1 0 15,-1 13-15,0-13 0,0 0 0,1 0 0,-1 0 0,0 0 16,0 0-16,0 0 0,1 0 0,-1 0 0,0 0 16,0 0-16,1 0 0,-1 0 0,0 0 0,0 0 15,0 0-15,1 0 0,-1 0 16,0 0-16,0 0 0,1 0 16,-1 0-16,0 0 0,0 0 0,1 0 15,-1 0-15,0 0 0,0 0 0,0 0 16,1 0-16,-1 0 0,0 0 15,0 0 1,1 0-16,-1 0 16,0 0-1,0 0-15,1 0 0,-1 0 16,0 0-16,0 0 0,0 0 0,1 0 0,-1 0 16,0 0-16,0 0 0,1 0 0,-1 0 0,0 0 0,0 0 15,0 0-15,1 0 0,-1 0 0,0 0 16,0 0-16,1 0 0,-1 0 47</inkml:trace>
</inkml:ink>
</file>

<file path=ppt/ink/ink6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02.12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3202 6284 0,'0'0'0,"13"0"16,-13-13-16,13 13 15,0 0-15,-13-14 0,14 14 16,-1 0-16,0 0 0,0 0 0,1 0 16,-1 0-16,-13-13 0,26 13 0,-12 0 15,-1 0-15,13-13 0,54 0 16,-67 13-16,0 0 0,66-14 16,-52 14-16,-14 0 15,27-13-15,39 13 16,-66 0-16,106-13 15,-92 13-15,-14 0 0,0 0 0,1 0 0,52 0 0,13 0 16,-66-13-16,54 13 16,91 0-16,-144 0 15,12-13-15,106 13 0,-105 0 16,12 0-16,41 0 0,39-14 16,-106 14-16,27 0 0,-27 0 0,0 0 0,27 0 0,-27 0 0,53 0 15,-53 0-15,54 0 0,-54 0 0,53 0 16,-53 0-16,14 0 0,26 0 0,-40 0 0,53 0 0,-53 0 0,0 0 0,40 0 15,-39 0-15,-1 0 0,40 0 0,-40 0 0,0 0 0,40 0 0,-40 0 16,1 0-16,-1 0 0,27 0 0,-27 0 0,0 0 0,0 0 0,27 0 0,-27 0 0,0 0 0,1 0 0,25 0 16,-26 0-16,1 0 0,-1 0 0,27 0 0,-14 0 0,1 0 0,12 0 0,-26 0 15,1 0-15,-1 0 0,40 0 0,-40 0 0,14 0 0,12 0 0,-12 0 0,26 0 16,-40 0-16,0 0 0,0 0 0,0 0 0,27 0 0,-13 0 0,-14 0 0,27 0 0,-27 0 0,0 0 16,40 14-16,-40-14 0,0 0 0,27 0 0,-27 0 0,1 0 0,38 0 15,-38 0-15,39 0 0,-40 0 0,0 0 0,14 0 0,-14 0 0,0 0 0,13 0 16,-12 0-16,-1 0 0,27 13 0,-27-13 0,13 0 0,-12 0 15,25 0-15,-26 0 0,27 0 0,-27 0 0,14 0 16,-14 0-16,0 0 0,14 0 0,-27 13 0,13-13 0,0 0 0,0 0 0,1 0 0,-1 0 0,0 0 16,0 0-16,1 0 0,-1 0 0,0 0 0,13 0 0,-12 0 0,25 0 15,-25 0-15,25 0 0,-25 0 0,25 0 0,-26 0 16,14 0-16,-14 0 0,27 0 0,-27 0 0,27 0 16,-27 0-16,0 0 0,14 0 0,-14 0 0,13 0 0,-12 0 0,12 0 15,-13 0-15,0 0 0,1 0 0,-1 0 0,0 0 0,0 0 0,1 0 16,-1 0-16,0 0 0,0 0 0,1 0 0,12 0 0,-13 0 0,14 0 15,-14 0-15,27 13 0,-27-13 0,13 0 0,-12 0 16,-1 0-16,13 0 0,-13 0 0,1 0 0,-1 0 0,0 0 16,0 0-16,1 0 0,-1 0 0,0 0 0,0 0 0,1 0 0,-1 0 0,0 0 15,0 0-15,0 0 0,1 0 0,-1 0 0,13 0 16,-12 0-16,-1 0 0,0 0 0,0 0 0,0 0 16,1 0-16,-1 0 0,0 0 0,0 0 0,-13 13 0,14-13 15,-1 0-15,0 0 0,0 0 0,1 0 0,-1 0 16,0 0-16,0 0 0,0 0 0,1 0 0,-1 0 0,0 0 15,0 0-15,1 0 0,-1 0 0,0 0 0,0 0 16,1 0-16,12 0 0,-13 0 0,0 0 0,1 0 0,-1 0 16,0 0-16,14 0 0,-14 0 0,13 0 0,-13 0 15,1 0-15,-1 0 0,0 0 0,0 0 0,1 0 0,-1 0 16,0 0-16,0 0 0,1 0 0,-1 0 0,0 0 0,0 0 0,0 0 0,1 0 16,-1 0-16,0 0 0,14 0 0,-14 0 0,0 0 0,0 0 0,14 0 15,-14 0-15,13 0 0,-12 0 0,25 0 0,-25 0 16,12 0-16,-13 0 0,1 0 0,-1 0 0,0 0 0,0 0 0,0 0 0,14 0 15,-14 0-15,27 0 0,-27 0 0,27 0 0,-27 0 0,13 0 16,-12 0-16,-1 0 0,13 0 0,-12 0 0,12 0 0,-13 0 16,0 0-16,1 0 0,-1 0 0,0 0 0,14 0 0,-14 0 0,0 0 0,0 0 15,1 0-15,-1 0 0,13 0 0,-13 0 0,1 0 0,12 0 0,-13 0 16,14 0-16,-14 0 0,0 0 0,27 0 0,-27 0 0,27 0 16,-27 0-16,27 14 0,-27-14 0,0 0 0,14 0 0,-14 0 0,0 0 15,14 0-15,-14 0 0,0 0 0,14 0 0,-14 0 0,0 0 0,0 0 0,0 0 16,1 0-16,-1 0 0,13 0 0,-12 0 0,-1 0 0,13 0 0,-12 0 0,-1 0 0,0 0 15,0 0-15,0 0 0,1 0 0,12 13 0,1-13 0,-1 0 0,-13 0 16,1 0-16,-1 0 0,0 0 0,0 0 0,0 0 0,14 0 0,-14 0 0,27 0 16,-27 0-16,0 0 0,1 0 0,-1 0 0,0 0 0,0 0 0,14 0 0,-14 13 0,0-13 0,0 0 15,14 0-15,-14 0 0,27 0 0,-27 0 0,0 0 0,27 0 16,-27 0-16,0 0 0,27 0 0,-27 0 0,0 13 0,27-13 0,-27 0 0,27 0 16,-27 0-16,1 0 0,25 0 0,-12 0 0,-14 0 0,13 0 15,-12 0-15,12 0 0,-13 0 0,0 0 0,14 0 0,-14 0 0,0 0 0,14 0 16,-14 0-16,0 0 0,14 0 0,-14 0 0,27 0 0,-27 0 15,13 0-15,-12 0 0,-1 0 0,0 0 0,0 0 0,1 0 0,-1 0 0,0 0 16,13 0-16,-12 0 0,12 0 0,-13 0 0,27 0 0,-27 0 0,1 0 0,-1 0 16,0 0-16,0 0 0,27 0 0,-27 0 0,14 0 15,-14 0-15,0 0 0,14 0 0,-14 0 0,0 0 0,0 0 0,0 0 0,1 0 0,12 0 16,-13 0-16,1 0 0,-1 0 0,0 0 0,0 0 0,0 0 16,1 0-16,-1 0 0,0 0 0,0 0 0,1 0 0,-1 0 0,13 0 15,-12 0-15,-1 0 0,0 0 0,0 0 0,14 0 0,-14 0 16,13 0-16,-12 0 0,12 0 0,-13 0 0,14 0 15,-14 0-15,13 0 0,-12 0 0,-1 0 0,0 0 0,0 0 0,1 0 16,-1 0-16,0 0 0,13 0 0,-12 0 0,-1 0 16,0 0-16,0 0 0,1 0 0,-1 0 0,13 0 0,-12 0 0,-1 0 0,0 0 15,0 0-15,0 0 0,1 0 0,-1 0 0,0 0 0,14 0 0,-14 0 16,13 0-16,-12 0 0,-1 0 0,0 0 0,0 0 0,0 0 0,1 0 16,-1 0-16,0 0 0,0 0 0,1 0 0,-1 0 0,0 0 0,0 0 0,1 0 15,-1 0-15,0 0 0,13 0 0,-12 0 0,-1 0 16,0 0-16,14 0 0,-14 0 0,0 0 0,0 0 15,1 0-15,12 0 0,-13 0 0,0 0 16,1 0-16,-1 0 0,0 0 0,0 0 0,1 0 16,-1 0-16,0 0 0,0 0 0,0 0 0,1 0 15,-1 0-15,0 0 0,0 0 0,1 0 0,-1 0 0,0 0 16,-13 14-16,13-14 0,1 0 0,-1 0 0,0 0 0,0 0 16,0 0-16,1 0 0,-1 0 0,0 0 0,0 0 15,1 0-15,-1 0 0,0 0 16,0 0-16,1 0 0,-1 0 0,0 0 15,0 0-15,0 0 0,1 0 16,-1 0-16,0 0 0,0 0 16,1 0-16,-1 0 15,0 0-15,0 0 16,0 0 0,1 0-1,-1 0-15,0 0 16,0 0-16,1 0 15,-1 0-15,0 0 0,0 0 16,1 0 15,-1 0 1,0 0-17,0 0 1,0 0-1,1 0 1,-1 0 15,0 0-15,0 0-16,1 0 16,-1 0-16,0 0 15,0 0 1,1 0-16,-1 0 15,0 0 17,0 0-32,0 0 15,1 0-15,-1 0 0,0 0 16,0 0-16,1 0 16,-1 0-16,0 0 46</inkml:trace>
</inkml:ink>
</file>

<file path=ppt/ink/ink6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07.19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15756 6191 0,'-13'0'47,"26"0"31,1 0-78,-1 0 16,0 0-16,0 0 0,0 0 0,1 0 0,-1 0 15,0 0-15,0 0 0,1 0 0,-1 0 0,0 0 16,0 0-16,0 0 0,1 0 0,-1 0 0,0 0 0,0 0 0,1 0 16,-1 0-16,0 0 0,0 0 0,1 0 0,-1 0 0,0 0 0,0 0 0,0 0 0,1 0 0,-1 0 0,0 0 15,14 0-15,-14 0 0,0 0 0,27 0 0,-14 0 0,-13 0 0,14 0 0,-1 0 16,-12 0-16,-1 0 0,13 0 0,-13 0 0,1 0 0,39 0 0,-40 0 0,0 0 0,0 0 16,1 0-16,-1 0 0,0 0 0,27 0 0,-27 0 0,13 0 0,-12 0 0,-1 0 15,0 0-15,0 0 0,1 0 0,-1 0 0,0 0 0,0 0 0,0 0 0,1 0 16,-1 0-16,0 0 0,0 0 0,1 0 0,-1 0 15,0 0-15,0 0 0,1 0 0,-1 0 16,0 0-16,0 0 0,0 0 16,1 0-16,-1 0 0,0 0 15,0 0-15,1 0 0,-1 0 16,0 0-16,0 0 16,1 0-1,-1 0 1,0 0-16,0 0 15,0 0-15,1 0 16,-1 0 15,0 0-15</inkml:trace>
</inkml:ink>
</file>

<file path=ppt/ink/ink6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12.35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2778 8678 0,'14'0'62,"-1"0"-62,0 0 0,0 0 0,1 0 0,-1 0 0,0 0 0,0 0 0,1 0 0,-1 0 16,13 0-16,-13 0 0,1 0 0,-1 0 0,13 0 0,-12 0 0,-1 0 0,53 0 0,-53 0 0,0 0 15,40 0-15,-26 0 0,-14 0 0,53 0 0,-53 0 0,1 0 0,12-13 0,106 13 16,-105 0-16,65-13 0,-65 13 0,65 0 16,-65 0-16,-14 0 0,14 0 0,39-13 0,-53 13 0,13 0 0,-12 0 0,12 0 0,-13 0 0,14 0 0,39 0 0,-40 0 15,-12 0-15,12 0 0,27 0 0,-26 0 0,-14 0 0,13 0 0,27 0 0,-26 0 0,-14 0 0,13 0 0,27 0 16,-26 0-16,-14 0 0,13 0 0,-12 0 0,52 0 0,-53 0 0,13 0 0,54 0 0,-67 0 15,13 0-15,80 0 0,-92 0 0,25 0 0,1 0 0,-14 0 0,-12 0 0,-1 0 16,13 0-16,-13 0 0,14 0 0,13 0 0,13 0 0,-27 0 0,-13 0 0,0 0 0,1 0 0,-1 0 0,13 0 0,14 0 16,-13 0-16,-14 0 0,0 0 0,13 0 0,14 0 0,-13 0 0,-14 0 0,27 0 15,-14 0-15,-13 0 0,0 0 0,14 0 0,13 0 0,-27 0 0,13 0 0,-12 0 0,52 0 0,-53 0 0,93 0 16,-93 0-16,27 0 0,-27 0 0,13 0 0,-12 0 0,25 0 0,-26 0 16,1 0-16,-1 0 0,40 0 0,-40 0 0,14 0 0,-14 0 0,26 0 0,-12 0 0,-14 0 0,27 0 15,-14 0-15,-13 0 0,14 0 0,-1 0 0,-12 0 0,12 0 0,-13 0 0,1-14 0,38 14 16,-38 0-16,39 0 0,-27 0 0,-13 0 0,27 0 0,-14 0 0,-12 0 15,39 0-15,-14 0 0,14 0 0,-26 0 0,26-13 16,-40 13-16,40 0 0,-40 0 0,13 0 0,1 0 0,-14 0 0,40 0 16,-40 0-16,14 0 0,12 0 0,-25 0 0,25 0 0,-25 0 15,-1 0-15,26 0 0,-25 0 0,39-13 0,-40 13 0,0 0 0,14 0 16,-14 0-16,0 0 0,0 0 0,14 0 0,-14 0 0,0 0 0,14 0 0,-14 0 0,0 0 16,0 0-16,27 0 0,-27 0 0,27 0 0,-14 0 0,-12 0 0,12 0 15,-13 0-15,14 0 0,-14 0 0,27 0 0,-27 0 0,0 0 0,14 0 0,-1 0 0,-13 0 0,27 0 16,-27 0-16,40 0 0,-40 0 0,40 0 15,-40 0-15,1 0 0,-1 0 0,27 0 0,-27 0 0,27 0 0,-27 0 0,0 0 0,27 0 16,-27 0-16,40 0 0,-40 0 0,0 0 0,14 0 0,-14 0 16,0 0-16,40 0 0,-40 0 0,27 13 0,-14-13 0,-12 0 0,12 0 15,-13 0-15,1 0 0,-1 0 0,27 0 0,-14 0 0,14 13 0,-27-13 0,0 0 16,0 0-16,27 0 0,-27 0 0,0 0 0,27 0 0,-27 0 0,1 0 0,12 0 0,1 14 16,-1-14-16,14 0 0,-14 0 0,-13 0 0,1 0 0,12 0 0,-13 0 0,14 0 0,12 0 15,-12 0-15,13 0 0,-27 0 0,0 0 0,27 0 16,-27 0-16,40 0 0,-27 0 0,-12 0 0,25 0 0,-25 0 0,-1 0 0,0 0 0,27 0 15,-27 0-15,27 0 0,-27 0 0,0 0 0,0 0 0,14 0 0,-14 0 16,0 0-16,0 13 0,14-13 0,-14 0 0,0 0 0,1 0 0,12 0 0,-13 0 0,0 0 0,1 0 0,12 0 16,-13 0-16,27 0 0,-27 0 0,1 0 0,-1 0 0,13 0 0,1 0 0,12 0 15,-25 0-15,-1 0 0,26 0 0,-25 0 0,39 0 16,-53 13-16,39-13 0,-25 0 0,25 0 0,-26 0 0,1 0 0,-1 0 16,0 0-16,0 0 0,1 0 0,12 0 0,-13 0 0,14 0 0,-14 0 15,13 0-15,-26 13 0,27-13 0,-14 0 0,0 0 16,1 0-16,-1 0 0,0 0 0,0 0 0,1 0 0,-1 0 0,0 0 0,0 0 0,0 0 15,1 0-15,-1 0 0,13 0 0,-12 0 0,-1 0 0,0 0 16,0 0-16,1 0 0,-1 0 0,0 0 0,0 0 0,0 0 0,1 0 0,12 0 16,-13 0-16,1 0 0,-1 0 0,0 0 15,0 0-15,0 0 0,1 0 0,-1 0 0,0 0 16,0 0-16,1 0 0,-1 0 16,0 0-16,0 0 0,1 0 0,-1 0 0,0 0 15,0 0-15,0 0 0,1 0 16,-1 0-16,0 0 0,0 0 0,1 0 15,-1 0-15,0 0 32</inkml:trace>
</inkml:ink>
</file>

<file path=ppt/ink/ink6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14.93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13216 8612 0,'0'13'47,"14"-13"-47,-1 0 16,0 0-16,0 0 0,0 14 0,1-14 0,-1 0 0,0 0 16,0 0-16,1 0 0,-1 0 0,0 0 0,0 0 0,0 0 0,1 0 0,-1 0 0,0 0 0,0 0 0,1 0 15,-1 0-15,0 0 0,0 0 0,1 0 0,-1 0 0,0 0 0,13 0 0,1 0 0,-14 0 0,0 0 0,1 0 0,-1 0 0,0 0 16,14 0-16,-14 0 0,0 0 0,0 0 0,0 0 0,14 0 0,-14 0 0,14 0 0,-14 0 0,0 0 0,0 0 0,0 0 0,14 0 0,-14 0 0,14 0 0,-14 0 15,13 0-15,-12 0 0,12 0 0,0 0 0,-12 0 0,12 0 0,-13 0 0,14 0 0,-14 0 0,14 0 0,-14 0 0,13 0 0,-13 0 0,14 0 16,-14 0-16,14 0 0,-14 13 0,13-13 0,-12 0 0,-1 0 0,13 0 0,-13 0 0,14 0 0,-14 0 0,14 0 0,-14 0 0,13 0 0,-12 0 0,12 13 0,-13-13 16,14 0-16,-1 0 0,-13 0 0,14 0 0,-14 0 0,27 13 0,-27-13 0,13 0 0,-12 0 0,12 0 0,1 0 0,-14 0 0,13 0 0,-13 0 0,14 0 0,-1 0 15,1 0-15,-14 0 0,14 0 0,-14 14 0,13-14 0,1 0 0,-14 0 0,13 0 0,-12 0 0,12 0 0,-13 13 0,14-13 0,-14 0 0,13 0 0,-12 0 16,12 0-16,-13 0 0,14 0 0,-14 13 0,13-13 0,-12 0 0,12 0 0,-13 0 0,14 0 0,-14 0 0,14 0 0,-14 0 0,0 0 0,13 0 0,-12 0 0,-1 0 16,0 0-16,0 0 0,14 0 0,-14 0 0,0 0 0,1 0 0,-1 0 0,13 0 0,1 13 0,-14-13 0,13 0 0,-12 0 0,-1 0 0,0 0 15,0 0-15,1 0 0,12 0 0,-13 0 0,14 0 0,-1 0 0,-13 0 0,14 0 0,-14 0 0,0 0 0,0 0 0,1 0 16,-1 0-16,0 0 0,0 0 0,1 0 0,-1 0 0,0 0 0,0 0 0,1 0 0,-1 0 0,0 0 0,0 0 0,0 0 0,1 0 0,-1 0 0,0 0 0,0 0 15,1 0-15,-1 13 0,13-13 0,-12 0 0,-1 0 0,0 0 0,0 0 0,0 0 0,14 0 0,-14 0 0,0 0 16,1 0-16,-1 0 0,0 0 0,0 0 0,0 0 0,1 0 0,-1 0 0,0 0 0,0 0 0,1 0 16,-1 0-16,0 0 0,0 0 0,1 0 0,-1 0 15,0 0-15,0 0 0,0 0 0,1 0 16,-1 0-16,0 0 0,0 0 16,1 0-16,-1 0 0,0 0 15,0 0-15,1 0 16,-1 0-16,0 0 0,0 0 15,0 0-15,1 0 16,-1 0-16,0 0 0,0 0 31,1 0-15,-1 0-16,0 0 16,0 0-1,1 0 1</inkml:trace>
</inkml:ink>
</file>

<file path=ppt/ink/ink6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16.93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2567 9671 0,'13'0'78,"0"0"-62,0 0-16,1 0 0,-1 0 0,0 0 0,0 0 0,1 0 15,-1 0-15,0 0 0,0 0 0,1 0 0,-1 0 0,0 0 0,0 0 0,0 0 0,1 0 0,-1 0 0,0 0 0,0 0 16,14 0-16,-14 0 0,14 0 0,-14 0 0,0 0 0,0 0 0,0 0 0,14 0 0,-14 0 0,0 0 0,1 0 0,12 0 0,-13 0 0,14 0 0,-14 0 16,0 0-16,14 0 0,-1 0 0,-13 0 0,14 0 0,-14 0 0,13 0 0,-12 0 0,12 0 0,-13 0 0,14 0 0,-14 0 0,14 0 0,-14 0 0,13 0 15,-13 0-15,14 0 0,-14 0 0,14 0 0,-14 0 0,13 0 0,-12 0 0,12 0 0,-13 0 0,14 0 0,-14 0 0,13 0 0,-12 0 0,12 0 0,-13 0 16,14 0-16,-14 0 0,13 0 0,-12 0 0,12 0 0,-13 0 0,14 0 0,-14 0 0,13 0 0,-12 0 0,12 0 0,-13 0 0,14 0 0,-14 0 0,14 0 0,-14 0 15,13 0-15,-13 0 0,14 0 0,-14 0 0,14 0 0,-14 0 0,13 0 0,-12 0 0,12 0 0,-13 0 0,0 0 0,14 13 0,-14-13 0,14 0 0,-1 0 16,-13 0-16,14 0 0,-14 0 0,0 13 0,14-13 0,-14 0 0,13 0 0,1 0 0,-14 0 0,0 0 0,14 0 0,-14 0 0,13 13 16,-12-13-16,-1 0 0,0 0 0,0 0 0,14 0 0,-14 0 0,13 0 0,1 0 0,-14 0 0,0 0 0,1 0 0,-1 0 0,0 0 15,0 0-15,1 0 0,-1 0 0,0 0 0,0 0 0,14 0 0,-14 0 0,0 13 0,0-13 0,1 0 0,-1 0 0,13 0 16,-13 0-16,1 0 0,-1 0 0,0 0 0,0 0 0,1 0 0,-1 0 0,0 0 0,0 14 0,1-14 0,-1 0 0,0 0 16,0 0-16,0 0 0,1 0 0,-1 0 0,0 0 0,0 0 0,1 0 0,-1 13 0,0-13 0,0 0 0,1 0 15,-1 0-15,0 0 0,0 0 0,0 0 0,1 0 0,-1 0 0,0 0 0,0 0 0,1 0 0,-1 0 16,0 0-16,0 0 0,1 0 0,-1 0 0,0 0 0,0 0 0,0 0 0,1 0 0,-1 0 0,0 0 15,0 0-15,1 0 0,-1 0 0,0 0 0,0 0 0,1 0 0,-1 0 0,0 0 0,0 0 0,0 0 0,1 0 16,-1 0-16,0 0 0,0 0 0,14 0 0,-14 0 0,0 0 0,0 0 0,1 0 0,-1 0 0,0 0 0,0 0 16,1 0-16,-1 0 0,0 0 0,0 0 0,1 0 0,-1 0 0,0 0 0,0 0 0,0 0 0,1 0 15,-1 0-15,0 0 0,0 0 0,1 0 0,-1 0 0,0 0 0,0 0 0,1 0 0,-1 0 16,0 0-16,0 0 0,0 0 0,1 0 0,-1 0 0,0 0 0,0 0 0,1 0 0,-1 0 0,0 0 16,0 0-16,0 0 0,1 0 0,-1 0 0,0 0 0,0 0 0,1 0 0,-1 0 15,0 0-15,0 0 0,1 0 0,-1 0 0,0 0 0,0 0 0,0 0 16,1 0-16,-1 0 0,0 0 0,0 0 0,1 0 15,-1 0-15,0 0 0,0 0 16,1 0-16,-1 0 0,0 0 0,0 0 16,0 0-16,1 0 0,-1 0 15,0 0-15,0 0 0,1 0 0,-1 0 16,0 0-16,0 0 0,1 0 0,-1 0 16,0 0-16,0 0 0,0 0 15,1 0-15,-1 0 0,0 0 16,0 0-16,1 0 0,-1 0 15,0 0-15,0 0 0,1 0 16,-1 0-16,0 0 0,0 0 16,0 0-16,1 0 15,-1 0 1,0 0-16,0 0 16</inkml:trace>
</inkml:ink>
</file>

<file path=ppt/ink/ink6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24.86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20281 9671 0,'13'0'47,"0"0"-47,0 0 0,1 0 0,-1 0 0,0 0 15,0 0-15,0 0 0,1 0 0,-1 0 0,0 0 0,0 0 0,1 0 0,-1 0 0,0 0 16,0 0-16,1 0 0,-1 0 0,0 0 0,27 0 0,-14 0 0,1 0 0,26 0 0,-40 0 0,13 0 0,-13 0 0,54 0 15,-54 0-15,13 0 0,-12 0 0,52 0 0,-53 0 0,13 0 0,-12 0 0,52 0 0,-53 0 16,13 0-16,-12 0 0,52 0 0,-40 0 0,-13 0 0,27 0 0,40 0 0,-67 0 0,13 0 0,27 0 16,-26 0-16,-14 0 0,13 0 0,27 0 0,-26 0 0,12 0 0,-25 0 0,52 0 0,-27 0 15,-25 0-15,25 0 0,14 0 0,-40 0 0,14 0 0,-14 0 0,0 0 0,14 0 0,-14 0 0,40 0 16,-40 0-16,0 0 0,14 0 0,13 0 0,-27 0 0,13 0 0,1 0 0,65 0 16,-78 0-16,52 0 0,-53 0 0,40 0 0,-40 0 0,14 0 0,-1 0 15,-13 0-15,0 0 0,1 0 0,-1 0 0,0 0 0,0 0 0,1 0 0,-1 0 0,13 0 16,-12 0-16,-1 0 0,0 0 0,0 0 0,0 0 0,1 0 15,-1 0-15,0 0 0,0 0 0,1 0 16,-1 0-16,0 0 16,0 0-16,0 0 15,1 0 1</inkml:trace>
</inkml:ink>
</file>

<file path=ppt/ink/ink6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26.53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2434 10742 0,'14'0'31,"-1"0"-31,0 0 16,0 0-16,1 0 0,-1 0 0,0 0 0,0 0 0,1 0 15,-1 0-15,0 0 0,0 0 0,0 0 0,1 0 0,-1 0 0,0 0 0,0 0 0,1 0 0,-1 0 16,0 0-16,0 0 0,1 0 0,-1 0 0,0 0 0,27 0 0,-27 0 0,0 0 0,0 0 0,27 0 0,-27 0 0,1 0 15,-1 0-15,79 0 0,-78-13 0,-1 13 0,53 0 0,-53 0 16,53 0-16,-52 0 0,38-13 0,-38 13 0,12 0 0,14 0 16,-27 0-16,14 0 0,-14 0 0,0 0 0,0 0 0,14 0 0,-14 0 0,0 0 0,0 0 0,14 0 15,-14 0-15,0 0 0,1 0 0,-1 0 0,13 0 0,-13 0 0,14 0 16,-14 0-16,14-14 0,-14 14 0,0 0 0,0 0 0,0 0 16,1 0-16,-1 0 0,0 0 0,0 0 15,1 0-15,-1 0 0,0 0 0,0 0 0,1 0 16,-1 0-16,0 0 0,0 0 0,14 0 0,-14 0 15,0 0-15,0 0 0,1 0 0,-1 0 0,0 0 0,14 0 16,-14 0-16,13 0 0,-13 0 0,14 0 0,-14 0 0,0 0 16,1 0-16,-1 0 0,0 0 0,0 0 0,1 0 0,-1 0 0,0 0 15,0 0-15,14 0 0,-14 0 0,0 0 0,0 0 0,1 0 16,-1 0-16,13 0 0,-12 0 0,-1 0 16,0 0-16,0 0 0,0 0 0,1 0 15,-1 0 1,0 0-1,0 0 1,1 0 0,-1 0-1,0 0-15,0 0 16,0 0 15,1 14 16</inkml:trace>
</inkml:ink>
</file>

<file path=ppt/ink/ink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11.55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6602 8017 0,'13'0'47,"0"0"-47,-13-13 0,13 13 0,1 0 15,-1 0-15,0 0 0,0 0 0,1 0 0,-1 0 0,0-14 16,0 14-16,0 0 0,1 0 0,-1 0 0,0 0 0,-13-13 0,13 13 0,1 0 0,-1 0 0,0 0 16,0 0-16,1 0 0,-14-13 0,13 13 0,0 0 0,0 0 0,0 0 0,1 0 0,-1 0 0,0 0 0,0 0 0,1 0 15,-1 0-15,0 0 0,0 0 0,0 0 0,1 0 0,-1 0 0,0 0 0,0 0 0,1 0 0,-1 0 0,13 0 0,-12 0 16,-1 0-16,0 0 0,13 0 0,-12 0 0,-1 0 0,0 0 0,0 0 0,1 0 0,-1 0 0,0 0 0,14 0 0,-14 0 15,0 0-15,0 0 0,0 0 0,1 0 0,-1 0 0,0 0 0,0 0 0,1 0 0,-1 0 0,0 0 0,0 0 0,0 0 0,1 0 0,-1 0 16,0 0-16,14 0 0,-14 0 0,0 0 0,0 0 0,1 0 0,-1 0 0,0 0 0,0 0 0,0 0 0,14 0 0,-14 0 16,0 0-16,1 0 0,-1 0 0,0 0 0,0 0 0,1 0 0,-1 0 0,0 0 0,0 0 0,14 0 0,-14 0 0,0 0 15,0 0-15,1 0 0,-1 0 0,0 0 0,0 0 0,1 0 0,-1 0 0,0 0 0,0 0 0,0 0 0,1 0 0,-1 0 0,0 0 16,0 0-16,1 0 0,-1 0 0,0 0 0,0 0 0,1 0 0,-1 0 0,0 0 0,0 0 0,0 0 16,1 0-16,-1 0 0,0 0 0,0 0 0,1 0 0,-1 0 0,0 0 0,0 0 0,0 0 0,1 0 0,-1 0 0,0 0 15,0 0-15,1 0 0,-1 0 0,0 0 0,0 0 0,1 0 0,-1 0 0,0 0 0,0 0 0,0 0 16,1 0-16,-1 0 0,0 0 0,0 0 0,1 0 0,-1 0 0,0 0 0,0 0 0,1 0 0,-1 0 15,0 0-15,0 0 0,0 0 0,1 0 0,-1 0 0,0 0 0,0 0 0,1 0 0,-1 0 16,0 0-16,0 0 0,0 0 0,1 0 0,-1 0 0,0 0 0,0 0 0,1 0 16,-1 0-16,0 0 0,0 0 0,1 0 0,-1 0 0,0 0 0,0 0 0,0 0 0,1 0 15,-1 0-15,0 0 0,0 0 0,1 0 0,-1 0 0,0 0 0,0 0 0,1 0 0,-1 0 0,0 0 0,0 0 16,0 0-16,1 0 0,-1 0 0,0 0 0,0 0 0,1 0 0,-1 0 0,0 0 0,0 0 0,1 0 0,-1 0 16,0 0-16,0 0 0,0 0 0,1 0 0,-1 0 0,0 0 0,0 0 0,1 0 0,-1 0 0,0 0 0,0 0 15,1 0-15,-1 0 0,0 0 0,0 0 0,0 0 0,1 0 0,-1 0 0,0 0 0,0 0 0,1 0 0,-1 0 16,0 0-16,0 0 0,0 0 0,1 0 0,-1 0 0,0 0 0,0 0 0,1 0 0,-1 0 0,0 0 0,0 0 15,-13 13-15,14-13 0,-1 0 0,0 0 0,0 0 0,0 0 0,1 0 0,-1 0 0,0 0 0,0 0 0,1 0 0,-1 13 16,0-13-16,0 0 0,1 0 0,-1 0 0,0 0 0,0 0 0,0 0 0,1 0 0,-1 0 0,0 0 0,0 0 16,1 0-16,-1 0 0,0 14 0,0-14 0,0 0 0,1 0 0,-1 0 0,0 0 0,0 0 0,1 0 15,-1 0-15,0 0 0,0 0 0,1 0 0,-1 0 0,0 0 0,0 0 0,0 0 0,1 0 16,-1 0-16,0 0 0,0 0 0,1 0 0,-1 0 0,0 0 0,0 0 0,1 0 0,-1 0 0,0 0 16,0 0-16,0 0 0,1 0 0,-1 0 0,0 0 0,0 0 0,1 0 0,-1 0 0,0 0 0,0 0 15,1 0-15,-1 0 0,0 0 0,0 0 0,0 0 0,1 0 0,-1 0 0,0 0 0,0 0 0,1 0 16,-1 0-16,0 0 0,0 0 0,1 0 0,-1 0 0,0 0 0,0 0 0,0 0 0,1 0 15,-1 0-15,0 0 0,0 0 0,1 0 0,-1 0 0,0 0 0,0 0 0,0 0 0,1 0 0,-1 0 16,0 13-16,0-13 0,1 0 0,-1 0 0,0 0 0,0 0 0,1 0 0,-1 0 16,0 0-16,0 0 0,0 0 0,1 0 0,-1 0 0,0 0 0,0 0 0,1 0 0,-1 0 0,0 0 0,0 0 15,1 0-15,-1 0 0,0 0 0,0 13 0,0-13 0,1 0 0,-1 0 0,0 0 0,0 0 0,1 0 16,-1 0-16,0 0 0,0 0 0,0 0 0,1 0 0,-1 0 0,0 0 0,0 0 0,1 0 0,-1 0 0,-13 13 16,13-13-16,0 0 0,1 0 0,-1 0 0,0 0 0,0 0 0,0 0 0,1 0 0,-1 0 0,0 0 0,0 0 0,1 0 15,-1 0-15,0 0 0,0 0 0,1 0 0,-1 0 0,0 0 0,0 0 0,0 0 0,1 0 0,-1 0 16,0 0-16,0 0 0,1 0 0,-1 0 0,0 0 0,0 0 0,1 0 0,-1 0 0,0 0 0,0 0 0,0 0 0,1 0 15,-1 0-15,0 0 0,0 0 0,1 0 0,-1 0 0,0 0 0,0 0 0,1 0 0,-1 0 0,0 0 0,0 0 0,0 0 16,1 0-16,-1 0 0,0 0 0,0 0 0,1 0 0,-1 0 0,0 0 0,0 0 0,0 0 16,1 0-16,-1 0 0,0 0 0,0 0 0,1 0 0,-1 0 0,0 0 0,0 0 0,1 0 0,-1 0 0,0 0 0,0 0 15,14 0-15,-14 0 0,0 0 0,0 0 0,1 0 0,-1 0 0,0 0 0,0 0 0,1 0 0,-1 0 16,0 0-16,0 0 0,0 0 0,1 0 0,-1 0 0,0 0 0,0 0 0,1 0 0,-1 0 0,0 0 16,0 0-16,0 0 0,1 0 0,-1 0 0,0 0 0,0 0 0,1 0 0,-1 0 0,0 0 0,0 0 15,1 0-15,-1 0 0,0 0 0,0 0 0,0 0 0,1 0 0,-1 0 16,0 0-16,0 0 0,1 0 0,-1 0 0,0 0 0,0 0 0,1 0 15,-1 0-15,0 0 0,0 0 0,0 0 0,1 0 0,-1 0 16,0 0-16,0 0 0,1 0 0,-1 0 0,0 0 0,0 0 0,1 0 0,-1 0 16,0 0-16,0 0 0,0 0 0,1 0 0,-1 0 0,0 0 0,0 0 15,1 0-15,-1 0 0,0 0 0,0 0 0,1 0 0,-1 0 0,0 0 0,0 0 0,0 0 16,1 0-16,-1 0 0,0 0 0,0 0 0,1 0 0,-1 0 0,0 0 0,0 0 16,-13-13-16,13 13 0,1 0 0,-1 0 0,0 0 0,0 0 0,1 0 0,-1 0 15,0-13-15,0 13 0,1 0 0,-1 0 0,0 0 0,0 0 0,0 0 0,1 0 0,-14-13 16,13 13-16,0 0 0,0 0 0,1 0 0,-1 0 0,0 0 0,0 0 0,1 0 0,-1 0 0,0 0 15,0 0-15,0 0 0,1 0 0,-1 0 0,0 0 0,0 0 0,1 0 0,-1 0 0,0 0 16,0 0-16,0-14 0,1 14 0,-1 0 0,0 0 0,0 0 0,1 0 0,-1 0 0,0 0 16,0 0-16,1 0 0,-1 0 0,0 0 0,0 0 0,0 0 0,1 0 0,-1 0 0,0 0 15,0 0-15,1 0 0,-1-13 0,0 13 0,0 0 0,1 0 0,-1 0 0,0 0 0,0 0 16,0 0-16,1 0 0,-1 0 0,0 0 0,0 0 0,1 0 0,-1 0 0,-13-13 0,13 13 0,0 0 16,1 0-16,-1 0 0,0 0 0,0 0 0,0 0 0,1 0 0,-1 0 0,0 0 0,0 0 0,1 0 0,-1 0 15,0 0-15,0 0 0,1 0 0,-1 0 0,0 0 0,0 0 0,0 0 0,1 0 0,-1 0 0,0 0 0,0 0 16,1 0-16,-1 0 0,0 0 0,0 0 0,0 0 0,1 0 0,-1 0 0,0 0 0,0 0 0,1 0 0,-1 0 0,0 0 15,0 0-15,1 0 0,-1 0 0,0 0 0,0 0 0,0 0 0,1 0 0,-1 0 0,0 0 0,0 0 0,1 0 0,-1 0 16,0 0-16,0 0 0,1 0 0,-1 0 0,0 0 0,0 0 0,0 0 0,1 0 0,-1 0 0,0 0 0,0 0 16,14 0-16,-14 0 0,0 0 0,0 0 0,14 0 0,-14 0 0,0 0 0,1 0 0,-1 0 0,0 0 0,0 0 0,1 0 0,-1 0 15,0 0-15,0 0 0,14 0 0,-14 0 0,0 0 0,0 0 0,1 0 0,-1 0 0,13 0 0,1 0 0,-14 0 0,0 0 16,14 0-16,-1 0 0,-13 0 0,1 0 0,12 0 0,-13 0 0,14 0 0,-1 0 0,-13 0 0,1 0 0,12 0 16,1 0-16,-14 0 0,13 0 0,-12 0 0,-1 0 0,13 0 0,-13 0 0,14 0 0,-14 0 0,14 0 15,-14 0-15,0 0 0,0 0 0,0 0 0,1 0 0,-1 0 0,0 0 0,0 0 0,1 0 0,-1 0 0,0 0 0,0 0 0,1 0 16,-1 0-16,0 0 0,0 0 0,0 0 0,1 0 0,-1 0 0,0 0 0,0 0 0,1 0 0,-1 0 0,0 0 0,0 0 0,1 0 15,-1 0-15,0 0 0,0 0 0,0 0 0,1 0 0,-1 0 0,0 0 0,0 0 0,1 0 0,-1 0 0,0 0 0,0 0 16,0 0-16,1 0 0,-1 0 0,0 0 0,0 0 0,1 0 0,-1 0 0,0 0 0,0 0 0,1 0 0,-1 0 16,0 0-16,0 0 0,0 0 0,1 0 0,-1 0 0,0 0 0,0 0 0,1 0 0,-1 0 0,0 0 0,0 0 0,1 0 15,-1 0-15,0 0 0,0 0 0,0 0 0,1 0 0,12 0 0,-13 0 0,1 0 0,-1 0 16,0 0-16,0 0 0,1 0 0,-1 0 0,0 0 0,0 0 0,0 0 0,1 0 0,-1 0 16,0 0-16,0 0 0,1 0 0,-1 0 0,0 0 0,0 0 0,1 0 0,-14 13 0,13-13 15,0 0-15,0 0 0,0 0 0,1 0 0,-1 0 0,0 0 16,0 0-16,1 0 0,-1 0 0,0 0 0,0 0 0,0 0 15,1 0-15,-1 0 0,0 0 0,0 0 0,1 0 0,-1 0 16,0 0-16,0 0 0,1 0 0,-1 0 0,0 0 0,0 0 0,0 0 0,1 0 0,-1 0 16,0 0-16,0 0 0,1 0 0,-1 0 0,0 0 0,0 0 0,1 0 0,-1 0 0,0 0 15,0 13-15,0-13 0,1 0 0,-1 0 0,0 0 0,0 0 0,1 0 0,-1 0 0,0 0 16,0 0-16,0 0 0,1 0 0,-1 0 0,0 0 0,0 0 0,1 0 16,-1 0-16,0 0 0,0 0 0,1 0 0,-1 0 0,0 0 15,0 0-15,0 0 0,1 0 0,-1 0 0,0 0 16,0 0-16,1 0 0,-1 0 0,0 0 0,0 0 0,1 0 15,-1 0-15,0 0 0,0 0 0,0 0 0,1 0 0,-1 0 16,0 0-16,0 0 0,1 0 0,-1 0 0,0 0 16,0 0-16,1 0 0,-1 0 0,0 0 15,0 0-15,0 0 0,1 0 0,-1 0 16,0 0-16,0 0 0,1 0 0,-1 0 16,0 0-16,0 0 0,1 0 15,-1 0-15,0 0 0,0 0 0,0 0 16,1 0-16,-1 0 0,0 0 0,0 0 0,1 0 15,-1 0-15,0 0 0,0 0 0,0 0 0,1 0 0,-1 0 16,0 0-16,0 0 0,1 0 0,-1 0 16,0 0-16,0 0 15,1 0 1,-1 0-16,0 0 31,0 0-15,0 0 15,1 0 0,-1 0 1,0 0-17,0 0 1,1 0-1,-1 0 1,0 0 47,0 0-48,1 0 48,-1 0 171</inkml:trace>
</inkml:ink>
</file>

<file path=ppt/ink/ink7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29.1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5292 10742 0,'13'0'63,"0"0"-63,1 0 16,-1 0-16,0 0 15,0 0-15,1 0 0,-1 0 0,0 0 16,0 0-16,1 0 0,-1 0 0,0 0 0,0 0 0,0 0 0,1 0 0,-1 0 15,0 0-15,0 0 0,1 0 0,-1 0 0,0 0 0,0 0 0,1 0 0,-1 0 0,0 0 0,0 0 16,0 0-16,1 0 0,-1 0 0,0 0 0,0 0 0,1 0 0,-1 0 0,0 0 0,0 0 0,0 0 0,1 0 0,12 0 16,-13 0-16,1 0 0,-1 0 0,0 0 0,0 0 0,1 0 0,-1 0 0,13 0 0,-13 0 0,14 0 0,-14 0 0,14 0 15,-14 0-15,0 0 0,14 0 0,-1 0 0,-13 0 0,14 0 0,-14 0 0,0 0 0,0 0 0,1 0 0,-1 0 16,0 0-16,0 0 0,0 0 0,1 0 0,-1 0 0,0 0 0,14 0 0,-1 0 0,-13 0 0,1 0 0,-1 0 0,0 0 0,0 0 0,14 0 0,-14 0 16,13 0-16,1 0 0,-14 0 0,0 0 0,1 0 0,-1 0 0,0 0 0,0 0 0,0 0 0,1 0 0,-1 0 0,0 0 0,14 0 0,-14 0 15,13 0-15,-12 0 0,-1 0 0,0 0 0,0 0 0,0 0 0,14 0 0,-14 0 0,14 0 0,-1 0 0,-13 0 0,1 0 16,-1 0-16,0 0 0,0 0 0,14 0 0,-1 0 0,-13 0 0,1 0 0,-1 0 0,0 0 0,0 0 0,14 0 0,-14 0 0,0 0 0,0 0 0,1 0 15,-1 0-15,0 0 0,14 0 0,-14 0 0,13 0 0,-13 0 0,1 0 0,12 0 0,1 0 0,-14 0 0,0 0 0,0 0 0,1 0 16,-1 0-16,13 0 0,1 0 0,-14 0 0,0 0 0,14 0 0,-1 0 0,-13 0 0,14 0 0,-14 0 0,0 0 0,14 0 0,-1 0 16,-13 0-16,1 0 0,-1 0 0,0 0 0,13 0 0,-12 0 0,12 0 0,-13 0 0,1 0 0,12 0 0,-13 0 0,14 0 0,-14 0 15,0 0-15,0 0 0,1 0 0,-1 0 0,0 0 0,14 0 0,-14 0 0,13 0 0,-12 0 0,-1 0 0,0 0 0,0 0 0,0 0 0,14 0 16,-1 0-16,-12 0 0,12 0 0,-13 0 0,1 0 0,-1 0 0,0 0 0,0 0 0,0 0 0,1 0 0,-1 0 0,0 0 0,0 0 0,1 0 16,-1 0-16,0 0 0,0 0 0,0 0 0,1 0 0,-1 0 0,0 0 0,0 0 0,1 0 0,-1 0 0,0 0 0,14 0 0,-14 0 0,13 0 15,-13 0-15,1 0 0,12 0 0,-13 0 0,1 0 0,-1 0 0,0 0 0,0 0 0,1 0 0,12 0 0,-13 0 0,0 0 16,1 0-16,-1 0 0,0 0 0,0 0 0,1 0 0,-1 0 0,0 0 0,0 0 0,0 0 0,1 0 0,-1 0 0,0 0 15,0 0-15,1 0 0,-1 0 0,0 0 0,0 0 0,14 0 0,-14 0 0,0 0 0,0 0 0,1 0 0,-1 0 16,0 0-16,0 0 0,1 0 0,-1 0 0,0 0 0,0 0 0,1 0 0,-1 0 0,0 0 0,0 0 0,0 0 0,1 0 16,-1 0-16,0 0 0,0 0 0,1 0 0,-1 0 0,0 0 0,0 0 0,1 0 0,-1 0 0,0 0 0,0 0 0,0 0 15,1 0-15,-1 0 0,0 0 0,0 0 0,1 0 0,-1 0 0,0 0 0,0 0 0,1 0 0,-1 0 16,0 0-16,0 0 0,0 0 0,1 13 0,-1-13 0,0 0 0,0 0 0,1 0 16,-1 0-16,0 0 0,0 0 0,0 0 0,1 0 0,-1 0 0,0 0 0,0 14 15,1-14-15,-1 0 0,0 0 0,0 0 0,1 0 0,-1 0 16,0 0-16,0 0 0,0 0 0,1 0 0,-1 0 0,0 0 0,0 0 15,1 0-15,-1 0 0,0 0 0,0 0 0,1 0 0,-1 0 16,0 0-16,0 0 0,0 13 0,1-13 0,-1 0 0,0 0 0,0 0 16,1 0-16,-1 0 0,0 0 0,0 0 0,0 0 0,1 0 0,-1 0 15,0 0-15,0 0 0,1 0 0,-1 0 0,0 0 0,0 0 16,1 0-16,-1 0 0,0 0 0,0 0 0,0 0 16,1 0-16,-1 0 0,0 0 0,0 0 0,1 0 15,-1 0-15,0 0 0,0 0 0,1 0 16,-1 0-16,0 0 0,0 0 0,0 0 0,1 0 15,-1 0-15,0 0 0,0 0 0,1 0 0,-1 0 0,0 0 16,0 0-16,1 0 0,-1 0 0,0 0 0,0 0 0,0 0 16,1 0-16,-1 0 0,0 0 0,0 0 0,1 0 0,-1 0 15,0 0-15,0 0 0,1 0 0,-1 0 0,0 0 0,0 0 16,0 0-16,1 0 0,-1 0 0,0 0 0,0 0 0,1 0 16,-1 0-16,0 0 0,0 0 0,0 0 0,1 0 0,-1 0 0,0 0 15,0 0-15,1 0 0,-1 0 0,0 0 0,0 0 0,1 0 0,-1 0 0,0 0 16,0 0-16,0 0 0,1 0 0,-1 0 0,0 0 0,0 0 0,1 0 15,-1 0-15,0 0 0,0 0 0,1 0 0,-1 0 0,0 0 0,0 0 0,0 0 16,1 0-16,-1 0 0,0 0 0,0 0 0,1 0 0,-1 0 0,0 0 16,0 0-16,0 0 0,1 0 0,-1 0 0,0 0 0,0 0 0,1 0 15,-1 0-15,0 0 0,0 0 0,1 0 0,-1 0 0,0 0 0,0 0 16,0 0-16,1 0 0,-1 0 0,0 0 0,0 0 0,1 0 0,-1 0 0,0 0 0,0 0 16,1 0-16,-1 0 0,0 0 0,0 0 0,0 0 0,1 0 0,-1 0 0,0 0 15,0 0-15,1 0 0,-1 0 0,0 0 0,0 0 0,1 0 0,-1 0 0,0 0 16,0 0-16,0 0 0,1 0 0,-1 0 0,0 0 0,0 0 0,1 0 0,-1 0 0,-13-13 0,13 13 15,0 0-15,1 0 0,-1 0 0,0 0 0,0 0 0,0 0 0,1 0 0,-1 0 16,0 0-16,0 0 0,1 0 0,-1 0 0,0 0 0,0 0 0,0 0 0,1 0 0,-1 0 0,0 0 0,0 0 16,1 0-16,-1 0 0,0 0 0,0 0 0,1 0 0,-1 0 0,0 0 0,0 0 0,0 0 0,1 0 15,-1 0-15,0 0 0,0 0 0,1 0 0,-1 0 0,0 0 0,0 0 0,1 0 0,-1 0 0,0 0 16,0 0-16,0 0 0,1 0 0,-1 0 0,0 0 0,0 0 0,1 0 0,-1 0 0,0 0 0,0 0 16,0 0-16,1 0 0,-1 0 0,0 0 0,0 0 0,1 0 0,-1 0 0,0 0 0,0 0 0,1 0 15,-1 0-15,0 0 0,0 0 0,0 0 0,1 0 0,-1 0 0,0 0 0,0 0 0,1 0 0,-1 0 16,0 0-16,0 0 0,1 0 0,-1 0 0,0 0 0,0 0 0,0 0 0,1 0 0,-1 0 0,0 0 15,0 0-15,1 0 0,-1 0 0,0 0 0,0 0 0,1 0 0,-1 0 0,0 0 16,0 0-16,0 0 0,1 0 0,-1 0 0,0 0 0,0 0 0,1 0 0,-1 0 16,0 0-16,0 0 0,1 0 0,-1 0 0,0 0 0,0 0 15,0 0-15,1 0 0,-1 0 0,0 0 0,0 0 16,1 0-16,-1 0 0,0 0 0,0 0 0,0 0 0,1 0 0,-1 0 16,0 0-16,0 0 0,1 0 0,-1 0 0,0 0 0,0 0 15,1 0-15,-1 0 0,0 0 0,0 0 0,0 0 0,1 0 0,-1 0 16,0 0-16,0 0 0,1 0 0,-1 0 0,0 0 0,0 0 0,1 0 0,-1 0 15,0 0-15,0 0 0,0 0 0,1 0 0,-1 0 0,0 0 16,0 0-16,1 0 0,-1 0 0,0 0 0,0 0 0,0 0 0,1 0 16,-1 0-16,0 0 0,0 0 0,1 0 0,-1 0 0,0 0 0,0 0 15,1 0-15,-1 0 0,0 0 0,0 0 0,0 0 16,1 0-16,-1 0 0,0 0 0,0 0 0,1 0 0,-1 0 16,0 0-16,0 0 0,1 0 0,-1 0 0,0 0 15,0 0-15,0 0 0,1 0 0,-1 0 0,0 0 0,0 0 16,1 0-16,-1 0 0,0 0 0,0 0 0,1 0 0,-1 0 15,0 0-15,0 0 0,0 0 0,1 0 0,-1 0 0,0 0 16,0 0-16,1 0 0,-1 0 0,0 0 0,0 0 0,1 0 16,-1 0-16,0 0 0,0 0 0,0 0 0,1 0 0,-1 0 0,0 0 0,0 0 15,1 0-15,-1 0 0,0 0 0,0 0 0,0 0 0,1 0 0,-1 0 16,0 0-16,0 0 0,1 0 0,-1 0 0,0 0 0,0 0 0,1 0 0,-1 0 0,0 0 0,0 0 0,0 0 16,1 0-16,-1 0 0,0 0 0,0 0 0,1 0 0,-1 0 0,0 0 0,0 0 0,1 0 0,-1 0 15,0 0-15,0 0 0,0 0 0,1 0 0,-1 0 0,0 0 0,0 0 0,1 0 0,-1 0 0,0 0 0,0 0 16,0 0-16,1 0 0,-1 0 0,0 0 0,0 0 0,1 0 0,-1 0 0,0 0 0,0 0 0,1 0 15,-1 0-15,0 0 0,0 0 0,0 0 0,1 0 0,-1 0 0,0 0 0,0 0 0,1 0 0,-1 0 0,0 0 16,0 0-16,1 0 0,-1 0 0,0 0 0,0 0 0,0 0 0,1 0 0,-1 0 0,0 0 0,0 0 0,1 0 16,-1 0-16,0 0 0,0 0 0,1 0 0,-1 0 0,0 0 0,0 0 0,0 0 0,1 0 0,-1 0 0,0 0 0,0 0 15,1 0-15,-1 0 0,0 0 0,0 0 0,1 0 0,-1 0 0,0 0 0,0 0 0,0 0 0,1 0 0,-1 0 16,0 0-16,0 0 0,1 0 0,-1 0 0,0 0 0,0 0 0,0 0 0,1 0 0,-1 0 0,0 0 0,0 0 0,1 0 0,-1 0 0,0 0 16,0 0-16,1 0 0,-1 0 0,13 0 0,-13 0 0,1 0 0,-1 0 0,0 0 0,0 0 0,1 0 0,-1 0 0,13 0 0,-12 0 15,-1 0-15,0 0 0,0 0 0,0 0 0,1 0 0,-1 0 0,0 0 0,14 0 0,-14 0 0,0 0 0,0 0 0,0 0 16,1 0-16,-1 0 0,0 0 0,0 0 0,1 0 0,-1 0 0,0 0 0,0 0 0,1 0 0,-1 0 0,0 0 0,0 0 15,0 0-15,1 0 0,-1 0 0,0 0 0,0 0 0,1 0 0,-1 0 0,0 0 0,0 0 0,14 0 0,-14 0 16,0 0-16,0 0 0,1 0 0,-1 0 0,0 0 0,0 0 0,1 0 0,-1 0 0,0 0 0,0 0 0,1 0 16,-1 0-16,0 0 0,0 0 0,0 0 0,1 0 0,-1 0 0,0 0 0,0 0 0,1 0 0,-1 0 0,0 0 15,0 0-15,1 0 0,-1 0 0,0 0 0,0 0 0,0 0 0,1 0 0,-1 0 0,0 0 0,0 0 0,1 0 16,-1 0-16,0 0 0,0 0 0,0 0 0,1 0 0,-1 0 0,0 0 0,0 0 0,1 0 0,-1 0 16,0 0-16,0 0 0,1 0 0,-1 0 0,0 0 0,0 0 0,0 0 0,1 0 15,-1 0-15,0 0 0,0 0 0,1 0 0,-1 0 0,0 0 0,0 0 0,1 0 16,-1 0-16,0 0 0,0 0 0,0 0 0,1 0 0,-1 0 0,0 0 0,0 0 15,1 0-15,-1 0 0,0 0 0,0 0 0,0 0 0,1 0 0,-1 0 0,0 0 16,0 13-16,1-13 0,-1 0 0,0 0 0,0 0 0,1 0 0,-1 0 0,0 0 0,0 0 16,0 0-16,1 0 0,-1 0 0,0 0 0,0 0 0,1 0 0,-1 0 0,0 0 0,0 0 15,1 0-15,-1 0 0,0 0 0,0 0 0,0 0 0,1 0 0,-1 0 16,0 0-16,0 0 0,1 0 0,-1 0 0,0 0 0,0 0 0,1 0 0,-1 0 16,0 0-16,0 0 0,0 0 0,1 0 0,-1 0 0,0 0 15,0 0-15,1 0 0,-1 0 0,0 0 0,0 0 0,1 0 0,-1 0 16,0 0-16,0 0 0,0 0 0,1 0 0,-1 0 0,0 0 0,0 0 15,1 0-15,-1 0 0,0 0 0,0 0 0,0 0 0,1 0 16,-1 0-16,0 0 0,0 0 0,1 0 0,-1 0 0,0 0 16,0 0-16,1 0 0,-1 0 0,0 0 0,0 0 0,0 0 15,1 0-15,-1 0 0,0 0 0,0 0 0,1 0 0,-1 0 16,0 0-16,0 0 0,1 0 0,-1 0 0,0 0 0,0 0 16,0 0-16,1 0 0,-1 0 0,0 0 0,0 0 15,1 0-15,-1 0 0,0 0 0,0 0 16,0 0-16,1 0 0,-1 0 15,0 0 1,0 0 0,1 0-16,-1 0 15</inkml:trace>
</inkml:ink>
</file>

<file path=ppt/ink/ink7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34.16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2474 12105 0,'13'0'94,"1"0"-94,-1 0 15,0 0-15,0 0 0,1 0 16,-1 0-16,0 0 0,0 0 16,0 0-16,1 0 0,-1 0 0,0 0 15,0 0-15,1 0 0,-1 0 0,0 0 0,0 0 16,1 0-16,-1 0 0,-13-14 0,13 14 0,0 0 0,0 0 0,1 0 0,-1 0 15,0 0-15,0 0 0,1 0 0,-1 0 0,0 0 0,0 0 16,1 0-16,-1 0 0,0 0 0,0 0 0,0 0 0,1 0 0,-1 0 0,0 0 16,0 0-16,1 0 0,-1 0 0,0 0 0,0 0 0,1 0 0,-1 0 0,0 0 15,0 0-15,0 0 0,1 0 0,-1 0 0,0 0 0,0 0 0,1 0 0,-1 0 0,0 0 0,0 0 16,0 0-16,1 0 0,-1 0 0,0 0 0,0 0 0,1 0 0,-1 0 0,0 0 0,0 0 0,1 0 0,-1 0 0,0 0 16,0 0-16,0 0 0,1 0 0,-1 0 0,0 0 0,0 0 0,1 0 0,-1 0 0,0 0 0,0 0 0,1 0 0,-1 0 15,13 0-15,-13-13 0,1 13 0,-1 0 0,0 0 0,0 0 0,1 0 0,-1 0 0,0 0 0,0 0 0,0 0 0,1 0 0,-1 0 16,0 0-16,0 0 0,1 0 0,-1 0 0,0 0 0,0 0 0,1 0 0,-1 0 0,0 0 0,0 0 0,0 0 0,1 0 0,-1 0 15,0 0-15,0 0 0,1 0 0,-1 0 0,0 0 0,0 0 0,1 0 0,-1 0 0,0 0 0,0 0 0,0 0 0,14 0 16,-14 0-16,0 0 0,14 0 0,-14 0 0,0 0 0,1 0 0,-1 0 0,0 0 0,0 0 0,0 0 0,1 0 16,-1 0-16,13 0 0,-12 0 0,-1 0 0,0 0 0,0 0 0,1 0 0,-1 0 0,0 0 0,0 0 15,0 0-15,1 0 0,-1 0 0,0 0 0,0 0 0,14 0 0,-14 0 0,0 0 0,0 0 0,1 0 16,-1 0-16,0 0 0,0 0 0,1 0 0,-1 0 0,0 0 0,0 0 0,1 0 0,-1 0 0,0 0 16,0 0-16,0 0 0,1 0 0,-1 0 0,0 0 0,0 0 0,1 0 0,-1 0 0,0 0 0,0 0 15,1 0-15,-1 0 0,0 0 0,0 0 0,0 0 0,1 0 0,-1 0 0,0 0 16,0 0-16,1 0 0,-1 0 0,0 0 0,0 0 0,0 0 0,1 0 0,-1 0 0,0 0 15,0 0-15,1 0 0,-1 0 0,0 0 0,0 0 0,1 0 0,-1 0 0,0 0 0,0 0 16,0 0-16,1 0 0,-1 0 0,0 0 0,0 0 0,1 0 0,-1 0 0,0 0 0,0 0 16,1 0-16,-1 0 0,0 0 0,0 0 0,0 0 0,1 0 0,-1 0 0,0 0 15,0 0-15,1 0 0,-1 0 0,0 0 0,0 0 0,1 0 0,-1 0 16,0 0-16,0 0 0,0 0 0,1 0 0,-1 0 0,0 0 0,0 0 0,1 0 16,-1 0-16,0 0 0,0 0 0,1 0 0,-1 0 0,0 0 0,0 0 15,0 0-15,1 0 0,-1 0 0,0 0 0,0 0 0,1 0 0,-1 0 16,0 0-16,0 13 0,0-13 0,1 0 0,-1 0 0,0 0 0,0 0 0,1 0 15,-1 0-15,0 0 0,0 0 0,1 0 0,-1 0 0,0 0 16,0 0-16,0 0 0,1 0 0,-1 0 0,0 0 0,0 0 16,1 0-16,-1 0 0,0 0 0,0 0 0,1 0 15,-1 0-15,0 0 0,0 0 0,0 0 0,1 0 16,-1 0-16,0 0 0,0 0 0,1 0 0,-1 0 16,0 0-16,0 0 0,0 0 0,1 0 15,-1 0-15,0 0 0,0 0 0,1 0 0,-1 0 16,0 0-16,0 0 0,1 0 0,-1 0 15,0 0-15,0 0 0,0 0 0,1 0 0,-1 0 16,0 0-16,0 0 0,1 0 0,-1 0 16,0 0-16,0 0 0,1 0 0,-1 0 0,0 0 0,0 0 15,0 0-15,1 0 0,-1 0 0,0 0 0,0 0 0,1 0 16,-1 0-16,0 0 0,0 0 0,1 0 0,-1 0 0,0 0 0,0 0 16,0 0-16,1 0 0,-1 0 0,0 0 0,0 0 0,1 0 15,-1 0-15,0 0 0,0 0 0,1 0 0,-1 0 16,0 0-16,0 0 0,0 0 0,1 0 0,-1 0 15,0 0-15,0 0 0,1 0 16,-1 0-16,0 0 0,0 0 16,0 0-16,1 0 0,-1 0 0,0 0 0,0 0 15,1 0-15,-1 0 0,0 0 0,0 0 16,1 0-16,-1 0 0,0 0 0,0 0 16,0 0-16,1 0 0,-1 0 0,0 0 0,0 0 15,1 0-15,-1 0 0,0 0 16,0 0-16,1 0 0,-1 0 0,0 0 0,0 0 0,0 0 15,1 0-15,-1 0 0,0 0 0,0 0 16,1 0-16,-1 0 0,0 0 0,0 0 0,0 0 16,1 0-16,-1 0 0,0 0 0,0 0 0,1 0 15,-14 14-15,13-14 0,0 0 0,0 0 0,1 0 16,-1 0-16,0 0 0,0 0 0,0 0 0,1 0 0,-1 0 16,0 0-16,0 0 0,1 0 0,-1 0 0,0 0 0,0 0 15,1 0-15,-1 0 0,0 0 0,0 0 0,0 0 0,1 0 16,-1 0-16,0 0 0,0 0 0,1 0 0,-1 0 0,0 0 15,0 0-15,1 0 0,-1 0 0,0 0 0,0 0 0,0 0 0,1 0 16,-1 0-16,0 0 0,0 0 0,1 0 0,-1 0 0,0 0 0,0 0 16,1 0-16,-1 0 0,0 0 0,0 0 0,0 0 0,1 0 0,-1 0 15,0 0-15,0 0 0,1 0 0,-1 0 0,0 0 0,0 0 16,0 0-16,1 0 0,-1 0 0,0 0 0,0 0 0,1 0 0,-1 0 16,0 0-16,0 0 0,1 0 0,-1 0 0,0 0 0,0 0 0,0 0 0,1 0 15,-1 0-15,0 0 0,0 0 0,1 0 0,-1 0 0,0 0 16,0 0-16,1 0 0,-1 0 0,0 0 0,0 0 0,0 0 0,1 0 0,-1 0 15,0 0-15,0 0 0,1 0 0,-1 0 0,0 0 0,0 0 16,0 0-16,1 0 0,-1 0 0,0 0 0,0 0 0,1 0 0,-1 0 16,0 0-16,0 0 0,1 0 0,-1 0 0,0 0 0,0 0 0,0 0 0,1 0 15,-1 0-15,0 0 0,0 0 0,1 0 0,-1 0 0,0 0 0,0 0 16,1 0-16,-1 0 0,0 0 0,0 0 0,0 0 0,-13 13 0,14-13 16,-1 0-16,0 0 0,0 0 0,1 0 0,-1 0 0,0 0 0,0 0 15,1 0-15,-1 0 0,0 0 0,0 0 0,0 0 16,1 0-16,-1 0 0,0 0 0,-13 13 0,13-13 0,1 0 0,-1 0 15,0 0-15,0 0 0,1 0 0,-1 0 16,0 0-16,0 0 0,0 0 0,1 0 16,-1 0-16,0 0 0,0 0 0,1 0 15,-1 0-15,0 0 0,0 0 0,0 0 0,1 0 0,-1 0 16,0 0-16,0 0 0,1 0 0,-1 0 0,0 0 0,-13 13 16,13-13-16,1 0 0,-1 0 0,0 0 0,0 0 0,0 0 0,1 0 15,-1 0-15,0 0 0,0 0 0,1 0 0,-1 0 0,0 0 16,0 0-16,1 0 0,-1 0 0,-13 14 0,13-14 0,0 0 0,0 0 15,1 0-15,-1 0 0,0 0 0,0 0 0,1 0 0,-1 0 16,0 0-16,0 0 0,0 0 0,1 0 0,-1 0 16,0 0-16,0 0 0,1 0 0,-1 0 0,0 0 0,0 0 15,1 0-15,-1 0 0,0 0 0,0 0 16,0 0-16,1 0 0,-1 0 0,0 0 0,0 0 0,1 0 16,-1 0-16,0 0 0,0 0 15,1 0-15,-1 0 0,0 0 0,0 0 16,0 0-16,1 0 0,-1 0 15,0 0-15,0 0 0,1 0 16,-14 13-16,13-13 0,0 0 16,0 0-16,1 0 15,-1 0 1,0 0-16,0 0 16,0 0-16,1 0 15,-1 0-15,0 0 16,0 0-16,1 0 0,-1 0 15,0 0-15,0 0 0,1 0 0,-1 0 16,0 0-16,0 0 0,0 0 16,1 0-16,-1 0 0,0 0 0,0 0 0,1 0 15,-1 0-15,0 0 0,0 0 16,0 0-16,1 0 0,-1 0 0,0 0 0,0 0 0,1 0 16,-1 0-16,0 0 0,0 0 0,1 0 15,-1 0-15,0 0 0,0 0 0,0 0 0,1 0 16,-1 0-16,0 0 0,0 0 0,1 0 0,-1 0 0,0 0 15,0 0-15,1 0 0,-1 0 0,0 0 0,0 0 0,0 0 16,1 0-16,-1 0 0,0 0 0,0 0 0,1 0 16,-14 13-16,13-13 0,0 0 0,0 0 0,0 0 0,1 0 15,-1 0-15,0 0 0,0 0 0,1 0 0,-1 0 16,0 0-16,0 0 0,1 0 0,-1 0 0,0 0 0,0 0 16,0 0-16,1 0 0,-1 0 0,0 0 0,0 0 0,1 0 15,-1 0-15,0 0 0,0 0 0,1 0 0,-1 0 0,0 13 16,0-13-16,0 0 0,1 0 0,-1 0 0,0 0 15,0 0-15,1 0 0,-1 0 0,0 0 16,0 0-16,1 0 0,-1 0 0,0 0 0,0 0 16,0 0-16,1 0 0,-1 0 0,0 0 0,0 0 15,1 14-15,-1-14 0,0 0 0,0 0 0,1 0 16,-1 0-16,0 0 0,0 0 0,0 0 0,1 0 16,-1 0-16,0 0 0,0 0 0,1 0 0,-1 0 15,0 0-15,0 0 0,0 0 0,1 0 0,-1 0 16,0 0-16,0 0 0,1 0 0,-1 0 0,0 0 15,0 0-15,1 0 0,-1 0 0,0 0 0,0 0 16,0 0-16,1 0 0,-1 13 0,0-13 0,0 0 16,1 0-16,-1 0 0,0 0 0,0 0 0,1 0 0,-1 0 0,0 0 15,0 0-15,-13 13 0,13-13 0,1 0 0,-1 0 0,0 0 16,0 0-16,1 0 0,-1 0 0,0 0 0,0 0 0,0 0 16,1 0-16,-1 0 0,0 0 15,0 0-15,1 0 0,-14 13 0,13-13 0,0 0 0,0 0 16,1 0-16,-1 0 0,0 0 0,0 0 15,0 0-15,1 0 0,-1 0 0,0 0 0,0 0 0,1 0 16,-1 0-16,0 0 0,0 0 0,1 0 0,-1 0 0,0 0 16,0 0-16,0 0 0,1 0 0,-1 0 0,0 0 15,0 0-15,1 0 0,-1 0 0,0 0 0,0 0 16,1 0-16,-1 0 0,0 0 0,0 0 0,0 0 16,1 0-16,-1 0 0,0 0 0,0 0 0,1 0 0,-1 0 15,0 0-15,0 0 0,1 0 0,-1 0 0,0 0 0,0 0 16,0 0-16,1 0 0,-1 0 0,0 0 0,0 0 0,1 0 15,-1 0-15,0 0 0,0 0 0,0 0 0,1 0 0,-1 0 16,0 0-16,0 0 0,1 0 0,-1 0 0,0 0 0,0 0 16,1 0-16,-1 0 0,0 0 0,0 0 0,0 0 0,1 0 15,-1 0-15,0 0 0,0 0 0,1 0 0,-1 0 0,0 0 16,0 0-16,1 0 0,-1 0 0,0 0 0,0 0 0,0 0 16,1 0-16,-1 0 0,0 0 0,0 0 0,1 0 0,-1 0 15,0 0-15,0 0 0,0 0 0,1 0 0,-1 0 0,0 0 0,0 0 16,1 0-16,-1 0 0,0 0 0,0 0 0,1 0 0,-1 0 0,0 0 15,0 0-15,0 0 0,1 0 0,-1 0 0,0 0 0,0 0 16,1 0-16,-1 0 0,0 0 0,0 0 0,1 0 0,-1 0 0,0 0 16,0 0-16,0 0 0,1 0 0,-1 0 0,0 0 0,0 0 15,1 0-15,-1 0 0,0 0 0,0 0 0,1 0 0,-1 0 16,0 0-16,0 0 0,0 0 0,1 0 0,-1 0 0,0 0 0,0 0 16,1 0-16,-1 0 0,0 0 0,0 0 0,1 0 0,-1 0 15,0 0-15,0 0 0,0 0 0,1 0 0,-1 0 16,0 0-16,0 0 0,1 0 0,-1 0 0,0 0 0,0 0 15,0 0-15,1 0 0,-1 0 0,0 0 0,0 0 0,-13-13 16,14 13-16,-1 0 0,0 0 0,0 0 0,1 0 0,-1 0 0,0 0 16,0 0-16,0 0 0,-13-13 0,14 13 0,-1 0 0,0 0 15,0 0-15,1 0 0,-1 0 0,0 0 0,0 0 16,1 0-16,-1 0 0,0 0 0,0 0 0,0 0 16,1 0-16,-1 0 0,0 0 0,0 0 0,1 0 15,-1 0-15,0 0 0,0 0 0,0 0 16,1 0-16,-1 0 0,0 0 0,0 0 0,1 0 15,-1 0-15,0 0 0,0 0 0,1 0 0,-1 0 16,0 0-16,0 0 0,0 0 0,1 0 0,-1 0 16,0 0-16,0 0 0,1 0 0,-1 0 0,0 0 15,0 0-15,1 0 0,-1 0 0,0-13 16,0 13-16,0 0 0,1 0 0,-1 0 16,0 0-16,0 0 0,1 0 0,-1 0 0,0 0 15,0 0-15,1 0 0,-1 0 16,0 0-16,0 0 0,0 0 0,1 0 0,-1 0 15,0 0-15,0 0 0,1 0 0,-1 0 16,0 0-16,0 0 0,1 0 0,-1 0 0,0 0 0,0 0 16,0 0-16,1 0 0,-1 0 0,0 0 0,0 0 15,1 0-15,-1 0 0,0 0 0,0 0 0,0 0 16,1 0-16,-1 0 0,0 0 0,0 0 0,1 0 0,-1 0 0,0 0 16,0 0-16,1 0 0,-1 0 0,0 0 0,0 0 0,0 0 15,1 0-15,-1 0 0,0 0 0,0 0 0,1 0 16,-1 0-16,0 0 0,0 0 0,1 0 0,-1 0 15,0 0-15,0 0 0,0 0 0,1 0 0,-1 0 16,0 0-16,0 0 0,1 0 0,-1 0 16,0 0-16,0 0 0,0 0 15,1 0-15,-1 13 0,0-13 16,0 0-16,1 0 0,-1 0 16,0 0-16,0 0 0,1 0 0,-1 0 15,0 0-15,0 0 0,0 0 0,1 0 16,-1 0-16,0 0 0,0 0 0,1 0 0,-1 0 0,0 0 15,0 0-15,1 0 0,-1 0 0,0 0 0,0 0 0,0 0 16,1 13-16,-1-13 0,0 0 0,0 0 0,1 0 0,-1 0 0,0 0 16,0 0-16,1 0 0,-1 0 0,0 0 0,0 0 0,0 0 15,1 0-15,-1 0 0,0 0 0,0 0 0,1 0 0,-1 0 0,0 0 16,0 0-16,1 0 0,-1 0 0,0 0 0,0 0 0,0 0 16,1 13-16,-1-13 0,0 0 0,0 0 0,1 0 0,-1 0 0,0 0 0,0 0 15,0 0-15,1 0 0,-1 0 0,0 0 0,0 0 0,1 0 16,-1 0-16,0 0 0,0 0 0,1 0 0,-1 0 0,0 0 0,0 0 0,0 0 15,1 0-15,-1 0 0,0 0 0,0 0 0,1 0 0,-1 0 0,0 0 16,0 0-16,1 0 0,-1 0 0,0 0 0,0 0 0,0 0 0,1 0 0,-1 0 0,0 0 16,0 0-16,1 0 0,-1 0 0,0 0 0,0 0 0,0 0 0,1 0 15,-1 0-15,0 0 0,0 0 0,1 0 0,-1 0 0,0 0 16,0 0-16,1 0 0,-1 0 0,0 0 0,0 0 16,0 0-16,1 0 0,-1 0 0,0 0 0,0 0 0,1 0 15,-1 0-15,0 0 0,0 0 0,1 0 0,-1 0 0,0 0 16,0 0-16,0 0 0,1 0 0,-1 0 0,0 0 0,0 0 0,1 0 15,-1 0-15,0 0 0,0 0 0,1 0 0,-1 0 0,0 0 16,0 0-16,0 0 0,1 0 0,-1 0 0,0 0 0,0 0 0,1 0 0,-1 0 16,0 0-16,0 0 0,1 0 0,-1 0 0,0 0 0,0 0 0,0 0 15,1 0-15,-1 0 0,0 0 0,0 0 0,1 0 0,-1 0 0,0 0 0,0 0 0,0 0 0,1 0 16,-1 0-16,0 0 0,0 0 0,1 0 0,-1 0 0,0 0 0,0 0 0,1 0 0,-1 0 0,0 0 0,0 0 0,0 0 16,14 0-16,-14 0 0,0 0 0,1 0 0,-1 0 0,0 0 0,0 0 0,1 0 0,-1 0 0,0 0 0,0 0 0,0 0 0,1 0 0,-1 0 15,0 0-15,0 0 0,1 0 0,-1 0 0,13 0 0,-13 13 0,1-13 0,-1 0 0,0 0 0,0 0 0,1 0 0,-1 0 0,0 0 16,0 0-16,14 0 0,-14 0 0,0 0 0,14 0 0,-14 0 0,0 0 0,0 0 0,1 0 0,-1 0 0,0 0 0,0 0 15,1 0-15,-1 0 0,13 0 0,-13 0 0,1 0 0,-1 0 0,0 0 0,0 0 0,1 0 0,-1 14 0,0-14 0,0 0 16,1 0-16,12 0 0,-13 0 0,0 0 0,1 0 0,-1 0 0,0 0 0,0 0 0,1 0 0,-1 0 0,0 0 0,0 0 0,1 0 16,-1 0-16,0 0 0,13 0 0,-12 0 0,-1 0 0,0 0 0,0 0 0,1 0 0,-1 0 0,0 0 0,0 0 0,0 0 0,1 0 0,-1 0 15,13 0-15,-12 0 0,-1 0 0,0 0 0,0 0 0,14 0 0,-14 0 0,0 13 0,0-13 0,1 0 16,-1 0-16,0 0 0,14 0 0,-14 0 0,0 0 0,0 0 0,1 0 0,-1 0 0,0 0 0,0 0 0,0 0 16,1 0-16,-1 0 0,0 0 0,0 0 0,1 0 0,-1 0 0,0 0 0,0 0 0,0 0 15,1 0-15,-1 0 0,0 0 0,0 0 0,1 0 0,-1 0 16,0 0-16,0 0 0,1 0 0,-1 0 15,0 0-15,0 0 0,0 0 16,1 0-16,-1 0 0,0 0 16,0 0-16,1 0 0,-1 0 0,0 0 0,0 0 15,1 0-15,-1 0 0,0 0 16,0 0-16,0 0 0,1 0 0,-1 0 16,0 0-16</inkml:trace>
</inkml:ink>
</file>

<file path=ppt/ink/ink7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36.03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2659 13123 0,'14'0'47,"-1"0"-47,0 0 0,0 0 15,1 0-15,-1 0 0,0 0 0,0 0 0,0 0 16,1 0-16,-1 0 0,0 0 0,0 0 0,1 0 0,-1 0 0,0 0 0,0 0 0,1 0 16,-1 0-16,0 0 0,0 0 0,0 0 0,1 0 0,-1 0 0,0 0 0,0 0 0,1 0 0,-1 0 15,0 0-15,0 0 0,1 0 0,-1 0 0,0 0 0,0 0 0,0 0 0,1 0 0,-1 0 16,0 0-16,0 0 0,1 0 0,-1 0 0,0 0 0,0 0 0,0 0 0,1 0 0,-1 0 16,0 0-16,0 0 0,1 0 0,-1 0 0,0 0 0,0 0 0,1 0 0,-1 0 0,0 0 0,0 0 15,0 0-15,1 0 0,-1 0 0,0 0 0,0 0 0,1 0 0,-1 0 0,0 0 0,0 0 0,1 0 16,-1 0-16,13 0 0,-13 0 0,14 0 0,-14 0 0,0 0 0,1 0 0,-1 0 0,0 0 0,0 0 15,0 0-15,1 0 0,-1 0 0,0 0 0,0 0 0,1 0 0,12 0 0,-13 0 0,14 0 0,-14 0 0,0 0 16,0 0-16,1 0 0,-1 0 0,0 0 0,0 0 0,1 0 0,12 0 0,-13 0 0,1 0 0,-1 0 0,0 0 0,13 0 0,-12 0 0,12 0 16,-26-13-16,13 13 0,14 0 0,-14 0 0,14 0 0,-14 0 0,13 0 0,-13 0 0,14 0 0,-14 0 0,0 0 0,1 0 15,-1 0-15,0 0 0,0 0 0,14 0 0,-14 0 0,0 0 0,0 0 0,1 0 0,-1 0 0,0 0 0,0 0 0,1 0 16,12 0-16,-13 0 0,0 0 0,1 0 0,-1 0 0,0 0 0,0 0 0,1 0 0,-1 0 0,0 0 0,0 0 0,1 0 16,-1 0-16,0 0 0,0 0 0,0 0 0,1 0 0,-1 0 0,0 0 0,0 0 0,1 0 0,-1 0 0,0 0 15,0 0-15,1 0 0,-1 0 0,0 0 0,0 0 0,0 0 0,1 0 0,-1 0 0,0 0 0,0 0 0,1 0 16,-1 0-16,0 0 0,0 0 0,0 0 0,1 0 0,-1 0 0,0 0 0,0 0 0,1 0 0,-1 0 15,0 0-15,0 0 0,1 0 0,-1 0 0,0 0 0,0 0 16,0 0-16,1 0 0,-1 0 0,0 0 0,0 0 16,1 0-16,-1 0 0,0 0 0,0 0 15,1 0-15,-1 0 0,0 0 0,0 0 16,0 0-16,1 0 0,-1 0 0,0 0 16,0 0-16,1 0 0,-1 0 0,0 0 15,0 0-15,1 0 0,-1 0 0,0 0 16,0 0-16,0 0 0,1 0 0,-1 0 0,0 0 0,0 0 0,1 0 15,-1 0-15,0 0 0,0 0 0,1 0 0,-1 0 16,0 0-16,0 0 0,0 0 0,1 0 0,-1 0 16,0 0-16,0 0 0,1 0 0,-1 0 0,0 0 0,0 0 15,0 0-15,1 0 0,-1 0 0,0 0 0,0 0 0,1 0 16,-1 0-16,0 0 0,0 0 0,1 0 0,-1 0 0,0 0 0,0 0 16,0 0-16,-13 13 0,14-13 0,-1 0 0,0 0 0,0 0 0,1 0 0,-1 0 0,0 0 15,0 0-15,1 0 0,-1 0 0,0 0 0,0 0 0,0 0 16,1 0-16,-1 0 0,0 0 0,0 0 0,1 0 0,-1 0 15,0 0-15,0 0 0,0 0 0,1 0 0,-1 0 16,0 0-16,0 0 0,1 0 0,-1 0 0,0 0 16,0 0-16,1 0 0,-1 0 0,0 0 0,0 0 15,0 0-15,1 0 0,-1 0 0,0 0 0,0 0 0,1 0 16,-1 0-16,0 0 0,0 0 0,1 0 0,-1 0 0,0 0 16,0 0-16,0 0 0,1 0 0,-1 0 0,0 0 15,0 0-15,1 0 0,-1 0 0,0 0 16,0 0-16,1 0 0,-1 0 15,0 0-15,0 0 16,0 0 62,1 0-62,-1 0 15</inkml:trace>
</inkml:ink>
</file>

<file path=ppt/ink/ink7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5:56.6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11668 15650 0,'14'0'141,"-1"0"-141,0 0 0,0 0 15,1 0-15,-1 0 0,0 0 16,0 0-16,1 0 0,-1 0 15,0 0-15,0 0 0,0 0 0,1 0 16,-1 0-16,13 0 0,-12 0 16,-1 0-16,13 0 15,-12 0-15,-1 0 0,13 0 16,-13 0-16,1 0 0,-1 0 16,0 0-16,0 0 0,1 0 0,-1 0 0,0 0 15,27 0 1,-27 0-16,13 0 15,-12 0-15,-1 0 0,0 0 0,27 0 16,-27 0 0,27 0-16,-27 0 15,0 0-15,0 0 0,54 0 16,-54 0-16,26 0 16,-25 0-16,-1 0 0,13 0 15,27 0 1,-40 0-16,1 0 0,39 0 15,-40 0-15,0 0 0,27 0 16,-27 0-16,66 0 0,-65 0 16,-1 0-16,0 0 0,0 0 0,1 0 0,-1 0 0,0 0 0,0 0 0,0 0 15,1 0-15,-1 0 0,0 0 0,0 0 0,1 0 0,-1 0 0,0 0 16,0 0-16,1 0 0,-1 0 0,0 0 0,0 0 0,0 0 0,1 0 0,-1 0 0,0 0 16,0 0-16,1 0 0,-1 0 0,0 0 0,0 0 0,1 0 0,-1 0 15,0 0-15,0 0 0,-13-13 0,13 13 0,1 0 0,-1 0 0,0 0 0,0 0 0,1 0 16,-1 0-16,0 0 0,0 0 0,0 0 0,1 0 0,-1 0 0,0 0 0,0 0 15,1 0-15,-1 0 0,0 0 0,0 0 0,1 0 0,-1 0 0,0 0 16,0 0-16,0 0 0,1 0 0,-1 0 0,0 0 0,0 0 0,1 0 0,-1 0 0,0 0 16,0 0-16,1 0 0,-1 0 0,0 0 0,0 0 0,0 0 0,1 0 0,-1 0 0,0 0 15,0 0-15,1 0 0,-1 0 0,0 0 0,0 0 0,0 0 16,1 0-16,-1 0 0,0 0 0,0 0 0,1 0 0,-1 0 0,0 0 16,0 0-16,1 0 0,-1 0 0,0 0 0,0 0 15,0 0-15,1 0 0,-1 0 0,0 0 0,0 0 0,1 0 16,-1 0-16,0 0 0,0 0 0,1 0 0,-1 0 0,0 0 15,0 0-15,0 0 0,1 0 0,-1 0 0,0 0 0,0 0 0,1 0 16,-1 0-16,0 0 0,0 0 0,1 0 0,-1 0 0,0 0 0,0 0 0,0 0 16,1 0-16,-1 0 0,0 0 0,0 0 0,1 0 0,-1 0 0,0 0 15,0 0-15,1 0 0,-1 0 0,0 0 0,0 0 0,0 0 0,1 0 0,-1 0 16,0 0-16,0 0 0,1 0 0,-1 0 0,0 0 0,0 0 0,0 0 0,1 0 16,-1 0-16,0 0 0,0 0 0,1 0 0,-1 0 0,0 0 0,0 0 15,1 0-15,-1 0 0,0 0 0,0 0 0,0 0 0,1 0 0,-1 0 0,0 0 16,0 0-16,1 0 0,-1 0 0,0 0 0,0 0 0,1 0 0,-1 0 15,0 0-15,0 0 0,0 0 0,1 0 0,-1 0 0,0 0 0,0 0 16,1 0-16,-1 0 0,0 0 0,0 0 0,0 0 0,1 0 0,-1 0 0,0 0 0,0 0 16,1 0-16,-1 0 0,0 0 0,0 0 0,1 0 0,-1 0 0,0 0 0,0 0 0,0 0 15,1 0-15,-1 0 0,0 0 0,0 0 0,1 0 0,-1 0 0,0 0 0,0 0 0,1 0 0,-1 0 16,0 0-16,0 0 0,0 0 0,1 0 0,-1 0 0,0 0 0,0 0 0,1 0 0,-1 0 0,0 0 16,0 13-16,1-13 0,-1 0 0,0 0 0,0 0 0,0 0 0,1 0 0,-1 0 0,0 0 15,0 0-15,1 0 0,-1 0 0,0 13 0,0-13 0,1 0 0,-1 0 0,0 0 0,0 0 16,0 0-16,1 0 0,-1 0 0,0 0 0,0 0 0,1 0 0,-1 0 0,0 0 15,0 0-15,0 0 0,1 0 0,-1 0 0,0 0 0,0 0 0,1 0 0,-1 0 0,0 0 16,0 0-16,1 0 0,-1 0 0,0 0 0,0 0 0,0 0 0,1 0 0,-1 0 0,0 0 0,0 0 16,1 0-16,-1 0 0,0 0 0,0 14 0,1-14 0,-1 0 0,0 0 0,0 0 0,0 0 0,1 0 15,-1 0-15,0 0 0,0 0 0,1 0 0,-1 0 0,0 0 0,0 0 0,0 0 16,1 0-16,-1 0 0,0 0 0,0 0 0,1 0 0,-1 0 0,0 0 0,0 0 0,1 0 16,-1 0-16,0 0 0,0 0 0,0 0 0,1 0 0,-1 0 0,0 0 0,0 0 0,1 0 15,-1 0-15,0 0 0,0 0 0,1 0 0,-1 0 0,0 0 0,0 0 0,0 0 0,1 0 16,-1 0-16,0 0 0,0 0 0,1 0 0,-1 0 0,0 0 0,0 0 0,1 0 0,-1 0 15,0 0-15,0 0 0,0 0 0,1 0 0,-1 0 0,0 0 0,0 0 0,1 0 0,-1 0 16,0 0-16,0 0 0,1 0 0,-1 0 0,0 0 0,0 0 0,0 0 16,1 0-16,-1 0 0,0 0 0,0 0 0,1 0 0,-1 0 15,0 0-15,0 0 0,0 0 0,1 0 0,-1 0 16,0 0-16,0 0 0,1 0 0,-1 0 0,0 0 16,0 0-16,1 0 0,-1 0 0,0 0 0,0 0 15,0 0-15,1 0 0,-1 0 0,0 0 0,0 0 0,1 0 16,-1 0-16,0 0 0,0 0 0,1 0 0,-1 0 15,0 0-15,0 0 0,0 0 16,1 0-16,-1 0 16,0 0-16,0 0 15,1 0-15,-1 0 16,0 0-16,0 0 16,0 0-1,1 0-15,-1 0 0,0 0 16,0 0-16,1 0 15,-1 0-15,0 0 16,0 0-16,1 0 16,-1 0-16,0 0 0,0 0 15,0 0 1,-13-14-16,14 14 0,-1 0 16,0 0-1,0 0-15,1 0 16,-1 0-16,0 0 0,0 0 15,1 0-15,-1 0 16</inkml:trace>
</inkml:ink>
</file>

<file path=ppt/ink/ink7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04.567"/>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11153 16748 0,'13'0'47,"0"0"-32,0 0-15,0 0 0,1 0 0,-1-13 0,106 13 16,-106 0-16,14 0 0,105-13 15,13 13-15,14-14 16,-13 1-16,-107 13 0,94 0 16,-107 0-16,146-13 0,-145 13 0,-14 0 15,225 0-15,-185 0 16,-27-13-16,173 13 16,-160 0-16,-25 0 0,78 0 0,41 0 15,-120 0-15,93 0 16,-93 0-16,0 0 0,0 0 15,1 0-15,12 0 0,14 0 0,-1 0 16,-25 0-16,52 0 16,-40 0-16,-13 0 0,54 0 15,-54 0-15,0 0 0,27 0 16,-27 0-16,0 0 0,0 0 16,1 0-16,39 0 15,-40 0-15,0 0 0,27-13 16,-27 13-16,0 0 0,0 0 15,1 0-15,-1 0 0,0 0 16,0 0-16,1 0 0,-1 0 16,0 0-16,0 0 0,0 0 15,1 0-15,-1 0 16,-13-14-16,13 14 0,0 0 0,1 0 0,-1 0 16,0 0-16,0 0 0,1 0 0,-1 0 15,0 0-15,0 0 0,0 0 0,1 0 16,-1 0-16,0 0 0,0 0 0,1 0 15,-1 0-15,0 0 0,0 0 0,1 0 16,-1 0-16,0 0 0,0 0 0,0 0 16,1 0-16,-1 0 0,0 0 15,0 0-15,1 0 0,-1 0 16,0 0-16,0 0 0,1 0 0,-1 0 16,0 0-16,0 0 0,0 0 15,1 0-15,-1 0 16,0 0 15,0 0-15</inkml:trace>
</inkml:ink>
</file>

<file path=ppt/ink/ink7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05.954"/>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16603 16695 0,'13'0'31,"0"0"-31,1 0 0,-1 0 0,0 0 0,-13-13 0,13 13 16,1 0-16,-1 0 0,0 0 0,0 0 0,0 0 0,-13-13 0,14 13 0,-1 0 0,0 0 0,14 0 15,-14 0-15,-13-13 0,13 13 0,0 0 0,1 0 0,-1 0 0,0 0 0,0 0 0,14 0 0,-14 0 0,13 0 0,-12 0 0,12 0 16,-13 0-16,14 0 0,-14-14 0,13 14 0,-12 0 0,-1 0 0,13 0 0,1 0 0,-14 0 0,0-13 0,0 13 0,1 0 15,12 0-15,-13 0 0,1 0 0,-1 0 0,0 0 0,14 0 0,-14 0 0,0 0 0,13 0 0,-26-13 0,27 13 0,-14 0 0,14 0 0,-14 0 0,13 0 16,-12 0-16,-1 0 0,13 0 0,-13 0 0,1 0 0,-1 0 0,13 0 0,-12 0 0,12 0 0,-13 0 0,14 0 0,-14 0 0,0 0 0,14 0 0,-1 0 16,-13 0-16,14 0 0,-14 0 0,13 0 0,-12 0 0,-1 0 0,13 0 0,-12 0 0,12 0 0,-13 0 0,14 0 0,-1 0 0,-13 0 0,1 0 0,12 0 15,-13 0-15,14 0 0,-1 0 0,-12 0 0,12 0 0,-13 0 0,0 0 0,1 0 0,-1 0 0,13 0 0,-12 0 0,-1 0 0,13 0 0,-12 0 16,-1 0-16,0 0 0,0 0 0,14 0 0,-14 0 0,13 0 0,1 0 0,-14 0 0,0 0 0,14 0 0,-1 0 0,-13 0 0,1 0 0,12 0 16,1 0-16,-14 0 0,13 0 0,-13 0 0,1 0 0,-1 0 0,0 0 0,14 0 0,-14 0 0,0 0 0,0 0 0,1 0 0,12 0 0,-13 0 0,0 0 15,1 0-15,-1 0 0,0 0 0,14 0 0,-1 0 0,-13 0 0,0 0 0,1 0 0,-1 0 0,0-13 0,14 13 0,-1 0 0,-13 0 16,14 0-16,-14 0 0,0 0 0,0 0 0,1 0 0,-1 0 0,0 0 0,0 0 0,1 0 0,-1 0 0,0 0 0,14 0 0,-14 0 0,0 0 15,13 0-15,-12 0 0,-1 0 0,0 0 0,14 0 0,-14 0 0,0 0 0,0 0 0,1 0 0,-1 0 16,0 0-16,0 0 0,0 0 0,1 0 0,-1 0 0,0 0 0,0 0 0,1 0 0,-1 0 0,0 0 0,0 0 0,1 0 16,-1 0-16,0 0 0,0 0 0,0 0 0,1 0 0,-1 0 0,0 0 0,0 0 0,1 0 0,-1 0 0,0 0 15,0 0-15,0 0 0,1 0 0,-1 0 0,0 0 0,0 0 0,1 0 0,-1 0 16,0 0-16,0 0 0,1 0 0,-1 0 0,0 0 0,0 0 0,0 0 0,1 0 16,-1 0-16,0 0 0,0 0 0,1 0 0,-1 0 0,0 0 0,0 0 0,1 0 15,-1 0-15,0 0 0,0 0 0,0 0 0,1 0 0,-1 0 0,0 0 0,0 0 16,1 0-16,-1 0 0,0 0 0,0 0 0,0 0 0,1 0 0,-1 0 0,0 0 15,0 0-15,1 0 0,-1 0 0,0 0 0,0 0 0,1 0 0,-1 0 0,0 0 16,-13 13-16,13-13 0,0 0 0,1 0 0,-1 0 0,0 0 0,0 0 0,1 0 0,-1 0 16,0 0-16,0 0 0,1 0 0,-1 0 0,0 0 0,0 0 0,0 0 0,1 0 15,-1 0-15,0 0 0,0 0 0,1 0 0,-1 0 0,0 0 16,0 0-16,1 0 0,-1 0 0,0 0 0,0 0 0,0 0 16,1 0-16,-1 0 0,0 0 0,0 0 0,1 0 0,-1 0 0,0 0 15,0 0-15,1 0 0,-1 0 0,0 0 0,0 0 0,0 0 0,1 0 0,-1 0 16,0 0-16,0 0 0,1 0 0,-1 0 0,0 0 0,0 0 15,0 0-15,1 0 0,-1 0 0,0 0 0,0 0 0,1 0 16,-1 0-16,0 0 0,0 0 16,1 0-16,-1 0 0,0 0 0,0 0 0,0 0 0,1 0 15,-1 0-15,0 0 0,0 0 0,1 0 0,-1 0 0,0 0 16,0 0-16,1 0 0,-1 0 0,0 0 0,0 0 0,0 0 16,1 0-16</inkml:trace>
</inkml:ink>
</file>

<file path=ppt/ink/ink7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16.30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10716 5226 0,'13'0'78,"0"0"-78,1 0 0,-1 0 0,0 0 16,0 0-16,1 0 0,-1 0 0,0 0 0,0 0 0,0 0 0,1 0 0,-1 0 0,0 0 15,0 0-15,1 0 0,-1 0 0,0 0 0,0-14 0,1 14 0,-1 0 0,0 0 0,0 0 0,0 0 0,27 0 16,-13 0-16,-14 0 0,13 0 0,1 0 0,-1 0 0,1 0 0,-14 0 0,27 0 0,-27 0 0,13 0 0,1-13 16,12 13-16,-25 0 0,12 0 0,-13 0 0,40 0 0,-40 0 0,1 0 0,12 0 0,-13 0 0,54 0 15,-54 0-15,0 0 0,13 0 0,14 0 0,-13 0 0,-14 0 0,13 0 0,27 0 0,-40 0 0,1 0 0,-1 0 0,40 0 16,-27 0-16,-12 0 0,12 0 0,40 0 0,-53 0 0,1-13 0,12 13 0,14 0 0,-14 0 15,-13 0-15,40 0 0,-26 0 0,-1 0 0,27 0 0,-26 0 0,-14 0 0,0 0 0,53 0 16,-53 0-16,14 0 0,13 0 0,-27 0 0,13 0 0,14 0 0,-14 0 0,-12 0 16,-1 0-16,27 0 0,-27 0 0,0 0 0,27 0 0,-27 0 0,0 0 0,0-13 0,27 13 0,-27 0 15,1 0-15,-1 0 0,13 0 0,-13 0 0,14 0 0,-14 0 0,0 0 0,1 0 0,-1 0 0,0 0 16,14 0-16,-14 0 0,0 0 0,0 0 0,14 0 0,-14 0 0,0 0 16,0 0-16,1 0 0,-1 0 0,0 0 0,0 0 0,1 0 15,-1 0-15,0 0 0</inkml:trace>
</inkml:ink>
</file>

<file path=ppt/ink/ink7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18.44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2659 6218 0,'0'13'31,"14"-13"-31,-1 0 0,0 0 0,0 0 16,1 0-16,-1 0 0,0 0 0,0 0 16,0 0-16,1 0 0,-1 0 0,0 0 0,0 0 15,1 0-15,-1 0 0,0 0 0,0 0 0,1 0 0,-1 0 16,0 0-16,0 0 0,0 0 0,1 0 0,-1 0 0,0 0 0,0 0 16,1 0-16,-1 0 0,0 0 0,0 0 0,1 0 0,-1 0 0,0 0 0,0 0 0,0 0 0,1 0 0,-1 0 15,0 0-15,0 0 0,1 0 0,-1 0 0,0 0 0,0 0 0,0 0 0,1 0 0,12 0 0,-13-13 0,1 13 16,-1 0-16,0 0 0,0 0 0,1 0 0,-1 0 0,0 0 0,13 0 0,-12 0 0,-1 0 0,0 0 0,0 0 0,1 0 0,-1 0 0,0 0 15,14 0-15,-14 0 0,0 0 0,0 0 0,0 0 0,1 0 0,-1 0 0,0 0 0,14-14 0,-14 14 0,0 0 16,0 0-16,0 0 0,1 0 0,-1 0 0,0 0 0,14 0 0,-1 0 0,-13-13 0,14 13 0,-14 0 0,0 0 0,14 0 16,-1 0-16,-13 0 0,14 0 0,-14 0 0,0 0 0,1 0 0,-1 0 0,0-13 0,0 13 0,0 0 0,14 0 0,-14 0 0,0 0 0,1 0 15,-1 0-15,0 0 0,14 0 0,-1 0 0,-13 0 0,14 0 0,-14 0 0,0 0 0,0 0 0,1 0 0,12 0 0,-13 0 0,14 0 0,-14 0 16,0 0-16,14 0 0,-14 0 0,13 0 0,1 0 0,-14 0 0,13 0 0,-12 0 0,-1 0 0,13 0 0,-12 0 0,12 0 0,-13 0 0,1 0 0,-1 0 16,13 0-16,-13 0 0,14 0 0,-14 0 0,14 0 0,-14 0 0,0 0 0,14 0 0,-14 0 0,13 0 0,-13 0 0,14 0 0,-27-13 0,26 13 0,-12 0 15,12 0-15,-13 0 0,14 0 0,-14 0 0,0 0 0,14 0 0,-14 0 0,13 0 0,1 0 0,-14 0 0,13 0 0,-12 0 0,-1 0 0,13 0 0,-12 0 16,12 0-16,1 0 0,-14 0 0,13 0 0,-13 0 0,1 0 0,12 0 0,1 0 0,-14 0 0,0 0 0,14 0 0,-1 0 0,-13 0 15,0 0-15,14 0 0,-1 0 0,-12 0 0,-1 0 0,0 0 0,0 0 0,1 0 0,12 0 0,0 0 0,-12 0 0,-1 0 0,0 0 16,0 0-16,1 0 0,-1 0 0,0 0 0,0 0 0,14 0 0,-14 0 0,0 0 0,0 0 0,1 0 0,12 0 0,-13 0 0,14 0 0,-1 0 16,-13 0-16,14 0 0,-14 0 0,14 0 0,-14 0 0,0 0 0,0 0 0,1 0 0,-1 0 0,13 0 0,-13 0 15,1 0-15,-1-13 0,0 13 0,0 0 0,1 0 0,12 0 0,-13 0 0,0 0 0,1 0 0,-1 0 0,13 0 0,-12 0 16,-1 0-16,0 0 0,0 0 0,1 0 0,-1 0 0,0 0 0,0 0 0,0 0 0,1 0 0,-1 0 0,0 0 0,0 0 16,1 0-16,12 0 0,-13 0 0,1 0 0,-1 0 0,0 0 0,0 0 0,0 0 0,1 0 15,-1 0-15,0 0 0,0 0 0,1 0 0,-1 0 0,0 0 0,0 0 16,1 0-16,-1 0 0,0 0 0,0 0 0,-13-14 0,13 14 15,1 0-15,-1 0 0,0 0 0,0 0 16,1 0-16,-1 0 0,0 0 16,0 0-16,1 0 0,-1 0 0,0 0 15,0 0-15,0 0 0,1 0 16,-1 0-16,0 0 0,0 0 16,1 0-16,-1 0 0,0 0 0,0 0 15,0 0-15,1 0 0,-1 0 16,0 0-1,0 0 1</inkml:trace>
</inkml:ink>
</file>

<file path=ppt/ink/ink7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20.59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11801 6178 0,'13'0'31,"0"0"-16,0 0-15,1 0 0,-1 0 0,0 0 0,0 0 0,1 0 0,-1 0 16,0 0-16,0 0 0,1 0 0,-1 0 0,0 0 0,0 0 0,0 0 0,1 0 0,-1 0 0,13 0 0,-12 0 0,12 0 16,-13 0-16,0 0 0,1 0 0,-1 0 0,13 0 0,-12 0 0,12 0 0,1 0 0,-14 0 0,13 0 0,-13 0 0,14 0 0,-14 0 0,0 0 0,14 0 15,-14 0-15,14 0 0,-14 0 0,13 0 0,-13 0 0,14 0 0,-14 0 0,14 0 0,-14 0 0,13 0 0,1 0 0,-14 0 0,13 0 0,-12-13 0,25 13 16,-25 0-16,12 0 0,0 0 0,-12 0 0,12 0 0,1 0 0,-1 0 0,1 0 0,-14 0 0,13 0 0,1 0 0,-1 0 0,1 0 0,-1 0 0,1 0 0,-1 0 16,-13 0-16,27 0 0,-27-13 0,14 13 0,12 0 0,-25 0 0,12 0 0,0 0 0,1 0 0,-1 0 0,1 0 0,-1 0 0,1 0 0,-1 0 0,1 0 15,-1 0-15,1 0 0,-1 0 0,0 0 0,1 0 0,-1 0 0,1 0 0,-1 0 0,1 0 0,-1 0 0,1 0 0,-1 0 0,1-14 0,-1 14 0,0 0 0,1 0 16,13 0-16,-27 0 0,13 0 0,14 0 0,-14 0 0,1 0 0,-1 0 0,1 0 0,-14 0 0,27 0 0,-14 0 0,1 0 0,-1 0 0,1 0 0,-1 0 0,1 0 15,-1 0-15,-13 0 0,27 0 0,-14 0 0,1 0 0,-1 0 0,-12 0 0,12 0 0,14 0 0,-14 0 0,-13 0 0,14 0 0,-1 0 0,1 0 0,-1 0 0,-13 0 16,14 0-16,-1 0 0,1 0 0,-1 0 0,-13 0 0,14 0 0,-14 0 0,27 0 0,-27 0 0,14 0 0,-14 0 0,13 0 0,1 0 0,-14 0 0,13 0 16,-12 0-16,12 0 0,-13 0 0,27 0 0,-27 0 0,14 0 0,-14 0 0,13 0 0,-12 0 0,12 0 0,-13 0 0,14 0 0,-1 0 0,-13 0 0,14 0 15,-14 0-15,0 0 0,14 0 0,-14 0 0,13 0 0,1 0 0,-14 0 0,14 0 0,-14 0 0,0 0 0,0 0 0,1 0 0,12 0 0,-13 0 16,0 0-16,1 0 0,-1 0 0,13 0 0,-12 0 0,-1 0 0,0 0 0,0 0 0,14 0 0,-14 0 0,0 0 0,0 0 0,1 0 0,12 0 0,-13 0 0,14 0 16,-14 0-16,0 0 0,14 0 0,-14 0 0,13 0 0,-12 0 0,-1 0 0,0 0 0,14 0 0,-14 0 0,0 0 0,0 0 15,0 0-15,14 0 0,-14 0 0,0 0 0,1 0 0,-1 0 0,13 0 0,-12 0 0,-1 0 0,0 0 0,0 0 0,0 0 16,1 0-16,-1 0 0,0 0 0,0 0 0,1 0 0,12 0 0,-13 0 0,0 0 0,1 0 0,-1 0 0,0 0 15,0 0-15,1 0 0,-1 0 0,0 0 0,0 0 0,1 0 0,-1 0 0,0 0 0,0-13 16,0 13-16,1 0 0,-1 0 0,0 0 0,0 0 0,1 0 0,-1 0 0,0 0 0,0 0 16,1 0-16,-1 0 0,0 0 0,0 0 0,0 0 0,1 0 0,-1 0 0,0 0 15,0 0-15,1 0 0,-1 0 0,0 0 0,0 0 0,1 0 0,-1 0 0,0 0 16,0 0-16,0 0 0,1 0 0,-1 0 0,0 0 0,0 0 0,1-13 0,-1 13 16,0 0-16,0 0 0,1 0 0,-1 0 0,0 0 0,0 0 15,0 0-15,1 0 0,-1 0 0,0 0 0,0 0 0,1 0 0,-1 0 16,0 0-16,0 0 0,0 0 0,1 0 0,-1 0 0,0 0 0,0 0 0,1 0 15,-1 0-15,0 0 0,0 0 0,1 0 0,-1 0 0,0 0 0,0 0 0,0 0 0,1 0 16,-1 0-16,0 0 0,0 0 0,1 0 0,-1 0 0,0 0 0,0 0 0,1 0 0,-1 0 0,0 0 16,0 0-16,0 0 0,1 0 0,-1 0 0,0 0 0,0 0 0,1 0 0,-1 0 0,0 0 15,0 0-15,0 0 0,1 0 0,-1 0 0,0 0 16,0 0-16,1 0 0,-1 0 0,0 0 16,0 0-16,1 0 15,-1 0-15,0 0 16,0 0-16,0 0 15,1 0-15,-1 0 16,0 0-16,0 0 16,1 0-1,-1 0 1,0 0 0,0 0-16,1 0 15,-1 0-15,0 0 16,0 0-16,0 0 15,1 0 1,-1 0-16,0 0 16,0 0-16,1 0 15,-14 13-15,13-13 0,0 0 0,0 0 16,1 0-16,-1 0 0,0 0 0,0 0 16</inkml:trace>
</inkml:ink>
</file>

<file path=ppt/ink/ink7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38.65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7316 12211 0,'13'0'62,"1"0"-62,-1 0 0,0 0 16,0 0-16,0 0 0,14-14 0,-14 14 0,0 0 15,80-13-15,-80 13 16,0 0-16,1 0 0,-14-13 0,53 13 0,-40 0 0,119-13 16,-119 13-16,1 0 0,-1 0 0,146-27 15,-120 27-15,-26 0 0,14 0 16,158-13-16,-145 13 15,-27 0-15,185-13 0,-158 13 16,-13 0-16,78 0 0,94-14 16,-186 14-16,0 0 0,1 0 0,-1 0 0,185 0 15,-145 0-15,-40 0 16,106 0-16,120-13 16,-200 13-16,-12 0 0,198-13 15,-172 13-15,-27 0 0,93 0 16,-106 0-16,199 0 15,-199 0-15,0 0 0,14 0 0,-14 0 0,159 0 16,-159 0-16,40 0 0,-40 0 0,93-13 0,93 13 16,-173 0-16,-13 0 0,27 0 15,-27 0-15,14 0 0,-14 0 0,27 0 0,-14 0 0,-13 0 0,1 0 0,39 0 0,-27 0 0,40 0 16,-53 0-16,1 0 0,-1 0 0,40 0 0,-40 0 0,0 0 0,14 0 0,26 0 16,-40 0-16,0 0 0,27 0 0,-27 0 0,13 0 0,-12 0 0,12 0 0,14 0 0,-27 0 15,27 0-15,-27 0 0,40 0 0,-40 0 0,53 0 0,-53 0 0,1 0 16,25 0-16,-25 0 0,-1 0 0,40 0 0,-40 0 0,0 0 0,27 0 15,-27 0-15,0 0 0,1 0 0,25 0 0,-26 0 0,1 0 0,12 0 0,-13 0 0,14 0 0,-14 0 16,0 0-16,14 0 0,-14 0 0,13-13 0,-12 13 0,12 0 0,-13 0 0,1 0 0,-1 0 0,27 0 16,-27 0-16,13 0 0,-13 0 0,14 0 0,-14 0 0,0 0 0,1 0 0,-1 0 0,13 0 0,-13 0 0,40 0 15,-39 0-15,-1 0 0,27 0 0,-27 0 0,0 0 0,0 0 0,14 0 0,-14 0 16,0 0-16,14-14 0,-1 14 0,14 0 0,-27 0 0,13 0 16,-12 0-16,-1 0 0,13 0 0,-12 0 0,25 0 0,-25 0 0,25 0 15,-26 0-15,27 0 0,-27 0 0,1 0 0,-1 0 0,13 0 16,-12 0-16,25 0 0,-26 0 0,1 0 0,25 0 0,-25 0 0,12 0 0,-13 0 15,14 0-15,-14 0 0,40 0 0,-40 0 0,0 0 0,1 0 0,12 0 16,0 0-16,-12 0 0,12 0 0,-13 0 0,14 0 0,-14 0 0,14 0 0,-14 0 0,0 0 0,0 0 0,0 0 16,1 0-16,-1 0 0,0-13 0,14 13 0,-14 0 0,0 0 0,13 0 0,-12 0 15,39 0-15,-40 0 0,13 0 0,-12 0 0,-1 0 0,13 0 16,-13 0-16,1 0 0,12 0 0,-13 0 0,14 0 0,-14 0 0,0 0 16,14 0-16,-14 0 0,13 0 0,-12 0 0,12 0 15,-13 0-15,14 0 0,-14 0 0,0 0 0,1 0 0,-1 0 16,0 0-16,0 0 0,0 0 0,1 0 0,-1 0 15,0 0-15,0 0 0,1 0 0,-1 0 0,0 0 0,0 0 16,1 0-16,-1 0 0,0 0 0,0 0 16,0 0-16,1 0 0,-1 0 0,0 0 15,0 0-15,1 0 0,-1 0 16,0 0-16,0 0 0,0 0 0,1 0 16,-1 0-16,0 0 0,0 0 0,1 0 15,-1 0-15,0 0 0,0 0 16,1 0-16,-1 0 0,0 0 15,0 0-15,0 0 16,1 0-16,-1 0 0,0 0 16,0 0-16,1 0 0,-1 0 15,0 0-15,0 0 0,1 0 0,-1 0 16,0 0-16,0 0 0,0 0 0,1 0 0,-1 0 16,0 0-16,0 0 15,1 0-15,-1 0 16,0 0-16,0 0 0,0 0 15,1 0-15,-1 0 0,0 0 16,0 0-16,1 0 0,-1 0 16,0 0-16,0 0 15,1 0 17</inkml:trace>
</inkml:ink>
</file>

<file path=ppt/ink/ink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17.25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11761 5212 0,'13'0'47,"1"0"-47,-1 0 0,0 0 0,0 0 16,80 0-16,-80 0 0,0 0 0,1 0 0,-1 0 0,172 0 15,-119 0-15,-53 0 16,1 0-16,131 0 0,-132 0 0,133 0 16,-107 0-16,107 0 0,-133 0 0,186-13 15,-173 13-15,-13 0 0,265-13 16,-212 13-16,-26 0 0,119 0 0,-146 0 15,278 0-15,-265 0 0,-12 0 16,12 0-16,212 0 0,-198 0 16,-14 0-16,-12 0 0,105 0 0,-106 0 0,212 0 15,-199 0-15,-12 0 0,184 0 16,-145 0-16,-27 0 0,93 0 16,93 0-1,-185 0-15,12 0 0,160 0 16,-160 0-16,-25 0 0,12 0 0,1 0 0,290 0 31,-238 0-31,-65 0 0,131 0 16,-132 0-16,80 0 0,-80 0 0,0 0 0,212 0 15,-211 0-15,25 0 16,1 0-16,-14 0 0,67 0 0,53 0 16,-120 0-16,0 0 0,14 0 15,-27 0-15,1 13 0,-1-13 0,0 0 0,0 0 0,1 0 0,-1 0 0,0 0 0,0 0 16,0 0-16,1 0 0,-1 0 0,0 0 0,0 0 0,1 0 0,-1 0 0,0 0 0,0 0 15,0 0-15,1 0 0,-1 0 0,0 0 16,0 0-16,1 0 0,-1 0 0,0 0 16,0 0-16,1 0 0,-1 0 0,0 0 0,0 0 15,0 0-15,1 0 0,-1 0 0,0 0 16,0 0-16,1 0 0,-1 0 0,0 0 16,0 0-16,1 0 15,-1 0-15,0 0 16,0 0-16,0 0 15,1 0-15,-1 0 0,0 0 0,0 0 16,1 0-16,-1 0 0,0 0 16,0 0-1,0 0 1,1 0 0,-1 0-16,0 0 15,0 0 1,1 0-16,-1 0 0,0 0 31</inkml:trace>
</inkml:ink>
</file>

<file path=ppt/ink/ink8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39.66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16590 12171 0,'13'0'32,"0"0"-32,0 0 0,1 0 15,-1 0-15,0 0 0,0 0 0,1 0 0,-1 0 0,0 0 0,0 0 0,0 0 0,1 0 16,-1 0-16,0 0 0,0 0 0,1 0 0,-1 0 0,0 0 0,14 0 0,-14 0 0,0 0 0,0 0 0,0 0 15,14 0-15,-14 0 0,0 0 0,1 0 0,12 0 0,-13 0 0,-13-13 0,14 13 0,-1 0 0,0 0 0,0 0 0,0 0 0,1 0 16,-1 0-16,0 0 0,0 0 0,1 0 0,-1-14 0,0 14 0,13 0 0,-12 0 0,-1 0 0,0 0 0,0 0 0,1 0 0,-1 0 16,0 0-16,0-13 0,1 13 0,-1 0 0,0 0 0,13 0 0,-12 0 0,12 0 0,-13 0 0,14 0 0,-14 0 0,0 0 15,1 0-15,-1 0 0,0 0 0,0 0 0,0 0 0,1 0 0,-1 0 0,0 0 0,0 0 0,1 0 0,-1 0 0,0 0 0,0 0 0,0 0 0,1 0 16,-1 0-16,0 0 0,0 0 0,1 0 0,-1 0 0,0 0 0,0 0 0,1 0 0,-1 0 0,0 0 0,0 0 0,0 0 0,1 0 0,-1 0 0,0 0 0,0 0 16,1 0-16,-1 0 0,0 0 0,14 0 0,-14 0 0,0 0 0,0 0 0,0 0 0,1 0 0,-1 0 0,0 0 0,-13 13 15,27-13-15,-14 0 0,0 0 0,0 0 0,1 0 0,-1 0 0,0 0 0,0 0 0,0 0 0,1 0 16,-1 0-16,0 0 0,0 0 0,1 0 0,-1 0 0,0 14 0,0-14 0,1 0 15,-1 0-15,0 0 0,0 0 0,0 0 16,1 0-16,-1 0 0,0 0 0,0 0 0,1 0 0,-1 0 16,0 0-16,0 0 0,0 0 0,1 0 0,-1 0 15,0 0-15,0 0 0,1 0 16</inkml:trace>
</inkml:ink>
</file>

<file path=ppt/ink/ink8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43.86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9539 13467 0,'13'0'32,"0"-13"-32,0 13 15,0 0-15,1 0 0,-14-13 0,13 13 0,0 0 0,0 0 0,1 0 16,-1 0-16,0 0 0,0 0 0,1 0 0,-1 0 0,0-13 15,0 13-15,0 0 0,1 0 0,-1 0 0,0 0 0,-13-14 0,13 14 0,1 0 16,-1 0-16,0 0 0,0 0 0,1 0 0,-14-13 0,13 13 0,0 0 0,0 0 0,14 0 0,-14 0 0,0 0 16,14 0-16,-14 0 0,0 0 0,0 0 0,14 0 0,-14 0 0,0 0 0,0 0 0,40 0 15,-39 0-15,-1 0 0,26 0 0,-25 0 0,12 0 0,-13 0 0,14 0 0,-14 0 0,14 0 16,-14 0-16,13 0 0,-13-13 0,14 13 0,-14 0 0,14 0 0,-14 0 0,13 0 0,-12 0 0,12 0 0,-13 0 16,0 0-16,1 0 0,25 0 0,-25 0 0,12 0 0,27 0 0,-40 0 0,0 0 0,1 0 15,12 0-15,-13 0 0,1 0 0,-1 0 0,26 0 0,-25 0 0,-1 0 0,27 0 0,-27 0 16,0 0-16,27 0 0,-14 0 0,-13 0 0,1 0 0,12 0 0,-13 0 0,1 0 0,-1 0 0,27 0 15,-14 0-15,-13 0 0,0 0 0,40 0 0,-39 0 0,-1 0 0,26 0 16,-25 0-16,-1 0 0,0 0 0,14 0 0,-14 0 0,13 0 0,14 0 0,-27 0 0,40 0 16,-40 0-16,1 0 0,-1 0 0,13 0 0,-12 0 0,-1 0 0,0 0 0,13 0 15,-12 0-15,12 0 0,-13 0 0,14 0 0,-14 0 0,27 0 0,-27 0 0,0 0 0,14 0 16,-14 0-16,0 0 0,0 0 0,1 0 0,-1 0 0,13 0 0,1 0 0,-1 0 0,1 0 16,12 0-16,-25 0 0,25 0 0,-26 0 0,1 0 0,-1 0 15,0 0-15,0 0 0,1 0 0,-1 0 0,0 0 0,0 0 0,14 0 0,-14 0 16,13 0-16,-26 13 0,27-13 0,-14 0 0,0 0 0,1 0 15,-1 0-15,0 0 0,0 0 0,1 0 0,-1 0 0,13 0 16,-13 0-16,1 0 0,-1 0 0,0 0 0,0 0 0,1 0 16,-1 0-16,0 0 0,0 0 0,0 0 0,1 0 15,-1 0-15,0 0 0,0 0 0,1 0 0,-1 0 0,0 0 0,0 0 16,1 0-16,25 13 0,-26-13 0,1 0 16,-1 0-16,0 0 0,0 0 0,1 0 0,-1 0 0,0 0 0,0 0 0,1 0 15,-1 0-15,0 0 0,0 0 0,0 0 0,1 0 0,-1 0 0,13 0 16,-12 0-16,12 0 0,-13 0 0,1 0 0,-1 0 0,0 0 0,0 0 0,0 0 15,1 0-15,-1 0 0,0 0 0,0 0 0,1 0 0,-1 0 0,0 0 0,0 0 16,1 0-16,-1 0 0,0 0 0,13 0 0,-12 0 0,12 0 16,-13 0-16,1 0 0,-1 0 0,0 0 0,0 0 0,0 0 0,1 0 15,-1 0-15,0 0 0,14 0 0,-14 0 0,0 14 0,0-14 16,1 0-16,-1 0 0,0 0 0,0 0 0,0 0 0,1 0 0,-1 0 0,0 0 0,14 0 16,-14 0-16,0 0 0,14 0 0,-14 0 0,13 0 15,-13 0-15,14 0 0,-14 0 0,14 0 0,-14 0 0,13 0 16,-13 0-16,1 0 0,-1 0 0,0 0 0,0 0 0,1 0 0,12 0 0,-13 0 15,1 0-15,12 0 0,-13 0 0,14 0 0,-14 0 0,0 0 0,14 0 16,-14 0-16,0 0 0,27 0 0,-27 0 0,13 0 0,-12 0 16,25 0-16,-25 0 0,-1 0 0,0 0 0,14 0 0,-14 0 0,13 0 15,-13 0-15,1 0 0,-1 0 0,27 0 0,-27 0 0,13 0 0,-12 0 0,25 0 16,-26 0-16,27 0 0,-27 0 0,1 0 0,12 0 0,-13 0 16,14 0-16,-14 0 0,27 0 0,-27 0 0,13 0 15,-12 0-15,-1 0 0,0 0 0,13 0 0,-12 0 0,12 0 0,-13 0 0,1 0 16,12 0-16,-13 0 0,1 0 0,-1 0 0,13 0 0,-13 0 0,27 0 15,-27 0-15,1 0 0,12 0 0,-13 0 0,0 0 0,14 0 0,-14 0 16,27 0-16,-27 0 0,14 0 0,-14 0 0,0 0 0,0 0 16,0 0-16,1 0 0,-1 0 0,0 0 0,0 0 0,1 0 0,-1 0 0,0 0 15,0 0-15,1 0 0,-1 0 0,0 0 0,13 0 0,-12 0 16,-1 0-16,0 0 0,0 0 0,1 0 0,-1 0 0,0 0 16,0 0-16,14 0 0,-14 0 0,0 0 0,0 0 0,14 0 15,-14 0-15,0 0 0,1 0 0,-1 0 0,13 0 16,-12 0-16,12 0 0,-13 0 0,14 0 0,-14 0 0,13 0 15,-12 0-15,12 0 0,-13 0 0,14 0 16,-14 0-16,0 0 0,0 0 0,1 0 0,-1 0 0,0 0 0,0 0 16,1 0-16,-1 0 0,0 0 0,0 0 0,0 0 15,1 0-15,-1 0 0,0 0 0,0 0 0,1 0 0,-1 0 0,0 0 16,0 0-16,1 0 0,-1 0 0,0 0 0,0 0 0,0 0 0,1 0 16,-1 0-16,0 0 0,0 0 0,1 0 0,-1 0 0,0 0 15,0 0-15,0 0 0,1 0 0,-1 0 0,0 0 16,0 0-16,1 0 0,-1 0 15,0-14-15,0 14 0,1 0 16,-1 0-16,0 0 0,0 0 0,0 0 0,1 0 16,-1 0-16,0 0 0,0 0 0,1 0 0,-1 0 0,0 0 15,0 0-15,1 0 0,-1 0 0,0 0 0,0 0 0,0 0 0,1 0 16,-1 0-16,0 0 0,0 0 0,1 0 0,-1 0 0,0 0 0,0 0 0,1 0 0,-1 0 16,0 0-16,0 0 0,0 0 0,1 0 0,-1 0 0,0 0 15,0 0-15,1 0 0,-1 0 0,0 0 16,0 0-16,1 0 0,-1 0 0,0 0 15,0 0-15,0 0 0,1 0 0,-1 0 16,0 0-16,0 0 0,1 0 0,-1 0 0,0 0 16,0 0-16,0 0 0,1 0 0,-1 0 0,0 0 0,0 0 15,1 0-15,-1 0 0,0 0 0,-13-13 0,13 13 0,1 0 16,-1 0-16,0 0 0,0 0 0,0 0 0,1 0 16,-1 0-16,0 0 0,0 0 15,1 0-15,-1 0 0,0 0 0,0 0 16,1 0-16,-1 0 0,0 0 0,0 0 0,0 0 15,1 0-15,-1 0 0,0 0 16,0 0-16,1 0 0,-1 0 16,0 0-16,0 0 15,0 0-15,1 0 16,-1 0-16,0 0 16,0 0-1,1 0 1,-14-13-16</inkml:trace>
</inkml:ink>
</file>

<file path=ppt/ink/ink8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6:51.79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8824 5199 0,'0'-13'62,"13"13"-62,1 0 16,-1 0-16,0 0 0,0 0 0,1 0 15,-1 0-15,-13-13 0,13 13 0,0 0 0,0 0 0,1 0 0,-1 0 16,0-14-16,0 14 0,1 0 0,-1 0 0,0 0 0,0 0 0,1 0 0,-1 0 0,0-13 16,13 13-16,-12 0 0,-1 0 0,13 0 0,-12 0 0,-1 0 0,13 0 0,14 0 15,-27 0-15,0 0 0,27 0 0,-27 0 0,1 0 0,-1 0 0,53 0 0,-53 0 0,14 0 0,12 0 16,-25 0-16,-1 0 0,0 0 0,13 0 0,14 0 0,-27 0 0,14 0 0,-14 0 0,53 0 0,-53 0 15,93 0-15,-92 0 0,65 0 0,-66 0 0,14 0 16,-14 0-16,13 0 0,1 0 0,-1 0 0,27 0 0,-40 0 0,1 0 0,12 0 0,14 0 16,-14 0-16,-13 0 0,54 0 0,-54 0 0,13 0 0,-13 0 0,40 0 0,-26 0 0,-14 0 0,53 0 15,-39 0-15,-14 0 0,13 0 0,27 0 0,-26 0 0,-14 0 0,13 0 0,27 0 0,-39 0 16,12 0-16,-13 0 0,53 0 0,-52 0 0,12 0 0,-13 0 0,53 0 0,-52 0 0,12 0 0,-13 0 0,14 0 0,13 0 16,-27 0-16,13 0 0,-13 0 0,54 0 0,-41 0 0,67 0 0,-67 0 0,67 0 15,-80 0-15,80 0 0,-80 0 0,79 0 16,-65 0-16,-14 0 0,53 0 0,-53 0 0,14 0 0,39 0 0,-53 0 0,1 0 0,52 0 15,-53 0-15,0 0 0,53 0 0,-53 0 0,1 0 0,12 0 0,14 0 16,-27 0-16,14 0 0,-14 0 0,26 0 0,-12 0 0,-14 0 0,0 0 0,27 0 0,-13 0 0,-1 0 0,27 0 16,-27 0-16,27 0 0,-40 0 0,14 0 0,-1 0 0,1 0 0,-14 0 15,0 0-15,1 0 0,-1 0 0,13 0 0,-13 0 0,1 0 0,-1 0 0,13 0 0,-12 0 0,39 0 0,-1 0 16,-38 0-16,39 0 0,-40 0 0,0 0 0,27 0 0,-27 0 0,0 0 16,27 0-16,-27 0 0,40 0 0,-40 0 0,1 0 0,25 0 15,-26 0-15,40 0 0,-39 0 0,25 0 0,-26 0 0,1 0 16,12 0-16,-13 0 0,1 0 0,12 0 0,-13 0 0,1 0 0,-1 0 0,0 0 0,0 0 15,0 0-15,1 0 0,-1 0 0,0 0 0,0 0 0,1 0 0,-1 0 0,0 0 16,0 0-16,1 0 0,-1 0 0,0 0 0,0 0 0,0 0 16,1 0-16,-1 0 0,0 0 0,0 0 0,1 0 15,-1 0-15,0 0 0,0 0 0,0 0 0,1 0 16,-1 0-16,0 0 0,0 0 0,1 0 0,-1 0 0,0 0 0,0 0 16,1 0-16,-1 0 0,0 0 0,0 0 0,0 0 0,1 0 0,-1 0 15,0 0-15,0 0 0,1 0 0,-1 0 0,0 0 0,0 0 0,1 0 0,-1 0 0,0 0 16,0 0-16,0 0 0,1 0 0,-1 0 0,0 0 0,0 0 15,1 0-15,-1 0 0,0 0 16,0 0-16,1 0 0,-1 0 0,0 0 16,0 0-16,0 0 0,1 0 0,-1 0 15,0 0-15,0 0 0,1 0 16,-1 0-16,0 0 0,0 0 0,1 0 16,-1 0-16,0 0 0,0 0 15,0 0-15,1 0 0,-1 0 16,0 0-16,0 0 0,1 0 15,-1 0-15,0 0 0,0 0 0,0 0 0,1 0 16,-1 0-16,0 0 0,0 0 0,1 0 0,-1 0 0,0 0 16,0 0-16,1 0 0,-1 0 0,0 0 0,0 0 0,0 0 15,1 0-15,-1 0 0,0 0 0,0 0 0,1 0 16,-1 0-16,0 0 0,0 0 0,1 0 0,-1 0 0,0 0 16,0 0-16,0 0 0,1 0 0,-1 0 0,0 0 15,0 0-15,1 0 0,-1 0 0,0 0 16,0 0-16,0 0 15,1 0-15,-1 0 16</inkml:trace>
</inkml:ink>
</file>

<file path=ppt/ink/ink8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03.64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2501 9551 0,'0'-13'31,"13"13"48,-13-13-64,13 13-15,0 0 0,1 0 16,-14-13-16,13 13 0,13 0 0,-13 0 0,1 0 15,25-13-15,-12 13 16,-14 0-16,53-27 16,-53 27-16,1 0 0,-1 0 0,0 0 0,27 0 0,39-13 15,-66 13-15,107-13 16,-94-1-16,0 14 0,120 0 16,-106 0-16,-1 0 0,1 0 15,119 0-15,-133 0 0,1 0 16,-14 0-16,53 0 0,-53 0 0,0 0 0,40 0 0,-39 0 0,39 0 15,-40 0-15,0 0 0,27 0 0,-27 0 0,0 0 0,40 0 16,-26 0-16,12 0 0,-26 0 0,14 0 0,-1 0 0,-12 0 0,-1 0 0,27 0 16,-27 0-16,13 0 0,-13 0 0,14 0 0,-14 0 0,0 0 0,1 0 0,25 0 0,-25 0 15,52 0-15,-53 0 0,53 0 0,-40 0 0,27 0 16,-26 0-16,26 0 0,-40 0 0,0 0 0,0 0 0,14 0 0,-14 0 0,14 0 0,26 14 16,-27-14-16,27 0 0,-40 0 0,14 0 0,12 0 15,-26 13-15,40-13 0,-39 0 0,-1 0 0,13 0 0,-12 0 0,-1 0 0,26 13 16,-25-13-16,-1 0 0,13 0 0,-12 0 0,-1 0 0,13 0 0,-12 0 15,-1 0-15,0 0 0,0 0 0,0 0 0,1 0 0,12 0 0,-13 0 0,1 0 0,-1 0 16,0 0-16,0 0 0,1 0 0,-1 0 0,13 0 0,-13 0 0,27 0 0,-27 0 0,1 0 16,-1 0-16,13 0 0,-12 0 0,-1 0 0,0 0 0,0 0 0,0 0 0,27 0 15,-27 0-15,1 0 0,25 0 0,-26 0 0,27 0 0,-27 0 0,27 0 16,-40 13-16,13-13 0,14 0 0,-14 0 0,0 0 0,0 0 16,1 0-16,-1 0 0,0 0 0,0 0 0,1 0 0,-1 0 0,0 0 0,0 0 15,1 0-15,-1 0 0,13 0 0,-13 0 0,1 0 0,-1 0 16,0 0-16,0 0 0,1 0 0,-1 0 0,0 0 0,0 0 0,0 0 15,1 0-15,-1 0 0,13 0 0,-26 14 0,14-14 0,-1 0 0,0 0 0,0 0 16,1 0-16,-1 0 0,0 0 0,13 0 0,-12 0 0,-1 0 16,0 0-16,14 0 0,-14 0 0,0 0 0,0 0 15,1 0-15,-1 0 0,0 0 0,0 0 16,0 0-16,1 0 0,-1 0 0,0 0 16,0 0-16,1 0 15,-1 0-15,0 0 0,0 0 16,1 0-16,-1 0 15,0 0-15</inkml:trace>
</inkml:ink>
</file>

<file path=ppt/ink/ink8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05.27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8335 9446 0,'13'0'62,"0"0"-46,0 0-16,-13-14 0,14 14 0,-1 0 0,0 0 0,0 0 15,1 0-15,-1 0 0,0 0 0,0 0 0,0 0 0,1 0 0,-1 0 0,0 0 0,0 0 0,1 0 16,-1 0-16,0 0 0,0 0 0,1 0 0,-1 0 0,0 0 0,0 0 0,14 0 0,-14 0 0,0 0 0,14 0 0,-14 0 16,13 0-16,-13 0 0,14 0 0,-14 0 0,14 0 0,-14-13 0,13 13 0,1 0 0,-14 0 0,0 0 15,0 0-15,1 0 0,-1 0 0,0 0 0,0 0 0,1 0 0,12 0 0,-13 0 0,14 0 0,-14 0 0,0 0 0,0 0 0,1 0 0,-1 0 0,0 0 16,0 0-16,14 0 0,-1 0 0,-12 0 0,-1 0 0,0 0 0,0 0 0,0 0 0,14 0 0,-14 0 0,14 0 0,-1 0 0,-13 0 15,1 0-15,-1 0 0,0 0 0,0 0 0,0 0 0,1 0 0,-1 0 0,13 0 0,1 0 0,-14 0 0,0 0 0,0 0 0,1 0 0,-1 0 16,0 0-16,0 0 0,1 0 0,-1 0 0,0 0 0,0 0 0,14 0 0,-14 0 0,13 0 0,1 0 0,-14 0 0,14 0 0,-14 0 16,0 0-16,0 0 0,1 0 0,-1 0 0,13 0 0,1 0 0,-14 0 0,0 0 0,0 0 0,1-13 0,-1 13 0,0 0 0,0 0 0,0 0 0,1 0 15,-1 0-15,0 0 0,0 0 0,1 0 0,-1 0 0,13 0 0,-12 0 0,12 0 0,-13 0 0,0 0 0,1 0 0,-1 0 0,13 0 16,-12 0-16,-1 0 0,0 0 0,0 0 0,1 0 0,-1 0 0,0 0 0,0 0 0,0 0 0,14 0 0,-14 0 0,0 0 0,1 0 16,-1 0-16,0 0 0,0 0 0,1 0 0,-1 0 0,0 0 0,0 0 0,14 0 0,-14 0 0,0 0 0,0 0 0,1 0 15,-1 0-15,0 0 0,0 0 0,1 0 0,-1 0 0,0 0 0,0 0 0,0 0 0,1 0 0,-1 0 0,0 0 0,0 0 0,1 0 16,-1 0-16,0 0 0,13 0 0,-12 0 0,-14-13 0,13 13 0,0 0 0,0 0 0,1 0 0,-1 0 0,0 0 0,0 0 15,1 0-15,-1 0 0,0 0 0,0 0 0,0 0 0,1 0 0,-1 0 0,0 0 0,0 0 0,1 0 0,-1 0 0,0 0 16,0 0-16,1 0 0,-1 0 0,0 0 0,0 0 0,0 0 0,1 0 0,-1 0 0,0 0 16,0 0-16,1 0 0,-1 0 0,0 0 0,0 0 0,0 0 0,1 0 0,-1 0 0,0 0 0,0 0 15,1 0-15,-1 0 0,0 0 0,0 0 0,1 0 0,-1 0 0,0 0 0,0 0 16,0 0-16,1 0 0,-1 0 0,0 0 0,0 0 0,1 0 0,-1 0 0,0 0 0,0 0 0,1 0 16,-1 0-16,0 0 0,0 0 0,0 0 0,1 0 0,-1 0 0,0 0 0,0 0 15,1 0-15,-1 0 0,0 0 0,0 0 0,1 0 0,-1 0 0,0 0 0,0 0 0,0 0 16,1 0-16,-1 0 0,0 0 0,0 0 0,1 0 0,-1 0 0,0 0 0,0 0 0,1 0 15,-1 0-15,0 0 0,0 0 0,0 0 0,1 0 0,-1 0 0,0 0 0,0 0 0,1 0 16,-1 0-16,0 0 0,0 0 0,0 0 0,1 0 0,-1 0 0,0 0 0,0 0 0,1 0 16,-1 0-16,0 0 0,0 0 0,1 0 0,-1 0 0,0 0 0,0 0 0,0 0 0,1 0 15,-1 0-15,0 0 0,0 0 0,1 0 0,-1 0 0,0 0 0,0 0 0,1 0 0,-1 0 16,0 0-16,0 0 0,0 0 0,1 0 0,-1 0 0,0 0 0,0 0 0,1 0 0,-1 0 0,0 0 16,0 0-16,0 0 0,1 0 0,-1 0 0,0 0 0,0 0 0,1 0 0,-1 0 15,0 0-15,0 0 0,1 0 0,-1 0 0,0 0 0,0 0 0,0 0 0,1 0 16,-1 0-16,0 0 0,0 0 0,1 0 0,-1 0 0,0 0 0,0 0 15,1 0-15,-1 0 0,0 0 0,0 0 0,0 0 0,1 0 16,-1 0-16,0 0 0,0 13 0,1-13 0,-1 0 0,0 0 16,0 0-16,1 0 0,-1 0 0,0 0 0,0 0 0,0 0 15,1 0-15,-1 0 0,0 0 0,0 0 0,1 0 0,-1 0 16,0 0-16,0 0 0,-13 13 0,14-13 0,-1 0 0,0 0 0,0 0 16,0 0-16,1 0 0,-1 0 15,0 0-15,0 0 0,1 0 0,-1 0 0,0 0 16,0 0-16,0 13 0,1-13 0,-1 0 0,0 0 0,0 0 0,1 0 15,-1 0-15,0 0 0,0 0 0,1 0 0,-1 0 0,0 0 16,0 0-16,0 0 0,1 0 0,-1 0 0,0 0 0,0 0 16,1 0-16,-14 14 0,13-14 0,0 0 0,0 0 0,1 0 15,-1 0-15,0 0 0,0 0 0,0 0 16,1 0-16,-1 0 0,0 0 16,0 0-16,1 0 0,-1 0 15,0 0-15,0 0 0,0 0 0,1 0 0,-1 0 16,0 0-16,0 0 0,1 0 0,-1 0 0,0 0 0,0 0 15,1 0-15,-1 0 0,0 0 0,0 0 0,0 0 16,1 0-16,-1 0 0,0 0 0,0 0 0,1 0 16,-1 0-16,0 0 0,0 0 0,1 0 0,-1 0 15,0 0-15,0 0 0,0 0 0,1 0 16,-1 0-16,0 0 0,0 0 0,1 0 0,-1 0 0,0 0 16,0 0-16,1 0 0,-14-14 0,13 14 0,0 0 0,0 0 0,0 0 15,1 0-15,-1 0 0,0 0 0,0 0 16,1 0-16,-1 0 0,0 0 15,0 0 1,1 0 15,-1 0-15,0 0-16,0 0 47,0 0-32,1 0 1,-1 0 0,0 0-1,0 0-15,1 0 16,-1 0 0,0 0-16</inkml:trace>
</inkml:ink>
</file>

<file path=ppt/ink/ink8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11.25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18442 9512 0,'13'0'62,"-13"-13"-62,13 13 0,0 0 0,1 0 0,-1 0 16,66-27-16,-52 27 16,-14 0-16,0 0 0,0 0 0,40 0 0,-39 0 0,197 0 15,-198 0-15,14 0 0,-14 0 0,252 0 16,-212 0-16,-14 0 0,67 0 15,-66 0-15,-27 0 0,14 0 0,-14 0 0,13 0 0,-12 0 0,12 0 0,0 0 0,-12 0 0,12 0 0,-13 0 0,27 0 0,-27 0 0,14 0 16,-14 0-16,13 0 0,1 0 0,-14 0 0,14 0 0,-14 0 0,13 0 0,-13 0 0,14 0 0,-14 0 0,14 0 0,-14 0 0,13 0 0,-12 0 0,12 0 16,-13 0-16,14 0 0,-14 0 0,13 0 0,-12 0 0,12 0 0,-13 0 0,14 0 0,-14 0 0,13 0 0,-12 0 0,12 0 0,-13 0 0,14 0 0,-14 0 0,13 0 15,-12 0-15,12 0 0,-13 0 0,1 0 0,12 0 0,-13 0 0,1 0 0,-1 13 0,13-13 0,-13 0 0,1 0 0,12 0 0,1 0 0,-14 0 16,13 0-16,-12 0 0,-1 0 0,13 0 0,-13 0 0,14 0 0,-1 0 0,-12 0 0,-1 14 0,13-14 0,1 0 0,-14 0 0,0 0 16,0 0-16,1 0 0,-1 0 0,13 0 0,-12 0 0,12 0 0,0 0 0,-12 0 0,12 0 0,-13 0 0,1 0 0,-1 0 15,0 0-15,14 0 0,-14 0 0,0 0 0,0 0 0,0 0 0,14 0 0,-14 13 0,0-13 0,1 0 0,-1 0 0,0 0 0,0 0 16,1 0-16,12 0 0,-13 0 0,0 0 0,14 0 0,-14 0 0,0 0 0,1 0 0,-1 0 0,0 0 15,0 0-15,0 0 0,1 0 0,-1 0 0,0 0 0,0 0 0,1 0 0,-1 0 0,0 0 0,0 0 16,1 0-16,-1 0 0,0 0 0,0 0 0,0 0 0,1 0 0,-1 0 0,0 0 0,0 0 0,1 0 16,-1 0-16,0 0 0,0 0 0,1 0 0,-1 0 0,0 0 0,0 0 0,0 0 0,1 13 0,-1-13 0,0 0 15,0 0-15,1 0 0,-1 0 0,0 0 0,0 0 0,1 0 0,-1 0 0,0 0 0,0 0 16,0 0-16,1 0 0,-1 0 0,0 0 0,0 0 0,1 0 0,-1 0 16,0 0-16</inkml:trace>
</inkml:ink>
</file>

<file path=ppt/ink/ink8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12.736"/>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2659 10358 0,'0'14'15,"14"-14"17,-1 0-32,0 0 0,0 0 0,1 0 15,-1 0-15,0 0 0,0 0 0,0 0 0,1 0 0,-1 0 0,0 0 0,0 0 16,1 0-16,-1 0 0,0 0 0,0 0 0,1 0 0,-1 0 0,0 0 0,0 0 0,0 0 0,1 0 0,-1 0 0,0 0 15,0 0-15,1 0 0,-1 0 0,0 0 0,0 0 0,14 0 0,-14 0 0,13 0 0,-12 0 0,-1 0 0,0 0 0,0 0 16,1 0-16,-1 0 0,0 0 0,13 0 0,-12 0 0,-1 0 0,0 0 0,0 0 0,1 0 0,-1 0 0,0 0 0,0 0 16,1 0-16,-1 0 0,0 0 0,0 0 0,0 0 0,1 0 0,-1 0 0,0 0 0,0 0 0,1 0 15,-1 0-15,0 0 0,0 0 0,1 0 0,-1-14 0,0 14 0,0 0 16,0 0-16,1 0 0,-1 0 0,0 0 0,0 0 16,1 0-16,-1 0 0,0 0 0,0 0 0,0 0 0,1 0 15,-1 0-15,0 0 0,0 0 0,1 0 0,-1 0 0,0 0 16,0 0-16,1 0 0,-1 0 0,0 0 0,0 0 0,0 0 15,1 0-15,-1 0 0,0-13 0,0 13 0,1 0 0,-1 0 16,0 0-16,0 0 0,1 0 0,-1 0 0,0 0 16,0 0-16,0 0 0,1 0 0,-1 0 0,0 0 15,0 0-15,1 0 0,-1 0 0,0 0 16,0 0-16,1 0 0,-1 0 0,0 0 16,0 0-16,0 0 0,1 0 0,-1 0 15,0 0 1,0 0-16</inkml:trace>
</inkml:ink>
</file>

<file path=ppt/ink/ink8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13.84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5967 10530 0,'13'0'31,"0"0"-31,0 0 16,1 0-16,-1 0 0,0 0 0,0 0 0,1 0 0,-1 0 0,0 0 0,0 0 15,0 0-15,1 0 0,-1 0 0,0 0 0,0 0 0,1 0 0,-1 0 0,13 0 0,1 0 0,-14-13 0,0 13 0,14 0 16,-1 0-16,-13 0 0,14 0 0,-14-13 0,0 13 0,14 0 0,-14 0 0,13 0 0,-12 0 0,12 0 0,-13 0 0,14 0 0,-1 0 0,-13 0 0,14 0 15,-14 0-15,14 0 0,-1 0 0,1 0 0,-1-13 0,-13 13 0,27 0 0,-27 0 0,14 0 0,12 0 0,-12 0 0,-1 0 0,1 0 0,12-13 0,-12 13 16,-14 0-16,27 0 0,-14 0 0,1 0 0,-1 0 0,14 0 0,-14-14 0,1 14 0,-1 0 0,14 0 0,-14 0 0,1 0 0,-1 0 0,14 0 0,0 0 0,-1 0 16,-12 0-16,-1 0 0,14 0 0,-14 0 0,14 0 0,0-13 0,-14 13 0,14 0 0,0 0 0,-14 0 0,0 0 0,14 0 0,0 0 0,0-13 0,-14 13 0,14 0 15,-14 0-15,1 0 0,12 0 0,1 0 0,0 0 0,-1-13 0,-12 13 0,12 0 0,1 0 0,-13 0 0,-1 0 0,14 0 0,-1 0 0,1 0 0,0 0 16,-14 0-16,1 0 0,12 0 0,1 0 0,0 0 0,-14 0 0,14 0 0,0 0 0,-1 0 0,1 0 0,0 0 0,-14 0 0,14 0 0,0 0 0,-1 0 0,-12 0 16,12 0-16,1 0 0,0 0 0,-1 0 0,-12 0 0,13 0 0,-1 0 0,1 0 0,0 0 0,-1 0 0,1 0 0,0 0 0,-1 0 0,1 0 0,-13 0 15,12 0-15,-12 0 0,12 0 0,1 0 0,0 0 0,-14 0 0,14 0 0,0 0 0,-1 0 0,1 0 0,-14 0 0,14 0 0,-13 0 0,12 0 0,1 0 0,-14 0 16,14 0-16,-13 0 0,12 0 0,-12 0 0,-1 0 0,14 0 0,0 0 0,-14 0 0,14 0 0,-14 0 0,1 0 0,12 0 0,-12 0 0,-1 0 0,1 0 0,12 0 15,-12 0-15,-1 0 0,1 0 0,12 0 0,-12 0 0,-1 0 0,1 0 0,-1 0 0,1 0 0,-1 0 0,1 0 0,-1 0 0,1 0 0,-1 0 0,0 0 16,1 0-16,-14 0 0,14 0 0,-1 0 0,0 0 0,1 0 0,-14 0 0,14 0 0,-1 0 0,1 0 0,-1 0 0,-13 0 0,14 0 0,-1 0 0,-13 0 0,14 0 16,-14 0-16,14 0 0,-1 0 0,0 0 0,-12 0 0,12 0 0,-13 0 0,14 0 0,-1 0 0,-12 0 0,12 0 0,-13 0 0,14 0 0,-14 0 0,13 0 0,-12 0 15,12 0-15,-13 0 0,14 0 0,-14 0 0,13 0 0,-12 0 0,12 0 0,-13 0 0,14 0 0,-14 0 0,13 0 0,-12 0 0,12 0 0,-13 0 0,14 0 16,-14 0-16,0 0 0,14 0 0,-14 0 0,13 0 0,1 0 0,-14 0 0,0 0 0,14 0 0,-1 0 0,-12 0 0,-1 0 0,13 0 0,-13 0 16,14 0-16,-1 0 0,-12 0 0,-1 0 0,13 0 0,-13 0 0,14 0 0,-14 0 0,0 0 0,1 0 15,-1 0-15,0 0 0,0 0 0,1 0 0,-1 0 0,0 0 0,0 0 0,0 0 0,1 0 0,-1 0 0,0 0 0,0 0 0,1 0 16,-1 0-16,0 0 0,0 0 0,1 0 0,-1 0 0,0 0 0,0 0 0,0 0 0,1 0 0,-1 0 0,0 0 15,0 0-15,1 0 0,-1 0 0,0 0 0,0 0 0,1 0 0,-1 0 16,0 0-16,0 0 0,0 0 0,1 0 0,-1 0 0,0 0 0,0 0 16,1 0-16,-1 0 0,0 0 0,0 0 0,1 0 15,-1 0-15,0 0 0,0 0 16,0 0-16,1 0 0,-1 0 16,0 0-16,0 0 0,1 0 15,-1 0-15,0 0 0,0 0 16,0 0-16,1 0 15</inkml:trace>
</inkml:ink>
</file>

<file path=ppt/ink/ink8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20.31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7065 12766 0,'13'0'47,"0"0"-47,0 0 0,1 0 0,39 0 0,-14 0 16,-26 0-16,1 0 0,131 0 16,-118 0-16,-14 0 0,0 0 0,14 0 0,197 0 15,-171 0-15,-13 0 0,238 0 16,-212 0-16,-39 0 0,-1-13 0,-13 13 0,252 0 15,-186 0-15,1 0 16,-67 0-16,93-13 0,-67 13 0,-26 0 0,252 0 16,-252 0-16,14 0 0,-1 0 0,-13 0 0,265-14 15,-212 14-15,-26 0 0,198 0 16,-158 0-16,-67 0 0,13 0 0,107 0 16,-120 0-16,212 0 15,-186 0-15,-12 0 0,-14 0 0,199 0 16,-186 0-16,-13 0 0,14 0 0,-1 0 0,199 0 15,-172 0-15,-40 0 0,1 0 0,12 0 0,80 0 16,26 0-16,-119 0 0,1 0 0,78 0 16,-65 0-16,65 0 0,-78 0 0,-1 0 15,0 0-15,106 0 0,-79 0 16,-27 0-16,27 0 0,-27 0 0,0 0 0,0 0 0,1 0 0,-1 0 0,0 0 0,0 0 16,1 0-16,-1 0 0,0 0 0,0 0 0,0 0 0,1 0 0,-1 0 0,0 0 0,0 0 0,1 0 0,-1 0 15,0 0-15,0 0 0,14 0 0,-14 0 0,0 0 0,0 0 0,1 0 0,-1 0 0,0 0 0,0 0 0,1 0 16,-1 0-16,0 0 0,0 0 0,0 0 0,1 0 0,-1 0 0,0 0 0,0 0 0,1 0 0,-1 0 0,0 0 0,0 0 0,1 0 15,-1 0-15,0 0 0,0 0 0,0 0 0,1 0 0,-1 0 0,0 0 0,0 0 0,1 0 0,-1 0 0,0 0 16,0 0-16,1 0 0,-1 0 0,0 0 0,0 0 0,0 0 0,1 0 0,-1 0 0,0 0 0,0 0 16,1 0-16,-1 0 0,0 0 0,0 0 0,0 0 0,1 0 0,-1 0 0,0 0 0,0 0 0,1 0 0,-1 0 0,0 0 15,0 0-15,1 0 0,-1 0 0,0 0 0,0 0 0,0 0 0,1 0 0,-1 0 0,0 0 0,0 0 0,1 0 16,-1 0-16,0 0 0,0 0 0,1 0 0,-1 0 0,0 0 0,13 0 0,-12 0 0,-1 0 0,0 0 0,14 0 0,-14 0 16,0 0-16,0 0 0,1 0 0,-1 0 0,0 0 0,0 0 0,0 0 0,1 0 0,-1 0 0,13 0 0,-12 0 15,-1 0-15,0 0 0,0 0 0,1 0 0,-1 0 0,0 0 0,0 0 0,0 0 0,1 0 0,-1 0 0,0 0 0,0 0 16,1 0-16,-1 0 0,0 0 0,0 0 0,0 0 0,1 0 0,-1 0 0,0 0 0,0 0 0,1 0 15,-1 0-15,0 0 0,0 0 0,1 0 0,-1 0 0,13 0 0,-13 0 0,1 0 0,-1 0 0,0 0 0,0 0 16,1 0-16,-1 0 0,0 0 0,0 0 0,1 0 0,-1 0 0,0 0 0,0 0 0,0 0 0,14 0 0,-14 0 0,0 0 16,1 0-16,-1 0 0,0 0 0,0 0 0,0 0 0,1 0 0,-1 0 0,13 0 0,-12 0 0,-1 0 0,0 0 0,0 0 0,1 0 0,-1 14 15,0-14-15,0 0 0,14 0 0,-14 0 0,0 0 0,0 0 0,1 0 0,-1 0 0,0 0 0,14 0 0,-14 0 16,0 0-16,0 0 0,0 0 0,1 0 0,-1 0 0,0 0 0,0 0 0,1 0 0,-1 0 0,0 0 0,0 0 16,1 0-16,-1 0 0,0 0 0,0 0 0,0 0 0,1 0 0,-1 0 0,0 0 0,0 0 0,1 0 0,-1 0 15,0 0-15,0 0 0,1 0 0,-1 0 0,0 0 0,0 0 0,0 0 0,1 0 0,-1 0 0,0 0 0,0 0 16,1 0-16,-1 0 0,0 0 0,0 0 0,0 0 0,1 0 0,-1 0 0,0 0 0,0 0 0,1 0 0,-1 0 15,0 0-15,0 0 0,1 0 0,-1 0 0,0 0 0,0 0 0,0 0 0,1 0 0,-1 0 0,0 0 0,0 0 16,1 0-16,-1 0 0,0 0 0,0 0 0,1 0 0,-1 0 0,13 0 0,-13 0 0,1 0 0,-1 0 0,0 0 16,0 0-16,1 0 0,-1 0 0,0 0 0,0 0 0,0 0 0,1 0 0,-1 0 0,13 0 0,-12 0 15,-1 0-15,0 0 0,0 0 0,1 0 0,-1 0 0,0 0 0,0 0 0,0 0 0,1 0 0,-1 0 0,0 0 16,0 0-16,1 0 0,-1 0 0,0 0 0,0 0 0,1-14 0,-1 14 0,0 0 0,0 0 0,0 0 0,1 0 0,-1 0 16,0 0-16,0 0 0,1 0 0,-1 0 0,0 0 0,0 0 0,1 0 0,-1 0 0,0 0 0,0 0 0,0 0 15,1 0-15,-1 0 0,0 0 0,0 0 0,1 0 0,-1 0 0,0 0 0,0 0 0,1 0 0,-1 0 16,0 0-16,0 0 0,0 0 0,1 0 0,-1 0 0,0 0 0,0 0 15,1 0-15,-1 0 0,0 0 0,0 0 16,0 0-16,1-13 0,-1 13 16,0 0-16,0 0 15,1 0-15,-1 0 16,0 0-16,0 0 16,1 0-16</inkml:trace>
</inkml:ink>
</file>

<file path=ppt/ink/ink8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21.66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2673 13785 0,'13'0'15,"0"0"1,0 0-1,1 0-15,-1 0 0,0 0 0,0 0 0,0 0 16,1 0-16,-1 0 0,0 0 0,0 0 0,1 0 0,-1 0 0,0 0 0,0 0 0,1 0 0,-1 0 16,0 0-16,0 0 0,0 0 0,14 0 0,-14 0 0,14 0 0,-14 0 0,13 0 0,-12 0 0,12 0 0,-13 0 0,0 0 15,1 0-15,-1 0 0,0 0 0,0 0 0,14 0 0,-14 0 0,0 0 0,14 0 0,-1 0 0,-13 0 0,1 0 0,12 0 0,-13 0 0,1 0 16,-1 0-16,13 0 0,-13 0 0,1 0 0,12 0 0,-13 0 0,14 0 0,-14 0 0,14 0 0,-14 0 0,0 0 0,0 0 0,14 0 0,-14 0 0,13 0 0,-12-13 16,12 13-16,-13 0 0,0 0 0,14 0 0,-14 0 0,14 0 0,-14 0 0,13 0 0,-12 0 0,12 0 0,-13 0 0,14 0 0,-14 0 0,13 0 0,-12 0 15,12 0-15,-13 0 0,14 0 0,-14 0 0,13 0 0,-12 0 0,12 0 0,-13 0 0,1 0 0,-1 0 0,13 0 0,-12 0 0,12 0 0,-13 0 0,14-14 0,-14 14 16,13 0-16,-12 0 0,12 0 0,-13 0 0,14 0 0,-14 0 0,13 0 0,-12 0 0,12 0 0,-13 0 0,14 0 0,-14 0 0,13 0 0,-12 0 0,12 0 0,-13 0 15,14 0-15,-14 0 0,0 0 0,14 0 0,-14 0 0,13 0 0,-12 0 0,12 0 0,-13 0 0,14 0 0,-14 0 0,14 0 0,-14 0 0,13 0 0,-13 0 16,14 0-16,-14 0 0,14 0 0,-1 0 0,-13 0 0,14 0 0,-14-13 0,13 13 0,-12 0 0,12 0 0,-13 0 0,14 0 0,-14 0 0,13 0 0,1 0 0,-1-13 16,-12 13-16,12 0 0,-13 0 0,14 0 0,-1 0 0,-13 0 0,14 0 0,-14 0 0,27 0 0,-27 0 0,14 0 0,-14-13 0,13 13 0,1 0 0,-14 0 0,13 0 15,-12 0-15,12 0 0,1 0 0,-1 0 0,0 0 0,-12 0 0,12 0 0,-13 0 0,27 0 0,-27 0 0,14 0 0,-14 0 0,13 0 0,1 0 0,-14 0 16,14 0-16,-14 0 0,13 0 0,1 0 0,-1 0 0,-13 0 0,14 0 0,-1 0 0,-12 0 0,12 0 0,-13 0 0,14 0 0,-14 0 0,13 0 0,-12 0 0,12 0 16,-13 0-16,14 0 0,-14 0 0,13 0 0,-12 0 0,12 0 0,-13 0 0,14 0 0,-14-14 0,13 14 0,-12 0 0,12 0 0,-13 0 0,14 0 0,-14 0 15,14 0-15,-14 0 0,13 0 0,-13 0 0,14 0 0,-14 0 0,0 0 0,14 0 0,-14 0 0,14 0 0,-14 0 0,13 0 0,-13 0 0,1 0 0,-1 0 0,13 0 16,-12 0-16,12 0 0,-13 0 0,14 0 0,-14 0 0,13 0 0,-12 0 0,12 0 0,-13 0 0,14 0 0,-14 0 0,0 0 0,14 0 0,-14 0 0,13 0 0,-12 0 15,12 0-15,-13 0 0,14 0 0,-14 0 0,0 0 0,0 0 0,14 0 0,-14 0 0,14 0 0,-14 0 0,0 0 0,14 0 0,-14 0 0,13 0 0,-13 0 16,1 0-16,-1 0 0,0 0 0,14 0 0,-14 0 0,13 0 0,-13 0 0,14 0 0,-1 0 0,-12 0 0,-1 0 0,0 0 0,0 0 0,14 0 0,-14 0 16,0 0-16,0 0 0,1 0 0,12 0 0,-13 0 0,1 0 0,-1 0 0,0 0 0,0 0 0,1 0 0,-1 0 0,0 0 0,0 0 0,0 0 0,1 0 0,-1 0 15,0 0-15,14 0 0,-14 0 0,0 0 0,0 0 0,1 0 0,-14-13 0,13 13 0,0 0 0,0 0 0,0 0 0,1 0 16,-1 0-16,0 0 0,0 0 0,1 0 0,-1 0 0,0 0 0,0 0 0,1 0 0,-1 0 16,0 0-16,0 0 0,0 0 0,1 0 0,-1 0 15,0 0-15,0 0 0,1 0 16,-1 0-16,0 0 0,0 0 15,0 0-15,1 0 16</inkml:trace>
</inkml:ink>
</file>

<file path=ppt/ink/ink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19:41.42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2514 7289 0,'13'0'15,"0"0"-15,1 0 0,-1 0 16,0 0-16,0 0 0,0 0 0,1-13 0,25 13 16,94-13-1,-107 13-15,-13 0 0,1 0 0,158-13 16,-146 13-16,1 0 0,-1 0 0,106-14 0,120 14 16,-213-13-16,-12 13 15,184 0-15,-197 0 0,52 0 16,-53 0-16,0 0 0,106 0 0,106-13 15,-185 13-15,-27 0 0,0 0 0,1 0 0,184 0 16,-158 0-16,-1 0 0,147 0 16,-173 0-16,27 0 0,-27 0 15,13 0-15,-13 0 0,14 0 0,-14 0 0,0 0 0,1 0 0,25 0 0,-26 0 0,67 0 16,-67 0-16,40 0 0,-40 0 0,27 0 16,-27 0-16,0 0 0,27 0 0,-27 0 0,27 0 0,-27 0 0,27 0 15,-27 0-15,14 0 0,-14 0 0,0 0 0,0 0 16,1 0-16,-1 0 0,0 0 0,0 0 0,0 0 0,1 0 0,-1 0 15,0 0-15,0 0 0,1 0 0,-1 0 0,13 0 0,-12 0 16,-1 0-16,0 0 0,0 0 0,0 0 0,1 0 16,-1 0-16,0 0 0,0 0 0,1 0 0,-1 0 15,0 0-15,0 0 0,0 0 0,1 0 16,-1 0-16</inkml:trace>
</inkml:ink>
</file>

<file path=ppt/ink/ink90.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35.641"/>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18640 5252 0,'13'0'0,"1"0"0,-14-13 0,13 13 0,0 0 0,0 0 0,14 0 0,-14 0 0,0 0 16,1 0-16,12-13 0,14 13 0,-27 0 0,13 0 0,-12 0 0,52 0 0,-53 0 0,0 0 0,14 0 0,39 0 15,-53 0-15,13 0 0,1 0 0,39 0 0,-39 0 0,-1 0 0,0 0 0,67-14 0,-66 14 16,-1 0-16,40 0 0,-39-13 0,-1 13 0,1 0 0,-1 0 0,40-13 0,-53 13 0,27 0 0,39 0 15,-65 0-15,12 0 0,-13 0 0,53 0 0,-52-13 0,12 13 0,-13 0 0,54 0 0,-67-14 16,39 14-16,1 0 0,-27-13 0,14 13 0,-14 0 16</inkml:trace>
</inkml:ink>
</file>

<file path=ppt/ink/ink91.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37.458"/>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2673 6178 0,'13'0'15,"0"0"-15,0 0 16,1 0-16,-1 0 0,0 0 0,0 0 0,0 0 0,1 0 0,-1 0 0,0 0 0,0 0 15,1 0-15,-1 0 0,0 0 0,0 0 0,1 0 0,12 0 0,0-13 0,-12 13 0,-1 0 0,0 0 0,40-13 16,-40 13-16,1 0 0,52-14 0,-40 14 0,-13 0 0,14 0 0,26 0 0,-27 0 0,-13 0 16,67 0-16,-41 0 0,-12-13 0,-14 13 0,67 0 0,-54 0 0,0 0 0,41-13 0,-41 13 15,0 0-15,1 0 0,13 0 0,39-13 0,-53 13 0,-12 0 0,65 0 0,-39 0 0,-1 0 0,-12 0 16,-1 0-16,1 0 0,13 0 0,-27 0 0,13 0 0,14-14 0,-27 14 0,40 0 0,-26 0 0,-1 0 0,0 0 0,41 0 16,-41 0-16,14 0 0,-27 0 0,53-13 0,-26 13 0,-27 0 0,13 0 0,41 0 0,-54 0 0,27 0 0,-14 0 0,80 0 15,-80 0-15,14 0 0,26 0 0,-53 0 0,14 0 0,-14 0 0,13 0 0,-12 0 16,12 0-16,27 0 0,-26 0 0,-14 0 0,13 0 0,40 0 0,-39 0 0,-14 0 0,40 0 15,-40 0-15,27 0 0,-27 0 0,27 0 0,-14 0 0,1 0 0,-14 0 0,27 0 0,-27 0 0,13 0 16,-12 0-16,12 0 0,0 0 0,-12 0 0,-1 0 0,13 0 0,14 0 0,-13 0 0,-14 0 0,26 0 16,1 0-16,-27 0 0,1 0 0,-1 0 0,13 0 0,-12 0 0,-1 0 0,13 0 0,1 0 0,-14 0 0,13 0 15,-12 0-15,12 0 0,-13 0 0,27 0 0,-14 0 0,-12 0 0,12 0 0,-13 0 0,1 0 16,12 0-16,14 0 0,-27 0 0,13 0 0,-12 0 0,52 0 0,-53 0 16,40 0-16,-40 0 0,0 0 0,1 0 0,-1 0 0,0 0 0,0 0 0,14 0 0,-14 0 0,0 0 0,0 0 15,27 0-15,-27 0 0,67 0 0,-67 0 0,0 0 16,14 0-16,-14 0 0,0 0 0,0 0 0,27 0 0,-27 0 0,14 0 0,-14 0 0,0 0 0,0 0 15,14 0-15,-14 0 0,0 0 0,1 0 0,-1 0 0,0 0 0,0 0 0,0 0 0,14 0 16,-14 0-16,0 0 0,27 0 0,-27 0 0,14 0 0,-14 0 16,0 0-16,0 0 0,14 0 0,-14 0 0,0 0 15,1 0-15,-1 0 0,0 0 0,0 0 0,0 0 16,1 13-16,-1-13 0,0 0 16,0 0-16,1 0 0,-1 0 0,0 0 15,0 0-15,1 0 0,-1 0 0,0 0 0,0 0 0,0 0 0,1 0 16,-1 0-16,0 0 0,0 0 0,1 0 0,-1 0 0,0 0 0,0 0 15,1 0-15,-1 0 0,0 0 0,0 0 0,0 0 0,1 0 0,-1 0 0,0 0 16,0 0-16,1 0 0,-1 0 0,0 0 0,0 0 0,1 0 0,-1 0 0,0 0 0,0 0 16,0 0-16,1 0 0,-1 0 0,0 0 0,0 0 0,1 0 0,-1 0 0,0 0 0,0 0 0,14 0 15,-14 0-15,0 0 0,0 0 0,1 0 0,-1 0 0,0 0 0,0 0 0,1 0 0,12 0 0,-13 0 16,0 0-16,1 0 0,12 0 0,-13 0 0,1 0 0,12 0 0,-13 0 0,1 0 0,-1 0 0,13 0 0,-13 0 0,1 0 16,12 0-16,-13 0 0,1 0 0,-1 0 0,0 0 0,0 0 0,1 0 0,-1 0 0,0 0 0,0 0 0,0 0 0,1 0 0,-1 0 15,0 0-15,0 0 0,1 0 0,-1 0 0,0 0 0,0 0 0,0 0 0,1 0 0,-1 0 0,0 0 0,14 0 0,-14 0 0,13 0 0,-12 0 0,-1 0 16,0 0-16,0 0 0,0 0 0,1 0 0,-1 0 0,13 0 0,-12 0 0,12 0 0,-13 0 0,1 0 0,-1 0 0,0 0 0,0 0 0,0 0 0,1 0 15,12 0-15,-13 0 0,14 0 0,-14 0 0,0 0 0,1 0 0,-1 0 0,13 0 0,-13 0 0,14 0 0,-14 0 16,0 0-16,1 0 0,-1 0 0,0 0 0,0 0 0,1 0 0,-1 0 0,0 0 0,0 0 0,0 0 0,1 0 0,-1 0 0,0 0 0,0 0 0,1 0 16,-1 0-16,0 0 0,0 0 0,0 0 0,1 0 0,-1 0 0,0 0 0,0 0 0,1 0 0,-1 0 0,0 0 0,14 14 0,-14-14 0,0 0 0,0 0 15,0 0-15,1 0 0,-1 0 0,0 0 0,0 0 0,1 0 0,-1 0 0,0 0 0,14 0 0,-14 0 0,13 0 0,1 0 0,-14 0 16,0 0-16,0 0 0,1 0 0,-1 0 0,0 0 0,0 0 0,14 0 0,-14 0 0,13 0 0,-12 0 0,12 0 0,-13 0 0,1 0 0,-1 0 16,0 0-16,13 0 0,-12 0 0,-1 0 0,0 0 0,0 0 0,14 0 0,-14 0 0,0 0 0,1 0 0,-1 0 0,0 0 15,0 0-15,0 0 0,1 0 0,-1 0 0,0 0 0,0 0 0,1 0 0,-1 0 0,0 0 0,0 0 0,1 0 0,-1 0 0,0 0 0,0 0 16,0 0-16,1 0 0,-1 0 0,0 0 0,0 0 0,1 0 0,-1 0 0,0 0 0,0 0 0,1 0 0,-1 0 0,0 0 0,0 0 15,0 0-15,1 0 0,12 0 0,-13 0 0,1 0 0,-1 13 0,0-13 0,0 0 0,0 0 0,1 0 0,-1 0 0,13 0 0,-12 0 16,-1 0-16,0 0 0,0 0 0,14 0 0,-14 0 0,13 0 0,1 0 0,-14 0 0,0 13 0,14-13 0,-14 0 0,14 0 16,-1 0-16,-13 0 0,0 0 0,1 0 0,-1 0 0,0 0 0,0 0 0,1 0 0,-1 0 0,13 0 0,-13 0 0,14 0 0,-1 0 15,-12 0-15,12 0 0,-13 0 0,1 0 0,-1 0 0,0 0 0,13 0 0,-12 0 0,12 13 0,-13-13 0,14 0 16,-14 0-16,0 0 0,14 0 0,-14 0 0,0 0 0,0 0 0,1 0 0,-1 0 0,0 0 0,0 0 0,1 0 0,-1 0 0,0 0 0,0 0 16,1 0-16,-1 0 0,0 0 0,0 0 0,0 0 0,1 0 0,-1 0 0,13 0 0,-12 0 0,-1 0 0,0 0 0,0 0 0,14 0 15,-14 0-15,0 0 0,0 0 0,1 0 0,-1 0 0,0 0 0,0 0 0,1 0 0,-1 0 0,0 0 0,0 0 0,0 0 0,1 0 0,12 0 0,-13 0 16,14 0-16,-14 0 0,14 0 0,-14 0 0,0 0 0,0 0 0,0 0 0,1 0 0,-1 0 0,0 0 0,0 0 0,1 0 0,-1 0 15,0 0-15,0 0 0,1 0 0,12 0 0,-13 0 0,0 0 0,14 0 0,-14 0 0,0 0 0,1 0 0,-1 0 0,0 0 16,0 0-16,0 0 0,1 14 0,-1-14 0,0 0 0,0 0 0,1 0 0,-1 0 0,13 0 0,-12 0 0,12 0 0,0 0 0,-12 0 16,-1 0-16,13 0 0,-12 0 0,12 13 0,-13-13 0,1 0 0,-1 0 0,0 0 0,0 0 0,0 0 0,1 0 0,-1 0 0,0 0 15,0 0-15,1 0 0,-1 0 0,0 0 0,0 0 0,1 0 0,-1 0 0,0 0 0,0 0 0,0 0 0,1 0 0,-1 0 16,0 0-16,0 0 0,1 0 0,-1 0 0,0 0 0,0 0 0,1 0 0,-1 0 0,0 0 0,0 0 16,0 0-16,1 0 0,-1 0 0,0 0 0,0 0 0,1 0 0,-1 0 0,0 0 15,0 0-15,0 0 0,1 0 0,-1 0 0,0 0 16,0 0-16,1 0 0,-1 0 15,0 0-15,0 0 16,1 0-16,-1 0 0,0 0 0,0 0 16,0 0-16,1 0 0,-1 0 0,0 0 15,0 0-15,1 0 0,-1 0 16,0 0-16,0 0 16,1 0-16,-1 0 15,0 0-15,0 0 0,0 0 16,1 0-16,-1 0 0,0 0 0,0 0 15,1 0-15,-1 0 0,0 0 0,0 0 0,0 0 16</inkml:trace>
</inkml:ink>
</file>

<file path=ppt/ink/ink92.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38.25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17066 6218 0,'13'0'0,"-26"0"0,39 0 0,-12 0 0,-1 0 0,0 0 0,0 0 0,1 0 0,12 0 0,-13 0 0,14 0 0,-1 0 0,-13 0 0,1 0 16,12 0-16,1 0 0,-14 0 0,13 0 0,-13 0 0,1 0 0,-1 0 0,0 0 0,0 0 0,1 0 0,-1 0 0,0 0 0,0 0 0,1 0 15,12 0-15,-13 0 0,0 0 0,1 0 0,-1 0 0,0 0 0,14 0 0,-1 0 0,-13 0 0,0 0 0,14 0 0,-14 0 0,14 0 16,-1 0-16,-13 0 0,1 0 0,12 0 0,0 0 0,-12 0 0,-1 0 0,0 0 0,0 0 0,1 0 0,12 0 0,-13 0 0,1 0 16,-1 0-16,0 0 0,13 0 0,-12 0 0,-1 0 0,0 0 0,0 0 0,1 0 0,-1 0 0,0 0 0,0 0 0,1 0 0,12 0 0,-13 0 15,14 0-15,-14 0 0,0 0 0,14 0 0,-1 0 0,-13 0 0,1 0 0,12 0 0,-13 0 0,0 0 0,1 0 16,12 0-16,-13 0 0,1 0 0,-1 0 0,0 0 0,13 0 0,-12 0 0,12 0 0,-13 0 0,1 0 0,-1 0 0,0 0 0,0 0 0,1 0 16,-1 0-16,0 0 0,13 0 0,-12 0 0,-1 0 0,0 0 0,0 0 0,14 0 0,-14 0 0,14 0 0,-14 0 0,0 13 15,0-13-15,0 0 0,1 0 0,-1 0 0,0 0 0,0 0 0,1 0 0,-1 0 0,0 0 0,0 0 0,0 0 0,1 13 0,-1-13 16,0 0-16,0 0 0,1 0 0,-1 0 0,0 0 0,0 0 0,1 0 0,-1 0 0,0 0 15,0 0-15,0 0 0,1 0 0,-1 0 16,0 0-16,0 0 0,1 0 0,-1 0 16,0 0-16,0 0 0,1 13 0,-1-13 0,0 0 0,0 0 0,0 0 15,1 0-15,-1 0 0,0 0 0,0 0 0,1 0 0,-1 0 0,0 0 0,0 0 16,1 0-16,-1 0 0,0 0 0</inkml:trace>
</inkml:ink>
</file>

<file path=ppt/ink/ink93.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39.545"/>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2501 7302 0,'13'0'15,"0"0"-15,0 0 0,1 0 16,-1 0-16,0 0 0,0 0 0,0 0 0,1 0 0,-1 0 0,0 0 0,0-13 0,1 13 15,-1 0-15,0 0 0,14 0 0,-14 0 0,13 0 0,-13 0 0,1 0 0,-1 0 0,0 0 0,0 0 0,14 0 0,-14 0 16,14 0-16,-14 0 0,0 0 0,0 0 0,14 0 0,-14 0 0,13 0 0,-12 0 0,12-13 0,-13 13 0,14 0 0,-14 0 0,13 0 0,-12 0 0,12 0 0,-13 0 16,14 0-16,-14 0 0,13 0 0,-12 0 0,12 0 0,1 0 0,-1 0 0,-13 0 0,14-13 0,-1 13 0,-13 0 0,14 0 0,-14 0 0,27 0 0,-27 0 0,14 0 15,-14 0-15,13 0 0,-13 0 0,14 0 0,13 0 0,-27 0 0,13 0 0,-13 0 0,14 0 0,-1 0 0,1 0 0,-1 0 0,-12-13 0,12 13 0,0 0 16,1 0-16,-1 0 0,-12 0 0,12 0 0,1 0 0,-1 0 0,0 0 0,-12 0 0,12 0 0,14 0 0,-27 0 0,14 0 0,-1 0 0,-13 0 0,27 0 0,-27 0 16,14 0-16,-1 0 0,1 0 0,-1 0 0,0 0 0,-12 0 0,25 0 0,-25 0 0,12 0 0,14 0 0,-27 0 0,13 0 0,1 0 0,-14 0 0,27 0 15,-14 0-15,-13 0 0,27 0 0,-27 0 0,14 0 0,13 0 0,-27 0 0,13 0 0,1 0 0,-1 0 0,1 0 0,-14 0 0,13 0 0,1 0 0,-1 0 0,1 0 16,-1 0-16,-13 0 0,14 0 0,-1 0 0,1 0 0,-1 0 0,-13 0 0,14 0 0,-14 0 0,27 0 0,-27 0 0,13 0 0,-12 0 0,12 0 0,1 0 0,-14 0 15,13 0-15,-12 0 0,12 0 0,-13 0 0,14 0 0,-14 0 0,13 0 0,-12 0 0,12 0 0,-13 0 0,14 0 0,-14 0 0,0 0 0,14 0 0,-14 0 16,0 0-16,0 0 0,1 0 0,12 0 0,-13 0 0,0 0 0,1 0 0,-1 0 0,0 0 0,0 0 0,14 0 0,-14 0 0,0 0 0,14 0 0,-14 0 16,13 0-16,-12 0 0,-1 0 0,0 0 0,0 0 0,1 0 0,-1 0 0,0 0 0,0 0 0,1 0 0,-1 0 15,0 0-15,0 0 0,0 0 0,1 0 0,-1 0 0,0 0 16,0 0-16,1 0 0</inkml:trace>
</inkml:ink>
</file>

<file path=ppt/ink/ink94.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0.80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5967 7250 0,'13'0'63,"0"0"-48,0 0-15,1 0 0,-1 0 0,0 0 16,0 0-16,1 0 0,-1 0 0,0 0 0,0 0 0,0 0 15,1 0-15,-1 0 0,0 0 0,0 0 0,1 0 0,-1 0 16,0 0-16,0 0 0,0 0 0,1 0 0,-1 0 0,0 0 0,0 0 16,1 0-16,-1 0 0,0 0 0,0 0 0,1 0 0,-1 0 0,0 0 15,0 0-15,0 0 0,1 0 0,-1 0 16,0 0-16,0 0 0,1 0 47,-1 0-47,0 0 0,0 0 15,1 0-15,-14-14 0,13 14 16,0 0-16,0 0 0,0 0 0,1 0 16,-1 0-16,0 0 0,0 0 15,1 0-15,-1 0 0,0 0 16,0 0-16,1 0 0,-1 0 16,0 0-16,0 0 0,0 0 0,1 0 15,-1 0-15,0 0 0,0 0 0,1 0 0,-1 0 16,0 0-16,0 0 0,1 0 15,-1 0-15,0 0 0,0 0 16,0 0-16,1 0 16,-1 0-1,0 0 1,0 0-16,1 0 16,-1 0-1</inkml:trace>
</inkml:ink>
</file>

<file path=ppt/ink/ink95.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6.21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3731 11906 0,'0'13'0,"13"-13"0,0 0 16,1 0-16,-1 14 0,0-14 0,0 0 0,146 0 16,-119 0-16,-27 0 15,252 0-15,-239 0 0,14 13 16,-14-13-16,1 0 0,-1 0 0,133 0 0,-133 0 0,358 0 15,-358 0-15,1 0 0,-1 0 0,14 0 0,357 13 16,-304-13-16,-67 0 0,14 0 0,-14 0 0,1 0 16,555 13-1,-529-13-15,-27 0 0,305 14 16,-265-14-16,0 0 0,132 13 16,-184-13-16,-1 0 0,0 0 0,0 0 0,27 0 0,-27 0 0,1 0 15,25 0-15,-26 13 0,1-13 0,-1 0 0,0 0 0,0 0 0,1 0 16</inkml:trace>
</inkml:ink>
</file>

<file path=ppt/ink/ink96.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6.963"/>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3559 12925 0,'13'0'16,"0"0"-16,-13 13 0,14-13 0,-1 0 0,0 0 16,0 13-16,1-13 0,-1 0 0,0 0 0,0 0 0,0 14 0,1-14 0,-1 0 0,0 0 15,0 0-15,1 0 0,-1 0 0,0 0 0,0 0 0,1 0 0,-1 0 0,0 0 0,0 0 0,14 0 0,-1 0 0,-13 0 0,1 0 16,12 0-16,1 0 0,-14 0 0,0 0 0,13 0 0,-12 0 0,12 13 0,-13-13 0,14 0 0,-14 0 0,14 0 0,-14 0 0,13 0 0,-13 0 0,14 0 15,-14 0-15,14 0 0,-14 0 0,13 13 0,-12-13 0,12 0 0,0 0 0,1 0 0,-1 0 0,-12 0 0,12 0 0,14 13 0,-27-13 0,13 0 0,-12 0 16,12 0-16,14 0 0,-27 0 0,13 0 0,-12 0 0,12 0 0,14 0 0,-27 0 0,14 0 0,-14 0 0,13 0 0,14 14 0,-27-14 0,14 0 0,-14 0 0,13 0 16,1 0-16,-1 0 0,1 0 0,-14 13 0,13-13 0,-12 0 0,12 0 0,0 0 0,-12 0 0,12 0 0,-13 0 0,14 0 0,-14 13 0,14-13 0,-14 0 0,13 0 15,-13 0-15,14 0 0,-14 0 0,14 0 0,-14 0 0,13 0 0,-12 0 0,-1 0 0,13 0 0,1 0 0,-14 0 0,0 0 0,0 0 0,1 13 16,-1-13-16,0 0 0,0 0 0,1 0 0,-1 0 0,0 0 0,0 13 0,0-13 0,1 0 0,-1 0 0,0 0 16,0 0-16,1 0 0,-1 14 0,0-14 0</inkml:trace>
</inkml:ink>
</file>

<file path=ppt/ink/ink97.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7.609"/>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3744 14076 0,'13'0'16,"-13"13"-16,14-13 0,-1 0 0,0 0 15,0 0-15,1 0 0,-1 0 0,0 0 0,0 13 0,0-13 0,1 0 0,-1 0 16,0 0-16,0 0 0,1 0 0,-1 0 0,0 0 0,14 0 0,-14 0 0,13 0 0,-13 0 0,14 0 0,-14 0 0,0 0 16,1 0-16,-1 0 0,0 0 0,14 0 0,-14 0 0,0 0 0,0 0 0,0 0 0,14 0 0,-14 0 0,14 0 0,-14 0 0,0 0 0,0 0 0,14 0 0,-14 0 15,13 0-15,-12 0 0,12 0 0,-13 0 0,14 0 0,-14 0 0,13 0 0,-12 0 0,12 0 0,-13 0 0,14 0 0,-14 0 0,14 0 0,-14 0 0,13 0 16,-13 0-16,14 0 0,-14 0 0,27 0 0,-27 0 0,14 0 0,-1 0 0,-13 0 0,14 0 0,-1 0 0,1 0 0,-14 0 0,13 0 0,1 0 0,-1 0 0,1 0 16,-14 0-16,13 0 0,1 0 0,-14 0 0,27 0 0,-27 0 0,13 14 0,1-14 0,-14 0 0,27 0 0,-27 0 0,13 0 0,-12 0 0,12 0 0,-13 0 15,14 0-15,-1 0 0,-12 0 0,12 0 0,-13 0 0,27 13 0,-27-13 0,14 0 0,-14 0 0,13 0 0,-12 0 0,12 13 0,-13-13 0,14 0 0,-14 0 0,13 0 16,-12 0-16,12 13 0,-13-13 0,0 0 0,1 0 0,12 0 0,-13 0 0,14 0 0,-14 0 0,0 0 0,1 0 0,-1 0 0,13 0 0,-13 13 15,1-13-15,-1 0 0,0 0 0,0 0 0,1 0 0,-1 14 0,0-14 0,0 0 0,1 0 16,-1 0-16</inkml:trace>
</inkml:ink>
</file>

<file path=ppt/ink/ink98.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8.540"/>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3625 15187 0,'13'0'32,"1"0"-32,-1 0 15,0 0-15,0 0 0,0 0 0,1 0 0,-1 0 0,0 0 16,0 0-16,1 0 0,-1 0 0,0 0 0,0 0 0,1 0 0,-1 0 0,0 0 0,0 0 0,14 0 0,-14 0 0,13 0 0,-12 0 15,-1 0-15,0 0 0,14 0 0,-14 0 0,0 0 0,13 13 0,-12-13 0,12 0 0,-13 0 0,14 0 0,-14 0 0,14 0 0,-14 0 0,13 0 0,-13 0 16,14 0-16,-14 0 0,14 0 0,-14 0 0,13 0 0,1 0 0,-14 0 0,13 0 0,-12 0 0,25 0 0,-25 0 0,12 0 0,0 0 0,-12 0 0,12 0 0,1 0 16,-1 14-16,1-14 0,-14 0 0,13 0 0,1 0 0,-1 0 0,1 0 0,-14 0 0,13 0 0,1 0 0,-1 0 0,1 0 0,-14 0 0,27 0 0,-14 0 0,-13 0 15,27 0-15,-27 0 0,14 0 0,-1 0 0,1 0 0,-1 0 0,0 0 0,-12 0 0,25 0 0,-12 0 0,-14 0 0,14 0 0,-1 0 0,0 0 0,1 0 16,-1 0-16,1 0 0,-14 0 0,14 0 0,-1 0 0,0 0 0,1 0 0,-14 0 0,14 0 0,-1 0 0,1 0 0,-1 0 0,-13 0 0,14 0 0,-1 0 0,-13 0 16,27 0-16,-27 0 0,14 0 0,-14 0 0,13 0 0,1 0 0,-14 0 0,14 0 0,-14 0 0,13 0 0,-13 0 0,14 0 0,-14 0 0,14 0 0,-14 0 15,13 0-15,-12 0 0,12 0 0,-13 0 0,14 0 0,-14 0 0,13 0 0,-12 0 0,12 0 0,-13 0 0,0 0 0,14 0 0,-14 0 0,0 0 0,1 0 0,12 0 16,-13 0-16,1 0 0,12 0 0,-26 13 0,26-13 0,-12 0 0,-1 0 0,13 0 0,-12 0 0,12 0 0,1 0 0,-14 0 0,13 0 15,-13 0-15,1 0 0,-1 0 0,0 0 0,0 0 0,1 0 0,-1 0 0,0 13 0,0-13 0,1 0 0,-1 0 0,0 0 16,0 0-16,0 0 0,1 0 0,-1 0 0,0 0 0,0 0 0,1 13 0,-1-13 16,0 0-16,0 0 0</inkml:trace>
</inkml:ink>
</file>

<file path=ppt/ink/ink99.xml><?xml version="1.0" encoding="utf-8"?>
<inkml:ink xmlns:inkml="http://www.w3.org/2003/InkML">
  <inkml:definitions>
    <inkml:context xml:id="ctx0">
      <inkml:inkSource xml:id="inkSrc0">
        <inkml:traceFormat>
          <inkml:channel name="X" type="integer" max="2560" units="cm"/>
          <inkml:channel name="Y" type="integer" max="1440" units="cm"/>
          <inkml:channel name="T" type="integer" max="2.14748E9" units="dev"/>
        </inkml:traceFormat>
        <inkml:channelProperties>
          <inkml:channelProperty channel="X" name="resolution" value="74.4186" units="1/cm"/>
          <inkml:channelProperty channel="Y" name="resolution" value="74.22681" units="1/cm"/>
          <inkml:channelProperty channel="T" name="resolution" value="1" units="1/dev"/>
        </inkml:channelProperties>
      </inkml:inkSource>
      <inkml:timestamp xml:id="ts0" timeString="2024-12-01T19:27:49.762"/>
    </inkml:context>
    <inkml:brush xml:id="br0">
      <inkml:brushProperty name="width" value="0.08819" units="cm"/>
      <inkml:brushProperty name="height" value="0.35278" units="cm"/>
      <inkml:brushProperty name="color" value="#00B050"/>
      <inkml:brushProperty name="tip" value="rectangle"/>
      <inkml:brushProperty name="rasterOp" value="maskPen"/>
    </inkml:brush>
  </inkml:definitions>
  <inkml:trace contextRef="#ctx0" brushRef="#br0">3691 16206 0,'13'0'31,"1"0"-31,-1 0 0,0 0 16,14 0-16,-14 0 0,13 0 0,-12 0 0,-1 0 0,0 0 0,0 0 15,0-14-15,1 14 0,-1 0 0,40 0 0,-40-13 0,0 13 0,1 0 0,-1 0 0,26 0 0,1 0 0,-27 0 16,67 0-16,-54-13 0,80 13 0,-93 0 0,106-13 15,-92 13-15,-1 0 0,1-13 0,52 13 0,-52 0 0,-14 0 0,106 0 0,-93 0 0,1 0 0,79 0 16,-80 0-16,0 0 0,80 0 0,-79 0 0,105 0 16,-105 0-16,-1-14 0,0 14 0,1 0 0,-1 0 0,1 0 0,-1 0 0,1 0 0,-1 0 0,1 0 0,-1-13 0,1 13 0,-1 0 0,1 0 0,-1 0 0,0 0 15,1 0-15,-1 0 0,1 0 0,-1-13 0,1 13 0,-1 0 0,1 0 0,-1 0 0,1 0 0,-14 0 0,26 0 0,-12 0 0,-14 0 0,27 0 0,-27 0 16,14 0-16,-1 0 0,0 0 0,1 0 0,-1 0 0,-12 0 0,25 0 0,-26 0 0,14 0 0,-1 0 0,-12 0 0,25 0 0,-25 0 0,12 0 0,0 0 0,-12 0 16,25 0-16,-25 0 0,12 0 0,-13 0 0,14 0 0,-14 0 0,13 0 0,-12 0 0,12 0 0,-13 0 0,14 13 0,-14-13 0,0 0 0,1 0 0,-1 0 15,13 0-15,-13 0 0,1 0 0,-1 0 0,0 0 0,0 0 0,1 0 0,-1 0 0,13 0 0,-12 13 0,-1-13 0,0 0 0,0 0 0,0 0 0,1 0 16,12 0-16,-13 0 0,1 0 0,-1 0 0,0 0 0,0 0 0,0 0 0,1 0 0,-1 0 0,0 0 0,0 0 0,1 0 15,-1 0-15,0 0 0,0 0 0,1 0 0,-1 0 0,0 0 0,0 0 0,0 0 0,1 0 0,-1 0 0,0 0 16,0 0-16,1 0 0,-1 0 0,0 0 0,0 0 0,1 0 0,-1 0 0,0 0 0,0 0 0,0 0 0,1-13 0,-1 13 16,0 0-16,0 0 0,1 0 0,-1 0 0,0 0 0,0-13 0,0 13 0,1 0 0,-1 0 0,0 0 0,0 0 0,1 0 0,12 0 15,-13 0-15,1 0 0,-1 0 0,0 0 0,0 0 0,0 0 0,1 0 0,-1 0 0,0-13 0,0 13 0,1 0 0,-1 0 0,0 0 16,0 0-16,14 0 0,-14 0 0,0 0 0,0 0 0,1-14 0,-1 14 0,0 0 0,0 0 0,1 0 0,-1 0 0,0 0 16,0 0-16,1 0 0,-1 0 0,0 0 0,0 0 0,0 0 0,1 0 0,-1 0 0,0 0 0,0-13 15,1 13-15,-1 0 0,0 0 0,0 0 0,1 0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161D37-7FE1-344E-983F-A3588F4C587F}" type="datetimeFigureOut">
              <a:rPr lang="en-US" smtClean="0"/>
              <a:pPr/>
              <a:t>12/1/2024</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158DA69-A571-1F49-91C0-61EBFAAB21F4}" type="slidenum">
              <a:rPr lang="en-US" smtClean="0"/>
              <a:pPr/>
              <a:t>‹#›</a:t>
            </a:fld>
            <a:endParaRPr lang="en-US"/>
          </a:p>
        </p:txBody>
      </p:sp>
    </p:spTree>
    <p:extLst>
      <p:ext uri="{BB962C8B-B14F-4D97-AF65-F5344CB8AC3E}">
        <p14:creationId xmlns:p14="http://schemas.microsoft.com/office/powerpoint/2010/main" val="3116176734"/>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fld id="{D2ABA5E8-7032-4C4C-BD13-C061119FBAD6}" type="datetime1">
              <a:rPr lang="en-GB" smtClean="0"/>
              <a:t>01/12/2024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8CC8691E-7EFE-4148-870D-0B8BE9F956BB}" type="datetime1">
              <a:rPr lang="en-GB" smtClean="0"/>
              <a:t>01/12/2024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fld id="{51E7A262-4F3C-B64A-B35F-47CFE930BB05}" type="datetime1">
              <a:rPr lang="en-GB" smtClean="0"/>
              <a:t>01/12/2024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fld id="{1EC4D177-3FD8-1541-B11E-1C53E75416D7}" type="datetime1">
              <a:rPr lang="en-GB" smtClean="0"/>
              <a:t>01/12/2024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fld id="{F65752AC-8988-5D49-BA13-2655F7EFA58A}" type="datetime1">
              <a:rPr lang="en-GB" smtClean="0"/>
              <a:t>01/12/2024</a:t>
            </a:fld>
            <a:endParaRPr lang="en-US"/>
          </a:p>
        </p:txBody>
      </p:sp>
      <p:sp>
        <p:nvSpPr>
          <p:cNvPr id="6"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fld id="{C5D1CCAB-69C6-0143-A029-A2CB647FDE54}" type="datetime1">
              <a:rPr lang="en-GB" smtClean="0"/>
              <a:t>01/12/2024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fld id="{F56D5F3E-3AC9-8840-9259-96E2BB9925B9}" type="datetime1">
              <a:rPr lang="en-GB" smtClean="0"/>
              <a:t>01/12/2024</a:t>
            </a:fld>
            <a:endParaRPr lang="en-US"/>
          </a:p>
        </p:txBody>
      </p:sp>
      <p:sp>
        <p:nvSpPr>
          <p:cNvPr id="9"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fld id="{DEAC09D2-2289-654C-867B-0F64265113A4}" type="datetime1">
              <a:rPr lang="en-GB" smtClean="0"/>
              <a:t>01/12/2024</a:t>
            </a:fld>
            <a:endParaRPr lang="en-US"/>
          </a:p>
        </p:txBody>
      </p:sp>
      <p:sp>
        <p:nvSpPr>
          <p:cNvPr id="5"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3A58948-1FA8-8D45-94BB-181B90A29353}" type="datetime1">
              <a:rPr lang="en-GB" smtClean="0"/>
              <a:t>01/12/2024</a:t>
            </a:fld>
            <a:endParaRPr lang="en-US"/>
          </a:p>
        </p:txBody>
      </p:sp>
      <p:sp>
        <p:nvSpPr>
          <p:cNvPr id="4"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1DB7AC79-C540-0C4D-BCB6-9ED127487D92}" type="datetime1">
              <a:rPr lang="en-GB" smtClean="0"/>
              <a:t>01/12/2024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fld id="{0881AF8B-42B8-F645-B2DB-B2A80189257D}" type="datetime1">
              <a:rPr lang="en-GB" smtClean="0"/>
              <a:t>01/12/2024</a:t>
            </a:fld>
            <a:endParaRPr lang="en-US"/>
          </a:p>
        </p:txBody>
      </p:sp>
      <p:sp>
        <p:nvSpPr>
          <p:cNvPr id="7" name="Slide Number Placeholder 5"/>
          <p:cNvSpPr>
            <a:spLocks noGrp="1"/>
          </p:cNvSpPr>
          <p:nvPr>
            <p:ph type="sldNum" sz="quarter" idx="12"/>
          </p:nvPr>
        </p:nvSpPr>
        <p:spPr/>
        <p:txBody>
          <a:bodyPr/>
          <a:lstStyle>
            <a:lvl1pPr>
              <a:defRPr/>
            </a:lvl1pPr>
          </a:lstStyle>
          <a:p>
            <a:fld id="{EC33B370-F672-B743-B3AF-248A63C17270}" type="slidenum">
              <a:rPr lang="en-US" smtClean="0"/>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fld id="{A9272679-3BA1-B047-8536-308C6E7E7BEE}" type="datetime1">
              <a:rPr lang="en-GB" smtClean="0"/>
              <a:t>01/12/2024</a:t>
            </a:fld>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fld id="{EC33B370-F672-B743-B3AF-248A63C17270}" type="slidenum">
              <a:rPr lang="en-US" smtClean="0"/>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customXml" Target="../ink/ink46.xml"/><Relationship Id="rId13" Type="http://schemas.openxmlformats.org/officeDocument/2006/relationships/image" Target="../media/image50.emf"/><Relationship Id="rId3" Type="http://schemas.openxmlformats.org/officeDocument/2006/relationships/image" Target="../media/image45.emf"/><Relationship Id="rId7" Type="http://schemas.openxmlformats.org/officeDocument/2006/relationships/image" Target="../media/image47.emf"/><Relationship Id="rId12" Type="http://schemas.openxmlformats.org/officeDocument/2006/relationships/customXml" Target="../ink/ink48.xml"/><Relationship Id="rId17" Type="http://schemas.openxmlformats.org/officeDocument/2006/relationships/image" Target="../media/image52.emf"/><Relationship Id="rId2" Type="http://schemas.openxmlformats.org/officeDocument/2006/relationships/customXml" Target="../ink/ink43.xml"/><Relationship Id="rId16" Type="http://schemas.openxmlformats.org/officeDocument/2006/relationships/customXml" Target="../ink/ink50.xml"/><Relationship Id="rId1" Type="http://schemas.openxmlformats.org/officeDocument/2006/relationships/slideLayout" Target="../slideLayouts/slideLayout2.xml"/><Relationship Id="rId6" Type="http://schemas.openxmlformats.org/officeDocument/2006/relationships/customXml" Target="../ink/ink45.xml"/><Relationship Id="rId11" Type="http://schemas.openxmlformats.org/officeDocument/2006/relationships/image" Target="../media/image49.emf"/><Relationship Id="rId5" Type="http://schemas.openxmlformats.org/officeDocument/2006/relationships/image" Target="../media/image46.emf"/><Relationship Id="rId15" Type="http://schemas.openxmlformats.org/officeDocument/2006/relationships/image" Target="../media/image51.emf"/><Relationship Id="rId10" Type="http://schemas.openxmlformats.org/officeDocument/2006/relationships/customXml" Target="../ink/ink47.xml"/><Relationship Id="rId4" Type="http://schemas.openxmlformats.org/officeDocument/2006/relationships/customXml" Target="../ink/ink44.xml"/><Relationship Id="rId9" Type="http://schemas.openxmlformats.org/officeDocument/2006/relationships/image" Target="../media/image48.emf"/><Relationship Id="rId14" Type="http://schemas.openxmlformats.org/officeDocument/2006/relationships/customXml" Target="../ink/ink49.xml"/></Relationships>
</file>

<file path=ppt/slides/_rels/slide11.xml.rels><?xml version="1.0" encoding="UTF-8" standalone="yes"?>
<Relationships xmlns="http://schemas.openxmlformats.org/package/2006/relationships"><Relationship Id="rId8" Type="http://schemas.openxmlformats.org/officeDocument/2006/relationships/customXml" Target="../ink/ink54.xml"/><Relationship Id="rId13" Type="http://schemas.openxmlformats.org/officeDocument/2006/relationships/image" Target="../media/image58.emf"/><Relationship Id="rId18" Type="http://schemas.openxmlformats.org/officeDocument/2006/relationships/customXml" Target="../ink/ink59.xml"/><Relationship Id="rId3" Type="http://schemas.openxmlformats.org/officeDocument/2006/relationships/image" Target="../media/image53.emf"/><Relationship Id="rId21" Type="http://schemas.openxmlformats.org/officeDocument/2006/relationships/image" Target="../media/image62.emf"/><Relationship Id="rId7" Type="http://schemas.openxmlformats.org/officeDocument/2006/relationships/image" Target="../media/image55.emf"/><Relationship Id="rId12" Type="http://schemas.openxmlformats.org/officeDocument/2006/relationships/customXml" Target="../ink/ink56.xml"/><Relationship Id="rId17" Type="http://schemas.openxmlformats.org/officeDocument/2006/relationships/image" Target="../media/image60.emf"/><Relationship Id="rId2" Type="http://schemas.openxmlformats.org/officeDocument/2006/relationships/customXml" Target="../ink/ink51.xml"/><Relationship Id="rId16" Type="http://schemas.openxmlformats.org/officeDocument/2006/relationships/customXml" Target="../ink/ink58.xml"/><Relationship Id="rId20" Type="http://schemas.openxmlformats.org/officeDocument/2006/relationships/customXml" Target="../ink/ink60.xml"/><Relationship Id="rId1" Type="http://schemas.openxmlformats.org/officeDocument/2006/relationships/slideLayout" Target="../slideLayouts/slideLayout2.xml"/><Relationship Id="rId6" Type="http://schemas.openxmlformats.org/officeDocument/2006/relationships/customXml" Target="../ink/ink53.xml"/><Relationship Id="rId11" Type="http://schemas.openxmlformats.org/officeDocument/2006/relationships/image" Target="../media/image57.emf"/><Relationship Id="rId5" Type="http://schemas.openxmlformats.org/officeDocument/2006/relationships/image" Target="../media/image54.emf"/><Relationship Id="rId15" Type="http://schemas.openxmlformats.org/officeDocument/2006/relationships/image" Target="../media/image59.emf"/><Relationship Id="rId23" Type="http://schemas.openxmlformats.org/officeDocument/2006/relationships/image" Target="../media/image63.emf"/><Relationship Id="rId10" Type="http://schemas.openxmlformats.org/officeDocument/2006/relationships/customXml" Target="../ink/ink55.xml"/><Relationship Id="rId19" Type="http://schemas.openxmlformats.org/officeDocument/2006/relationships/image" Target="../media/image61.emf"/><Relationship Id="rId4" Type="http://schemas.openxmlformats.org/officeDocument/2006/relationships/customXml" Target="../ink/ink52.xml"/><Relationship Id="rId9" Type="http://schemas.openxmlformats.org/officeDocument/2006/relationships/image" Target="../media/image56.emf"/><Relationship Id="rId14" Type="http://schemas.openxmlformats.org/officeDocument/2006/relationships/customXml" Target="../ink/ink57.xml"/><Relationship Id="rId22" Type="http://schemas.openxmlformats.org/officeDocument/2006/relationships/customXml" Target="../ink/ink61.xml"/></Relationships>
</file>

<file path=ppt/slides/_rels/slide12.xml.rels><?xml version="1.0" encoding="UTF-8" standalone="yes"?>
<Relationships xmlns="http://schemas.openxmlformats.org/package/2006/relationships"><Relationship Id="rId8" Type="http://schemas.openxmlformats.org/officeDocument/2006/relationships/customXml" Target="../ink/ink65.xml"/><Relationship Id="rId13" Type="http://schemas.openxmlformats.org/officeDocument/2006/relationships/image" Target="../media/image69.emf"/><Relationship Id="rId18" Type="http://schemas.openxmlformats.org/officeDocument/2006/relationships/customXml" Target="../ink/ink70.xml"/><Relationship Id="rId26" Type="http://schemas.openxmlformats.org/officeDocument/2006/relationships/customXml" Target="../ink/ink74.xml"/><Relationship Id="rId3" Type="http://schemas.openxmlformats.org/officeDocument/2006/relationships/image" Target="../media/image64.emf"/><Relationship Id="rId21" Type="http://schemas.openxmlformats.org/officeDocument/2006/relationships/image" Target="../media/image73.emf"/><Relationship Id="rId7" Type="http://schemas.openxmlformats.org/officeDocument/2006/relationships/image" Target="../media/image66.emf"/><Relationship Id="rId12" Type="http://schemas.openxmlformats.org/officeDocument/2006/relationships/customXml" Target="../ink/ink67.xml"/><Relationship Id="rId17" Type="http://schemas.openxmlformats.org/officeDocument/2006/relationships/image" Target="../media/image71.emf"/><Relationship Id="rId25" Type="http://schemas.openxmlformats.org/officeDocument/2006/relationships/image" Target="../media/image75.emf"/><Relationship Id="rId2" Type="http://schemas.openxmlformats.org/officeDocument/2006/relationships/customXml" Target="../ink/ink62.xml"/><Relationship Id="rId16" Type="http://schemas.openxmlformats.org/officeDocument/2006/relationships/customXml" Target="../ink/ink69.xml"/><Relationship Id="rId20" Type="http://schemas.openxmlformats.org/officeDocument/2006/relationships/customXml" Target="../ink/ink71.xml"/><Relationship Id="rId29" Type="http://schemas.openxmlformats.org/officeDocument/2006/relationships/image" Target="../media/image77.emf"/><Relationship Id="rId1" Type="http://schemas.openxmlformats.org/officeDocument/2006/relationships/slideLayout" Target="../slideLayouts/slideLayout2.xml"/><Relationship Id="rId6" Type="http://schemas.openxmlformats.org/officeDocument/2006/relationships/customXml" Target="../ink/ink64.xml"/><Relationship Id="rId11" Type="http://schemas.openxmlformats.org/officeDocument/2006/relationships/image" Target="../media/image68.emf"/><Relationship Id="rId24" Type="http://schemas.openxmlformats.org/officeDocument/2006/relationships/customXml" Target="../ink/ink73.xml"/><Relationship Id="rId5" Type="http://schemas.openxmlformats.org/officeDocument/2006/relationships/image" Target="../media/image65.emf"/><Relationship Id="rId15" Type="http://schemas.openxmlformats.org/officeDocument/2006/relationships/image" Target="../media/image70.emf"/><Relationship Id="rId23" Type="http://schemas.openxmlformats.org/officeDocument/2006/relationships/image" Target="../media/image74.emf"/><Relationship Id="rId28" Type="http://schemas.openxmlformats.org/officeDocument/2006/relationships/customXml" Target="../ink/ink75.xml"/><Relationship Id="rId10" Type="http://schemas.openxmlformats.org/officeDocument/2006/relationships/customXml" Target="../ink/ink66.xml"/><Relationship Id="rId19" Type="http://schemas.openxmlformats.org/officeDocument/2006/relationships/image" Target="../media/image72.emf"/><Relationship Id="rId4" Type="http://schemas.openxmlformats.org/officeDocument/2006/relationships/customXml" Target="../ink/ink63.xml"/><Relationship Id="rId9" Type="http://schemas.openxmlformats.org/officeDocument/2006/relationships/image" Target="../media/image67.emf"/><Relationship Id="rId14" Type="http://schemas.openxmlformats.org/officeDocument/2006/relationships/customXml" Target="../ink/ink68.xml"/><Relationship Id="rId22" Type="http://schemas.openxmlformats.org/officeDocument/2006/relationships/customXml" Target="../ink/ink72.xml"/><Relationship Id="rId27" Type="http://schemas.openxmlformats.org/officeDocument/2006/relationships/image" Target="../media/image76.emf"/></Relationships>
</file>

<file path=ppt/slides/_rels/slide13.xml.rels><?xml version="1.0" encoding="UTF-8" standalone="yes"?>
<Relationships xmlns="http://schemas.openxmlformats.org/package/2006/relationships"><Relationship Id="rId8" Type="http://schemas.openxmlformats.org/officeDocument/2006/relationships/customXml" Target="../ink/ink79.xml"/><Relationship Id="rId13" Type="http://schemas.openxmlformats.org/officeDocument/2006/relationships/image" Target="../media/image83.emf"/><Relationship Id="rId3" Type="http://schemas.openxmlformats.org/officeDocument/2006/relationships/image" Target="../media/image78.emf"/><Relationship Id="rId7" Type="http://schemas.openxmlformats.org/officeDocument/2006/relationships/image" Target="../media/image80.emf"/><Relationship Id="rId12" Type="http://schemas.openxmlformats.org/officeDocument/2006/relationships/customXml" Target="../ink/ink81.xml"/><Relationship Id="rId2" Type="http://schemas.openxmlformats.org/officeDocument/2006/relationships/customXml" Target="../ink/ink76.xml"/><Relationship Id="rId1" Type="http://schemas.openxmlformats.org/officeDocument/2006/relationships/slideLayout" Target="../slideLayouts/slideLayout2.xml"/><Relationship Id="rId6" Type="http://schemas.openxmlformats.org/officeDocument/2006/relationships/customXml" Target="../ink/ink78.xml"/><Relationship Id="rId11" Type="http://schemas.openxmlformats.org/officeDocument/2006/relationships/image" Target="../media/image82.emf"/><Relationship Id="rId5" Type="http://schemas.openxmlformats.org/officeDocument/2006/relationships/image" Target="../media/image79.emf"/><Relationship Id="rId10" Type="http://schemas.openxmlformats.org/officeDocument/2006/relationships/customXml" Target="../ink/ink80.xml"/><Relationship Id="rId4" Type="http://schemas.openxmlformats.org/officeDocument/2006/relationships/customXml" Target="../ink/ink77.xml"/><Relationship Id="rId9" Type="http://schemas.openxmlformats.org/officeDocument/2006/relationships/image" Target="../media/image81.emf"/></Relationships>
</file>

<file path=ppt/slides/_rels/slide14.xml.rels><?xml version="1.0" encoding="UTF-8" standalone="yes"?>
<Relationships xmlns="http://schemas.openxmlformats.org/package/2006/relationships"><Relationship Id="rId8" Type="http://schemas.openxmlformats.org/officeDocument/2006/relationships/customXml" Target="../ink/ink85.xml"/><Relationship Id="rId13" Type="http://schemas.openxmlformats.org/officeDocument/2006/relationships/image" Target="../media/image89.emf"/><Relationship Id="rId3" Type="http://schemas.openxmlformats.org/officeDocument/2006/relationships/image" Target="../media/image84.emf"/><Relationship Id="rId7" Type="http://schemas.openxmlformats.org/officeDocument/2006/relationships/image" Target="../media/image86.emf"/><Relationship Id="rId12" Type="http://schemas.openxmlformats.org/officeDocument/2006/relationships/customXml" Target="../ink/ink87.xml"/><Relationship Id="rId17" Type="http://schemas.openxmlformats.org/officeDocument/2006/relationships/image" Target="../media/image91.emf"/><Relationship Id="rId2" Type="http://schemas.openxmlformats.org/officeDocument/2006/relationships/customXml" Target="../ink/ink82.xml"/><Relationship Id="rId16" Type="http://schemas.openxmlformats.org/officeDocument/2006/relationships/customXml" Target="../ink/ink89.xml"/><Relationship Id="rId1" Type="http://schemas.openxmlformats.org/officeDocument/2006/relationships/slideLayout" Target="../slideLayouts/slideLayout2.xml"/><Relationship Id="rId6" Type="http://schemas.openxmlformats.org/officeDocument/2006/relationships/customXml" Target="../ink/ink84.xml"/><Relationship Id="rId11" Type="http://schemas.openxmlformats.org/officeDocument/2006/relationships/image" Target="../media/image88.emf"/><Relationship Id="rId5" Type="http://schemas.openxmlformats.org/officeDocument/2006/relationships/image" Target="../media/image85.emf"/><Relationship Id="rId15" Type="http://schemas.openxmlformats.org/officeDocument/2006/relationships/image" Target="../media/image90.emf"/><Relationship Id="rId10" Type="http://schemas.openxmlformats.org/officeDocument/2006/relationships/customXml" Target="../ink/ink86.xml"/><Relationship Id="rId4" Type="http://schemas.openxmlformats.org/officeDocument/2006/relationships/customXml" Target="../ink/ink83.xml"/><Relationship Id="rId9" Type="http://schemas.openxmlformats.org/officeDocument/2006/relationships/image" Target="../media/image87.emf"/><Relationship Id="rId14" Type="http://schemas.openxmlformats.org/officeDocument/2006/relationships/customXml" Target="../ink/ink88.xml"/></Relationships>
</file>

<file path=ppt/slides/_rels/slide15.xml.rels><?xml version="1.0" encoding="UTF-8" standalone="yes"?>
<Relationships xmlns="http://schemas.openxmlformats.org/package/2006/relationships"><Relationship Id="rId8" Type="http://schemas.openxmlformats.org/officeDocument/2006/relationships/customXml" Target="../ink/ink93.xml"/><Relationship Id="rId13" Type="http://schemas.openxmlformats.org/officeDocument/2006/relationships/image" Target="../media/image97.emf"/><Relationship Id="rId18" Type="http://schemas.openxmlformats.org/officeDocument/2006/relationships/customXml" Target="../ink/ink98.xml"/><Relationship Id="rId26" Type="http://schemas.openxmlformats.org/officeDocument/2006/relationships/customXml" Target="../ink/ink102.xml"/><Relationship Id="rId3" Type="http://schemas.openxmlformats.org/officeDocument/2006/relationships/image" Target="../media/image92.emf"/><Relationship Id="rId21" Type="http://schemas.openxmlformats.org/officeDocument/2006/relationships/image" Target="../media/image101.emf"/><Relationship Id="rId7" Type="http://schemas.openxmlformats.org/officeDocument/2006/relationships/image" Target="../media/image94.emf"/><Relationship Id="rId12" Type="http://schemas.openxmlformats.org/officeDocument/2006/relationships/customXml" Target="../ink/ink95.xml"/><Relationship Id="rId17" Type="http://schemas.openxmlformats.org/officeDocument/2006/relationships/image" Target="../media/image99.emf"/><Relationship Id="rId25" Type="http://schemas.openxmlformats.org/officeDocument/2006/relationships/image" Target="../media/image103.emf"/><Relationship Id="rId2" Type="http://schemas.openxmlformats.org/officeDocument/2006/relationships/customXml" Target="../ink/ink90.xml"/><Relationship Id="rId16" Type="http://schemas.openxmlformats.org/officeDocument/2006/relationships/customXml" Target="../ink/ink97.xml"/><Relationship Id="rId20" Type="http://schemas.openxmlformats.org/officeDocument/2006/relationships/customXml" Target="../ink/ink99.xml"/><Relationship Id="rId1" Type="http://schemas.openxmlformats.org/officeDocument/2006/relationships/slideLayout" Target="../slideLayouts/slideLayout2.xml"/><Relationship Id="rId6" Type="http://schemas.openxmlformats.org/officeDocument/2006/relationships/customXml" Target="../ink/ink92.xml"/><Relationship Id="rId11" Type="http://schemas.openxmlformats.org/officeDocument/2006/relationships/image" Target="../media/image96.emf"/><Relationship Id="rId24" Type="http://schemas.openxmlformats.org/officeDocument/2006/relationships/customXml" Target="../ink/ink101.xml"/><Relationship Id="rId5" Type="http://schemas.openxmlformats.org/officeDocument/2006/relationships/image" Target="../media/image93.emf"/><Relationship Id="rId15" Type="http://schemas.openxmlformats.org/officeDocument/2006/relationships/image" Target="../media/image98.emf"/><Relationship Id="rId23" Type="http://schemas.openxmlformats.org/officeDocument/2006/relationships/image" Target="../media/image102.emf"/><Relationship Id="rId10" Type="http://schemas.openxmlformats.org/officeDocument/2006/relationships/customXml" Target="../ink/ink94.xml"/><Relationship Id="rId19" Type="http://schemas.openxmlformats.org/officeDocument/2006/relationships/image" Target="../media/image100.emf"/><Relationship Id="rId4" Type="http://schemas.openxmlformats.org/officeDocument/2006/relationships/customXml" Target="../ink/ink91.xml"/><Relationship Id="rId9" Type="http://schemas.openxmlformats.org/officeDocument/2006/relationships/image" Target="../media/image95.emf"/><Relationship Id="rId14" Type="http://schemas.openxmlformats.org/officeDocument/2006/relationships/customXml" Target="../ink/ink96.xml"/><Relationship Id="rId22" Type="http://schemas.openxmlformats.org/officeDocument/2006/relationships/customXml" Target="../ink/ink100.xml"/><Relationship Id="rId27" Type="http://schemas.openxmlformats.org/officeDocument/2006/relationships/image" Target="../media/image104.emf"/></Relationships>
</file>

<file path=ppt/slides/_rels/slide16.xml.rels><?xml version="1.0" encoding="UTF-8" standalone="yes"?>
<Relationships xmlns="http://schemas.openxmlformats.org/package/2006/relationships"><Relationship Id="rId8" Type="http://schemas.openxmlformats.org/officeDocument/2006/relationships/customXml" Target="../ink/ink106.xml"/><Relationship Id="rId13" Type="http://schemas.openxmlformats.org/officeDocument/2006/relationships/image" Target="../media/image110.emf"/><Relationship Id="rId18" Type="http://schemas.openxmlformats.org/officeDocument/2006/relationships/customXml" Target="../ink/ink111.xml"/><Relationship Id="rId3" Type="http://schemas.openxmlformats.org/officeDocument/2006/relationships/image" Target="../media/image105.emf"/><Relationship Id="rId7" Type="http://schemas.openxmlformats.org/officeDocument/2006/relationships/image" Target="../media/image107.emf"/><Relationship Id="rId12" Type="http://schemas.openxmlformats.org/officeDocument/2006/relationships/customXml" Target="../ink/ink108.xml"/><Relationship Id="rId17" Type="http://schemas.openxmlformats.org/officeDocument/2006/relationships/image" Target="../media/image112.emf"/><Relationship Id="rId2" Type="http://schemas.openxmlformats.org/officeDocument/2006/relationships/customXml" Target="../ink/ink103.xml"/><Relationship Id="rId16" Type="http://schemas.openxmlformats.org/officeDocument/2006/relationships/customXml" Target="../ink/ink110.xml"/><Relationship Id="rId1" Type="http://schemas.openxmlformats.org/officeDocument/2006/relationships/slideLayout" Target="../slideLayouts/slideLayout2.xml"/><Relationship Id="rId6" Type="http://schemas.openxmlformats.org/officeDocument/2006/relationships/customXml" Target="../ink/ink105.xml"/><Relationship Id="rId11" Type="http://schemas.openxmlformats.org/officeDocument/2006/relationships/image" Target="../media/image109.emf"/><Relationship Id="rId5" Type="http://schemas.openxmlformats.org/officeDocument/2006/relationships/image" Target="../media/image106.emf"/><Relationship Id="rId15" Type="http://schemas.openxmlformats.org/officeDocument/2006/relationships/image" Target="../media/image111.emf"/><Relationship Id="rId10" Type="http://schemas.openxmlformats.org/officeDocument/2006/relationships/customXml" Target="../ink/ink107.xml"/><Relationship Id="rId19" Type="http://schemas.openxmlformats.org/officeDocument/2006/relationships/image" Target="../media/image113.emf"/><Relationship Id="rId4" Type="http://schemas.openxmlformats.org/officeDocument/2006/relationships/customXml" Target="../ink/ink104.xml"/><Relationship Id="rId9" Type="http://schemas.openxmlformats.org/officeDocument/2006/relationships/image" Target="../media/image108.emf"/><Relationship Id="rId14" Type="http://schemas.openxmlformats.org/officeDocument/2006/relationships/customXml" Target="../ink/ink109.xml"/></Relationships>
</file>

<file path=ppt/slides/_rels/slide17.xml.rels><?xml version="1.0" encoding="UTF-8" standalone="yes"?>
<Relationships xmlns="http://schemas.openxmlformats.org/package/2006/relationships"><Relationship Id="rId3" Type="http://schemas.openxmlformats.org/officeDocument/2006/relationships/image" Target="../media/image114.emf"/><Relationship Id="rId2" Type="http://schemas.openxmlformats.org/officeDocument/2006/relationships/customXml" Target="../ink/ink112.xml"/><Relationship Id="rId1" Type="http://schemas.openxmlformats.org/officeDocument/2006/relationships/slideLayout" Target="../slideLayouts/slideLayout2.xml"/><Relationship Id="rId5" Type="http://schemas.openxmlformats.org/officeDocument/2006/relationships/image" Target="../media/image115.emf"/><Relationship Id="rId4" Type="http://schemas.openxmlformats.org/officeDocument/2006/relationships/customXml" Target="../ink/ink113.xml"/></Relationships>
</file>

<file path=ppt/slides/_rels/slide18.xml.rels><?xml version="1.0" encoding="UTF-8" standalone="yes"?>
<Relationships xmlns="http://schemas.openxmlformats.org/package/2006/relationships"><Relationship Id="rId3" Type="http://schemas.openxmlformats.org/officeDocument/2006/relationships/image" Target="../media/image116.emf"/><Relationship Id="rId2" Type="http://schemas.openxmlformats.org/officeDocument/2006/relationships/customXml" Target="../ink/ink114.xml"/><Relationship Id="rId1" Type="http://schemas.openxmlformats.org/officeDocument/2006/relationships/slideLayout" Target="../slideLayouts/slideLayout2.xml"/><Relationship Id="rId5" Type="http://schemas.openxmlformats.org/officeDocument/2006/relationships/image" Target="../media/image117.emf"/><Relationship Id="rId4" Type="http://schemas.openxmlformats.org/officeDocument/2006/relationships/customXml" Target="../ink/ink115.xml"/></Relationships>
</file>

<file path=ppt/slides/_rels/slide19.xml.rels><?xml version="1.0" encoding="UTF-8" standalone="yes"?>
<Relationships xmlns="http://schemas.openxmlformats.org/package/2006/relationships"><Relationship Id="rId3" Type="http://schemas.openxmlformats.org/officeDocument/2006/relationships/image" Target="../media/image118.emf"/><Relationship Id="rId7" Type="http://schemas.openxmlformats.org/officeDocument/2006/relationships/image" Target="../media/image120.emf"/><Relationship Id="rId2" Type="http://schemas.openxmlformats.org/officeDocument/2006/relationships/customXml" Target="../ink/ink116.xml"/><Relationship Id="rId1" Type="http://schemas.openxmlformats.org/officeDocument/2006/relationships/slideLayout" Target="../slideLayouts/slideLayout2.xml"/><Relationship Id="rId6" Type="http://schemas.openxmlformats.org/officeDocument/2006/relationships/customXml" Target="../ink/ink118.xml"/><Relationship Id="rId5" Type="http://schemas.openxmlformats.org/officeDocument/2006/relationships/image" Target="../media/image119.emf"/><Relationship Id="rId4" Type="http://schemas.openxmlformats.org/officeDocument/2006/relationships/customXml" Target="../ink/ink1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21.emf"/><Relationship Id="rId7" Type="http://schemas.openxmlformats.org/officeDocument/2006/relationships/image" Target="../media/image123.emf"/><Relationship Id="rId2" Type="http://schemas.openxmlformats.org/officeDocument/2006/relationships/customXml" Target="../ink/ink119.xml"/><Relationship Id="rId1" Type="http://schemas.openxmlformats.org/officeDocument/2006/relationships/slideLayout" Target="../slideLayouts/slideLayout2.xml"/><Relationship Id="rId6" Type="http://schemas.openxmlformats.org/officeDocument/2006/relationships/customXml" Target="../ink/ink121.xml"/><Relationship Id="rId5" Type="http://schemas.openxmlformats.org/officeDocument/2006/relationships/image" Target="../media/image122.emf"/><Relationship Id="rId4" Type="http://schemas.openxmlformats.org/officeDocument/2006/relationships/customXml" Target="../ink/ink1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hyperlink" Target="https://rafat66.github.io/Al-Msie-Deen/" TargetMode="External"/><Relationship Id="rId2" Type="http://schemas.openxmlformats.org/officeDocument/2006/relationships/hyperlink" Target="mailto:rafatalmsiedeen@mutah.edu.jo" TargetMode="Externa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2.emf"/><Relationship Id="rId7" Type="http://schemas.openxmlformats.org/officeDocument/2006/relationships/image" Target="../media/image4.emf"/><Relationship Id="rId2" Type="http://schemas.openxmlformats.org/officeDocument/2006/relationships/customXml" Target="../ink/ink1.xml"/><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6.emf"/><Relationship Id="rId5" Type="http://schemas.openxmlformats.org/officeDocument/2006/relationships/image" Target="../media/image3.emf"/><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5.emf"/></Relationships>
</file>

<file path=ppt/slides/_rels/slide4.xml.rels><?xml version="1.0" encoding="UTF-8" standalone="yes"?>
<Relationships xmlns="http://schemas.openxmlformats.org/package/2006/relationships"><Relationship Id="rId3" Type="http://schemas.openxmlformats.org/officeDocument/2006/relationships/image" Target="../media/image7.emf"/><Relationship Id="rId2" Type="http://schemas.openxmlformats.org/officeDocument/2006/relationships/customXml" Target="../ink/ink6.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customXml" Target="../ink/ink7.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customXml" Target="../ink/ink11.xml"/><Relationship Id="rId13" Type="http://schemas.openxmlformats.org/officeDocument/2006/relationships/image" Target="../media/image14.emf"/><Relationship Id="rId18" Type="http://schemas.openxmlformats.org/officeDocument/2006/relationships/customXml" Target="../ink/ink16.xml"/><Relationship Id="rId3" Type="http://schemas.openxmlformats.org/officeDocument/2006/relationships/image" Target="../media/image9.emf"/><Relationship Id="rId21" Type="http://schemas.openxmlformats.org/officeDocument/2006/relationships/image" Target="../media/image18.emf"/><Relationship Id="rId7" Type="http://schemas.openxmlformats.org/officeDocument/2006/relationships/image" Target="../media/image11.emf"/><Relationship Id="rId12" Type="http://schemas.openxmlformats.org/officeDocument/2006/relationships/customXml" Target="../ink/ink13.xml"/><Relationship Id="rId17" Type="http://schemas.openxmlformats.org/officeDocument/2006/relationships/image" Target="../media/image16.emf"/><Relationship Id="rId25" Type="http://schemas.openxmlformats.org/officeDocument/2006/relationships/image" Target="../media/image20.emf"/><Relationship Id="rId2" Type="http://schemas.openxmlformats.org/officeDocument/2006/relationships/customXml" Target="../ink/ink8.xml"/><Relationship Id="rId16" Type="http://schemas.openxmlformats.org/officeDocument/2006/relationships/customXml" Target="../ink/ink15.xml"/><Relationship Id="rId20" Type="http://schemas.openxmlformats.org/officeDocument/2006/relationships/customXml" Target="../ink/ink17.xml"/><Relationship Id="rId1" Type="http://schemas.openxmlformats.org/officeDocument/2006/relationships/slideLayout" Target="../slideLayouts/slideLayout2.xml"/><Relationship Id="rId6" Type="http://schemas.openxmlformats.org/officeDocument/2006/relationships/customXml" Target="../ink/ink10.xml"/><Relationship Id="rId11" Type="http://schemas.openxmlformats.org/officeDocument/2006/relationships/image" Target="../media/image13.emf"/><Relationship Id="rId24" Type="http://schemas.openxmlformats.org/officeDocument/2006/relationships/customXml" Target="../ink/ink19.xml"/><Relationship Id="rId5" Type="http://schemas.openxmlformats.org/officeDocument/2006/relationships/image" Target="../media/image10.emf"/><Relationship Id="rId15" Type="http://schemas.openxmlformats.org/officeDocument/2006/relationships/image" Target="../media/image15.emf"/><Relationship Id="rId23" Type="http://schemas.openxmlformats.org/officeDocument/2006/relationships/image" Target="../media/image19.emf"/><Relationship Id="rId10" Type="http://schemas.openxmlformats.org/officeDocument/2006/relationships/customXml" Target="../ink/ink12.xml"/><Relationship Id="rId19" Type="http://schemas.openxmlformats.org/officeDocument/2006/relationships/image" Target="../media/image17.emf"/><Relationship Id="rId4" Type="http://schemas.openxmlformats.org/officeDocument/2006/relationships/customXml" Target="../ink/ink9.xml"/><Relationship Id="rId9" Type="http://schemas.openxmlformats.org/officeDocument/2006/relationships/image" Target="../media/image12.emf"/><Relationship Id="rId14" Type="http://schemas.openxmlformats.org/officeDocument/2006/relationships/customXml" Target="../ink/ink14.xml"/><Relationship Id="rId22" Type="http://schemas.openxmlformats.org/officeDocument/2006/relationships/customXml" Target="../ink/ink18.xml"/></Relationships>
</file>

<file path=ppt/slides/_rels/slide7.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customXml" Target="../ink/ink20.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3" Type="http://schemas.openxmlformats.org/officeDocument/2006/relationships/customXml" Target="../ink/ink26.xml"/><Relationship Id="rId18" Type="http://schemas.openxmlformats.org/officeDocument/2006/relationships/image" Target="../media/image30.emf"/><Relationship Id="rId26" Type="http://schemas.openxmlformats.org/officeDocument/2006/relationships/image" Target="../media/image34.emf"/><Relationship Id="rId21" Type="http://schemas.openxmlformats.org/officeDocument/2006/relationships/customXml" Target="../ink/ink30.xml"/><Relationship Id="rId34" Type="http://schemas.openxmlformats.org/officeDocument/2006/relationships/image" Target="../media/image38.emf"/><Relationship Id="rId7" Type="http://schemas.openxmlformats.org/officeDocument/2006/relationships/customXml" Target="../ink/ink23.xml"/><Relationship Id="rId12" Type="http://schemas.openxmlformats.org/officeDocument/2006/relationships/image" Target="../media/image27.emf"/><Relationship Id="rId17" Type="http://schemas.openxmlformats.org/officeDocument/2006/relationships/customXml" Target="../ink/ink28.xml"/><Relationship Id="rId25" Type="http://schemas.openxmlformats.org/officeDocument/2006/relationships/customXml" Target="../ink/ink32.xml"/><Relationship Id="rId33" Type="http://schemas.openxmlformats.org/officeDocument/2006/relationships/customXml" Target="../ink/ink36.xml"/><Relationship Id="rId38" Type="http://schemas.openxmlformats.org/officeDocument/2006/relationships/image" Target="../media/image40.emf"/><Relationship Id="rId2" Type="http://schemas.openxmlformats.org/officeDocument/2006/relationships/image" Target="../media/image22.emf"/><Relationship Id="rId16" Type="http://schemas.openxmlformats.org/officeDocument/2006/relationships/image" Target="../media/image29.emf"/><Relationship Id="rId20" Type="http://schemas.openxmlformats.org/officeDocument/2006/relationships/image" Target="../media/image31.emf"/><Relationship Id="rId29" Type="http://schemas.openxmlformats.org/officeDocument/2006/relationships/customXml" Target="../ink/ink34.xml"/><Relationship Id="rId1" Type="http://schemas.openxmlformats.org/officeDocument/2006/relationships/slideLayout" Target="../slideLayouts/slideLayout2.xml"/><Relationship Id="rId6" Type="http://schemas.openxmlformats.org/officeDocument/2006/relationships/image" Target="../media/image24.emf"/><Relationship Id="rId11" Type="http://schemas.openxmlformats.org/officeDocument/2006/relationships/customXml" Target="../ink/ink25.xml"/><Relationship Id="rId24" Type="http://schemas.openxmlformats.org/officeDocument/2006/relationships/image" Target="../media/image33.emf"/><Relationship Id="rId32" Type="http://schemas.openxmlformats.org/officeDocument/2006/relationships/image" Target="../media/image37.emf"/><Relationship Id="rId37" Type="http://schemas.openxmlformats.org/officeDocument/2006/relationships/customXml" Target="../ink/ink38.xml"/><Relationship Id="rId5" Type="http://schemas.openxmlformats.org/officeDocument/2006/relationships/customXml" Target="../ink/ink22.xml"/><Relationship Id="rId15" Type="http://schemas.openxmlformats.org/officeDocument/2006/relationships/customXml" Target="../ink/ink27.xml"/><Relationship Id="rId23" Type="http://schemas.openxmlformats.org/officeDocument/2006/relationships/customXml" Target="../ink/ink31.xml"/><Relationship Id="rId28" Type="http://schemas.openxmlformats.org/officeDocument/2006/relationships/image" Target="../media/image35.emf"/><Relationship Id="rId36" Type="http://schemas.openxmlformats.org/officeDocument/2006/relationships/image" Target="../media/image39.emf"/><Relationship Id="rId10" Type="http://schemas.openxmlformats.org/officeDocument/2006/relationships/image" Target="../media/image26.emf"/><Relationship Id="rId19" Type="http://schemas.openxmlformats.org/officeDocument/2006/relationships/customXml" Target="../ink/ink29.xml"/><Relationship Id="rId31" Type="http://schemas.openxmlformats.org/officeDocument/2006/relationships/customXml" Target="../ink/ink35.xml"/><Relationship Id="rId4" Type="http://schemas.openxmlformats.org/officeDocument/2006/relationships/image" Target="../media/image23.emf"/><Relationship Id="rId9" Type="http://schemas.openxmlformats.org/officeDocument/2006/relationships/customXml" Target="../ink/ink24.xml"/><Relationship Id="rId14" Type="http://schemas.openxmlformats.org/officeDocument/2006/relationships/image" Target="../media/image28.emf"/><Relationship Id="rId22" Type="http://schemas.openxmlformats.org/officeDocument/2006/relationships/image" Target="../media/image32.emf"/><Relationship Id="rId27" Type="http://schemas.openxmlformats.org/officeDocument/2006/relationships/customXml" Target="../ink/ink33.xml"/><Relationship Id="rId30" Type="http://schemas.openxmlformats.org/officeDocument/2006/relationships/image" Target="../media/image36.emf"/><Relationship Id="rId35" Type="http://schemas.openxmlformats.org/officeDocument/2006/relationships/customXml" Target="../ink/ink37.xml"/><Relationship Id="rId8" Type="http://schemas.openxmlformats.org/officeDocument/2006/relationships/image" Target="../media/image25.emf"/><Relationship Id="rId3" Type="http://schemas.openxmlformats.org/officeDocument/2006/relationships/customXml" Target="../ink/ink21.xml"/></Relationships>
</file>

<file path=ppt/slides/_rels/slide9.xml.rels><?xml version="1.0" encoding="UTF-8" standalone="yes"?>
<Relationships xmlns="http://schemas.openxmlformats.org/package/2006/relationships"><Relationship Id="rId8" Type="http://schemas.openxmlformats.org/officeDocument/2006/relationships/customXml" Target="../ink/ink42.xml"/><Relationship Id="rId3" Type="http://schemas.openxmlformats.org/officeDocument/2006/relationships/image" Target="../media/image41.emf"/><Relationship Id="rId7" Type="http://schemas.openxmlformats.org/officeDocument/2006/relationships/image" Target="../media/image43.emf"/><Relationship Id="rId2" Type="http://schemas.openxmlformats.org/officeDocument/2006/relationships/customXml" Target="../ink/ink39.xml"/><Relationship Id="rId1" Type="http://schemas.openxmlformats.org/officeDocument/2006/relationships/slideLayout" Target="../slideLayouts/slideLayout2.xml"/><Relationship Id="rId6" Type="http://schemas.openxmlformats.org/officeDocument/2006/relationships/customXml" Target="../ink/ink41.xml"/><Relationship Id="rId5" Type="http://schemas.openxmlformats.org/officeDocument/2006/relationships/image" Target="../media/image42.emf"/><Relationship Id="rId4" Type="http://schemas.openxmlformats.org/officeDocument/2006/relationships/customXml" Target="../ink/ink40.xml"/><Relationship Id="rId9" Type="http://schemas.openxmlformats.org/officeDocument/2006/relationships/image" Target="../media/image44.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cSld>
  <p:clrMapOvr>
    <a:masterClrMapping/>
  </p:clrMapOvr>
  <p:transition spd="med">
    <p:wipe dir="r"/>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E1AF344-BA6E-4891-A751-B04EAAE191D9}"/>
              </a:ext>
            </a:extLst>
          </p:cNvPr>
          <p:cNvSpPr>
            <a:spLocks noGrp="1"/>
          </p:cNvSpPr>
          <p:nvPr>
            <p:ph type="title"/>
          </p:nvPr>
        </p:nvSpPr>
        <p:spPr/>
        <p:txBody>
          <a:bodyPr/>
          <a:lstStyle/>
          <a:p>
            <a:r>
              <a:rPr lang="en-US" dirty="0"/>
              <a:t>Software product line</a:t>
            </a:r>
          </a:p>
        </p:txBody>
      </p:sp>
      <p:sp>
        <p:nvSpPr>
          <p:cNvPr id="3" name="Content Placeholder 2">
            <a:extLst>
              <a:ext uri="{FF2B5EF4-FFF2-40B4-BE49-F238E27FC236}">
                <a16:creationId xmlns:a16="http://schemas.microsoft.com/office/drawing/2014/main" xmlns="" id="{DF2C8E0C-8C1A-42DA-ACB5-8503208F9982}"/>
              </a:ext>
            </a:extLst>
          </p:cNvPr>
          <p:cNvSpPr>
            <a:spLocks noGrp="1"/>
          </p:cNvSpPr>
          <p:nvPr>
            <p:ph idx="1"/>
          </p:nvPr>
        </p:nvSpPr>
        <p:spPr/>
        <p:txBody>
          <a:bodyPr/>
          <a:lstStyle/>
          <a:p>
            <a:r>
              <a:rPr lang="en-US" dirty="0"/>
              <a:t>Although each software system is unique, systems in the same application domain often have similar architectures that reflect the fundamental concepts of the domain. </a:t>
            </a:r>
          </a:p>
          <a:p>
            <a:r>
              <a:rPr lang="en-US" dirty="0"/>
              <a:t>For example, application product lines are applications that are built around a core architecture with variants that satisfy specific customer requirements. </a:t>
            </a:r>
          </a:p>
          <a:p>
            <a:r>
              <a:rPr lang="en-US" dirty="0"/>
              <a:t>When designing a system architecture, you have to decide what your system and broader application classes have in common, and decide how much knowledge from these application architectures you can reuse.</a:t>
            </a:r>
          </a:p>
        </p:txBody>
      </p:sp>
      <p:sp>
        <p:nvSpPr>
          <p:cNvPr id="4" name="Date Placeholder 3">
            <a:extLst>
              <a:ext uri="{FF2B5EF4-FFF2-40B4-BE49-F238E27FC236}">
                <a16:creationId xmlns:a16="http://schemas.microsoft.com/office/drawing/2014/main" xmlns="" id="{B62225A4-CF21-4A8D-B66D-31EC958B5E65}"/>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94CADEC9-ACBB-4FBB-AA4F-6939AC3BA371}"/>
              </a:ext>
            </a:extLst>
          </p:cNvPr>
          <p:cNvSpPr>
            <a:spLocks noGrp="1"/>
          </p:cNvSpPr>
          <p:nvPr>
            <p:ph type="sldNum" sz="quarter" idx="12"/>
          </p:nvPr>
        </p:nvSpPr>
        <p:spPr/>
        <p:txBody>
          <a:bodyPr/>
          <a:lstStyle/>
          <a:p>
            <a:fld id="{EC33B370-F672-B743-B3AF-248A63C17270}" type="slidenum">
              <a:rPr lang="en-US" smtClean="0"/>
              <a:pPr/>
              <a:t>10</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5220000" y="1852560"/>
              <a:ext cx="1190880" cy="19440"/>
            </p14:xfrm>
          </p:contentPart>
        </mc:Choice>
        <mc:Fallback>
          <p:pic>
            <p:nvPicPr>
              <p:cNvPr id="6" name="Ink 5"/>
              <p:cNvPicPr/>
              <p:nvPr/>
            </p:nvPicPr>
            <p:blipFill>
              <a:blip r:embed="rId3"/>
              <a:stretch>
                <a:fillRect/>
              </a:stretch>
            </p:blipFill>
            <p:spPr>
              <a:xfrm>
                <a:off x="5203800" y="1789200"/>
                <a:ext cx="12229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881280" y="2219400"/>
              <a:ext cx="643320" cy="19440"/>
            </p14:xfrm>
          </p:contentPart>
        </mc:Choice>
        <mc:Fallback>
          <p:pic>
            <p:nvPicPr>
              <p:cNvPr id="7" name="Ink 6"/>
              <p:cNvPicPr/>
              <p:nvPr/>
            </p:nvPicPr>
            <p:blipFill>
              <a:blip r:embed="rId5"/>
              <a:stretch>
                <a:fillRect/>
              </a:stretch>
            </p:blipFill>
            <p:spPr>
              <a:xfrm>
                <a:off x="865440" y="2155680"/>
                <a:ext cx="6750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1785960" y="2209680"/>
              <a:ext cx="2443680" cy="33840"/>
            </p14:xfrm>
          </p:contentPart>
        </mc:Choice>
        <mc:Fallback>
          <p:pic>
            <p:nvPicPr>
              <p:cNvPr id="8" name="Ink 7"/>
              <p:cNvPicPr/>
              <p:nvPr/>
            </p:nvPicPr>
            <p:blipFill>
              <a:blip r:embed="rId7"/>
              <a:stretch>
                <a:fillRect/>
              </a:stretch>
            </p:blipFill>
            <p:spPr>
              <a:xfrm>
                <a:off x="1770120" y="2146320"/>
                <a:ext cx="247536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5896080" y="2224080"/>
              <a:ext cx="2605320" cy="28800"/>
            </p14:xfrm>
          </p:contentPart>
        </mc:Choice>
        <mc:Fallback>
          <p:pic>
            <p:nvPicPr>
              <p:cNvPr id="9" name="Ink 8"/>
              <p:cNvPicPr/>
              <p:nvPr/>
            </p:nvPicPr>
            <p:blipFill>
              <a:blip r:embed="rId9"/>
              <a:stretch>
                <a:fillRect/>
              </a:stretch>
            </p:blipFill>
            <p:spPr>
              <a:xfrm>
                <a:off x="5880240" y="2160720"/>
                <a:ext cx="26370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2934000" y="2585880"/>
              <a:ext cx="2924280" cy="24480"/>
            </p14:xfrm>
          </p:contentPart>
        </mc:Choice>
        <mc:Fallback>
          <p:pic>
            <p:nvPicPr>
              <p:cNvPr id="10" name="Ink 9"/>
              <p:cNvPicPr/>
              <p:nvPr/>
            </p:nvPicPr>
            <p:blipFill>
              <a:blip r:embed="rId11"/>
              <a:stretch>
                <a:fillRect/>
              </a:stretch>
            </p:blipFill>
            <p:spPr>
              <a:xfrm>
                <a:off x="2917800" y="2522520"/>
                <a:ext cx="2956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2033640" y="3467160"/>
              <a:ext cx="505080" cy="19440"/>
            </p14:xfrm>
          </p:contentPart>
        </mc:Choice>
        <mc:Fallback>
          <p:pic>
            <p:nvPicPr>
              <p:cNvPr id="11" name="Ink 10"/>
              <p:cNvPicPr/>
              <p:nvPr/>
            </p:nvPicPr>
            <p:blipFill>
              <a:blip r:embed="rId13"/>
              <a:stretch>
                <a:fillRect/>
              </a:stretch>
            </p:blipFill>
            <p:spPr>
              <a:xfrm>
                <a:off x="2017800" y="3403440"/>
                <a:ext cx="53712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4015080" y="3490920"/>
              <a:ext cx="2124360" cy="28800"/>
            </p14:xfrm>
          </p:contentPart>
        </mc:Choice>
        <mc:Fallback>
          <p:pic>
            <p:nvPicPr>
              <p:cNvPr id="12" name="Ink 11"/>
              <p:cNvPicPr/>
              <p:nvPr/>
            </p:nvPicPr>
            <p:blipFill>
              <a:blip r:embed="rId15"/>
              <a:stretch>
                <a:fillRect/>
              </a:stretch>
            </p:blipFill>
            <p:spPr>
              <a:xfrm>
                <a:off x="3998880" y="3427560"/>
                <a:ext cx="215640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938160" y="5796000"/>
              <a:ext cx="753120" cy="28800"/>
            </p14:xfrm>
          </p:contentPart>
        </mc:Choice>
        <mc:Fallback>
          <p:pic>
            <p:nvPicPr>
              <p:cNvPr id="13" name="Ink 12"/>
              <p:cNvPicPr/>
              <p:nvPr/>
            </p:nvPicPr>
            <p:blipFill>
              <a:blip r:embed="rId17"/>
              <a:stretch>
                <a:fillRect/>
              </a:stretch>
            </p:blipFill>
            <p:spPr>
              <a:xfrm>
                <a:off x="922320" y="5732640"/>
                <a:ext cx="784800" cy="155880"/>
              </a:xfrm>
              <a:prstGeom prst="rect">
                <a:avLst/>
              </a:prstGeom>
            </p:spPr>
          </p:pic>
        </mc:Fallback>
      </mc:AlternateContent>
    </p:spTree>
    <p:extLst>
      <p:ext uri="{BB962C8B-B14F-4D97-AF65-F5344CB8AC3E}">
        <p14:creationId xmlns:p14="http://schemas.microsoft.com/office/powerpoint/2010/main" val="2861723849"/>
      </p:ext>
    </p:extLst>
  </p:cSld>
  <p:clrMapOvr>
    <a:masterClrMapping/>
  </p:clrMapOvr>
  <p:transition spd="med">
    <p:wipe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DE9C15C-A31D-4D85-AF22-03052071FBB5}"/>
              </a:ext>
            </a:extLst>
          </p:cNvPr>
          <p:cNvSpPr>
            <a:spLocks noGrp="1"/>
          </p:cNvSpPr>
          <p:nvPr>
            <p:ph type="title"/>
          </p:nvPr>
        </p:nvSpPr>
        <p:spPr/>
        <p:txBody>
          <a:bodyPr/>
          <a:lstStyle/>
          <a:p>
            <a:r>
              <a:rPr lang="en-US" dirty="0"/>
              <a:t>Distributed architecture</a:t>
            </a:r>
          </a:p>
        </p:txBody>
      </p:sp>
      <p:sp>
        <p:nvSpPr>
          <p:cNvPr id="3" name="Content Placeholder 2">
            <a:extLst>
              <a:ext uri="{FF2B5EF4-FFF2-40B4-BE49-F238E27FC236}">
                <a16:creationId xmlns:a16="http://schemas.microsoft.com/office/drawing/2014/main" xmlns="" id="{EA67A1A0-B71F-4728-B5ED-6D6E0CC3489C}"/>
              </a:ext>
            </a:extLst>
          </p:cNvPr>
          <p:cNvSpPr>
            <a:spLocks noGrp="1"/>
          </p:cNvSpPr>
          <p:nvPr>
            <p:ph idx="1"/>
          </p:nvPr>
        </p:nvSpPr>
        <p:spPr/>
        <p:txBody>
          <a:bodyPr/>
          <a:lstStyle/>
          <a:p>
            <a:r>
              <a:rPr lang="en-US" dirty="0"/>
              <a:t>For embedded systems and apps designed for personal computers and mobile devices, you do not have to design a distributed architecture for the system.</a:t>
            </a:r>
          </a:p>
          <a:p>
            <a:r>
              <a:rPr lang="en-US" dirty="0"/>
              <a:t>However, most large systems are distributed systems in which the system software is distributed across many different computers.</a:t>
            </a:r>
          </a:p>
          <a:p>
            <a:r>
              <a:rPr lang="en-US" dirty="0"/>
              <a:t>The choice of distribution architecture is a key decision that affects the performance and reliability of the system. </a:t>
            </a:r>
          </a:p>
        </p:txBody>
      </p:sp>
      <p:sp>
        <p:nvSpPr>
          <p:cNvPr id="4" name="Date Placeholder 3">
            <a:extLst>
              <a:ext uri="{FF2B5EF4-FFF2-40B4-BE49-F238E27FC236}">
                <a16:creationId xmlns:a16="http://schemas.microsoft.com/office/drawing/2014/main" xmlns="" id="{C5D70771-3F60-4608-9190-E04340A889C9}"/>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E421F3D3-AC19-4DA2-A26C-99E8671203F8}"/>
              </a:ext>
            </a:extLst>
          </p:cNvPr>
          <p:cNvSpPr>
            <a:spLocks noGrp="1"/>
          </p:cNvSpPr>
          <p:nvPr>
            <p:ph type="sldNum" sz="quarter" idx="12"/>
          </p:nvPr>
        </p:nvSpPr>
        <p:spPr/>
        <p:txBody>
          <a:bodyPr/>
          <a:lstStyle/>
          <a:p>
            <a:fld id="{EC33B370-F672-B743-B3AF-248A63C17270}" type="slidenum">
              <a:rPr lang="en-US" smtClean="0"/>
              <a:pPr/>
              <a:t>11</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476360" y="1838160"/>
              <a:ext cx="6806160" cy="100440"/>
            </p14:xfrm>
          </p:contentPart>
        </mc:Choice>
        <mc:Fallback>
          <p:pic>
            <p:nvPicPr>
              <p:cNvPr id="6" name="Ink 5"/>
              <p:cNvPicPr/>
              <p:nvPr/>
            </p:nvPicPr>
            <p:blipFill>
              <a:blip r:embed="rId3"/>
              <a:stretch>
                <a:fillRect/>
              </a:stretch>
            </p:blipFill>
            <p:spPr>
              <a:xfrm>
                <a:off x="1460520" y="1774800"/>
                <a:ext cx="6837840" cy="227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43200" y="2224080"/>
              <a:ext cx="1281240" cy="9720"/>
            </p14:xfrm>
          </p:contentPart>
        </mc:Choice>
        <mc:Fallback>
          <p:pic>
            <p:nvPicPr>
              <p:cNvPr id="7" name="Ink 6"/>
              <p:cNvPicPr/>
              <p:nvPr/>
            </p:nvPicPr>
            <p:blipFill>
              <a:blip r:embed="rId5"/>
              <a:stretch>
                <a:fillRect/>
              </a:stretch>
            </p:blipFill>
            <p:spPr>
              <a:xfrm>
                <a:off x="927360" y="2160720"/>
                <a:ext cx="1312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924120" y="2595600"/>
              <a:ext cx="690840" cy="14760"/>
            </p14:xfrm>
          </p:contentPart>
        </mc:Choice>
        <mc:Fallback>
          <p:pic>
            <p:nvPicPr>
              <p:cNvPr id="8" name="Ink 7"/>
              <p:cNvPicPr/>
              <p:nvPr/>
            </p:nvPicPr>
            <p:blipFill>
              <a:blip r:embed="rId7"/>
              <a:stretch>
                <a:fillRect/>
              </a:stretch>
            </p:blipFill>
            <p:spPr>
              <a:xfrm>
                <a:off x="908280" y="2532240"/>
                <a:ext cx="7225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2200320" y="2585880"/>
              <a:ext cx="2853000" cy="29160"/>
            </p14:xfrm>
          </p:contentPart>
        </mc:Choice>
        <mc:Fallback>
          <p:pic>
            <p:nvPicPr>
              <p:cNvPr id="9" name="Ink 8"/>
              <p:cNvPicPr/>
              <p:nvPr/>
            </p:nvPicPr>
            <p:blipFill>
              <a:blip r:embed="rId9"/>
              <a:stretch>
                <a:fillRect/>
              </a:stretch>
            </p:blipFill>
            <p:spPr>
              <a:xfrm>
                <a:off x="2184480" y="2522520"/>
                <a:ext cx="288504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2229120" y="3081240"/>
              <a:ext cx="2505240" cy="43200"/>
            </p14:xfrm>
          </p:contentPart>
        </mc:Choice>
        <mc:Fallback>
          <p:pic>
            <p:nvPicPr>
              <p:cNvPr id="10" name="Ink 9"/>
              <p:cNvPicPr/>
              <p:nvPr/>
            </p:nvPicPr>
            <p:blipFill>
              <a:blip r:embed="rId11"/>
              <a:stretch>
                <a:fillRect/>
              </a:stretch>
            </p:blipFill>
            <p:spPr>
              <a:xfrm>
                <a:off x="2212920" y="3017880"/>
                <a:ext cx="2537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5572080" y="3133800"/>
              <a:ext cx="2443680" cy="9720"/>
            </p14:xfrm>
          </p:contentPart>
        </mc:Choice>
        <mc:Fallback>
          <p:pic>
            <p:nvPicPr>
              <p:cNvPr id="11" name="Ink 10"/>
              <p:cNvPicPr/>
              <p:nvPr/>
            </p:nvPicPr>
            <p:blipFill>
              <a:blip r:embed="rId13"/>
              <a:stretch>
                <a:fillRect/>
              </a:stretch>
            </p:blipFill>
            <p:spPr>
              <a:xfrm>
                <a:off x="5556240" y="3070080"/>
                <a:ext cx="247536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4972320" y="3476520"/>
              <a:ext cx="2976840" cy="33840"/>
            </p14:xfrm>
          </p:contentPart>
        </mc:Choice>
        <mc:Fallback>
          <p:pic>
            <p:nvPicPr>
              <p:cNvPr id="12" name="Ink 11"/>
              <p:cNvPicPr/>
              <p:nvPr/>
            </p:nvPicPr>
            <p:blipFill>
              <a:blip r:embed="rId15"/>
              <a:stretch>
                <a:fillRect/>
              </a:stretch>
            </p:blipFill>
            <p:spPr>
              <a:xfrm>
                <a:off x="4956120" y="3413160"/>
                <a:ext cx="300888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919440" y="3824280"/>
              <a:ext cx="2538720" cy="47880"/>
            </p14:xfrm>
          </p:contentPart>
        </mc:Choice>
        <mc:Fallback>
          <p:pic>
            <p:nvPicPr>
              <p:cNvPr id="13" name="Ink 12"/>
              <p:cNvPicPr/>
              <p:nvPr/>
            </p:nvPicPr>
            <p:blipFill>
              <a:blip r:embed="rId17"/>
              <a:stretch>
                <a:fillRect/>
              </a:stretch>
            </p:blipFill>
            <p:spPr>
              <a:xfrm>
                <a:off x="903240" y="3760920"/>
                <a:ext cx="2570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6586560" y="4338720"/>
              <a:ext cx="1743480" cy="19440"/>
            </p14:xfrm>
          </p:contentPart>
        </mc:Choice>
        <mc:Fallback>
          <p:pic>
            <p:nvPicPr>
              <p:cNvPr id="14" name="Ink 13"/>
              <p:cNvPicPr/>
              <p:nvPr/>
            </p:nvPicPr>
            <p:blipFill>
              <a:blip r:embed="rId19"/>
              <a:stretch>
                <a:fillRect/>
              </a:stretch>
            </p:blipFill>
            <p:spPr>
              <a:xfrm>
                <a:off x="6570720" y="4275000"/>
                <a:ext cx="17751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3043440" y="4767120"/>
              <a:ext cx="1571760" cy="19440"/>
            </p14:xfrm>
          </p:contentPart>
        </mc:Choice>
        <mc:Fallback>
          <p:pic>
            <p:nvPicPr>
              <p:cNvPr id="15" name="Ink 14"/>
              <p:cNvPicPr/>
              <p:nvPr/>
            </p:nvPicPr>
            <p:blipFill>
              <a:blip r:embed="rId21"/>
              <a:stretch>
                <a:fillRect/>
              </a:stretch>
            </p:blipFill>
            <p:spPr>
              <a:xfrm>
                <a:off x="3027600" y="4703760"/>
                <a:ext cx="1603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p14:cNvContentPartPr/>
              <p14:nvPr/>
            </p14:nvContentPartPr>
            <p14:xfrm>
              <a:off x="5396040" y="4743360"/>
              <a:ext cx="1176840" cy="38520"/>
            </p14:xfrm>
          </p:contentPart>
        </mc:Choice>
        <mc:Fallback>
          <p:pic>
            <p:nvPicPr>
              <p:cNvPr id="16" name="Ink 15"/>
              <p:cNvPicPr/>
              <p:nvPr/>
            </p:nvPicPr>
            <p:blipFill>
              <a:blip r:embed="rId23"/>
              <a:stretch>
                <a:fillRect/>
              </a:stretch>
            </p:blipFill>
            <p:spPr>
              <a:xfrm>
                <a:off x="5380200" y="4680000"/>
                <a:ext cx="1208520" cy="165240"/>
              </a:xfrm>
              <a:prstGeom prst="rect">
                <a:avLst/>
              </a:prstGeom>
            </p:spPr>
          </p:pic>
        </mc:Fallback>
      </mc:AlternateContent>
    </p:spTree>
    <p:extLst>
      <p:ext uri="{BB962C8B-B14F-4D97-AF65-F5344CB8AC3E}">
        <p14:creationId xmlns:p14="http://schemas.microsoft.com/office/powerpoint/2010/main" val="2622993545"/>
      </p:ext>
    </p:extLst>
  </p:cSld>
  <p:clrMapOvr>
    <a:masterClrMapping/>
  </p:clrMapOvr>
  <p:transition spd="med">
    <p:wipe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AEB61E-1E1E-4364-A611-2072C32361F7}"/>
              </a:ext>
            </a:extLst>
          </p:cNvPr>
          <p:cNvSpPr>
            <a:spLocks noGrp="1"/>
          </p:cNvSpPr>
          <p:nvPr>
            <p:ph type="title"/>
          </p:nvPr>
        </p:nvSpPr>
        <p:spPr/>
        <p:txBody>
          <a:bodyPr/>
          <a:lstStyle/>
          <a:p>
            <a:r>
              <a:rPr lang="en-US" dirty="0"/>
              <a:t>Architectural pattern or style</a:t>
            </a:r>
          </a:p>
        </p:txBody>
      </p:sp>
      <p:sp>
        <p:nvSpPr>
          <p:cNvPr id="3" name="Content Placeholder 2">
            <a:extLst>
              <a:ext uri="{FF2B5EF4-FFF2-40B4-BE49-F238E27FC236}">
                <a16:creationId xmlns:a16="http://schemas.microsoft.com/office/drawing/2014/main" xmlns="" id="{D48ECB1B-8397-4314-A669-D3A1E2CB2BFF}"/>
              </a:ext>
            </a:extLst>
          </p:cNvPr>
          <p:cNvSpPr>
            <a:spLocks noGrp="1"/>
          </p:cNvSpPr>
          <p:nvPr>
            <p:ph idx="1"/>
          </p:nvPr>
        </p:nvSpPr>
        <p:spPr>
          <a:xfrm>
            <a:off x="457200" y="1600200"/>
            <a:ext cx="8229600" cy="4983162"/>
          </a:xfrm>
        </p:spPr>
        <p:txBody>
          <a:bodyPr/>
          <a:lstStyle/>
          <a:p>
            <a:r>
              <a:rPr lang="en-US" dirty="0"/>
              <a:t>The architecture of a software system may be based on a particular Architectural pattern or style (these terms have come to mean the same thing). </a:t>
            </a:r>
          </a:p>
          <a:p>
            <a:r>
              <a:rPr lang="en-US" dirty="0"/>
              <a:t>An Architectural pattern is a description of a system organization (Garlan and Shaw 1993), such as a client–server organization or a layered architecture.</a:t>
            </a:r>
          </a:p>
          <a:p>
            <a:r>
              <a:rPr lang="en-US" dirty="0"/>
              <a:t>Architectural patterns capture the essence of an architecture that has been used in different software systems. </a:t>
            </a:r>
          </a:p>
          <a:p>
            <a:r>
              <a:rPr lang="en-US" dirty="0"/>
              <a:t>You should be aware of common patterns, where they can be used, and their strengths and weaknesses when making decisions about the architecture of a system.</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834000" y="1852560"/>
              <a:ext cx="2100600" cy="43200"/>
            </p14:xfrm>
          </p:contentPart>
        </mc:Choice>
        <mc:Fallback>
          <p:pic>
            <p:nvPicPr>
              <p:cNvPr id="4" name="Ink 3"/>
              <p:cNvPicPr/>
              <p:nvPr/>
            </p:nvPicPr>
            <p:blipFill>
              <a:blip r:embed="rId3"/>
              <a:stretch>
                <a:fillRect/>
              </a:stretch>
            </p:blipFill>
            <p:spPr>
              <a:xfrm>
                <a:off x="3818160" y="1789200"/>
                <a:ext cx="21322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1152720" y="2209680"/>
              <a:ext cx="3996000" cy="52920"/>
            </p14:xfrm>
          </p:contentPart>
        </mc:Choice>
        <mc:Fallback>
          <p:pic>
            <p:nvPicPr>
              <p:cNvPr id="5" name="Ink 4"/>
              <p:cNvPicPr/>
              <p:nvPr/>
            </p:nvPicPr>
            <p:blipFill>
              <a:blip r:embed="rId5"/>
              <a:stretch>
                <a:fillRect/>
              </a:stretch>
            </p:blipFill>
            <p:spPr>
              <a:xfrm>
                <a:off x="1136880" y="2146320"/>
                <a:ext cx="40276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5667480" y="2228760"/>
              <a:ext cx="500400" cy="360"/>
            </p14:xfrm>
          </p:contentPart>
        </mc:Choice>
        <mc:Fallback>
          <p:pic>
            <p:nvPicPr>
              <p:cNvPr id="6" name="Ink 5"/>
              <p:cNvPicPr/>
              <p:nvPr/>
            </p:nvPicPr>
            <p:blipFill>
              <a:blip r:embed="rId7"/>
              <a:stretch>
                <a:fillRect/>
              </a:stretch>
            </p:blipFill>
            <p:spPr>
              <a:xfrm>
                <a:off x="5651640" y="2165400"/>
                <a:ext cx="53208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1000080" y="3095640"/>
              <a:ext cx="3005640" cy="28800"/>
            </p14:xfrm>
          </p:contentPart>
        </mc:Choice>
        <mc:Fallback>
          <p:pic>
            <p:nvPicPr>
              <p:cNvPr id="7" name="Ink 6"/>
              <p:cNvPicPr/>
              <p:nvPr/>
            </p:nvPicPr>
            <p:blipFill>
              <a:blip r:embed="rId9"/>
              <a:stretch>
                <a:fillRect/>
              </a:stretch>
            </p:blipFill>
            <p:spPr>
              <a:xfrm>
                <a:off x="984240" y="3032280"/>
                <a:ext cx="30373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4757760" y="3100320"/>
              <a:ext cx="1315080" cy="47880"/>
            </p14:xfrm>
          </p:contentPart>
        </mc:Choice>
        <mc:Fallback>
          <p:pic>
            <p:nvPicPr>
              <p:cNvPr id="8" name="Ink 7"/>
              <p:cNvPicPr/>
              <p:nvPr/>
            </p:nvPicPr>
            <p:blipFill>
              <a:blip r:embed="rId11"/>
              <a:stretch>
                <a:fillRect/>
              </a:stretch>
            </p:blipFill>
            <p:spPr>
              <a:xfrm>
                <a:off x="4741920" y="3036960"/>
                <a:ext cx="13467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924120" y="3481560"/>
              <a:ext cx="1590840" cy="28800"/>
            </p14:xfrm>
          </p:contentPart>
        </mc:Choice>
        <mc:Fallback>
          <p:pic>
            <p:nvPicPr>
              <p:cNvPr id="9" name="Ink 8"/>
              <p:cNvPicPr/>
              <p:nvPr/>
            </p:nvPicPr>
            <p:blipFill>
              <a:blip r:embed="rId13"/>
              <a:stretch>
                <a:fillRect/>
              </a:stretch>
            </p:blipFill>
            <p:spPr>
              <a:xfrm>
                <a:off x="908280" y="3417840"/>
                <a:ext cx="16225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7301160" y="3481560"/>
              <a:ext cx="895680" cy="360"/>
            </p14:xfrm>
          </p:contentPart>
        </mc:Choice>
        <mc:Fallback>
          <p:pic>
            <p:nvPicPr>
              <p:cNvPr id="10" name="Ink 9"/>
              <p:cNvPicPr/>
              <p:nvPr/>
            </p:nvPicPr>
            <p:blipFill>
              <a:blip r:embed="rId15"/>
              <a:stretch>
                <a:fillRect/>
              </a:stretch>
            </p:blipFill>
            <p:spPr>
              <a:xfrm>
                <a:off x="7285320" y="3417840"/>
                <a:ext cx="92736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876240" y="3852720"/>
              <a:ext cx="753120" cy="14760"/>
            </p14:xfrm>
          </p:contentPart>
        </mc:Choice>
        <mc:Fallback>
          <p:pic>
            <p:nvPicPr>
              <p:cNvPr id="11" name="Ink 10"/>
              <p:cNvPicPr/>
              <p:nvPr/>
            </p:nvPicPr>
            <p:blipFill>
              <a:blip r:embed="rId17"/>
              <a:stretch>
                <a:fillRect/>
              </a:stretch>
            </p:blipFill>
            <p:spPr>
              <a:xfrm>
                <a:off x="860400" y="3789360"/>
                <a:ext cx="7848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p14:cNvContentPartPr/>
              <p14:nvPr/>
            </p14:nvContentPartPr>
            <p14:xfrm>
              <a:off x="1905120" y="3867120"/>
              <a:ext cx="4943880" cy="14760"/>
            </p14:xfrm>
          </p:contentPart>
        </mc:Choice>
        <mc:Fallback>
          <p:pic>
            <p:nvPicPr>
              <p:cNvPr id="12" name="Ink 11"/>
              <p:cNvPicPr/>
              <p:nvPr/>
            </p:nvPicPr>
            <p:blipFill>
              <a:blip r:embed="rId19"/>
              <a:stretch>
                <a:fillRect/>
              </a:stretch>
            </p:blipFill>
            <p:spPr>
              <a:xfrm>
                <a:off x="1889280" y="3803760"/>
                <a:ext cx="497556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p14:cNvContentPartPr/>
              <p14:nvPr/>
            </p14:nvContentPartPr>
            <p14:xfrm>
              <a:off x="890640" y="4348080"/>
              <a:ext cx="6525000" cy="76680"/>
            </p14:xfrm>
          </p:contentPart>
        </mc:Choice>
        <mc:Fallback>
          <p:pic>
            <p:nvPicPr>
              <p:cNvPr id="13" name="Ink 12"/>
              <p:cNvPicPr/>
              <p:nvPr/>
            </p:nvPicPr>
            <p:blipFill>
              <a:blip r:embed="rId21"/>
              <a:stretch>
                <a:fillRect/>
              </a:stretch>
            </p:blipFill>
            <p:spPr>
              <a:xfrm>
                <a:off x="874800" y="4284720"/>
                <a:ext cx="6556680" cy="2034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p14:cNvContentPartPr/>
              <p14:nvPr/>
            </p14:nvContentPartPr>
            <p14:xfrm>
              <a:off x="957240" y="4719600"/>
              <a:ext cx="1486440" cy="5040"/>
            </p14:xfrm>
          </p:contentPart>
        </mc:Choice>
        <mc:Fallback>
          <p:pic>
            <p:nvPicPr>
              <p:cNvPr id="14" name="Ink 13"/>
              <p:cNvPicPr/>
              <p:nvPr/>
            </p:nvPicPr>
            <p:blipFill>
              <a:blip r:embed="rId23"/>
              <a:stretch>
                <a:fillRect/>
              </a:stretch>
            </p:blipFill>
            <p:spPr>
              <a:xfrm>
                <a:off x="941400" y="4656240"/>
                <a:ext cx="151812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p14:cNvContentPartPr/>
              <p14:nvPr/>
            </p14:nvContentPartPr>
            <p14:xfrm>
              <a:off x="4200480" y="5629320"/>
              <a:ext cx="2272320" cy="14760"/>
            </p14:xfrm>
          </p:contentPart>
        </mc:Choice>
        <mc:Fallback>
          <p:pic>
            <p:nvPicPr>
              <p:cNvPr id="15" name="Ink 14"/>
              <p:cNvPicPr/>
              <p:nvPr/>
            </p:nvPicPr>
            <p:blipFill>
              <a:blip r:embed="rId25"/>
              <a:stretch>
                <a:fillRect/>
              </a:stretch>
            </p:blipFill>
            <p:spPr>
              <a:xfrm>
                <a:off x="4184640" y="5565600"/>
                <a:ext cx="2304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p14:cNvContentPartPr/>
              <p14:nvPr/>
            </p14:nvContentPartPr>
            <p14:xfrm>
              <a:off x="4015080" y="5991120"/>
              <a:ext cx="1243080" cy="38520"/>
            </p14:xfrm>
          </p:contentPart>
        </mc:Choice>
        <mc:Fallback>
          <p:pic>
            <p:nvPicPr>
              <p:cNvPr id="16" name="Ink 15"/>
              <p:cNvPicPr/>
              <p:nvPr/>
            </p:nvPicPr>
            <p:blipFill>
              <a:blip r:embed="rId27"/>
              <a:stretch>
                <a:fillRect/>
              </a:stretch>
            </p:blipFill>
            <p:spPr>
              <a:xfrm>
                <a:off x="3998880" y="5927760"/>
                <a:ext cx="12751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17" name="Ink 16"/>
              <p14:cNvContentPartPr/>
              <p14:nvPr/>
            </p14:nvContentPartPr>
            <p14:xfrm>
              <a:off x="5977080" y="5977080"/>
              <a:ext cx="1719720" cy="33480"/>
            </p14:xfrm>
          </p:contentPart>
        </mc:Choice>
        <mc:Fallback>
          <p:pic>
            <p:nvPicPr>
              <p:cNvPr id="17" name="Ink 16"/>
              <p:cNvPicPr/>
              <p:nvPr/>
            </p:nvPicPr>
            <p:blipFill>
              <a:blip r:embed="rId29"/>
              <a:stretch>
                <a:fillRect/>
              </a:stretch>
            </p:blipFill>
            <p:spPr>
              <a:xfrm>
                <a:off x="5961240" y="5913360"/>
                <a:ext cx="1751400" cy="160920"/>
              </a:xfrm>
              <a:prstGeom prst="rect">
                <a:avLst/>
              </a:prstGeom>
            </p:spPr>
          </p:pic>
        </mc:Fallback>
      </mc:AlternateContent>
    </p:spTree>
    <p:extLst>
      <p:ext uri="{BB962C8B-B14F-4D97-AF65-F5344CB8AC3E}">
        <p14:creationId xmlns:p14="http://schemas.microsoft.com/office/powerpoint/2010/main" val="1258247214"/>
      </p:ext>
    </p:extLst>
  </p:cSld>
  <p:clrMapOvr>
    <a:masterClrMapping/>
  </p:clrMapOvr>
  <p:transition spd="med">
    <p:wipe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F91F05-0231-484E-801A-8C63F442BC83}"/>
              </a:ext>
            </a:extLst>
          </p:cNvPr>
          <p:cNvSpPr>
            <a:spLocks noGrp="1"/>
          </p:cNvSpPr>
          <p:nvPr>
            <p:ph type="title"/>
          </p:nvPr>
        </p:nvSpPr>
        <p:spPr/>
        <p:txBody>
          <a:bodyPr/>
          <a:lstStyle/>
          <a:p>
            <a:r>
              <a:rPr lang="en-US" dirty="0"/>
              <a:t>Architecture reuse</a:t>
            </a:r>
          </a:p>
        </p:txBody>
      </p:sp>
      <p:sp>
        <p:nvSpPr>
          <p:cNvPr id="3" name="Content Placeholder 2">
            <a:extLst>
              <a:ext uri="{FF2B5EF4-FFF2-40B4-BE49-F238E27FC236}">
                <a16:creationId xmlns:a16="http://schemas.microsoft.com/office/drawing/2014/main" xmlns="" id="{AB8A5467-D64E-4D43-B25A-28C8974EA92E}"/>
              </a:ext>
            </a:extLst>
          </p:cNvPr>
          <p:cNvSpPr>
            <a:spLocks noGrp="1"/>
          </p:cNvSpPr>
          <p:nvPr>
            <p:ph idx="1"/>
          </p:nvPr>
        </p:nvSpPr>
        <p:spPr/>
        <p:txBody>
          <a:bodyPr/>
          <a:lstStyle/>
          <a:p>
            <a:r>
              <a:rPr lang="en-US" dirty="0"/>
              <a:t>Systems in the same domain often have similar architectures that reflect domain concepts.</a:t>
            </a:r>
          </a:p>
          <a:p>
            <a:r>
              <a:rPr lang="en-US" dirty="0"/>
              <a:t>Application product lines are built around a core architecture with variants that satisfy particular customer requirements.</a:t>
            </a:r>
          </a:p>
          <a:p>
            <a:r>
              <a:rPr lang="en-US" dirty="0"/>
              <a:t>The architecture of a system may be designed around one of more architectural patterns or ‘styles’. </a:t>
            </a:r>
          </a:p>
          <a:p>
            <a:pPr lvl="1"/>
            <a:r>
              <a:rPr lang="en-US" dirty="0"/>
              <a:t>These capture the essence of an architecture and can be instantiated in different ways.</a:t>
            </a:r>
          </a:p>
          <a:p>
            <a:endParaRPr lang="en-US" dirty="0"/>
          </a:p>
        </p:txBody>
      </p:sp>
      <p:sp>
        <p:nvSpPr>
          <p:cNvPr id="4" name="Date Placeholder 3">
            <a:extLst>
              <a:ext uri="{FF2B5EF4-FFF2-40B4-BE49-F238E27FC236}">
                <a16:creationId xmlns:a16="http://schemas.microsoft.com/office/drawing/2014/main" xmlns="" id="{CBC6B75D-51FB-407A-A1A0-043EB51CD167}"/>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E34E1FFF-6010-4E19-BD02-307E0B7358AB}"/>
              </a:ext>
            </a:extLst>
          </p:cNvPr>
          <p:cNvSpPr>
            <a:spLocks noGrp="1"/>
          </p:cNvSpPr>
          <p:nvPr>
            <p:ph type="sldNum" sz="quarter" idx="12"/>
          </p:nvPr>
        </p:nvSpPr>
        <p:spPr/>
        <p:txBody>
          <a:bodyPr/>
          <a:lstStyle/>
          <a:p>
            <a:fld id="{EC33B370-F672-B743-B3AF-248A63C17270}" type="slidenum">
              <a:rPr lang="en-US" smtClean="0"/>
              <a:pPr/>
              <a:t>13</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3857760" y="1862280"/>
              <a:ext cx="914760" cy="19440"/>
            </p14:xfrm>
          </p:contentPart>
        </mc:Choice>
        <mc:Fallback>
          <p:pic>
            <p:nvPicPr>
              <p:cNvPr id="6" name="Ink 5"/>
              <p:cNvPicPr/>
              <p:nvPr/>
            </p:nvPicPr>
            <p:blipFill>
              <a:blip r:embed="rId3"/>
              <a:stretch>
                <a:fillRect/>
              </a:stretch>
            </p:blipFill>
            <p:spPr>
              <a:xfrm>
                <a:off x="3841920" y="1798560"/>
                <a:ext cx="946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57240" y="2209680"/>
              <a:ext cx="1600560" cy="33840"/>
            </p14:xfrm>
          </p:contentPart>
        </mc:Choice>
        <mc:Fallback>
          <p:pic>
            <p:nvPicPr>
              <p:cNvPr id="7" name="Ink 6"/>
              <p:cNvPicPr/>
              <p:nvPr/>
            </p:nvPicPr>
            <p:blipFill>
              <a:blip r:embed="rId5"/>
              <a:stretch>
                <a:fillRect/>
              </a:stretch>
            </p:blipFill>
            <p:spPr>
              <a:xfrm>
                <a:off x="941400" y="2146320"/>
                <a:ext cx="1632240" cy="1605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4248360" y="2200320"/>
              <a:ext cx="2295720" cy="24120"/>
            </p14:xfrm>
          </p:contentPart>
        </mc:Choice>
        <mc:Fallback>
          <p:pic>
            <p:nvPicPr>
              <p:cNvPr id="8" name="Ink 7"/>
              <p:cNvPicPr/>
              <p:nvPr/>
            </p:nvPicPr>
            <p:blipFill>
              <a:blip r:embed="rId7"/>
              <a:stretch>
                <a:fillRect/>
              </a:stretch>
            </p:blipFill>
            <p:spPr>
              <a:xfrm>
                <a:off x="4232520" y="2136600"/>
                <a:ext cx="23274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2633760" y="4324320"/>
              <a:ext cx="2858040" cy="72000"/>
            </p14:xfrm>
          </p:contentPart>
        </mc:Choice>
        <mc:Fallback>
          <p:pic>
            <p:nvPicPr>
              <p:cNvPr id="9" name="Ink 8"/>
              <p:cNvPicPr/>
              <p:nvPr/>
            </p:nvPicPr>
            <p:blipFill>
              <a:blip r:embed="rId9"/>
              <a:stretch>
                <a:fillRect/>
              </a:stretch>
            </p:blipFill>
            <p:spPr>
              <a:xfrm>
                <a:off x="2617920" y="4260960"/>
                <a:ext cx="288972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5972400" y="4367160"/>
              <a:ext cx="705240" cy="14760"/>
            </p14:xfrm>
          </p:contentPart>
        </mc:Choice>
        <mc:Fallback>
          <p:pic>
            <p:nvPicPr>
              <p:cNvPr id="10" name="Ink 9"/>
              <p:cNvPicPr/>
              <p:nvPr/>
            </p:nvPicPr>
            <p:blipFill>
              <a:blip r:embed="rId11"/>
              <a:stretch>
                <a:fillRect/>
              </a:stretch>
            </p:blipFill>
            <p:spPr>
              <a:xfrm>
                <a:off x="5956560" y="4303800"/>
                <a:ext cx="73692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3434040" y="4819680"/>
              <a:ext cx="2953080" cy="28800"/>
            </p14:xfrm>
          </p:contentPart>
        </mc:Choice>
        <mc:Fallback>
          <p:pic>
            <p:nvPicPr>
              <p:cNvPr id="11" name="Ink 10"/>
              <p:cNvPicPr/>
              <p:nvPr/>
            </p:nvPicPr>
            <p:blipFill>
              <a:blip r:embed="rId13"/>
              <a:stretch>
                <a:fillRect/>
              </a:stretch>
            </p:blipFill>
            <p:spPr>
              <a:xfrm>
                <a:off x="3417840" y="4756320"/>
                <a:ext cx="2985120" cy="155880"/>
              </a:xfrm>
              <a:prstGeom prst="rect">
                <a:avLst/>
              </a:prstGeom>
            </p:spPr>
          </p:pic>
        </mc:Fallback>
      </mc:AlternateContent>
    </p:spTree>
    <p:extLst>
      <p:ext uri="{BB962C8B-B14F-4D97-AF65-F5344CB8AC3E}">
        <p14:creationId xmlns:p14="http://schemas.microsoft.com/office/powerpoint/2010/main" val="900838404"/>
      </p:ext>
    </p:extLst>
  </p:cSld>
  <p:clrMapOvr>
    <a:masterClrMapping/>
  </p:clrMapOvr>
  <p:transition spd="med">
    <p:wipe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1D850B4-386A-4B96-B186-AA1EF23BAEF4}"/>
              </a:ext>
            </a:extLst>
          </p:cNvPr>
          <p:cNvSpPr>
            <a:spLocks noGrp="1"/>
          </p:cNvSpPr>
          <p:nvPr>
            <p:ph type="title"/>
          </p:nvPr>
        </p:nvSpPr>
        <p:spPr/>
        <p:txBody>
          <a:bodyPr/>
          <a:lstStyle/>
          <a:p>
            <a:r>
              <a:rPr lang="en-US" dirty="0"/>
              <a:t>Architectural style</a:t>
            </a:r>
          </a:p>
        </p:txBody>
      </p:sp>
      <p:sp>
        <p:nvSpPr>
          <p:cNvPr id="3" name="Content Placeholder 2">
            <a:extLst>
              <a:ext uri="{FF2B5EF4-FFF2-40B4-BE49-F238E27FC236}">
                <a16:creationId xmlns:a16="http://schemas.microsoft.com/office/drawing/2014/main" xmlns="" id="{1A5CF12C-3427-484E-975D-07D795CE0AF6}"/>
              </a:ext>
            </a:extLst>
          </p:cNvPr>
          <p:cNvSpPr>
            <a:spLocks noGrp="1"/>
          </p:cNvSpPr>
          <p:nvPr>
            <p:ph idx="1"/>
          </p:nvPr>
        </p:nvSpPr>
        <p:spPr>
          <a:xfrm>
            <a:off x="457200" y="1585210"/>
            <a:ext cx="8229600" cy="5145374"/>
          </a:xfrm>
        </p:spPr>
        <p:txBody>
          <a:bodyPr/>
          <a:lstStyle/>
          <a:p>
            <a:r>
              <a:rPr lang="en-US" sz="2300" dirty="0"/>
              <a:t>The notion of an </a:t>
            </a:r>
            <a:r>
              <a:rPr lang="en-US" sz="2300" b="1" dirty="0"/>
              <a:t>architectural style </a:t>
            </a:r>
            <a:r>
              <a:rPr lang="en-US" sz="2300" dirty="0"/>
              <a:t>covers some questions in the list of fundamental architectural questions shown in previous Figure. </a:t>
            </a:r>
          </a:p>
          <a:p>
            <a:r>
              <a:rPr lang="en-US" sz="2300" dirty="0"/>
              <a:t>You have to choose the most appropriate structure, such as client–server or layered structuring, that will enable you to meet the system requirements.</a:t>
            </a:r>
          </a:p>
          <a:p>
            <a:r>
              <a:rPr lang="en-US" sz="2300" dirty="0"/>
              <a:t>To decompose structural system units, you decide on a strategy for decomposing components into subcomponents. </a:t>
            </a:r>
          </a:p>
          <a:p>
            <a:r>
              <a:rPr lang="en-US" sz="2300" dirty="0"/>
              <a:t>Finally, in the control modeling process, you develop a general model of the control relationships between the various parts of the system and make decisions about how the execution of components is controlled.</a:t>
            </a:r>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3176640" y="1852560"/>
              <a:ext cx="2281680" cy="19440"/>
            </p14:xfrm>
          </p:contentPart>
        </mc:Choice>
        <mc:Fallback>
          <p:pic>
            <p:nvPicPr>
              <p:cNvPr id="4" name="Ink 3"/>
              <p:cNvPicPr/>
              <p:nvPr/>
            </p:nvPicPr>
            <p:blipFill>
              <a:blip r:embed="rId3"/>
              <a:stretch>
                <a:fillRect/>
              </a:stretch>
            </p:blipFill>
            <p:spPr>
              <a:xfrm>
                <a:off x="3160800" y="1789200"/>
                <a:ext cx="231336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00360" y="3395520"/>
              <a:ext cx="1524240" cy="43200"/>
            </p14:xfrm>
          </p:contentPart>
        </mc:Choice>
        <mc:Fallback>
          <p:pic>
            <p:nvPicPr>
              <p:cNvPr id="5" name="Ink 4"/>
              <p:cNvPicPr/>
              <p:nvPr/>
            </p:nvPicPr>
            <p:blipFill>
              <a:blip r:embed="rId5"/>
              <a:stretch>
                <a:fillRect/>
              </a:stretch>
            </p:blipFill>
            <p:spPr>
              <a:xfrm>
                <a:off x="884520" y="3332160"/>
                <a:ext cx="155592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3000600" y="3381480"/>
              <a:ext cx="2271960" cy="19440"/>
            </p14:xfrm>
          </p:contentPart>
        </mc:Choice>
        <mc:Fallback>
          <p:pic>
            <p:nvPicPr>
              <p:cNvPr id="6" name="Ink 5"/>
              <p:cNvPicPr/>
              <p:nvPr/>
            </p:nvPicPr>
            <p:blipFill>
              <a:blip r:embed="rId7"/>
              <a:stretch>
                <a:fillRect/>
              </a:stretch>
            </p:blipFill>
            <p:spPr>
              <a:xfrm>
                <a:off x="2984760" y="3317760"/>
                <a:ext cx="23036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6639120" y="3409920"/>
              <a:ext cx="1314720" cy="19440"/>
            </p14:xfrm>
          </p:contentPart>
        </mc:Choice>
        <mc:Fallback>
          <p:pic>
            <p:nvPicPr>
              <p:cNvPr id="7" name="Ink 6"/>
              <p:cNvPicPr/>
              <p:nvPr/>
            </p:nvPicPr>
            <p:blipFill>
              <a:blip r:embed="rId9"/>
              <a:stretch>
                <a:fillRect/>
              </a:stretch>
            </p:blipFill>
            <p:spPr>
              <a:xfrm>
                <a:off x="6623280" y="3346560"/>
                <a:ext cx="134640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957240" y="3724200"/>
              <a:ext cx="581400" cy="10080"/>
            </p14:xfrm>
          </p:contentPart>
        </mc:Choice>
        <mc:Fallback>
          <p:pic>
            <p:nvPicPr>
              <p:cNvPr id="8" name="Ink 7"/>
              <p:cNvPicPr/>
              <p:nvPr/>
            </p:nvPicPr>
            <p:blipFill>
              <a:blip r:embed="rId11"/>
              <a:stretch>
                <a:fillRect/>
              </a:stretch>
            </p:blipFill>
            <p:spPr>
              <a:xfrm>
                <a:off x="941400" y="3660840"/>
                <a:ext cx="61308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2148120" y="3753000"/>
              <a:ext cx="2681640" cy="38160"/>
            </p14:xfrm>
          </p:contentPart>
        </mc:Choice>
        <mc:Fallback>
          <p:pic>
            <p:nvPicPr>
              <p:cNvPr id="9" name="Ink 8"/>
              <p:cNvPicPr/>
              <p:nvPr/>
            </p:nvPicPr>
            <p:blipFill>
              <a:blip r:embed="rId13"/>
              <a:stretch>
                <a:fillRect/>
              </a:stretch>
            </p:blipFill>
            <p:spPr>
              <a:xfrm>
                <a:off x="2132280" y="3689280"/>
                <a:ext cx="271332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2543400" y="4576680"/>
              <a:ext cx="3238920" cy="19440"/>
            </p14:xfrm>
          </p:contentPart>
        </mc:Choice>
        <mc:Fallback>
          <p:pic>
            <p:nvPicPr>
              <p:cNvPr id="10" name="Ink 9"/>
              <p:cNvPicPr/>
              <p:nvPr/>
            </p:nvPicPr>
            <p:blipFill>
              <a:blip r:embed="rId15"/>
              <a:stretch>
                <a:fillRect/>
              </a:stretch>
            </p:blipFill>
            <p:spPr>
              <a:xfrm>
                <a:off x="2527560" y="4513320"/>
                <a:ext cx="32706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962280" y="4929120"/>
              <a:ext cx="2038680" cy="33840"/>
            </p14:xfrm>
          </p:contentPart>
        </mc:Choice>
        <mc:Fallback>
          <p:pic>
            <p:nvPicPr>
              <p:cNvPr id="11" name="Ink 10"/>
              <p:cNvPicPr/>
              <p:nvPr/>
            </p:nvPicPr>
            <p:blipFill>
              <a:blip r:embed="rId17"/>
              <a:stretch>
                <a:fillRect/>
              </a:stretch>
            </p:blipFill>
            <p:spPr>
              <a:xfrm>
                <a:off x="946440" y="4865760"/>
                <a:ext cx="2070360" cy="160560"/>
              </a:xfrm>
              <a:prstGeom prst="rect">
                <a:avLst/>
              </a:prstGeom>
            </p:spPr>
          </p:pic>
        </mc:Fallback>
      </mc:AlternateContent>
    </p:spTree>
    <p:extLst>
      <p:ext uri="{BB962C8B-B14F-4D97-AF65-F5344CB8AC3E}">
        <p14:creationId xmlns:p14="http://schemas.microsoft.com/office/powerpoint/2010/main" val="2429551582"/>
      </p:ext>
    </p:extLst>
  </p:cSld>
  <p:clrMapOvr>
    <a:masterClrMapping/>
  </p:clrMapOvr>
  <p:transition spd="med">
    <p:wipe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8D3DC6-3418-49EA-92DA-F484416D884B}"/>
              </a:ext>
            </a:extLst>
          </p:cNvPr>
          <p:cNvSpPr>
            <a:spLocks noGrp="1"/>
          </p:cNvSpPr>
          <p:nvPr>
            <p:ph type="title"/>
          </p:nvPr>
        </p:nvSpPr>
        <p:spPr/>
        <p:txBody>
          <a:bodyPr/>
          <a:lstStyle/>
          <a:p>
            <a:r>
              <a:rPr lang="en-US" dirty="0"/>
              <a:t>Architecture and system characteristics</a:t>
            </a:r>
          </a:p>
        </p:txBody>
      </p:sp>
      <p:sp>
        <p:nvSpPr>
          <p:cNvPr id="3" name="Content Placeholder 2">
            <a:extLst>
              <a:ext uri="{FF2B5EF4-FFF2-40B4-BE49-F238E27FC236}">
                <a16:creationId xmlns:a16="http://schemas.microsoft.com/office/drawing/2014/main" xmlns="" id="{5AAFC652-7117-4484-81DA-F7B5A64BF898}"/>
              </a:ext>
            </a:extLst>
          </p:cNvPr>
          <p:cNvSpPr>
            <a:spLocks noGrp="1"/>
          </p:cNvSpPr>
          <p:nvPr>
            <p:ph idx="1"/>
          </p:nvPr>
        </p:nvSpPr>
        <p:spPr>
          <a:xfrm>
            <a:off x="457200" y="1600200"/>
            <a:ext cx="8229600" cy="4983162"/>
          </a:xfrm>
        </p:spPr>
        <p:txBody>
          <a:bodyPr/>
          <a:lstStyle/>
          <a:p>
            <a:r>
              <a:rPr lang="en-US" dirty="0"/>
              <a:t>Because of the close relationship between </a:t>
            </a:r>
            <a:r>
              <a:rPr lang="en-US" dirty="0">
                <a:solidFill>
                  <a:srgbClr val="0070C0"/>
                </a:solidFill>
              </a:rPr>
              <a:t>non-functional system characteristics</a:t>
            </a:r>
            <a:r>
              <a:rPr lang="en-US" dirty="0"/>
              <a:t> and </a:t>
            </a:r>
            <a:r>
              <a:rPr lang="en-US" dirty="0">
                <a:solidFill>
                  <a:srgbClr val="0070C0"/>
                </a:solidFill>
              </a:rPr>
              <a:t>software architecture</a:t>
            </a:r>
            <a:r>
              <a:rPr lang="en-US" dirty="0"/>
              <a:t>, the choice of architectural style and structure should depend on the non-functional requirements of the system:</a:t>
            </a:r>
          </a:p>
          <a:p>
            <a:pPr marL="0" indent="0">
              <a:buNone/>
            </a:pPr>
            <a:endParaRPr lang="en-US" dirty="0"/>
          </a:p>
          <a:p>
            <a:pPr lvl="1"/>
            <a:r>
              <a:rPr lang="en-US" dirty="0"/>
              <a:t>Performance</a:t>
            </a:r>
          </a:p>
          <a:p>
            <a:pPr lvl="1"/>
            <a:r>
              <a:rPr lang="en-US" dirty="0"/>
              <a:t>Security</a:t>
            </a:r>
          </a:p>
          <a:p>
            <a:pPr lvl="1"/>
            <a:r>
              <a:rPr lang="en-US" dirty="0"/>
              <a:t>Safety</a:t>
            </a:r>
          </a:p>
          <a:p>
            <a:pPr lvl="1"/>
            <a:r>
              <a:rPr lang="en-US" dirty="0"/>
              <a:t>Availability</a:t>
            </a:r>
          </a:p>
          <a:p>
            <a:pPr lvl="1"/>
            <a:r>
              <a:rPr lang="en-US" dirty="0"/>
              <a:t>Maintainability</a:t>
            </a:r>
          </a:p>
          <a:p>
            <a:endParaRPr lang="en-US" dirty="0"/>
          </a:p>
          <a:p>
            <a:endParaRPr lang="en-US" dirty="0"/>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6710400" y="1852560"/>
              <a:ext cx="552960" cy="38520"/>
            </p14:xfrm>
          </p:contentPart>
        </mc:Choice>
        <mc:Fallback>
          <p:pic>
            <p:nvPicPr>
              <p:cNvPr id="4" name="Ink 3"/>
              <p:cNvPicPr/>
              <p:nvPr/>
            </p:nvPicPr>
            <p:blipFill>
              <a:blip r:embed="rId3"/>
              <a:stretch>
                <a:fillRect/>
              </a:stretch>
            </p:blipFill>
            <p:spPr>
              <a:xfrm>
                <a:off x="6694560" y="1789200"/>
                <a:ext cx="58464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962280" y="2185920"/>
              <a:ext cx="4029120" cy="38520"/>
            </p14:xfrm>
          </p:contentPart>
        </mc:Choice>
        <mc:Fallback>
          <p:pic>
            <p:nvPicPr>
              <p:cNvPr id="5" name="Ink 4"/>
              <p:cNvPicPr/>
              <p:nvPr/>
            </p:nvPicPr>
            <p:blipFill>
              <a:blip r:embed="rId5"/>
              <a:stretch>
                <a:fillRect/>
              </a:stretch>
            </p:blipFill>
            <p:spPr>
              <a:xfrm>
                <a:off x="946440" y="2122560"/>
                <a:ext cx="406116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6143760" y="2238480"/>
              <a:ext cx="852840" cy="14400"/>
            </p14:xfrm>
          </p:contentPart>
        </mc:Choice>
        <mc:Fallback>
          <p:pic>
            <p:nvPicPr>
              <p:cNvPr id="6" name="Ink 5"/>
              <p:cNvPicPr/>
              <p:nvPr/>
            </p:nvPicPr>
            <p:blipFill>
              <a:blip r:embed="rId7"/>
              <a:stretch>
                <a:fillRect/>
              </a:stretch>
            </p:blipFill>
            <p:spPr>
              <a:xfrm>
                <a:off x="6127920" y="2174760"/>
                <a:ext cx="88452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900360" y="2610000"/>
              <a:ext cx="1329120" cy="19080"/>
            </p14:xfrm>
          </p:contentPart>
        </mc:Choice>
        <mc:Fallback>
          <p:pic>
            <p:nvPicPr>
              <p:cNvPr id="7" name="Ink 6"/>
              <p:cNvPicPr/>
              <p:nvPr/>
            </p:nvPicPr>
            <p:blipFill>
              <a:blip r:embed="rId9"/>
              <a:stretch>
                <a:fillRect/>
              </a:stretch>
            </p:blipFill>
            <p:spPr>
              <a:xfrm>
                <a:off x="884520" y="2546280"/>
                <a:ext cx="13608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2148120" y="2604960"/>
              <a:ext cx="376560" cy="5400"/>
            </p14:xfrm>
          </p:contentPart>
        </mc:Choice>
        <mc:Fallback>
          <p:pic>
            <p:nvPicPr>
              <p:cNvPr id="8" name="Ink 7"/>
              <p:cNvPicPr/>
              <p:nvPr/>
            </p:nvPicPr>
            <p:blipFill>
              <a:blip r:embed="rId11"/>
              <a:stretch>
                <a:fillRect/>
              </a:stretch>
            </p:blipFill>
            <p:spPr>
              <a:xfrm>
                <a:off x="2132280" y="2541600"/>
                <a:ext cx="4082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1343160" y="4286160"/>
              <a:ext cx="1281600" cy="38520"/>
            </p14:xfrm>
          </p:contentPart>
        </mc:Choice>
        <mc:Fallback>
          <p:pic>
            <p:nvPicPr>
              <p:cNvPr id="9" name="Ink 8"/>
              <p:cNvPicPr/>
              <p:nvPr/>
            </p:nvPicPr>
            <p:blipFill>
              <a:blip r:embed="rId13"/>
              <a:stretch>
                <a:fillRect/>
              </a:stretch>
            </p:blipFill>
            <p:spPr>
              <a:xfrm>
                <a:off x="1327320" y="4222800"/>
                <a:ext cx="13132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1281240" y="4653000"/>
              <a:ext cx="790920" cy="57600"/>
            </p14:xfrm>
          </p:contentPart>
        </mc:Choice>
        <mc:Fallback>
          <p:pic>
            <p:nvPicPr>
              <p:cNvPr id="10" name="Ink 9"/>
              <p:cNvPicPr/>
              <p:nvPr/>
            </p:nvPicPr>
            <p:blipFill>
              <a:blip r:embed="rId15"/>
              <a:stretch>
                <a:fillRect/>
              </a:stretch>
            </p:blipFill>
            <p:spPr>
              <a:xfrm>
                <a:off x="1265400" y="4589640"/>
                <a:ext cx="82260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1347840" y="5067360"/>
              <a:ext cx="843480" cy="38520"/>
            </p14:xfrm>
          </p:contentPart>
        </mc:Choice>
        <mc:Fallback>
          <p:pic>
            <p:nvPicPr>
              <p:cNvPr id="11" name="Ink 10"/>
              <p:cNvPicPr/>
              <p:nvPr/>
            </p:nvPicPr>
            <p:blipFill>
              <a:blip r:embed="rId17"/>
              <a:stretch>
                <a:fillRect/>
              </a:stretch>
            </p:blipFill>
            <p:spPr>
              <a:xfrm>
                <a:off x="1332000" y="5003640"/>
                <a:ext cx="8751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p14:cNvContentPartPr/>
              <p14:nvPr/>
            </p14:nvContentPartPr>
            <p14:xfrm>
              <a:off x="1305000" y="5467320"/>
              <a:ext cx="1167120" cy="24120"/>
            </p14:xfrm>
          </p:contentPart>
        </mc:Choice>
        <mc:Fallback>
          <p:pic>
            <p:nvPicPr>
              <p:cNvPr id="12" name="Ink 11"/>
              <p:cNvPicPr/>
              <p:nvPr/>
            </p:nvPicPr>
            <p:blipFill>
              <a:blip r:embed="rId19"/>
              <a:stretch>
                <a:fillRect/>
              </a:stretch>
            </p:blipFill>
            <p:spPr>
              <a:xfrm>
                <a:off x="1289160" y="5403960"/>
                <a:ext cx="1198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3" name="Ink 12"/>
              <p14:cNvContentPartPr/>
              <p14:nvPr/>
            </p14:nvContentPartPr>
            <p14:xfrm>
              <a:off x="1328760" y="5781600"/>
              <a:ext cx="1605600" cy="52920"/>
            </p14:xfrm>
          </p:contentPart>
        </mc:Choice>
        <mc:Fallback>
          <p:pic>
            <p:nvPicPr>
              <p:cNvPr id="13" name="Ink 12"/>
              <p:cNvPicPr/>
              <p:nvPr/>
            </p:nvPicPr>
            <p:blipFill>
              <a:blip r:embed="rId21"/>
              <a:stretch>
                <a:fillRect/>
              </a:stretch>
            </p:blipFill>
            <p:spPr>
              <a:xfrm>
                <a:off x="1312920" y="5718240"/>
                <a:ext cx="163728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4" name="Ink 13"/>
              <p14:cNvContentPartPr/>
              <p14:nvPr/>
            </p14:nvContentPartPr>
            <p14:xfrm>
              <a:off x="1314720" y="5400720"/>
              <a:ext cx="1209960" cy="14760"/>
            </p14:xfrm>
          </p:contentPart>
        </mc:Choice>
        <mc:Fallback>
          <p:pic>
            <p:nvPicPr>
              <p:cNvPr id="14" name="Ink 13"/>
              <p:cNvPicPr/>
              <p:nvPr/>
            </p:nvPicPr>
            <p:blipFill>
              <a:blip r:embed="rId23"/>
              <a:stretch>
                <a:fillRect/>
              </a:stretch>
            </p:blipFill>
            <p:spPr>
              <a:xfrm>
                <a:off x="1298520" y="5337000"/>
                <a:ext cx="124200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5" name="Ink 14"/>
              <p14:cNvContentPartPr/>
              <p14:nvPr/>
            </p14:nvContentPartPr>
            <p14:xfrm>
              <a:off x="1995480" y="4653000"/>
              <a:ext cx="167040" cy="360"/>
            </p14:xfrm>
          </p:contentPart>
        </mc:Choice>
        <mc:Fallback>
          <p:pic>
            <p:nvPicPr>
              <p:cNvPr id="15" name="Ink 14"/>
              <p:cNvPicPr/>
              <p:nvPr/>
            </p:nvPicPr>
            <p:blipFill>
              <a:blip r:embed="rId25"/>
              <a:stretch>
                <a:fillRect/>
              </a:stretch>
            </p:blipFill>
            <p:spPr>
              <a:xfrm>
                <a:off x="1979640" y="4589640"/>
                <a:ext cx="198720" cy="12708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16" name="Ink 15"/>
              <p14:cNvContentPartPr/>
              <p14:nvPr/>
            </p14:nvContentPartPr>
            <p14:xfrm>
              <a:off x="2629080" y="4329000"/>
              <a:ext cx="109800" cy="10080"/>
            </p14:xfrm>
          </p:contentPart>
        </mc:Choice>
        <mc:Fallback>
          <p:pic>
            <p:nvPicPr>
              <p:cNvPr id="16" name="Ink 15"/>
              <p:cNvPicPr/>
              <p:nvPr/>
            </p:nvPicPr>
            <p:blipFill>
              <a:blip r:embed="rId27"/>
              <a:stretch>
                <a:fillRect/>
              </a:stretch>
            </p:blipFill>
            <p:spPr>
              <a:xfrm>
                <a:off x="2613240" y="4265640"/>
                <a:ext cx="141480" cy="136800"/>
              </a:xfrm>
              <a:prstGeom prst="rect">
                <a:avLst/>
              </a:prstGeom>
            </p:spPr>
          </p:pic>
        </mc:Fallback>
      </mc:AlternateContent>
    </p:spTree>
    <p:extLst>
      <p:ext uri="{BB962C8B-B14F-4D97-AF65-F5344CB8AC3E}">
        <p14:creationId xmlns:p14="http://schemas.microsoft.com/office/powerpoint/2010/main" val="679721613"/>
      </p:ext>
    </p:extLst>
  </p:cSld>
  <p:clrMapOvr>
    <a:masterClrMapping/>
  </p:clrMapOvr>
  <p:transition spd="med">
    <p:wipe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AA534E-DCF7-4EC0-98D8-C5C7D6293F37}"/>
              </a:ext>
            </a:extLst>
          </p:cNvPr>
          <p:cNvSpPr>
            <a:spLocks noGrp="1"/>
          </p:cNvSpPr>
          <p:nvPr>
            <p:ph type="title"/>
          </p:nvPr>
        </p:nvSpPr>
        <p:spPr/>
        <p:txBody>
          <a:bodyPr/>
          <a:lstStyle/>
          <a:p>
            <a:r>
              <a:rPr lang="en-US" dirty="0"/>
              <a:t>Performance</a:t>
            </a:r>
          </a:p>
        </p:txBody>
      </p:sp>
      <p:sp>
        <p:nvSpPr>
          <p:cNvPr id="3" name="Content Placeholder 2">
            <a:extLst>
              <a:ext uri="{FF2B5EF4-FFF2-40B4-BE49-F238E27FC236}">
                <a16:creationId xmlns:a16="http://schemas.microsoft.com/office/drawing/2014/main" xmlns="" id="{9030ECCC-E61D-441D-BF0E-B68C0E77D991}"/>
              </a:ext>
            </a:extLst>
          </p:cNvPr>
          <p:cNvSpPr>
            <a:spLocks noGrp="1"/>
          </p:cNvSpPr>
          <p:nvPr>
            <p:ph idx="1"/>
          </p:nvPr>
        </p:nvSpPr>
        <p:spPr>
          <a:xfrm>
            <a:off x="457200" y="1540240"/>
            <a:ext cx="8416977" cy="5257800"/>
          </a:xfrm>
        </p:spPr>
        <p:txBody>
          <a:bodyPr/>
          <a:lstStyle/>
          <a:p>
            <a:pPr>
              <a:lnSpc>
                <a:spcPct val="90000"/>
              </a:lnSpc>
            </a:pPr>
            <a:r>
              <a:rPr lang="en-US" dirty="0"/>
              <a:t>Performance</a:t>
            </a:r>
          </a:p>
          <a:p>
            <a:pPr lvl="1">
              <a:lnSpc>
                <a:spcPct val="90000"/>
              </a:lnSpc>
            </a:pPr>
            <a:r>
              <a:rPr lang="en-US" sz="2400" dirty="0"/>
              <a:t>If performance is a critical requirement, the architecture should be designed to localize critical operations within a small number of components, with these components deployed on the same computer rather than distributed across the network. </a:t>
            </a:r>
          </a:p>
          <a:p>
            <a:pPr lvl="1">
              <a:lnSpc>
                <a:spcPct val="90000"/>
              </a:lnSpc>
            </a:pPr>
            <a:r>
              <a:rPr lang="en-US" sz="2400" b="1" dirty="0"/>
              <a:t>Localize critical operations and minimize communications. </a:t>
            </a:r>
          </a:p>
          <a:p>
            <a:pPr lvl="1">
              <a:lnSpc>
                <a:spcPct val="90000"/>
              </a:lnSpc>
            </a:pPr>
            <a:r>
              <a:rPr lang="en-US" sz="2400" b="1" dirty="0"/>
              <a:t>Use large rather than fine-grain components.</a:t>
            </a:r>
          </a:p>
          <a:p>
            <a:pPr lvl="2">
              <a:lnSpc>
                <a:spcPct val="90000"/>
              </a:lnSpc>
            </a:pPr>
            <a:r>
              <a:rPr lang="en-US" sz="2200" dirty="0"/>
              <a:t>This may mean using a few relatively large components rather than small, finer-grain components.</a:t>
            </a:r>
          </a:p>
          <a:p>
            <a:pPr lvl="2">
              <a:lnSpc>
                <a:spcPct val="90000"/>
              </a:lnSpc>
            </a:pPr>
            <a:r>
              <a:rPr lang="en-US" sz="2200" dirty="0"/>
              <a:t>Using large components reduces the number of component communications, as most of the interactions between related system features take place within a component. </a:t>
            </a:r>
          </a:p>
          <a:p>
            <a:endParaRPr lang="en-US" dirty="0"/>
          </a:p>
        </p:txBody>
      </p:sp>
      <mc:AlternateContent xmlns:mc="http://schemas.openxmlformats.org/markup-compatibility/2006">
        <mc:Choice xmlns:p14="http://schemas.microsoft.com/office/powerpoint/2010/main" Requires="p14">
          <p:contentPart p14:bwMode="auto" r:id="rId2">
            <p14:nvContentPartPr>
              <p14:cNvPr id="4" name="Ink 3"/>
              <p14:cNvContentPartPr/>
              <p14:nvPr/>
            </p14:nvContentPartPr>
            <p14:xfrm>
              <a:off x="4386240" y="2509920"/>
              <a:ext cx="3420000" cy="33480"/>
            </p14:xfrm>
          </p:contentPart>
        </mc:Choice>
        <mc:Fallback>
          <p:pic>
            <p:nvPicPr>
              <p:cNvPr id="4" name="Ink 3"/>
              <p:cNvPicPr/>
              <p:nvPr/>
            </p:nvPicPr>
            <p:blipFill>
              <a:blip r:embed="rId3"/>
              <a:stretch>
                <a:fillRect/>
              </a:stretch>
            </p:blipFill>
            <p:spPr>
              <a:xfrm>
                <a:off x="4370400" y="2446200"/>
                <a:ext cx="345168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5" name="Ink 4"/>
              <p14:cNvContentPartPr/>
              <p14:nvPr/>
            </p14:nvContentPartPr>
            <p14:xfrm>
              <a:off x="2643480" y="3181320"/>
              <a:ext cx="2881440" cy="14760"/>
            </p14:xfrm>
          </p:contentPart>
        </mc:Choice>
        <mc:Fallback>
          <p:pic>
            <p:nvPicPr>
              <p:cNvPr id="5" name="Ink 4"/>
              <p:cNvPicPr/>
              <p:nvPr/>
            </p:nvPicPr>
            <p:blipFill>
              <a:blip r:embed="rId5"/>
              <a:stretch>
                <a:fillRect/>
              </a:stretch>
            </p:blipFill>
            <p:spPr>
              <a:xfrm>
                <a:off x="2627280" y="3117960"/>
                <a:ext cx="29134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6" name="Ink 5"/>
              <p14:cNvContentPartPr/>
              <p14:nvPr/>
            </p14:nvContentPartPr>
            <p14:xfrm>
              <a:off x="1943280" y="4667400"/>
              <a:ext cx="5758200" cy="19440"/>
            </p14:xfrm>
          </p:contentPart>
        </mc:Choice>
        <mc:Fallback>
          <p:pic>
            <p:nvPicPr>
              <p:cNvPr id="6" name="Ink 5"/>
              <p:cNvPicPr/>
              <p:nvPr/>
            </p:nvPicPr>
            <p:blipFill>
              <a:blip r:embed="rId7"/>
              <a:stretch>
                <a:fillRect/>
              </a:stretch>
            </p:blipFill>
            <p:spPr>
              <a:xfrm>
                <a:off x="1927440" y="4603680"/>
                <a:ext cx="578988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7" name="Ink 6"/>
              <p14:cNvContentPartPr/>
              <p14:nvPr/>
            </p14:nvContentPartPr>
            <p14:xfrm>
              <a:off x="4648320" y="5110200"/>
              <a:ext cx="333720" cy="9720"/>
            </p14:xfrm>
          </p:contentPart>
        </mc:Choice>
        <mc:Fallback>
          <p:pic>
            <p:nvPicPr>
              <p:cNvPr id="7" name="Ink 6"/>
              <p:cNvPicPr/>
              <p:nvPr/>
            </p:nvPicPr>
            <p:blipFill>
              <a:blip r:embed="rId9"/>
              <a:stretch>
                <a:fillRect/>
              </a:stretch>
            </p:blipFill>
            <p:spPr>
              <a:xfrm>
                <a:off x="4632480" y="5046840"/>
                <a:ext cx="3654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8" name="Ink 7"/>
              <p14:cNvContentPartPr/>
              <p14:nvPr/>
            </p14:nvContentPartPr>
            <p14:xfrm>
              <a:off x="6415200" y="5095800"/>
              <a:ext cx="414720" cy="10080"/>
            </p14:xfrm>
          </p:contentPart>
        </mc:Choice>
        <mc:Fallback>
          <p:pic>
            <p:nvPicPr>
              <p:cNvPr id="8" name="Ink 7"/>
              <p:cNvPicPr/>
              <p:nvPr/>
            </p:nvPicPr>
            <p:blipFill>
              <a:blip r:embed="rId11"/>
              <a:stretch>
                <a:fillRect/>
              </a:stretch>
            </p:blipFill>
            <p:spPr>
              <a:xfrm>
                <a:off x="6399360" y="5032440"/>
                <a:ext cx="4464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9" name="Ink 8"/>
              <p14:cNvContentPartPr/>
              <p14:nvPr/>
            </p14:nvContentPartPr>
            <p14:xfrm>
              <a:off x="1752840" y="5396040"/>
              <a:ext cx="1252800" cy="14400"/>
            </p14:xfrm>
          </p:contentPart>
        </mc:Choice>
        <mc:Fallback>
          <p:pic>
            <p:nvPicPr>
              <p:cNvPr id="9" name="Ink 8"/>
              <p:cNvPicPr/>
              <p:nvPr/>
            </p:nvPicPr>
            <p:blipFill>
              <a:blip r:embed="rId13"/>
              <a:stretch>
                <a:fillRect/>
              </a:stretch>
            </p:blipFill>
            <p:spPr>
              <a:xfrm>
                <a:off x="1737000" y="5332320"/>
                <a:ext cx="128448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0" name="Ink 9"/>
              <p14:cNvContentPartPr/>
              <p14:nvPr/>
            </p14:nvContentPartPr>
            <p14:xfrm>
              <a:off x="3214800" y="5386320"/>
              <a:ext cx="643320" cy="14760"/>
            </p14:xfrm>
          </p:contentPart>
        </mc:Choice>
        <mc:Fallback>
          <p:pic>
            <p:nvPicPr>
              <p:cNvPr id="10" name="Ink 9"/>
              <p:cNvPicPr/>
              <p:nvPr/>
            </p:nvPicPr>
            <p:blipFill>
              <a:blip r:embed="rId15"/>
              <a:stretch>
                <a:fillRect/>
              </a:stretch>
            </p:blipFill>
            <p:spPr>
              <a:xfrm>
                <a:off x="3198960" y="5322960"/>
                <a:ext cx="67500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1" name="Ink 10"/>
              <p14:cNvContentPartPr/>
              <p14:nvPr/>
            </p14:nvContentPartPr>
            <p14:xfrm>
              <a:off x="3876840" y="5400720"/>
              <a:ext cx="329040" cy="9720"/>
            </p14:xfrm>
          </p:contentPart>
        </mc:Choice>
        <mc:Fallback>
          <p:pic>
            <p:nvPicPr>
              <p:cNvPr id="11" name="Ink 10"/>
              <p:cNvPicPr/>
              <p:nvPr/>
            </p:nvPicPr>
            <p:blipFill>
              <a:blip r:embed="rId17"/>
              <a:stretch>
                <a:fillRect/>
              </a:stretch>
            </p:blipFill>
            <p:spPr>
              <a:xfrm>
                <a:off x="3861000" y="5337000"/>
                <a:ext cx="36072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2" name="Ink 11"/>
              <p14:cNvContentPartPr/>
              <p14:nvPr/>
            </p14:nvContentPartPr>
            <p14:xfrm>
              <a:off x="3276720" y="5396040"/>
              <a:ext cx="3467520" cy="14400"/>
            </p14:xfrm>
          </p:contentPart>
        </mc:Choice>
        <mc:Fallback>
          <p:pic>
            <p:nvPicPr>
              <p:cNvPr id="12" name="Ink 11"/>
              <p:cNvPicPr/>
              <p:nvPr/>
            </p:nvPicPr>
            <p:blipFill>
              <a:blip r:embed="rId19"/>
              <a:stretch>
                <a:fillRect/>
              </a:stretch>
            </p:blipFill>
            <p:spPr>
              <a:xfrm>
                <a:off x="3260880" y="5332320"/>
                <a:ext cx="3499200" cy="141840"/>
              </a:xfrm>
              <a:prstGeom prst="rect">
                <a:avLst/>
              </a:prstGeom>
            </p:spPr>
          </p:pic>
        </mc:Fallback>
      </mc:AlternateContent>
    </p:spTree>
    <p:extLst>
      <p:ext uri="{BB962C8B-B14F-4D97-AF65-F5344CB8AC3E}">
        <p14:creationId xmlns:p14="http://schemas.microsoft.com/office/powerpoint/2010/main" val="543749987"/>
      </p:ext>
    </p:extLst>
  </p:cSld>
  <p:clrMapOvr>
    <a:masterClrMapping/>
  </p:clrMapOvr>
  <p:transition spd="med">
    <p:wipe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081E880-2853-41F7-AA29-963104FEBA12}"/>
              </a:ext>
            </a:extLst>
          </p:cNvPr>
          <p:cNvSpPr>
            <a:spLocks noGrp="1"/>
          </p:cNvSpPr>
          <p:nvPr>
            <p:ph type="title"/>
          </p:nvPr>
        </p:nvSpPr>
        <p:spPr/>
        <p:txBody>
          <a:bodyPr/>
          <a:lstStyle/>
          <a:p>
            <a:r>
              <a:rPr lang="en-US" dirty="0"/>
              <a:t>Security</a:t>
            </a:r>
          </a:p>
        </p:txBody>
      </p:sp>
      <p:sp>
        <p:nvSpPr>
          <p:cNvPr id="3" name="Content Placeholder 2">
            <a:extLst>
              <a:ext uri="{FF2B5EF4-FFF2-40B4-BE49-F238E27FC236}">
                <a16:creationId xmlns:a16="http://schemas.microsoft.com/office/drawing/2014/main" xmlns="" id="{4F320FBA-E60A-4135-826A-CA586FF717D9}"/>
              </a:ext>
            </a:extLst>
          </p:cNvPr>
          <p:cNvSpPr>
            <a:spLocks noGrp="1"/>
          </p:cNvSpPr>
          <p:nvPr>
            <p:ph idx="1"/>
          </p:nvPr>
        </p:nvSpPr>
        <p:spPr/>
        <p:txBody>
          <a:bodyPr/>
          <a:lstStyle/>
          <a:p>
            <a:pPr>
              <a:lnSpc>
                <a:spcPct val="90000"/>
              </a:lnSpc>
            </a:pPr>
            <a:r>
              <a:rPr lang="en-US" dirty="0"/>
              <a:t>Security</a:t>
            </a:r>
          </a:p>
          <a:p>
            <a:pPr lvl="1">
              <a:lnSpc>
                <a:spcPct val="90000"/>
              </a:lnSpc>
            </a:pPr>
            <a:r>
              <a:rPr lang="en-US" sz="2400" dirty="0"/>
              <a:t>Use a layered architecture with critical assets in the inner layers.</a:t>
            </a:r>
          </a:p>
          <a:p>
            <a:pPr lvl="2">
              <a:lnSpc>
                <a:spcPct val="90000"/>
              </a:lnSpc>
            </a:pPr>
            <a:r>
              <a:rPr lang="en-US" sz="2400" dirty="0"/>
              <a:t>If security is a critical requirement, a layered structure for the architecture should be used, with the most critical assets protected in the innermost layers and a high level of security validation applied to these layers.</a:t>
            </a:r>
          </a:p>
          <a:p>
            <a:endParaRPr lang="en-US" dirty="0"/>
          </a:p>
        </p:txBody>
      </p:sp>
      <p:sp>
        <p:nvSpPr>
          <p:cNvPr id="4" name="Date Placeholder 3">
            <a:extLst>
              <a:ext uri="{FF2B5EF4-FFF2-40B4-BE49-F238E27FC236}">
                <a16:creationId xmlns:a16="http://schemas.microsoft.com/office/drawing/2014/main" xmlns="" id="{1D1DF764-51FF-467F-9799-5D27D3B98A5E}"/>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6DEB8539-47FE-40CA-B6A0-73C0446127D8}"/>
              </a:ext>
            </a:extLst>
          </p:cNvPr>
          <p:cNvSpPr>
            <a:spLocks noGrp="1"/>
          </p:cNvSpPr>
          <p:nvPr>
            <p:ph type="sldNum" sz="quarter" idx="12"/>
          </p:nvPr>
        </p:nvSpPr>
        <p:spPr/>
        <p:txBody>
          <a:bodyPr/>
          <a:lstStyle/>
          <a:p>
            <a:fld id="{EC33B370-F672-B743-B3AF-248A63C17270}" type="slidenum">
              <a:rPr lang="en-US" smtClean="0"/>
              <a:pPr/>
              <a:t>17</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343160" y="2195640"/>
              <a:ext cx="6758280" cy="71640"/>
            </p14:xfrm>
          </p:contentPart>
        </mc:Choice>
        <mc:Fallback>
          <p:pic>
            <p:nvPicPr>
              <p:cNvPr id="6" name="Ink 5"/>
              <p:cNvPicPr/>
              <p:nvPr/>
            </p:nvPicPr>
            <p:blipFill>
              <a:blip r:embed="rId3"/>
              <a:stretch>
                <a:fillRect/>
              </a:stretch>
            </p:blipFill>
            <p:spPr>
              <a:xfrm>
                <a:off x="1327320" y="2131920"/>
                <a:ext cx="6789960" cy="1987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390680" y="2576520"/>
              <a:ext cx="1481760" cy="47880"/>
            </p14:xfrm>
          </p:contentPart>
        </mc:Choice>
        <mc:Fallback>
          <p:pic>
            <p:nvPicPr>
              <p:cNvPr id="7" name="Ink 6"/>
              <p:cNvPicPr/>
              <p:nvPr/>
            </p:nvPicPr>
            <p:blipFill>
              <a:blip r:embed="rId5"/>
              <a:stretch>
                <a:fillRect/>
              </a:stretch>
            </p:blipFill>
            <p:spPr>
              <a:xfrm>
                <a:off x="1374840" y="2513160"/>
                <a:ext cx="1513440" cy="174960"/>
              </a:xfrm>
              <a:prstGeom prst="rect">
                <a:avLst/>
              </a:prstGeom>
            </p:spPr>
          </p:pic>
        </mc:Fallback>
      </mc:AlternateContent>
    </p:spTree>
    <p:extLst>
      <p:ext uri="{BB962C8B-B14F-4D97-AF65-F5344CB8AC3E}">
        <p14:creationId xmlns:p14="http://schemas.microsoft.com/office/powerpoint/2010/main" val="1679309553"/>
      </p:ext>
    </p:extLst>
  </p:cSld>
  <p:clrMapOvr>
    <a:masterClrMapping/>
  </p:clrMapOvr>
  <p:transition spd="med">
    <p:wipe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F6A476F-9E7F-45C9-A811-A805BDAF2FE5}"/>
              </a:ext>
            </a:extLst>
          </p:cNvPr>
          <p:cNvSpPr>
            <a:spLocks noGrp="1"/>
          </p:cNvSpPr>
          <p:nvPr>
            <p:ph type="title"/>
          </p:nvPr>
        </p:nvSpPr>
        <p:spPr/>
        <p:txBody>
          <a:bodyPr/>
          <a:lstStyle/>
          <a:p>
            <a:r>
              <a:rPr lang="en-US" dirty="0"/>
              <a:t>Safety</a:t>
            </a:r>
          </a:p>
        </p:txBody>
      </p:sp>
      <p:sp>
        <p:nvSpPr>
          <p:cNvPr id="3" name="Content Placeholder 2">
            <a:extLst>
              <a:ext uri="{FF2B5EF4-FFF2-40B4-BE49-F238E27FC236}">
                <a16:creationId xmlns:a16="http://schemas.microsoft.com/office/drawing/2014/main" xmlns="" id="{BFFA2043-32B8-4215-A651-E39A01225107}"/>
              </a:ext>
            </a:extLst>
          </p:cNvPr>
          <p:cNvSpPr>
            <a:spLocks noGrp="1"/>
          </p:cNvSpPr>
          <p:nvPr>
            <p:ph idx="1"/>
          </p:nvPr>
        </p:nvSpPr>
        <p:spPr/>
        <p:txBody>
          <a:bodyPr/>
          <a:lstStyle/>
          <a:p>
            <a:pPr>
              <a:lnSpc>
                <a:spcPct val="90000"/>
              </a:lnSpc>
            </a:pPr>
            <a:r>
              <a:rPr lang="en-US" dirty="0"/>
              <a:t>Safety</a:t>
            </a:r>
          </a:p>
          <a:p>
            <a:pPr lvl="1">
              <a:lnSpc>
                <a:spcPct val="90000"/>
              </a:lnSpc>
            </a:pPr>
            <a:r>
              <a:rPr lang="en-US" sz="2400" dirty="0"/>
              <a:t>Localise safety-critical features in a small number of sub-systems.</a:t>
            </a:r>
          </a:p>
          <a:p>
            <a:pPr lvl="2">
              <a:lnSpc>
                <a:spcPct val="90000"/>
              </a:lnSpc>
            </a:pPr>
            <a:r>
              <a:rPr lang="en-US" sz="2400" dirty="0"/>
              <a:t>If safety is a critical requirement, the architecture should be designed so that safety-related operations are co-located in a single component or in a small number of components. </a:t>
            </a:r>
          </a:p>
          <a:p>
            <a:pPr lvl="2">
              <a:lnSpc>
                <a:spcPct val="90000"/>
              </a:lnSpc>
            </a:pPr>
            <a:r>
              <a:rPr lang="en-US" sz="2400" dirty="0"/>
              <a:t>This reduces the costs and problems of safety validation and may make it possible to provide related protection systems that can safely shut down the system in the event of failure.</a:t>
            </a:r>
          </a:p>
          <a:p>
            <a:endParaRPr lang="en-US" dirty="0"/>
          </a:p>
        </p:txBody>
      </p:sp>
      <p:sp>
        <p:nvSpPr>
          <p:cNvPr id="4" name="Date Placeholder 3">
            <a:extLst>
              <a:ext uri="{FF2B5EF4-FFF2-40B4-BE49-F238E27FC236}">
                <a16:creationId xmlns:a16="http://schemas.microsoft.com/office/drawing/2014/main" xmlns="" id="{8FAE820A-C2C6-49A2-986B-9927D8A1D946}"/>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5278DAD1-5D0E-4325-9915-CECDB67E0826}"/>
              </a:ext>
            </a:extLst>
          </p:cNvPr>
          <p:cNvSpPr>
            <a:spLocks noGrp="1"/>
          </p:cNvSpPr>
          <p:nvPr>
            <p:ph type="sldNum" sz="quarter" idx="12"/>
          </p:nvPr>
        </p:nvSpPr>
        <p:spPr/>
        <p:txBody>
          <a:bodyPr/>
          <a:lstStyle/>
          <a:p>
            <a:fld id="{EC33B370-F672-B743-B3AF-248A63C17270}" type="slidenum">
              <a:rPr lang="en-US" smtClean="0"/>
              <a:pPr/>
              <a:t>18</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252800" y="2224080"/>
              <a:ext cx="7129800" cy="47880"/>
            </p14:xfrm>
          </p:contentPart>
        </mc:Choice>
        <mc:Fallback>
          <p:pic>
            <p:nvPicPr>
              <p:cNvPr id="6" name="Ink 5"/>
              <p:cNvPicPr/>
              <p:nvPr/>
            </p:nvPicPr>
            <p:blipFill>
              <a:blip r:embed="rId3"/>
              <a:stretch>
                <a:fillRect/>
              </a:stretch>
            </p:blipFill>
            <p:spPr>
              <a:xfrm>
                <a:off x="1236960" y="2160720"/>
                <a:ext cx="716148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285920" y="2562120"/>
              <a:ext cx="1572120" cy="62280"/>
            </p14:xfrm>
          </p:contentPart>
        </mc:Choice>
        <mc:Fallback>
          <p:pic>
            <p:nvPicPr>
              <p:cNvPr id="7" name="Ink 6"/>
              <p:cNvPicPr/>
              <p:nvPr/>
            </p:nvPicPr>
            <p:blipFill>
              <a:blip r:embed="rId5"/>
              <a:stretch>
                <a:fillRect/>
              </a:stretch>
            </p:blipFill>
            <p:spPr>
              <a:xfrm>
                <a:off x="1270080" y="2498760"/>
                <a:ext cx="1603800" cy="189360"/>
              </a:xfrm>
              <a:prstGeom prst="rect">
                <a:avLst/>
              </a:prstGeom>
            </p:spPr>
          </p:pic>
        </mc:Fallback>
      </mc:AlternateContent>
    </p:spTree>
    <p:extLst>
      <p:ext uri="{BB962C8B-B14F-4D97-AF65-F5344CB8AC3E}">
        <p14:creationId xmlns:p14="http://schemas.microsoft.com/office/powerpoint/2010/main" val="2405448548"/>
      </p:ext>
    </p:extLst>
  </p:cSld>
  <p:clrMapOvr>
    <a:masterClrMapping/>
  </p:clrMapOvr>
  <p:transition spd="med">
    <p:wipe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B6CBDF6-C7A9-471E-A801-1B1D10E168F7}"/>
              </a:ext>
            </a:extLst>
          </p:cNvPr>
          <p:cNvSpPr>
            <a:spLocks noGrp="1"/>
          </p:cNvSpPr>
          <p:nvPr>
            <p:ph type="title"/>
          </p:nvPr>
        </p:nvSpPr>
        <p:spPr/>
        <p:txBody>
          <a:bodyPr/>
          <a:lstStyle/>
          <a:p>
            <a:r>
              <a:rPr lang="en-US" dirty="0"/>
              <a:t>Availability</a:t>
            </a:r>
          </a:p>
        </p:txBody>
      </p:sp>
      <p:sp>
        <p:nvSpPr>
          <p:cNvPr id="3" name="Content Placeholder 2">
            <a:extLst>
              <a:ext uri="{FF2B5EF4-FFF2-40B4-BE49-F238E27FC236}">
                <a16:creationId xmlns:a16="http://schemas.microsoft.com/office/drawing/2014/main" xmlns="" id="{B0927459-7486-4CB8-873E-68D24C261414}"/>
              </a:ext>
            </a:extLst>
          </p:cNvPr>
          <p:cNvSpPr>
            <a:spLocks noGrp="1"/>
          </p:cNvSpPr>
          <p:nvPr>
            <p:ph idx="1"/>
          </p:nvPr>
        </p:nvSpPr>
        <p:spPr/>
        <p:txBody>
          <a:bodyPr/>
          <a:lstStyle/>
          <a:p>
            <a:pPr>
              <a:lnSpc>
                <a:spcPct val="90000"/>
              </a:lnSpc>
            </a:pPr>
            <a:r>
              <a:rPr lang="en-US" dirty="0"/>
              <a:t>Availability</a:t>
            </a:r>
          </a:p>
          <a:p>
            <a:pPr lvl="1">
              <a:lnSpc>
                <a:spcPct val="90000"/>
              </a:lnSpc>
            </a:pPr>
            <a:r>
              <a:rPr lang="en-US" sz="2400" dirty="0"/>
              <a:t>Include redundant components and mechanisms for fault tolerance.</a:t>
            </a:r>
          </a:p>
          <a:p>
            <a:pPr lvl="2">
              <a:lnSpc>
                <a:spcPct val="90000"/>
              </a:lnSpc>
            </a:pPr>
            <a:r>
              <a:rPr lang="en-US" sz="2200" dirty="0"/>
              <a:t>If availability is a critical requirement, the architecture should be designed to include redundant components so that it is possible to replace and update components without stopping the system.</a:t>
            </a:r>
          </a:p>
          <a:p>
            <a:pPr lvl="2">
              <a:lnSpc>
                <a:spcPct val="90000"/>
              </a:lnSpc>
            </a:pPr>
            <a:r>
              <a:rPr lang="en-US" sz="2200" dirty="0"/>
              <a:t>The fault-tolerant system architectures (for high-availability systems).</a:t>
            </a:r>
          </a:p>
        </p:txBody>
      </p:sp>
      <p:sp>
        <p:nvSpPr>
          <p:cNvPr id="4" name="Date Placeholder 3">
            <a:extLst>
              <a:ext uri="{FF2B5EF4-FFF2-40B4-BE49-F238E27FC236}">
                <a16:creationId xmlns:a16="http://schemas.microsoft.com/office/drawing/2014/main" xmlns="" id="{A4665DEC-17FF-4B3F-A82A-9807B7938343}"/>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C2818766-80D0-421C-BB7F-EA25461E79DD}"/>
              </a:ext>
            </a:extLst>
          </p:cNvPr>
          <p:cNvSpPr>
            <a:spLocks noGrp="1"/>
          </p:cNvSpPr>
          <p:nvPr>
            <p:ph type="sldNum" sz="quarter" idx="12"/>
          </p:nvPr>
        </p:nvSpPr>
        <p:spPr/>
        <p:txBody>
          <a:bodyPr/>
          <a:lstStyle/>
          <a:p>
            <a:fld id="{EC33B370-F672-B743-B3AF-248A63C17270}" type="slidenum">
              <a:rPr lang="en-US" smtClean="0"/>
              <a:pPr/>
              <a:t>19</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314720" y="2214720"/>
              <a:ext cx="6924960" cy="52560"/>
            </p14:xfrm>
          </p:contentPart>
        </mc:Choice>
        <mc:Fallback>
          <p:pic>
            <p:nvPicPr>
              <p:cNvPr id="6" name="Ink 5"/>
              <p:cNvPicPr/>
              <p:nvPr/>
            </p:nvPicPr>
            <p:blipFill>
              <a:blip r:embed="rId3"/>
              <a:stretch>
                <a:fillRect/>
              </a:stretch>
            </p:blipFill>
            <p:spPr>
              <a:xfrm>
                <a:off x="1298520" y="2151000"/>
                <a:ext cx="6957000" cy="17964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1357560" y="2585880"/>
              <a:ext cx="1928880" cy="10080"/>
            </p14:xfrm>
          </p:contentPart>
        </mc:Choice>
        <mc:Fallback>
          <p:pic>
            <p:nvPicPr>
              <p:cNvPr id="7" name="Ink 6"/>
              <p:cNvPicPr/>
              <p:nvPr/>
            </p:nvPicPr>
            <p:blipFill>
              <a:blip r:embed="rId5"/>
              <a:stretch>
                <a:fillRect/>
              </a:stretch>
            </p:blipFill>
            <p:spPr>
              <a:xfrm>
                <a:off x="1341720" y="2522520"/>
                <a:ext cx="196092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2286000" y="4267080"/>
              <a:ext cx="2424600" cy="33840"/>
            </p14:xfrm>
          </p:contentPart>
        </mc:Choice>
        <mc:Fallback>
          <p:pic>
            <p:nvPicPr>
              <p:cNvPr id="8" name="Ink 7"/>
              <p:cNvPicPr/>
              <p:nvPr/>
            </p:nvPicPr>
            <p:blipFill>
              <a:blip r:embed="rId7"/>
              <a:stretch>
                <a:fillRect/>
              </a:stretch>
            </p:blipFill>
            <p:spPr>
              <a:xfrm>
                <a:off x="2270160" y="4203720"/>
                <a:ext cx="2456280" cy="160560"/>
              </a:xfrm>
              <a:prstGeom prst="rect">
                <a:avLst/>
              </a:prstGeom>
            </p:spPr>
          </p:pic>
        </mc:Fallback>
      </mc:AlternateContent>
    </p:spTree>
    <p:extLst>
      <p:ext uri="{BB962C8B-B14F-4D97-AF65-F5344CB8AC3E}">
        <p14:creationId xmlns:p14="http://schemas.microsoft.com/office/powerpoint/2010/main" val="677698553"/>
      </p:ext>
    </p:extLst>
  </p:cSld>
  <p:clrMapOvr>
    <a:masterClrMapping/>
  </p:clrMapOvr>
  <p:transition spd="med">
    <p:wipe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CB06940-B014-463E-B732-BF72795FEF92}"/>
              </a:ext>
            </a:extLst>
          </p:cNvPr>
          <p:cNvSpPr>
            <a:spLocks noGrp="1"/>
          </p:cNvSpPr>
          <p:nvPr>
            <p:ph type="title"/>
          </p:nvPr>
        </p:nvSpPr>
        <p:spPr/>
        <p:txBody>
          <a:bodyPr/>
          <a:lstStyle/>
          <a:p>
            <a:r>
              <a:rPr lang="en-US" dirty="0"/>
              <a:t>Reference - Text Book:</a:t>
            </a:r>
          </a:p>
        </p:txBody>
      </p:sp>
      <p:sp>
        <p:nvSpPr>
          <p:cNvPr id="3" name="Content Placeholder 2">
            <a:extLst>
              <a:ext uri="{FF2B5EF4-FFF2-40B4-BE49-F238E27FC236}">
                <a16:creationId xmlns:a16="http://schemas.microsoft.com/office/drawing/2014/main" xmlns="" id="{C9667C07-9BB7-4EBC-B6B2-505E34CD917E}"/>
              </a:ext>
            </a:extLst>
          </p:cNvPr>
          <p:cNvSpPr>
            <a:spLocks noGrp="1"/>
          </p:cNvSpPr>
          <p:nvPr>
            <p:ph idx="1"/>
          </p:nvPr>
        </p:nvSpPr>
        <p:spPr/>
        <p:txBody>
          <a:bodyPr/>
          <a:lstStyle/>
          <a:p>
            <a:pPr>
              <a:buFont typeface="Wingdings" panose="05000000000000000000" pitchFamily="2" charset="2"/>
              <a:buChar char="§"/>
            </a:pPr>
            <a:r>
              <a:rPr lang="en-US" dirty="0">
                <a:solidFill>
                  <a:schemeClr val="tx1"/>
                </a:solidFill>
              </a:rPr>
              <a:t>Chapter 6 of </a:t>
            </a:r>
            <a:r>
              <a:rPr lang="en-US" dirty="0">
                <a:solidFill>
                  <a:srgbClr val="0070C0"/>
                </a:solidFill>
              </a:rPr>
              <a:t>Software Engineering book </a:t>
            </a:r>
            <a:r>
              <a:rPr lang="en-US" dirty="0">
                <a:solidFill>
                  <a:schemeClr val="tx1"/>
                </a:solidFill>
              </a:rPr>
              <a:t>- by Ian Sommerville. l0th Edition. Addison Wesley, 2015,  ISBN-10: 0137035152.</a:t>
            </a:r>
          </a:p>
        </p:txBody>
      </p:sp>
      <p:sp>
        <p:nvSpPr>
          <p:cNvPr id="4" name="Slide Number Placeholder 3">
            <a:extLst>
              <a:ext uri="{FF2B5EF4-FFF2-40B4-BE49-F238E27FC236}">
                <a16:creationId xmlns:a16="http://schemas.microsoft.com/office/drawing/2014/main" xmlns="" id="{2CE56E8D-990B-4150-825B-36A4BD3F2F43}"/>
              </a:ext>
            </a:extLst>
          </p:cNvPr>
          <p:cNvSpPr>
            <a:spLocks noGrp="1"/>
          </p:cNvSpPr>
          <p:nvPr>
            <p:ph type="sldNum" sz="quarter" idx="12"/>
          </p:nvPr>
        </p:nvSpPr>
        <p:spPr/>
        <p:txBody>
          <a:bodyPr/>
          <a:lstStyle/>
          <a:p>
            <a:pPr>
              <a:defRPr/>
            </a:pPr>
            <a:fld id="{825F70CE-84E9-D04C-9B15-10C693AA0F2A}" type="slidenum">
              <a:rPr lang="en-US" smtClean="0"/>
              <a:pPr>
                <a:defRPr/>
              </a:pPr>
              <a:t>2</a:t>
            </a:fld>
            <a:endParaRPr lang="en-US"/>
          </a:p>
        </p:txBody>
      </p:sp>
    </p:spTree>
    <p:extLst>
      <p:ext uri="{BB962C8B-B14F-4D97-AF65-F5344CB8AC3E}">
        <p14:creationId xmlns:p14="http://schemas.microsoft.com/office/powerpoint/2010/main" val="283380035"/>
      </p:ext>
    </p:extLst>
  </p:cSld>
  <p:clrMapOvr>
    <a:masterClrMapping/>
  </p:clrMapOvr>
  <p:transition spd="med">
    <p:wipe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15E7B69-D2DE-4719-AEF3-061E6989559E}"/>
              </a:ext>
            </a:extLst>
          </p:cNvPr>
          <p:cNvSpPr>
            <a:spLocks noGrp="1"/>
          </p:cNvSpPr>
          <p:nvPr>
            <p:ph type="title"/>
          </p:nvPr>
        </p:nvSpPr>
        <p:spPr/>
        <p:txBody>
          <a:bodyPr/>
          <a:lstStyle/>
          <a:p>
            <a:r>
              <a:rPr lang="en-US" dirty="0"/>
              <a:t>Maintainability</a:t>
            </a:r>
          </a:p>
        </p:txBody>
      </p:sp>
      <p:sp>
        <p:nvSpPr>
          <p:cNvPr id="3" name="Content Placeholder 2">
            <a:extLst>
              <a:ext uri="{FF2B5EF4-FFF2-40B4-BE49-F238E27FC236}">
                <a16:creationId xmlns:a16="http://schemas.microsoft.com/office/drawing/2014/main" xmlns="" id="{F03E9723-3024-4F75-AE5C-88D024CCD4DA}"/>
              </a:ext>
            </a:extLst>
          </p:cNvPr>
          <p:cNvSpPr>
            <a:spLocks noGrp="1"/>
          </p:cNvSpPr>
          <p:nvPr>
            <p:ph idx="1"/>
          </p:nvPr>
        </p:nvSpPr>
        <p:spPr/>
        <p:txBody>
          <a:bodyPr/>
          <a:lstStyle/>
          <a:p>
            <a:pPr>
              <a:lnSpc>
                <a:spcPct val="90000"/>
              </a:lnSpc>
            </a:pPr>
            <a:r>
              <a:rPr lang="en-US" dirty="0"/>
              <a:t>Maintainability</a:t>
            </a:r>
          </a:p>
          <a:p>
            <a:pPr lvl="1">
              <a:lnSpc>
                <a:spcPct val="90000"/>
              </a:lnSpc>
            </a:pPr>
            <a:r>
              <a:rPr lang="en-US" sz="2400" dirty="0"/>
              <a:t>Use fine-grain, replaceable components.</a:t>
            </a:r>
            <a:endParaRPr lang="ar-SA" sz="2400" dirty="0"/>
          </a:p>
          <a:p>
            <a:pPr lvl="2">
              <a:lnSpc>
                <a:spcPct val="90000"/>
              </a:lnSpc>
            </a:pPr>
            <a:r>
              <a:rPr lang="en-US" sz="2400" dirty="0"/>
              <a:t>If maintainability is a critical requirement, the system architecture should be designed using fine-grain, self-contained components that may readily be changed. </a:t>
            </a:r>
          </a:p>
          <a:p>
            <a:pPr lvl="2">
              <a:lnSpc>
                <a:spcPct val="90000"/>
              </a:lnSpc>
            </a:pPr>
            <a:r>
              <a:rPr lang="en-US" sz="2400" dirty="0"/>
              <a:t>Producers of data should be separated from consumers, and shared data structures should be avoided.</a:t>
            </a:r>
          </a:p>
          <a:p>
            <a:endParaRPr lang="en-US" dirty="0"/>
          </a:p>
        </p:txBody>
      </p:sp>
      <p:sp>
        <p:nvSpPr>
          <p:cNvPr id="4" name="Date Placeholder 3">
            <a:extLst>
              <a:ext uri="{FF2B5EF4-FFF2-40B4-BE49-F238E27FC236}">
                <a16:creationId xmlns:a16="http://schemas.microsoft.com/office/drawing/2014/main" xmlns="" id="{E573D5A6-ECF8-40DB-8EB4-6C02DAB34697}"/>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E4B0582B-4360-478D-AAD9-CA35BC188A54}"/>
              </a:ext>
            </a:extLst>
          </p:cNvPr>
          <p:cNvSpPr>
            <a:spLocks noGrp="1"/>
          </p:cNvSpPr>
          <p:nvPr>
            <p:ph type="sldNum" sz="quarter" idx="12"/>
          </p:nvPr>
        </p:nvSpPr>
        <p:spPr/>
        <p:txBody>
          <a:bodyPr/>
          <a:lstStyle/>
          <a:p>
            <a:fld id="{EC33B370-F672-B743-B3AF-248A63C17270}" type="slidenum">
              <a:rPr lang="en-US" smtClean="0"/>
              <a:pPr/>
              <a:t>20</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1352520" y="2276640"/>
              <a:ext cx="5362920" cy="47880"/>
            </p14:xfrm>
          </p:contentPart>
        </mc:Choice>
        <mc:Fallback>
          <p:pic>
            <p:nvPicPr>
              <p:cNvPr id="6" name="Ink 5"/>
              <p:cNvPicPr/>
              <p:nvPr/>
            </p:nvPicPr>
            <p:blipFill>
              <a:blip r:embed="rId3"/>
              <a:stretch>
                <a:fillRect/>
              </a:stretch>
            </p:blipFill>
            <p:spPr>
              <a:xfrm>
                <a:off x="1336680" y="2212920"/>
                <a:ext cx="539496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7972560" y="3009960"/>
              <a:ext cx="481320" cy="360"/>
            </p14:xfrm>
          </p:contentPart>
        </mc:Choice>
        <mc:Fallback>
          <p:pic>
            <p:nvPicPr>
              <p:cNvPr id="7" name="Ink 6"/>
              <p:cNvPicPr/>
              <p:nvPr/>
            </p:nvPicPr>
            <p:blipFill>
              <a:blip r:embed="rId5"/>
              <a:stretch>
                <a:fillRect/>
              </a:stretch>
            </p:blipFill>
            <p:spPr>
              <a:xfrm>
                <a:off x="7956720" y="2946240"/>
                <a:ext cx="51300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1710000" y="3305160"/>
              <a:ext cx="4510440" cy="47880"/>
            </p14:xfrm>
          </p:contentPart>
        </mc:Choice>
        <mc:Fallback>
          <p:pic>
            <p:nvPicPr>
              <p:cNvPr id="8" name="Ink 7"/>
              <p:cNvPicPr/>
              <p:nvPr/>
            </p:nvPicPr>
            <p:blipFill>
              <a:blip r:embed="rId7"/>
              <a:stretch>
                <a:fillRect/>
              </a:stretch>
            </p:blipFill>
            <p:spPr>
              <a:xfrm>
                <a:off x="1694160" y="3241800"/>
                <a:ext cx="4542120" cy="174960"/>
              </a:xfrm>
              <a:prstGeom prst="rect">
                <a:avLst/>
              </a:prstGeom>
            </p:spPr>
          </p:pic>
        </mc:Fallback>
      </mc:AlternateContent>
    </p:spTree>
    <p:extLst>
      <p:ext uri="{BB962C8B-B14F-4D97-AF65-F5344CB8AC3E}">
        <p14:creationId xmlns:p14="http://schemas.microsoft.com/office/powerpoint/2010/main" val="2374266256"/>
      </p:ext>
    </p:extLst>
  </p:cSld>
  <p:clrMapOvr>
    <a:masterClrMapping/>
  </p:clrMapOvr>
  <p:transition spd="med">
    <p:wipe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4F693F3-47C5-4113-8FF7-AF97D3722EA0}"/>
              </a:ext>
            </a:extLst>
          </p:cNvPr>
          <p:cNvSpPr>
            <a:spLocks noGrp="1"/>
          </p:cNvSpPr>
          <p:nvPr>
            <p:ph type="title"/>
          </p:nvPr>
        </p:nvSpPr>
        <p:spPr/>
        <p:txBody>
          <a:bodyPr/>
          <a:lstStyle/>
          <a:p>
            <a:r>
              <a:rPr lang="en-US" dirty="0"/>
              <a:t>Architecture and system characteristics … cont.</a:t>
            </a:r>
          </a:p>
        </p:txBody>
      </p:sp>
      <p:sp>
        <p:nvSpPr>
          <p:cNvPr id="3" name="Content Placeholder 2">
            <a:extLst>
              <a:ext uri="{FF2B5EF4-FFF2-40B4-BE49-F238E27FC236}">
                <a16:creationId xmlns:a16="http://schemas.microsoft.com/office/drawing/2014/main" xmlns="" id="{80F3F8EB-1ABA-49C6-BF4A-4559146FD4FA}"/>
              </a:ext>
            </a:extLst>
          </p:cNvPr>
          <p:cNvSpPr>
            <a:spLocks noGrp="1"/>
          </p:cNvSpPr>
          <p:nvPr>
            <p:ph idx="1"/>
          </p:nvPr>
        </p:nvSpPr>
        <p:spPr>
          <a:xfrm>
            <a:off x="457200" y="1600200"/>
            <a:ext cx="8229600" cy="4830580"/>
          </a:xfrm>
        </p:spPr>
        <p:txBody>
          <a:bodyPr/>
          <a:lstStyle/>
          <a:p>
            <a:r>
              <a:rPr lang="en-US" sz="2200" dirty="0"/>
              <a:t>Obviously, there is potential conflict between some of these architectures. </a:t>
            </a:r>
            <a:endParaRPr lang="ar-SA" sz="2200" dirty="0"/>
          </a:p>
          <a:p>
            <a:r>
              <a:rPr lang="en-US" sz="2200" dirty="0"/>
              <a:t>For example, using large components improves performance, and using small, fine-grain components improves maintainability. If both performance and maintainability are important system requirements, however, then some compromise must be found. </a:t>
            </a:r>
          </a:p>
          <a:p>
            <a:r>
              <a:rPr lang="en-US" sz="2200" dirty="0"/>
              <a:t>You can sometimes do this by using different architectural patterns or styles for separate parts of the system. </a:t>
            </a:r>
            <a:endParaRPr lang="ar-SA" sz="2200" dirty="0"/>
          </a:p>
          <a:p>
            <a:r>
              <a:rPr lang="en-US" sz="2200" dirty="0"/>
              <a:t>Security is now almost always a critical requirement, and you have to design an architecture that maintains security while also satisfying other non-functional requirements.</a:t>
            </a:r>
          </a:p>
        </p:txBody>
      </p:sp>
    </p:spTree>
    <p:extLst>
      <p:ext uri="{BB962C8B-B14F-4D97-AF65-F5344CB8AC3E}">
        <p14:creationId xmlns:p14="http://schemas.microsoft.com/office/powerpoint/2010/main" val="4192428402"/>
      </p:ext>
    </p:extLst>
  </p:cSld>
  <p:clrMapOvr>
    <a:masterClrMapping/>
  </p:clrMapOvr>
  <p:transition spd="med">
    <p:wipe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F84D4DD-6737-4C91-B807-CD28467C19E6}"/>
              </a:ext>
            </a:extLst>
          </p:cNvPr>
          <p:cNvSpPr>
            <a:spLocks noGrp="1"/>
          </p:cNvSpPr>
          <p:nvPr>
            <p:ph type="title"/>
          </p:nvPr>
        </p:nvSpPr>
        <p:spPr/>
        <p:txBody>
          <a:bodyPr/>
          <a:lstStyle/>
          <a:p>
            <a:r>
              <a:rPr lang="en-US" dirty="0"/>
              <a:t>Evaluation of software architecture</a:t>
            </a:r>
          </a:p>
        </p:txBody>
      </p:sp>
      <p:sp>
        <p:nvSpPr>
          <p:cNvPr id="3" name="Content Placeholder 2">
            <a:extLst>
              <a:ext uri="{FF2B5EF4-FFF2-40B4-BE49-F238E27FC236}">
                <a16:creationId xmlns:a16="http://schemas.microsoft.com/office/drawing/2014/main" xmlns="" id="{26A95581-2997-4C9A-AA3F-2D43D3A4DD3E}"/>
              </a:ext>
            </a:extLst>
          </p:cNvPr>
          <p:cNvSpPr>
            <a:spLocks noGrp="1"/>
          </p:cNvSpPr>
          <p:nvPr>
            <p:ph idx="1"/>
          </p:nvPr>
        </p:nvSpPr>
        <p:spPr>
          <a:xfrm>
            <a:off x="457200" y="1600200"/>
            <a:ext cx="8229600" cy="4635708"/>
          </a:xfrm>
        </p:spPr>
        <p:txBody>
          <a:bodyPr/>
          <a:lstStyle/>
          <a:p>
            <a:r>
              <a:rPr lang="en-US" dirty="0"/>
              <a:t>Evaluating an architectural design is difficult because the true test of an architecture is how well the system meets its functional and non-functional requirements when it is in use. </a:t>
            </a:r>
          </a:p>
          <a:p>
            <a:r>
              <a:rPr lang="en-US" dirty="0"/>
              <a:t>However, you can do some evaluation by comparing your design against reference architectures or generic architectural patterns. </a:t>
            </a:r>
          </a:p>
          <a:p>
            <a:r>
              <a:rPr lang="en-US" dirty="0"/>
              <a:t>Bosch’s description (Bosch 2000) of the non-functional characteristics of some architectural patterns can help with architectural evaluation.</a:t>
            </a:r>
          </a:p>
        </p:txBody>
      </p:sp>
    </p:spTree>
    <p:extLst>
      <p:ext uri="{BB962C8B-B14F-4D97-AF65-F5344CB8AC3E}">
        <p14:creationId xmlns:p14="http://schemas.microsoft.com/office/powerpoint/2010/main" val="1126987153"/>
      </p:ext>
    </p:extLst>
  </p:cSld>
  <p:clrMapOvr>
    <a:masterClrMapping/>
  </p:clrMapOvr>
  <p:transition spd="med">
    <p:wipe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457200" y="1905922"/>
            <a:ext cx="8229600" cy="4120123"/>
          </a:xfrm>
        </p:spPr>
        <p:txBody>
          <a:bodyPr/>
          <a:lstStyle/>
          <a:p>
            <a:r>
              <a:rPr lang="en-US" dirty="0"/>
              <a:t>Architectural design decisions include decisions on the type of application, the distribution of the system, the architectural styles to be used.</a:t>
            </a:r>
            <a:endParaRPr lang="en-GB" dirty="0"/>
          </a:p>
        </p:txBody>
      </p:sp>
      <p:sp>
        <p:nvSpPr>
          <p:cNvPr id="5" name="Slide Number Placeholder 4"/>
          <p:cNvSpPr>
            <a:spLocks noGrp="1"/>
          </p:cNvSpPr>
          <p:nvPr>
            <p:ph type="sldNum" sz="quarter" idx="12"/>
          </p:nvPr>
        </p:nvSpPr>
        <p:spPr/>
        <p:txBody>
          <a:bodyPr/>
          <a:lstStyle/>
          <a:p>
            <a:fld id="{EC33B370-F672-B743-B3AF-248A63C17270}" type="slidenum">
              <a:rPr lang="en-US" smtClean="0"/>
              <a:pPr/>
              <a:t>23</a:t>
            </a:fld>
            <a:endParaRPr lang="en-US"/>
          </a:p>
        </p:txBody>
      </p:sp>
      <p:sp>
        <p:nvSpPr>
          <p:cNvPr id="6" name="Date Placeholder 5"/>
          <p:cNvSpPr>
            <a:spLocks noGrp="1"/>
          </p:cNvSpPr>
          <p:nvPr>
            <p:ph type="dt" sz="half" idx="10"/>
          </p:nvPr>
        </p:nvSpPr>
        <p:spPr/>
        <p:txBody>
          <a:bodyPr/>
          <a:lstStyle/>
          <a:p>
            <a:fld id="{74A92B8B-2D7F-FC49-B8DF-38971076F605}" type="datetime1">
              <a:rPr lang="en-GB" smtClean="0"/>
              <a:t>01/12/2024</a:t>
            </a:fld>
            <a:endParaRPr lang="en-US"/>
          </a:p>
        </p:txBody>
      </p:sp>
    </p:spTree>
    <p:extLst>
      <p:ext uri="{BB962C8B-B14F-4D97-AF65-F5344CB8AC3E}">
        <p14:creationId xmlns:p14="http://schemas.microsoft.com/office/powerpoint/2010/main" val="3426720306"/>
      </p:ext>
    </p:extLst>
  </p:cSld>
  <p:clrMapOvr>
    <a:masterClrMapping/>
  </p:clrMapOvr>
  <p:transition spd="med">
    <p:wipe dir="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890585"/>
            <a:ext cx="7019144" cy="1470025"/>
          </a:xfrm>
        </p:spPr>
        <p:txBody>
          <a:bodyPr/>
          <a:lstStyle/>
          <a:p>
            <a:pPr algn="ctr"/>
            <a:r>
              <a:rPr lang="en-US" dirty="0">
                <a:solidFill>
                  <a:schemeClr val="tx1">
                    <a:lumMod val="50000"/>
                    <a:lumOff val="50000"/>
                  </a:schemeClr>
                </a:solidFill>
              </a:rPr>
              <a:t>Chapter 1 – Architectural Design</a:t>
            </a:r>
          </a:p>
        </p:txBody>
      </p:sp>
      <p:sp>
        <p:nvSpPr>
          <p:cNvPr id="3" name="Subtitle 2"/>
          <p:cNvSpPr>
            <a:spLocks noGrp="1"/>
          </p:cNvSpPr>
          <p:nvPr>
            <p:ph type="subTitle" idx="1"/>
          </p:nvPr>
        </p:nvSpPr>
        <p:spPr>
          <a:xfrm>
            <a:off x="685800" y="3751290"/>
            <a:ext cx="7019144" cy="2784422"/>
          </a:xfrm>
        </p:spPr>
        <p:txBody>
          <a:bodyPr/>
          <a:lstStyle/>
          <a:p>
            <a:pPr>
              <a:spcBef>
                <a:spcPct val="0"/>
              </a:spcBef>
            </a:pPr>
            <a:r>
              <a:rPr lang="en-US" sz="2000" dirty="0">
                <a:solidFill>
                  <a:schemeClr val="tx1">
                    <a:lumMod val="95000"/>
                    <a:lumOff val="5000"/>
                  </a:schemeClr>
                </a:solidFill>
                <a:latin typeface="Arial"/>
                <a:cs typeface="Arial"/>
              </a:rPr>
              <a:t>Mutah University</a:t>
            </a:r>
          </a:p>
          <a:p>
            <a:pPr>
              <a:spcBef>
                <a:spcPct val="0"/>
              </a:spcBef>
            </a:pPr>
            <a:r>
              <a:rPr lang="en-US" sz="2000" dirty="0">
                <a:solidFill>
                  <a:schemeClr val="tx1">
                    <a:lumMod val="95000"/>
                    <a:lumOff val="5000"/>
                  </a:schemeClr>
                </a:solidFill>
                <a:latin typeface="Arial"/>
                <a:cs typeface="Arial"/>
              </a:rPr>
              <a:t>Faculty of IT</a:t>
            </a:r>
          </a:p>
          <a:p>
            <a:pPr>
              <a:spcBef>
                <a:spcPct val="0"/>
              </a:spcBef>
            </a:pPr>
            <a:r>
              <a:rPr lang="en-US" sz="2000" dirty="0">
                <a:solidFill>
                  <a:schemeClr val="tx1">
                    <a:lumMod val="95000"/>
                    <a:lumOff val="5000"/>
                  </a:schemeClr>
                </a:solidFill>
                <a:latin typeface="Arial"/>
                <a:cs typeface="Arial"/>
              </a:rPr>
              <a:t>Department of Software Engineering</a:t>
            </a: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rPr>
              <a:t>Dr. Ra’Fat A. AL-</a:t>
            </a:r>
            <a:r>
              <a:rPr lang="en-US" sz="2000" dirty="0" err="1">
                <a:solidFill>
                  <a:schemeClr val="tx1">
                    <a:lumMod val="95000"/>
                    <a:lumOff val="5000"/>
                  </a:schemeClr>
                </a:solidFill>
                <a:latin typeface="Arial"/>
                <a:cs typeface="Arial"/>
              </a:rPr>
              <a:t>Msie’Deen</a:t>
            </a:r>
            <a:endParaRPr lang="en-US" sz="2000" dirty="0">
              <a:solidFill>
                <a:schemeClr val="tx1">
                  <a:lumMod val="95000"/>
                  <a:lumOff val="5000"/>
                </a:schemeClr>
              </a:solidFill>
              <a:latin typeface="Arial"/>
              <a:cs typeface="Arial"/>
            </a:endParaRPr>
          </a:p>
          <a:p>
            <a:pPr>
              <a:spcBef>
                <a:spcPct val="0"/>
              </a:spcBef>
            </a:pPr>
            <a:r>
              <a:rPr lang="en-US" sz="2000" dirty="0">
                <a:solidFill>
                  <a:schemeClr val="tx1">
                    <a:lumMod val="95000"/>
                    <a:lumOff val="5000"/>
                  </a:schemeClr>
                </a:solidFill>
                <a:latin typeface="Arial"/>
                <a:cs typeface="Arial"/>
                <a:hlinkClick r:id="rId2">
                  <a:extLst>
                    <a:ext uri="{A12FA001-AC4F-418D-AE19-62706E023703}">
                      <ahyp:hlinkClr xmlns:ahyp="http://schemas.microsoft.com/office/drawing/2018/hyperlinkcolor" xmlns="" val="tx"/>
                    </a:ext>
                  </a:extLst>
                </a:hlinkClick>
              </a:rPr>
              <a:t>rafatalmsiedeen@mutah.edu.jo</a:t>
            </a:r>
            <a:endParaRPr lang="en-US" sz="2000" dirty="0">
              <a:solidFill>
                <a:schemeClr val="tx1">
                  <a:lumMod val="95000"/>
                  <a:lumOff val="5000"/>
                </a:schemeClr>
              </a:solidFill>
              <a:latin typeface="Arial"/>
              <a:cs typeface="Arial"/>
            </a:endParaRPr>
          </a:p>
          <a:p>
            <a:pPr>
              <a:spcBef>
                <a:spcPct val="0"/>
              </a:spcBef>
            </a:pPr>
            <a:endParaRPr lang="en-US" sz="2000" dirty="0">
              <a:solidFill>
                <a:schemeClr val="tx1">
                  <a:lumMod val="95000"/>
                  <a:lumOff val="5000"/>
                </a:schemeClr>
              </a:solidFill>
              <a:latin typeface="Arial"/>
              <a:cs typeface="Arial"/>
            </a:endParaRPr>
          </a:p>
          <a:p>
            <a:pPr>
              <a:spcBef>
                <a:spcPct val="0"/>
              </a:spcBef>
            </a:pPr>
            <a:r>
              <a:rPr lang="en-US" sz="2000" dirty="0">
                <a:hlinkClick r:id="rId3"/>
              </a:rPr>
              <a:t>https://rafat66.github.io/Al-Msie-Deen/</a:t>
            </a:r>
            <a:endParaRPr lang="en-US" sz="2000" dirty="0">
              <a:solidFill>
                <a:schemeClr val="tx1">
                  <a:lumMod val="95000"/>
                  <a:lumOff val="5000"/>
                </a:schemeClr>
              </a:solidFill>
              <a:latin typeface="Arial"/>
              <a:cs typeface="Arial"/>
            </a:endParaRPr>
          </a:p>
        </p:txBody>
      </p:sp>
      <p:sp>
        <p:nvSpPr>
          <p:cNvPr id="7" name="Rectangle 6">
            <a:extLst>
              <a:ext uri="{FF2B5EF4-FFF2-40B4-BE49-F238E27FC236}">
                <a16:creationId xmlns:a16="http://schemas.microsoft.com/office/drawing/2014/main" xmlns="" id="{91799E8E-ECC8-4575-953B-22FC1F2DED35}"/>
              </a:ext>
            </a:extLst>
          </p:cNvPr>
          <p:cNvSpPr/>
          <p:nvPr/>
        </p:nvSpPr>
        <p:spPr>
          <a:xfrm>
            <a:off x="685800" y="523099"/>
            <a:ext cx="7019144" cy="830997"/>
          </a:xfrm>
          <a:prstGeom prst="rect">
            <a:avLst/>
          </a:prstGeom>
        </p:spPr>
        <p:txBody>
          <a:bodyPr wrap="square">
            <a:spAutoFit/>
          </a:bodyPr>
          <a:lstStyle/>
          <a:p>
            <a:pPr algn="ctr" fontAlgn="base">
              <a:spcBef>
                <a:spcPct val="0"/>
              </a:spcBef>
              <a:spcAft>
                <a:spcPct val="0"/>
              </a:spcAft>
            </a:pPr>
            <a:r>
              <a:rPr lang="en-US" sz="2400" b="1" dirty="0">
                <a:solidFill>
                  <a:srgbClr val="46424D"/>
                </a:solidFill>
                <a:latin typeface="Arial"/>
                <a:ea typeface="ＭＳ Ｐゴシック" charset="-128"/>
                <a:cs typeface="Arial"/>
              </a:rPr>
              <a:t>Software Architecture and Design</a:t>
            </a:r>
          </a:p>
          <a:p>
            <a:pPr algn="ctr" fontAlgn="base">
              <a:spcBef>
                <a:spcPct val="0"/>
              </a:spcBef>
              <a:spcAft>
                <a:spcPct val="0"/>
              </a:spcAft>
            </a:pPr>
            <a:endParaRPr lang="en-US" sz="2400" b="1" dirty="0">
              <a:solidFill>
                <a:srgbClr val="46424D"/>
              </a:solidFill>
              <a:latin typeface="Arial"/>
              <a:ea typeface="ＭＳ Ｐゴシック" charset="-128"/>
              <a:cs typeface="Arial"/>
            </a:endParaRPr>
          </a:p>
        </p:txBody>
      </p:sp>
    </p:spTree>
    <p:extLst>
      <p:ext uri="{BB962C8B-B14F-4D97-AF65-F5344CB8AC3E}">
        <p14:creationId xmlns:p14="http://schemas.microsoft.com/office/powerpoint/2010/main" val="4006498227"/>
      </p:ext>
    </p:extLst>
  </p:cSld>
  <p:clrMapOvr>
    <a:masterClrMapping/>
  </p:clrMapOvr>
  <p:transition spd="med">
    <p:wipe dir="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Topics covered</a:t>
            </a:r>
          </a:p>
        </p:txBody>
      </p:sp>
      <p:sp>
        <p:nvSpPr>
          <p:cNvPr id="3" name="Content Placeholder 2"/>
          <p:cNvSpPr>
            <a:spLocks noGrp="1"/>
          </p:cNvSpPr>
          <p:nvPr>
            <p:ph idx="1"/>
          </p:nvPr>
        </p:nvSpPr>
        <p:spPr/>
        <p:txBody>
          <a:bodyPr/>
          <a:lstStyle/>
          <a:p>
            <a:r>
              <a:rPr lang="en-US" dirty="0"/>
              <a:t>Architectural design decisions</a:t>
            </a:r>
            <a:endParaRPr lang="en-GB" dirty="0"/>
          </a:p>
          <a:p>
            <a:r>
              <a:rPr lang="en-US" dirty="0"/>
              <a:t>Architectural views</a:t>
            </a:r>
            <a:endParaRPr lang="en-GB" dirty="0"/>
          </a:p>
          <a:p>
            <a:r>
              <a:rPr lang="en-US" dirty="0"/>
              <a:t>Architectural patterns</a:t>
            </a:r>
            <a:endParaRPr lang="en-GB" dirty="0"/>
          </a:p>
          <a:p>
            <a:r>
              <a:rPr lang="en-US" dirty="0"/>
              <a:t>Application architectures</a:t>
            </a:r>
            <a:endParaRPr lang="en-GB" dirty="0"/>
          </a:p>
          <a:p>
            <a:endParaRPr lang="en-US" dirty="0"/>
          </a:p>
        </p:txBody>
      </p:sp>
      <p:sp>
        <p:nvSpPr>
          <p:cNvPr id="4" name="Slide Number Placeholder 3"/>
          <p:cNvSpPr>
            <a:spLocks noGrp="1"/>
          </p:cNvSpPr>
          <p:nvPr>
            <p:ph type="sldNum" sz="quarter" idx="12"/>
          </p:nvPr>
        </p:nvSpPr>
        <p:spPr/>
        <p:txBody>
          <a:bodyPr/>
          <a:lstStyle/>
          <a:p>
            <a:fld id="{EC33B370-F672-B743-B3AF-248A63C17270}" type="slidenum">
              <a:rPr lang="en-US" smtClean="0"/>
              <a:pPr/>
              <a:t>3</a:t>
            </a:fld>
            <a:endParaRPr lang="en-US"/>
          </a:p>
        </p:txBody>
      </p:sp>
      <p:sp>
        <p:nvSpPr>
          <p:cNvPr id="6" name="Date Placeholder 5"/>
          <p:cNvSpPr>
            <a:spLocks noGrp="1"/>
          </p:cNvSpPr>
          <p:nvPr>
            <p:ph type="dt" sz="half" idx="10"/>
          </p:nvPr>
        </p:nvSpPr>
        <p:spPr/>
        <p:txBody>
          <a:bodyPr/>
          <a:lstStyle/>
          <a:p>
            <a:fld id="{10DA222A-6274-584F-843B-597E4D81CC7C}" type="datetime1">
              <a:rPr lang="en-GB" smtClean="0"/>
              <a:t>01/12/2024</a:t>
            </a:fld>
            <a:endParaRPr lang="en-US"/>
          </a:p>
        </p:txBody>
      </p:sp>
      <mc:AlternateContent xmlns:mc="http://schemas.openxmlformats.org/markup-compatibility/2006">
        <mc:Choice xmlns:p14="http://schemas.microsoft.com/office/powerpoint/2010/main" Requires="p14">
          <p:contentPart p14:bwMode="auto" r:id="rId2">
            <p14:nvContentPartPr>
              <p14:cNvPr id="5" name="Ink 4"/>
              <p14:cNvContentPartPr/>
              <p14:nvPr/>
            </p14:nvContentPartPr>
            <p14:xfrm>
              <a:off x="3648240" y="1862280"/>
              <a:ext cx="1143360" cy="19440"/>
            </p14:xfrm>
          </p:contentPart>
        </mc:Choice>
        <mc:Fallback>
          <p:pic>
            <p:nvPicPr>
              <p:cNvPr id="5" name="Ink 4"/>
              <p:cNvPicPr/>
              <p:nvPr/>
            </p:nvPicPr>
            <p:blipFill>
              <a:blip r:embed="rId3"/>
              <a:stretch>
                <a:fillRect/>
              </a:stretch>
            </p:blipFill>
            <p:spPr>
              <a:xfrm>
                <a:off x="3632400" y="1798560"/>
                <a:ext cx="11750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2686320" y="2390760"/>
              <a:ext cx="719280" cy="19440"/>
            </p14:xfrm>
          </p:contentPart>
        </mc:Choice>
        <mc:Fallback>
          <p:pic>
            <p:nvPicPr>
              <p:cNvPr id="7" name="Ink 6"/>
              <p:cNvPicPr/>
              <p:nvPr/>
            </p:nvPicPr>
            <p:blipFill>
              <a:blip r:embed="rId5"/>
              <a:stretch>
                <a:fillRect/>
              </a:stretch>
            </p:blipFill>
            <p:spPr>
              <a:xfrm>
                <a:off x="2670120" y="2327400"/>
                <a:ext cx="751320" cy="14616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3105360" y="2919240"/>
              <a:ext cx="586080" cy="5400"/>
            </p14:xfrm>
          </p:contentPart>
        </mc:Choice>
        <mc:Fallback>
          <p:pic>
            <p:nvPicPr>
              <p:cNvPr id="8" name="Ink 7"/>
              <p:cNvPicPr/>
              <p:nvPr/>
            </p:nvPicPr>
            <p:blipFill>
              <a:blip r:embed="rId7"/>
              <a:stretch>
                <a:fillRect/>
              </a:stretch>
            </p:blipFill>
            <p:spPr>
              <a:xfrm>
                <a:off x="3089520" y="2855880"/>
                <a:ext cx="61776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2719440" y="2900520"/>
              <a:ext cx="1072080" cy="14400"/>
            </p14:xfrm>
          </p:contentPart>
        </mc:Choice>
        <mc:Fallback>
          <p:pic>
            <p:nvPicPr>
              <p:cNvPr id="9" name="Ink 8"/>
              <p:cNvPicPr/>
              <p:nvPr/>
            </p:nvPicPr>
            <p:blipFill>
              <a:blip r:embed="rId9"/>
              <a:stretch>
                <a:fillRect/>
              </a:stretch>
            </p:blipFill>
            <p:spPr>
              <a:xfrm>
                <a:off x="2703600" y="2836800"/>
                <a:ext cx="1103760" cy="14184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890640" y="3433680"/>
              <a:ext cx="3258000" cy="14760"/>
            </p14:xfrm>
          </p:contentPart>
        </mc:Choice>
        <mc:Fallback>
          <p:pic>
            <p:nvPicPr>
              <p:cNvPr id="10" name="Ink 9"/>
              <p:cNvPicPr/>
              <p:nvPr/>
            </p:nvPicPr>
            <p:blipFill>
              <a:blip r:embed="rId11"/>
              <a:stretch>
                <a:fillRect/>
              </a:stretch>
            </p:blipFill>
            <p:spPr>
              <a:xfrm>
                <a:off x="874800" y="3370320"/>
                <a:ext cx="3289680" cy="141480"/>
              </a:xfrm>
              <a:prstGeom prst="rect">
                <a:avLst/>
              </a:prstGeom>
            </p:spPr>
          </p:pic>
        </mc:Fallback>
      </mc:AlternateContent>
    </p:spTree>
  </p:cSld>
  <p:clrMapOvr>
    <a:masterClrMapping/>
  </p:clrMapOvr>
  <p:transition spd="med">
    <p:wipe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FA8FE88-ADC1-427B-80A4-2111B17120AD}"/>
              </a:ext>
            </a:extLst>
          </p:cNvPr>
          <p:cNvSpPr>
            <a:spLocks noGrp="1"/>
          </p:cNvSpPr>
          <p:nvPr>
            <p:ph type="title"/>
          </p:nvPr>
        </p:nvSpPr>
        <p:spPr/>
        <p:txBody>
          <a:bodyPr/>
          <a:lstStyle/>
          <a:p>
            <a:r>
              <a:rPr lang="en-US" dirty="0"/>
              <a:t>Use of architectural models</a:t>
            </a:r>
          </a:p>
        </p:txBody>
      </p:sp>
      <p:sp>
        <p:nvSpPr>
          <p:cNvPr id="3" name="Content Placeholder 2">
            <a:extLst>
              <a:ext uri="{FF2B5EF4-FFF2-40B4-BE49-F238E27FC236}">
                <a16:creationId xmlns:a16="http://schemas.microsoft.com/office/drawing/2014/main" xmlns="" id="{BCBD95BF-4920-46E2-A932-A172779D6AFD}"/>
              </a:ext>
            </a:extLst>
          </p:cNvPr>
          <p:cNvSpPr>
            <a:spLocks noGrp="1"/>
          </p:cNvSpPr>
          <p:nvPr>
            <p:ph idx="1"/>
          </p:nvPr>
        </p:nvSpPr>
        <p:spPr/>
        <p:txBody>
          <a:bodyPr/>
          <a:lstStyle/>
          <a:p>
            <a:r>
              <a:rPr lang="en-US" dirty="0"/>
              <a:t>Ideally, if the architecture of a system is to be documented in detail, it is better to use a more rigorous notation for architectural description. </a:t>
            </a:r>
          </a:p>
          <a:p>
            <a:r>
              <a:rPr lang="en-US" dirty="0"/>
              <a:t>A more detailed and complete description means that there is less scope for misunderstanding the relationships between the architectural components. </a:t>
            </a:r>
          </a:p>
          <a:p>
            <a:endParaRPr lang="en-US" dirty="0"/>
          </a:p>
        </p:txBody>
      </p:sp>
      <p:sp>
        <p:nvSpPr>
          <p:cNvPr id="4" name="Date Placeholder 3">
            <a:extLst>
              <a:ext uri="{FF2B5EF4-FFF2-40B4-BE49-F238E27FC236}">
                <a16:creationId xmlns:a16="http://schemas.microsoft.com/office/drawing/2014/main" xmlns="" id="{B86E14AD-DDEA-4CCA-A925-BE1F3516C24C}"/>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0991A1CE-1E1F-4A69-9167-4AD20D3B52A8}"/>
              </a:ext>
            </a:extLst>
          </p:cNvPr>
          <p:cNvSpPr>
            <a:spLocks noGrp="1"/>
          </p:cNvSpPr>
          <p:nvPr>
            <p:ph type="sldNum" sz="quarter" idx="12"/>
          </p:nvPr>
        </p:nvSpPr>
        <p:spPr/>
        <p:txBody>
          <a:bodyPr/>
          <a:lstStyle/>
          <a:p>
            <a:fld id="{EC33B370-F672-B743-B3AF-248A63C17270}" type="slidenum">
              <a:rPr lang="en-US" smtClean="0"/>
              <a:pPr/>
              <a:t>4</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876240" y="2209680"/>
              <a:ext cx="2796120" cy="24120"/>
            </p14:xfrm>
          </p:contentPart>
        </mc:Choice>
        <mc:Fallback>
          <p:pic>
            <p:nvPicPr>
              <p:cNvPr id="6" name="Ink 5"/>
              <p:cNvPicPr/>
              <p:nvPr/>
            </p:nvPicPr>
            <p:blipFill>
              <a:blip r:embed="rId3"/>
              <a:stretch>
                <a:fillRect/>
              </a:stretch>
            </p:blipFill>
            <p:spPr>
              <a:xfrm>
                <a:off x="860400" y="2146320"/>
                <a:ext cx="2827800" cy="151200"/>
              </a:xfrm>
              <a:prstGeom prst="rect">
                <a:avLst/>
              </a:prstGeom>
            </p:spPr>
          </p:pic>
        </mc:Fallback>
      </mc:AlternateContent>
    </p:spTree>
    <p:extLst>
      <p:ext uri="{BB962C8B-B14F-4D97-AF65-F5344CB8AC3E}">
        <p14:creationId xmlns:p14="http://schemas.microsoft.com/office/powerpoint/2010/main" val="2173449433"/>
      </p:ext>
    </p:extLst>
  </p:cSld>
  <p:clrMapOvr>
    <a:masterClrMapping/>
  </p:clrMapOvr>
  <p:transition spd="med">
    <p:wipe dir="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3119"/>
            <a:ext cx="9144000" cy="1143000"/>
          </a:xfrm>
        </p:spPr>
        <p:txBody>
          <a:bodyPr/>
          <a:lstStyle/>
          <a:p>
            <a:pPr algn="ctr"/>
            <a:r>
              <a:rPr lang="en-US" dirty="0"/>
              <a:t>Architectural design decisions</a:t>
            </a:r>
          </a:p>
        </p:txBody>
      </p:sp>
      <p:sp>
        <p:nvSpPr>
          <p:cNvPr id="4" name="Footer Placeholder 3"/>
          <p:cNvSpPr>
            <a:spLocks noGrp="1"/>
          </p:cNvSpPr>
          <p:nvPr>
            <p:ph type="ftr" sz="quarter" idx="11"/>
          </p:nvPr>
        </p:nvSpPr>
        <p:spPr>
          <a:xfrm>
            <a:off x="3124200" y="6356350"/>
            <a:ext cx="2895600" cy="365125"/>
          </a:xfrm>
          <a:prstGeom prst="rect">
            <a:avLst/>
          </a:prstGeom>
        </p:spPr>
        <p:txBody>
          <a:bodyPr vert="horz" lIns="91440" tIns="45720" rIns="91440" bIns="45720" rtlCol="0" anchor="ctr"/>
          <a:lstStyle>
            <a:defPPr>
              <a:defRPr lang="en-US"/>
            </a:defPPr>
            <a:lvl1pPr marL="0" algn="ctr" defTabSz="457200" rtl="0" eaLnBrk="1" fontAlgn="auto" latinLnBrk="0" hangingPunct="1">
              <a:spcBef>
                <a:spcPts val="0"/>
              </a:spcBef>
              <a:spcAft>
                <a:spcPts val="0"/>
              </a:spcAft>
              <a:defRPr sz="1200" kern="1200">
                <a:solidFill>
                  <a:schemeClr val="tx1">
                    <a:tint val="75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r>
              <a:rPr lang="en-US"/>
              <a:t>Chapter 6 Architectural Design</a:t>
            </a:r>
          </a:p>
        </p:txBody>
      </p:sp>
      <p:sp>
        <p:nvSpPr>
          <p:cNvPr id="5" name="Slide Number Placeholder 4"/>
          <p:cNvSpPr>
            <a:spLocks noGrp="1"/>
          </p:cNvSpPr>
          <p:nvPr>
            <p:ph type="sldNum" sz="quarter" idx="12"/>
          </p:nvPr>
        </p:nvSpPr>
        <p:spPr/>
        <p:txBody>
          <a:bodyPr/>
          <a:lstStyle/>
          <a:p>
            <a:fld id="{EC33B370-F672-B743-B3AF-248A63C17270}" type="slidenum">
              <a:rPr lang="en-US" smtClean="0"/>
              <a:pPr/>
              <a:t>5</a:t>
            </a:fld>
            <a:endParaRPr lang="en-US"/>
          </a:p>
        </p:txBody>
      </p:sp>
      <p:sp>
        <p:nvSpPr>
          <p:cNvPr id="3" name="Date Placeholder 2"/>
          <p:cNvSpPr>
            <a:spLocks noGrp="1"/>
          </p:cNvSpPr>
          <p:nvPr>
            <p:ph type="dt" sz="half" idx="10"/>
          </p:nvPr>
        </p:nvSpPr>
        <p:spPr/>
        <p:txBody>
          <a:bodyPr/>
          <a:lstStyle/>
          <a:p>
            <a:fld id="{27A36E96-18A3-F849-B163-F417995BEE9C}" type="datetime1">
              <a:rPr lang="en-GB" smtClean="0"/>
              <a:t>01/12/2024</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376720" y="2867040"/>
              <a:ext cx="4386600" cy="28800"/>
            </p14:xfrm>
          </p:contentPart>
        </mc:Choice>
        <mc:Fallback>
          <p:pic>
            <p:nvPicPr>
              <p:cNvPr id="6" name="Ink 5"/>
              <p:cNvPicPr/>
              <p:nvPr/>
            </p:nvPicPr>
            <p:blipFill>
              <a:blip r:embed="rId3"/>
              <a:stretch>
                <a:fillRect/>
              </a:stretch>
            </p:blipFill>
            <p:spPr>
              <a:xfrm>
                <a:off x="2360880" y="2803680"/>
                <a:ext cx="4418280" cy="155880"/>
              </a:xfrm>
              <a:prstGeom prst="rect">
                <a:avLst/>
              </a:prstGeom>
            </p:spPr>
          </p:pic>
        </mc:Fallback>
      </mc:AlternateContent>
    </p:spTree>
    <p:extLst>
      <p:ext uri="{BB962C8B-B14F-4D97-AF65-F5344CB8AC3E}">
        <p14:creationId xmlns:p14="http://schemas.microsoft.com/office/powerpoint/2010/main" val="2139175805"/>
      </p:ext>
    </p:extLst>
  </p:cSld>
  <p:clrMapOvr>
    <a:masterClrMapping/>
  </p:clrMapOvr>
  <p:transition spd="med">
    <p:wipe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CBB7266-F48F-4D3E-B2C4-16D57ED8BD90}"/>
              </a:ext>
            </a:extLst>
          </p:cNvPr>
          <p:cNvSpPr>
            <a:spLocks noGrp="1"/>
          </p:cNvSpPr>
          <p:nvPr>
            <p:ph type="title"/>
          </p:nvPr>
        </p:nvSpPr>
        <p:spPr/>
        <p:txBody>
          <a:bodyPr/>
          <a:lstStyle/>
          <a:p>
            <a:r>
              <a:rPr lang="en-US" dirty="0"/>
              <a:t>Architectural design decisions</a:t>
            </a:r>
          </a:p>
        </p:txBody>
      </p:sp>
      <p:sp>
        <p:nvSpPr>
          <p:cNvPr id="3" name="Content Placeholder 2">
            <a:extLst>
              <a:ext uri="{FF2B5EF4-FFF2-40B4-BE49-F238E27FC236}">
                <a16:creationId xmlns:a16="http://schemas.microsoft.com/office/drawing/2014/main" xmlns="" id="{176CE8EB-454E-4FBF-92F7-9D2707322FBF}"/>
              </a:ext>
            </a:extLst>
          </p:cNvPr>
          <p:cNvSpPr>
            <a:spLocks noGrp="1"/>
          </p:cNvSpPr>
          <p:nvPr>
            <p:ph idx="1"/>
          </p:nvPr>
        </p:nvSpPr>
        <p:spPr/>
        <p:txBody>
          <a:bodyPr/>
          <a:lstStyle/>
          <a:p>
            <a:r>
              <a:rPr lang="en-US" dirty="0"/>
              <a:t>Architectural design is a creative process in which you design a system organization that will satisfy the functional and non-functional requirements of a system.</a:t>
            </a:r>
          </a:p>
          <a:p>
            <a:r>
              <a:rPr lang="en-US" dirty="0"/>
              <a:t>There is no formulaic architectural design process. </a:t>
            </a:r>
          </a:p>
          <a:p>
            <a:r>
              <a:rPr lang="en-US" dirty="0"/>
              <a:t>It depends on the type of system being developed, the background and experience of the system architect, and the specific requirements for the system. </a:t>
            </a:r>
          </a:p>
          <a:p>
            <a:r>
              <a:rPr lang="en-US" dirty="0"/>
              <a:t>Consequently, I think it is best to consider architectural design as a series of decisions to be made rather than a sequence of activities.</a:t>
            </a:r>
          </a:p>
        </p:txBody>
      </p:sp>
      <p:sp>
        <p:nvSpPr>
          <p:cNvPr id="4" name="Date Placeholder 3">
            <a:extLst>
              <a:ext uri="{FF2B5EF4-FFF2-40B4-BE49-F238E27FC236}">
                <a16:creationId xmlns:a16="http://schemas.microsoft.com/office/drawing/2014/main" xmlns="" id="{4AB90DD2-B2FB-44ED-BDF0-8C1AFF510B94}"/>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CE05F9A1-7BD8-4151-A0E5-F7E826C13A53}"/>
              </a:ext>
            </a:extLst>
          </p:cNvPr>
          <p:cNvSpPr>
            <a:spLocks noGrp="1"/>
          </p:cNvSpPr>
          <p:nvPr>
            <p:ph type="sldNum" sz="quarter" idx="12"/>
          </p:nvPr>
        </p:nvSpPr>
        <p:spPr/>
        <p:txBody>
          <a:bodyPr/>
          <a:lstStyle/>
          <a:p>
            <a:fld id="{EC33B370-F672-B743-B3AF-248A63C17270}" type="slidenum">
              <a:rPr lang="en-US" smtClean="0"/>
              <a:pPr/>
              <a:t>6</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4233960" y="1866960"/>
              <a:ext cx="2162520" cy="9720"/>
            </p14:xfrm>
          </p:contentPart>
        </mc:Choice>
        <mc:Fallback>
          <p:pic>
            <p:nvPicPr>
              <p:cNvPr id="6" name="Ink 5"/>
              <p:cNvPicPr/>
              <p:nvPr/>
            </p:nvPicPr>
            <p:blipFill>
              <a:blip r:embed="rId3"/>
              <a:stretch>
                <a:fillRect/>
              </a:stretch>
            </p:blipFill>
            <p:spPr>
              <a:xfrm>
                <a:off x="4218120" y="1803240"/>
                <a:ext cx="2194200" cy="13716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05040" y="2595600"/>
              <a:ext cx="1186200" cy="28800"/>
            </p14:xfrm>
          </p:contentPart>
        </mc:Choice>
        <mc:Fallback>
          <p:pic>
            <p:nvPicPr>
              <p:cNvPr id="7" name="Ink 6"/>
              <p:cNvPicPr/>
              <p:nvPr/>
            </p:nvPicPr>
            <p:blipFill>
              <a:blip r:embed="rId5"/>
              <a:stretch>
                <a:fillRect/>
              </a:stretch>
            </p:blipFill>
            <p:spPr>
              <a:xfrm>
                <a:off x="889200" y="2532240"/>
                <a:ext cx="12178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2905200" y="2567160"/>
              <a:ext cx="1810080" cy="28800"/>
            </p14:xfrm>
          </p:contentPart>
        </mc:Choice>
        <mc:Fallback>
          <p:pic>
            <p:nvPicPr>
              <p:cNvPr id="8" name="Ink 7"/>
              <p:cNvPicPr/>
              <p:nvPr/>
            </p:nvPicPr>
            <p:blipFill>
              <a:blip r:embed="rId7"/>
              <a:stretch>
                <a:fillRect/>
              </a:stretch>
            </p:blipFill>
            <p:spPr>
              <a:xfrm>
                <a:off x="2889360" y="2503440"/>
                <a:ext cx="184176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2505240" y="3110040"/>
              <a:ext cx="5077080" cy="38160"/>
            </p14:xfrm>
          </p:contentPart>
        </mc:Choice>
        <mc:Fallback>
          <p:pic>
            <p:nvPicPr>
              <p:cNvPr id="9" name="Ink 8"/>
              <p:cNvPicPr/>
              <p:nvPr/>
            </p:nvPicPr>
            <p:blipFill>
              <a:blip r:embed="rId9"/>
              <a:stretch>
                <a:fillRect/>
              </a:stretch>
            </p:blipFill>
            <p:spPr>
              <a:xfrm>
                <a:off x="2489400" y="3046320"/>
                <a:ext cx="5108760" cy="1656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0" name="Ink 9"/>
              <p14:cNvContentPartPr/>
              <p14:nvPr/>
            </p14:nvContentPartPr>
            <p14:xfrm>
              <a:off x="3324240" y="3595680"/>
              <a:ext cx="4339080" cy="43200"/>
            </p14:xfrm>
          </p:contentPart>
        </mc:Choice>
        <mc:Fallback>
          <p:pic>
            <p:nvPicPr>
              <p:cNvPr id="10" name="Ink 9"/>
              <p:cNvPicPr/>
              <p:nvPr/>
            </p:nvPicPr>
            <p:blipFill>
              <a:blip r:embed="rId11"/>
              <a:stretch>
                <a:fillRect/>
              </a:stretch>
            </p:blipFill>
            <p:spPr>
              <a:xfrm>
                <a:off x="3308400" y="3532320"/>
                <a:ext cx="437076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1" name="Ink 10"/>
              <p14:cNvContentPartPr/>
              <p14:nvPr/>
            </p14:nvContentPartPr>
            <p14:xfrm>
              <a:off x="1457280" y="4376880"/>
              <a:ext cx="2772360" cy="5040"/>
            </p14:xfrm>
          </p:contentPart>
        </mc:Choice>
        <mc:Fallback>
          <p:pic>
            <p:nvPicPr>
              <p:cNvPr id="11" name="Ink 10"/>
              <p:cNvPicPr/>
              <p:nvPr/>
            </p:nvPicPr>
            <p:blipFill>
              <a:blip r:embed="rId13"/>
              <a:stretch>
                <a:fillRect/>
              </a:stretch>
            </p:blipFill>
            <p:spPr>
              <a:xfrm>
                <a:off x="1441440" y="4313160"/>
                <a:ext cx="2804040" cy="13212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12" name="Ink 11"/>
              <p14:cNvContentPartPr/>
              <p14:nvPr/>
            </p14:nvContentPartPr>
            <p14:xfrm>
              <a:off x="924120" y="3976560"/>
              <a:ext cx="3600720" cy="19440"/>
            </p14:xfrm>
          </p:contentPart>
        </mc:Choice>
        <mc:Fallback>
          <p:pic>
            <p:nvPicPr>
              <p:cNvPr id="12" name="Ink 11"/>
              <p:cNvPicPr/>
              <p:nvPr/>
            </p:nvPicPr>
            <p:blipFill>
              <a:blip r:embed="rId15"/>
              <a:stretch>
                <a:fillRect/>
              </a:stretch>
            </p:blipFill>
            <p:spPr>
              <a:xfrm>
                <a:off x="908280" y="3913200"/>
                <a:ext cx="363240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13" name="Ink 12"/>
              <p14:cNvContentPartPr/>
              <p14:nvPr/>
            </p14:nvContentPartPr>
            <p14:xfrm>
              <a:off x="4481640" y="3995640"/>
              <a:ext cx="162360" cy="360"/>
            </p14:xfrm>
          </p:contentPart>
        </mc:Choice>
        <mc:Fallback>
          <p:pic>
            <p:nvPicPr>
              <p:cNvPr id="13" name="Ink 12"/>
              <p:cNvPicPr/>
              <p:nvPr/>
            </p:nvPicPr>
            <p:blipFill>
              <a:blip r:embed="rId17"/>
              <a:stretch>
                <a:fillRect/>
              </a:stretch>
            </p:blipFill>
            <p:spPr>
              <a:xfrm>
                <a:off x="4465800" y="3932280"/>
                <a:ext cx="19404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14" name="Ink 13"/>
              <p14:cNvContentPartPr/>
              <p14:nvPr/>
            </p14:nvContentPartPr>
            <p14:xfrm>
              <a:off x="5400720" y="4838760"/>
              <a:ext cx="1114920" cy="57600"/>
            </p14:xfrm>
          </p:contentPart>
        </mc:Choice>
        <mc:Fallback>
          <p:pic>
            <p:nvPicPr>
              <p:cNvPr id="14" name="Ink 13"/>
              <p:cNvPicPr/>
              <p:nvPr/>
            </p:nvPicPr>
            <p:blipFill>
              <a:blip r:embed="rId19"/>
              <a:stretch>
                <a:fillRect/>
              </a:stretch>
            </p:blipFill>
            <p:spPr>
              <a:xfrm>
                <a:off x="5384880" y="4775040"/>
                <a:ext cx="1146600" cy="18468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15" name="Ink 14"/>
              <p14:cNvContentPartPr/>
              <p14:nvPr/>
            </p14:nvContentPartPr>
            <p14:xfrm>
              <a:off x="2562480" y="5248440"/>
              <a:ext cx="723960" cy="9720"/>
            </p14:xfrm>
          </p:contentPart>
        </mc:Choice>
        <mc:Fallback>
          <p:pic>
            <p:nvPicPr>
              <p:cNvPr id="15" name="Ink 14"/>
              <p:cNvPicPr/>
              <p:nvPr/>
            </p:nvPicPr>
            <p:blipFill>
              <a:blip r:embed="rId21"/>
              <a:stretch>
                <a:fillRect/>
              </a:stretch>
            </p:blipFill>
            <p:spPr>
              <a:xfrm>
                <a:off x="2546640" y="5184720"/>
                <a:ext cx="756000" cy="1368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16" name="Ink 15"/>
              <p14:cNvContentPartPr/>
              <p14:nvPr/>
            </p14:nvContentPartPr>
            <p14:xfrm>
              <a:off x="3814920" y="5214960"/>
              <a:ext cx="1105200" cy="24120"/>
            </p14:xfrm>
          </p:contentPart>
        </mc:Choice>
        <mc:Fallback>
          <p:pic>
            <p:nvPicPr>
              <p:cNvPr id="16" name="Ink 15"/>
              <p:cNvPicPr/>
              <p:nvPr/>
            </p:nvPicPr>
            <p:blipFill>
              <a:blip r:embed="rId23"/>
              <a:stretch>
                <a:fillRect/>
              </a:stretch>
            </p:blipFill>
            <p:spPr>
              <a:xfrm>
                <a:off x="3799080" y="5151600"/>
                <a:ext cx="113688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17" name="Ink 16"/>
              <p14:cNvContentPartPr/>
              <p14:nvPr/>
            </p14:nvContentPartPr>
            <p14:xfrm>
              <a:off x="957240" y="5567400"/>
              <a:ext cx="2829600" cy="47880"/>
            </p14:xfrm>
          </p:contentPart>
        </mc:Choice>
        <mc:Fallback>
          <p:pic>
            <p:nvPicPr>
              <p:cNvPr id="17" name="Ink 16"/>
              <p:cNvPicPr/>
              <p:nvPr/>
            </p:nvPicPr>
            <p:blipFill>
              <a:blip r:embed="rId25"/>
              <a:stretch>
                <a:fillRect/>
              </a:stretch>
            </p:blipFill>
            <p:spPr>
              <a:xfrm>
                <a:off x="941400" y="5504040"/>
                <a:ext cx="2861280" cy="174960"/>
              </a:xfrm>
              <a:prstGeom prst="rect">
                <a:avLst/>
              </a:prstGeom>
            </p:spPr>
          </p:pic>
        </mc:Fallback>
      </mc:AlternateContent>
    </p:spTree>
    <p:extLst>
      <p:ext uri="{BB962C8B-B14F-4D97-AF65-F5344CB8AC3E}">
        <p14:creationId xmlns:p14="http://schemas.microsoft.com/office/powerpoint/2010/main" val="3937565718"/>
      </p:ext>
    </p:extLst>
  </p:cSld>
  <p:clrMapOvr>
    <a:masterClrMapping/>
  </p:clrMapOvr>
  <p:transition spd="med">
    <p:wipe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C2B021E2-6D6E-48CD-B849-5C96944FAF4A}"/>
              </a:ext>
            </a:extLst>
          </p:cNvPr>
          <p:cNvSpPr>
            <a:spLocks noGrp="1"/>
          </p:cNvSpPr>
          <p:nvPr>
            <p:ph type="title"/>
          </p:nvPr>
        </p:nvSpPr>
        <p:spPr/>
        <p:txBody>
          <a:bodyPr/>
          <a:lstStyle/>
          <a:p>
            <a:r>
              <a:rPr lang="en-US" dirty="0"/>
              <a:t>Architectural design decisions … cont.</a:t>
            </a:r>
          </a:p>
        </p:txBody>
      </p:sp>
      <p:sp>
        <p:nvSpPr>
          <p:cNvPr id="3" name="Content Placeholder 2">
            <a:extLst>
              <a:ext uri="{FF2B5EF4-FFF2-40B4-BE49-F238E27FC236}">
                <a16:creationId xmlns:a16="http://schemas.microsoft.com/office/drawing/2014/main" xmlns="" id="{2CC195FB-F355-4112-B933-DCB6B4016A57}"/>
              </a:ext>
            </a:extLst>
          </p:cNvPr>
          <p:cNvSpPr>
            <a:spLocks noGrp="1"/>
          </p:cNvSpPr>
          <p:nvPr>
            <p:ph idx="1"/>
          </p:nvPr>
        </p:nvSpPr>
        <p:spPr/>
        <p:txBody>
          <a:bodyPr/>
          <a:lstStyle/>
          <a:p>
            <a:r>
              <a:rPr lang="en-US" dirty="0"/>
              <a:t>Architectural design is a creative process so the process differs depending on the type of system being developed.</a:t>
            </a:r>
          </a:p>
          <a:p>
            <a:r>
              <a:rPr lang="en-US" dirty="0"/>
              <a:t>However, a number of common decisions span all design processes and these decisions affect the non-functional characteristics of the system.</a:t>
            </a:r>
          </a:p>
          <a:p>
            <a:r>
              <a:rPr lang="en-US" dirty="0"/>
              <a:t>Developing a detailed architectural description is an expensive and time-consuming process. It is practically impossible to know whether or not it is cost-effective</a:t>
            </a:r>
          </a:p>
          <a:p>
            <a:endParaRPr lang="en-US" dirty="0"/>
          </a:p>
        </p:txBody>
      </p:sp>
      <p:sp>
        <p:nvSpPr>
          <p:cNvPr id="4" name="Date Placeholder 3">
            <a:extLst>
              <a:ext uri="{FF2B5EF4-FFF2-40B4-BE49-F238E27FC236}">
                <a16:creationId xmlns:a16="http://schemas.microsoft.com/office/drawing/2014/main" xmlns="" id="{597E8D82-F5F7-407B-A538-A5693F9E99C9}"/>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55AA5E84-6EA0-4446-8079-707A9265F243}"/>
              </a:ext>
            </a:extLst>
          </p:cNvPr>
          <p:cNvSpPr>
            <a:spLocks noGrp="1"/>
          </p:cNvSpPr>
          <p:nvPr>
            <p:ph type="sldNum" sz="quarter" idx="12"/>
          </p:nvPr>
        </p:nvSpPr>
        <p:spPr/>
        <p:txBody>
          <a:bodyPr/>
          <a:lstStyle/>
          <a:p>
            <a:fld id="{EC33B370-F672-B743-B3AF-248A63C17270}" type="slidenum">
              <a:rPr lang="en-US" smtClean="0"/>
              <a:pPr/>
              <a:t>7</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2748240" y="5076720"/>
              <a:ext cx="5200920" cy="48240"/>
            </p14:xfrm>
          </p:contentPart>
        </mc:Choice>
        <mc:Fallback>
          <p:pic>
            <p:nvPicPr>
              <p:cNvPr id="6" name="Ink 5"/>
              <p:cNvPicPr/>
              <p:nvPr/>
            </p:nvPicPr>
            <p:blipFill>
              <a:blip r:embed="rId3"/>
              <a:stretch>
                <a:fillRect/>
              </a:stretch>
            </p:blipFill>
            <p:spPr>
              <a:xfrm>
                <a:off x="2732040" y="5013360"/>
                <a:ext cx="5232960" cy="174960"/>
              </a:xfrm>
              <a:prstGeom prst="rect">
                <a:avLst/>
              </a:prstGeom>
            </p:spPr>
          </p:pic>
        </mc:Fallback>
      </mc:AlternateContent>
    </p:spTree>
    <p:extLst>
      <p:ext uri="{BB962C8B-B14F-4D97-AF65-F5344CB8AC3E}">
        <p14:creationId xmlns:p14="http://schemas.microsoft.com/office/powerpoint/2010/main" val="215063049"/>
      </p:ext>
    </p:extLst>
  </p:cSld>
  <p:clrMapOvr>
    <a:masterClrMapping/>
  </p:clrMapOvr>
  <p:transition spd="med">
    <p:wipe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27D3EE7-C788-4F32-8FCE-E8925D0AD680}"/>
              </a:ext>
            </a:extLst>
          </p:cNvPr>
          <p:cNvSpPr>
            <a:spLocks noGrp="1"/>
          </p:cNvSpPr>
          <p:nvPr>
            <p:ph type="title"/>
          </p:nvPr>
        </p:nvSpPr>
        <p:spPr>
          <a:xfrm>
            <a:off x="78678" y="274638"/>
            <a:ext cx="7671754" cy="1143000"/>
          </a:xfrm>
        </p:spPr>
        <p:txBody>
          <a:bodyPr/>
          <a:lstStyle/>
          <a:p>
            <a:r>
              <a:rPr lang="en-US" dirty="0"/>
              <a:t>Architectural design decisions … cont.</a:t>
            </a:r>
          </a:p>
        </p:txBody>
      </p:sp>
      <p:pic>
        <p:nvPicPr>
          <p:cNvPr id="6" name="Content Placeholder 5" descr="6.2 Arch design questions.eps">
            <a:extLst>
              <a:ext uri="{FF2B5EF4-FFF2-40B4-BE49-F238E27FC236}">
                <a16:creationId xmlns:a16="http://schemas.microsoft.com/office/drawing/2014/main" xmlns="" id="{4025546D-3386-4773-B44D-1110DC9C0FB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8678" y="1870020"/>
            <a:ext cx="8986643" cy="4812363"/>
          </a:xfrm>
          <a:prstGeom prst="rect">
            <a:avLst/>
          </a:prstGeom>
        </p:spPr>
      </p:pic>
      <mc:AlternateContent xmlns:mc="http://schemas.openxmlformats.org/markup-compatibility/2006">
        <mc:Choice xmlns:p14="http://schemas.microsoft.com/office/powerpoint/2010/main" Requires="p14">
          <p:contentPart p14:bwMode="auto" r:id="rId3">
            <p14:nvContentPartPr>
              <p14:cNvPr id="3" name="Ink 2"/>
              <p14:cNvContentPartPr/>
              <p14:nvPr/>
            </p14:nvContentPartPr>
            <p14:xfrm>
              <a:off x="3586320" y="2138400"/>
              <a:ext cx="1724400" cy="38520"/>
            </p14:xfrm>
          </p:contentPart>
        </mc:Choice>
        <mc:Fallback>
          <p:pic>
            <p:nvPicPr>
              <p:cNvPr id="3" name="Ink 2"/>
              <p:cNvPicPr/>
              <p:nvPr/>
            </p:nvPicPr>
            <p:blipFill>
              <a:blip r:embed="rId4"/>
              <a:stretch>
                <a:fillRect/>
              </a:stretch>
            </p:blipFill>
            <p:spPr>
              <a:xfrm>
                <a:off x="3570480" y="2075040"/>
                <a:ext cx="1756080" cy="165240"/>
              </a:xfrm>
              <a:prstGeom prst="rect">
                <a:avLst/>
              </a:prstGeom>
            </p:spPr>
          </p:pic>
        </mc:Fallback>
      </mc:AlternateContent>
      <mc:AlternateContent xmlns:mc="http://schemas.openxmlformats.org/markup-compatibility/2006">
        <mc:Choice xmlns:p14="http://schemas.microsoft.com/office/powerpoint/2010/main" Requires="p14">
          <p:contentPart p14:bwMode="auto" r:id="rId5">
            <p14:nvContentPartPr>
              <p14:cNvPr id="4" name="Ink 3"/>
              <p14:cNvContentPartPr/>
              <p14:nvPr/>
            </p14:nvContentPartPr>
            <p14:xfrm>
              <a:off x="3548160" y="2338560"/>
              <a:ext cx="2024280" cy="33480"/>
            </p14:xfrm>
          </p:contentPart>
        </mc:Choice>
        <mc:Fallback>
          <p:pic>
            <p:nvPicPr>
              <p:cNvPr id="4" name="Ink 3"/>
              <p:cNvPicPr/>
              <p:nvPr/>
            </p:nvPicPr>
            <p:blipFill>
              <a:blip r:embed="rId6"/>
              <a:stretch>
                <a:fillRect/>
              </a:stretch>
            </p:blipFill>
            <p:spPr>
              <a:xfrm>
                <a:off x="3532320" y="2274840"/>
                <a:ext cx="2056320" cy="16092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5" name="Ink 4"/>
              <p14:cNvContentPartPr/>
              <p14:nvPr/>
            </p14:nvContentPartPr>
            <p14:xfrm>
              <a:off x="3510000" y="2548080"/>
              <a:ext cx="1296000" cy="28800"/>
            </p14:xfrm>
          </p:contentPart>
        </mc:Choice>
        <mc:Fallback>
          <p:pic>
            <p:nvPicPr>
              <p:cNvPr id="5" name="Ink 4"/>
              <p:cNvPicPr/>
              <p:nvPr/>
            </p:nvPicPr>
            <p:blipFill>
              <a:blip r:embed="rId8"/>
              <a:stretch>
                <a:fillRect/>
              </a:stretch>
            </p:blipFill>
            <p:spPr>
              <a:xfrm>
                <a:off x="3494160" y="2484360"/>
                <a:ext cx="132768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7" name="Ink 6"/>
              <p14:cNvContentPartPr/>
              <p14:nvPr/>
            </p14:nvContentPartPr>
            <p14:xfrm>
              <a:off x="6581880" y="2224080"/>
              <a:ext cx="2238840" cy="43200"/>
            </p14:xfrm>
          </p:contentPart>
        </mc:Choice>
        <mc:Fallback>
          <p:pic>
            <p:nvPicPr>
              <p:cNvPr id="7" name="Ink 6"/>
              <p:cNvPicPr/>
              <p:nvPr/>
            </p:nvPicPr>
            <p:blipFill>
              <a:blip r:embed="rId10"/>
              <a:stretch>
                <a:fillRect/>
              </a:stretch>
            </p:blipFill>
            <p:spPr>
              <a:xfrm>
                <a:off x="6566040" y="2160720"/>
                <a:ext cx="2270520" cy="16992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8" name="Ink 7"/>
              <p14:cNvContentPartPr/>
              <p14:nvPr/>
            </p14:nvContentPartPr>
            <p14:xfrm>
              <a:off x="6586560" y="2428920"/>
              <a:ext cx="1557720" cy="62280"/>
            </p14:xfrm>
          </p:contentPart>
        </mc:Choice>
        <mc:Fallback>
          <p:pic>
            <p:nvPicPr>
              <p:cNvPr id="8" name="Ink 7"/>
              <p:cNvPicPr/>
              <p:nvPr/>
            </p:nvPicPr>
            <p:blipFill>
              <a:blip r:embed="rId12"/>
              <a:stretch>
                <a:fillRect/>
              </a:stretch>
            </p:blipFill>
            <p:spPr>
              <a:xfrm>
                <a:off x="6570720" y="2365200"/>
                <a:ext cx="1589400" cy="18936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9" name="Ink 8"/>
              <p14:cNvContentPartPr/>
              <p14:nvPr/>
            </p14:nvContentPartPr>
            <p14:xfrm>
              <a:off x="6600960" y="4048200"/>
              <a:ext cx="991080" cy="24120"/>
            </p14:xfrm>
          </p:contentPart>
        </mc:Choice>
        <mc:Fallback>
          <p:pic>
            <p:nvPicPr>
              <p:cNvPr id="9" name="Ink 8"/>
              <p:cNvPicPr/>
              <p:nvPr/>
            </p:nvPicPr>
            <p:blipFill>
              <a:blip r:embed="rId14"/>
              <a:stretch>
                <a:fillRect/>
              </a:stretch>
            </p:blipFill>
            <p:spPr>
              <a:xfrm>
                <a:off x="6585120" y="3984480"/>
                <a:ext cx="102276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10" name="Ink 9"/>
              <p14:cNvContentPartPr/>
              <p14:nvPr/>
            </p14:nvContentPartPr>
            <p14:xfrm>
              <a:off x="7686720" y="4081320"/>
              <a:ext cx="1243440" cy="29160"/>
            </p14:xfrm>
          </p:contentPart>
        </mc:Choice>
        <mc:Fallback>
          <p:pic>
            <p:nvPicPr>
              <p:cNvPr id="10" name="Ink 9"/>
              <p:cNvPicPr/>
              <p:nvPr/>
            </p:nvPicPr>
            <p:blipFill>
              <a:blip r:embed="rId16"/>
              <a:stretch>
                <a:fillRect/>
              </a:stretch>
            </p:blipFill>
            <p:spPr>
              <a:xfrm>
                <a:off x="7670880" y="4017960"/>
                <a:ext cx="1275120" cy="15588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11" name="Ink 10"/>
              <p14:cNvContentPartPr/>
              <p14:nvPr/>
            </p14:nvContentPartPr>
            <p14:xfrm>
              <a:off x="6519960" y="4276800"/>
              <a:ext cx="2190960" cy="47880"/>
            </p14:xfrm>
          </p:contentPart>
        </mc:Choice>
        <mc:Fallback>
          <p:pic>
            <p:nvPicPr>
              <p:cNvPr id="11" name="Ink 10"/>
              <p:cNvPicPr/>
              <p:nvPr/>
            </p:nvPicPr>
            <p:blipFill>
              <a:blip r:embed="rId18"/>
              <a:stretch>
                <a:fillRect/>
              </a:stretch>
            </p:blipFill>
            <p:spPr>
              <a:xfrm>
                <a:off x="6504120" y="4213080"/>
                <a:ext cx="2223000" cy="17496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12" name="Ink 11"/>
              <p14:cNvContentPartPr/>
              <p14:nvPr/>
            </p14:nvContentPartPr>
            <p14:xfrm>
              <a:off x="6658200" y="4495680"/>
              <a:ext cx="1943280" cy="19440"/>
            </p14:xfrm>
          </p:contentPart>
        </mc:Choice>
        <mc:Fallback>
          <p:pic>
            <p:nvPicPr>
              <p:cNvPr id="12" name="Ink 11"/>
              <p:cNvPicPr/>
              <p:nvPr/>
            </p:nvPicPr>
            <p:blipFill>
              <a:blip r:embed="rId20"/>
              <a:stretch>
                <a:fillRect/>
              </a:stretch>
            </p:blipFill>
            <p:spPr>
              <a:xfrm>
                <a:off x="6642360" y="4432320"/>
                <a:ext cx="19749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13" name="Ink 12"/>
              <p14:cNvContentPartPr/>
              <p14:nvPr/>
            </p14:nvContentPartPr>
            <p14:xfrm>
              <a:off x="6701040" y="5967360"/>
              <a:ext cx="2115000" cy="57600"/>
            </p14:xfrm>
          </p:contentPart>
        </mc:Choice>
        <mc:Fallback>
          <p:pic>
            <p:nvPicPr>
              <p:cNvPr id="13" name="Ink 12"/>
              <p:cNvPicPr/>
              <p:nvPr/>
            </p:nvPicPr>
            <p:blipFill>
              <a:blip r:embed="rId22"/>
              <a:stretch>
                <a:fillRect/>
              </a:stretch>
            </p:blipFill>
            <p:spPr>
              <a:xfrm>
                <a:off x="6685200" y="5904000"/>
                <a:ext cx="2146680" cy="18432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14" name="Ink 13"/>
              <p14:cNvContentPartPr/>
              <p14:nvPr/>
            </p14:nvContentPartPr>
            <p14:xfrm>
              <a:off x="6715080" y="6181560"/>
              <a:ext cx="1205280" cy="24480"/>
            </p14:xfrm>
          </p:contentPart>
        </mc:Choice>
        <mc:Fallback>
          <p:pic>
            <p:nvPicPr>
              <p:cNvPr id="14" name="Ink 13"/>
              <p:cNvPicPr/>
              <p:nvPr/>
            </p:nvPicPr>
            <p:blipFill>
              <a:blip r:embed="rId24"/>
              <a:stretch>
                <a:fillRect/>
              </a:stretch>
            </p:blipFill>
            <p:spPr>
              <a:xfrm>
                <a:off x="6699240" y="6118200"/>
                <a:ext cx="123732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15" name="Ink 14"/>
              <p14:cNvContentPartPr/>
              <p14:nvPr/>
            </p14:nvContentPartPr>
            <p14:xfrm>
              <a:off x="6686640" y="6419880"/>
              <a:ext cx="952920" cy="24120"/>
            </p14:xfrm>
          </p:contentPart>
        </mc:Choice>
        <mc:Fallback>
          <p:pic>
            <p:nvPicPr>
              <p:cNvPr id="15" name="Ink 14"/>
              <p:cNvPicPr/>
              <p:nvPr/>
            </p:nvPicPr>
            <p:blipFill>
              <a:blip r:embed="rId26"/>
              <a:stretch>
                <a:fillRect/>
              </a:stretch>
            </p:blipFill>
            <p:spPr>
              <a:xfrm>
                <a:off x="6670800" y="6356520"/>
                <a:ext cx="98460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16" name="Ink 15"/>
              <p14:cNvContentPartPr/>
              <p14:nvPr/>
            </p14:nvContentPartPr>
            <p14:xfrm>
              <a:off x="4800600" y="2548080"/>
              <a:ext cx="176760" cy="19440"/>
            </p14:xfrm>
          </p:contentPart>
        </mc:Choice>
        <mc:Fallback>
          <p:pic>
            <p:nvPicPr>
              <p:cNvPr id="16" name="Ink 15"/>
              <p:cNvPicPr/>
              <p:nvPr/>
            </p:nvPicPr>
            <p:blipFill>
              <a:blip r:embed="rId28"/>
              <a:stretch>
                <a:fillRect/>
              </a:stretch>
            </p:blipFill>
            <p:spPr>
              <a:xfrm>
                <a:off x="4784760" y="2484360"/>
                <a:ext cx="20844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17" name="Ink 16"/>
              <p14:cNvContentPartPr/>
              <p14:nvPr/>
            </p14:nvContentPartPr>
            <p14:xfrm>
              <a:off x="3476880" y="5934240"/>
              <a:ext cx="2310120" cy="24120"/>
            </p14:xfrm>
          </p:contentPart>
        </mc:Choice>
        <mc:Fallback>
          <p:pic>
            <p:nvPicPr>
              <p:cNvPr id="17" name="Ink 16"/>
              <p:cNvPicPr/>
              <p:nvPr/>
            </p:nvPicPr>
            <p:blipFill>
              <a:blip r:embed="rId30"/>
              <a:stretch>
                <a:fillRect/>
              </a:stretch>
            </p:blipFill>
            <p:spPr>
              <a:xfrm>
                <a:off x="3461040" y="5870520"/>
                <a:ext cx="2341800" cy="1512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18" name="Ink 17"/>
              <p14:cNvContentPartPr/>
              <p14:nvPr/>
            </p14:nvContentPartPr>
            <p14:xfrm>
              <a:off x="3505320" y="6138720"/>
              <a:ext cx="1710000" cy="14760"/>
            </p14:xfrm>
          </p:contentPart>
        </mc:Choice>
        <mc:Fallback>
          <p:pic>
            <p:nvPicPr>
              <p:cNvPr id="18" name="Ink 17"/>
              <p:cNvPicPr/>
              <p:nvPr/>
            </p:nvPicPr>
            <p:blipFill>
              <a:blip r:embed="rId32"/>
              <a:stretch>
                <a:fillRect/>
              </a:stretch>
            </p:blipFill>
            <p:spPr>
              <a:xfrm>
                <a:off x="3489480" y="6075360"/>
                <a:ext cx="1741680" cy="14148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19" name="Ink 18"/>
              <p14:cNvContentPartPr/>
              <p14:nvPr/>
            </p14:nvContentPartPr>
            <p14:xfrm>
              <a:off x="3500640" y="6353280"/>
              <a:ext cx="2115000" cy="43200"/>
            </p14:xfrm>
          </p:contentPart>
        </mc:Choice>
        <mc:Fallback>
          <p:pic>
            <p:nvPicPr>
              <p:cNvPr id="19" name="Ink 18"/>
              <p:cNvPicPr/>
              <p:nvPr/>
            </p:nvPicPr>
            <p:blipFill>
              <a:blip r:embed="rId34"/>
              <a:stretch>
                <a:fillRect/>
              </a:stretch>
            </p:blipFill>
            <p:spPr>
              <a:xfrm>
                <a:off x="3484800" y="6289560"/>
                <a:ext cx="2146680" cy="170280"/>
              </a:xfrm>
              <a:prstGeom prst="rect">
                <a:avLst/>
              </a:prstGeom>
            </p:spPr>
          </p:pic>
        </mc:Fallback>
      </mc:AlternateContent>
      <mc:AlternateContent xmlns:mc="http://schemas.openxmlformats.org/markup-compatibility/2006">
        <mc:Choice xmlns:p14="http://schemas.microsoft.com/office/powerpoint/2010/main" Requires="p14">
          <p:contentPart p14:bwMode="auto" r:id="rId35">
            <p14:nvContentPartPr>
              <p14:cNvPr id="20" name="Ink 19"/>
              <p14:cNvContentPartPr/>
              <p14:nvPr/>
            </p14:nvContentPartPr>
            <p14:xfrm>
              <a:off x="5220000" y="6162840"/>
              <a:ext cx="47880" cy="360"/>
            </p14:xfrm>
          </p:contentPart>
        </mc:Choice>
        <mc:Fallback>
          <p:pic>
            <p:nvPicPr>
              <p:cNvPr id="20" name="Ink 19"/>
              <p:cNvPicPr/>
              <p:nvPr/>
            </p:nvPicPr>
            <p:blipFill>
              <a:blip r:embed="rId36"/>
              <a:stretch>
                <a:fillRect/>
              </a:stretch>
            </p:blipFill>
            <p:spPr>
              <a:xfrm>
                <a:off x="5203800" y="6099120"/>
                <a:ext cx="79920" cy="127440"/>
              </a:xfrm>
              <a:prstGeom prst="rect">
                <a:avLst/>
              </a:prstGeom>
            </p:spPr>
          </p:pic>
        </mc:Fallback>
      </mc:AlternateContent>
      <mc:AlternateContent xmlns:mc="http://schemas.openxmlformats.org/markup-compatibility/2006">
        <mc:Choice xmlns:p14="http://schemas.microsoft.com/office/powerpoint/2010/main" Requires="p14">
          <p:contentPart p14:bwMode="auto" r:id="rId37">
            <p14:nvContentPartPr>
              <p14:cNvPr id="21" name="Ink 20"/>
              <p14:cNvContentPartPr/>
              <p14:nvPr/>
            </p14:nvContentPartPr>
            <p14:xfrm>
              <a:off x="3505320" y="6539040"/>
              <a:ext cx="995760" cy="24120"/>
            </p14:xfrm>
          </p:contentPart>
        </mc:Choice>
        <mc:Fallback>
          <p:pic>
            <p:nvPicPr>
              <p:cNvPr id="21" name="Ink 20"/>
              <p:cNvPicPr/>
              <p:nvPr/>
            </p:nvPicPr>
            <p:blipFill>
              <a:blip r:embed="rId38"/>
              <a:stretch>
                <a:fillRect/>
              </a:stretch>
            </p:blipFill>
            <p:spPr>
              <a:xfrm>
                <a:off x="3489480" y="6475320"/>
                <a:ext cx="1027440" cy="151200"/>
              </a:xfrm>
              <a:prstGeom prst="rect">
                <a:avLst/>
              </a:prstGeom>
            </p:spPr>
          </p:pic>
        </mc:Fallback>
      </mc:AlternateContent>
    </p:spTree>
    <p:extLst>
      <p:ext uri="{BB962C8B-B14F-4D97-AF65-F5344CB8AC3E}">
        <p14:creationId xmlns:p14="http://schemas.microsoft.com/office/powerpoint/2010/main" val="215008241"/>
      </p:ext>
    </p:extLst>
  </p:cSld>
  <p:clrMapOvr>
    <a:masterClrMapping/>
  </p:clrMapOvr>
  <p:transition spd="med">
    <p:wipe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AC96B0DD-5B5E-42D1-8099-E326ACC2C666}"/>
              </a:ext>
            </a:extLst>
          </p:cNvPr>
          <p:cNvSpPr>
            <a:spLocks noGrp="1"/>
          </p:cNvSpPr>
          <p:nvPr>
            <p:ph type="title"/>
          </p:nvPr>
        </p:nvSpPr>
        <p:spPr/>
        <p:txBody>
          <a:bodyPr/>
          <a:lstStyle/>
          <a:p>
            <a:r>
              <a:rPr lang="en-US" dirty="0"/>
              <a:t>Architectural design decisions … cont.</a:t>
            </a:r>
          </a:p>
        </p:txBody>
      </p:sp>
      <p:sp>
        <p:nvSpPr>
          <p:cNvPr id="3" name="Content Placeholder 2">
            <a:extLst>
              <a:ext uri="{FF2B5EF4-FFF2-40B4-BE49-F238E27FC236}">
                <a16:creationId xmlns:a16="http://schemas.microsoft.com/office/drawing/2014/main" xmlns="" id="{6D1D3A93-140D-40AE-89C4-544D670F56D9}"/>
              </a:ext>
            </a:extLst>
          </p:cNvPr>
          <p:cNvSpPr>
            <a:spLocks noGrp="1"/>
          </p:cNvSpPr>
          <p:nvPr>
            <p:ph idx="1"/>
          </p:nvPr>
        </p:nvSpPr>
        <p:spPr>
          <a:xfrm>
            <a:off x="457200" y="1900002"/>
            <a:ext cx="8229600" cy="4141034"/>
          </a:xfrm>
        </p:spPr>
        <p:txBody>
          <a:bodyPr/>
          <a:lstStyle/>
          <a:p>
            <a:r>
              <a:rPr lang="en-US" dirty="0"/>
              <a:t>During the architectural design process, system </a:t>
            </a:r>
            <a:r>
              <a:rPr lang="en-US" b="1" dirty="0"/>
              <a:t>architects</a:t>
            </a:r>
            <a:r>
              <a:rPr lang="en-US" dirty="0"/>
              <a:t> have to make a number of structural decisions that profoundly affect the system and its development process. Based on their knowledge and experience, they have to consider the fundamental questions shown in previous </a:t>
            </a:r>
            <a:r>
              <a:rPr lang="en-US" b="1" dirty="0"/>
              <a:t>Figure</a:t>
            </a:r>
            <a:r>
              <a:rPr lang="en-US" dirty="0"/>
              <a:t>.</a:t>
            </a:r>
          </a:p>
        </p:txBody>
      </p:sp>
      <p:sp>
        <p:nvSpPr>
          <p:cNvPr id="4" name="Date Placeholder 3">
            <a:extLst>
              <a:ext uri="{FF2B5EF4-FFF2-40B4-BE49-F238E27FC236}">
                <a16:creationId xmlns:a16="http://schemas.microsoft.com/office/drawing/2014/main" xmlns="" id="{477BB9D4-993C-48D2-B723-1BC3F5287E82}"/>
              </a:ext>
            </a:extLst>
          </p:cNvPr>
          <p:cNvSpPr>
            <a:spLocks noGrp="1"/>
          </p:cNvSpPr>
          <p:nvPr>
            <p:ph type="dt" sz="half" idx="10"/>
          </p:nvPr>
        </p:nvSpPr>
        <p:spPr/>
        <p:txBody>
          <a:bodyPr/>
          <a:lstStyle/>
          <a:p>
            <a:fld id="{1EC4D177-3FD8-1541-B11E-1C53E75416D7}" type="datetime1">
              <a:rPr lang="en-GB" smtClean="0"/>
              <a:t>01/12/2024</a:t>
            </a:fld>
            <a:endParaRPr lang="en-US"/>
          </a:p>
        </p:txBody>
      </p:sp>
      <p:sp>
        <p:nvSpPr>
          <p:cNvPr id="5" name="Slide Number Placeholder 4">
            <a:extLst>
              <a:ext uri="{FF2B5EF4-FFF2-40B4-BE49-F238E27FC236}">
                <a16:creationId xmlns:a16="http://schemas.microsoft.com/office/drawing/2014/main" xmlns="" id="{8C8675F2-C9A9-49B2-9C97-C3E9E19DF733}"/>
              </a:ext>
            </a:extLst>
          </p:cNvPr>
          <p:cNvSpPr>
            <a:spLocks noGrp="1"/>
          </p:cNvSpPr>
          <p:nvPr>
            <p:ph type="sldNum" sz="quarter" idx="12"/>
          </p:nvPr>
        </p:nvSpPr>
        <p:spPr/>
        <p:txBody>
          <a:bodyPr/>
          <a:lstStyle/>
          <a:p>
            <a:fld id="{EC33B370-F672-B743-B3AF-248A63C17270}" type="slidenum">
              <a:rPr lang="en-US" smtClean="0"/>
              <a:pPr/>
              <a:t>9</a:t>
            </a:fld>
            <a:endParaRPr lang="en-US"/>
          </a:p>
        </p:txBody>
      </p:sp>
      <mc:AlternateContent xmlns:mc="http://schemas.openxmlformats.org/markup-compatibility/2006">
        <mc:Choice xmlns:p14="http://schemas.microsoft.com/office/powerpoint/2010/main" Requires="p14">
          <p:contentPart p14:bwMode="auto" r:id="rId2">
            <p14:nvContentPartPr>
              <p14:cNvPr id="6" name="Ink 5"/>
              <p14:cNvContentPartPr/>
              <p14:nvPr/>
            </p14:nvContentPartPr>
            <p14:xfrm>
              <a:off x="6072480" y="3267000"/>
              <a:ext cx="1395720" cy="19440"/>
            </p14:xfrm>
          </p:contentPart>
        </mc:Choice>
        <mc:Fallback>
          <p:pic>
            <p:nvPicPr>
              <p:cNvPr id="6" name="Ink 5"/>
              <p:cNvPicPr/>
              <p:nvPr/>
            </p:nvPicPr>
            <p:blipFill>
              <a:blip r:embed="rId3"/>
              <a:stretch>
                <a:fillRect/>
              </a:stretch>
            </p:blipFill>
            <p:spPr>
              <a:xfrm>
                <a:off x="6056280" y="3203640"/>
                <a:ext cx="14277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4">
            <p14:nvContentPartPr>
              <p14:cNvPr id="7" name="Ink 6"/>
              <p14:cNvContentPartPr/>
              <p14:nvPr/>
            </p14:nvContentPartPr>
            <p14:xfrm>
              <a:off x="943200" y="3614760"/>
              <a:ext cx="1257480" cy="24120"/>
            </p14:xfrm>
          </p:contentPart>
        </mc:Choice>
        <mc:Fallback>
          <p:pic>
            <p:nvPicPr>
              <p:cNvPr id="7" name="Ink 6"/>
              <p:cNvPicPr/>
              <p:nvPr/>
            </p:nvPicPr>
            <p:blipFill>
              <a:blip r:embed="rId5"/>
              <a:stretch>
                <a:fillRect/>
              </a:stretch>
            </p:blipFill>
            <p:spPr>
              <a:xfrm>
                <a:off x="927360" y="3551400"/>
                <a:ext cx="1289160" cy="15084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8" name="Ink 7"/>
              <p14:cNvContentPartPr/>
              <p14:nvPr/>
            </p14:nvContentPartPr>
            <p14:xfrm>
              <a:off x="6081840" y="3610080"/>
              <a:ext cx="1500480" cy="19440"/>
            </p14:xfrm>
          </p:contentPart>
        </mc:Choice>
        <mc:Fallback>
          <p:pic>
            <p:nvPicPr>
              <p:cNvPr id="8" name="Ink 7"/>
              <p:cNvPicPr/>
              <p:nvPr/>
            </p:nvPicPr>
            <p:blipFill>
              <a:blip r:embed="rId7"/>
              <a:stretch>
                <a:fillRect/>
              </a:stretch>
            </p:blipFill>
            <p:spPr>
              <a:xfrm>
                <a:off x="6066000" y="3546360"/>
                <a:ext cx="1532160" cy="14652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9" name="Ink 8"/>
              <p14:cNvContentPartPr/>
              <p14:nvPr/>
            </p14:nvContentPartPr>
            <p14:xfrm>
              <a:off x="971640" y="3986280"/>
              <a:ext cx="4686840" cy="43200"/>
            </p14:xfrm>
          </p:contentPart>
        </mc:Choice>
        <mc:Fallback>
          <p:pic>
            <p:nvPicPr>
              <p:cNvPr id="9" name="Ink 8"/>
              <p:cNvPicPr/>
              <p:nvPr/>
            </p:nvPicPr>
            <p:blipFill>
              <a:blip r:embed="rId9"/>
              <a:stretch>
                <a:fillRect/>
              </a:stretch>
            </p:blipFill>
            <p:spPr>
              <a:xfrm>
                <a:off x="955800" y="3922560"/>
                <a:ext cx="4718520" cy="170280"/>
              </a:xfrm>
              <a:prstGeom prst="rect">
                <a:avLst/>
              </a:prstGeom>
            </p:spPr>
          </p:pic>
        </mc:Fallback>
      </mc:AlternateContent>
    </p:spTree>
    <p:extLst>
      <p:ext uri="{BB962C8B-B14F-4D97-AF65-F5344CB8AC3E}">
        <p14:creationId xmlns:p14="http://schemas.microsoft.com/office/powerpoint/2010/main" val="2543060222"/>
      </p:ext>
    </p:extLst>
  </p:cSld>
  <p:clrMapOvr>
    <a:masterClrMapping/>
  </p:clrMapOvr>
  <p:transition spd="med">
    <p:wipe dir="r"/>
  </p:transition>
  <p:timing>
    <p:tnLst>
      <p:par>
        <p:cTn id="1" dur="indefinite" restart="never" nodeType="tmRoot"/>
      </p:par>
    </p:tnLst>
  </p:timing>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SE10 slides.thmx</Template>
  <TotalTime>6036</TotalTime>
  <Words>1388</Words>
  <Application>Microsoft Office PowerPoint</Application>
  <PresentationFormat>On-screen Show (4:3)</PresentationFormat>
  <Paragraphs>142</Paragraphs>
  <Slides>24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24</vt:i4>
      </vt:variant>
    </vt:vector>
  </HeadingPairs>
  <TitlesOfParts>
    <vt:vector size="29" baseType="lpstr">
      <vt:lpstr>ＭＳ Ｐゴシック</vt:lpstr>
      <vt:lpstr>Arial</vt:lpstr>
      <vt:lpstr>Calibri</vt:lpstr>
      <vt:lpstr>Wingdings</vt:lpstr>
      <vt:lpstr>SE10 slides</vt:lpstr>
      <vt:lpstr>Chapter 1 – Architectural Design</vt:lpstr>
      <vt:lpstr>Reference - Text Book:</vt:lpstr>
      <vt:lpstr>Topics covered</vt:lpstr>
      <vt:lpstr>Use of architectural models</vt:lpstr>
      <vt:lpstr>Architectural design decisions</vt:lpstr>
      <vt:lpstr>Architectural design decisions</vt:lpstr>
      <vt:lpstr>Architectural design decisions … cont.</vt:lpstr>
      <vt:lpstr>Architectural design decisions … cont.</vt:lpstr>
      <vt:lpstr>Architectural design decisions … cont.</vt:lpstr>
      <vt:lpstr>Software product line</vt:lpstr>
      <vt:lpstr>Distributed architecture</vt:lpstr>
      <vt:lpstr>Architectural pattern or style</vt:lpstr>
      <vt:lpstr>Architecture reuse</vt:lpstr>
      <vt:lpstr>Architectural style</vt:lpstr>
      <vt:lpstr>Architecture and system characteristics</vt:lpstr>
      <vt:lpstr>Performance</vt:lpstr>
      <vt:lpstr>Security</vt:lpstr>
      <vt:lpstr>Safety</vt:lpstr>
      <vt:lpstr>Availability</vt:lpstr>
      <vt:lpstr>Maintainability</vt:lpstr>
      <vt:lpstr>Architecture and system characteristics … cont.</vt:lpstr>
      <vt:lpstr>Evaluation of software architecture</vt:lpstr>
      <vt:lpstr>Key points</vt:lpstr>
      <vt:lpstr>Chapter 1 – Architectural Design</vt:lpstr>
    </vt:vector>
  </TitlesOfParts>
  <Company>St Andrews University</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 – Chapter 6</dc:title>
  <dc:creator>Ian Sommerville</dc:creator>
  <cp:lastModifiedBy>Microsoft account</cp:lastModifiedBy>
  <cp:revision>44</cp:revision>
  <dcterms:created xsi:type="dcterms:W3CDTF">2010-01-18T20:35:25Z</dcterms:created>
  <dcterms:modified xsi:type="dcterms:W3CDTF">2024-12-01T19:33:32Z</dcterms:modified>
</cp:coreProperties>
</file>