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076A6-9A68-4573-B38D-5F81CD3DFC95}" v="1" dt="2020-12-08T07:19:53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22" autoAdjust="0"/>
    <p:restoredTop sz="72706" autoAdjust="0"/>
  </p:normalViewPr>
  <p:slideViewPr>
    <p:cSldViewPr snapToGrid="0">
      <p:cViewPr varScale="1">
        <p:scale>
          <a:sx n="59" d="100"/>
          <a:sy n="59" d="100"/>
        </p:scale>
        <p:origin x="26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Nadeem Ali. Eladaileh" userId="a9df04a0-d5d7-4210-a1a6-ba57034a4862" providerId="ADAL" clId="{6CE076A6-9A68-4573-B38D-5F81CD3DFC95}"/>
    <pc:docChg chg="custSel mod addSld delSld modSld modMainMaster">
      <pc:chgData name="Dr. Nadeem Ali. Eladaileh" userId="a9df04a0-d5d7-4210-a1a6-ba57034a4862" providerId="ADAL" clId="{6CE076A6-9A68-4573-B38D-5F81CD3DFC95}" dt="2020-12-08T07:22:02.053" v="16" actId="1076"/>
      <pc:docMkLst>
        <pc:docMk/>
      </pc:docMkLst>
      <pc:sldChg chg="modSp del mod">
        <pc:chgData name="Dr. Nadeem Ali. Eladaileh" userId="a9df04a0-d5d7-4210-a1a6-ba57034a4862" providerId="ADAL" clId="{6CE076A6-9A68-4573-B38D-5F81CD3DFC95}" dt="2020-12-08T07:21:42.380" v="9" actId="47"/>
        <pc:sldMkLst>
          <pc:docMk/>
          <pc:sldMk cId="2261565670" sldId="256"/>
        </pc:sldMkLst>
        <pc:spChg chg="mod">
          <ac:chgData name="Dr. Nadeem Ali. Eladaileh" userId="a9df04a0-d5d7-4210-a1a6-ba57034a4862" providerId="ADAL" clId="{6CE076A6-9A68-4573-B38D-5F81CD3DFC95}" dt="2020-12-08T07:19:56.497" v="1" actId="27636"/>
          <ac:spMkLst>
            <pc:docMk/>
            <pc:sldMk cId="2261565670" sldId="256"/>
            <ac:spMk id="2" creationId="{00000000-0000-0000-0000-000000000000}"/>
          </ac:spMkLst>
        </pc:spChg>
      </pc:sldChg>
      <pc:sldChg chg="modSp">
        <pc:chgData name="Dr. Nadeem Ali. Eladaileh" userId="a9df04a0-d5d7-4210-a1a6-ba57034a4862" providerId="ADAL" clId="{6CE076A6-9A68-4573-B38D-5F81CD3DFC95}" dt="2020-12-08T07:19:53.180" v="0"/>
        <pc:sldMkLst>
          <pc:docMk/>
          <pc:sldMk cId="822761260" sldId="258"/>
        </pc:sldMkLst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822761260" sldId="258"/>
            <ac:spMk id="2" creationId="{9007E8E0-769F-499D-9447-06A4C3177B42}"/>
          </ac:spMkLst>
        </pc:spChg>
      </pc:sldChg>
      <pc:sldChg chg="modSp">
        <pc:chgData name="Dr. Nadeem Ali. Eladaileh" userId="a9df04a0-d5d7-4210-a1a6-ba57034a4862" providerId="ADAL" clId="{6CE076A6-9A68-4573-B38D-5F81CD3DFC95}" dt="2020-12-08T07:19:53.180" v="0"/>
        <pc:sldMkLst>
          <pc:docMk/>
          <pc:sldMk cId="816473793" sldId="259"/>
        </pc:sldMkLst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816473793" sldId="259"/>
            <ac:spMk id="2" creationId="{2A596887-641F-4E27-8C1C-D48C82D15DD5}"/>
          </ac:spMkLst>
        </pc:spChg>
      </pc:sldChg>
      <pc:sldChg chg="modSp">
        <pc:chgData name="Dr. Nadeem Ali. Eladaileh" userId="a9df04a0-d5d7-4210-a1a6-ba57034a4862" providerId="ADAL" clId="{6CE076A6-9A68-4573-B38D-5F81CD3DFC95}" dt="2020-12-08T07:19:53.180" v="0"/>
        <pc:sldMkLst>
          <pc:docMk/>
          <pc:sldMk cId="1672227352" sldId="260"/>
        </pc:sldMkLst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1672227352" sldId="260"/>
            <ac:spMk id="2" creationId="{0057EADB-DAE6-4656-9440-85B6DC4C9004}"/>
          </ac:spMkLst>
        </pc:spChg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1672227352" sldId="260"/>
            <ac:spMk id="3" creationId="{2536278C-BB95-4BE9-9810-A3D64CC80BB4}"/>
          </ac:spMkLst>
        </pc:spChg>
      </pc:sldChg>
      <pc:sldChg chg="modSp">
        <pc:chgData name="Dr. Nadeem Ali. Eladaileh" userId="a9df04a0-d5d7-4210-a1a6-ba57034a4862" providerId="ADAL" clId="{6CE076A6-9A68-4573-B38D-5F81CD3DFC95}" dt="2020-12-08T07:19:53.180" v="0"/>
        <pc:sldMkLst>
          <pc:docMk/>
          <pc:sldMk cId="2295820692" sldId="261"/>
        </pc:sldMkLst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2295820692" sldId="261"/>
            <ac:spMk id="2" creationId="{54104551-3E61-4DC7-828B-BE542E1575A9}"/>
          </ac:spMkLst>
        </pc:spChg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2295820692" sldId="261"/>
            <ac:spMk id="3" creationId="{5BAC434D-1C49-4E93-8DC6-B96038D5A98C}"/>
          </ac:spMkLst>
        </pc:spChg>
      </pc:sldChg>
      <pc:sldChg chg="modSp">
        <pc:chgData name="Dr. Nadeem Ali. Eladaileh" userId="a9df04a0-d5d7-4210-a1a6-ba57034a4862" providerId="ADAL" clId="{6CE076A6-9A68-4573-B38D-5F81CD3DFC95}" dt="2020-12-08T07:19:53.180" v="0"/>
        <pc:sldMkLst>
          <pc:docMk/>
          <pc:sldMk cId="798181416" sldId="262"/>
        </pc:sldMkLst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798181416" sldId="262"/>
            <ac:spMk id="2" creationId="{54104551-3E61-4DC7-828B-BE542E1575A9}"/>
          </ac:spMkLst>
        </pc:spChg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798181416" sldId="262"/>
            <ac:spMk id="3" creationId="{5BAC434D-1C49-4E93-8DC6-B96038D5A98C}"/>
          </ac:spMkLst>
        </pc:spChg>
      </pc:sldChg>
      <pc:sldChg chg="modSp">
        <pc:chgData name="Dr. Nadeem Ali. Eladaileh" userId="a9df04a0-d5d7-4210-a1a6-ba57034a4862" providerId="ADAL" clId="{6CE076A6-9A68-4573-B38D-5F81CD3DFC95}" dt="2020-12-08T07:19:53.180" v="0"/>
        <pc:sldMkLst>
          <pc:docMk/>
          <pc:sldMk cId="1171730167" sldId="263"/>
        </pc:sldMkLst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1171730167" sldId="263"/>
            <ac:spMk id="2" creationId="{4677222B-8030-4D28-B203-D8AB4E6B281B}"/>
          </ac:spMkLst>
        </pc:spChg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1171730167" sldId="263"/>
            <ac:spMk id="3" creationId="{E945062F-61B5-4333-918E-DE180D093785}"/>
          </ac:spMkLst>
        </pc:spChg>
      </pc:sldChg>
      <pc:sldChg chg="modSp">
        <pc:chgData name="Dr. Nadeem Ali. Eladaileh" userId="a9df04a0-d5d7-4210-a1a6-ba57034a4862" providerId="ADAL" clId="{6CE076A6-9A68-4573-B38D-5F81CD3DFC95}" dt="2020-12-08T07:19:53.180" v="0"/>
        <pc:sldMkLst>
          <pc:docMk/>
          <pc:sldMk cId="1041287867" sldId="264"/>
        </pc:sldMkLst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1041287867" sldId="264"/>
            <ac:spMk id="2" creationId="{78D88D54-7E42-4284-8C46-951BBB6424F7}"/>
          </ac:spMkLst>
        </pc:spChg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1041287867" sldId="264"/>
            <ac:spMk id="3" creationId="{AE238561-3F76-4301-89D0-A374F418E74C}"/>
          </ac:spMkLst>
        </pc:spChg>
      </pc:sldChg>
      <pc:sldChg chg="modSp">
        <pc:chgData name="Dr. Nadeem Ali. Eladaileh" userId="a9df04a0-d5d7-4210-a1a6-ba57034a4862" providerId="ADAL" clId="{6CE076A6-9A68-4573-B38D-5F81CD3DFC95}" dt="2020-12-08T07:19:53.180" v="0"/>
        <pc:sldMkLst>
          <pc:docMk/>
          <pc:sldMk cId="2285290456" sldId="265"/>
        </pc:sldMkLst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2285290456" sldId="265"/>
            <ac:spMk id="2" creationId="{192D586E-2B43-4DBA-8EAF-7508E80AB434}"/>
          </ac:spMkLst>
        </pc:spChg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2285290456" sldId="265"/>
            <ac:spMk id="3" creationId="{18081259-F39E-4572-AC22-AD98E451018F}"/>
          </ac:spMkLst>
        </pc:spChg>
      </pc:sldChg>
      <pc:sldChg chg="modSp">
        <pc:chgData name="Dr. Nadeem Ali. Eladaileh" userId="a9df04a0-d5d7-4210-a1a6-ba57034a4862" providerId="ADAL" clId="{6CE076A6-9A68-4573-B38D-5F81CD3DFC95}" dt="2020-12-08T07:19:53.180" v="0"/>
        <pc:sldMkLst>
          <pc:docMk/>
          <pc:sldMk cId="2660500179" sldId="266"/>
        </pc:sldMkLst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2660500179" sldId="266"/>
            <ac:spMk id="2" creationId="{483D6555-141F-48F0-AC60-6C2F42226B27}"/>
          </ac:spMkLst>
        </pc:spChg>
        <pc:spChg chg="mod">
          <ac:chgData name="Dr. Nadeem Ali. Eladaileh" userId="a9df04a0-d5d7-4210-a1a6-ba57034a4862" providerId="ADAL" clId="{6CE076A6-9A68-4573-B38D-5F81CD3DFC95}" dt="2020-12-08T07:19:53.180" v="0"/>
          <ac:spMkLst>
            <pc:docMk/>
            <pc:sldMk cId="2660500179" sldId="266"/>
            <ac:spMk id="3" creationId="{582DC9FE-307C-4B9C-9332-A7FE7276D604}"/>
          </ac:spMkLst>
        </pc:spChg>
      </pc:sldChg>
      <pc:sldChg chg="addSp delSp modSp new mod setBg setClrOvrMap">
        <pc:chgData name="Dr. Nadeem Ali. Eladaileh" userId="a9df04a0-d5d7-4210-a1a6-ba57034a4862" providerId="ADAL" clId="{6CE076A6-9A68-4573-B38D-5F81CD3DFC95}" dt="2020-12-08T07:22:02.053" v="16" actId="1076"/>
        <pc:sldMkLst>
          <pc:docMk/>
          <pc:sldMk cId="2494666484" sldId="267"/>
        </pc:sldMkLst>
        <pc:spChg chg="mod">
          <ac:chgData name="Dr. Nadeem Ali. Eladaileh" userId="a9df04a0-d5d7-4210-a1a6-ba57034a4862" providerId="ADAL" clId="{6CE076A6-9A68-4573-B38D-5F81CD3DFC95}" dt="2020-12-08T07:22:02.053" v="16" actId="1076"/>
          <ac:spMkLst>
            <pc:docMk/>
            <pc:sldMk cId="2494666484" sldId="267"/>
            <ac:spMk id="2" creationId="{ED183B7A-2B52-4A2A-8847-6BE37387BF0E}"/>
          </ac:spMkLst>
        </pc:spChg>
        <pc:spChg chg="del mod">
          <ac:chgData name="Dr. Nadeem Ali. Eladaileh" userId="a9df04a0-d5d7-4210-a1a6-ba57034a4862" providerId="ADAL" clId="{6CE076A6-9A68-4573-B38D-5F81CD3DFC95}" dt="2020-12-08T07:21:04.682" v="6" actId="478"/>
          <ac:spMkLst>
            <pc:docMk/>
            <pc:sldMk cId="2494666484" sldId="267"/>
            <ac:spMk id="3" creationId="{A02EDB42-0FFF-48AE-A218-99C9DC3A06D9}"/>
          </ac:spMkLst>
        </pc:spChg>
        <pc:spChg chg="add del">
          <ac:chgData name="Dr. Nadeem Ali. Eladaileh" userId="a9df04a0-d5d7-4210-a1a6-ba57034a4862" providerId="ADAL" clId="{6CE076A6-9A68-4573-B38D-5F81CD3DFC95}" dt="2020-12-08T07:21:45.145" v="10" actId="26606"/>
          <ac:spMkLst>
            <pc:docMk/>
            <pc:sldMk cId="2494666484" sldId="267"/>
            <ac:spMk id="7" creationId="{66B332A4-D438-4773-A77F-5ED49A448D9D}"/>
          </ac:spMkLst>
        </pc:spChg>
        <pc:spChg chg="add del">
          <ac:chgData name="Dr. Nadeem Ali. Eladaileh" userId="a9df04a0-d5d7-4210-a1a6-ba57034a4862" providerId="ADAL" clId="{6CE076A6-9A68-4573-B38D-5F81CD3DFC95}" dt="2020-12-08T07:21:45.145" v="10" actId="26606"/>
          <ac:spMkLst>
            <pc:docMk/>
            <pc:sldMk cId="2494666484" sldId="267"/>
            <ac:spMk id="9" creationId="{DF9AD32D-FF05-44F4-BD4D-9CEE89B71EB9}"/>
          </ac:spMkLst>
        </pc:spChg>
        <pc:spChg chg="add">
          <ac:chgData name="Dr. Nadeem Ali. Eladaileh" userId="a9df04a0-d5d7-4210-a1a6-ba57034a4862" providerId="ADAL" clId="{6CE076A6-9A68-4573-B38D-5F81CD3DFC95}" dt="2020-12-08T07:21:45.145" v="10" actId="26606"/>
          <ac:spMkLst>
            <pc:docMk/>
            <pc:sldMk cId="2494666484" sldId="267"/>
            <ac:spMk id="14" creationId="{D278ADA9-6383-4BDD-80D2-8899A402687B}"/>
          </ac:spMkLst>
        </pc:spChg>
        <pc:spChg chg="add">
          <ac:chgData name="Dr. Nadeem Ali. Eladaileh" userId="a9df04a0-d5d7-4210-a1a6-ba57034a4862" providerId="ADAL" clId="{6CE076A6-9A68-4573-B38D-5F81CD3DFC95}" dt="2020-12-08T07:21:45.145" v="10" actId="26606"/>
          <ac:spMkLst>
            <pc:docMk/>
            <pc:sldMk cId="2494666484" sldId="267"/>
            <ac:spMk id="16" creationId="{484B7147-B0F6-40ED-B5A2-FF72BC8198B6}"/>
          </ac:spMkLst>
        </pc:spChg>
        <pc:spChg chg="add">
          <ac:chgData name="Dr. Nadeem Ali. Eladaileh" userId="a9df04a0-d5d7-4210-a1a6-ba57034a4862" providerId="ADAL" clId="{6CE076A6-9A68-4573-B38D-5F81CD3DFC95}" dt="2020-12-08T07:21:45.145" v="10" actId="26606"/>
          <ac:spMkLst>
            <pc:docMk/>
            <pc:sldMk cId="2494666484" sldId="267"/>
            <ac:spMk id="18" creationId="{B36D2DE0-0628-4A9A-A59D-7BA8B5EB3022}"/>
          </ac:spMkLst>
        </pc:spChg>
        <pc:spChg chg="add">
          <ac:chgData name="Dr. Nadeem Ali. Eladaileh" userId="a9df04a0-d5d7-4210-a1a6-ba57034a4862" providerId="ADAL" clId="{6CE076A6-9A68-4573-B38D-5F81CD3DFC95}" dt="2020-12-08T07:21:45.145" v="10" actId="26606"/>
          <ac:spMkLst>
            <pc:docMk/>
            <pc:sldMk cId="2494666484" sldId="267"/>
            <ac:spMk id="20" creationId="{48E405C9-94BE-41DA-928C-DEC9A8550E9F}"/>
          </ac:spMkLst>
        </pc:spChg>
        <pc:spChg chg="add">
          <ac:chgData name="Dr. Nadeem Ali. Eladaileh" userId="a9df04a0-d5d7-4210-a1a6-ba57034a4862" providerId="ADAL" clId="{6CE076A6-9A68-4573-B38D-5F81CD3DFC95}" dt="2020-12-08T07:21:45.145" v="10" actId="26606"/>
          <ac:spMkLst>
            <pc:docMk/>
            <pc:sldMk cId="2494666484" sldId="267"/>
            <ac:spMk id="22" creationId="{D2091A72-D5BB-42AC-8FD3-F7747D90861E}"/>
          </ac:spMkLst>
        </pc:spChg>
        <pc:spChg chg="add">
          <ac:chgData name="Dr. Nadeem Ali. Eladaileh" userId="a9df04a0-d5d7-4210-a1a6-ba57034a4862" providerId="ADAL" clId="{6CE076A6-9A68-4573-B38D-5F81CD3DFC95}" dt="2020-12-08T07:21:45.145" v="10" actId="26606"/>
          <ac:spMkLst>
            <pc:docMk/>
            <pc:sldMk cId="2494666484" sldId="267"/>
            <ac:spMk id="24" creationId="{6ED12BFC-A737-46AF-8411-481112D54B0C}"/>
          </ac:spMkLst>
        </pc:spChg>
      </pc:sldChg>
      <pc:sldMasterChg chg="modSldLayout">
        <pc:chgData name="Dr. Nadeem Ali. Eladaileh" userId="a9df04a0-d5d7-4210-a1a6-ba57034a4862" providerId="ADAL" clId="{6CE076A6-9A68-4573-B38D-5F81CD3DFC95}" dt="2020-12-08T07:19:53.180" v="0"/>
        <pc:sldMasterMkLst>
          <pc:docMk/>
          <pc:sldMasterMk cId="3664783883" sldId="2147483660"/>
        </pc:sldMasterMkLst>
        <pc:sldLayoutChg chg="addSp">
          <pc:chgData name="Dr. Nadeem Ali. Eladaileh" userId="a9df04a0-d5d7-4210-a1a6-ba57034a4862" providerId="ADAL" clId="{6CE076A6-9A68-4573-B38D-5F81CD3DFC95}" dt="2020-12-08T07:19:53.180" v="0"/>
          <pc:sldLayoutMkLst>
            <pc:docMk/>
            <pc:sldMasterMk cId="3664783883" sldId="2147483660"/>
            <pc:sldLayoutMk cId="82671135" sldId="2147483661"/>
          </pc:sldLayoutMkLst>
          <pc:picChg chg="add">
            <ac:chgData name="Dr. Nadeem Ali. Eladaileh" userId="a9df04a0-d5d7-4210-a1a6-ba57034a4862" providerId="ADAL" clId="{6CE076A6-9A68-4573-B38D-5F81CD3DFC95}" dt="2020-12-08T07:19:53.180" v="0"/>
            <ac:picMkLst>
              <pc:docMk/>
              <pc:sldMasterMk cId="3664783883" sldId="2147483660"/>
              <pc:sldLayoutMk cId="82671135" sldId="2147483661"/>
              <ac:picMk id="7" creationId="{0C66059B-3F73-41C8-9A8B-5E4227D1206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FE62E-AD46-4531-A975-C458794E289F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4733-EF82-4047-A79C-9E986F56BB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1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74733-EF82-4047-A79C-9E986F56BB3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39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7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733-EF82-4047-A79C-9E986F56BB3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8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733-EF82-4047-A79C-9E986F56BB3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74733-EF82-4047-A79C-9E986F56BB3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8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74733-EF82-4047-A79C-9E986F56BB3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38E5-1D45-400E-81AB-4F1406CCB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F85E-BEC2-41D9-9B06-DA96E267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3044-B130-4394-A7E2-4C1A1B7D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ED38-625E-4B34-8B0D-FF0C921B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Marketing Management and Sales 4055BUSBM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16EFB-FF15-47B7-B188-F99C3BE4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059B-3F73-41C8-9A8B-5E4227D120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231" y="309563"/>
            <a:ext cx="2106286" cy="11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B398-FE71-45F8-97C8-CD56874B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AA5B-6E6D-4AD4-A408-C26C4B84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2372-1A05-405A-A062-12CFEC0E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11C9-9043-43C9-9223-7D42E733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56E4-19BE-4601-A522-CAD7D892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92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7F80D-9FB9-437E-9A74-0BD45AD6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48ED2-887B-4B8C-8A57-C0CC2313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635A-D79F-431C-8C02-07A77794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C575-A436-4F53-8D5A-5EA1002E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8477-2653-4575-9EF3-CD2F8024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0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2A30-9F17-4F7E-ACD9-FD441660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2B8D-09DA-4C6E-8F26-FAB0D88F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CA0F-FBAA-4177-8F2C-87FBC079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02EC-9CD9-4CAC-A3C8-3DC20289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Marketing Management and Sales 4055BUSBM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499A-11D4-4C41-B61F-7CED8F7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9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F3C2-7A8A-4B62-8B79-0563AEA9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788EF-F077-416B-BBF7-126E4A95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F067-2D26-4E45-9EF3-81554D41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B140-687B-42ED-9F0D-B46A088B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87F0-9BA1-4F57-8D0A-BBD47827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CA60-B18F-47A9-8B0B-61B199C1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AFD7-FEAD-4606-835A-134C0FC65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964F6-F3B5-4A73-80A0-E5FD25149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C8887-9236-4A14-8501-190B2F66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ACF6-AA4C-4700-95D4-C55058F6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53A9-7D88-43C2-BE4E-927D82E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2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35EC-B688-4396-9B1F-258738AB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BACE-84F5-4456-AE7A-EE02E8671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55DF-E18C-45F7-8DF4-41535380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4542E-CBF4-493C-81AC-312F26102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04606-AE53-4ED9-BD68-45E292F04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EFFC9-35E2-47F7-AA1B-5511959E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7BDDA-0F7E-445F-94E3-D934FC9E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0BBD7-8272-4B06-B605-3EFCEF3F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4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5B55-A217-45D2-80B7-B22C2770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BFCA4-A7F6-4508-90A3-FD1246D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6D561-2B46-4B54-BD59-E22480DB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4BA3F-15F3-4443-884A-16CDFD6F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5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DDBDF-6F79-411B-AE6C-06A2A385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DB459-12E6-43BD-BB37-C41A57BB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47510-8080-40FE-81AD-DA86F14D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9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621E-5360-4D31-B857-7D73C0E2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F8C6-BC90-4B46-9B25-42A195DF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067B-31DC-4A84-975E-8515E31D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4688A-3DA7-4F2C-B66E-CF28CDFD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6163-A882-4C44-9D60-0E197059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57BD4-BA1A-48AA-98BF-CBCD6DC1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64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68FE-B9BD-43CC-A07E-73700113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41C-BCF0-4C43-B02A-0DEA0A288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6963A-2035-4208-B606-84FD1EE9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D1709-32B3-4753-BFBC-3EC2B199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1AB1D-3506-4308-9D1B-700B11F6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B2E1-9E08-41A7-8726-3379A374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7EF4-B72F-466D-A4FD-AA68C746B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43AEF-4AD8-4E54-97BC-99FA9267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169BD-419D-49FB-B896-25F89174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0E78-6CDC-42FF-9233-F651E35E7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88D3-4950-412C-8DE1-76F5C426764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07AB-1E43-4235-BA15-6DC00645D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Marketing Management and Sales 4055BUSBM</a:t>
            </a:r>
            <a:br>
              <a:rPr lang="sr-Latn-RS"/>
            </a:br>
            <a:r>
              <a:rPr lang="sr-Latn-RS"/>
              <a:t>Dr Mihajlo Popesku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4A5A-E35C-4B65-B2B5-400A13845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7EF4-B72F-466D-A4FD-AA68C746B67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78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range.biolab.si/" TargetMode="External"/><Relationship Id="rId2" Type="http://schemas.openxmlformats.org/officeDocument/2006/relationships/hyperlink" Target="https://www.youtube.com/channel/UClKKWBe2SCAEyv7ZNGhIe4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ange.biolab.si/toolbox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b-x36xqJ-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XjnDIgGDuI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83B7A-2B52-4A2A-8847-6BE37387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005" y="2301962"/>
            <a:ext cx="5561938" cy="251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Mining Software.</a:t>
            </a:r>
            <a:b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Orange Data Mining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6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586E-2B43-4DBA-8EAF-7508E80A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Imporant sources for learning Orange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1259-F39E-4572-AC22-AD98E451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Orange Data Mining YouTube </a:t>
            </a:r>
            <a:r>
              <a:rPr lang="sr-Latn-RS" dirty="0">
                <a:hlinkClick r:id="rId2"/>
              </a:rPr>
              <a:t>channel</a:t>
            </a:r>
            <a:endParaRPr lang="sr-Latn-RS" dirty="0"/>
          </a:p>
          <a:p>
            <a:r>
              <a:rPr lang="sr-Latn-RS" dirty="0">
                <a:hlinkClick r:id="rId3"/>
              </a:rPr>
              <a:t>Orange internet page</a:t>
            </a:r>
            <a:endParaRPr lang="sr-Latn-RS" dirty="0"/>
          </a:p>
          <a:p>
            <a:r>
              <a:rPr lang="sr-Latn-RS" dirty="0">
                <a:hlinkClick r:id="rId4"/>
              </a:rPr>
              <a:t>Orange toolbox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29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6555-141F-48F0-AC60-6C2F4222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What can you do in Orange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C9FE-307C-4B9C-9332-A7FE7276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Explore and munge data</a:t>
            </a:r>
          </a:p>
          <a:p>
            <a:r>
              <a:rPr lang="sr-Latn-RS" dirty="0"/>
              <a:t>Visualise data</a:t>
            </a:r>
          </a:p>
          <a:p>
            <a:r>
              <a:rPr lang="sr-Latn-RS" dirty="0"/>
              <a:t>Cluster/segment data</a:t>
            </a:r>
          </a:p>
          <a:p>
            <a:r>
              <a:rPr lang="sr-Latn-RS" dirty="0"/>
              <a:t>Discover patterns in data</a:t>
            </a:r>
          </a:p>
          <a:p>
            <a:r>
              <a:rPr lang="sr-Latn-RS" dirty="0"/>
              <a:t>Make predictions</a:t>
            </a:r>
          </a:p>
          <a:p>
            <a:r>
              <a:rPr lang="sr-Latn-RS" dirty="0"/>
              <a:t>Scrape contents from social media</a:t>
            </a:r>
          </a:p>
          <a:p>
            <a:r>
              <a:rPr lang="sr-Latn-RS" dirty="0"/>
              <a:t>Perform text analysis</a:t>
            </a:r>
          </a:p>
          <a:p>
            <a:r>
              <a:rPr lang="sr-Latn-RS" dirty="0"/>
              <a:t>Much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50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479426"/>
            <a:ext cx="4626429" cy="10445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Mining </a:t>
            </a:r>
            <a:br>
              <a:rPr lang="en-US" dirty="0"/>
            </a:br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1" y="1600200"/>
            <a:ext cx="5007429" cy="457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Commercial </a:t>
            </a:r>
          </a:p>
          <a:p>
            <a:pPr lvl="1"/>
            <a:r>
              <a:rPr lang="en-US" sz="2000" dirty="0"/>
              <a:t>IBM SPSS Modeler (formerly Clementine)</a:t>
            </a:r>
          </a:p>
          <a:p>
            <a:pPr lvl="1"/>
            <a:r>
              <a:rPr lang="en-US" sz="2000" dirty="0"/>
              <a:t>SAS - Enterprise Miner</a:t>
            </a:r>
          </a:p>
          <a:p>
            <a:pPr lvl="1"/>
            <a:r>
              <a:rPr lang="en-US" sz="2000" dirty="0"/>
              <a:t>IBM - Intelligent Miner</a:t>
            </a:r>
          </a:p>
          <a:p>
            <a:pPr lvl="1"/>
            <a:r>
              <a:rPr lang="en-US" sz="2000" dirty="0"/>
              <a:t>StatSoft – Statistica Data Miner</a:t>
            </a:r>
          </a:p>
          <a:p>
            <a:pPr lvl="1"/>
            <a:r>
              <a:rPr lang="en-US" sz="2000" dirty="0"/>
              <a:t>… many more</a:t>
            </a:r>
          </a:p>
          <a:p>
            <a:r>
              <a:rPr lang="en-US" sz="2400" dirty="0">
                <a:solidFill>
                  <a:srgbClr val="FF3300"/>
                </a:solidFill>
              </a:rPr>
              <a:t>Free and/or Open Source</a:t>
            </a:r>
          </a:p>
          <a:p>
            <a:pPr lvl="1"/>
            <a:r>
              <a:rPr lang="en-US" sz="2000" dirty="0"/>
              <a:t>R</a:t>
            </a:r>
          </a:p>
          <a:p>
            <a:pPr lvl="1"/>
            <a:r>
              <a:rPr lang="en-US" sz="2000" dirty="0" err="1"/>
              <a:t>RapidMiner</a:t>
            </a:r>
            <a:endParaRPr lang="sr-Latn-RS" sz="2000" dirty="0"/>
          </a:p>
          <a:p>
            <a:pPr lvl="1"/>
            <a:r>
              <a:rPr lang="sr-Latn-RS" sz="2000" dirty="0"/>
              <a:t>Orange Data Mining</a:t>
            </a:r>
            <a:endParaRPr lang="en-US" sz="2000" dirty="0"/>
          </a:p>
          <a:p>
            <a:pPr lvl="1"/>
            <a:r>
              <a:rPr lang="en-US" sz="2000" dirty="0"/>
              <a:t>Weka…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58" y="94732"/>
            <a:ext cx="5083628" cy="648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52458" y="6581001"/>
            <a:ext cx="1672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/>
              <a:t>Source: KDNuggets.com</a:t>
            </a:r>
          </a:p>
        </p:txBody>
      </p:sp>
    </p:spTree>
    <p:extLst>
      <p:ext uri="{BB962C8B-B14F-4D97-AF65-F5344CB8AC3E}">
        <p14:creationId xmlns:p14="http://schemas.microsoft.com/office/powerpoint/2010/main" val="36476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E8E0-769F-499D-9447-06A4C317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BB1-B85E-4280-9720-AB66AE43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771"/>
            <a:ext cx="11068468" cy="3869192"/>
          </a:xfrm>
        </p:spPr>
        <p:txBody>
          <a:bodyPr>
            <a:normAutofit/>
          </a:bodyPr>
          <a:lstStyle/>
          <a:p>
            <a:r>
              <a:rPr lang="en-GB" dirty="0"/>
              <a:t>open-source</a:t>
            </a:r>
            <a:r>
              <a:rPr lang="sr-Latn-RS" dirty="0"/>
              <a:t> </a:t>
            </a:r>
            <a:r>
              <a:rPr lang="en-GB" dirty="0"/>
              <a:t>data visualization, machine learning and data mining toolkit</a:t>
            </a:r>
            <a:endParaRPr lang="sr-Latn-RS" dirty="0"/>
          </a:p>
          <a:p>
            <a:r>
              <a:rPr lang="sr-Latn-RS" dirty="0"/>
              <a:t>Freeware (you can get it from here https://orange.biolab.si/)</a:t>
            </a:r>
          </a:p>
          <a:p>
            <a:r>
              <a:rPr lang="sr-Latn-RS" dirty="0"/>
              <a:t>User friendly, drag and drop (visual programming) suite</a:t>
            </a:r>
          </a:p>
          <a:p>
            <a:r>
              <a:rPr lang="en-GB" dirty="0"/>
              <a:t>features explorative data analysis and interactive data visualization</a:t>
            </a:r>
            <a:endParaRPr lang="sr-Latn-RS" dirty="0"/>
          </a:p>
          <a:p>
            <a:r>
              <a:rPr lang="sr-Latn-RS" dirty="0"/>
              <a:t>Range of powerful widgets add-ons (social network analysis, bioinformatics, geo tagging, image analytics, text mining etc</a:t>
            </a:r>
            <a:r>
              <a:rPr lang="en-GB" dirty="0"/>
              <a:t>.)</a:t>
            </a:r>
            <a:endParaRPr lang="sr-Latn-RS" dirty="0"/>
          </a:p>
          <a:p>
            <a:r>
              <a:rPr lang="sr-Latn-RS" dirty="0"/>
              <a:t>Does not require knowledge of maths and statistics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465A0-E23A-46E9-B3B8-39C79898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68" y="333632"/>
            <a:ext cx="3132785" cy="16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887-641F-4E27-8C1C-D48C82D1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Let’s get a taste of Orange</a:t>
            </a:r>
            <a:endParaRPr lang="en-GB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C038F688-E710-4B49-B980-F1FDD46A9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48" y="2016422"/>
            <a:ext cx="6027039" cy="3917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32F6D9-1679-461D-867C-A5E5D4E5ACE3}"/>
              </a:ext>
            </a:extLst>
          </p:cNvPr>
          <p:cNvSpPr/>
          <p:nvPr/>
        </p:nvSpPr>
        <p:spPr>
          <a:xfrm>
            <a:off x="968471" y="2016422"/>
            <a:ext cx="898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hlinkClick r:id="rId5"/>
              </a:rPr>
              <a:t>Video 1</a:t>
            </a:r>
            <a:endParaRPr lang="sr-Latn-RS" dirty="0"/>
          </a:p>
          <a:p>
            <a:r>
              <a:rPr lang="sr-Latn-RS" dirty="0">
                <a:hlinkClick r:id="rId3"/>
              </a:rPr>
              <a:t>Video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4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EADB-DAE6-4656-9440-85B6DC4C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278C-BB95-4BE9-9810-A3D64CC8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D04EA-B225-46FE-B8F2-E2D167834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8"/>
          <a:stretch/>
        </p:blipFill>
        <p:spPr>
          <a:xfrm>
            <a:off x="0" y="133631"/>
            <a:ext cx="12192000" cy="65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2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4551-3E61-4DC7-828B-BE542E15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434D-1C49-4E93-8DC6-B96038D5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043DA-950C-4227-9DE2-67E0B7FE9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98"/>
          <a:stretch/>
        </p:blipFill>
        <p:spPr>
          <a:xfrm>
            <a:off x="0" y="162046"/>
            <a:ext cx="12192000" cy="6597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CD110-B1DF-4DD9-B3F1-7E1B38B61E53}"/>
              </a:ext>
            </a:extLst>
          </p:cNvPr>
          <p:cNvSpPr txBox="1"/>
          <p:nvPr/>
        </p:nvSpPr>
        <p:spPr>
          <a:xfrm>
            <a:off x="5046562" y="2814500"/>
            <a:ext cx="414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blank CANVAS. </a:t>
            </a:r>
            <a:br>
              <a:rPr lang="en-GB" dirty="0"/>
            </a:br>
            <a:r>
              <a:rPr lang="en-GB" dirty="0"/>
              <a:t>This is where you build your workflows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119F5-749A-4C0E-A1D0-99EA0CD810B5}"/>
              </a:ext>
            </a:extLst>
          </p:cNvPr>
          <p:cNvCxnSpPr/>
          <p:nvPr/>
        </p:nvCxnSpPr>
        <p:spPr>
          <a:xfrm flipH="1" flipV="1">
            <a:off x="5173884" y="1192192"/>
            <a:ext cx="428263" cy="14931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B6375-C7E7-4CF7-9502-77D1B6122497}"/>
              </a:ext>
            </a:extLst>
          </p:cNvPr>
          <p:cNvCxnSpPr>
            <a:cxnSpLocks/>
          </p:cNvCxnSpPr>
          <p:nvPr/>
        </p:nvCxnSpPr>
        <p:spPr>
          <a:xfrm flipV="1">
            <a:off x="6690167" y="1011590"/>
            <a:ext cx="1" cy="16679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7776DD-875A-495D-AB2D-F7A86ABDA9C7}"/>
              </a:ext>
            </a:extLst>
          </p:cNvPr>
          <p:cNvCxnSpPr>
            <a:cxnSpLocks/>
          </p:cNvCxnSpPr>
          <p:nvPr/>
        </p:nvCxnSpPr>
        <p:spPr>
          <a:xfrm flipV="1">
            <a:off x="7778188" y="1192192"/>
            <a:ext cx="520860" cy="14873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3F1CE4-1800-4188-815E-0C55E26D81FE}"/>
              </a:ext>
            </a:extLst>
          </p:cNvPr>
          <p:cNvCxnSpPr>
            <a:cxnSpLocks/>
          </p:cNvCxnSpPr>
          <p:nvPr/>
        </p:nvCxnSpPr>
        <p:spPr>
          <a:xfrm flipV="1">
            <a:off x="9099149" y="3048753"/>
            <a:ext cx="1533765" cy="889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D4923-6BD0-403B-8D78-87D9BCAF1439}"/>
              </a:ext>
            </a:extLst>
          </p:cNvPr>
          <p:cNvCxnSpPr>
            <a:cxnSpLocks/>
          </p:cNvCxnSpPr>
          <p:nvPr/>
        </p:nvCxnSpPr>
        <p:spPr>
          <a:xfrm>
            <a:off x="7970616" y="3851397"/>
            <a:ext cx="918741" cy="1116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78C780-C4C9-4AFB-BFC0-CB34C39E9502}"/>
              </a:ext>
            </a:extLst>
          </p:cNvPr>
          <p:cNvCxnSpPr>
            <a:cxnSpLocks/>
          </p:cNvCxnSpPr>
          <p:nvPr/>
        </p:nvCxnSpPr>
        <p:spPr>
          <a:xfrm>
            <a:off x="6690167" y="3851397"/>
            <a:ext cx="232699" cy="15180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6D5CE7-5BCE-4A37-B633-5AF6BFCF71F9}"/>
              </a:ext>
            </a:extLst>
          </p:cNvPr>
          <p:cNvCxnSpPr>
            <a:cxnSpLocks/>
          </p:cNvCxnSpPr>
          <p:nvPr/>
        </p:nvCxnSpPr>
        <p:spPr>
          <a:xfrm flipH="1">
            <a:off x="5173884" y="3851396"/>
            <a:ext cx="445384" cy="1518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027E21-39FF-4C71-875B-6109ED3BBFD6}"/>
              </a:ext>
            </a:extLst>
          </p:cNvPr>
          <p:cNvCxnSpPr>
            <a:cxnSpLocks/>
          </p:cNvCxnSpPr>
          <p:nvPr/>
        </p:nvCxnSpPr>
        <p:spPr>
          <a:xfrm flipH="1">
            <a:off x="3393553" y="3137665"/>
            <a:ext cx="1455999" cy="195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4551-3E61-4DC7-828B-BE542E15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434D-1C49-4E93-8DC6-B96038D5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043DA-950C-4227-9DE2-67E0B7FE9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98"/>
          <a:stretch/>
        </p:blipFill>
        <p:spPr>
          <a:xfrm>
            <a:off x="0" y="162046"/>
            <a:ext cx="12192000" cy="6597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CD110-B1DF-4DD9-B3F1-7E1B38B61E53}"/>
              </a:ext>
            </a:extLst>
          </p:cNvPr>
          <p:cNvSpPr txBox="1"/>
          <p:nvPr/>
        </p:nvSpPr>
        <p:spPr>
          <a:xfrm>
            <a:off x="2430684" y="2537501"/>
            <a:ext cx="7892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widgets (computational units) that have their inputs and outputs.</a:t>
            </a:r>
          </a:p>
          <a:p>
            <a:r>
              <a:rPr lang="en-GB" dirty="0"/>
              <a:t>You can place them on canvas via drag and drop</a:t>
            </a:r>
          </a:p>
          <a:p>
            <a:r>
              <a:rPr lang="en-GB" dirty="0"/>
              <a:t>You can think of them as a black box that has some defined functionality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0C7EDB7-5A6B-45CD-B1BB-E5752E375CC0}"/>
              </a:ext>
            </a:extLst>
          </p:cNvPr>
          <p:cNvSpPr/>
          <p:nvPr/>
        </p:nvSpPr>
        <p:spPr>
          <a:xfrm>
            <a:off x="1851949" y="613458"/>
            <a:ext cx="324092" cy="49655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133E2A3-9586-415F-AF9D-BFA2EF768D65}"/>
              </a:ext>
            </a:extLst>
          </p:cNvPr>
          <p:cNvSpPr/>
          <p:nvPr/>
        </p:nvSpPr>
        <p:spPr>
          <a:xfrm>
            <a:off x="1851949" y="5727437"/>
            <a:ext cx="324092" cy="904754"/>
          </a:xfrm>
          <a:prstGeom prst="rightBrace">
            <a:avLst>
              <a:gd name="adj1" fmla="val 29762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40117-E10C-4BB9-BACB-4CAFB5DEAF5E}"/>
              </a:ext>
            </a:extLst>
          </p:cNvPr>
          <p:cNvSpPr txBox="1"/>
          <p:nvPr/>
        </p:nvSpPr>
        <p:spPr>
          <a:xfrm>
            <a:off x="2430684" y="5968246"/>
            <a:ext cx="78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Set of tools for labeling, zooming or pausing model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18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222B-8030-4D28-B203-D8AB4E6B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062F-61B5-4333-918E-DE180D09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563CF-AA09-4042-85DE-801D03AC0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8"/>
          <a:stretch/>
        </p:blipFill>
        <p:spPr>
          <a:xfrm>
            <a:off x="0" y="162045"/>
            <a:ext cx="12192000" cy="6597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D19A4B-8D56-499D-AA6F-6F1C9571CBD7}"/>
              </a:ext>
            </a:extLst>
          </p:cNvPr>
          <p:cNvSpPr txBox="1"/>
          <p:nvPr/>
        </p:nvSpPr>
        <p:spPr>
          <a:xfrm>
            <a:off x="5440102" y="230188"/>
            <a:ext cx="214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Workflow example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717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8D54-7E42-4284-8C46-951BBB6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Supported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8561-3F76-4301-89D0-A374F418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Orange files have .ows extension (workflows)</a:t>
            </a:r>
          </a:p>
          <a:p>
            <a:r>
              <a:rPr lang="sr-Latn-RS" dirty="0"/>
              <a:t>Orange works with tab, xls, csv files as well as sql tables</a:t>
            </a:r>
          </a:p>
          <a:p>
            <a:r>
              <a:rPr lang="sr-Latn-RS" dirty="0"/>
              <a:t>Orange can also work with text files (text mining)</a:t>
            </a:r>
          </a:p>
        </p:txBody>
      </p:sp>
    </p:spTree>
    <p:extLst>
      <p:ext uri="{BB962C8B-B14F-4D97-AF65-F5344CB8AC3E}">
        <p14:creationId xmlns:p14="http://schemas.microsoft.com/office/powerpoint/2010/main" val="104128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297</Words>
  <Application>Microsoft Office PowerPoint</Application>
  <PresentationFormat>Widescreen</PresentationFormat>
  <Paragraphs>53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Mining Software.   Introduction to Orange Data Mining</vt:lpstr>
      <vt:lpstr>Data Mining  Software</vt:lpstr>
      <vt:lpstr>Orange</vt:lpstr>
      <vt:lpstr>Let’s get a taste of Orange</vt:lpstr>
      <vt:lpstr>PowerPoint Presentation</vt:lpstr>
      <vt:lpstr>PowerPoint Presentation</vt:lpstr>
      <vt:lpstr>PowerPoint Presentation</vt:lpstr>
      <vt:lpstr>PowerPoint Presentation</vt:lpstr>
      <vt:lpstr>Supported files</vt:lpstr>
      <vt:lpstr>Imporant sources for learning Orange</vt:lpstr>
      <vt:lpstr>What can you do in Orange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Software.   Introduction to Orange Data Mining</dc:title>
  <dc:creator>Dr. Nadeem Ali. Eladaileh</dc:creator>
  <cp:lastModifiedBy>Dr. Nadeem Ali. Eladaileh</cp:lastModifiedBy>
  <cp:revision>1</cp:revision>
  <dcterms:created xsi:type="dcterms:W3CDTF">2020-12-08T07:21:45Z</dcterms:created>
  <dcterms:modified xsi:type="dcterms:W3CDTF">2020-12-08T07:22:56Z</dcterms:modified>
</cp:coreProperties>
</file>