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3"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59" d="100"/>
          <a:sy n="159" d="100"/>
        </p:scale>
        <p:origin x="384"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Nadeem Ali. Eladaileh" userId="a9df04a0-d5d7-4210-a1a6-ba57034a4862" providerId="ADAL" clId="{3C92618C-D63B-4BF4-8CD8-D8C365F1264B}"/>
    <pc:docChg chg="undo redo custSel addSld modSld">
      <pc:chgData name="Dr. Nadeem Ali. Eladaileh" userId="a9df04a0-d5d7-4210-a1a6-ba57034a4862" providerId="ADAL" clId="{3C92618C-D63B-4BF4-8CD8-D8C365F1264B}" dt="2022-10-20T07:49:04.883" v="412" actId="1076"/>
      <pc:docMkLst>
        <pc:docMk/>
      </pc:docMkLst>
      <pc:sldChg chg="addSp delSp modSp mod modMedia setBg delAnim">
        <pc:chgData name="Dr. Nadeem Ali. Eladaileh" userId="a9df04a0-d5d7-4210-a1a6-ba57034a4862" providerId="ADAL" clId="{3C92618C-D63B-4BF4-8CD8-D8C365F1264B}" dt="2022-10-20T07:08:45.703" v="280" actId="26606"/>
        <pc:sldMkLst>
          <pc:docMk/>
          <pc:sldMk cId="2702969223" sldId="256"/>
        </pc:sldMkLst>
        <pc:spChg chg="mod">
          <ac:chgData name="Dr. Nadeem Ali. Eladaileh" userId="a9df04a0-d5d7-4210-a1a6-ba57034a4862" providerId="ADAL" clId="{3C92618C-D63B-4BF4-8CD8-D8C365F1264B}" dt="2022-10-20T07:08:45.703" v="280" actId="26606"/>
          <ac:spMkLst>
            <pc:docMk/>
            <pc:sldMk cId="2702969223" sldId="256"/>
            <ac:spMk id="2" creationId="{9F33848B-2790-078D-6350-9725992A226F}"/>
          </ac:spMkLst>
        </pc:spChg>
        <pc:spChg chg="mod">
          <ac:chgData name="Dr. Nadeem Ali. Eladaileh" userId="a9df04a0-d5d7-4210-a1a6-ba57034a4862" providerId="ADAL" clId="{3C92618C-D63B-4BF4-8CD8-D8C365F1264B}" dt="2022-10-20T07:08:45.703" v="280" actId="26606"/>
          <ac:spMkLst>
            <pc:docMk/>
            <pc:sldMk cId="2702969223" sldId="256"/>
            <ac:spMk id="3" creationId="{026A4FE1-265F-CA46-8E69-489651B599CC}"/>
          </ac:spMkLst>
        </pc:spChg>
        <pc:spChg chg="mod">
          <ac:chgData name="Dr. Nadeem Ali. Eladaileh" userId="a9df04a0-d5d7-4210-a1a6-ba57034a4862" providerId="ADAL" clId="{3C92618C-D63B-4BF4-8CD8-D8C365F1264B}" dt="2022-10-20T07:08:45.703" v="280" actId="26606"/>
          <ac:spMkLst>
            <pc:docMk/>
            <pc:sldMk cId="2702969223" sldId="256"/>
            <ac:spMk id="4" creationId="{B20B4A18-C4F8-7AE7-BBBA-5CA7F6675B67}"/>
          </ac:spMkLst>
        </pc:spChg>
        <pc:spChg chg="add del">
          <ac:chgData name="Dr. Nadeem Ali. Eladaileh" userId="a9df04a0-d5d7-4210-a1a6-ba57034a4862" providerId="ADAL" clId="{3C92618C-D63B-4BF4-8CD8-D8C365F1264B}" dt="2022-10-20T07:08:45.703" v="280" actId="26606"/>
          <ac:spMkLst>
            <pc:docMk/>
            <pc:sldMk cId="2702969223" sldId="256"/>
            <ac:spMk id="10" creationId="{C1DD1A8A-57D5-4A81-AD04-532B043C5611}"/>
          </ac:spMkLst>
        </pc:spChg>
        <pc:spChg chg="add del">
          <ac:chgData name="Dr. Nadeem Ali. Eladaileh" userId="a9df04a0-d5d7-4210-a1a6-ba57034a4862" providerId="ADAL" clId="{3C92618C-D63B-4BF4-8CD8-D8C365F1264B}" dt="2022-10-20T07:08:45.703" v="280" actId="26606"/>
          <ac:spMkLst>
            <pc:docMk/>
            <pc:sldMk cId="2702969223" sldId="256"/>
            <ac:spMk id="12" creationId="{007891EC-4501-44ED-A8C8-B11B6DB767AB}"/>
          </ac:spMkLst>
        </pc:spChg>
        <pc:picChg chg="add del mod">
          <ac:chgData name="Dr. Nadeem Ali. Eladaileh" userId="a9df04a0-d5d7-4210-a1a6-ba57034a4862" providerId="ADAL" clId="{3C92618C-D63B-4BF4-8CD8-D8C365F1264B}" dt="2022-10-20T07:08:45.703" v="280" actId="26606"/>
          <ac:picMkLst>
            <pc:docMk/>
            <pc:sldMk cId="2702969223" sldId="256"/>
            <ac:picMk id="6" creationId="{866EB1E6-92C5-342E-3C60-66F597399FED}"/>
          </ac:picMkLst>
        </pc:picChg>
      </pc:sldChg>
      <pc:sldChg chg="modSp mod">
        <pc:chgData name="Dr. Nadeem Ali. Eladaileh" userId="a9df04a0-d5d7-4210-a1a6-ba57034a4862" providerId="ADAL" clId="{3C92618C-D63B-4BF4-8CD8-D8C365F1264B}" dt="2022-10-20T07:07:45.002" v="276"/>
        <pc:sldMkLst>
          <pc:docMk/>
          <pc:sldMk cId="105598118" sldId="257"/>
        </pc:sldMkLst>
        <pc:spChg chg="mod">
          <ac:chgData name="Dr. Nadeem Ali. Eladaileh" userId="a9df04a0-d5d7-4210-a1a6-ba57034a4862" providerId="ADAL" clId="{3C92618C-D63B-4BF4-8CD8-D8C365F1264B}" dt="2022-10-20T07:07:45.002" v="276"/>
          <ac:spMkLst>
            <pc:docMk/>
            <pc:sldMk cId="105598118" sldId="257"/>
            <ac:spMk id="2" creationId="{84B2BC01-0382-C3F2-D02B-825B1F1F4E99}"/>
          </ac:spMkLst>
        </pc:spChg>
        <pc:spChg chg="mod">
          <ac:chgData name="Dr. Nadeem Ali. Eladaileh" userId="a9df04a0-d5d7-4210-a1a6-ba57034a4862" providerId="ADAL" clId="{3C92618C-D63B-4BF4-8CD8-D8C365F1264B}" dt="2022-10-20T07:07:45.002" v="276"/>
          <ac:spMkLst>
            <pc:docMk/>
            <pc:sldMk cId="105598118" sldId="257"/>
            <ac:spMk id="3" creationId="{A319D121-B5E0-CA79-1471-2087F9DB565A}"/>
          </ac:spMkLst>
        </pc:spChg>
        <pc:spChg chg="mod">
          <ac:chgData name="Dr. Nadeem Ali. Eladaileh" userId="a9df04a0-d5d7-4210-a1a6-ba57034a4862" providerId="ADAL" clId="{3C92618C-D63B-4BF4-8CD8-D8C365F1264B}" dt="2022-10-20T07:07:45.002" v="276"/>
          <ac:spMkLst>
            <pc:docMk/>
            <pc:sldMk cId="105598118" sldId="257"/>
            <ac:spMk id="4" creationId="{19494228-3530-C66C-6888-BAD2075343A2}"/>
          </ac:spMkLst>
        </pc:spChg>
      </pc:sldChg>
      <pc:sldChg chg="modSp mod">
        <pc:chgData name="Dr. Nadeem Ali. Eladaileh" userId="a9df04a0-d5d7-4210-a1a6-ba57034a4862" providerId="ADAL" clId="{3C92618C-D63B-4BF4-8CD8-D8C365F1264B}" dt="2022-10-20T07:07:45.002" v="276"/>
        <pc:sldMkLst>
          <pc:docMk/>
          <pc:sldMk cId="1789285850" sldId="258"/>
        </pc:sldMkLst>
        <pc:spChg chg="mod">
          <ac:chgData name="Dr. Nadeem Ali. Eladaileh" userId="a9df04a0-d5d7-4210-a1a6-ba57034a4862" providerId="ADAL" clId="{3C92618C-D63B-4BF4-8CD8-D8C365F1264B}" dt="2022-10-20T07:07:45.002" v="276"/>
          <ac:spMkLst>
            <pc:docMk/>
            <pc:sldMk cId="1789285850" sldId="258"/>
            <ac:spMk id="2" creationId="{6E31BAC8-852A-84DA-F5E1-7DDBB5DA9319}"/>
          </ac:spMkLst>
        </pc:spChg>
        <pc:spChg chg="mod">
          <ac:chgData name="Dr. Nadeem Ali. Eladaileh" userId="a9df04a0-d5d7-4210-a1a6-ba57034a4862" providerId="ADAL" clId="{3C92618C-D63B-4BF4-8CD8-D8C365F1264B}" dt="2022-10-20T07:07:45.002" v="276"/>
          <ac:spMkLst>
            <pc:docMk/>
            <pc:sldMk cId="1789285850" sldId="258"/>
            <ac:spMk id="3" creationId="{06694EA8-B4CA-82FE-0C7C-697AF1B9D06E}"/>
          </ac:spMkLst>
        </pc:spChg>
        <pc:spChg chg="mod">
          <ac:chgData name="Dr. Nadeem Ali. Eladaileh" userId="a9df04a0-d5d7-4210-a1a6-ba57034a4862" providerId="ADAL" clId="{3C92618C-D63B-4BF4-8CD8-D8C365F1264B}" dt="2022-10-20T07:07:45.002" v="276"/>
          <ac:spMkLst>
            <pc:docMk/>
            <pc:sldMk cId="1789285850" sldId="258"/>
            <ac:spMk id="4" creationId="{6F05CA81-5A2F-A248-B706-D69ABCD94E31}"/>
          </ac:spMkLst>
        </pc:spChg>
      </pc:sldChg>
      <pc:sldChg chg="modSp mod">
        <pc:chgData name="Dr. Nadeem Ali. Eladaileh" userId="a9df04a0-d5d7-4210-a1a6-ba57034a4862" providerId="ADAL" clId="{3C92618C-D63B-4BF4-8CD8-D8C365F1264B}" dt="2022-10-20T07:07:45.002" v="276"/>
        <pc:sldMkLst>
          <pc:docMk/>
          <pc:sldMk cId="2485274588" sldId="259"/>
        </pc:sldMkLst>
        <pc:spChg chg="mod">
          <ac:chgData name="Dr. Nadeem Ali. Eladaileh" userId="a9df04a0-d5d7-4210-a1a6-ba57034a4862" providerId="ADAL" clId="{3C92618C-D63B-4BF4-8CD8-D8C365F1264B}" dt="2022-10-20T07:07:45.002" v="276"/>
          <ac:spMkLst>
            <pc:docMk/>
            <pc:sldMk cId="2485274588" sldId="259"/>
            <ac:spMk id="2" creationId="{EAFBEFF6-A048-EA2C-5A5C-A62F31441A86}"/>
          </ac:spMkLst>
        </pc:spChg>
        <pc:spChg chg="mod">
          <ac:chgData name="Dr. Nadeem Ali. Eladaileh" userId="a9df04a0-d5d7-4210-a1a6-ba57034a4862" providerId="ADAL" clId="{3C92618C-D63B-4BF4-8CD8-D8C365F1264B}" dt="2022-10-20T07:07:45.002" v="276"/>
          <ac:spMkLst>
            <pc:docMk/>
            <pc:sldMk cId="2485274588" sldId="259"/>
            <ac:spMk id="3" creationId="{98B84EC3-B213-6C8B-C89C-B96E01FC1ECC}"/>
          </ac:spMkLst>
        </pc:spChg>
        <pc:spChg chg="mod">
          <ac:chgData name="Dr. Nadeem Ali. Eladaileh" userId="a9df04a0-d5d7-4210-a1a6-ba57034a4862" providerId="ADAL" clId="{3C92618C-D63B-4BF4-8CD8-D8C365F1264B}" dt="2022-10-20T07:07:45.002" v="276"/>
          <ac:spMkLst>
            <pc:docMk/>
            <pc:sldMk cId="2485274588" sldId="259"/>
            <ac:spMk id="4" creationId="{BBCB66B3-9FFD-4369-1137-9FD12749571F}"/>
          </ac:spMkLst>
        </pc:spChg>
      </pc:sldChg>
      <pc:sldChg chg="modSp mod">
        <pc:chgData name="Dr. Nadeem Ali. Eladaileh" userId="a9df04a0-d5d7-4210-a1a6-ba57034a4862" providerId="ADAL" clId="{3C92618C-D63B-4BF4-8CD8-D8C365F1264B}" dt="2022-10-20T07:07:45.002" v="276"/>
        <pc:sldMkLst>
          <pc:docMk/>
          <pc:sldMk cId="2603371851" sldId="260"/>
        </pc:sldMkLst>
        <pc:spChg chg="mod">
          <ac:chgData name="Dr. Nadeem Ali. Eladaileh" userId="a9df04a0-d5d7-4210-a1a6-ba57034a4862" providerId="ADAL" clId="{3C92618C-D63B-4BF4-8CD8-D8C365F1264B}" dt="2022-10-20T07:07:45.002" v="276"/>
          <ac:spMkLst>
            <pc:docMk/>
            <pc:sldMk cId="2603371851" sldId="260"/>
            <ac:spMk id="2" creationId="{CFEBFA5B-3FD4-FBB9-B9E0-7AEB73B1038D}"/>
          </ac:spMkLst>
        </pc:spChg>
        <pc:spChg chg="mod">
          <ac:chgData name="Dr. Nadeem Ali. Eladaileh" userId="a9df04a0-d5d7-4210-a1a6-ba57034a4862" providerId="ADAL" clId="{3C92618C-D63B-4BF4-8CD8-D8C365F1264B}" dt="2022-10-20T07:07:45.002" v="276"/>
          <ac:spMkLst>
            <pc:docMk/>
            <pc:sldMk cId="2603371851" sldId="260"/>
            <ac:spMk id="3" creationId="{52A87402-F876-9D0F-2195-48979E888F1A}"/>
          </ac:spMkLst>
        </pc:spChg>
        <pc:spChg chg="mod">
          <ac:chgData name="Dr. Nadeem Ali. Eladaileh" userId="a9df04a0-d5d7-4210-a1a6-ba57034a4862" providerId="ADAL" clId="{3C92618C-D63B-4BF4-8CD8-D8C365F1264B}" dt="2022-10-20T07:07:45.002" v="276"/>
          <ac:spMkLst>
            <pc:docMk/>
            <pc:sldMk cId="2603371851" sldId="260"/>
            <ac:spMk id="4" creationId="{005CC315-1AEA-C894-2A6F-29AFF1E33B68}"/>
          </ac:spMkLst>
        </pc:spChg>
      </pc:sldChg>
      <pc:sldChg chg="modSp new mod">
        <pc:chgData name="Dr. Nadeem Ali. Eladaileh" userId="a9df04a0-d5d7-4210-a1a6-ba57034a4862" providerId="ADAL" clId="{3C92618C-D63B-4BF4-8CD8-D8C365F1264B}" dt="2022-10-20T07:07:45.002" v="276"/>
        <pc:sldMkLst>
          <pc:docMk/>
          <pc:sldMk cId="4050700505" sldId="261"/>
        </pc:sldMkLst>
        <pc:spChg chg="mod">
          <ac:chgData name="Dr. Nadeem Ali. Eladaileh" userId="a9df04a0-d5d7-4210-a1a6-ba57034a4862" providerId="ADAL" clId="{3C92618C-D63B-4BF4-8CD8-D8C365F1264B}" dt="2022-10-20T07:07:45.002" v="276"/>
          <ac:spMkLst>
            <pc:docMk/>
            <pc:sldMk cId="4050700505" sldId="261"/>
            <ac:spMk id="2" creationId="{B0D834C6-97D8-86E4-BAAF-50BD8EA6BE3B}"/>
          </ac:spMkLst>
        </pc:spChg>
        <pc:spChg chg="mod">
          <ac:chgData name="Dr. Nadeem Ali. Eladaileh" userId="a9df04a0-d5d7-4210-a1a6-ba57034a4862" providerId="ADAL" clId="{3C92618C-D63B-4BF4-8CD8-D8C365F1264B}" dt="2022-10-20T07:07:45.002" v="276"/>
          <ac:spMkLst>
            <pc:docMk/>
            <pc:sldMk cId="4050700505" sldId="261"/>
            <ac:spMk id="3" creationId="{9CF5E237-E19D-EA3F-C9E4-0AD732296A3F}"/>
          </ac:spMkLst>
        </pc:spChg>
        <pc:spChg chg="mod">
          <ac:chgData name="Dr. Nadeem Ali. Eladaileh" userId="a9df04a0-d5d7-4210-a1a6-ba57034a4862" providerId="ADAL" clId="{3C92618C-D63B-4BF4-8CD8-D8C365F1264B}" dt="2022-10-20T07:07:45.002" v="276"/>
          <ac:spMkLst>
            <pc:docMk/>
            <pc:sldMk cId="4050700505" sldId="261"/>
            <ac:spMk id="4" creationId="{F7B24928-0A4E-6AD0-774A-6D31CDD5F494}"/>
          </ac:spMkLst>
        </pc:spChg>
      </pc:sldChg>
      <pc:sldChg chg="addSp delSp modSp new mod setBg delDesignElem">
        <pc:chgData name="Dr. Nadeem Ali. Eladaileh" userId="a9df04a0-d5d7-4210-a1a6-ba57034a4862" providerId="ADAL" clId="{3C92618C-D63B-4BF4-8CD8-D8C365F1264B}" dt="2022-10-20T07:07:45.002" v="276"/>
        <pc:sldMkLst>
          <pc:docMk/>
          <pc:sldMk cId="2662946646" sldId="262"/>
        </pc:sldMkLst>
        <pc:spChg chg="mod">
          <ac:chgData name="Dr. Nadeem Ali. Eladaileh" userId="a9df04a0-d5d7-4210-a1a6-ba57034a4862" providerId="ADAL" clId="{3C92618C-D63B-4BF4-8CD8-D8C365F1264B}" dt="2022-10-19T20:59:45.033" v="147" actId="26606"/>
          <ac:spMkLst>
            <pc:docMk/>
            <pc:sldMk cId="2662946646" sldId="262"/>
            <ac:spMk id="2" creationId="{80CB7B23-3DAD-004B-C137-20C6960CC3F8}"/>
          </ac:spMkLst>
        </pc:spChg>
        <pc:spChg chg="mod">
          <ac:chgData name="Dr. Nadeem Ali. Eladaileh" userId="a9df04a0-d5d7-4210-a1a6-ba57034a4862" providerId="ADAL" clId="{3C92618C-D63B-4BF4-8CD8-D8C365F1264B}" dt="2022-10-20T07:07:45.002" v="276"/>
          <ac:spMkLst>
            <pc:docMk/>
            <pc:sldMk cId="2662946646" sldId="262"/>
            <ac:spMk id="3" creationId="{03454B31-A348-887E-CC53-AE6D0C7A5028}"/>
          </ac:spMkLst>
        </pc:spChg>
        <pc:spChg chg="mod ord">
          <ac:chgData name="Dr. Nadeem Ali. Eladaileh" userId="a9df04a0-d5d7-4210-a1a6-ba57034a4862" providerId="ADAL" clId="{3C92618C-D63B-4BF4-8CD8-D8C365F1264B}" dt="2022-10-20T07:07:45.002" v="276"/>
          <ac:spMkLst>
            <pc:docMk/>
            <pc:sldMk cId="2662946646" sldId="262"/>
            <ac:spMk id="4" creationId="{6B578D11-1E90-7EFE-1CD0-080CBEF5851C}"/>
          </ac:spMkLst>
        </pc:spChg>
        <pc:spChg chg="add del">
          <ac:chgData name="Dr. Nadeem Ali. Eladaileh" userId="a9df04a0-d5d7-4210-a1a6-ba57034a4862" providerId="ADAL" clId="{3C92618C-D63B-4BF4-8CD8-D8C365F1264B}" dt="2022-10-19T20:59:45.033" v="147" actId="26606"/>
          <ac:spMkLst>
            <pc:docMk/>
            <pc:sldMk cId="2662946646" sldId="262"/>
            <ac:spMk id="11" creationId="{5E39A796-BE83-48B1-B33F-35C4A32AAB57}"/>
          </ac:spMkLst>
        </pc:spChg>
        <pc:spChg chg="add del">
          <ac:chgData name="Dr. Nadeem Ali. Eladaileh" userId="a9df04a0-d5d7-4210-a1a6-ba57034a4862" providerId="ADAL" clId="{3C92618C-D63B-4BF4-8CD8-D8C365F1264B}" dt="2022-10-19T20:59:45.033" v="147" actId="26606"/>
          <ac:spMkLst>
            <pc:docMk/>
            <pc:sldMk cId="2662946646" sldId="262"/>
            <ac:spMk id="13" creationId="{72F84B47-E267-4194-8194-831DB7B5547F}"/>
          </ac:spMkLst>
        </pc:spChg>
        <pc:spChg chg="add del">
          <ac:chgData name="Dr. Nadeem Ali. Eladaileh" userId="a9df04a0-d5d7-4210-a1a6-ba57034a4862" providerId="ADAL" clId="{3C92618C-D63B-4BF4-8CD8-D8C365F1264B}" dt="2022-10-20T07:07:45.002" v="276"/>
          <ac:spMkLst>
            <pc:docMk/>
            <pc:sldMk cId="2662946646" sldId="262"/>
            <ac:spMk id="18" creationId="{46F7435D-E3DB-47B1-BA61-B00ACC83A9DE}"/>
          </ac:spMkLst>
        </pc:spChg>
        <pc:spChg chg="add del">
          <ac:chgData name="Dr. Nadeem Ali. Eladaileh" userId="a9df04a0-d5d7-4210-a1a6-ba57034a4862" providerId="ADAL" clId="{3C92618C-D63B-4BF4-8CD8-D8C365F1264B}" dt="2022-10-20T07:07:45.002" v="276"/>
          <ac:spMkLst>
            <pc:docMk/>
            <pc:sldMk cId="2662946646" sldId="262"/>
            <ac:spMk id="20" creationId="{F263A0B5-F8C4-4116-809F-78A768EA79A6}"/>
          </ac:spMkLst>
        </pc:spChg>
        <pc:picChg chg="add mod">
          <ac:chgData name="Dr. Nadeem Ali. Eladaileh" userId="a9df04a0-d5d7-4210-a1a6-ba57034a4862" providerId="ADAL" clId="{3C92618C-D63B-4BF4-8CD8-D8C365F1264B}" dt="2022-10-19T20:59:55.195" v="151" actId="14100"/>
          <ac:picMkLst>
            <pc:docMk/>
            <pc:sldMk cId="2662946646" sldId="262"/>
            <ac:picMk id="6" creationId="{D486BDF3-3A11-4517-8740-6381126CBC37}"/>
          </ac:picMkLst>
        </pc:picChg>
      </pc:sldChg>
      <pc:sldChg chg="addSp delSp modSp new mod setBg delDesignElem">
        <pc:chgData name="Dr. Nadeem Ali. Eladaileh" userId="a9df04a0-d5d7-4210-a1a6-ba57034a4862" providerId="ADAL" clId="{3C92618C-D63B-4BF4-8CD8-D8C365F1264B}" dt="2022-10-20T07:07:45.002" v="276"/>
        <pc:sldMkLst>
          <pc:docMk/>
          <pc:sldMk cId="2384049437" sldId="263"/>
        </pc:sldMkLst>
        <pc:spChg chg="mod">
          <ac:chgData name="Dr. Nadeem Ali. Eladaileh" userId="a9df04a0-d5d7-4210-a1a6-ba57034a4862" providerId="ADAL" clId="{3C92618C-D63B-4BF4-8CD8-D8C365F1264B}" dt="2022-10-19T20:56:12.320" v="119" actId="26606"/>
          <ac:spMkLst>
            <pc:docMk/>
            <pc:sldMk cId="2384049437" sldId="263"/>
            <ac:spMk id="2" creationId="{B9A20ED2-F78E-9134-A33F-F0A8C6C60376}"/>
          </ac:spMkLst>
        </pc:spChg>
        <pc:spChg chg="mod">
          <ac:chgData name="Dr. Nadeem Ali. Eladaileh" userId="a9df04a0-d5d7-4210-a1a6-ba57034a4862" providerId="ADAL" clId="{3C92618C-D63B-4BF4-8CD8-D8C365F1264B}" dt="2022-10-20T07:07:45.002" v="276"/>
          <ac:spMkLst>
            <pc:docMk/>
            <pc:sldMk cId="2384049437" sldId="263"/>
            <ac:spMk id="3" creationId="{25AA1C6F-78FC-6FE6-EE60-752F7D683849}"/>
          </ac:spMkLst>
        </pc:spChg>
        <pc:spChg chg="mod ord">
          <ac:chgData name="Dr. Nadeem Ali. Eladaileh" userId="a9df04a0-d5d7-4210-a1a6-ba57034a4862" providerId="ADAL" clId="{3C92618C-D63B-4BF4-8CD8-D8C365F1264B}" dt="2022-10-20T07:07:45.002" v="276"/>
          <ac:spMkLst>
            <pc:docMk/>
            <pc:sldMk cId="2384049437" sldId="263"/>
            <ac:spMk id="4" creationId="{8D07D73F-4887-53BC-759E-AE3B1624B905}"/>
          </ac:spMkLst>
        </pc:spChg>
        <pc:spChg chg="add del">
          <ac:chgData name="Dr. Nadeem Ali. Eladaileh" userId="a9df04a0-d5d7-4210-a1a6-ba57034a4862" providerId="ADAL" clId="{3C92618C-D63B-4BF4-8CD8-D8C365F1264B}" dt="2022-10-20T07:07:45.002" v="276"/>
          <ac:spMkLst>
            <pc:docMk/>
            <pc:sldMk cId="2384049437" sldId="263"/>
            <ac:spMk id="11" creationId="{46F7435D-E3DB-47B1-BA61-B00ACC83A9DE}"/>
          </ac:spMkLst>
        </pc:spChg>
        <pc:spChg chg="add del">
          <ac:chgData name="Dr. Nadeem Ali. Eladaileh" userId="a9df04a0-d5d7-4210-a1a6-ba57034a4862" providerId="ADAL" clId="{3C92618C-D63B-4BF4-8CD8-D8C365F1264B}" dt="2022-10-20T07:07:45.002" v="276"/>
          <ac:spMkLst>
            <pc:docMk/>
            <pc:sldMk cId="2384049437" sldId="263"/>
            <ac:spMk id="13" creationId="{F263A0B5-F8C4-4116-809F-78A768EA79A6}"/>
          </ac:spMkLst>
        </pc:spChg>
        <pc:picChg chg="add mod">
          <ac:chgData name="Dr. Nadeem Ali. Eladaileh" userId="a9df04a0-d5d7-4210-a1a6-ba57034a4862" providerId="ADAL" clId="{3C92618C-D63B-4BF4-8CD8-D8C365F1264B}" dt="2022-10-19T20:56:20.269" v="120" actId="27614"/>
          <ac:picMkLst>
            <pc:docMk/>
            <pc:sldMk cId="2384049437" sldId="263"/>
            <ac:picMk id="6" creationId="{B7CABFAB-4C0A-9DDE-78DB-11DF0FA5B5F3}"/>
          </ac:picMkLst>
        </pc:picChg>
      </pc:sldChg>
      <pc:sldChg chg="modSp new mod">
        <pc:chgData name="Dr. Nadeem Ali. Eladaileh" userId="a9df04a0-d5d7-4210-a1a6-ba57034a4862" providerId="ADAL" clId="{3C92618C-D63B-4BF4-8CD8-D8C365F1264B}" dt="2022-10-20T07:07:45.002" v="276"/>
        <pc:sldMkLst>
          <pc:docMk/>
          <pc:sldMk cId="1053202972" sldId="264"/>
        </pc:sldMkLst>
        <pc:spChg chg="mod">
          <ac:chgData name="Dr. Nadeem Ali. Eladaileh" userId="a9df04a0-d5d7-4210-a1a6-ba57034a4862" providerId="ADAL" clId="{3C92618C-D63B-4BF4-8CD8-D8C365F1264B}" dt="2022-10-20T07:07:45.002" v="276"/>
          <ac:spMkLst>
            <pc:docMk/>
            <pc:sldMk cId="1053202972" sldId="264"/>
            <ac:spMk id="2" creationId="{910CF79E-1967-7C2A-629B-7287B7F1EA99}"/>
          </ac:spMkLst>
        </pc:spChg>
        <pc:spChg chg="mod">
          <ac:chgData name="Dr. Nadeem Ali. Eladaileh" userId="a9df04a0-d5d7-4210-a1a6-ba57034a4862" providerId="ADAL" clId="{3C92618C-D63B-4BF4-8CD8-D8C365F1264B}" dt="2022-10-20T07:07:45.002" v="276"/>
          <ac:spMkLst>
            <pc:docMk/>
            <pc:sldMk cId="1053202972" sldId="264"/>
            <ac:spMk id="3" creationId="{FCF8AB59-9951-67BF-9F30-9BC294989BE8}"/>
          </ac:spMkLst>
        </pc:spChg>
        <pc:spChg chg="mod">
          <ac:chgData name="Dr. Nadeem Ali. Eladaileh" userId="a9df04a0-d5d7-4210-a1a6-ba57034a4862" providerId="ADAL" clId="{3C92618C-D63B-4BF4-8CD8-D8C365F1264B}" dt="2022-10-20T07:07:45.002" v="276"/>
          <ac:spMkLst>
            <pc:docMk/>
            <pc:sldMk cId="1053202972" sldId="264"/>
            <ac:spMk id="4" creationId="{AB283020-B581-BE81-A4B7-9E5FF2D90D5E}"/>
          </ac:spMkLst>
        </pc:spChg>
      </pc:sldChg>
      <pc:sldChg chg="addSp delSp modSp new mod setBg delDesignElem">
        <pc:chgData name="Dr. Nadeem Ali. Eladaileh" userId="a9df04a0-d5d7-4210-a1a6-ba57034a4862" providerId="ADAL" clId="{3C92618C-D63B-4BF4-8CD8-D8C365F1264B}" dt="2022-10-20T07:07:45.002" v="276"/>
        <pc:sldMkLst>
          <pc:docMk/>
          <pc:sldMk cId="1762696327" sldId="265"/>
        </pc:sldMkLst>
        <pc:spChg chg="mod">
          <ac:chgData name="Dr. Nadeem Ali. Eladaileh" userId="a9df04a0-d5d7-4210-a1a6-ba57034a4862" providerId="ADAL" clId="{3C92618C-D63B-4BF4-8CD8-D8C365F1264B}" dt="2022-10-19T21:00:07.779" v="154" actId="1076"/>
          <ac:spMkLst>
            <pc:docMk/>
            <pc:sldMk cId="1762696327" sldId="265"/>
            <ac:spMk id="2" creationId="{7690FA32-76F8-F768-CB8F-B65BB92CCD57}"/>
          </ac:spMkLst>
        </pc:spChg>
        <pc:spChg chg="mod">
          <ac:chgData name="Dr. Nadeem Ali. Eladaileh" userId="a9df04a0-d5d7-4210-a1a6-ba57034a4862" providerId="ADAL" clId="{3C92618C-D63B-4BF4-8CD8-D8C365F1264B}" dt="2022-10-19T21:00:11.859" v="155" actId="14100"/>
          <ac:spMkLst>
            <pc:docMk/>
            <pc:sldMk cId="1762696327" sldId="265"/>
            <ac:spMk id="3" creationId="{2FFF3517-6F4E-149F-3254-7817A716AB1F}"/>
          </ac:spMkLst>
        </pc:spChg>
        <pc:spChg chg="mod ord">
          <ac:chgData name="Dr. Nadeem Ali. Eladaileh" userId="a9df04a0-d5d7-4210-a1a6-ba57034a4862" providerId="ADAL" clId="{3C92618C-D63B-4BF4-8CD8-D8C365F1264B}" dt="2022-10-20T07:07:45.002" v="276"/>
          <ac:spMkLst>
            <pc:docMk/>
            <pc:sldMk cId="1762696327" sldId="265"/>
            <ac:spMk id="4" creationId="{494A4928-96DC-B12E-00A3-226F9D63863F}"/>
          </ac:spMkLst>
        </pc:spChg>
        <pc:spChg chg="add del">
          <ac:chgData name="Dr. Nadeem Ali. Eladaileh" userId="a9df04a0-d5d7-4210-a1a6-ba57034a4862" providerId="ADAL" clId="{3C92618C-D63B-4BF4-8CD8-D8C365F1264B}" dt="2022-10-20T07:07:45.002" v="276"/>
          <ac:spMkLst>
            <pc:docMk/>
            <pc:sldMk cId="1762696327" sldId="265"/>
            <ac:spMk id="11" creationId="{46F7435D-E3DB-47B1-BA61-B00ACC83A9DE}"/>
          </ac:spMkLst>
        </pc:spChg>
        <pc:spChg chg="add del">
          <ac:chgData name="Dr. Nadeem Ali. Eladaileh" userId="a9df04a0-d5d7-4210-a1a6-ba57034a4862" providerId="ADAL" clId="{3C92618C-D63B-4BF4-8CD8-D8C365F1264B}" dt="2022-10-20T07:07:45.002" v="276"/>
          <ac:spMkLst>
            <pc:docMk/>
            <pc:sldMk cId="1762696327" sldId="265"/>
            <ac:spMk id="13" creationId="{F263A0B5-F8C4-4116-809F-78A768EA79A6}"/>
          </ac:spMkLst>
        </pc:spChg>
        <pc:picChg chg="add mod">
          <ac:chgData name="Dr. Nadeem Ali. Eladaileh" userId="a9df04a0-d5d7-4210-a1a6-ba57034a4862" providerId="ADAL" clId="{3C92618C-D63B-4BF4-8CD8-D8C365F1264B}" dt="2022-10-19T20:59:38.773" v="146" actId="26606"/>
          <ac:picMkLst>
            <pc:docMk/>
            <pc:sldMk cId="1762696327" sldId="265"/>
            <ac:picMk id="6" creationId="{193707D9-F591-2D3E-3618-99C6E96D3D8D}"/>
          </ac:picMkLst>
        </pc:picChg>
      </pc:sldChg>
      <pc:sldChg chg="addSp delSp modSp new mod setBg delDesignElem">
        <pc:chgData name="Dr. Nadeem Ali. Eladaileh" userId="a9df04a0-d5d7-4210-a1a6-ba57034a4862" providerId="ADAL" clId="{3C92618C-D63B-4BF4-8CD8-D8C365F1264B}" dt="2022-10-20T07:07:45.002" v="276"/>
        <pc:sldMkLst>
          <pc:docMk/>
          <pc:sldMk cId="1455042988" sldId="266"/>
        </pc:sldMkLst>
        <pc:spChg chg="mod">
          <ac:chgData name="Dr. Nadeem Ali. Eladaileh" userId="a9df04a0-d5d7-4210-a1a6-ba57034a4862" providerId="ADAL" clId="{3C92618C-D63B-4BF4-8CD8-D8C365F1264B}" dt="2022-10-19T21:09:08.934" v="210" actId="26606"/>
          <ac:spMkLst>
            <pc:docMk/>
            <pc:sldMk cId="1455042988" sldId="266"/>
            <ac:spMk id="2" creationId="{9A140D59-7DBB-D481-B660-85489304EF4C}"/>
          </ac:spMkLst>
        </pc:spChg>
        <pc:spChg chg="mod">
          <ac:chgData name="Dr. Nadeem Ali. Eladaileh" userId="a9df04a0-d5d7-4210-a1a6-ba57034a4862" providerId="ADAL" clId="{3C92618C-D63B-4BF4-8CD8-D8C365F1264B}" dt="2022-10-20T07:07:45.002" v="276"/>
          <ac:spMkLst>
            <pc:docMk/>
            <pc:sldMk cId="1455042988" sldId="266"/>
            <ac:spMk id="3" creationId="{4F5345A1-1B69-3464-79F7-D19B845BCB5A}"/>
          </ac:spMkLst>
        </pc:spChg>
        <pc:spChg chg="mod ord">
          <ac:chgData name="Dr. Nadeem Ali. Eladaileh" userId="a9df04a0-d5d7-4210-a1a6-ba57034a4862" providerId="ADAL" clId="{3C92618C-D63B-4BF4-8CD8-D8C365F1264B}" dt="2022-10-20T07:07:45.002" v="276"/>
          <ac:spMkLst>
            <pc:docMk/>
            <pc:sldMk cId="1455042988" sldId="266"/>
            <ac:spMk id="4" creationId="{3527CC19-BA8A-FFE4-E159-29FF2C7525A4}"/>
          </ac:spMkLst>
        </pc:spChg>
        <pc:spChg chg="add del">
          <ac:chgData name="Dr. Nadeem Ali. Eladaileh" userId="a9df04a0-d5d7-4210-a1a6-ba57034a4862" providerId="ADAL" clId="{3C92618C-D63B-4BF4-8CD8-D8C365F1264B}" dt="2022-10-20T07:07:45.002" v="276"/>
          <ac:spMkLst>
            <pc:docMk/>
            <pc:sldMk cId="1455042988" sldId="266"/>
            <ac:spMk id="10" creationId="{2B566528-1B12-4246-9431-5C2D7D081168}"/>
          </ac:spMkLst>
        </pc:spChg>
        <pc:spChg chg="add del">
          <ac:chgData name="Dr. Nadeem Ali. Eladaileh" userId="a9df04a0-d5d7-4210-a1a6-ba57034a4862" providerId="ADAL" clId="{3C92618C-D63B-4BF4-8CD8-D8C365F1264B}" dt="2022-10-19T21:08:36.513" v="198" actId="26606"/>
          <ac:spMkLst>
            <pc:docMk/>
            <pc:sldMk cId="1455042988" sldId="266"/>
            <ac:spMk id="11" creationId="{058A14AF-9FB5-4CC7-BA35-E8E85D3EDF0E}"/>
          </ac:spMkLst>
        </pc:spChg>
        <pc:spChg chg="add del">
          <ac:chgData name="Dr. Nadeem Ali. Eladaileh" userId="a9df04a0-d5d7-4210-a1a6-ba57034a4862" providerId="ADAL" clId="{3C92618C-D63B-4BF4-8CD8-D8C365F1264B}" dt="2022-10-19T21:08:36.513" v="198" actId="26606"/>
          <ac:spMkLst>
            <pc:docMk/>
            <pc:sldMk cId="1455042988" sldId="266"/>
            <ac:spMk id="13" creationId="{3A9A4357-BD1D-4622-A4FE-766E6AB8DE84}"/>
          </ac:spMkLst>
        </pc:spChg>
        <pc:spChg chg="add del">
          <ac:chgData name="Dr. Nadeem Ali. Eladaileh" userId="a9df04a0-d5d7-4210-a1a6-ba57034a4862" providerId="ADAL" clId="{3C92618C-D63B-4BF4-8CD8-D8C365F1264B}" dt="2022-10-19T21:08:36.513" v="198" actId="26606"/>
          <ac:spMkLst>
            <pc:docMk/>
            <pc:sldMk cId="1455042988" sldId="266"/>
            <ac:spMk id="15" creationId="{E659831F-0D9A-4C63-9EBB-8435B85A440F}"/>
          </ac:spMkLst>
        </pc:spChg>
        <pc:spChg chg="add del">
          <ac:chgData name="Dr. Nadeem Ali. Eladaileh" userId="a9df04a0-d5d7-4210-a1a6-ba57034a4862" providerId="ADAL" clId="{3C92618C-D63B-4BF4-8CD8-D8C365F1264B}" dt="2022-10-19T21:08:36.513" v="198" actId="26606"/>
          <ac:spMkLst>
            <pc:docMk/>
            <pc:sldMk cId="1455042988" sldId="266"/>
            <ac:spMk id="17" creationId="{E6995CE5-F890-4ABA-82A2-26507CE8D2A3}"/>
          </ac:spMkLst>
        </pc:spChg>
        <pc:spChg chg="add del">
          <ac:chgData name="Dr. Nadeem Ali. Eladaileh" userId="a9df04a0-d5d7-4210-a1a6-ba57034a4862" providerId="ADAL" clId="{3C92618C-D63B-4BF4-8CD8-D8C365F1264B}" dt="2022-10-19T21:08:44.579" v="200" actId="26606"/>
          <ac:spMkLst>
            <pc:docMk/>
            <pc:sldMk cId="1455042988" sldId="266"/>
            <ac:spMk id="19" creationId="{5E39A796-BE83-48B1-B33F-35C4A32AAB57}"/>
          </ac:spMkLst>
        </pc:spChg>
        <pc:spChg chg="add del">
          <ac:chgData name="Dr. Nadeem Ali. Eladaileh" userId="a9df04a0-d5d7-4210-a1a6-ba57034a4862" providerId="ADAL" clId="{3C92618C-D63B-4BF4-8CD8-D8C365F1264B}" dt="2022-10-19T21:08:44.579" v="200" actId="26606"/>
          <ac:spMkLst>
            <pc:docMk/>
            <pc:sldMk cId="1455042988" sldId="266"/>
            <ac:spMk id="20" creationId="{72F84B47-E267-4194-8194-831DB7B5547F}"/>
          </ac:spMkLst>
        </pc:spChg>
        <pc:spChg chg="add del">
          <ac:chgData name="Dr. Nadeem Ali. Eladaileh" userId="a9df04a0-d5d7-4210-a1a6-ba57034a4862" providerId="ADAL" clId="{3C92618C-D63B-4BF4-8CD8-D8C365F1264B}" dt="2022-10-19T21:08:55.372" v="206" actId="26606"/>
          <ac:spMkLst>
            <pc:docMk/>
            <pc:sldMk cId="1455042988" sldId="266"/>
            <ac:spMk id="22" creationId="{45D37F4E-DDB4-456B-97E0-9937730A039F}"/>
          </ac:spMkLst>
        </pc:spChg>
        <pc:spChg chg="add del">
          <ac:chgData name="Dr. Nadeem Ali. Eladaileh" userId="a9df04a0-d5d7-4210-a1a6-ba57034a4862" providerId="ADAL" clId="{3C92618C-D63B-4BF4-8CD8-D8C365F1264B}" dt="2022-10-19T21:08:55.372" v="206" actId="26606"/>
          <ac:spMkLst>
            <pc:docMk/>
            <pc:sldMk cId="1455042988" sldId="266"/>
            <ac:spMk id="23" creationId="{B2DD41CD-8F47-4F56-AD12-4E2FF7696987}"/>
          </ac:spMkLst>
        </pc:spChg>
        <pc:grpChg chg="add del">
          <ac:chgData name="Dr. Nadeem Ali. Eladaileh" userId="a9df04a0-d5d7-4210-a1a6-ba57034a4862" providerId="ADAL" clId="{3C92618C-D63B-4BF4-8CD8-D8C365F1264B}" dt="2022-10-20T07:07:45.002" v="276"/>
          <ac:grpSpMkLst>
            <pc:docMk/>
            <pc:sldMk cId="1455042988" sldId="266"/>
            <ac:grpSpMk id="12" creationId="{828A5161-06F1-46CF-8AD7-844680A59E13}"/>
          </ac:grpSpMkLst>
        </pc:grpChg>
        <pc:grpChg chg="add del">
          <ac:chgData name="Dr. Nadeem Ali. Eladaileh" userId="a9df04a0-d5d7-4210-a1a6-ba57034a4862" providerId="ADAL" clId="{3C92618C-D63B-4BF4-8CD8-D8C365F1264B}" dt="2022-10-20T07:07:45.002" v="276"/>
          <ac:grpSpMkLst>
            <pc:docMk/>
            <pc:sldMk cId="1455042988" sldId="266"/>
            <ac:grpSpMk id="18" creationId="{5995D10D-E9C9-47DB-AE7E-801FEF38F5C9}"/>
          </ac:grpSpMkLst>
        </pc:grpChg>
        <pc:picChg chg="add del mod">
          <ac:chgData name="Dr. Nadeem Ali. Eladaileh" userId="a9df04a0-d5d7-4210-a1a6-ba57034a4862" providerId="ADAL" clId="{3C92618C-D63B-4BF4-8CD8-D8C365F1264B}" dt="2022-10-19T21:08:55.386" v="207" actId="22"/>
          <ac:picMkLst>
            <pc:docMk/>
            <pc:sldMk cId="1455042988" sldId="266"/>
            <ac:picMk id="6" creationId="{B21BA1D8-A431-8CB7-3FA1-C7C4DFABAE31}"/>
          </ac:picMkLst>
        </pc:picChg>
        <pc:picChg chg="add mod">
          <ac:chgData name="Dr. Nadeem Ali. Eladaileh" userId="a9df04a0-d5d7-4210-a1a6-ba57034a4862" providerId="ADAL" clId="{3C92618C-D63B-4BF4-8CD8-D8C365F1264B}" dt="2022-10-19T21:09:16.955" v="212" actId="1076"/>
          <ac:picMkLst>
            <pc:docMk/>
            <pc:sldMk cId="1455042988" sldId="266"/>
            <ac:picMk id="8" creationId="{FC804360-1C7F-2254-F7DC-F7EFFC885C5D}"/>
          </ac:picMkLst>
        </pc:picChg>
      </pc:sldChg>
      <pc:sldChg chg="addSp delSp modSp new mod setBg">
        <pc:chgData name="Dr. Nadeem Ali. Eladaileh" userId="a9df04a0-d5d7-4210-a1a6-ba57034a4862" providerId="ADAL" clId="{3C92618C-D63B-4BF4-8CD8-D8C365F1264B}" dt="2022-10-20T07:07:45.002" v="276"/>
        <pc:sldMkLst>
          <pc:docMk/>
          <pc:sldMk cId="4165032201" sldId="267"/>
        </pc:sldMkLst>
        <pc:spChg chg="del mod">
          <ac:chgData name="Dr. Nadeem Ali. Eladaileh" userId="a9df04a0-d5d7-4210-a1a6-ba57034a4862" providerId="ADAL" clId="{3C92618C-D63B-4BF4-8CD8-D8C365F1264B}" dt="2022-10-19T21:09:57.647" v="221" actId="478"/>
          <ac:spMkLst>
            <pc:docMk/>
            <pc:sldMk cId="4165032201" sldId="267"/>
            <ac:spMk id="2" creationId="{F6E2B646-E312-3C83-04B5-C5A3555DA61D}"/>
          </ac:spMkLst>
        </pc:spChg>
        <pc:spChg chg="del">
          <ac:chgData name="Dr. Nadeem Ali. Eladaileh" userId="a9df04a0-d5d7-4210-a1a6-ba57034a4862" providerId="ADAL" clId="{3C92618C-D63B-4BF4-8CD8-D8C365F1264B}" dt="2022-10-19T21:02:28.570" v="162"/>
          <ac:spMkLst>
            <pc:docMk/>
            <pc:sldMk cId="4165032201" sldId="267"/>
            <ac:spMk id="3" creationId="{54A12B75-7E6C-B10E-4073-DEA9BFD993D5}"/>
          </ac:spMkLst>
        </pc:spChg>
        <pc:spChg chg="mod ord">
          <ac:chgData name="Dr. Nadeem Ali. Eladaileh" userId="a9df04a0-d5d7-4210-a1a6-ba57034a4862" providerId="ADAL" clId="{3C92618C-D63B-4BF4-8CD8-D8C365F1264B}" dt="2022-10-20T07:07:45.002" v="276"/>
          <ac:spMkLst>
            <pc:docMk/>
            <pc:sldMk cId="4165032201" sldId="267"/>
            <ac:spMk id="4" creationId="{5C445A48-6A66-18AD-5185-C0027036CA76}"/>
          </ac:spMkLst>
        </pc:spChg>
        <pc:spChg chg="add del mod">
          <ac:chgData name="Dr. Nadeem Ali. Eladaileh" userId="a9df04a0-d5d7-4210-a1a6-ba57034a4862" providerId="ADAL" clId="{3C92618C-D63B-4BF4-8CD8-D8C365F1264B}" dt="2022-10-19T21:04:47.550" v="166"/>
          <ac:spMkLst>
            <pc:docMk/>
            <pc:sldMk cId="4165032201" sldId="267"/>
            <ac:spMk id="5" creationId="{842AB347-FD98-0AB3-DB3A-FBB66B45F909}"/>
          </ac:spMkLst>
        </pc:spChg>
        <pc:spChg chg="add mod">
          <ac:chgData name="Dr. Nadeem Ali. Eladaileh" userId="a9df04a0-d5d7-4210-a1a6-ba57034a4862" providerId="ADAL" clId="{3C92618C-D63B-4BF4-8CD8-D8C365F1264B}" dt="2022-10-19T21:06:22.052" v="189" actId="403"/>
          <ac:spMkLst>
            <pc:docMk/>
            <pc:sldMk cId="4165032201" sldId="267"/>
            <ac:spMk id="8" creationId="{C0989167-FAFF-F4E1-BCA7-68895BF179EC}"/>
          </ac:spMkLst>
        </pc:spChg>
        <pc:spChg chg="add mod">
          <ac:chgData name="Dr. Nadeem Ali. Eladaileh" userId="a9df04a0-d5d7-4210-a1a6-ba57034a4862" providerId="ADAL" clId="{3C92618C-D63B-4BF4-8CD8-D8C365F1264B}" dt="2022-10-19T21:09:55.059" v="220" actId="1076"/>
          <ac:spMkLst>
            <pc:docMk/>
            <pc:sldMk cId="4165032201" sldId="267"/>
            <ac:spMk id="10" creationId="{5D669E2E-68DF-999E-9E0B-B7EF54A2DA6A}"/>
          </ac:spMkLst>
        </pc:spChg>
        <pc:spChg chg="add del">
          <ac:chgData name="Dr. Nadeem Ali. Eladaileh" userId="a9df04a0-d5d7-4210-a1a6-ba57034a4862" providerId="ADAL" clId="{3C92618C-D63B-4BF4-8CD8-D8C365F1264B}" dt="2022-10-19T21:05:53.930" v="181" actId="26606"/>
          <ac:spMkLst>
            <pc:docMk/>
            <pc:sldMk cId="4165032201" sldId="267"/>
            <ac:spMk id="1030" creationId="{70BDD0CE-06A4-404B-8A13-580229C1C923}"/>
          </ac:spMkLst>
        </pc:spChg>
        <pc:spChg chg="add del">
          <ac:chgData name="Dr. Nadeem Ali. Eladaileh" userId="a9df04a0-d5d7-4210-a1a6-ba57034a4862" providerId="ADAL" clId="{3C92618C-D63B-4BF4-8CD8-D8C365F1264B}" dt="2022-10-19T21:05:53.930" v="181" actId="26606"/>
          <ac:spMkLst>
            <pc:docMk/>
            <pc:sldMk cId="4165032201" sldId="267"/>
            <ac:spMk id="1031" creationId="{EE9899FA-8881-472C-AA59-D08A89CA8AEF}"/>
          </ac:spMkLst>
        </pc:spChg>
        <pc:spChg chg="add del">
          <ac:chgData name="Dr. Nadeem Ali. Eladaileh" userId="a9df04a0-d5d7-4210-a1a6-ba57034a4862" providerId="ADAL" clId="{3C92618C-D63B-4BF4-8CD8-D8C365F1264B}" dt="2022-10-19T21:05:53.930" v="181" actId="26606"/>
          <ac:spMkLst>
            <pc:docMk/>
            <pc:sldMk cId="4165032201" sldId="267"/>
            <ac:spMk id="1032" creationId="{080B7D90-3DF1-4514-B26D-616BE35553C9}"/>
          </ac:spMkLst>
        </pc:spChg>
        <pc:spChg chg="add del">
          <ac:chgData name="Dr. Nadeem Ali. Eladaileh" userId="a9df04a0-d5d7-4210-a1a6-ba57034a4862" providerId="ADAL" clId="{3C92618C-D63B-4BF4-8CD8-D8C365F1264B}" dt="2022-10-19T21:05:34.034" v="176" actId="26606"/>
          <ac:spMkLst>
            <pc:docMk/>
            <pc:sldMk cId="4165032201" sldId="267"/>
            <ac:spMk id="1033" creationId="{70BDD0CE-06A4-404B-8A13-580229C1C923}"/>
          </ac:spMkLst>
        </pc:spChg>
        <pc:spChg chg="add del">
          <ac:chgData name="Dr. Nadeem Ali. Eladaileh" userId="a9df04a0-d5d7-4210-a1a6-ba57034a4862" providerId="ADAL" clId="{3C92618C-D63B-4BF4-8CD8-D8C365F1264B}" dt="2022-10-19T21:06:00.334" v="183" actId="26606"/>
          <ac:spMkLst>
            <pc:docMk/>
            <pc:sldMk cId="4165032201" sldId="267"/>
            <ac:spMk id="1034" creationId="{022BDE4A-8A20-4A69-9C5A-581C82036A4D}"/>
          </ac:spMkLst>
        </pc:spChg>
        <pc:spChg chg="add del">
          <ac:chgData name="Dr. Nadeem Ali. Eladaileh" userId="a9df04a0-d5d7-4210-a1a6-ba57034a4862" providerId="ADAL" clId="{3C92618C-D63B-4BF4-8CD8-D8C365F1264B}" dt="2022-10-19T21:05:34.034" v="176" actId="26606"/>
          <ac:spMkLst>
            <pc:docMk/>
            <pc:sldMk cId="4165032201" sldId="267"/>
            <ac:spMk id="1035" creationId="{EE9899FA-8881-472C-AA59-D08A89CA8AEF}"/>
          </ac:spMkLst>
        </pc:spChg>
        <pc:spChg chg="add del">
          <ac:chgData name="Dr. Nadeem Ali. Eladaileh" userId="a9df04a0-d5d7-4210-a1a6-ba57034a4862" providerId="ADAL" clId="{3C92618C-D63B-4BF4-8CD8-D8C365F1264B}" dt="2022-10-19T21:05:34.034" v="176" actId="26606"/>
          <ac:spMkLst>
            <pc:docMk/>
            <pc:sldMk cId="4165032201" sldId="267"/>
            <ac:spMk id="1037" creationId="{080B7D90-3DF1-4514-B26D-616BE35553C9}"/>
          </ac:spMkLst>
        </pc:spChg>
        <pc:picChg chg="add mod">
          <ac:chgData name="Dr. Nadeem Ali. Eladaileh" userId="a9df04a0-d5d7-4210-a1a6-ba57034a4862" providerId="ADAL" clId="{3C92618C-D63B-4BF4-8CD8-D8C365F1264B}" dt="2022-10-20T07:07:45.002" v="276"/>
          <ac:picMkLst>
            <pc:docMk/>
            <pc:sldMk cId="4165032201" sldId="267"/>
            <ac:picMk id="6" creationId="{94EE5AFF-0E97-A53F-E5BB-0F22D0FE4153}"/>
          </ac:picMkLst>
        </pc:picChg>
        <pc:picChg chg="add del mod">
          <ac:chgData name="Dr. Nadeem Ali. Eladaileh" userId="a9df04a0-d5d7-4210-a1a6-ba57034a4862" providerId="ADAL" clId="{3C92618C-D63B-4BF4-8CD8-D8C365F1264B}" dt="2022-10-19T21:04:06.287" v="163" actId="478"/>
          <ac:picMkLst>
            <pc:docMk/>
            <pc:sldMk cId="4165032201" sldId="267"/>
            <ac:picMk id="1026" creationId="{8579A060-8464-0120-A5C6-E5390CC6DF36}"/>
          </ac:picMkLst>
        </pc:picChg>
        <pc:picChg chg="add mod">
          <ac:chgData name="Dr. Nadeem Ali. Eladaileh" userId="a9df04a0-d5d7-4210-a1a6-ba57034a4862" providerId="ADAL" clId="{3C92618C-D63B-4BF4-8CD8-D8C365F1264B}" dt="2022-10-19T21:06:00.532" v="184" actId="1076"/>
          <ac:picMkLst>
            <pc:docMk/>
            <pc:sldMk cId="4165032201" sldId="267"/>
            <ac:picMk id="1028" creationId="{452CE1AA-00C8-E10D-D20C-F781F72BF085}"/>
          </ac:picMkLst>
        </pc:picChg>
      </pc:sldChg>
      <pc:sldChg chg="modSp new mod">
        <pc:chgData name="Dr. Nadeem Ali. Eladaileh" userId="a9df04a0-d5d7-4210-a1a6-ba57034a4862" providerId="ADAL" clId="{3C92618C-D63B-4BF4-8CD8-D8C365F1264B}" dt="2022-10-20T07:07:45.002" v="276"/>
        <pc:sldMkLst>
          <pc:docMk/>
          <pc:sldMk cId="769227351" sldId="268"/>
        </pc:sldMkLst>
        <pc:spChg chg="mod">
          <ac:chgData name="Dr. Nadeem Ali. Eladaileh" userId="a9df04a0-d5d7-4210-a1a6-ba57034a4862" providerId="ADAL" clId="{3C92618C-D63B-4BF4-8CD8-D8C365F1264B}" dt="2022-10-20T07:07:45.002" v="276"/>
          <ac:spMkLst>
            <pc:docMk/>
            <pc:sldMk cId="769227351" sldId="268"/>
            <ac:spMk id="2" creationId="{501B4ED8-BAC6-CDDD-1C67-B4F3E250E12A}"/>
          </ac:spMkLst>
        </pc:spChg>
        <pc:spChg chg="mod">
          <ac:chgData name="Dr. Nadeem Ali. Eladaileh" userId="a9df04a0-d5d7-4210-a1a6-ba57034a4862" providerId="ADAL" clId="{3C92618C-D63B-4BF4-8CD8-D8C365F1264B}" dt="2022-10-20T07:07:45.002" v="276"/>
          <ac:spMkLst>
            <pc:docMk/>
            <pc:sldMk cId="769227351" sldId="268"/>
            <ac:spMk id="3" creationId="{F807ADF0-4C1B-5C1A-A613-0298444067E4}"/>
          </ac:spMkLst>
        </pc:spChg>
        <pc:spChg chg="mod">
          <ac:chgData name="Dr. Nadeem Ali. Eladaileh" userId="a9df04a0-d5d7-4210-a1a6-ba57034a4862" providerId="ADAL" clId="{3C92618C-D63B-4BF4-8CD8-D8C365F1264B}" dt="2022-10-20T07:07:45.002" v="276"/>
          <ac:spMkLst>
            <pc:docMk/>
            <pc:sldMk cId="769227351" sldId="268"/>
            <ac:spMk id="4" creationId="{AB095605-63B8-9C1B-2F1C-FDF9A0B0F9E5}"/>
          </ac:spMkLst>
        </pc:spChg>
      </pc:sldChg>
      <pc:sldChg chg="modSp new mod">
        <pc:chgData name="Dr. Nadeem Ali. Eladaileh" userId="a9df04a0-d5d7-4210-a1a6-ba57034a4862" providerId="ADAL" clId="{3C92618C-D63B-4BF4-8CD8-D8C365F1264B}" dt="2022-10-20T07:07:45.002" v="276"/>
        <pc:sldMkLst>
          <pc:docMk/>
          <pc:sldMk cId="1762531065" sldId="269"/>
        </pc:sldMkLst>
        <pc:spChg chg="mod">
          <ac:chgData name="Dr. Nadeem Ali. Eladaileh" userId="a9df04a0-d5d7-4210-a1a6-ba57034a4862" providerId="ADAL" clId="{3C92618C-D63B-4BF4-8CD8-D8C365F1264B}" dt="2022-10-20T07:07:45.002" v="276"/>
          <ac:spMkLst>
            <pc:docMk/>
            <pc:sldMk cId="1762531065" sldId="269"/>
            <ac:spMk id="2" creationId="{15371772-5D3B-58D5-38C0-8630159988FF}"/>
          </ac:spMkLst>
        </pc:spChg>
        <pc:spChg chg="mod">
          <ac:chgData name="Dr. Nadeem Ali. Eladaileh" userId="a9df04a0-d5d7-4210-a1a6-ba57034a4862" providerId="ADAL" clId="{3C92618C-D63B-4BF4-8CD8-D8C365F1264B}" dt="2022-10-20T07:07:45.002" v="276"/>
          <ac:spMkLst>
            <pc:docMk/>
            <pc:sldMk cId="1762531065" sldId="269"/>
            <ac:spMk id="3" creationId="{D1CF4EAC-2218-1D57-711B-E01CBB45F9AE}"/>
          </ac:spMkLst>
        </pc:spChg>
        <pc:spChg chg="mod">
          <ac:chgData name="Dr. Nadeem Ali. Eladaileh" userId="a9df04a0-d5d7-4210-a1a6-ba57034a4862" providerId="ADAL" clId="{3C92618C-D63B-4BF4-8CD8-D8C365F1264B}" dt="2022-10-20T07:07:45.002" v="276"/>
          <ac:spMkLst>
            <pc:docMk/>
            <pc:sldMk cId="1762531065" sldId="269"/>
            <ac:spMk id="4" creationId="{0225E6E3-96FC-A3F7-385D-6D57D416042C}"/>
          </ac:spMkLst>
        </pc:spChg>
      </pc:sldChg>
      <pc:sldChg chg="addSp delSp modSp new mod setBg">
        <pc:chgData name="Dr. Nadeem Ali. Eladaileh" userId="a9df04a0-d5d7-4210-a1a6-ba57034a4862" providerId="ADAL" clId="{3C92618C-D63B-4BF4-8CD8-D8C365F1264B}" dt="2022-10-20T07:12:09.243" v="293" actId="26606"/>
        <pc:sldMkLst>
          <pc:docMk/>
          <pc:sldMk cId="3617014018" sldId="270"/>
        </pc:sldMkLst>
        <pc:spChg chg="mod">
          <ac:chgData name="Dr. Nadeem Ali. Eladaileh" userId="a9df04a0-d5d7-4210-a1a6-ba57034a4862" providerId="ADAL" clId="{3C92618C-D63B-4BF4-8CD8-D8C365F1264B}" dt="2022-10-20T07:11:50.047" v="288" actId="26606"/>
          <ac:spMkLst>
            <pc:docMk/>
            <pc:sldMk cId="3617014018" sldId="270"/>
            <ac:spMk id="2" creationId="{88E31B34-9418-F65A-3FC1-A910D5EA6974}"/>
          </ac:spMkLst>
        </pc:spChg>
        <pc:spChg chg="mod">
          <ac:chgData name="Dr. Nadeem Ali. Eladaileh" userId="a9df04a0-d5d7-4210-a1a6-ba57034a4862" providerId="ADAL" clId="{3C92618C-D63B-4BF4-8CD8-D8C365F1264B}" dt="2022-10-20T07:11:50.047" v="288" actId="26606"/>
          <ac:spMkLst>
            <pc:docMk/>
            <pc:sldMk cId="3617014018" sldId="270"/>
            <ac:spMk id="3" creationId="{3B01EBA3-8FFE-E26A-F0C9-B6187F4D2A67}"/>
          </ac:spMkLst>
        </pc:spChg>
        <pc:spChg chg="mod ord">
          <ac:chgData name="Dr. Nadeem Ali. Eladaileh" userId="a9df04a0-d5d7-4210-a1a6-ba57034a4862" providerId="ADAL" clId="{3C92618C-D63B-4BF4-8CD8-D8C365F1264B}" dt="2022-10-20T07:12:09.243" v="293" actId="26606"/>
          <ac:spMkLst>
            <pc:docMk/>
            <pc:sldMk cId="3617014018" sldId="270"/>
            <ac:spMk id="4" creationId="{613F2F99-6A06-D535-BCC1-CECAB19F0049}"/>
          </ac:spMkLst>
        </pc:spChg>
        <pc:spChg chg="add del">
          <ac:chgData name="Dr. Nadeem Ali. Eladaileh" userId="a9df04a0-d5d7-4210-a1a6-ba57034a4862" providerId="ADAL" clId="{3C92618C-D63B-4BF4-8CD8-D8C365F1264B}" dt="2022-10-20T07:12:09.243" v="293" actId="26606"/>
          <ac:spMkLst>
            <pc:docMk/>
            <pc:sldMk cId="3617014018" sldId="270"/>
            <ac:spMk id="11" creationId="{5E39A796-BE83-48B1-B33F-35C4A32AAB57}"/>
          </ac:spMkLst>
        </pc:spChg>
        <pc:spChg chg="add del">
          <ac:chgData name="Dr. Nadeem Ali. Eladaileh" userId="a9df04a0-d5d7-4210-a1a6-ba57034a4862" providerId="ADAL" clId="{3C92618C-D63B-4BF4-8CD8-D8C365F1264B}" dt="2022-10-20T07:12:09.243" v="293" actId="26606"/>
          <ac:spMkLst>
            <pc:docMk/>
            <pc:sldMk cId="3617014018" sldId="270"/>
            <ac:spMk id="13" creationId="{72F84B47-E267-4194-8194-831DB7B5547F}"/>
          </ac:spMkLst>
        </pc:spChg>
        <pc:spChg chg="add">
          <ac:chgData name="Dr. Nadeem Ali. Eladaileh" userId="a9df04a0-d5d7-4210-a1a6-ba57034a4862" providerId="ADAL" clId="{3C92618C-D63B-4BF4-8CD8-D8C365F1264B}" dt="2022-10-20T07:12:09.243" v="293" actId="26606"/>
          <ac:spMkLst>
            <pc:docMk/>
            <pc:sldMk cId="3617014018" sldId="270"/>
            <ac:spMk id="18" creationId="{5E39A796-BE83-48B1-B33F-35C4A32AAB57}"/>
          </ac:spMkLst>
        </pc:spChg>
        <pc:spChg chg="add">
          <ac:chgData name="Dr. Nadeem Ali. Eladaileh" userId="a9df04a0-d5d7-4210-a1a6-ba57034a4862" providerId="ADAL" clId="{3C92618C-D63B-4BF4-8CD8-D8C365F1264B}" dt="2022-10-20T07:12:09.243" v="293" actId="26606"/>
          <ac:spMkLst>
            <pc:docMk/>
            <pc:sldMk cId="3617014018" sldId="270"/>
            <ac:spMk id="20" creationId="{72F84B47-E267-4194-8194-831DB7B5547F}"/>
          </ac:spMkLst>
        </pc:spChg>
        <pc:picChg chg="add del mod">
          <ac:chgData name="Dr. Nadeem Ali. Eladaileh" userId="a9df04a0-d5d7-4210-a1a6-ba57034a4862" providerId="ADAL" clId="{3C92618C-D63B-4BF4-8CD8-D8C365F1264B}" dt="2022-10-20T07:12:06.049" v="290" actId="478"/>
          <ac:picMkLst>
            <pc:docMk/>
            <pc:sldMk cId="3617014018" sldId="270"/>
            <ac:picMk id="6" creationId="{559A2CB2-723E-8389-78AF-D7D970905709}"/>
          </ac:picMkLst>
        </pc:picChg>
        <pc:picChg chg="add mod">
          <ac:chgData name="Dr. Nadeem Ali. Eladaileh" userId="a9df04a0-d5d7-4210-a1a6-ba57034a4862" providerId="ADAL" clId="{3C92618C-D63B-4BF4-8CD8-D8C365F1264B}" dt="2022-10-20T07:12:09.243" v="293" actId="26606"/>
          <ac:picMkLst>
            <pc:docMk/>
            <pc:sldMk cId="3617014018" sldId="270"/>
            <ac:picMk id="8" creationId="{F9996786-39F7-C82B-3BAE-01C2FE6E5F5C}"/>
          </ac:picMkLst>
        </pc:picChg>
      </pc:sldChg>
      <pc:sldChg chg="addSp delSp modSp new mod">
        <pc:chgData name="Dr. Nadeem Ali. Eladaileh" userId="a9df04a0-d5d7-4210-a1a6-ba57034a4862" providerId="ADAL" clId="{3C92618C-D63B-4BF4-8CD8-D8C365F1264B}" dt="2022-10-20T07:22:49.275" v="309" actId="27636"/>
        <pc:sldMkLst>
          <pc:docMk/>
          <pc:sldMk cId="3850049530" sldId="271"/>
        </pc:sldMkLst>
        <pc:spChg chg="mod">
          <ac:chgData name="Dr. Nadeem Ali. Eladaileh" userId="a9df04a0-d5d7-4210-a1a6-ba57034a4862" providerId="ADAL" clId="{3C92618C-D63B-4BF4-8CD8-D8C365F1264B}" dt="2022-10-20T07:12:57.510" v="297" actId="113"/>
          <ac:spMkLst>
            <pc:docMk/>
            <pc:sldMk cId="3850049530" sldId="271"/>
            <ac:spMk id="2" creationId="{378C2EAB-A31D-4C31-B5B4-725E00DD9888}"/>
          </ac:spMkLst>
        </pc:spChg>
        <pc:spChg chg="del">
          <ac:chgData name="Dr. Nadeem Ali. Eladaileh" userId="a9df04a0-d5d7-4210-a1a6-ba57034a4862" providerId="ADAL" clId="{3C92618C-D63B-4BF4-8CD8-D8C365F1264B}" dt="2022-10-20T07:20:13.054" v="298"/>
          <ac:spMkLst>
            <pc:docMk/>
            <pc:sldMk cId="3850049530" sldId="271"/>
            <ac:spMk id="3" creationId="{610AF553-E1FE-71F1-F62F-004AD000C3D0}"/>
          </ac:spMkLst>
        </pc:spChg>
        <pc:spChg chg="add mod">
          <ac:chgData name="Dr. Nadeem Ali. Eladaileh" userId="a9df04a0-d5d7-4210-a1a6-ba57034a4862" providerId="ADAL" clId="{3C92618C-D63B-4BF4-8CD8-D8C365F1264B}" dt="2022-10-20T07:22:49.275" v="309" actId="27636"/>
          <ac:spMkLst>
            <pc:docMk/>
            <pc:sldMk cId="3850049530" sldId="271"/>
            <ac:spMk id="5" creationId="{12AB7E0B-F6ED-AFA9-975D-F63A3336ABC0}"/>
          </ac:spMkLst>
        </pc:spChg>
        <pc:picChg chg="add del mod">
          <ac:chgData name="Dr. Nadeem Ali. Eladaileh" userId="a9df04a0-d5d7-4210-a1a6-ba57034a4862" providerId="ADAL" clId="{3C92618C-D63B-4BF4-8CD8-D8C365F1264B}" dt="2022-10-20T07:21:08.308" v="299" actId="478"/>
          <ac:picMkLst>
            <pc:docMk/>
            <pc:sldMk cId="3850049530" sldId="271"/>
            <ac:picMk id="1026" creationId="{0AE36E0A-CC51-9098-8D41-F89DA3203FFC}"/>
          </ac:picMkLst>
        </pc:picChg>
      </pc:sldChg>
      <pc:sldChg chg="addSp delSp modSp new mod setBg">
        <pc:chgData name="Dr. Nadeem Ali. Eladaileh" userId="a9df04a0-d5d7-4210-a1a6-ba57034a4862" providerId="ADAL" clId="{3C92618C-D63B-4BF4-8CD8-D8C365F1264B}" dt="2022-10-20T07:22:16.969" v="303" actId="26606"/>
        <pc:sldMkLst>
          <pc:docMk/>
          <pc:sldMk cId="1241792513" sldId="272"/>
        </pc:sldMkLst>
        <pc:spChg chg="del">
          <ac:chgData name="Dr. Nadeem Ali. Eladaileh" userId="a9df04a0-d5d7-4210-a1a6-ba57034a4862" providerId="ADAL" clId="{3C92618C-D63B-4BF4-8CD8-D8C365F1264B}" dt="2022-10-20T07:22:16.969" v="303" actId="26606"/>
          <ac:spMkLst>
            <pc:docMk/>
            <pc:sldMk cId="1241792513" sldId="272"/>
            <ac:spMk id="2" creationId="{E6BCE2CB-53D9-CC25-70B0-EF8F894CA26F}"/>
          </ac:spMkLst>
        </pc:spChg>
        <pc:spChg chg="del">
          <ac:chgData name="Dr. Nadeem Ali. Eladaileh" userId="a9df04a0-d5d7-4210-a1a6-ba57034a4862" providerId="ADAL" clId="{3C92618C-D63B-4BF4-8CD8-D8C365F1264B}" dt="2022-10-20T07:22:06.593" v="302" actId="22"/>
          <ac:spMkLst>
            <pc:docMk/>
            <pc:sldMk cId="1241792513" sldId="272"/>
            <ac:spMk id="3" creationId="{523EE87D-F941-9803-56D2-9B2F8CEDFB98}"/>
          </ac:spMkLst>
        </pc:spChg>
        <pc:spChg chg="mod">
          <ac:chgData name="Dr. Nadeem Ali. Eladaileh" userId="a9df04a0-d5d7-4210-a1a6-ba57034a4862" providerId="ADAL" clId="{3C92618C-D63B-4BF4-8CD8-D8C365F1264B}" dt="2022-10-20T07:22:16.969" v="303" actId="26606"/>
          <ac:spMkLst>
            <pc:docMk/>
            <pc:sldMk cId="1241792513" sldId="272"/>
            <ac:spMk id="4" creationId="{F3EBEB5A-9BC2-DCD5-0714-5083332A8F14}"/>
          </ac:spMkLst>
        </pc:spChg>
        <pc:spChg chg="add">
          <ac:chgData name="Dr. Nadeem Ali. Eladaileh" userId="a9df04a0-d5d7-4210-a1a6-ba57034a4862" providerId="ADAL" clId="{3C92618C-D63B-4BF4-8CD8-D8C365F1264B}" dt="2022-10-20T07:22:16.969" v="303" actId="26606"/>
          <ac:spMkLst>
            <pc:docMk/>
            <pc:sldMk cId="1241792513" sldId="272"/>
            <ac:spMk id="11" creationId="{01D0AF59-99C3-4251-AB9A-C966C6AD4400}"/>
          </ac:spMkLst>
        </pc:spChg>
        <pc:spChg chg="add">
          <ac:chgData name="Dr. Nadeem Ali. Eladaileh" userId="a9df04a0-d5d7-4210-a1a6-ba57034a4862" providerId="ADAL" clId="{3C92618C-D63B-4BF4-8CD8-D8C365F1264B}" dt="2022-10-20T07:22:16.969" v="303" actId="26606"/>
          <ac:spMkLst>
            <pc:docMk/>
            <pc:sldMk cId="1241792513" sldId="272"/>
            <ac:spMk id="13" creationId="{1855405F-37A2-4869-9154-F8BE3BECE6C3}"/>
          </ac:spMkLst>
        </pc:spChg>
        <pc:picChg chg="add mod ord">
          <ac:chgData name="Dr. Nadeem Ali. Eladaileh" userId="a9df04a0-d5d7-4210-a1a6-ba57034a4862" providerId="ADAL" clId="{3C92618C-D63B-4BF4-8CD8-D8C365F1264B}" dt="2022-10-20T07:22:16.969" v="303" actId="26606"/>
          <ac:picMkLst>
            <pc:docMk/>
            <pc:sldMk cId="1241792513" sldId="272"/>
            <ac:picMk id="6" creationId="{ADAE4474-AACF-A761-67EF-4011BCF6C537}"/>
          </ac:picMkLst>
        </pc:picChg>
      </pc:sldChg>
      <pc:sldChg chg="modSp new mod">
        <pc:chgData name="Dr. Nadeem Ali. Eladaileh" userId="a9df04a0-d5d7-4210-a1a6-ba57034a4862" providerId="ADAL" clId="{3C92618C-D63B-4BF4-8CD8-D8C365F1264B}" dt="2022-10-20T07:34:44.347" v="367"/>
        <pc:sldMkLst>
          <pc:docMk/>
          <pc:sldMk cId="4039394394" sldId="273"/>
        </pc:sldMkLst>
        <pc:spChg chg="mod">
          <ac:chgData name="Dr. Nadeem Ali. Eladaileh" userId="a9df04a0-d5d7-4210-a1a6-ba57034a4862" providerId="ADAL" clId="{3C92618C-D63B-4BF4-8CD8-D8C365F1264B}" dt="2022-10-20T07:23:17.848" v="315" actId="113"/>
          <ac:spMkLst>
            <pc:docMk/>
            <pc:sldMk cId="4039394394" sldId="273"/>
            <ac:spMk id="2" creationId="{CA4CABB2-893D-370C-74BD-5E5193F085E4}"/>
          </ac:spMkLst>
        </pc:spChg>
        <pc:spChg chg="mod">
          <ac:chgData name="Dr. Nadeem Ali. Eladaileh" userId="a9df04a0-d5d7-4210-a1a6-ba57034a4862" providerId="ADAL" clId="{3C92618C-D63B-4BF4-8CD8-D8C365F1264B}" dt="2022-10-20T07:34:44.347" v="367"/>
          <ac:spMkLst>
            <pc:docMk/>
            <pc:sldMk cId="4039394394" sldId="273"/>
            <ac:spMk id="3" creationId="{9006BA94-8A5C-D11D-63C1-F774A7E69784}"/>
          </ac:spMkLst>
        </pc:spChg>
      </pc:sldChg>
      <pc:sldChg chg="modSp new mod">
        <pc:chgData name="Dr. Nadeem Ali. Eladaileh" userId="a9df04a0-d5d7-4210-a1a6-ba57034a4862" providerId="ADAL" clId="{3C92618C-D63B-4BF4-8CD8-D8C365F1264B}" dt="2022-10-20T07:37:50.176" v="371" actId="5793"/>
        <pc:sldMkLst>
          <pc:docMk/>
          <pc:sldMk cId="150451907" sldId="274"/>
        </pc:sldMkLst>
        <pc:spChg chg="mod">
          <ac:chgData name="Dr. Nadeem Ali. Eladaileh" userId="a9df04a0-d5d7-4210-a1a6-ba57034a4862" providerId="ADAL" clId="{3C92618C-D63B-4BF4-8CD8-D8C365F1264B}" dt="2022-10-20T07:24:03.968" v="319" actId="113"/>
          <ac:spMkLst>
            <pc:docMk/>
            <pc:sldMk cId="150451907" sldId="274"/>
            <ac:spMk id="2" creationId="{37E836B6-C033-3DAE-556C-F2BA37F08CD0}"/>
          </ac:spMkLst>
        </pc:spChg>
        <pc:spChg chg="mod">
          <ac:chgData name="Dr. Nadeem Ali. Eladaileh" userId="a9df04a0-d5d7-4210-a1a6-ba57034a4862" providerId="ADAL" clId="{3C92618C-D63B-4BF4-8CD8-D8C365F1264B}" dt="2022-10-20T07:37:50.176" v="371" actId="5793"/>
          <ac:spMkLst>
            <pc:docMk/>
            <pc:sldMk cId="150451907" sldId="274"/>
            <ac:spMk id="3" creationId="{7C8E6DD9-CF44-7F41-522F-4FBAC221A3AA}"/>
          </ac:spMkLst>
        </pc:spChg>
      </pc:sldChg>
      <pc:sldChg chg="modSp new mod">
        <pc:chgData name="Dr. Nadeem Ali. Eladaileh" userId="a9df04a0-d5d7-4210-a1a6-ba57034a4862" providerId="ADAL" clId="{3C92618C-D63B-4BF4-8CD8-D8C365F1264B}" dt="2022-10-20T07:41:27.672" v="377" actId="20577"/>
        <pc:sldMkLst>
          <pc:docMk/>
          <pc:sldMk cId="2975950149" sldId="275"/>
        </pc:sldMkLst>
        <pc:spChg chg="mod">
          <ac:chgData name="Dr. Nadeem Ali. Eladaileh" userId="a9df04a0-d5d7-4210-a1a6-ba57034a4862" providerId="ADAL" clId="{3C92618C-D63B-4BF4-8CD8-D8C365F1264B}" dt="2022-10-20T07:38:44.059" v="375" actId="113"/>
          <ac:spMkLst>
            <pc:docMk/>
            <pc:sldMk cId="2975950149" sldId="275"/>
            <ac:spMk id="2" creationId="{9103BC31-F075-4650-E488-368C3BEE0148}"/>
          </ac:spMkLst>
        </pc:spChg>
        <pc:spChg chg="mod">
          <ac:chgData name="Dr. Nadeem Ali. Eladaileh" userId="a9df04a0-d5d7-4210-a1a6-ba57034a4862" providerId="ADAL" clId="{3C92618C-D63B-4BF4-8CD8-D8C365F1264B}" dt="2022-10-20T07:41:27.672" v="377" actId="20577"/>
          <ac:spMkLst>
            <pc:docMk/>
            <pc:sldMk cId="2975950149" sldId="275"/>
            <ac:spMk id="3" creationId="{2DDB7756-4E28-21CE-1A70-AF6FF85754EE}"/>
          </ac:spMkLst>
        </pc:spChg>
      </pc:sldChg>
      <pc:sldChg chg="modSp new mod">
        <pc:chgData name="Dr. Nadeem Ali. Eladaileh" userId="a9df04a0-d5d7-4210-a1a6-ba57034a4862" providerId="ADAL" clId="{3C92618C-D63B-4BF4-8CD8-D8C365F1264B}" dt="2022-10-20T07:42:52.929" v="382"/>
        <pc:sldMkLst>
          <pc:docMk/>
          <pc:sldMk cId="1072308375" sldId="276"/>
        </pc:sldMkLst>
        <pc:spChg chg="mod">
          <ac:chgData name="Dr. Nadeem Ali. Eladaileh" userId="a9df04a0-d5d7-4210-a1a6-ba57034a4862" providerId="ADAL" clId="{3C92618C-D63B-4BF4-8CD8-D8C365F1264B}" dt="2022-10-20T07:41:54.556" v="381" actId="122"/>
          <ac:spMkLst>
            <pc:docMk/>
            <pc:sldMk cId="1072308375" sldId="276"/>
            <ac:spMk id="2" creationId="{451D9404-2D04-E45E-029A-9D094107E9BD}"/>
          </ac:spMkLst>
        </pc:spChg>
        <pc:spChg chg="mod">
          <ac:chgData name="Dr. Nadeem Ali. Eladaileh" userId="a9df04a0-d5d7-4210-a1a6-ba57034a4862" providerId="ADAL" clId="{3C92618C-D63B-4BF4-8CD8-D8C365F1264B}" dt="2022-10-20T07:42:52.929" v="382"/>
          <ac:spMkLst>
            <pc:docMk/>
            <pc:sldMk cId="1072308375" sldId="276"/>
            <ac:spMk id="3" creationId="{A47FAA9F-7B56-E5D6-676E-B490C78626B9}"/>
          </ac:spMkLst>
        </pc:spChg>
      </pc:sldChg>
      <pc:sldChg chg="addSp delSp modSp new mod setBg">
        <pc:chgData name="Dr. Nadeem Ali. Eladaileh" userId="a9df04a0-d5d7-4210-a1a6-ba57034a4862" providerId="ADAL" clId="{3C92618C-D63B-4BF4-8CD8-D8C365F1264B}" dt="2022-10-20T07:47:09.948" v="402" actId="403"/>
        <pc:sldMkLst>
          <pc:docMk/>
          <pc:sldMk cId="3192774948" sldId="277"/>
        </pc:sldMkLst>
        <pc:spChg chg="mod">
          <ac:chgData name="Dr. Nadeem Ali. Eladaileh" userId="a9df04a0-d5d7-4210-a1a6-ba57034a4862" providerId="ADAL" clId="{3C92618C-D63B-4BF4-8CD8-D8C365F1264B}" dt="2022-10-20T07:47:04.379" v="399" actId="1076"/>
          <ac:spMkLst>
            <pc:docMk/>
            <pc:sldMk cId="3192774948" sldId="277"/>
            <ac:spMk id="2" creationId="{61901874-16AC-0A6A-9D0C-1F4FA14F992C}"/>
          </ac:spMkLst>
        </pc:spChg>
        <pc:spChg chg="mod">
          <ac:chgData name="Dr. Nadeem Ali. Eladaileh" userId="a9df04a0-d5d7-4210-a1a6-ba57034a4862" providerId="ADAL" clId="{3C92618C-D63B-4BF4-8CD8-D8C365F1264B}" dt="2022-10-20T07:47:09.948" v="402" actId="403"/>
          <ac:spMkLst>
            <pc:docMk/>
            <pc:sldMk cId="3192774948" sldId="277"/>
            <ac:spMk id="3" creationId="{FC5F45DA-96FC-5C11-F943-9580B4F5DC46}"/>
          </ac:spMkLst>
        </pc:spChg>
        <pc:spChg chg="mod ord">
          <ac:chgData name="Dr. Nadeem Ali. Eladaileh" userId="a9df04a0-d5d7-4210-a1a6-ba57034a4862" providerId="ADAL" clId="{3C92618C-D63B-4BF4-8CD8-D8C365F1264B}" dt="2022-10-20T07:47:01.353" v="398" actId="26606"/>
          <ac:spMkLst>
            <pc:docMk/>
            <pc:sldMk cId="3192774948" sldId="277"/>
            <ac:spMk id="4" creationId="{82DED84B-3384-1958-88BD-420C6ED6B66B}"/>
          </ac:spMkLst>
        </pc:spChg>
        <pc:spChg chg="add del">
          <ac:chgData name="Dr. Nadeem Ali. Eladaileh" userId="a9df04a0-d5d7-4210-a1a6-ba57034a4862" providerId="ADAL" clId="{3C92618C-D63B-4BF4-8CD8-D8C365F1264B}" dt="2022-10-20T07:46:57.905" v="395" actId="26606"/>
          <ac:spMkLst>
            <pc:docMk/>
            <pc:sldMk cId="3192774948" sldId="277"/>
            <ac:spMk id="2055" creationId="{2B566528-1B12-4246-9431-5C2D7D081168}"/>
          </ac:spMkLst>
        </pc:spChg>
        <pc:spChg chg="add del">
          <ac:chgData name="Dr. Nadeem Ali. Eladaileh" userId="a9df04a0-d5d7-4210-a1a6-ba57034a4862" providerId="ADAL" clId="{3C92618C-D63B-4BF4-8CD8-D8C365F1264B}" dt="2022-10-20T07:47:01.343" v="397" actId="26606"/>
          <ac:spMkLst>
            <pc:docMk/>
            <pc:sldMk cId="3192774948" sldId="277"/>
            <ac:spMk id="2065" creationId="{5E39A796-BE83-48B1-B33F-35C4A32AAB57}"/>
          </ac:spMkLst>
        </pc:spChg>
        <pc:spChg chg="add del">
          <ac:chgData name="Dr. Nadeem Ali. Eladaileh" userId="a9df04a0-d5d7-4210-a1a6-ba57034a4862" providerId="ADAL" clId="{3C92618C-D63B-4BF4-8CD8-D8C365F1264B}" dt="2022-10-20T07:47:01.343" v="397" actId="26606"/>
          <ac:spMkLst>
            <pc:docMk/>
            <pc:sldMk cId="3192774948" sldId="277"/>
            <ac:spMk id="2066" creationId="{72F84B47-E267-4194-8194-831DB7B5547F}"/>
          </ac:spMkLst>
        </pc:spChg>
        <pc:spChg chg="add">
          <ac:chgData name="Dr. Nadeem Ali. Eladaileh" userId="a9df04a0-d5d7-4210-a1a6-ba57034a4862" providerId="ADAL" clId="{3C92618C-D63B-4BF4-8CD8-D8C365F1264B}" dt="2022-10-20T07:47:01.353" v="398" actId="26606"/>
          <ac:spMkLst>
            <pc:docMk/>
            <pc:sldMk cId="3192774948" sldId="277"/>
            <ac:spMk id="2068" creationId="{46F7435D-E3DB-47B1-BA61-B00ACC83A9DE}"/>
          </ac:spMkLst>
        </pc:spChg>
        <pc:spChg chg="add">
          <ac:chgData name="Dr. Nadeem Ali. Eladaileh" userId="a9df04a0-d5d7-4210-a1a6-ba57034a4862" providerId="ADAL" clId="{3C92618C-D63B-4BF4-8CD8-D8C365F1264B}" dt="2022-10-20T07:47:01.353" v="398" actId="26606"/>
          <ac:spMkLst>
            <pc:docMk/>
            <pc:sldMk cId="3192774948" sldId="277"/>
            <ac:spMk id="2069" creationId="{F263A0B5-F8C4-4116-809F-78A768EA79A6}"/>
          </ac:spMkLst>
        </pc:spChg>
        <pc:grpChg chg="add del">
          <ac:chgData name="Dr. Nadeem Ali. Eladaileh" userId="a9df04a0-d5d7-4210-a1a6-ba57034a4862" providerId="ADAL" clId="{3C92618C-D63B-4BF4-8CD8-D8C365F1264B}" dt="2022-10-20T07:46:57.905" v="395" actId="26606"/>
          <ac:grpSpMkLst>
            <pc:docMk/>
            <pc:sldMk cId="3192774948" sldId="277"/>
            <ac:grpSpMk id="2057" creationId="{828A5161-06F1-46CF-8AD7-844680A59E13}"/>
          </ac:grpSpMkLst>
        </pc:grpChg>
        <pc:grpChg chg="add del">
          <ac:chgData name="Dr. Nadeem Ali. Eladaileh" userId="a9df04a0-d5d7-4210-a1a6-ba57034a4862" providerId="ADAL" clId="{3C92618C-D63B-4BF4-8CD8-D8C365F1264B}" dt="2022-10-20T07:46:57.905" v="395" actId="26606"/>
          <ac:grpSpMkLst>
            <pc:docMk/>
            <pc:sldMk cId="3192774948" sldId="277"/>
            <ac:grpSpMk id="2061" creationId="{5995D10D-E9C9-47DB-AE7E-801FEF38F5C9}"/>
          </ac:grpSpMkLst>
        </pc:grpChg>
        <pc:picChg chg="add mod">
          <ac:chgData name="Dr. Nadeem Ali. Eladaileh" userId="a9df04a0-d5d7-4210-a1a6-ba57034a4862" providerId="ADAL" clId="{3C92618C-D63B-4BF4-8CD8-D8C365F1264B}" dt="2022-10-20T07:47:01.353" v="398" actId="26606"/>
          <ac:picMkLst>
            <pc:docMk/>
            <pc:sldMk cId="3192774948" sldId="277"/>
            <ac:picMk id="2050" creationId="{3DB8D98F-7902-CF6F-F6AB-826619C90165}"/>
          </ac:picMkLst>
        </pc:picChg>
      </pc:sldChg>
      <pc:sldChg chg="addSp delSp modSp new mod">
        <pc:chgData name="Dr. Nadeem Ali. Eladaileh" userId="a9df04a0-d5d7-4210-a1a6-ba57034a4862" providerId="ADAL" clId="{3C92618C-D63B-4BF4-8CD8-D8C365F1264B}" dt="2022-10-20T07:49:04.883" v="412" actId="1076"/>
        <pc:sldMkLst>
          <pc:docMk/>
          <pc:sldMk cId="1051089697" sldId="278"/>
        </pc:sldMkLst>
        <pc:spChg chg="del">
          <ac:chgData name="Dr. Nadeem Ali. Eladaileh" userId="a9df04a0-d5d7-4210-a1a6-ba57034a4862" providerId="ADAL" clId="{3C92618C-D63B-4BF4-8CD8-D8C365F1264B}" dt="2022-10-20T07:48:35.328" v="404" actId="22"/>
          <ac:spMkLst>
            <pc:docMk/>
            <pc:sldMk cId="1051089697" sldId="278"/>
            <ac:spMk id="3" creationId="{5E200B14-6D72-2B73-1234-7152E63AEF6B}"/>
          </ac:spMkLst>
        </pc:spChg>
        <pc:picChg chg="add mod ord">
          <ac:chgData name="Dr. Nadeem Ali. Eladaileh" userId="a9df04a0-d5d7-4210-a1a6-ba57034a4862" providerId="ADAL" clId="{3C92618C-D63B-4BF4-8CD8-D8C365F1264B}" dt="2022-10-20T07:49:04.883" v="412" actId="1076"/>
          <ac:picMkLst>
            <pc:docMk/>
            <pc:sldMk cId="1051089697" sldId="278"/>
            <ac:picMk id="6" creationId="{A8FEEF91-D731-486F-CE94-0347BD77D130}"/>
          </ac:picMkLst>
        </pc:picChg>
      </pc:sldChg>
    </pc:docChg>
  </pc:docChgLst>
  <pc:docChgLst>
    <pc:chgData name="Dr. Nadeem Ali. Eladaileh" userId="a9df04a0-d5d7-4210-a1a6-ba57034a4862" providerId="ADAL" clId="{D7862866-AD37-42BC-AEB1-ADFCBB4A0CD0}"/>
    <pc:docChg chg="addSld modSld">
      <pc:chgData name="Dr. Nadeem Ali. Eladaileh" userId="a9df04a0-d5d7-4210-a1a6-ba57034a4862" providerId="ADAL" clId="{D7862866-AD37-42BC-AEB1-ADFCBB4A0CD0}" dt="2022-12-19T08:00:22.004" v="9"/>
      <pc:docMkLst>
        <pc:docMk/>
      </pc:docMkLst>
      <pc:sldChg chg="new">
        <pc:chgData name="Dr. Nadeem Ali. Eladaileh" userId="a9df04a0-d5d7-4210-a1a6-ba57034a4862" providerId="ADAL" clId="{D7862866-AD37-42BC-AEB1-ADFCBB4A0CD0}" dt="2022-12-19T07:59:51.330" v="0" actId="680"/>
        <pc:sldMkLst>
          <pc:docMk/>
          <pc:sldMk cId="978537576" sldId="279"/>
        </pc:sldMkLst>
      </pc:sldChg>
      <pc:sldChg chg="add">
        <pc:chgData name="Dr. Nadeem Ali. Eladaileh" userId="a9df04a0-d5d7-4210-a1a6-ba57034a4862" providerId="ADAL" clId="{D7862866-AD37-42BC-AEB1-ADFCBB4A0CD0}" dt="2022-12-19T08:00:01.159" v="2"/>
        <pc:sldMkLst>
          <pc:docMk/>
          <pc:sldMk cId="3075520729" sldId="280"/>
        </pc:sldMkLst>
      </pc:sldChg>
      <pc:sldChg chg="add">
        <pc:chgData name="Dr. Nadeem Ali. Eladaileh" userId="a9df04a0-d5d7-4210-a1a6-ba57034a4862" providerId="ADAL" clId="{D7862866-AD37-42BC-AEB1-ADFCBB4A0CD0}" dt="2022-12-19T08:00:01.159" v="2"/>
        <pc:sldMkLst>
          <pc:docMk/>
          <pc:sldMk cId="2542575238" sldId="281"/>
        </pc:sldMkLst>
      </pc:sldChg>
      <pc:sldChg chg="add">
        <pc:chgData name="Dr. Nadeem Ali. Eladaileh" userId="a9df04a0-d5d7-4210-a1a6-ba57034a4862" providerId="ADAL" clId="{D7862866-AD37-42BC-AEB1-ADFCBB4A0CD0}" dt="2022-12-19T08:00:01.159" v="2"/>
        <pc:sldMkLst>
          <pc:docMk/>
          <pc:sldMk cId="3749892052" sldId="282"/>
        </pc:sldMkLst>
      </pc:sldChg>
      <pc:sldChg chg="add">
        <pc:chgData name="Dr. Nadeem Ali. Eladaileh" userId="a9df04a0-d5d7-4210-a1a6-ba57034a4862" providerId="ADAL" clId="{D7862866-AD37-42BC-AEB1-ADFCBB4A0CD0}" dt="2022-12-19T08:00:01.159" v="2"/>
        <pc:sldMkLst>
          <pc:docMk/>
          <pc:sldMk cId="2886912910" sldId="283"/>
        </pc:sldMkLst>
      </pc:sldChg>
      <pc:sldChg chg="add">
        <pc:chgData name="Dr. Nadeem Ali. Eladaileh" userId="a9df04a0-d5d7-4210-a1a6-ba57034a4862" providerId="ADAL" clId="{D7862866-AD37-42BC-AEB1-ADFCBB4A0CD0}" dt="2022-12-19T08:00:01.159" v="2"/>
        <pc:sldMkLst>
          <pc:docMk/>
          <pc:sldMk cId="1576096900" sldId="284"/>
        </pc:sldMkLst>
      </pc:sldChg>
      <pc:sldChg chg="add">
        <pc:chgData name="Dr. Nadeem Ali. Eladaileh" userId="a9df04a0-d5d7-4210-a1a6-ba57034a4862" providerId="ADAL" clId="{D7862866-AD37-42BC-AEB1-ADFCBB4A0CD0}" dt="2022-12-19T08:00:01.159" v="2"/>
        <pc:sldMkLst>
          <pc:docMk/>
          <pc:sldMk cId="181217902" sldId="285"/>
        </pc:sldMkLst>
      </pc:sldChg>
      <pc:sldChg chg="add">
        <pc:chgData name="Dr. Nadeem Ali. Eladaileh" userId="a9df04a0-d5d7-4210-a1a6-ba57034a4862" providerId="ADAL" clId="{D7862866-AD37-42BC-AEB1-ADFCBB4A0CD0}" dt="2022-12-19T08:00:01.159" v="2"/>
        <pc:sldMkLst>
          <pc:docMk/>
          <pc:sldMk cId="1021022940" sldId="286"/>
        </pc:sldMkLst>
      </pc:sldChg>
      <pc:sldChg chg="add">
        <pc:chgData name="Dr. Nadeem Ali. Eladaileh" userId="a9df04a0-d5d7-4210-a1a6-ba57034a4862" providerId="ADAL" clId="{D7862866-AD37-42BC-AEB1-ADFCBB4A0CD0}" dt="2022-12-19T08:00:01.159" v="2"/>
        <pc:sldMkLst>
          <pc:docMk/>
          <pc:sldMk cId="3475813785" sldId="287"/>
        </pc:sldMkLst>
      </pc:sldChg>
      <pc:sldChg chg="add">
        <pc:chgData name="Dr. Nadeem Ali. Eladaileh" userId="a9df04a0-d5d7-4210-a1a6-ba57034a4862" providerId="ADAL" clId="{D7862866-AD37-42BC-AEB1-ADFCBB4A0CD0}" dt="2022-12-19T08:00:01.159" v="2"/>
        <pc:sldMkLst>
          <pc:docMk/>
          <pc:sldMk cId="3830126376" sldId="288"/>
        </pc:sldMkLst>
      </pc:sldChg>
      <pc:sldChg chg="add">
        <pc:chgData name="Dr. Nadeem Ali. Eladaileh" userId="a9df04a0-d5d7-4210-a1a6-ba57034a4862" providerId="ADAL" clId="{D7862866-AD37-42BC-AEB1-ADFCBB4A0CD0}" dt="2022-12-19T08:00:01.159" v="2"/>
        <pc:sldMkLst>
          <pc:docMk/>
          <pc:sldMk cId="4144111829" sldId="289"/>
        </pc:sldMkLst>
      </pc:sldChg>
      <pc:sldChg chg="add">
        <pc:chgData name="Dr. Nadeem Ali. Eladaileh" userId="a9df04a0-d5d7-4210-a1a6-ba57034a4862" providerId="ADAL" clId="{D7862866-AD37-42BC-AEB1-ADFCBB4A0CD0}" dt="2022-12-19T08:00:01.159" v="2"/>
        <pc:sldMkLst>
          <pc:docMk/>
          <pc:sldMk cId="1331540222" sldId="290"/>
        </pc:sldMkLst>
      </pc:sldChg>
      <pc:sldChg chg="add">
        <pc:chgData name="Dr. Nadeem Ali. Eladaileh" userId="a9df04a0-d5d7-4210-a1a6-ba57034a4862" providerId="ADAL" clId="{D7862866-AD37-42BC-AEB1-ADFCBB4A0CD0}" dt="2022-12-19T08:00:01.159" v="2"/>
        <pc:sldMkLst>
          <pc:docMk/>
          <pc:sldMk cId="800218764" sldId="291"/>
        </pc:sldMkLst>
      </pc:sldChg>
      <pc:sldChg chg="add">
        <pc:chgData name="Dr. Nadeem Ali. Eladaileh" userId="a9df04a0-d5d7-4210-a1a6-ba57034a4862" providerId="ADAL" clId="{D7862866-AD37-42BC-AEB1-ADFCBB4A0CD0}" dt="2022-12-19T08:00:01.159" v="2"/>
        <pc:sldMkLst>
          <pc:docMk/>
          <pc:sldMk cId="3379553702" sldId="292"/>
        </pc:sldMkLst>
      </pc:sldChg>
      <pc:sldChg chg="delSp add setBg delDesignElem">
        <pc:chgData name="Dr. Nadeem Ali. Eladaileh" userId="a9df04a0-d5d7-4210-a1a6-ba57034a4862" providerId="ADAL" clId="{D7862866-AD37-42BC-AEB1-ADFCBB4A0CD0}" dt="2022-12-19T08:00:01.159" v="2"/>
        <pc:sldMkLst>
          <pc:docMk/>
          <pc:sldMk cId="2657241086" sldId="293"/>
        </pc:sldMkLst>
        <pc:spChg chg="del">
          <ac:chgData name="Dr. Nadeem Ali. Eladaileh" userId="a9df04a0-d5d7-4210-a1a6-ba57034a4862" providerId="ADAL" clId="{D7862866-AD37-42BC-AEB1-ADFCBB4A0CD0}" dt="2022-12-19T08:00:01.159" v="2"/>
          <ac:spMkLst>
            <pc:docMk/>
            <pc:sldMk cId="2657241086" sldId="293"/>
            <ac:spMk id="3086" creationId="{2B566528-1B12-4246-9431-5C2D7D081168}"/>
          </ac:spMkLst>
        </pc:spChg>
        <pc:grpChg chg="del">
          <ac:chgData name="Dr. Nadeem Ali. Eladaileh" userId="a9df04a0-d5d7-4210-a1a6-ba57034a4862" providerId="ADAL" clId="{D7862866-AD37-42BC-AEB1-ADFCBB4A0CD0}" dt="2022-12-19T08:00:01.159" v="2"/>
          <ac:grpSpMkLst>
            <pc:docMk/>
            <pc:sldMk cId="2657241086" sldId="293"/>
            <ac:grpSpMk id="3087" creationId="{5995D10D-E9C9-47DB-AE7E-801FEF38F5C9}"/>
          </ac:grpSpMkLst>
        </pc:grpChg>
        <pc:grpChg chg="del">
          <ac:chgData name="Dr. Nadeem Ali. Eladaileh" userId="a9df04a0-d5d7-4210-a1a6-ba57034a4862" providerId="ADAL" clId="{D7862866-AD37-42BC-AEB1-ADFCBB4A0CD0}" dt="2022-12-19T08:00:01.159" v="2"/>
          <ac:grpSpMkLst>
            <pc:docMk/>
            <pc:sldMk cId="2657241086" sldId="293"/>
            <ac:grpSpMk id="3091" creationId="{828A5161-06F1-46CF-8AD7-844680A59E13}"/>
          </ac:grpSpMkLst>
        </pc:grpChg>
      </pc:sldChg>
      <pc:sldChg chg="add">
        <pc:chgData name="Dr. Nadeem Ali. Eladaileh" userId="a9df04a0-d5d7-4210-a1a6-ba57034a4862" providerId="ADAL" clId="{D7862866-AD37-42BC-AEB1-ADFCBB4A0CD0}" dt="2022-12-19T08:00:01.159" v="2"/>
        <pc:sldMkLst>
          <pc:docMk/>
          <pc:sldMk cId="839501617" sldId="294"/>
        </pc:sldMkLst>
      </pc:sldChg>
      <pc:sldChg chg="add">
        <pc:chgData name="Dr. Nadeem Ali. Eladaileh" userId="a9df04a0-d5d7-4210-a1a6-ba57034a4862" providerId="ADAL" clId="{D7862866-AD37-42BC-AEB1-ADFCBB4A0CD0}" dt="2022-12-19T08:00:01.159" v="2"/>
        <pc:sldMkLst>
          <pc:docMk/>
          <pc:sldMk cId="191495659" sldId="295"/>
        </pc:sldMkLst>
      </pc:sldChg>
      <pc:sldChg chg="add">
        <pc:chgData name="Dr. Nadeem Ali. Eladaileh" userId="a9df04a0-d5d7-4210-a1a6-ba57034a4862" providerId="ADAL" clId="{D7862866-AD37-42BC-AEB1-ADFCBB4A0CD0}" dt="2022-12-19T08:00:01.159" v="2"/>
        <pc:sldMkLst>
          <pc:docMk/>
          <pc:sldMk cId="3935936311" sldId="296"/>
        </pc:sldMkLst>
      </pc:sldChg>
      <pc:sldChg chg="add">
        <pc:chgData name="Dr. Nadeem Ali. Eladaileh" userId="a9df04a0-d5d7-4210-a1a6-ba57034a4862" providerId="ADAL" clId="{D7862866-AD37-42BC-AEB1-ADFCBB4A0CD0}" dt="2022-12-19T08:00:01.159" v="2"/>
        <pc:sldMkLst>
          <pc:docMk/>
          <pc:sldMk cId="4163388594" sldId="297"/>
        </pc:sldMkLst>
      </pc:sldChg>
      <pc:sldChg chg="add">
        <pc:chgData name="Dr. Nadeem Ali. Eladaileh" userId="a9df04a0-d5d7-4210-a1a6-ba57034a4862" providerId="ADAL" clId="{D7862866-AD37-42BC-AEB1-ADFCBB4A0CD0}" dt="2022-12-19T08:00:01.159" v="2"/>
        <pc:sldMkLst>
          <pc:docMk/>
          <pc:sldMk cId="2858615861" sldId="298"/>
        </pc:sldMkLst>
      </pc:sldChg>
      <pc:sldChg chg="add">
        <pc:chgData name="Dr. Nadeem Ali. Eladaileh" userId="a9df04a0-d5d7-4210-a1a6-ba57034a4862" providerId="ADAL" clId="{D7862866-AD37-42BC-AEB1-ADFCBB4A0CD0}" dt="2022-12-19T08:00:01.159" v="2"/>
        <pc:sldMkLst>
          <pc:docMk/>
          <pc:sldMk cId="3312153962" sldId="299"/>
        </pc:sldMkLst>
      </pc:sldChg>
      <pc:sldChg chg="add">
        <pc:chgData name="Dr. Nadeem Ali. Eladaileh" userId="a9df04a0-d5d7-4210-a1a6-ba57034a4862" providerId="ADAL" clId="{D7862866-AD37-42BC-AEB1-ADFCBB4A0CD0}" dt="2022-12-19T08:00:01.159" v="2"/>
        <pc:sldMkLst>
          <pc:docMk/>
          <pc:sldMk cId="1818488125" sldId="300"/>
        </pc:sldMkLst>
      </pc:sldChg>
      <pc:sldChg chg="add">
        <pc:chgData name="Dr. Nadeem Ali. Eladaileh" userId="a9df04a0-d5d7-4210-a1a6-ba57034a4862" providerId="ADAL" clId="{D7862866-AD37-42BC-AEB1-ADFCBB4A0CD0}" dt="2022-12-19T08:00:01.159" v="2"/>
        <pc:sldMkLst>
          <pc:docMk/>
          <pc:sldMk cId="2563669363" sldId="301"/>
        </pc:sldMkLst>
      </pc:sldChg>
      <pc:sldChg chg="add">
        <pc:chgData name="Dr. Nadeem Ali. Eladaileh" userId="a9df04a0-d5d7-4210-a1a6-ba57034a4862" providerId="ADAL" clId="{D7862866-AD37-42BC-AEB1-ADFCBB4A0CD0}" dt="2022-12-19T08:00:01.159" v="2"/>
        <pc:sldMkLst>
          <pc:docMk/>
          <pc:sldMk cId="487393811" sldId="302"/>
        </pc:sldMkLst>
      </pc:sldChg>
      <pc:sldChg chg="add">
        <pc:chgData name="Dr. Nadeem Ali. Eladaileh" userId="a9df04a0-d5d7-4210-a1a6-ba57034a4862" providerId="ADAL" clId="{D7862866-AD37-42BC-AEB1-ADFCBB4A0CD0}" dt="2022-12-19T08:00:01.159" v="2"/>
        <pc:sldMkLst>
          <pc:docMk/>
          <pc:sldMk cId="843386233" sldId="303"/>
        </pc:sldMkLst>
      </pc:sldChg>
      <pc:sldChg chg="add">
        <pc:chgData name="Dr. Nadeem Ali. Eladaileh" userId="a9df04a0-d5d7-4210-a1a6-ba57034a4862" providerId="ADAL" clId="{D7862866-AD37-42BC-AEB1-ADFCBB4A0CD0}" dt="2022-12-19T08:00:01.159" v="2"/>
        <pc:sldMkLst>
          <pc:docMk/>
          <pc:sldMk cId="1723403228" sldId="304"/>
        </pc:sldMkLst>
      </pc:sldChg>
      <pc:sldChg chg="add">
        <pc:chgData name="Dr. Nadeem Ali. Eladaileh" userId="a9df04a0-d5d7-4210-a1a6-ba57034a4862" providerId="ADAL" clId="{D7862866-AD37-42BC-AEB1-ADFCBB4A0CD0}" dt="2022-12-19T08:00:22.004" v="9"/>
        <pc:sldMkLst>
          <pc:docMk/>
          <pc:sldMk cId="1857257702" sldId="305"/>
        </pc:sldMkLst>
      </pc:sldChg>
      <pc:sldChg chg="add">
        <pc:chgData name="Dr. Nadeem Ali. Eladaileh" userId="a9df04a0-d5d7-4210-a1a6-ba57034a4862" providerId="ADAL" clId="{D7862866-AD37-42BC-AEB1-ADFCBB4A0CD0}" dt="2022-12-19T08:00:22.004" v="9"/>
        <pc:sldMkLst>
          <pc:docMk/>
          <pc:sldMk cId="835161891" sldId="306"/>
        </pc:sldMkLst>
      </pc:sldChg>
      <pc:sldChg chg="add">
        <pc:chgData name="Dr. Nadeem Ali. Eladaileh" userId="a9df04a0-d5d7-4210-a1a6-ba57034a4862" providerId="ADAL" clId="{D7862866-AD37-42BC-AEB1-ADFCBB4A0CD0}" dt="2022-12-19T08:00:22.004" v="9"/>
        <pc:sldMkLst>
          <pc:docMk/>
          <pc:sldMk cId="2959525291" sldId="307"/>
        </pc:sldMkLst>
      </pc:sldChg>
      <pc:sldChg chg="add">
        <pc:chgData name="Dr. Nadeem Ali. Eladaileh" userId="a9df04a0-d5d7-4210-a1a6-ba57034a4862" providerId="ADAL" clId="{D7862866-AD37-42BC-AEB1-ADFCBB4A0CD0}" dt="2022-12-19T08:00:22.004" v="9"/>
        <pc:sldMkLst>
          <pc:docMk/>
          <pc:sldMk cId="2878808286" sldId="308"/>
        </pc:sldMkLst>
      </pc:sldChg>
      <pc:sldChg chg="add">
        <pc:chgData name="Dr. Nadeem Ali. Eladaileh" userId="a9df04a0-d5d7-4210-a1a6-ba57034a4862" providerId="ADAL" clId="{D7862866-AD37-42BC-AEB1-ADFCBB4A0CD0}" dt="2022-12-19T08:00:22.004" v="9"/>
        <pc:sldMkLst>
          <pc:docMk/>
          <pc:sldMk cId="2956802419" sldId="309"/>
        </pc:sldMkLst>
      </pc:sldChg>
      <pc:sldChg chg="delSp add setBg delDesignElem">
        <pc:chgData name="Dr. Nadeem Ali. Eladaileh" userId="a9df04a0-d5d7-4210-a1a6-ba57034a4862" providerId="ADAL" clId="{D7862866-AD37-42BC-AEB1-ADFCBB4A0CD0}" dt="2022-12-19T08:00:22.004" v="9"/>
        <pc:sldMkLst>
          <pc:docMk/>
          <pc:sldMk cId="1594359766" sldId="310"/>
        </pc:sldMkLst>
        <pc:spChg chg="del">
          <ac:chgData name="Dr. Nadeem Ali. Eladaileh" userId="a9df04a0-d5d7-4210-a1a6-ba57034a4862" providerId="ADAL" clId="{D7862866-AD37-42BC-AEB1-ADFCBB4A0CD0}" dt="2022-12-19T08:00:22.004" v="9"/>
          <ac:spMkLst>
            <pc:docMk/>
            <pc:sldMk cId="1594359766" sldId="310"/>
            <ac:spMk id="2057" creationId="{99ED5833-B85B-4103-8A3B-CAB0308E6C15}"/>
          </ac:spMkLst>
        </pc:spChg>
      </pc:sldChg>
      <pc:sldChg chg="add">
        <pc:chgData name="Dr. Nadeem Ali. Eladaileh" userId="a9df04a0-d5d7-4210-a1a6-ba57034a4862" providerId="ADAL" clId="{D7862866-AD37-42BC-AEB1-ADFCBB4A0CD0}" dt="2022-12-19T08:00:22.004" v="9"/>
        <pc:sldMkLst>
          <pc:docMk/>
          <pc:sldMk cId="2416343146" sldId="311"/>
        </pc:sldMkLst>
      </pc:sldChg>
      <pc:sldChg chg="delSp add setBg delDesignElem">
        <pc:chgData name="Dr. Nadeem Ali. Eladaileh" userId="a9df04a0-d5d7-4210-a1a6-ba57034a4862" providerId="ADAL" clId="{D7862866-AD37-42BC-AEB1-ADFCBB4A0CD0}" dt="2022-12-19T08:00:22.004" v="9"/>
        <pc:sldMkLst>
          <pc:docMk/>
          <pc:sldMk cId="335920060" sldId="312"/>
        </pc:sldMkLst>
        <pc:spChg chg="del">
          <ac:chgData name="Dr. Nadeem Ali. Eladaileh" userId="a9df04a0-d5d7-4210-a1a6-ba57034a4862" providerId="ADAL" clId="{D7862866-AD37-42BC-AEB1-ADFCBB4A0CD0}" dt="2022-12-19T08:00:22.004" v="9"/>
          <ac:spMkLst>
            <pc:docMk/>
            <pc:sldMk cId="335920060" sldId="312"/>
            <ac:spMk id="11" creationId="{5E39A796-BE83-48B1-B33F-35C4A32AAB57}"/>
          </ac:spMkLst>
        </pc:spChg>
        <pc:spChg chg="del">
          <ac:chgData name="Dr. Nadeem Ali. Eladaileh" userId="a9df04a0-d5d7-4210-a1a6-ba57034a4862" providerId="ADAL" clId="{D7862866-AD37-42BC-AEB1-ADFCBB4A0CD0}" dt="2022-12-19T08:00:22.004" v="9"/>
          <ac:spMkLst>
            <pc:docMk/>
            <pc:sldMk cId="335920060" sldId="312"/>
            <ac:spMk id="13" creationId="{72F84B47-E267-4194-8194-831DB7B5547F}"/>
          </ac:spMkLst>
        </pc:spChg>
      </pc:sldChg>
      <pc:sldChg chg="delSp add setBg delDesignElem">
        <pc:chgData name="Dr. Nadeem Ali. Eladaileh" userId="a9df04a0-d5d7-4210-a1a6-ba57034a4862" providerId="ADAL" clId="{D7862866-AD37-42BC-AEB1-ADFCBB4A0CD0}" dt="2022-12-19T08:00:22.004" v="9"/>
        <pc:sldMkLst>
          <pc:docMk/>
          <pc:sldMk cId="3986352728" sldId="313"/>
        </pc:sldMkLst>
        <pc:spChg chg="del">
          <ac:chgData name="Dr. Nadeem Ali. Eladaileh" userId="a9df04a0-d5d7-4210-a1a6-ba57034a4862" providerId="ADAL" clId="{D7862866-AD37-42BC-AEB1-ADFCBB4A0CD0}" dt="2022-12-19T08:00:22.004" v="9"/>
          <ac:spMkLst>
            <pc:docMk/>
            <pc:sldMk cId="3986352728" sldId="313"/>
            <ac:spMk id="11" creationId="{5E39A796-BE83-48B1-B33F-35C4A32AAB57}"/>
          </ac:spMkLst>
        </pc:spChg>
        <pc:spChg chg="del">
          <ac:chgData name="Dr. Nadeem Ali. Eladaileh" userId="a9df04a0-d5d7-4210-a1a6-ba57034a4862" providerId="ADAL" clId="{D7862866-AD37-42BC-AEB1-ADFCBB4A0CD0}" dt="2022-12-19T08:00:22.004" v="9"/>
          <ac:spMkLst>
            <pc:docMk/>
            <pc:sldMk cId="3986352728" sldId="313"/>
            <ac:spMk id="13" creationId="{72F84B47-E267-4194-8194-831DB7B5547F}"/>
          </ac:spMkLst>
        </pc:spChg>
      </pc:sldChg>
      <pc:sldChg chg="delSp add setBg delDesignElem">
        <pc:chgData name="Dr. Nadeem Ali. Eladaileh" userId="a9df04a0-d5d7-4210-a1a6-ba57034a4862" providerId="ADAL" clId="{D7862866-AD37-42BC-AEB1-ADFCBB4A0CD0}" dt="2022-12-19T08:00:22.004" v="9"/>
        <pc:sldMkLst>
          <pc:docMk/>
          <pc:sldMk cId="934542586" sldId="314"/>
        </pc:sldMkLst>
        <pc:spChg chg="del">
          <ac:chgData name="Dr. Nadeem Ali. Eladaileh" userId="a9df04a0-d5d7-4210-a1a6-ba57034a4862" providerId="ADAL" clId="{D7862866-AD37-42BC-AEB1-ADFCBB4A0CD0}" dt="2022-12-19T08:00:22.004" v="9"/>
          <ac:spMkLst>
            <pc:docMk/>
            <pc:sldMk cId="934542586" sldId="314"/>
            <ac:spMk id="11" creationId="{5E39A796-BE83-48B1-B33F-35C4A32AAB57}"/>
          </ac:spMkLst>
        </pc:spChg>
        <pc:spChg chg="del">
          <ac:chgData name="Dr. Nadeem Ali. Eladaileh" userId="a9df04a0-d5d7-4210-a1a6-ba57034a4862" providerId="ADAL" clId="{D7862866-AD37-42BC-AEB1-ADFCBB4A0CD0}" dt="2022-12-19T08:00:22.004" v="9"/>
          <ac:spMkLst>
            <pc:docMk/>
            <pc:sldMk cId="934542586" sldId="314"/>
            <ac:spMk id="13" creationId="{72F84B47-E267-4194-8194-831DB7B5547F}"/>
          </ac:spMkLst>
        </pc:spChg>
      </pc:sldChg>
      <pc:sldChg chg="add">
        <pc:chgData name="Dr. Nadeem Ali. Eladaileh" userId="a9df04a0-d5d7-4210-a1a6-ba57034a4862" providerId="ADAL" clId="{D7862866-AD37-42BC-AEB1-ADFCBB4A0CD0}" dt="2022-12-19T08:00:22.004" v="9"/>
        <pc:sldMkLst>
          <pc:docMk/>
          <pc:sldMk cId="642594595" sldId="315"/>
        </pc:sldMkLst>
      </pc:sldChg>
      <pc:sldChg chg="add">
        <pc:chgData name="Dr. Nadeem Ali. Eladaileh" userId="a9df04a0-d5d7-4210-a1a6-ba57034a4862" providerId="ADAL" clId="{D7862866-AD37-42BC-AEB1-ADFCBB4A0CD0}" dt="2022-12-19T08:00:22.004" v="9"/>
        <pc:sldMkLst>
          <pc:docMk/>
          <pc:sldMk cId="3562951163" sldId="316"/>
        </pc:sldMkLst>
      </pc:sldChg>
      <pc:sldChg chg="add">
        <pc:chgData name="Dr. Nadeem Ali. Eladaileh" userId="a9df04a0-d5d7-4210-a1a6-ba57034a4862" providerId="ADAL" clId="{D7862866-AD37-42BC-AEB1-ADFCBB4A0CD0}" dt="2022-12-19T08:00:22.004" v="9"/>
        <pc:sldMkLst>
          <pc:docMk/>
          <pc:sldMk cId="3005033814" sldId="317"/>
        </pc:sldMkLst>
      </pc:sldChg>
      <pc:sldChg chg="add">
        <pc:chgData name="Dr. Nadeem Ali. Eladaileh" userId="a9df04a0-d5d7-4210-a1a6-ba57034a4862" providerId="ADAL" clId="{D7862866-AD37-42BC-AEB1-ADFCBB4A0CD0}" dt="2022-12-19T08:00:22.004" v="9"/>
        <pc:sldMkLst>
          <pc:docMk/>
          <pc:sldMk cId="1480649384" sldId="318"/>
        </pc:sldMkLst>
      </pc:sldChg>
      <pc:sldChg chg="delSp add setBg delDesignElem">
        <pc:chgData name="Dr. Nadeem Ali. Eladaileh" userId="a9df04a0-d5d7-4210-a1a6-ba57034a4862" providerId="ADAL" clId="{D7862866-AD37-42BC-AEB1-ADFCBB4A0CD0}" dt="2022-12-19T08:00:22.004" v="9"/>
        <pc:sldMkLst>
          <pc:docMk/>
          <pc:sldMk cId="2379541011" sldId="319"/>
        </pc:sldMkLst>
        <pc:spChg chg="del">
          <ac:chgData name="Dr. Nadeem Ali. Eladaileh" userId="a9df04a0-d5d7-4210-a1a6-ba57034a4862" providerId="ADAL" clId="{D7862866-AD37-42BC-AEB1-ADFCBB4A0CD0}" dt="2022-12-19T08:00:22.004" v="9"/>
          <ac:spMkLst>
            <pc:docMk/>
            <pc:sldMk cId="2379541011" sldId="319"/>
            <ac:spMk id="3079" creationId="{5E39A796-BE83-48B1-B33F-35C4A32AAB57}"/>
          </ac:spMkLst>
        </pc:spChg>
        <pc:spChg chg="del">
          <ac:chgData name="Dr. Nadeem Ali. Eladaileh" userId="a9df04a0-d5d7-4210-a1a6-ba57034a4862" providerId="ADAL" clId="{D7862866-AD37-42BC-AEB1-ADFCBB4A0CD0}" dt="2022-12-19T08:00:22.004" v="9"/>
          <ac:spMkLst>
            <pc:docMk/>
            <pc:sldMk cId="2379541011" sldId="319"/>
            <ac:spMk id="3081" creationId="{72F84B47-E267-4194-8194-831DB7B5547F}"/>
          </ac:spMkLst>
        </pc:spChg>
      </pc:sldChg>
      <pc:sldChg chg="add">
        <pc:chgData name="Dr. Nadeem Ali. Eladaileh" userId="a9df04a0-d5d7-4210-a1a6-ba57034a4862" providerId="ADAL" clId="{D7862866-AD37-42BC-AEB1-ADFCBB4A0CD0}" dt="2022-12-19T08:00:22.004" v="9"/>
        <pc:sldMkLst>
          <pc:docMk/>
          <pc:sldMk cId="93813856" sldId="320"/>
        </pc:sldMkLst>
      </pc:sldChg>
      <pc:sldChg chg="add">
        <pc:chgData name="Dr. Nadeem Ali. Eladaileh" userId="a9df04a0-d5d7-4210-a1a6-ba57034a4862" providerId="ADAL" clId="{D7862866-AD37-42BC-AEB1-ADFCBB4A0CD0}" dt="2022-12-19T08:00:22.004" v="9"/>
        <pc:sldMkLst>
          <pc:docMk/>
          <pc:sldMk cId="2108946515" sldId="321"/>
        </pc:sldMkLst>
      </pc:sldChg>
      <pc:sldChg chg="add">
        <pc:chgData name="Dr. Nadeem Ali. Eladaileh" userId="a9df04a0-d5d7-4210-a1a6-ba57034a4862" providerId="ADAL" clId="{D7862866-AD37-42BC-AEB1-ADFCBB4A0CD0}" dt="2022-12-19T08:00:22.004" v="9"/>
        <pc:sldMkLst>
          <pc:docMk/>
          <pc:sldMk cId="3618003033" sldId="322"/>
        </pc:sldMkLst>
      </pc:sldChg>
      <pc:sldChg chg="add">
        <pc:chgData name="Dr. Nadeem Ali. Eladaileh" userId="a9df04a0-d5d7-4210-a1a6-ba57034a4862" providerId="ADAL" clId="{D7862866-AD37-42BC-AEB1-ADFCBB4A0CD0}" dt="2022-12-19T08:00:22.004" v="9"/>
        <pc:sldMkLst>
          <pc:docMk/>
          <pc:sldMk cId="3001227899" sldId="323"/>
        </pc:sldMkLst>
      </pc:sldChg>
      <pc:sldChg chg="delSp add setBg delDesignElem">
        <pc:chgData name="Dr. Nadeem Ali. Eladaileh" userId="a9df04a0-d5d7-4210-a1a6-ba57034a4862" providerId="ADAL" clId="{D7862866-AD37-42BC-AEB1-ADFCBB4A0CD0}" dt="2022-12-19T08:00:22.004" v="9"/>
        <pc:sldMkLst>
          <pc:docMk/>
          <pc:sldMk cId="2369222265" sldId="324"/>
        </pc:sldMkLst>
        <pc:spChg chg="del">
          <ac:chgData name="Dr. Nadeem Ali. Eladaileh" userId="a9df04a0-d5d7-4210-a1a6-ba57034a4862" providerId="ADAL" clId="{D7862866-AD37-42BC-AEB1-ADFCBB4A0CD0}" dt="2022-12-19T08:00:22.004" v="9"/>
          <ac:spMkLst>
            <pc:docMk/>
            <pc:sldMk cId="2369222265" sldId="324"/>
            <ac:spMk id="1040" creationId="{46F7435D-E3DB-47B1-BA61-B00ACC83A9DE}"/>
          </ac:spMkLst>
        </pc:spChg>
        <pc:spChg chg="del">
          <ac:chgData name="Dr. Nadeem Ali. Eladaileh" userId="a9df04a0-d5d7-4210-a1a6-ba57034a4862" providerId="ADAL" clId="{D7862866-AD37-42BC-AEB1-ADFCBB4A0CD0}" dt="2022-12-19T08:00:22.004" v="9"/>
          <ac:spMkLst>
            <pc:docMk/>
            <pc:sldMk cId="2369222265" sldId="324"/>
            <ac:spMk id="1042" creationId="{F263A0B5-F8C4-4116-809F-78A768EA79A6}"/>
          </ac:spMkLst>
        </pc:spChg>
      </pc:sldChg>
      <pc:sldChg chg="add">
        <pc:chgData name="Dr. Nadeem Ali. Eladaileh" userId="a9df04a0-d5d7-4210-a1a6-ba57034a4862" providerId="ADAL" clId="{D7862866-AD37-42BC-AEB1-ADFCBB4A0CD0}" dt="2022-12-19T08:00:22.004" v="9"/>
        <pc:sldMkLst>
          <pc:docMk/>
          <pc:sldMk cId="3464302975" sldId="325"/>
        </pc:sldMkLst>
      </pc:sldChg>
      <pc:sldChg chg="add">
        <pc:chgData name="Dr. Nadeem Ali. Eladaileh" userId="a9df04a0-d5d7-4210-a1a6-ba57034a4862" providerId="ADAL" clId="{D7862866-AD37-42BC-AEB1-ADFCBB4A0CD0}" dt="2022-12-19T08:00:22.004" v="9"/>
        <pc:sldMkLst>
          <pc:docMk/>
          <pc:sldMk cId="2292753045" sldId="326"/>
        </pc:sldMkLst>
      </pc:sldChg>
    </pc:docChg>
  </pc:docChgLst>
  <pc:docChgLst>
    <pc:chgData name="Dr. Nadeem Ali. Eladaileh" userId="a9df04a0-d5d7-4210-a1a6-ba57034a4862" providerId="ADAL" clId="{C8D8439E-26BC-4C4F-8493-E44D7F9AE22B}"/>
    <pc:docChg chg="custSel delSld modSld">
      <pc:chgData name="Dr. Nadeem Ali. Eladaileh" userId="a9df04a0-d5d7-4210-a1a6-ba57034a4862" providerId="ADAL" clId="{C8D8439E-26BC-4C4F-8493-E44D7F9AE22B}" dt="2023-02-27T09:43:37.514" v="2" actId="478"/>
      <pc:docMkLst>
        <pc:docMk/>
      </pc:docMkLst>
      <pc:sldChg chg="delSp mod">
        <pc:chgData name="Dr. Nadeem Ali. Eladaileh" userId="a9df04a0-d5d7-4210-a1a6-ba57034a4862" providerId="ADAL" clId="{C8D8439E-26BC-4C4F-8493-E44D7F9AE22B}" dt="2023-02-27T09:43:37.514" v="2" actId="478"/>
        <pc:sldMkLst>
          <pc:docMk/>
          <pc:sldMk cId="1051089697" sldId="278"/>
        </pc:sldMkLst>
        <pc:spChg chg="del">
          <ac:chgData name="Dr. Nadeem Ali. Eladaileh" userId="a9df04a0-d5d7-4210-a1a6-ba57034a4862" providerId="ADAL" clId="{C8D8439E-26BC-4C4F-8493-E44D7F9AE22B}" dt="2023-02-27T09:43:37.514" v="2" actId="478"/>
          <ac:spMkLst>
            <pc:docMk/>
            <pc:sldMk cId="1051089697" sldId="278"/>
            <ac:spMk id="2" creationId="{FC20ACC0-83F4-EC9F-8138-464730BA98F5}"/>
          </ac:spMkLst>
        </pc:spChg>
      </pc:sldChg>
      <pc:sldChg chg="del">
        <pc:chgData name="Dr. Nadeem Ali. Eladaileh" userId="a9df04a0-d5d7-4210-a1a6-ba57034a4862" providerId="ADAL" clId="{C8D8439E-26BC-4C4F-8493-E44D7F9AE22B}" dt="2023-02-27T09:43:27.811" v="0" actId="47"/>
        <pc:sldMkLst>
          <pc:docMk/>
          <pc:sldMk cId="978537576" sldId="279"/>
        </pc:sldMkLst>
      </pc:sldChg>
      <pc:sldChg chg="del">
        <pc:chgData name="Dr. Nadeem Ali. Eladaileh" userId="a9df04a0-d5d7-4210-a1a6-ba57034a4862" providerId="ADAL" clId="{C8D8439E-26BC-4C4F-8493-E44D7F9AE22B}" dt="2023-02-27T09:43:33.142" v="1" actId="47"/>
        <pc:sldMkLst>
          <pc:docMk/>
          <pc:sldMk cId="3075520729" sldId="280"/>
        </pc:sldMkLst>
      </pc:sldChg>
      <pc:sldChg chg="del">
        <pc:chgData name="Dr. Nadeem Ali. Eladaileh" userId="a9df04a0-d5d7-4210-a1a6-ba57034a4862" providerId="ADAL" clId="{C8D8439E-26BC-4C4F-8493-E44D7F9AE22B}" dt="2023-02-27T09:43:33.142" v="1" actId="47"/>
        <pc:sldMkLst>
          <pc:docMk/>
          <pc:sldMk cId="2542575238" sldId="281"/>
        </pc:sldMkLst>
      </pc:sldChg>
      <pc:sldChg chg="del">
        <pc:chgData name="Dr. Nadeem Ali. Eladaileh" userId="a9df04a0-d5d7-4210-a1a6-ba57034a4862" providerId="ADAL" clId="{C8D8439E-26BC-4C4F-8493-E44D7F9AE22B}" dt="2023-02-27T09:43:33.142" v="1" actId="47"/>
        <pc:sldMkLst>
          <pc:docMk/>
          <pc:sldMk cId="3749892052" sldId="282"/>
        </pc:sldMkLst>
      </pc:sldChg>
      <pc:sldChg chg="del">
        <pc:chgData name="Dr. Nadeem Ali. Eladaileh" userId="a9df04a0-d5d7-4210-a1a6-ba57034a4862" providerId="ADAL" clId="{C8D8439E-26BC-4C4F-8493-E44D7F9AE22B}" dt="2023-02-27T09:43:33.142" v="1" actId="47"/>
        <pc:sldMkLst>
          <pc:docMk/>
          <pc:sldMk cId="2886912910" sldId="283"/>
        </pc:sldMkLst>
      </pc:sldChg>
      <pc:sldChg chg="del">
        <pc:chgData name="Dr. Nadeem Ali. Eladaileh" userId="a9df04a0-d5d7-4210-a1a6-ba57034a4862" providerId="ADAL" clId="{C8D8439E-26BC-4C4F-8493-E44D7F9AE22B}" dt="2023-02-27T09:43:33.142" v="1" actId="47"/>
        <pc:sldMkLst>
          <pc:docMk/>
          <pc:sldMk cId="1576096900" sldId="284"/>
        </pc:sldMkLst>
      </pc:sldChg>
      <pc:sldChg chg="del">
        <pc:chgData name="Dr. Nadeem Ali. Eladaileh" userId="a9df04a0-d5d7-4210-a1a6-ba57034a4862" providerId="ADAL" clId="{C8D8439E-26BC-4C4F-8493-E44D7F9AE22B}" dt="2023-02-27T09:43:33.142" v="1" actId="47"/>
        <pc:sldMkLst>
          <pc:docMk/>
          <pc:sldMk cId="181217902" sldId="285"/>
        </pc:sldMkLst>
      </pc:sldChg>
      <pc:sldChg chg="del">
        <pc:chgData name="Dr. Nadeem Ali. Eladaileh" userId="a9df04a0-d5d7-4210-a1a6-ba57034a4862" providerId="ADAL" clId="{C8D8439E-26BC-4C4F-8493-E44D7F9AE22B}" dt="2023-02-27T09:43:33.142" v="1" actId="47"/>
        <pc:sldMkLst>
          <pc:docMk/>
          <pc:sldMk cId="1021022940" sldId="286"/>
        </pc:sldMkLst>
      </pc:sldChg>
      <pc:sldChg chg="del">
        <pc:chgData name="Dr. Nadeem Ali. Eladaileh" userId="a9df04a0-d5d7-4210-a1a6-ba57034a4862" providerId="ADAL" clId="{C8D8439E-26BC-4C4F-8493-E44D7F9AE22B}" dt="2023-02-27T09:43:33.142" v="1" actId="47"/>
        <pc:sldMkLst>
          <pc:docMk/>
          <pc:sldMk cId="3475813785" sldId="287"/>
        </pc:sldMkLst>
      </pc:sldChg>
      <pc:sldChg chg="del">
        <pc:chgData name="Dr. Nadeem Ali. Eladaileh" userId="a9df04a0-d5d7-4210-a1a6-ba57034a4862" providerId="ADAL" clId="{C8D8439E-26BC-4C4F-8493-E44D7F9AE22B}" dt="2023-02-27T09:43:33.142" v="1" actId="47"/>
        <pc:sldMkLst>
          <pc:docMk/>
          <pc:sldMk cId="3830126376" sldId="288"/>
        </pc:sldMkLst>
      </pc:sldChg>
      <pc:sldChg chg="del">
        <pc:chgData name="Dr. Nadeem Ali. Eladaileh" userId="a9df04a0-d5d7-4210-a1a6-ba57034a4862" providerId="ADAL" clId="{C8D8439E-26BC-4C4F-8493-E44D7F9AE22B}" dt="2023-02-27T09:43:33.142" v="1" actId="47"/>
        <pc:sldMkLst>
          <pc:docMk/>
          <pc:sldMk cId="4144111829" sldId="289"/>
        </pc:sldMkLst>
      </pc:sldChg>
      <pc:sldChg chg="del">
        <pc:chgData name="Dr. Nadeem Ali. Eladaileh" userId="a9df04a0-d5d7-4210-a1a6-ba57034a4862" providerId="ADAL" clId="{C8D8439E-26BC-4C4F-8493-E44D7F9AE22B}" dt="2023-02-27T09:43:33.142" v="1" actId="47"/>
        <pc:sldMkLst>
          <pc:docMk/>
          <pc:sldMk cId="1331540222" sldId="290"/>
        </pc:sldMkLst>
      </pc:sldChg>
      <pc:sldChg chg="del">
        <pc:chgData name="Dr. Nadeem Ali. Eladaileh" userId="a9df04a0-d5d7-4210-a1a6-ba57034a4862" providerId="ADAL" clId="{C8D8439E-26BC-4C4F-8493-E44D7F9AE22B}" dt="2023-02-27T09:43:33.142" v="1" actId="47"/>
        <pc:sldMkLst>
          <pc:docMk/>
          <pc:sldMk cId="800218764" sldId="291"/>
        </pc:sldMkLst>
      </pc:sldChg>
      <pc:sldChg chg="del">
        <pc:chgData name="Dr. Nadeem Ali. Eladaileh" userId="a9df04a0-d5d7-4210-a1a6-ba57034a4862" providerId="ADAL" clId="{C8D8439E-26BC-4C4F-8493-E44D7F9AE22B}" dt="2023-02-27T09:43:33.142" v="1" actId="47"/>
        <pc:sldMkLst>
          <pc:docMk/>
          <pc:sldMk cId="3379553702" sldId="292"/>
        </pc:sldMkLst>
      </pc:sldChg>
      <pc:sldChg chg="del">
        <pc:chgData name="Dr. Nadeem Ali. Eladaileh" userId="a9df04a0-d5d7-4210-a1a6-ba57034a4862" providerId="ADAL" clId="{C8D8439E-26BC-4C4F-8493-E44D7F9AE22B}" dt="2023-02-27T09:43:33.142" v="1" actId="47"/>
        <pc:sldMkLst>
          <pc:docMk/>
          <pc:sldMk cId="2657241086" sldId="293"/>
        </pc:sldMkLst>
      </pc:sldChg>
      <pc:sldChg chg="del">
        <pc:chgData name="Dr. Nadeem Ali. Eladaileh" userId="a9df04a0-d5d7-4210-a1a6-ba57034a4862" providerId="ADAL" clId="{C8D8439E-26BC-4C4F-8493-E44D7F9AE22B}" dt="2023-02-27T09:43:33.142" v="1" actId="47"/>
        <pc:sldMkLst>
          <pc:docMk/>
          <pc:sldMk cId="839501617" sldId="294"/>
        </pc:sldMkLst>
      </pc:sldChg>
      <pc:sldChg chg="del">
        <pc:chgData name="Dr. Nadeem Ali. Eladaileh" userId="a9df04a0-d5d7-4210-a1a6-ba57034a4862" providerId="ADAL" clId="{C8D8439E-26BC-4C4F-8493-E44D7F9AE22B}" dt="2023-02-27T09:43:33.142" v="1" actId="47"/>
        <pc:sldMkLst>
          <pc:docMk/>
          <pc:sldMk cId="191495659" sldId="295"/>
        </pc:sldMkLst>
      </pc:sldChg>
      <pc:sldChg chg="del">
        <pc:chgData name="Dr. Nadeem Ali. Eladaileh" userId="a9df04a0-d5d7-4210-a1a6-ba57034a4862" providerId="ADAL" clId="{C8D8439E-26BC-4C4F-8493-E44D7F9AE22B}" dt="2023-02-27T09:43:33.142" v="1" actId="47"/>
        <pc:sldMkLst>
          <pc:docMk/>
          <pc:sldMk cId="3935936311" sldId="296"/>
        </pc:sldMkLst>
      </pc:sldChg>
      <pc:sldChg chg="del">
        <pc:chgData name="Dr. Nadeem Ali. Eladaileh" userId="a9df04a0-d5d7-4210-a1a6-ba57034a4862" providerId="ADAL" clId="{C8D8439E-26BC-4C4F-8493-E44D7F9AE22B}" dt="2023-02-27T09:43:33.142" v="1" actId="47"/>
        <pc:sldMkLst>
          <pc:docMk/>
          <pc:sldMk cId="4163388594" sldId="297"/>
        </pc:sldMkLst>
      </pc:sldChg>
      <pc:sldChg chg="del">
        <pc:chgData name="Dr. Nadeem Ali. Eladaileh" userId="a9df04a0-d5d7-4210-a1a6-ba57034a4862" providerId="ADAL" clId="{C8D8439E-26BC-4C4F-8493-E44D7F9AE22B}" dt="2023-02-27T09:43:33.142" v="1" actId="47"/>
        <pc:sldMkLst>
          <pc:docMk/>
          <pc:sldMk cId="2858615861" sldId="298"/>
        </pc:sldMkLst>
      </pc:sldChg>
      <pc:sldChg chg="del">
        <pc:chgData name="Dr. Nadeem Ali. Eladaileh" userId="a9df04a0-d5d7-4210-a1a6-ba57034a4862" providerId="ADAL" clId="{C8D8439E-26BC-4C4F-8493-E44D7F9AE22B}" dt="2023-02-27T09:43:33.142" v="1" actId="47"/>
        <pc:sldMkLst>
          <pc:docMk/>
          <pc:sldMk cId="3312153962" sldId="299"/>
        </pc:sldMkLst>
      </pc:sldChg>
      <pc:sldChg chg="del">
        <pc:chgData name="Dr. Nadeem Ali. Eladaileh" userId="a9df04a0-d5d7-4210-a1a6-ba57034a4862" providerId="ADAL" clId="{C8D8439E-26BC-4C4F-8493-E44D7F9AE22B}" dt="2023-02-27T09:43:33.142" v="1" actId="47"/>
        <pc:sldMkLst>
          <pc:docMk/>
          <pc:sldMk cId="1818488125" sldId="300"/>
        </pc:sldMkLst>
      </pc:sldChg>
      <pc:sldChg chg="del">
        <pc:chgData name="Dr. Nadeem Ali. Eladaileh" userId="a9df04a0-d5d7-4210-a1a6-ba57034a4862" providerId="ADAL" clId="{C8D8439E-26BC-4C4F-8493-E44D7F9AE22B}" dt="2023-02-27T09:43:33.142" v="1" actId="47"/>
        <pc:sldMkLst>
          <pc:docMk/>
          <pc:sldMk cId="2563669363" sldId="301"/>
        </pc:sldMkLst>
      </pc:sldChg>
      <pc:sldChg chg="del">
        <pc:chgData name="Dr. Nadeem Ali. Eladaileh" userId="a9df04a0-d5d7-4210-a1a6-ba57034a4862" providerId="ADAL" clId="{C8D8439E-26BC-4C4F-8493-E44D7F9AE22B}" dt="2023-02-27T09:43:33.142" v="1" actId="47"/>
        <pc:sldMkLst>
          <pc:docMk/>
          <pc:sldMk cId="487393811" sldId="302"/>
        </pc:sldMkLst>
      </pc:sldChg>
      <pc:sldChg chg="del">
        <pc:chgData name="Dr. Nadeem Ali. Eladaileh" userId="a9df04a0-d5d7-4210-a1a6-ba57034a4862" providerId="ADAL" clId="{C8D8439E-26BC-4C4F-8493-E44D7F9AE22B}" dt="2023-02-27T09:43:33.142" v="1" actId="47"/>
        <pc:sldMkLst>
          <pc:docMk/>
          <pc:sldMk cId="843386233" sldId="303"/>
        </pc:sldMkLst>
      </pc:sldChg>
      <pc:sldChg chg="del">
        <pc:chgData name="Dr. Nadeem Ali. Eladaileh" userId="a9df04a0-d5d7-4210-a1a6-ba57034a4862" providerId="ADAL" clId="{C8D8439E-26BC-4C4F-8493-E44D7F9AE22B}" dt="2023-02-27T09:43:33.142" v="1" actId="47"/>
        <pc:sldMkLst>
          <pc:docMk/>
          <pc:sldMk cId="1723403228" sldId="304"/>
        </pc:sldMkLst>
      </pc:sldChg>
      <pc:sldChg chg="del">
        <pc:chgData name="Dr. Nadeem Ali. Eladaileh" userId="a9df04a0-d5d7-4210-a1a6-ba57034a4862" providerId="ADAL" clId="{C8D8439E-26BC-4C4F-8493-E44D7F9AE22B}" dt="2023-02-27T09:43:33.142" v="1" actId="47"/>
        <pc:sldMkLst>
          <pc:docMk/>
          <pc:sldMk cId="1857257702" sldId="305"/>
        </pc:sldMkLst>
      </pc:sldChg>
      <pc:sldChg chg="del">
        <pc:chgData name="Dr. Nadeem Ali. Eladaileh" userId="a9df04a0-d5d7-4210-a1a6-ba57034a4862" providerId="ADAL" clId="{C8D8439E-26BC-4C4F-8493-E44D7F9AE22B}" dt="2023-02-27T09:43:33.142" v="1" actId="47"/>
        <pc:sldMkLst>
          <pc:docMk/>
          <pc:sldMk cId="835161891" sldId="306"/>
        </pc:sldMkLst>
      </pc:sldChg>
      <pc:sldChg chg="del">
        <pc:chgData name="Dr. Nadeem Ali. Eladaileh" userId="a9df04a0-d5d7-4210-a1a6-ba57034a4862" providerId="ADAL" clId="{C8D8439E-26BC-4C4F-8493-E44D7F9AE22B}" dt="2023-02-27T09:43:33.142" v="1" actId="47"/>
        <pc:sldMkLst>
          <pc:docMk/>
          <pc:sldMk cId="2959525291" sldId="307"/>
        </pc:sldMkLst>
      </pc:sldChg>
      <pc:sldChg chg="del">
        <pc:chgData name="Dr. Nadeem Ali. Eladaileh" userId="a9df04a0-d5d7-4210-a1a6-ba57034a4862" providerId="ADAL" clId="{C8D8439E-26BC-4C4F-8493-E44D7F9AE22B}" dt="2023-02-27T09:43:33.142" v="1" actId="47"/>
        <pc:sldMkLst>
          <pc:docMk/>
          <pc:sldMk cId="2878808286" sldId="308"/>
        </pc:sldMkLst>
      </pc:sldChg>
      <pc:sldChg chg="del">
        <pc:chgData name="Dr. Nadeem Ali. Eladaileh" userId="a9df04a0-d5d7-4210-a1a6-ba57034a4862" providerId="ADAL" clId="{C8D8439E-26BC-4C4F-8493-E44D7F9AE22B}" dt="2023-02-27T09:43:33.142" v="1" actId="47"/>
        <pc:sldMkLst>
          <pc:docMk/>
          <pc:sldMk cId="2956802419" sldId="309"/>
        </pc:sldMkLst>
      </pc:sldChg>
      <pc:sldChg chg="del">
        <pc:chgData name="Dr. Nadeem Ali. Eladaileh" userId="a9df04a0-d5d7-4210-a1a6-ba57034a4862" providerId="ADAL" clId="{C8D8439E-26BC-4C4F-8493-E44D7F9AE22B}" dt="2023-02-27T09:43:33.142" v="1" actId="47"/>
        <pc:sldMkLst>
          <pc:docMk/>
          <pc:sldMk cId="1594359766" sldId="310"/>
        </pc:sldMkLst>
      </pc:sldChg>
      <pc:sldChg chg="del">
        <pc:chgData name="Dr. Nadeem Ali. Eladaileh" userId="a9df04a0-d5d7-4210-a1a6-ba57034a4862" providerId="ADAL" clId="{C8D8439E-26BC-4C4F-8493-E44D7F9AE22B}" dt="2023-02-27T09:43:33.142" v="1" actId="47"/>
        <pc:sldMkLst>
          <pc:docMk/>
          <pc:sldMk cId="2416343146" sldId="311"/>
        </pc:sldMkLst>
      </pc:sldChg>
      <pc:sldChg chg="del">
        <pc:chgData name="Dr. Nadeem Ali. Eladaileh" userId="a9df04a0-d5d7-4210-a1a6-ba57034a4862" providerId="ADAL" clId="{C8D8439E-26BC-4C4F-8493-E44D7F9AE22B}" dt="2023-02-27T09:43:33.142" v="1" actId="47"/>
        <pc:sldMkLst>
          <pc:docMk/>
          <pc:sldMk cId="335920060" sldId="312"/>
        </pc:sldMkLst>
      </pc:sldChg>
      <pc:sldChg chg="del">
        <pc:chgData name="Dr. Nadeem Ali. Eladaileh" userId="a9df04a0-d5d7-4210-a1a6-ba57034a4862" providerId="ADAL" clId="{C8D8439E-26BC-4C4F-8493-E44D7F9AE22B}" dt="2023-02-27T09:43:33.142" v="1" actId="47"/>
        <pc:sldMkLst>
          <pc:docMk/>
          <pc:sldMk cId="3986352728" sldId="313"/>
        </pc:sldMkLst>
      </pc:sldChg>
      <pc:sldChg chg="del">
        <pc:chgData name="Dr. Nadeem Ali. Eladaileh" userId="a9df04a0-d5d7-4210-a1a6-ba57034a4862" providerId="ADAL" clId="{C8D8439E-26BC-4C4F-8493-E44D7F9AE22B}" dt="2023-02-27T09:43:33.142" v="1" actId="47"/>
        <pc:sldMkLst>
          <pc:docMk/>
          <pc:sldMk cId="934542586" sldId="314"/>
        </pc:sldMkLst>
      </pc:sldChg>
      <pc:sldChg chg="del">
        <pc:chgData name="Dr. Nadeem Ali. Eladaileh" userId="a9df04a0-d5d7-4210-a1a6-ba57034a4862" providerId="ADAL" clId="{C8D8439E-26BC-4C4F-8493-E44D7F9AE22B}" dt="2023-02-27T09:43:33.142" v="1" actId="47"/>
        <pc:sldMkLst>
          <pc:docMk/>
          <pc:sldMk cId="642594595" sldId="315"/>
        </pc:sldMkLst>
      </pc:sldChg>
      <pc:sldChg chg="del">
        <pc:chgData name="Dr. Nadeem Ali. Eladaileh" userId="a9df04a0-d5d7-4210-a1a6-ba57034a4862" providerId="ADAL" clId="{C8D8439E-26BC-4C4F-8493-E44D7F9AE22B}" dt="2023-02-27T09:43:33.142" v="1" actId="47"/>
        <pc:sldMkLst>
          <pc:docMk/>
          <pc:sldMk cId="3562951163" sldId="316"/>
        </pc:sldMkLst>
      </pc:sldChg>
      <pc:sldChg chg="del">
        <pc:chgData name="Dr. Nadeem Ali. Eladaileh" userId="a9df04a0-d5d7-4210-a1a6-ba57034a4862" providerId="ADAL" clId="{C8D8439E-26BC-4C4F-8493-E44D7F9AE22B}" dt="2023-02-27T09:43:33.142" v="1" actId="47"/>
        <pc:sldMkLst>
          <pc:docMk/>
          <pc:sldMk cId="3005033814" sldId="317"/>
        </pc:sldMkLst>
      </pc:sldChg>
      <pc:sldChg chg="del">
        <pc:chgData name="Dr. Nadeem Ali. Eladaileh" userId="a9df04a0-d5d7-4210-a1a6-ba57034a4862" providerId="ADAL" clId="{C8D8439E-26BC-4C4F-8493-E44D7F9AE22B}" dt="2023-02-27T09:43:33.142" v="1" actId="47"/>
        <pc:sldMkLst>
          <pc:docMk/>
          <pc:sldMk cId="1480649384" sldId="318"/>
        </pc:sldMkLst>
      </pc:sldChg>
      <pc:sldChg chg="del">
        <pc:chgData name="Dr. Nadeem Ali. Eladaileh" userId="a9df04a0-d5d7-4210-a1a6-ba57034a4862" providerId="ADAL" clId="{C8D8439E-26BC-4C4F-8493-E44D7F9AE22B}" dt="2023-02-27T09:43:33.142" v="1" actId="47"/>
        <pc:sldMkLst>
          <pc:docMk/>
          <pc:sldMk cId="2379541011" sldId="319"/>
        </pc:sldMkLst>
      </pc:sldChg>
      <pc:sldChg chg="del">
        <pc:chgData name="Dr. Nadeem Ali. Eladaileh" userId="a9df04a0-d5d7-4210-a1a6-ba57034a4862" providerId="ADAL" clId="{C8D8439E-26BC-4C4F-8493-E44D7F9AE22B}" dt="2023-02-27T09:43:33.142" v="1" actId="47"/>
        <pc:sldMkLst>
          <pc:docMk/>
          <pc:sldMk cId="93813856" sldId="320"/>
        </pc:sldMkLst>
      </pc:sldChg>
      <pc:sldChg chg="del">
        <pc:chgData name="Dr. Nadeem Ali. Eladaileh" userId="a9df04a0-d5d7-4210-a1a6-ba57034a4862" providerId="ADAL" clId="{C8D8439E-26BC-4C4F-8493-E44D7F9AE22B}" dt="2023-02-27T09:43:33.142" v="1" actId="47"/>
        <pc:sldMkLst>
          <pc:docMk/>
          <pc:sldMk cId="2108946515" sldId="321"/>
        </pc:sldMkLst>
      </pc:sldChg>
      <pc:sldChg chg="del">
        <pc:chgData name="Dr. Nadeem Ali. Eladaileh" userId="a9df04a0-d5d7-4210-a1a6-ba57034a4862" providerId="ADAL" clId="{C8D8439E-26BC-4C4F-8493-E44D7F9AE22B}" dt="2023-02-27T09:43:33.142" v="1" actId="47"/>
        <pc:sldMkLst>
          <pc:docMk/>
          <pc:sldMk cId="3618003033" sldId="322"/>
        </pc:sldMkLst>
      </pc:sldChg>
      <pc:sldChg chg="del">
        <pc:chgData name="Dr. Nadeem Ali. Eladaileh" userId="a9df04a0-d5d7-4210-a1a6-ba57034a4862" providerId="ADAL" clId="{C8D8439E-26BC-4C4F-8493-E44D7F9AE22B}" dt="2023-02-27T09:43:33.142" v="1" actId="47"/>
        <pc:sldMkLst>
          <pc:docMk/>
          <pc:sldMk cId="3001227899" sldId="323"/>
        </pc:sldMkLst>
      </pc:sldChg>
      <pc:sldChg chg="del">
        <pc:chgData name="Dr. Nadeem Ali. Eladaileh" userId="a9df04a0-d5d7-4210-a1a6-ba57034a4862" providerId="ADAL" clId="{C8D8439E-26BC-4C4F-8493-E44D7F9AE22B}" dt="2023-02-27T09:43:33.142" v="1" actId="47"/>
        <pc:sldMkLst>
          <pc:docMk/>
          <pc:sldMk cId="2369222265" sldId="324"/>
        </pc:sldMkLst>
      </pc:sldChg>
      <pc:sldChg chg="del">
        <pc:chgData name="Dr. Nadeem Ali. Eladaileh" userId="a9df04a0-d5d7-4210-a1a6-ba57034a4862" providerId="ADAL" clId="{C8D8439E-26BC-4C4F-8493-E44D7F9AE22B}" dt="2023-02-27T09:43:33.142" v="1" actId="47"/>
        <pc:sldMkLst>
          <pc:docMk/>
          <pc:sldMk cId="3464302975" sldId="325"/>
        </pc:sldMkLst>
      </pc:sldChg>
      <pc:sldChg chg="del">
        <pc:chgData name="Dr. Nadeem Ali. Eladaileh" userId="a9df04a0-d5d7-4210-a1a6-ba57034a4862" providerId="ADAL" clId="{C8D8439E-26BC-4C4F-8493-E44D7F9AE22B}" dt="2023-02-27T09:43:33.142" v="1" actId="47"/>
        <pc:sldMkLst>
          <pc:docMk/>
          <pc:sldMk cId="2292753045" sldId="32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83B7F8-5DC0-4B18-8CED-C5B2703743D0}" type="datetimeFigureOut">
              <a:rPr lang="en-GB" smtClean="0"/>
              <a:t>27/02/2023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576312-0376-46B5-89F2-62B21281CA83}" type="slidenum">
              <a:rPr lang="en-GB" smtClean="0"/>
              <a:t>‹#›</a:t>
            </a:fld>
            <a:endParaRPr lang="en-GB"/>
          </a:p>
        </p:txBody>
      </p:sp>
    </p:spTree>
    <p:extLst>
      <p:ext uri="{BB962C8B-B14F-4D97-AF65-F5344CB8AC3E}">
        <p14:creationId xmlns:p14="http://schemas.microsoft.com/office/powerpoint/2010/main" val="2241790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3D85D-F1AA-E0B5-9337-94F24FCF9A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3D9F057-BF6B-2EBD-45CA-BDB55E5597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247BD02-607F-1B7C-27FA-2C141F6BD1F8}"/>
              </a:ext>
            </a:extLst>
          </p:cNvPr>
          <p:cNvSpPr>
            <a:spLocks noGrp="1"/>
          </p:cNvSpPr>
          <p:nvPr>
            <p:ph type="dt" sz="half" idx="10"/>
          </p:nvPr>
        </p:nvSpPr>
        <p:spPr/>
        <p:txBody>
          <a:bodyPr/>
          <a:lstStyle/>
          <a:p>
            <a:fld id="{FDFA35EB-16C4-47D6-A348-14A22937A473}" type="datetime1">
              <a:rPr lang="en-GB" smtClean="0"/>
              <a:t>27/02/2023</a:t>
            </a:fld>
            <a:endParaRPr lang="en-GB"/>
          </a:p>
        </p:txBody>
      </p:sp>
      <p:sp>
        <p:nvSpPr>
          <p:cNvPr id="5" name="Footer Placeholder 4">
            <a:extLst>
              <a:ext uri="{FF2B5EF4-FFF2-40B4-BE49-F238E27FC236}">
                <a16:creationId xmlns:a16="http://schemas.microsoft.com/office/drawing/2014/main" id="{7A6D420B-4AEB-E794-5771-E47E2127639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1330500-6370-B592-FCAE-CADFFBFFD4CC}"/>
              </a:ext>
            </a:extLst>
          </p:cNvPr>
          <p:cNvSpPr>
            <a:spLocks noGrp="1"/>
          </p:cNvSpPr>
          <p:nvPr>
            <p:ph type="sldNum" sz="quarter" idx="12"/>
          </p:nvPr>
        </p:nvSpPr>
        <p:spPr/>
        <p:txBody>
          <a:bodyPr/>
          <a:lstStyle/>
          <a:p>
            <a:fld id="{450936E2-4E32-4B25-89D4-F368E54952C6}" type="slidenum">
              <a:rPr lang="en-GB" smtClean="0"/>
              <a:t>‹#›</a:t>
            </a:fld>
            <a:endParaRPr lang="en-GB"/>
          </a:p>
        </p:txBody>
      </p:sp>
    </p:spTree>
    <p:extLst>
      <p:ext uri="{BB962C8B-B14F-4D97-AF65-F5344CB8AC3E}">
        <p14:creationId xmlns:p14="http://schemas.microsoft.com/office/powerpoint/2010/main" val="1029868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93532-8F56-EE32-97EF-0A64B546753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EE76B3A-0475-3BB3-0BDA-97E4DB1485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BFF9482-839C-4C52-E830-6FD54544F37F}"/>
              </a:ext>
            </a:extLst>
          </p:cNvPr>
          <p:cNvSpPr>
            <a:spLocks noGrp="1"/>
          </p:cNvSpPr>
          <p:nvPr>
            <p:ph type="dt" sz="half" idx="10"/>
          </p:nvPr>
        </p:nvSpPr>
        <p:spPr/>
        <p:txBody>
          <a:bodyPr/>
          <a:lstStyle/>
          <a:p>
            <a:fld id="{E90C6AE2-888D-40F0-8D37-AD9126120519}" type="datetime1">
              <a:rPr lang="en-GB" smtClean="0"/>
              <a:t>27/02/2023</a:t>
            </a:fld>
            <a:endParaRPr lang="en-GB"/>
          </a:p>
        </p:txBody>
      </p:sp>
      <p:sp>
        <p:nvSpPr>
          <p:cNvPr id="5" name="Footer Placeholder 4">
            <a:extLst>
              <a:ext uri="{FF2B5EF4-FFF2-40B4-BE49-F238E27FC236}">
                <a16:creationId xmlns:a16="http://schemas.microsoft.com/office/drawing/2014/main" id="{55815163-F618-A5A9-230A-67035EB38EC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6DCC221-B3D1-4D3A-823A-77CDF8970CBE}"/>
              </a:ext>
            </a:extLst>
          </p:cNvPr>
          <p:cNvSpPr>
            <a:spLocks noGrp="1"/>
          </p:cNvSpPr>
          <p:nvPr>
            <p:ph type="sldNum" sz="quarter" idx="12"/>
          </p:nvPr>
        </p:nvSpPr>
        <p:spPr/>
        <p:txBody>
          <a:bodyPr/>
          <a:lstStyle/>
          <a:p>
            <a:fld id="{450936E2-4E32-4B25-89D4-F368E54952C6}" type="slidenum">
              <a:rPr lang="en-GB" smtClean="0"/>
              <a:t>‹#›</a:t>
            </a:fld>
            <a:endParaRPr lang="en-GB"/>
          </a:p>
        </p:txBody>
      </p:sp>
    </p:spTree>
    <p:extLst>
      <p:ext uri="{BB962C8B-B14F-4D97-AF65-F5344CB8AC3E}">
        <p14:creationId xmlns:p14="http://schemas.microsoft.com/office/powerpoint/2010/main" val="1768092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A87ED2-554F-0485-0A3D-9F0866DF40E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8706050-007B-14D0-15E5-11877D58F2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F2CE0E2-8267-387C-891B-F5A7B2AAC2CA}"/>
              </a:ext>
            </a:extLst>
          </p:cNvPr>
          <p:cNvSpPr>
            <a:spLocks noGrp="1"/>
          </p:cNvSpPr>
          <p:nvPr>
            <p:ph type="dt" sz="half" idx="10"/>
          </p:nvPr>
        </p:nvSpPr>
        <p:spPr/>
        <p:txBody>
          <a:bodyPr/>
          <a:lstStyle/>
          <a:p>
            <a:fld id="{FA9BD582-C491-4EE3-8B90-B6F09BFC3833}" type="datetime1">
              <a:rPr lang="en-GB" smtClean="0"/>
              <a:t>27/02/2023</a:t>
            </a:fld>
            <a:endParaRPr lang="en-GB"/>
          </a:p>
        </p:txBody>
      </p:sp>
      <p:sp>
        <p:nvSpPr>
          <p:cNvPr id="5" name="Footer Placeholder 4">
            <a:extLst>
              <a:ext uri="{FF2B5EF4-FFF2-40B4-BE49-F238E27FC236}">
                <a16:creationId xmlns:a16="http://schemas.microsoft.com/office/drawing/2014/main" id="{4EB4DB13-D9A5-5988-215A-558D3F3BDC4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7175296-FF00-975A-6F69-7A95027771E6}"/>
              </a:ext>
            </a:extLst>
          </p:cNvPr>
          <p:cNvSpPr>
            <a:spLocks noGrp="1"/>
          </p:cNvSpPr>
          <p:nvPr>
            <p:ph type="sldNum" sz="quarter" idx="12"/>
          </p:nvPr>
        </p:nvSpPr>
        <p:spPr/>
        <p:txBody>
          <a:bodyPr/>
          <a:lstStyle/>
          <a:p>
            <a:fld id="{450936E2-4E32-4B25-89D4-F368E54952C6}" type="slidenum">
              <a:rPr lang="en-GB" smtClean="0"/>
              <a:t>‹#›</a:t>
            </a:fld>
            <a:endParaRPr lang="en-GB"/>
          </a:p>
        </p:txBody>
      </p:sp>
    </p:spTree>
    <p:extLst>
      <p:ext uri="{BB962C8B-B14F-4D97-AF65-F5344CB8AC3E}">
        <p14:creationId xmlns:p14="http://schemas.microsoft.com/office/powerpoint/2010/main" val="3339249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758C4-809E-E7EE-B646-B711EF44DFF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3A711FB-6779-A84D-1701-4938312C0B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5F65C1A-2809-B9DE-8EB6-990120CC6697}"/>
              </a:ext>
            </a:extLst>
          </p:cNvPr>
          <p:cNvSpPr>
            <a:spLocks noGrp="1"/>
          </p:cNvSpPr>
          <p:nvPr>
            <p:ph type="dt" sz="half" idx="10"/>
          </p:nvPr>
        </p:nvSpPr>
        <p:spPr/>
        <p:txBody>
          <a:bodyPr/>
          <a:lstStyle/>
          <a:p>
            <a:fld id="{44668C6D-8C36-4AB6-A152-786ADFCED118}" type="datetime1">
              <a:rPr lang="en-GB" smtClean="0"/>
              <a:t>27/02/2023</a:t>
            </a:fld>
            <a:endParaRPr lang="en-GB"/>
          </a:p>
        </p:txBody>
      </p:sp>
      <p:sp>
        <p:nvSpPr>
          <p:cNvPr id="5" name="Footer Placeholder 4">
            <a:extLst>
              <a:ext uri="{FF2B5EF4-FFF2-40B4-BE49-F238E27FC236}">
                <a16:creationId xmlns:a16="http://schemas.microsoft.com/office/drawing/2014/main" id="{261C90F3-213F-344C-E036-C314454DC04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FCE5530-50B7-9352-0EB0-30FC9DE595BA}"/>
              </a:ext>
            </a:extLst>
          </p:cNvPr>
          <p:cNvSpPr>
            <a:spLocks noGrp="1"/>
          </p:cNvSpPr>
          <p:nvPr>
            <p:ph type="sldNum" sz="quarter" idx="12"/>
          </p:nvPr>
        </p:nvSpPr>
        <p:spPr/>
        <p:txBody>
          <a:bodyPr/>
          <a:lstStyle/>
          <a:p>
            <a:fld id="{450936E2-4E32-4B25-89D4-F368E54952C6}" type="slidenum">
              <a:rPr lang="en-GB" smtClean="0"/>
              <a:t>‹#›</a:t>
            </a:fld>
            <a:endParaRPr lang="en-GB"/>
          </a:p>
        </p:txBody>
      </p:sp>
    </p:spTree>
    <p:extLst>
      <p:ext uri="{BB962C8B-B14F-4D97-AF65-F5344CB8AC3E}">
        <p14:creationId xmlns:p14="http://schemas.microsoft.com/office/powerpoint/2010/main" val="2594301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DBB58-44AB-A289-EF92-D260A2F877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21E49FF-28A5-8CF1-C342-F40B83C4CE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152104-A4AC-29E7-F55F-43A997A9395E}"/>
              </a:ext>
            </a:extLst>
          </p:cNvPr>
          <p:cNvSpPr>
            <a:spLocks noGrp="1"/>
          </p:cNvSpPr>
          <p:nvPr>
            <p:ph type="dt" sz="half" idx="10"/>
          </p:nvPr>
        </p:nvSpPr>
        <p:spPr/>
        <p:txBody>
          <a:bodyPr/>
          <a:lstStyle/>
          <a:p>
            <a:fld id="{46C262CF-ACBB-4755-B591-7094BA3243E5}" type="datetime1">
              <a:rPr lang="en-GB" smtClean="0"/>
              <a:t>27/02/2023</a:t>
            </a:fld>
            <a:endParaRPr lang="en-GB"/>
          </a:p>
        </p:txBody>
      </p:sp>
      <p:sp>
        <p:nvSpPr>
          <p:cNvPr id="5" name="Footer Placeholder 4">
            <a:extLst>
              <a:ext uri="{FF2B5EF4-FFF2-40B4-BE49-F238E27FC236}">
                <a16:creationId xmlns:a16="http://schemas.microsoft.com/office/drawing/2014/main" id="{F61C7B3B-01DC-60BE-8F6B-A5139AB007F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2BA0D3C-DD25-B542-ECE8-A8F5AD8AA9F5}"/>
              </a:ext>
            </a:extLst>
          </p:cNvPr>
          <p:cNvSpPr>
            <a:spLocks noGrp="1"/>
          </p:cNvSpPr>
          <p:nvPr>
            <p:ph type="sldNum" sz="quarter" idx="12"/>
          </p:nvPr>
        </p:nvSpPr>
        <p:spPr/>
        <p:txBody>
          <a:bodyPr/>
          <a:lstStyle/>
          <a:p>
            <a:fld id="{450936E2-4E32-4B25-89D4-F368E54952C6}" type="slidenum">
              <a:rPr lang="en-GB" smtClean="0"/>
              <a:t>‹#›</a:t>
            </a:fld>
            <a:endParaRPr lang="en-GB"/>
          </a:p>
        </p:txBody>
      </p:sp>
    </p:spTree>
    <p:extLst>
      <p:ext uri="{BB962C8B-B14F-4D97-AF65-F5344CB8AC3E}">
        <p14:creationId xmlns:p14="http://schemas.microsoft.com/office/powerpoint/2010/main" val="176445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0C76C-08EF-2B9B-73D7-C9457BCA77B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197F783-7FB7-0889-F379-1F605EA488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12B5AC5-7567-79AB-1C3B-1298731DBC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8C3C8FE-DC2B-1F04-E07A-878CA6AF84B9}"/>
              </a:ext>
            </a:extLst>
          </p:cNvPr>
          <p:cNvSpPr>
            <a:spLocks noGrp="1"/>
          </p:cNvSpPr>
          <p:nvPr>
            <p:ph type="dt" sz="half" idx="10"/>
          </p:nvPr>
        </p:nvSpPr>
        <p:spPr/>
        <p:txBody>
          <a:bodyPr/>
          <a:lstStyle/>
          <a:p>
            <a:fld id="{3ACFB8B8-4F02-40CB-9330-2C147D24FAD3}" type="datetime1">
              <a:rPr lang="en-GB" smtClean="0"/>
              <a:t>27/02/2023</a:t>
            </a:fld>
            <a:endParaRPr lang="en-GB"/>
          </a:p>
        </p:txBody>
      </p:sp>
      <p:sp>
        <p:nvSpPr>
          <p:cNvPr id="6" name="Footer Placeholder 5">
            <a:extLst>
              <a:ext uri="{FF2B5EF4-FFF2-40B4-BE49-F238E27FC236}">
                <a16:creationId xmlns:a16="http://schemas.microsoft.com/office/drawing/2014/main" id="{D134C081-4943-B09F-50B8-DF2692DE66C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32FE21B-6112-DCD2-D058-99208614AB86}"/>
              </a:ext>
            </a:extLst>
          </p:cNvPr>
          <p:cNvSpPr>
            <a:spLocks noGrp="1"/>
          </p:cNvSpPr>
          <p:nvPr>
            <p:ph type="sldNum" sz="quarter" idx="12"/>
          </p:nvPr>
        </p:nvSpPr>
        <p:spPr/>
        <p:txBody>
          <a:bodyPr/>
          <a:lstStyle/>
          <a:p>
            <a:fld id="{450936E2-4E32-4B25-89D4-F368E54952C6}" type="slidenum">
              <a:rPr lang="en-GB" smtClean="0"/>
              <a:t>‹#›</a:t>
            </a:fld>
            <a:endParaRPr lang="en-GB"/>
          </a:p>
        </p:txBody>
      </p:sp>
    </p:spTree>
    <p:extLst>
      <p:ext uri="{BB962C8B-B14F-4D97-AF65-F5344CB8AC3E}">
        <p14:creationId xmlns:p14="http://schemas.microsoft.com/office/powerpoint/2010/main" val="2860564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7CF5D-83CF-C348-C540-02E116B5254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BBA79BB-1382-DA41-BF46-6D415125E1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A5471D-B301-BB5D-CFA8-9696949B13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F17FC51-BFD2-B6E3-EB46-0C8993D3B4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5D66FC-A53F-BE9B-90FA-91290DB1C2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56063E1-DAE0-9786-386A-4CF27D7AB98E}"/>
              </a:ext>
            </a:extLst>
          </p:cNvPr>
          <p:cNvSpPr>
            <a:spLocks noGrp="1"/>
          </p:cNvSpPr>
          <p:nvPr>
            <p:ph type="dt" sz="half" idx="10"/>
          </p:nvPr>
        </p:nvSpPr>
        <p:spPr/>
        <p:txBody>
          <a:bodyPr/>
          <a:lstStyle/>
          <a:p>
            <a:fld id="{1A346CDE-4A50-4CEB-A04A-FBEF4E961B68}" type="datetime1">
              <a:rPr lang="en-GB" smtClean="0"/>
              <a:t>27/02/2023</a:t>
            </a:fld>
            <a:endParaRPr lang="en-GB"/>
          </a:p>
        </p:txBody>
      </p:sp>
      <p:sp>
        <p:nvSpPr>
          <p:cNvPr id="8" name="Footer Placeholder 7">
            <a:extLst>
              <a:ext uri="{FF2B5EF4-FFF2-40B4-BE49-F238E27FC236}">
                <a16:creationId xmlns:a16="http://schemas.microsoft.com/office/drawing/2014/main" id="{6F236F73-84E3-0A6D-6B00-CEB51B54E05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CD16014-A5E0-52D8-73F0-D2074440DF2E}"/>
              </a:ext>
            </a:extLst>
          </p:cNvPr>
          <p:cNvSpPr>
            <a:spLocks noGrp="1"/>
          </p:cNvSpPr>
          <p:nvPr>
            <p:ph type="sldNum" sz="quarter" idx="12"/>
          </p:nvPr>
        </p:nvSpPr>
        <p:spPr/>
        <p:txBody>
          <a:bodyPr/>
          <a:lstStyle/>
          <a:p>
            <a:fld id="{450936E2-4E32-4B25-89D4-F368E54952C6}" type="slidenum">
              <a:rPr lang="en-GB" smtClean="0"/>
              <a:t>‹#›</a:t>
            </a:fld>
            <a:endParaRPr lang="en-GB"/>
          </a:p>
        </p:txBody>
      </p:sp>
    </p:spTree>
    <p:extLst>
      <p:ext uri="{BB962C8B-B14F-4D97-AF65-F5344CB8AC3E}">
        <p14:creationId xmlns:p14="http://schemas.microsoft.com/office/powerpoint/2010/main" val="248654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15E55-8564-3863-13D9-6A98EA54766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A1663F7-EDA3-57CB-0D44-04CA8184366B}"/>
              </a:ext>
            </a:extLst>
          </p:cNvPr>
          <p:cNvSpPr>
            <a:spLocks noGrp="1"/>
          </p:cNvSpPr>
          <p:nvPr>
            <p:ph type="dt" sz="half" idx="10"/>
          </p:nvPr>
        </p:nvSpPr>
        <p:spPr/>
        <p:txBody>
          <a:bodyPr/>
          <a:lstStyle/>
          <a:p>
            <a:fld id="{D7097D6D-A02D-4FB5-9894-AB0CB467C738}" type="datetime1">
              <a:rPr lang="en-GB" smtClean="0"/>
              <a:t>27/02/2023</a:t>
            </a:fld>
            <a:endParaRPr lang="en-GB"/>
          </a:p>
        </p:txBody>
      </p:sp>
      <p:sp>
        <p:nvSpPr>
          <p:cNvPr id="4" name="Footer Placeholder 3">
            <a:extLst>
              <a:ext uri="{FF2B5EF4-FFF2-40B4-BE49-F238E27FC236}">
                <a16:creationId xmlns:a16="http://schemas.microsoft.com/office/drawing/2014/main" id="{9FB74672-801F-B0C0-82E7-4BFD2C47F9D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7EA5F12-F575-6124-BD7B-5AE00DF09525}"/>
              </a:ext>
            </a:extLst>
          </p:cNvPr>
          <p:cNvSpPr>
            <a:spLocks noGrp="1"/>
          </p:cNvSpPr>
          <p:nvPr>
            <p:ph type="sldNum" sz="quarter" idx="12"/>
          </p:nvPr>
        </p:nvSpPr>
        <p:spPr/>
        <p:txBody>
          <a:bodyPr/>
          <a:lstStyle/>
          <a:p>
            <a:fld id="{450936E2-4E32-4B25-89D4-F368E54952C6}" type="slidenum">
              <a:rPr lang="en-GB" smtClean="0"/>
              <a:t>‹#›</a:t>
            </a:fld>
            <a:endParaRPr lang="en-GB"/>
          </a:p>
        </p:txBody>
      </p:sp>
    </p:spTree>
    <p:extLst>
      <p:ext uri="{BB962C8B-B14F-4D97-AF65-F5344CB8AC3E}">
        <p14:creationId xmlns:p14="http://schemas.microsoft.com/office/powerpoint/2010/main" val="973444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FA0BB7-EA1C-52AC-3A9E-7912362FB452}"/>
              </a:ext>
            </a:extLst>
          </p:cNvPr>
          <p:cNvSpPr>
            <a:spLocks noGrp="1"/>
          </p:cNvSpPr>
          <p:nvPr>
            <p:ph type="dt" sz="half" idx="10"/>
          </p:nvPr>
        </p:nvSpPr>
        <p:spPr/>
        <p:txBody>
          <a:bodyPr/>
          <a:lstStyle/>
          <a:p>
            <a:fld id="{25258132-3B87-49EA-A859-9D25EC6854A2}" type="datetime1">
              <a:rPr lang="en-GB" smtClean="0"/>
              <a:t>27/02/2023</a:t>
            </a:fld>
            <a:endParaRPr lang="en-GB"/>
          </a:p>
        </p:txBody>
      </p:sp>
      <p:sp>
        <p:nvSpPr>
          <p:cNvPr id="3" name="Footer Placeholder 2">
            <a:extLst>
              <a:ext uri="{FF2B5EF4-FFF2-40B4-BE49-F238E27FC236}">
                <a16:creationId xmlns:a16="http://schemas.microsoft.com/office/drawing/2014/main" id="{E4F055C3-FC84-6540-BD1F-18CEBDEA3BF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5BEBB17-1596-160B-3900-66B7FEF30794}"/>
              </a:ext>
            </a:extLst>
          </p:cNvPr>
          <p:cNvSpPr>
            <a:spLocks noGrp="1"/>
          </p:cNvSpPr>
          <p:nvPr>
            <p:ph type="sldNum" sz="quarter" idx="12"/>
          </p:nvPr>
        </p:nvSpPr>
        <p:spPr/>
        <p:txBody>
          <a:bodyPr/>
          <a:lstStyle/>
          <a:p>
            <a:fld id="{450936E2-4E32-4B25-89D4-F368E54952C6}" type="slidenum">
              <a:rPr lang="en-GB" smtClean="0"/>
              <a:t>‹#›</a:t>
            </a:fld>
            <a:endParaRPr lang="en-GB"/>
          </a:p>
        </p:txBody>
      </p:sp>
    </p:spTree>
    <p:extLst>
      <p:ext uri="{BB962C8B-B14F-4D97-AF65-F5344CB8AC3E}">
        <p14:creationId xmlns:p14="http://schemas.microsoft.com/office/powerpoint/2010/main" val="2302917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F08E5-13DF-FED9-59C5-E17966D112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FC50FF4-F39B-6755-2636-AFEEA9D6B8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10813D6-9306-9707-B99F-890A5F0BF9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3FA2F0-3083-462F-23F7-D4D83F44B2FB}"/>
              </a:ext>
            </a:extLst>
          </p:cNvPr>
          <p:cNvSpPr>
            <a:spLocks noGrp="1"/>
          </p:cNvSpPr>
          <p:nvPr>
            <p:ph type="dt" sz="half" idx="10"/>
          </p:nvPr>
        </p:nvSpPr>
        <p:spPr/>
        <p:txBody>
          <a:bodyPr/>
          <a:lstStyle/>
          <a:p>
            <a:fld id="{AFEF1A71-3AD1-4C24-A39D-7CA0F0003D0C}" type="datetime1">
              <a:rPr lang="en-GB" smtClean="0"/>
              <a:t>27/02/2023</a:t>
            </a:fld>
            <a:endParaRPr lang="en-GB"/>
          </a:p>
        </p:txBody>
      </p:sp>
      <p:sp>
        <p:nvSpPr>
          <p:cNvPr id="6" name="Footer Placeholder 5">
            <a:extLst>
              <a:ext uri="{FF2B5EF4-FFF2-40B4-BE49-F238E27FC236}">
                <a16:creationId xmlns:a16="http://schemas.microsoft.com/office/drawing/2014/main" id="{67789ECC-9409-5DAE-57D7-E2275FC79D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2CFB5C-D5B4-FE82-FB11-D664E9455152}"/>
              </a:ext>
            </a:extLst>
          </p:cNvPr>
          <p:cNvSpPr>
            <a:spLocks noGrp="1"/>
          </p:cNvSpPr>
          <p:nvPr>
            <p:ph type="sldNum" sz="quarter" idx="12"/>
          </p:nvPr>
        </p:nvSpPr>
        <p:spPr/>
        <p:txBody>
          <a:bodyPr/>
          <a:lstStyle/>
          <a:p>
            <a:fld id="{450936E2-4E32-4B25-89D4-F368E54952C6}" type="slidenum">
              <a:rPr lang="en-GB" smtClean="0"/>
              <a:t>‹#›</a:t>
            </a:fld>
            <a:endParaRPr lang="en-GB"/>
          </a:p>
        </p:txBody>
      </p:sp>
    </p:spTree>
    <p:extLst>
      <p:ext uri="{BB962C8B-B14F-4D97-AF65-F5344CB8AC3E}">
        <p14:creationId xmlns:p14="http://schemas.microsoft.com/office/powerpoint/2010/main" val="137663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B726A-DDFE-C4CF-1022-511713D663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CF18AB2-A650-72F6-5D95-BDAD69D761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D443688-6054-1162-A4AD-61AC0750CE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6CA2E4-8AA4-C424-22EE-A09D65BE21DB}"/>
              </a:ext>
            </a:extLst>
          </p:cNvPr>
          <p:cNvSpPr>
            <a:spLocks noGrp="1"/>
          </p:cNvSpPr>
          <p:nvPr>
            <p:ph type="dt" sz="half" idx="10"/>
          </p:nvPr>
        </p:nvSpPr>
        <p:spPr/>
        <p:txBody>
          <a:bodyPr/>
          <a:lstStyle/>
          <a:p>
            <a:fld id="{5A11CE26-BBED-4F26-A4B4-57458CF36E00}" type="datetime1">
              <a:rPr lang="en-GB" smtClean="0"/>
              <a:t>27/02/2023</a:t>
            </a:fld>
            <a:endParaRPr lang="en-GB"/>
          </a:p>
        </p:txBody>
      </p:sp>
      <p:sp>
        <p:nvSpPr>
          <p:cNvPr id="6" name="Footer Placeholder 5">
            <a:extLst>
              <a:ext uri="{FF2B5EF4-FFF2-40B4-BE49-F238E27FC236}">
                <a16:creationId xmlns:a16="http://schemas.microsoft.com/office/drawing/2014/main" id="{37FC8FB0-3CED-863C-1716-A785324EEAA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27AFCEE-D191-27B6-EE83-766690735F65}"/>
              </a:ext>
            </a:extLst>
          </p:cNvPr>
          <p:cNvSpPr>
            <a:spLocks noGrp="1"/>
          </p:cNvSpPr>
          <p:nvPr>
            <p:ph type="sldNum" sz="quarter" idx="12"/>
          </p:nvPr>
        </p:nvSpPr>
        <p:spPr/>
        <p:txBody>
          <a:bodyPr/>
          <a:lstStyle/>
          <a:p>
            <a:fld id="{450936E2-4E32-4B25-89D4-F368E54952C6}" type="slidenum">
              <a:rPr lang="en-GB" smtClean="0"/>
              <a:t>‹#›</a:t>
            </a:fld>
            <a:endParaRPr lang="en-GB"/>
          </a:p>
        </p:txBody>
      </p:sp>
    </p:spTree>
    <p:extLst>
      <p:ext uri="{BB962C8B-B14F-4D97-AF65-F5344CB8AC3E}">
        <p14:creationId xmlns:p14="http://schemas.microsoft.com/office/powerpoint/2010/main" val="987081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31B0D2-CA25-B7E3-A3E4-D90DC0C06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C0196C3-9A3C-8590-6709-9DF2F5BDE9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1C99D53-1FF0-0A5A-1269-36F3A2E3BA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6FEC7B-7CA1-4E99-846A-1DF0FECB830A}" type="datetime1">
              <a:rPr lang="en-GB" smtClean="0"/>
              <a:t>27/02/2023</a:t>
            </a:fld>
            <a:endParaRPr lang="en-GB"/>
          </a:p>
        </p:txBody>
      </p:sp>
      <p:sp>
        <p:nvSpPr>
          <p:cNvPr id="5" name="Footer Placeholder 4">
            <a:extLst>
              <a:ext uri="{FF2B5EF4-FFF2-40B4-BE49-F238E27FC236}">
                <a16:creationId xmlns:a16="http://schemas.microsoft.com/office/drawing/2014/main" id="{073702D8-0D23-525F-9C6E-1038DE3CD6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7E1C375D-0F8B-784B-C84F-3D33C877B7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0936E2-4E32-4B25-89D4-F368E54952C6}" type="slidenum">
              <a:rPr lang="en-GB" smtClean="0"/>
              <a:t>‹#›</a:t>
            </a:fld>
            <a:endParaRPr lang="en-GB"/>
          </a:p>
        </p:txBody>
      </p:sp>
    </p:spTree>
    <p:extLst>
      <p:ext uri="{BB962C8B-B14F-4D97-AF65-F5344CB8AC3E}">
        <p14:creationId xmlns:p14="http://schemas.microsoft.com/office/powerpoint/2010/main" val="1816686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3848B-2790-078D-6350-9725992A226F}"/>
              </a:ext>
            </a:extLst>
          </p:cNvPr>
          <p:cNvSpPr>
            <a:spLocks noGrp="1"/>
          </p:cNvSpPr>
          <p:nvPr>
            <p:ph type="ctrTitle"/>
          </p:nvPr>
        </p:nvSpPr>
        <p:spPr/>
        <p:txBody>
          <a:bodyPr>
            <a:normAutofit/>
          </a:bodyPr>
          <a:lstStyle/>
          <a:p>
            <a:r>
              <a:rPr lang="en-GB" sz="8000" b="1"/>
              <a:t>Fundamentals of Data Science</a:t>
            </a:r>
            <a:endParaRPr lang="en-GB" sz="8000" b="1" dirty="0"/>
          </a:p>
        </p:txBody>
      </p:sp>
      <p:sp>
        <p:nvSpPr>
          <p:cNvPr id="3" name="Subtitle 2">
            <a:extLst>
              <a:ext uri="{FF2B5EF4-FFF2-40B4-BE49-F238E27FC236}">
                <a16:creationId xmlns:a16="http://schemas.microsoft.com/office/drawing/2014/main" id="{026A4FE1-265F-CA46-8E69-489651B599CC}"/>
              </a:ext>
            </a:extLst>
          </p:cNvPr>
          <p:cNvSpPr>
            <a:spLocks noGrp="1"/>
          </p:cNvSpPr>
          <p:nvPr>
            <p:ph type="subTitle" idx="1"/>
          </p:nvPr>
        </p:nvSpPr>
        <p:spPr>
          <a:xfrm>
            <a:off x="1524000" y="4079875"/>
            <a:ext cx="9144000" cy="1655762"/>
          </a:xfrm>
        </p:spPr>
        <p:txBody>
          <a:bodyPr>
            <a:normAutofit fontScale="92500" lnSpcReduction="20000"/>
          </a:bodyPr>
          <a:lstStyle/>
          <a:p>
            <a:r>
              <a:rPr lang="en-US" sz="4300" b="1"/>
              <a:t>Ch 1: </a:t>
            </a:r>
            <a:r>
              <a:rPr lang="en-GB" sz="4300" b="1"/>
              <a:t>Data science in a big data world</a:t>
            </a:r>
            <a:endParaRPr lang="en-US" sz="4300" b="1"/>
          </a:p>
          <a:p>
            <a:endParaRPr lang="en-US"/>
          </a:p>
          <a:p>
            <a:endParaRPr lang="en-US"/>
          </a:p>
          <a:p>
            <a:r>
              <a:rPr lang="en-US"/>
              <a:t>First Semester 2022/2023</a:t>
            </a:r>
            <a:endParaRPr lang="en-US" dirty="0"/>
          </a:p>
        </p:txBody>
      </p:sp>
      <p:sp>
        <p:nvSpPr>
          <p:cNvPr id="4" name="Slide Number Placeholder 3">
            <a:extLst>
              <a:ext uri="{FF2B5EF4-FFF2-40B4-BE49-F238E27FC236}">
                <a16:creationId xmlns:a16="http://schemas.microsoft.com/office/drawing/2014/main" id="{B20B4A18-C4F8-7AE7-BBBA-5CA7F6675B67}"/>
              </a:ext>
            </a:extLst>
          </p:cNvPr>
          <p:cNvSpPr>
            <a:spLocks noGrp="1"/>
          </p:cNvSpPr>
          <p:nvPr>
            <p:ph type="sldNum" sz="quarter" idx="12"/>
          </p:nvPr>
        </p:nvSpPr>
        <p:spPr/>
        <p:txBody>
          <a:bodyPr/>
          <a:lstStyle/>
          <a:p>
            <a:fld id="{450936E2-4E32-4B25-89D4-F368E54952C6}" type="slidenum">
              <a:rPr lang="en-GB" smtClean="0"/>
              <a:t>1</a:t>
            </a:fld>
            <a:endParaRPr lang="en-GB"/>
          </a:p>
        </p:txBody>
      </p:sp>
    </p:spTree>
    <p:extLst>
      <p:ext uri="{BB962C8B-B14F-4D97-AF65-F5344CB8AC3E}">
        <p14:creationId xmlns:p14="http://schemas.microsoft.com/office/powerpoint/2010/main" val="2702969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0FA32-76F8-F768-CB8F-B65BB92CCD57}"/>
              </a:ext>
            </a:extLst>
          </p:cNvPr>
          <p:cNvSpPr>
            <a:spLocks noGrp="1"/>
          </p:cNvSpPr>
          <p:nvPr>
            <p:ph type="title"/>
          </p:nvPr>
        </p:nvSpPr>
        <p:spPr>
          <a:xfrm>
            <a:off x="200974" y="288798"/>
            <a:ext cx="5642042" cy="1622321"/>
          </a:xfrm>
        </p:spPr>
        <p:txBody>
          <a:bodyPr>
            <a:normAutofit/>
          </a:bodyPr>
          <a:lstStyle/>
          <a:p>
            <a:r>
              <a:rPr lang="en-GB" b="1" dirty="0"/>
              <a:t>Machine-generated data</a:t>
            </a:r>
          </a:p>
        </p:txBody>
      </p:sp>
      <p:sp>
        <p:nvSpPr>
          <p:cNvPr id="3" name="Content Placeholder 2">
            <a:extLst>
              <a:ext uri="{FF2B5EF4-FFF2-40B4-BE49-F238E27FC236}">
                <a16:creationId xmlns:a16="http://schemas.microsoft.com/office/drawing/2014/main" id="{2FFF3517-6F4E-149F-3254-7817A716AB1F}"/>
              </a:ext>
            </a:extLst>
          </p:cNvPr>
          <p:cNvSpPr>
            <a:spLocks noGrp="1"/>
          </p:cNvSpPr>
          <p:nvPr>
            <p:ph idx="1"/>
          </p:nvPr>
        </p:nvSpPr>
        <p:spPr>
          <a:xfrm>
            <a:off x="200974" y="1643974"/>
            <a:ext cx="5392107" cy="4579845"/>
          </a:xfrm>
        </p:spPr>
        <p:txBody>
          <a:bodyPr>
            <a:normAutofit/>
          </a:bodyPr>
          <a:lstStyle/>
          <a:p>
            <a:r>
              <a:rPr lang="en-GB" sz="2000" dirty="0"/>
              <a:t>Machine-generated data is information that’s automatically created by a computer, process, application, or other machine without human intervention. Machine-generated data is becoming a major data resource and will continue to do so.</a:t>
            </a:r>
          </a:p>
          <a:p>
            <a:r>
              <a:rPr lang="en-GB" sz="2000" dirty="0"/>
              <a:t>The analysis of machine data relies on highly scalable tools, due to its high volume and speed. Examples of machine data are web server logs, call detail records, network event logs, and telemetry (figure 1.3).</a:t>
            </a:r>
          </a:p>
        </p:txBody>
      </p:sp>
      <p:sp>
        <p:nvSpPr>
          <p:cNvPr id="11" name="Rectangle 10">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193707D9-F591-2D3E-3618-99C6E96D3D8D}"/>
              </a:ext>
            </a:extLst>
          </p:cNvPr>
          <p:cNvPicPr>
            <a:picLocks noChangeAspect="1"/>
          </p:cNvPicPr>
          <p:nvPr/>
        </p:nvPicPr>
        <p:blipFill>
          <a:blip r:embed="rId2"/>
          <a:stretch>
            <a:fillRect/>
          </a:stretch>
        </p:blipFill>
        <p:spPr>
          <a:xfrm>
            <a:off x="6904709" y="2051151"/>
            <a:ext cx="4475531" cy="2752451"/>
          </a:xfrm>
          <a:prstGeom prst="rect">
            <a:avLst/>
          </a:prstGeom>
          <a:effectLst/>
        </p:spPr>
      </p:pic>
      <p:sp>
        <p:nvSpPr>
          <p:cNvPr id="4" name="Slide Number Placeholder 3">
            <a:extLst>
              <a:ext uri="{FF2B5EF4-FFF2-40B4-BE49-F238E27FC236}">
                <a16:creationId xmlns:a16="http://schemas.microsoft.com/office/drawing/2014/main" id="{494A4928-96DC-B12E-00A3-226F9D63863F}"/>
              </a:ext>
            </a:extLst>
          </p:cNvPr>
          <p:cNvSpPr>
            <a:spLocks noGrp="1"/>
          </p:cNvSpPr>
          <p:nvPr>
            <p:ph type="sldNum" sz="quarter" idx="12"/>
          </p:nvPr>
        </p:nvSpPr>
        <p:spPr>
          <a:xfrm>
            <a:off x="10356782" y="6356350"/>
            <a:ext cx="997017" cy="365125"/>
          </a:xfrm>
        </p:spPr>
        <p:txBody>
          <a:bodyPr>
            <a:normAutofit/>
          </a:bodyPr>
          <a:lstStyle/>
          <a:p>
            <a:pPr>
              <a:spcAft>
                <a:spcPts val="600"/>
              </a:spcAft>
            </a:pPr>
            <a:fld id="{450936E2-4E32-4B25-89D4-F368E54952C6}" type="slidenum">
              <a:rPr lang="en-GB">
                <a:solidFill>
                  <a:srgbClr val="404040"/>
                </a:solidFill>
              </a:rPr>
              <a:pPr>
                <a:spcAft>
                  <a:spcPts val="600"/>
                </a:spcAft>
              </a:pPr>
              <a:t>10</a:t>
            </a:fld>
            <a:endParaRPr lang="en-GB">
              <a:solidFill>
                <a:srgbClr val="404040"/>
              </a:solidFill>
            </a:endParaRPr>
          </a:p>
        </p:txBody>
      </p:sp>
    </p:spTree>
    <p:extLst>
      <p:ext uri="{BB962C8B-B14F-4D97-AF65-F5344CB8AC3E}">
        <p14:creationId xmlns:p14="http://schemas.microsoft.com/office/powerpoint/2010/main" val="1762696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1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140D59-7DBB-D481-B660-85489304EF4C}"/>
              </a:ext>
            </a:extLst>
          </p:cNvPr>
          <p:cNvSpPr>
            <a:spLocks noGrp="1"/>
          </p:cNvSpPr>
          <p:nvPr>
            <p:ph type="title"/>
          </p:nvPr>
        </p:nvSpPr>
        <p:spPr>
          <a:xfrm>
            <a:off x="643467" y="321734"/>
            <a:ext cx="10905066" cy="1135737"/>
          </a:xfrm>
        </p:spPr>
        <p:txBody>
          <a:bodyPr>
            <a:normAutofit/>
          </a:bodyPr>
          <a:lstStyle/>
          <a:p>
            <a:r>
              <a:rPr lang="en-GB" sz="3600" b="1"/>
              <a:t>Graph-based or network data</a:t>
            </a:r>
          </a:p>
        </p:txBody>
      </p:sp>
      <p:sp>
        <p:nvSpPr>
          <p:cNvPr id="3" name="Content Placeholder 2">
            <a:extLst>
              <a:ext uri="{FF2B5EF4-FFF2-40B4-BE49-F238E27FC236}">
                <a16:creationId xmlns:a16="http://schemas.microsoft.com/office/drawing/2014/main" id="{4F5345A1-1B69-3464-79F7-D19B845BCB5A}"/>
              </a:ext>
            </a:extLst>
          </p:cNvPr>
          <p:cNvSpPr>
            <a:spLocks noGrp="1"/>
          </p:cNvSpPr>
          <p:nvPr>
            <p:ph idx="1"/>
          </p:nvPr>
        </p:nvSpPr>
        <p:spPr>
          <a:xfrm>
            <a:off x="643469" y="1782981"/>
            <a:ext cx="5924606" cy="4393982"/>
          </a:xfrm>
        </p:spPr>
        <p:txBody>
          <a:bodyPr>
            <a:normAutofit/>
          </a:bodyPr>
          <a:lstStyle/>
          <a:p>
            <a:r>
              <a:rPr lang="en-GB" sz="1800" dirty="0"/>
              <a:t>“Graph data” can be a confusing term because any data can be shown in a graph. “Graph” in this case points to mathematical graph theory. In graph theory, a graph is a mathematical structure to model pair-wise relationships between objects. Graph or network data is, in short, data that focuses on the relationship or adjacency of objects. The graph structures use nodes, edges, and properties to represent and store graphical data.</a:t>
            </a:r>
          </a:p>
          <a:p>
            <a:r>
              <a:rPr lang="en-GB" sz="1800" dirty="0"/>
              <a:t> </a:t>
            </a:r>
            <a:r>
              <a:rPr lang="en-GB" sz="1800" b="1" dirty="0"/>
              <a:t>Graph-based data </a:t>
            </a:r>
            <a:r>
              <a:rPr lang="en-GB" sz="1800" dirty="0"/>
              <a:t>is a natural way to represent social networks, and its structure allows you to calculate specific metrics such as the influence of a person and the shortest path between two people.</a:t>
            </a:r>
          </a:p>
          <a:p>
            <a:r>
              <a:rPr lang="en-GB" sz="1800" dirty="0"/>
              <a:t>Examples of graph-based data can be found on many social media websites (figure 1.4). For instance, on LinkedIn you can see who you know at which company. Your follower list on Twitter is another example of graph-based data.</a:t>
            </a:r>
          </a:p>
        </p:txBody>
      </p:sp>
      <p:grpSp>
        <p:nvGrpSpPr>
          <p:cNvPr id="12" name="Group 14">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 name="Picture 7">
            <a:extLst>
              <a:ext uri="{FF2B5EF4-FFF2-40B4-BE49-F238E27FC236}">
                <a16:creationId xmlns:a16="http://schemas.microsoft.com/office/drawing/2014/main" id="{FC804360-1C7F-2254-F7DC-F7EFFC885C5D}"/>
              </a:ext>
            </a:extLst>
          </p:cNvPr>
          <p:cNvPicPr>
            <a:picLocks noChangeAspect="1"/>
          </p:cNvPicPr>
          <p:nvPr/>
        </p:nvPicPr>
        <p:blipFill>
          <a:blip r:embed="rId2"/>
          <a:stretch>
            <a:fillRect/>
          </a:stretch>
        </p:blipFill>
        <p:spPr>
          <a:xfrm>
            <a:off x="6568076" y="1877851"/>
            <a:ext cx="5137568" cy="2697222"/>
          </a:xfrm>
          <a:prstGeom prst="rect">
            <a:avLst/>
          </a:prstGeom>
        </p:spPr>
      </p:pic>
      <p:grpSp>
        <p:nvGrpSpPr>
          <p:cNvPr id="18" name="Group 18">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4" name="Rectangle 19">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Isosceles Triangle 20">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Slide Number Placeholder 3">
            <a:extLst>
              <a:ext uri="{FF2B5EF4-FFF2-40B4-BE49-F238E27FC236}">
                <a16:creationId xmlns:a16="http://schemas.microsoft.com/office/drawing/2014/main" id="{3527CC19-BA8A-FFE4-E159-29FF2C7525A4}"/>
              </a:ext>
            </a:extLst>
          </p:cNvPr>
          <p:cNvSpPr>
            <a:spLocks noGrp="1"/>
          </p:cNvSpPr>
          <p:nvPr>
            <p:ph type="sldNum" sz="quarter" idx="12"/>
          </p:nvPr>
        </p:nvSpPr>
        <p:spPr>
          <a:xfrm>
            <a:off x="8805333" y="6356350"/>
            <a:ext cx="2743200" cy="365125"/>
          </a:xfrm>
        </p:spPr>
        <p:txBody>
          <a:bodyPr>
            <a:normAutofit/>
          </a:bodyPr>
          <a:lstStyle/>
          <a:p>
            <a:pPr>
              <a:spcAft>
                <a:spcPts val="600"/>
              </a:spcAft>
            </a:pPr>
            <a:fld id="{450936E2-4E32-4B25-89D4-F368E54952C6}" type="slidenum">
              <a:rPr lang="en-GB" smtClean="0"/>
              <a:pPr>
                <a:spcAft>
                  <a:spcPts val="600"/>
                </a:spcAft>
              </a:pPr>
              <a:t>11</a:t>
            </a:fld>
            <a:endParaRPr lang="en-GB"/>
          </a:p>
        </p:txBody>
      </p:sp>
    </p:spTree>
    <p:extLst>
      <p:ext uri="{BB962C8B-B14F-4D97-AF65-F5344CB8AC3E}">
        <p14:creationId xmlns:p14="http://schemas.microsoft.com/office/powerpoint/2010/main" val="1455042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C445A48-6A66-18AD-5185-C0027036CA76}"/>
              </a:ext>
            </a:extLst>
          </p:cNvPr>
          <p:cNvSpPr>
            <a:spLocks noGrp="1"/>
          </p:cNvSpPr>
          <p:nvPr>
            <p:ph type="sldNum" sz="quarter" idx="12"/>
          </p:nvPr>
        </p:nvSpPr>
        <p:spPr/>
        <p:txBody>
          <a:bodyPr/>
          <a:lstStyle/>
          <a:p>
            <a:fld id="{450936E2-4E32-4B25-89D4-F368E54952C6}" type="slidenum">
              <a:rPr lang="en-GB" smtClean="0"/>
              <a:t>12</a:t>
            </a:fld>
            <a:endParaRPr lang="en-GB"/>
          </a:p>
        </p:txBody>
      </p:sp>
      <p:pic>
        <p:nvPicPr>
          <p:cNvPr id="6" name="Content Placeholder 5">
            <a:extLst>
              <a:ext uri="{FF2B5EF4-FFF2-40B4-BE49-F238E27FC236}">
                <a16:creationId xmlns:a16="http://schemas.microsoft.com/office/drawing/2014/main" id="{94EE5AFF-0E97-A53F-E5BB-0F22D0FE4153}"/>
              </a:ext>
            </a:extLst>
          </p:cNvPr>
          <p:cNvPicPr>
            <a:picLocks noGrp="1" noChangeAspect="1"/>
          </p:cNvPicPr>
          <p:nvPr>
            <p:ph idx="1"/>
          </p:nvPr>
        </p:nvPicPr>
        <p:blipFill>
          <a:blip r:embed="rId2"/>
          <a:stretch>
            <a:fillRect/>
          </a:stretch>
        </p:blipFill>
        <p:spPr>
          <a:xfrm>
            <a:off x="5804710" y="2370137"/>
            <a:ext cx="5611780" cy="4351338"/>
          </a:xfrm>
          <a:prstGeom prst="rect">
            <a:avLst/>
          </a:prstGeom>
        </p:spPr>
      </p:pic>
      <p:pic>
        <p:nvPicPr>
          <p:cNvPr id="1028" name="Picture 4" descr="Mathematics | Graph Theory Basics - Set 1 - GeeksforGeeks">
            <a:extLst>
              <a:ext uri="{FF2B5EF4-FFF2-40B4-BE49-F238E27FC236}">
                <a16:creationId xmlns:a16="http://schemas.microsoft.com/office/drawing/2014/main" id="{452CE1AA-00C8-E10D-D20C-F781F72BF0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4077" y="2284277"/>
            <a:ext cx="3767846" cy="314375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0989167-FAFF-F4E1-BCA7-68895BF179EC}"/>
              </a:ext>
            </a:extLst>
          </p:cNvPr>
          <p:cNvSpPr txBox="1"/>
          <p:nvPr/>
        </p:nvSpPr>
        <p:spPr>
          <a:xfrm>
            <a:off x="2103606" y="2021030"/>
            <a:ext cx="6094378" cy="461665"/>
          </a:xfrm>
          <a:prstGeom prst="rect">
            <a:avLst/>
          </a:prstGeom>
          <a:noFill/>
        </p:spPr>
        <p:txBody>
          <a:bodyPr wrap="square">
            <a:spAutoFit/>
          </a:bodyPr>
          <a:lstStyle/>
          <a:p>
            <a:r>
              <a:rPr lang="en-GB" sz="2400" b="1" dirty="0"/>
              <a:t>graph theory</a:t>
            </a:r>
          </a:p>
        </p:txBody>
      </p:sp>
      <p:sp>
        <p:nvSpPr>
          <p:cNvPr id="10" name="TextBox 9">
            <a:extLst>
              <a:ext uri="{FF2B5EF4-FFF2-40B4-BE49-F238E27FC236}">
                <a16:creationId xmlns:a16="http://schemas.microsoft.com/office/drawing/2014/main" id="{5D669E2E-68DF-999E-9E0B-B7EF54A2DA6A}"/>
              </a:ext>
            </a:extLst>
          </p:cNvPr>
          <p:cNvSpPr txBox="1"/>
          <p:nvPr/>
        </p:nvSpPr>
        <p:spPr>
          <a:xfrm>
            <a:off x="7609461" y="1845746"/>
            <a:ext cx="2283568" cy="369332"/>
          </a:xfrm>
          <a:prstGeom prst="rect">
            <a:avLst/>
          </a:prstGeom>
          <a:noFill/>
        </p:spPr>
        <p:txBody>
          <a:bodyPr wrap="square">
            <a:spAutoFit/>
          </a:bodyPr>
          <a:lstStyle/>
          <a:p>
            <a:r>
              <a:rPr lang="en-GB" sz="1800" b="1" dirty="0"/>
              <a:t>Graph-based data </a:t>
            </a:r>
            <a:endParaRPr lang="en-GB" dirty="0"/>
          </a:p>
        </p:txBody>
      </p:sp>
    </p:spTree>
    <p:extLst>
      <p:ext uri="{BB962C8B-B14F-4D97-AF65-F5344CB8AC3E}">
        <p14:creationId xmlns:p14="http://schemas.microsoft.com/office/powerpoint/2010/main" val="4165032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B4ED8-BAC6-CDDD-1C67-B4F3E250E12A}"/>
              </a:ext>
            </a:extLst>
          </p:cNvPr>
          <p:cNvSpPr>
            <a:spLocks noGrp="1"/>
          </p:cNvSpPr>
          <p:nvPr>
            <p:ph type="title"/>
          </p:nvPr>
        </p:nvSpPr>
        <p:spPr/>
        <p:txBody>
          <a:bodyPr/>
          <a:lstStyle/>
          <a:p>
            <a:pPr algn="ctr"/>
            <a:r>
              <a:rPr lang="en-GB" b="1" dirty="0"/>
              <a:t>Audio, image, and video</a:t>
            </a:r>
          </a:p>
        </p:txBody>
      </p:sp>
      <p:sp>
        <p:nvSpPr>
          <p:cNvPr id="3" name="Content Placeholder 2">
            <a:extLst>
              <a:ext uri="{FF2B5EF4-FFF2-40B4-BE49-F238E27FC236}">
                <a16:creationId xmlns:a16="http://schemas.microsoft.com/office/drawing/2014/main" id="{F807ADF0-4C1B-5C1A-A613-0298444067E4}"/>
              </a:ext>
            </a:extLst>
          </p:cNvPr>
          <p:cNvSpPr>
            <a:spLocks noGrp="1"/>
          </p:cNvSpPr>
          <p:nvPr>
            <p:ph idx="1"/>
          </p:nvPr>
        </p:nvSpPr>
        <p:spPr/>
        <p:txBody>
          <a:bodyPr>
            <a:normAutofit fontScale="85000" lnSpcReduction="20000"/>
          </a:bodyPr>
          <a:lstStyle/>
          <a:p>
            <a:r>
              <a:rPr lang="en-GB" dirty="0"/>
              <a:t>Audio, image, and video are data types that pose specific challenges to a data scientist. Tasks that are trivial for humans, such as recognizing objects in pictures, turn out to be challenging for computers.</a:t>
            </a:r>
          </a:p>
          <a:p>
            <a:r>
              <a:rPr lang="en-GB" dirty="0"/>
              <a:t>For example, MLBAM (Major League Baseball Advanced Media) announced in 2014 that they’ll increase video capture to approximately 7 TB per game for the purpose of live, in-game analytics. High-speed cameras at stadiums will capture ball and athlete movements to calculate in real time, for example, the path taken by a defender relative to two baselines. </a:t>
            </a:r>
          </a:p>
          <a:p>
            <a:r>
              <a:rPr lang="en-GB" dirty="0"/>
              <a:t>Recently a company called DeepMind succeeded at creating an algorithm that’s capable of learning how to play video games. This algorithm takes the video screen as input and learns to interpret everything via a complex process of deep learning. It’s a remarkable feat that prompted Google to buy the company for their own Artificial Intelligence (AI) development plans. The learning algorithm takes in data as it’s produced by the computer game; it’s streaming data.</a:t>
            </a:r>
          </a:p>
        </p:txBody>
      </p:sp>
      <p:sp>
        <p:nvSpPr>
          <p:cNvPr id="4" name="Slide Number Placeholder 3">
            <a:extLst>
              <a:ext uri="{FF2B5EF4-FFF2-40B4-BE49-F238E27FC236}">
                <a16:creationId xmlns:a16="http://schemas.microsoft.com/office/drawing/2014/main" id="{AB095605-63B8-9C1B-2F1C-FDF9A0B0F9E5}"/>
              </a:ext>
            </a:extLst>
          </p:cNvPr>
          <p:cNvSpPr>
            <a:spLocks noGrp="1"/>
          </p:cNvSpPr>
          <p:nvPr>
            <p:ph type="sldNum" sz="quarter" idx="12"/>
          </p:nvPr>
        </p:nvSpPr>
        <p:spPr/>
        <p:txBody>
          <a:bodyPr/>
          <a:lstStyle/>
          <a:p>
            <a:fld id="{450936E2-4E32-4B25-89D4-F368E54952C6}" type="slidenum">
              <a:rPr lang="en-GB" smtClean="0"/>
              <a:t>13</a:t>
            </a:fld>
            <a:endParaRPr lang="en-GB"/>
          </a:p>
        </p:txBody>
      </p:sp>
    </p:spTree>
    <p:extLst>
      <p:ext uri="{BB962C8B-B14F-4D97-AF65-F5344CB8AC3E}">
        <p14:creationId xmlns:p14="http://schemas.microsoft.com/office/powerpoint/2010/main" val="769227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71772-5D3B-58D5-38C0-8630159988FF}"/>
              </a:ext>
            </a:extLst>
          </p:cNvPr>
          <p:cNvSpPr>
            <a:spLocks noGrp="1"/>
          </p:cNvSpPr>
          <p:nvPr>
            <p:ph type="title"/>
          </p:nvPr>
        </p:nvSpPr>
        <p:spPr/>
        <p:txBody>
          <a:bodyPr/>
          <a:lstStyle/>
          <a:p>
            <a:pPr algn="ctr"/>
            <a:r>
              <a:rPr lang="en-GB" b="1" dirty="0"/>
              <a:t>Streaming data</a:t>
            </a:r>
          </a:p>
        </p:txBody>
      </p:sp>
      <p:sp>
        <p:nvSpPr>
          <p:cNvPr id="3" name="Content Placeholder 2">
            <a:extLst>
              <a:ext uri="{FF2B5EF4-FFF2-40B4-BE49-F238E27FC236}">
                <a16:creationId xmlns:a16="http://schemas.microsoft.com/office/drawing/2014/main" id="{D1CF4EAC-2218-1D57-711B-E01CBB45F9AE}"/>
              </a:ext>
            </a:extLst>
          </p:cNvPr>
          <p:cNvSpPr>
            <a:spLocks noGrp="1"/>
          </p:cNvSpPr>
          <p:nvPr>
            <p:ph idx="1"/>
          </p:nvPr>
        </p:nvSpPr>
        <p:spPr/>
        <p:txBody>
          <a:bodyPr/>
          <a:lstStyle/>
          <a:p>
            <a:r>
              <a:rPr lang="en-GB" dirty="0"/>
              <a:t>While streaming data can take almost any of the previous forms, it has an extra property. The data flows into the system when an event happens instead of being loaded into a data store in a batch. Although this isn’t really a different type of data, we treat it here as such because you need to adapt your process to deal with this type of </a:t>
            </a:r>
            <a:r>
              <a:rPr lang="en-GB"/>
              <a:t>information.</a:t>
            </a:r>
          </a:p>
          <a:p>
            <a:r>
              <a:rPr lang="en-GB"/>
              <a:t> </a:t>
            </a:r>
            <a:r>
              <a:rPr lang="en-GB" dirty="0"/>
              <a:t>Examples are the “What’s trending” on Twitter, live sporting or music events, and the stock market.</a:t>
            </a:r>
          </a:p>
        </p:txBody>
      </p:sp>
      <p:sp>
        <p:nvSpPr>
          <p:cNvPr id="4" name="Slide Number Placeholder 3">
            <a:extLst>
              <a:ext uri="{FF2B5EF4-FFF2-40B4-BE49-F238E27FC236}">
                <a16:creationId xmlns:a16="http://schemas.microsoft.com/office/drawing/2014/main" id="{0225E6E3-96FC-A3F7-385D-6D57D416042C}"/>
              </a:ext>
            </a:extLst>
          </p:cNvPr>
          <p:cNvSpPr>
            <a:spLocks noGrp="1"/>
          </p:cNvSpPr>
          <p:nvPr>
            <p:ph type="sldNum" sz="quarter" idx="12"/>
          </p:nvPr>
        </p:nvSpPr>
        <p:spPr/>
        <p:txBody>
          <a:bodyPr/>
          <a:lstStyle/>
          <a:p>
            <a:fld id="{450936E2-4E32-4B25-89D4-F368E54952C6}" type="slidenum">
              <a:rPr lang="en-GB" smtClean="0"/>
              <a:t>14</a:t>
            </a:fld>
            <a:endParaRPr lang="en-GB"/>
          </a:p>
        </p:txBody>
      </p:sp>
    </p:spTree>
    <p:extLst>
      <p:ext uri="{BB962C8B-B14F-4D97-AF65-F5344CB8AC3E}">
        <p14:creationId xmlns:p14="http://schemas.microsoft.com/office/powerpoint/2010/main" val="17625310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31B34-9418-F65A-3FC1-A910D5EA6974}"/>
              </a:ext>
            </a:extLst>
          </p:cNvPr>
          <p:cNvSpPr>
            <a:spLocks noGrp="1"/>
          </p:cNvSpPr>
          <p:nvPr>
            <p:ph type="title"/>
          </p:nvPr>
        </p:nvSpPr>
        <p:spPr>
          <a:xfrm>
            <a:off x="648929" y="629266"/>
            <a:ext cx="3505495" cy="1622321"/>
          </a:xfrm>
        </p:spPr>
        <p:txBody>
          <a:bodyPr>
            <a:normAutofit/>
          </a:bodyPr>
          <a:lstStyle/>
          <a:p>
            <a:r>
              <a:rPr lang="en-GB" sz="4100" b="1"/>
              <a:t>The data science process</a:t>
            </a:r>
          </a:p>
        </p:txBody>
      </p:sp>
      <p:sp>
        <p:nvSpPr>
          <p:cNvPr id="3" name="Content Placeholder 2">
            <a:extLst>
              <a:ext uri="{FF2B5EF4-FFF2-40B4-BE49-F238E27FC236}">
                <a16:creationId xmlns:a16="http://schemas.microsoft.com/office/drawing/2014/main" id="{3B01EBA3-8FFE-E26A-F0C9-B6187F4D2A67}"/>
              </a:ext>
            </a:extLst>
          </p:cNvPr>
          <p:cNvSpPr>
            <a:spLocks noGrp="1"/>
          </p:cNvSpPr>
          <p:nvPr>
            <p:ph idx="1"/>
          </p:nvPr>
        </p:nvSpPr>
        <p:spPr>
          <a:xfrm>
            <a:off x="648931" y="2438400"/>
            <a:ext cx="3505494" cy="3785419"/>
          </a:xfrm>
        </p:spPr>
        <p:txBody>
          <a:bodyPr>
            <a:normAutofit/>
          </a:bodyPr>
          <a:lstStyle/>
          <a:p>
            <a:r>
              <a:rPr lang="en-GB" sz="2000" dirty="0"/>
              <a:t>The data science process typically consists of six steps, as you can see in the mind map in figure 1.5. We will introduce them briefly here and handle them in more detail in chapter 2.</a:t>
            </a:r>
          </a:p>
        </p:txBody>
      </p:sp>
      <p:sp>
        <p:nvSpPr>
          <p:cNvPr id="18" name="Rectangle 17">
            <a:extLst>
              <a:ext uri="{FF2B5EF4-FFF2-40B4-BE49-F238E27FC236}">
                <a16:creationId xmlns:a16="http://schemas.microsoft.com/office/drawing/2014/main" id="{5E39A796-BE83-48B1-B33F-35C4A32AA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9">
            <a:extLst>
              <a:ext uri="{FF2B5EF4-FFF2-40B4-BE49-F238E27FC236}">
                <a16:creationId xmlns:a16="http://schemas.microsoft.com/office/drawing/2014/main" id="{72F84B47-E267-4194-8194-831DB7B554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557784"/>
            <a:ext cx="6584098"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F9996786-39F7-C82B-3BAE-01C2FE6E5F5C}"/>
              </a:ext>
            </a:extLst>
          </p:cNvPr>
          <p:cNvPicPr>
            <a:picLocks noChangeAspect="1"/>
          </p:cNvPicPr>
          <p:nvPr/>
        </p:nvPicPr>
        <p:blipFill>
          <a:blip r:embed="rId2"/>
          <a:stretch>
            <a:fillRect/>
          </a:stretch>
        </p:blipFill>
        <p:spPr>
          <a:xfrm>
            <a:off x="5964503" y="807593"/>
            <a:ext cx="4902049" cy="5239568"/>
          </a:xfrm>
          <a:prstGeom prst="rect">
            <a:avLst/>
          </a:prstGeom>
          <a:effectLst/>
        </p:spPr>
      </p:pic>
      <p:sp>
        <p:nvSpPr>
          <p:cNvPr id="4" name="Slide Number Placeholder 3">
            <a:extLst>
              <a:ext uri="{FF2B5EF4-FFF2-40B4-BE49-F238E27FC236}">
                <a16:creationId xmlns:a16="http://schemas.microsoft.com/office/drawing/2014/main" id="{613F2F99-6A06-D535-BCC1-CECAB19F0049}"/>
              </a:ext>
            </a:extLst>
          </p:cNvPr>
          <p:cNvSpPr>
            <a:spLocks noGrp="1"/>
          </p:cNvSpPr>
          <p:nvPr>
            <p:ph type="sldNum" sz="quarter" idx="12"/>
          </p:nvPr>
        </p:nvSpPr>
        <p:spPr>
          <a:xfrm>
            <a:off x="8610600" y="6356350"/>
            <a:ext cx="2743200" cy="365125"/>
          </a:xfrm>
        </p:spPr>
        <p:txBody>
          <a:bodyPr>
            <a:normAutofit/>
          </a:bodyPr>
          <a:lstStyle/>
          <a:p>
            <a:pPr>
              <a:spcAft>
                <a:spcPts val="600"/>
              </a:spcAft>
            </a:pPr>
            <a:fld id="{450936E2-4E32-4B25-89D4-F368E54952C6}" type="slidenum">
              <a:rPr lang="en-GB">
                <a:solidFill>
                  <a:srgbClr val="303030"/>
                </a:solidFill>
              </a:rPr>
              <a:pPr>
                <a:spcAft>
                  <a:spcPts val="600"/>
                </a:spcAft>
              </a:pPr>
              <a:t>15</a:t>
            </a:fld>
            <a:endParaRPr lang="en-GB">
              <a:solidFill>
                <a:srgbClr val="303030"/>
              </a:solidFill>
            </a:endParaRPr>
          </a:p>
        </p:txBody>
      </p:sp>
    </p:spTree>
    <p:extLst>
      <p:ext uri="{BB962C8B-B14F-4D97-AF65-F5344CB8AC3E}">
        <p14:creationId xmlns:p14="http://schemas.microsoft.com/office/powerpoint/2010/main" val="3617014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C2EAB-A31D-4C31-B5B4-725E00DD9888}"/>
              </a:ext>
            </a:extLst>
          </p:cNvPr>
          <p:cNvSpPr>
            <a:spLocks noGrp="1"/>
          </p:cNvSpPr>
          <p:nvPr>
            <p:ph type="title"/>
          </p:nvPr>
        </p:nvSpPr>
        <p:spPr/>
        <p:txBody>
          <a:bodyPr/>
          <a:lstStyle/>
          <a:p>
            <a:pPr algn="ctr"/>
            <a:r>
              <a:rPr lang="en-GB" b="1" dirty="0"/>
              <a:t>The big data ecosystem and data science</a:t>
            </a:r>
          </a:p>
        </p:txBody>
      </p:sp>
      <p:sp>
        <p:nvSpPr>
          <p:cNvPr id="4" name="Slide Number Placeholder 3">
            <a:extLst>
              <a:ext uri="{FF2B5EF4-FFF2-40B4-BE49-F238E27FC236}">
                <a16:creationId xmlns:a16="http://schemas.microsoft.com/office/drawing/2014/main" id="{CF5776C6-857B-8067-C6EF-63F183372115}"/>
              </a:ext>
            </a:extLst>
          </p:cNvPr>
          <p:cNvSpPr>
            <a:spLocks noGrp="1"/>
          </p:cNvSpPr>
          <p:nvPr>
            <p:ph type="sldNum" sz="quarter" idx="12"/>
          </p:nvPr>
        </p:nvSpPr>
        <p:spPr/>
        <p:txBody>
          <a:bodyPr/>
          <a:lstStyle/>
          <a:p>
            <a:fld id="{450936E2-4E32-4B25-89D4-F368E54952C6}" type="slidenum">
              <a:rPr lang="en-GB" smtClean="0"/>
              <a:t>16</a:t>
            </a:fld>
            <a:endParaRPr lang="en-GB"/>
          </a:p>
        </p:txBody>
      </p:sp>
      <p:sp>
        <p:nvSpPr>
          <p:cNvPr id="5" name="Content Placeholder 4">
            <a:extLst>
              <a:ext uri="{FF2B5EF4-FFF2-40B4-BE49-F238E27FC236}">
                <a16:creationId xmlns:a16="http://schemas.microsoft.com/office/drawing/2014/main" id="{12AB7E0B-F6ED-AFA9-975D-F63A3336ABC0}"/>
              </a:ext>
            </a:extLst>
          </p:cNvPr>
          <p:cNvSpPr>
            <a:spLocks noGrp="1"/>
          </p:cNvSpPr>
          <p:nvPr>
            <p:ph idx="1"/>
          </p:nvPr>
        </p:nvSpPr>
        <p:spPr/>
        <p:txBody>
          <a:bodyPr>
            <a:normAutofit fontScale="92500" lnSpcReduction="10000"/>
          </a:bodyPr>
          <a:lstStyle/>
          <a:p>
            <a:r>
              <a:rPr lang="en-GB" dirty="0"/>
              <a:t>Currently many big data tools and frameworks exist, and it’s easy to get lost because new technologies appear rapidly.</a:t>
            </a:r>
          </a:p>
          <a:p>
            <a:r>
              <a:rPr lang="en-GB" dirty="0"/>
              <a:t> It’s much easier once you realize that the big data ecosystem can be grouped into technologies that have similar goals and functionalities, which we’ll discuss in this section. </a:t>
            </a:r>
          </a:p>
          <a:p>
            <a:r>
              <a:rPr lang="en-GB" dirty="0"/>
              <a:t>Data scientists use many different technologies, but not all of them; we’ll dedicate a separate chapter to the most important data science technology classes. </a:t>
            </a:r>
          </a:p>
          <a:p>
            <a:r>
              <a:rPr lang="en-GB" dirty="0"/>
              <a:t>The mind map in figure 1.6 shows the components of the big data ecosystem and where the different technologies belong. Let’s look at the different groups of tools in this diagram and see what each does. We’ll start with distributed file systems</a:t>
            </a:r>
          </a:p>
        </p:txBody>
      </p:sp>
    </p:spTree>
    <p:extLst>
      <p:ext uri="{BB962C8B-B14F-4D97-AF65-F5344CB8AC3E}">
        <p14:creationId xmlns:p14="http://schemas.microsoft.com/office/powerpoint/2010/main" val="3850049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1D0AF59-99C3-4251-AB9A-C966C6AD44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855405F-37A2-4869-9154-F8BE3BECE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ADAE4474-AACF-A761-67EF-4011BCF6C537}"/>
              </a:ext>
            </a:extLst>
          </p:cNvPr>
          <p:cNvPicPr>
            <a:picLocks noGrp="1" noChangeAspect="1"/>
          </p:cNvPicPr>
          <p:nvPr>
            <p:ph idx="1"/>
          </p:nvPr>
        </p:nvPicPr>
        <p:blipFill>
          <a:blip r:embed="rId2"/>
          <a:stretch>
            <a:fillRect/>
          </a:stretch>
        </p:blipFill>
        <p:spPr>
          <a:xfrm>
            <a:off x="4006850" y="643467"/>
            <a:ext cx="4178299" cy="5571066"/>
          </a:xfrm>
          <a:prstGeom prst="rect">
            <a:avLst/>
          </a:prstGeom>
        </p:spPr>
      </p:pic>
      <p:sp>
        <p:nvSpPr>
          <p:cNvPr id="4" name="Slide Number Placeholder 3">
            <a:extLst>
              <a:ext uri="{FF2B5EF4-FFF2-40B4-BE49-F238E27FC236}">
                <a16:creationId xmlns:a16="http://schemas.microsoft.com/office/drawing/2014/main" id="{F3EBEB5A-9BC2-DCD5-0714-5083332A8F1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450936E2-4E32-4B25-89D4-F368E54952C6}" type="slidenum">
              <a:rPr lang="en-US" smtClean="0"/>
              <a:pPr>
                <a:spcAft>
                  <a:spcPts val="600"/>
                </a:spcAft>
              </a:pPr>
              <a:t>17</a:t>
            </a:fld>
            <a:endParaRPr lang="en-US"/>
          </a:p>
        </p:txBody>
      </p:sp>
    </p:spTree>
    <p:extLst>
      <p:ext uri="{BB962C8B-B14F-4D97-AF65-F5344CB8AC3E}">
        <p14:creationId xmlns:p14="http://schemas.microsoft.com/office/powerpoint/2010/main" val="12417925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836B6-C033-3DAE-556C-F2BA37F08CD0}"/>
              </a:ext>
            </a:extLst>
          </p:cNvPr>
          <p:cNvSpPr>
            <a:spLocks noGrp="1"/>
          </p:cNvSpPr>
          <p:nvPr>
            <p:ph type="title"/>
          </p:nvPr>
        </p:nvSpPr>
        <p:spPr/>
        <p:txBody>
          <a:bodyPr/>
          <a:lstStyle/>
          <a:p>
            <a:pPr algn="ctr"/>
            <a:r>
              <a:rPr lang="en-GB" b="1" dirty="0"/>
              <a:t>Distributed file systems</a:t>
            </a:r>
          </a:p>
        </p:txBody>
      </p:sp>
      <p:sp>
        <p:nvSpPr>
          <p:cNvPr id="3" name="Content Placeholder 2">
            <a:extLst>
              <a:ext uri="{FF2B5EF4-FFF2-40B4-BE49-F238E27FC236}">
                <a16:creationId xmlns:a16="http://schemas.microsoft.com/office/drawing/2014/main" id="{7C8E6DD9-CF44-7F41-522F-4FBAC221A3AA}"/>
              </a:ext>
            </a:extLst>
          </p:cNvPr>
          <p:cNvSpPr>
            <a:spLocks noGrp="1"/>
          </p:cNvSpPr>
          <p:nvPr>
            <p:ph idx="1"/>
          </p:nvPr>
        </p:nvSpPr>
        <p:spPr/>
        <p:txBody>
          <a:bodyPr>
            <a:normAutofit fontScale="70000" lnSpcReduction="20000"/>
          </a:bodyPr>
          <a:lstStyle/>
          <a:p>
            <a:r>
              <a:rPr lang="en-GB" dirty="0"/>
              <a:t>A distributed file system is similar to a normal file system, except that it runs on multiple servers at once. Because it’s a file system, you can do almost all the same things you’d do on a normal file system. Actions such as storing, reading, and deleting files and adding security to files are at the core of every file system, including the distributed one.</a:t>
            </a:r>
          </a:p>
          <a:p>
            <a:pPr marL="0" indent="0">
              <a:buNone/>
            </a:pPr>
            <a:r>
              <a:rPr lang="en-GB" dirty="0"/>
              <a:t> Distributed file systems have significant advantages: </a:t>
            </a:r>
          </a:p>
          <a:p>
            <a:r>
              <a:rPr lang="en-GB" dirty="0"/>
              <a:t>They can store files larger than any one computer disk. </a:t>
            </a:r>
          </a:p>
          <a:p>
            <a:r>
              <a:rPr lang="en-GB" dirty="0"/>
              <a:t>Files get automatically replicated across multiple servers for redundancy or parallel operations while hiding the complexity of doing so from the user. </a:t>
            </a:r>
          </a:p>
          <a:p>
            <a:r>
              <a:rPr lang="en-GB" dirty="0"/>
              <a:t>The system scales easily: you’re no longer bound by the memory or storage restrictions of a single server.</a:t>
            </a:r>
          </a:p>
          <a:p>
            <a:r>
              <a:rPr lang="en-GB" dirty="0"/>
              <a:t>The best-known distributed file system at this moment is the Hadoop File System (HDFS). It is an open-source implementation of the Google File System. </a:t>
            </a:r>
          </a:p>
          <a:p>
            <a:pPr marL="0" indent="0">
              <a:buNone/>
            </a:pPr>
            <a:r>
              <a:rPr lang="en-GB" dirty="0"/>
              <a:t>In this course, we focus on the Hadoop File System because it is the most common one in use. However, many other distributed file systems exist: Red Hat Cluster File System, </a:t>
            </a:r>
            <a:r>
              <a:rPr lang="en-GB" dirty="0" err="1"/>
              <a:t>Ceph</a:t>
            </a:r>
            <a:r>
              <a:rPr lang="en-GB" dirty="0"/>
              <a:t> File System, and Tachyon File System, to name but three.</a:t>
            </a:r>
          </a:p>
        </p:txBody>
      </p:sp>
      <p:sp>
        <p:nvSpPr>
          <p:cNvPr id="4" name="Slide Number Placeholder 3">
            <a:extLst>
              <a:ext uri="{FF2B5EF4-FFF2-40B4-BE49-F238E27FC236}">
                <a16:creationId xmlns:a16="http://schemas.microsoft.com/office/drawing/2014/main" id="{506A0DC7-5005-D59F-92BB-0DE48023B5A6}"/>
              </a:ext>
            </a:extLst>
          </p:cNvPr>
          <p:cNvSpPr>
            <a:spLocks noGrp="1"/>
          </p:cNvSpPr>
          <p:nvPr>
            <p:ph type="sldNum" sz="quarter" idx="12"/>
          </p:nvPr>
        </p:nvSpPr>
        <p:spPr/>
        <p:txBody>
          <a:bodyPr/>
          <a:lstStyle/>
          <a:p>
            <a:fld id="{450936E2-4E32-4B25-89D4-F368E54952C6}" type="slidenum">
              <a:rPr lang="en-GB" smtClean="0"/>
              <a:t>18</a:t>
            </a:fld>
            <a:endParaRPr lang="en-GB"/>
          </a:p>
        </p:txBody>
      </p:sp>
    </p:spTree>
    <p:extLst>
      <p:ext uri="{BB962C8B-B14F-4D97-AF65-F5344CB8AC3E}">
        <p14:creationId xmlns:p14="http://schemas.microsoft.com/office/powerpoint/2010/main" val="1504519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CABB2-893D-370C-74BD-5E5193F085E4}"/>
              </a:ext>
            </a:extLst>
          </p:cNvPr>
          <p:cNvSpPr>
            <a:spLocks noGrp="1"/>
          </p:cNvSpPr>
          <p:nvPr>
            <p:ph type="title"/>
          </p:nvPr>
        </p:nvSpPr>
        <p:spPr/>
        <p:txBody>
          <a:bodyPr/>
          <a:lstStyle/>
          <a:p>
            <a:pPr algn="ctr"/>
            <a:r>
              <a:rPr lang="en-GB" b="1" dirty="0"/>
              <a:t>Distributed programming framework</a:t>
            </a:r>
          </a:p>
        </p:txBody>
      </p:sp>
      <p:sp>
        <p:nvSpPr>
          <p:cNvPr id="3" name="Content Placeholder 2">
            <a:extLst>
              <a:ext uri="{FF2B5EF4-FFF2-40B4-BE49-F238E27FC236}">
                <a16:creationId xmlns:a16="http://schemas.microsoft.com/office/drawing/2014/main" id="{9006BA94-8A5C-D11D-63C1-F774A7E69784}"/>
              </a:ext>
            </a:extLst>
          </p:cNvPr>
          <p:cNvSpPr>
            <a:spLocks noGrp="1"/>
          </p:cNvSpPr>
          <p:nvPr>
            <p:ph idx="1"/>
          </p:nvPr>
        </p:nvSpPr>
        <p:spPr/>
        <p:txBody>
          <a:bodyPr/>
          <a:lstStyle/>
          <a:p>
            <a:r>
              <a:rPr lang="en-GB" dirty="0"/>
              <a:t>Once you have the data stored on the distributed file system, you want to exploit it. One important aspect of working on a distributed hard disk is that you won’t move your data to your program, but rather you’ll move your program to the data.</a:t>
            </a:r>
          </a:p>
        </p:txBody>
      </p:sp>
      <p:sp>
        <p:nvSpPr>
          <p:cNvPr id="4" name="Slide Number Placeholder 3">
            <a:extLst>
              <a:ext uri="{FF2B5EF4-FFF2-40B4-BE49-F238E27FC236}">
                <a16:creationId xmlns:a16="http://schemas.microsoft.com/office/drawing/2014/main" id="{0769708E-31CB-D443-BD3B-0DD8FCBA9C6F}"/>
              </a:ext>
            </a:extLst>
          </p:cNvPr>
          <p:cNvSpPr>
            <a:spLocks noGrp="1"/>
          </p:cNvSpPr>
          <p:nvPr>
            <p:ph type="sldNum" sz="quarter" idx="12"/>
          </p:nvPr>
        </p:nvSpPr>
        <p:spPr/>
        <p:txBody>
          <a:bodyPr/>
          <a:lstStyle/>
          <a:p>
            <a:fld id="{450936E2-4E32-4B25-89D4-F368E54952C6}" type="slidenum">
              <a:rPr lang="en-GB" smtClean="0"/>
              <a:t>19</a:t>
            </a:fld>
            <a:endParaRPr lang="en-GB"/>
          </a:p>
        </p:txBody>
      </p:sp>
    </p:spTree>
    <p:extLst>
      <p:ext uri="{BB962C8B-B14F-4D97-AF65-F5344CB8AC3E}">
        <p14:creationId xmlns:p14="http://schemas.microsoft.com/office/powerpoint/2010/main" val="4039394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2BC01-0382-C3F2-D02B-825B1F1F4E99}"/>
              </a:ext>
            </a:extLst>
          </p:cNvPr>
          <p:cNvSpPr>
            <a:spLocks noGrp="1"/>
          </p:cNvSpPr>
          <p:nvPr>
            <p:ph type="title"/>
          </p:nvPr>
        </p:nvSpPr>
        <p:spPr/>
        <p:txBody>
          <a:bodyPr/>
          <a:lstStyle/>
          <a:p>
            <a:pPr algn="ctr"/>
            <a:r>
              <a:rPr lang="en-GB" b="1" dirty="0"/>
              <a:t>This chapter covers:</a:t>
            </a:r>
          </a:p>
        </p:txBody>
      </p:sp>
      <p:sp>
        <p:nvSpPr>
          <p:cNvPr id="3" name="Content Placeholder 2">
            <a:extLst>
              <a:ext uri="{FF2B5EF4-FFF2-40B4-BE49-F238E27FC236}">
                <a16:creationId xmlns:a16="http://schemas.microsoft.com/office/drawing/2014/main" id="{A319D121-B5E0-CA79-1471-2087F9DB565A}"/>
              </a:ext>
            </a:extLst>
          </p:cNvPr>
          <p:cNvSpPr>
            <a:spLocks noGrp="1"/>
          </p:cNvSpPr>
          <p:nvPr>
            <p:ph idx="1"/>
          </p:nvPr>
        </p:nvSpPr>
        <p:spPr/>
        <p:txBody>
          <a:bodyPr/>
          <a:lstStyle/>
          <a:p>
            <a:r>
              <a:rPr lang="en-GB" dirty="0"/>
              <a:t>Defining data science and big data</a:t>
            </a:r>
          </a:p>
          <a:p>
            <a:r>
              <a:rPr lang="en-GB" dirty="0"/>
              <a:t>Recognizing the different types of data</a:t>
            </a:r>
          </a:p>
          <a:p>
            <a:r>
              <a:rPr lang="en-GB" dirty="0"/>
              <a:t>Gaining insight into the data science process</a:t>
            </a:r>
          </a:p>
          <a:p>
            <a:r>
              <a:rPr lang="en-GB" dirty="0"/>
              <a:t>Introducing the fields of data science and big data</a:t>
            </a:r>
          </a:p>
          <a:p>
            <a:r>
              <a:rPr lang="en-GB" dirty="0"/>
              <a:t>Working through examples of Hadoop</a:t>
            </a:r>
          </a:p>
        </p:txBody>
      </p:sp>
      <p:sp>
        <p:nvSpPr>
          <p:cNvPr id="4" name="Slide Number Placeholder 3">
            <a:extLst>
              <a:ext uri="{FF2B5EF4-FFF2-40B4-BE49-F238E27FC236}">
                <a16:creationId xmlns:a16="http://schemas.microsoft.com/office/drawing/2014/main" id="{19494228-3530-C66C-6888-BAD2075343A2}"/>
              </a:ext>
            </a:extLst>
          </p:cNvPr>
          <p:cNvSpPr>
            <a:spLocks noGrp="1"/>
          </p:cNvSpPr>
          <p:nvPr>
            <p:ph type="sldNum" sz="quarter" idx="12"/>
          </p:nvPr>
        </p:nvSpPr>
        <p:spPr/>
        <p:txBody>
          <a:bodyPr/>
          <a:lstStyle/>
          <a:p>
            <a:fld id="{450936E2-4E32-4B25-89D4-F368E54952C6}" type="slidenum">
              <a:rPr lang="en-GB" smtClean="0"/>
              <a:t>2</a:t>
            </a:fld>
            <a:endParaRPr lang="en-GB"/>
          </a:p>
        </p:txBody>
      </p:sp>
    </p:spTree>
    <p:extLst>
      <p:ext uri="{BB962C8B-B14F-4D97-AF65-F5344CB8AC3E}">
        <p14:creationId xmlns:p14="http://schemas.microsoft.com/office/powerpoint/2010/main" val="1055981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3BC31-F075-4650-E488-368C3BEE0148}"/>
              </a:ext>
            </a:extLst>
          </p:cNvPr>
          <p:cNvSpPr>
            <a:spLocks noGrp="1"/>
          </p:cNvSpPr>
          <p:nvPr>
            <p:ph type="title"/>
          </p:nvPr>
        </p:nvSpPr>
        <p:spPr/>
        <p:txBody>
          <a:bodyPr/>
          <a:lstStyle/>
          <a:p>
            <a:pPr algn="ctr"/>
            <a:r>
              <a:rPr lang="en-GB" b="1" dirty="0"/>
              <a:t>Data integration framework</a:t>
            </a:r>
          </a:p>
        </p:txBody>
      </p:sp>
      <p:sp>
        <p:nvSpPr>
          <p:cNvPr id="3" name="Content Placeholder 2">
            <a:extLst>
              <a:ext uri="{FF2B5EF4-FFF2-40B4-BE49-F238E27FC236}">
                <a16:creationId xmlns:a16="http://schemas.microsoft.com/office/drawing/2014/main" id="{2DDB7756-4E28-21CE-1A70-AF6FF85754EE}"/>
              </a:ext>
            </a:extLst>
          </p:cNvPr>
          <p:cNvSpPr>
            <a:spLocks noGrp="1"/>
          </p:cNvSpPr>
          <p:nvPr>
            <p:ph idx="1"/>
          </p:nvPr>
        </p:nvSpPr>
        <p:spPr/>
        <p:txBody>
          <a:bodyPr/>
          <a:lstStyle/>
          <a:p>
            <a:r>
              <a:rPr lang="en-GB" dirty="0"/>
              <a:t>Once you have a distributed file system in place, you need to add data. You need to move data from one source to another, and this is where the data integration frameworks. The process is similar to an extract, transform, and load process in a traditional data warehouse</a:t>
            </a:r>
          </a:p>
        </p:txBody>
      </p:sp>
      <p:sp>
        <p:nvSpPr>
          <p:cNvPr id="4" name="Slide Number Placeholder 3">
            <a:extLst>
              <a:ext uri="{FF2B5EF4-FFF2-40B4-BE49-F238E27FC236}">
                <a16:creationId xmlns:a16="http://schemas.microsoft.com/office/drawing/2014/main" id="{1E6CFD60-4811-B68B-6EFD-86C3A4837C61}"/>
              </a:ext>
            </a:extLst>
          </p:cNvPr>
          <p:cNvSpPr>
            <a:spLocks noGrp="1"/>
          </p:cNvSpPr>
          <p:nvPr>
            <p:ph type="sldNum" sz="quarter" idx="12"/>
          </p:nvPr>
        </p:nvSpPr>
        <p:spPr/>
        <p:txBody>
          <a:bodyPr/>
          <a:lstStyle/>
          <a:p>
            <a:fld id="{450936E2-4E32-4B25-89D4-F368E54952C6}" type="slidenum">
              <a:rPr lang="en-GB" smtClean="0"/>
              <a:t>20</a:t>
            </a:fld>
            <a:endParaRPr lang="en-GB"/>
          </a:p>
        </p:txBody>
      </p:sp>
    </p:spTree>
    <p:extLst>
      <p:ext uri="{BB962C8B-B14F-4D97-AF65-F5344CB8AC3E}">
        <p14:creationId xmlns:p14="http://schemas.microsoft.com/office/powerpoint/2010/main" val="29759501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D9404-2D04-E45E-029A-9D094107E9BD}"/>
              </a:ext>
            </a:extLst>
          </p:cNvPr>
          <p:cNvSpPr>
            <a:spLocks noGrp="1"/>
          </p:cNvSpPr>
          <p:nvPr>
            <p:ph type="title"/>
          </p:nvPr>
        </p:nvSpPr>
        <p:spPr/>
        <p:txBody>
          <a:bodyPr/>
          <a:lstStyle/>
          <a:p>
            <a:pPr algn="ctr"/>
            <a:r>
              <a:rPr lang="en-GB" b="1" dirty="0"/>
              <a:t>Machine learning frameworks</a:t>
            </a:r>
          </a:p>
        </p:txBody>
      </p:sp>
      <p:sp>
        <p:nvSpPr>
          <p:cNvPr id="3" name="Content Placeholder 2">
            <a:extLst>
              <a:ext uri="{FF2B5EF4-FFF2-40B4-BE49-F238E27FC236}">
                <a16:creationId xmlns:a16="http://schemas.microsoft.com/office/drawing/2014/main" id="{A47FAA9F-7B56-E5D6-676E-B490C78626B9}"/>
              </a:ext>
            </a:extLst>
          </p:cNvPr>
          <p:cNvSpPr>
            <a:spLocks noGrp="1"/>
          </p:cNvSpPr>
          <p:nvPr>
            <p:ph idx="1"/>
          </p:nvPr>
        </p:nvSpPr>
        <p:spPr/>
        <p:txBody>
          <a:bodyPr/>
          <a:lstStyle/>
          <a:p>
            <a:r>
              <a:rPr lang="en-GB" dirty="0"/>
              <a:t>When you have the data in place, it’s time to extract the coveted insights. This is where you rely on the fields of machine learning, statistics, and applied mathematics</a:t>
            </a:r>
          </a:p>
        </p:txBody>
      </p:sp>
      <p:sp>
        <p:nvSpPr>
          <p:cNvPr id="4" name="Slide Number Placeholder 3">
            <a:extLst>
              <a:ext uri="{FF2B5EF4-FFF2-40B4-BE49-F238E27FC236}">
                <a16:creationId xmlns:a16="http://schemas.microsoft.com/office/drawing/2014/main" id="{2B946C7A-FDCE-F88B-AE5B-D97D0EF957A4}"/>
              </a:ext>
            </a:extLst>
          </p:cNvPr>
          <p:cNvSpPr>
            <a:spLocks noGrp="1"/>
          </p:cNvSpPr>
          <p:nvPr>
            <p:ph type="sldNum" sz="quarter" idx="12"/>
          </p:nvPr>
        </p:nvSpPr>
        <p:spPr/>
        <p:txBody>
          <a:bodyPr/>
          <a:lstStyle/>
          <a:p>
            <a:fld id="{450936E2-4E32-4B25-89D4-F368E54952C6}" type="slidenum">
              <a:rPr lang="en-GB" smtClean="0"/>
              <a:t>21</a:t>
            </a:fld>
            <a:endParaRPr lang="en-GB"/>
          </a:p>
        </p:txBody>
      </p:sp>
    </p:spTree>
    <p:extLst>
      <p:ext uri="{BB962C8B-B14F-4D97-AF65-F5344CB8AC3E}">
        <p14:creationId xmlns:p14="http://schemas.microsoft.com/office/powerpoint/2010/main" val="1072308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01874-16AC-0A6A-9D0C-1F4FA14F992C}"/>
              </a:ext>
            </a:extLst>
          </p:cNvPr>
          <p:cNvSpPr>
            <a:spLocks noGrp="1"/>
          </p:cNvSpPr>
          <p:nvPr>
            <p:ph type="title"/>
          </p:nvPr>
        </p:nvSpPr>
        <p:spPr>
          <a:xfrm>
            <a:off x="898864" y="11611"/>
            <a:ext cx="4944152" cy="1622321"/>
          </a:xfrm>
        </p:spPr>
        <p:txBody>
          <a:bodyPr>
            <a:normAutofit/>
          </a:bodyPr>
          <a:lstStyle/>
          <a:p>
            <a:r>
              <a:rPr lang="en-GB" b="1" dirty="0"/>
              <a:t>NoSQL databases</a:t>
            </a:r>
          </a:p>
        </p:txBody>
      </p:sp>
      <p:sp>
        <p:nvSpPr>
          <p:cNvPr id="3" name="Content Placeholder 2">
            <a:extLst>
              <a:ext uri="{FF2B5EF4-FFF2-40B4-BE49-F238E27FC236}">
                <a16:creationId xmlns:a16="http://schemas.microsoft.com/office/drawing/2014/main" id="{FC5F45DA-96FC-5C11-F943-9580B4F5DC46}"/>
              </a:ext>
            </a:extLst>
          </p:cNvPr>
          <p:cNvSpPr>
            <a:spLocks noGrp="1"/>
          </p:cNvSpPr>
          <p:nvPr>
            <p:ph idx="1"/>
          </p:nvPr>
        </p:nvSpPr>
        <p:spPr>
          <a:xfrm>
            <a:off x="571318" y="1488332"/>
            <a:ext cx="5021763" cy="4735487"/>
          </a:xfrm>
        </p:spPr>
        <p:txBody>
          <a:bodyPr>
            <a:normAutofit/>
          </a:bodyPr>
          <a:lstStyle/>
          <a:p>
            <a:r>
              <a:rPr lang="en-GB" sz="1800" dirty="0"/>
              <a:t>If you need to store huge amounts of data, you require software that’s specialized in managing and querying this data. Traditionally this has been the playing field of relational databases such as Oracle SQL, MySQL, Sybase IQ, and others. While they’re still the go-to technology for many use cases, new types of databases have emerged under the grouping of NoSQL databases.</a:t>
            </a:r>
          </a:p>
          <a:p>
            <a:r>
              <a:rPr lang="en-GB" sz="1800" dirty="0"/>
              <a:t>The name of this group can be misleading, as “No” in this context stands for “Not Only.”</a:t>
            </a:r>
          </a:p>
          <a:p>
            <a:r>
              <a:rPr lang="en-GB" sz="1800" dirty="0"/>
              <a:t>NoSQL databases allow for a virtually endless growth of data. These shortcomings relate to every property of big data: their storage or processing power can’t scale beyond a single node and they have no way to handle streaming, graph, or unstructured forms of data.</a:t>
            </a:r>
          </a:p>
        </p:txBody>
      </p:sp>
      <p:sp>
        <p:nvSpPr>
          <p:cNvPr id="2068" name="Rectangle 2054">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9"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NoSQL - CIO Wiki">
            <a:extLst>
              <a:ext uri="{FF2B5EF4-FFF2-40B4-BE49-F238E27FC236}">
                <a16:creationId xmlns:a16="http://schemas.microsoft.com/office/drawing/2014/main" id="{3DB8D98F-7902-CF6F-F6AB-826619C9016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04709" y="1911289"/>
            <a:ext cx="4475531" cy="3032174"/>
          </a:xfrm>
          <a:prstGeom prst="rect">
            <a:avLst/>
          </a:prstGeom>
          <a:noFill/>
          <a:effectLst/>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82DED84B-3384-1958-88BD-420C6ED6B66B}"/>
              </a:ext>
            </a:extLst>
          </p:cNvPr>
          <p:cNvSpPr>
            <a:spLocks noGrp="1"/>
          </p:cNvSpPr>
          <p:nvPr>
            <p:ph type="sldNum" sz="quarter" idx="12"/>
          </p:nvPr>
        </p:nvSpPr>
        <p:spPr>
          <a:xfrm>
            <a:off x="10356782" y="6356350"/>
            <a:ext cx="997017" cy="365125"/>
          </a:xfrm>
        </p:spPr>
        <p:txBody>
          <a:bodyPr>
            <a:normAutofit/>
          </a:bodyPr>
          <a:lstStyle/>
          <a:p>
            <a:pPr>
              <a:spcAft>
                <a:spcPts val="600"/>
              </a:spcAft>
            </a:pPr>
            <a:fld id="{450936E2-4E32-4B25-89D4-F368E54952C6}" type="slidenum">
              <a:rPr lang="en-GB">
                <a:solidFill>
                  <a:srgbClr val="404040"/>
                </a:solidFill>
              </a:rPr>
              <a:pPr>
                <a:spcAft>
                  <a:spcPts val="600"/>
                </a:spcAft>
              </a:pPr>
              <a:t>22</a:t>
            </a:fld>
            <a:endParaRPr lang="en-GB">
              <a:solidFill>
                <a:srgbClr val="404040"/>
              </a:solidFill>
            </a:endParaRPr>
          </a:p>
        </p:txBody>
      </p:sp>
    </p:spTree>
    <p:extLst>
      <p:ext uri="{BB962C8B-B14F-4D97-AF65-F5344CB8AC3E}">
        <p14:creationId xmlns:p14="http://schemas.microsoft.com/office/powerpoint/2010/main" val="31927749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A8FEEF91-D731-486F-CE94-0347BD77D130}"/>
              </a:ext>
            </a:extLst>
          </p:cNvPr>
          <p:cNvPicPr>
            <a:picLocks noGrp="1" noChangeAspect="1"/>
          </p:cNvPicPr>
          <p:nvPr>
            <p:ph idx="1"/>
          </p:nvPr>
        </p:nvPicPr>
        <p:blipFill>
          <a:blip r:embed="rId2"/>
          <a:stretch>
            <a:fillRect/>
          </a:stretch>
        </p:blipFill>
        <p:spPr>
          <a:xfrm>
            <a:off x="1217579" y="0"/>
            <a:ext cx="9756841" cy="6857999"/>
          </a:xfrm>
        </p:spPr>
      </p:pic>
      <p:sp>
        <p:nvSpPr>
          <p:cNvPr id="4" name="Slide Number Placeholder 3">
            <a:extLst>
              <a:ext uri="{FF2B5EF4-FFF2-40B4-BE49-F238E27FC236}">
                <a16:creationId xmlns:a16="http://schemas.microsoft.com/office/drawing/2014/main" id="{4D7F3519-3F7A-8747-9B66-81949EB0E96D}"/>
              </a:ext>
            </a:extLst>
          </p:cNvPr>
          <p:cNvSpPr>
            <a:spLocks noGrp="1"/>
          </p:cNvSpPr>
          <p:nvPr>
            <p:ph type="sldNum" sz="quarter" idx="12"/>
          </p:nvPr>
        </p:nvSpPr>
        <p:spPr/>
        <p:txBody>
          <a:bodyPr/>
          <a:lstStyle/>
          <a:p>
            <a:fld id="{450936E2-4E32-4B25-89D4-F368E54952C6}" type="slidenum">
              <a:rPr lang="en-GB" smtClean="0"/>
              <a:t>23</a:t>
            </a:fld>
            <a:endParaRPr lang="en-GB"/>
          </a:p>
        </p:txBody>
      </p:sp>
    </p:spTree>
    <p:extLst>
      <p:ext uri="{BB962C8B-B14F-4D97-AF65-F5344CB8AC3E}">
        <p14:creationId xmlns:p14="http://schemas.microsoft.com/office/powerpoint/2010/main" val="1051089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1BAC8-852A-84DA-F5E1-7DDBB5DA9319}"/>
              </a:ext>
            </a:extLst>
          </p:cNvPr>
          <p:cNvSpPr>
            <a:spLocks noGrp="1"/>
          </p:cNvSpPr>
          <p:nvPr>
            <p:ph type="title"/>
          </p:nvPr>
        </p:nvSpPr>
        <p:spPr/>
        <p:txBody>
          <a:bodyPr/>
          <a:lstStyle/>
          <a:p>
            <a:pPr algn="ctr"/>
            <a:r>
              <a:rPr lang="en-GB" b="1" dirty="0"/>
              <a:t>Defining data science</a:t>
            </a:r>
          </a:p>
        </p:txBody>
      </p:sp>
      <p:sp>
        <p:nvSpPr>
          <p:cNvPr id="3" name="Content Placeholder 2">
            <a:extLst>
              <a:ext uri="{FF2B5EF4-FFF2-40B4-BE49-F238E27FC236}">
                <a16:creationId xmlns:a16="http://schemas.microsoft.com/office/drawing/2014/main" id="{06694EA8-B4CA-82FE-0C7C-697AF1B9D06E}"/>
              </a:ext>
            </a:extLst>
          </p:cNvPr>
          <p:cNvSpPr>
            <a:spLocks noGrp="1"/>
          </p:cNvSpPr>
          <p:nvPr>
            <p:ph idx="1"/>
          </p:nvPr>
        </p:nvSpPr>
        <p:spPr>
          <a:xfrm>
            <a:off x="368969" y="1825625"/>
            <a:ext cx="11662610" cy="4895850"/>
          </a:xfrm>
        </p:spPr>
        <p:txBody>
          <a:bodyPr>
            <a:normAutofit/>
          </a:bodyPr>
          <a:lstStyle/>
          <a:p>
            <a:r>
              <a:rPr lang="en-GB" sz="3200" dirty="0"/>
              <a:t>Data science is an evolutionary extension of statistics capable of dealing with the massive amounts of data produced today. It adds methods from computer science to the repertoire of statistics.</a:t>
            </a:r>
          </a:p>
          <a:p>
            <a:endParaRPr lang="en-GB" sz="3200" dirty="0"/>
          </a:p>
          <a:p>
            <a:r>
              <a:rPr lang="en-GB" sz="3200" dirty="0"/>
              <a:t>The main things that set a data scientist apart from a statistician are the ability to work with big data and experience in machine learning, computing, and algorithm building. Their tools tend to differ too, with data scientist job descriptions more frequently mentioning the ability to use Hadoop, Pig, Spark, R, Python, and Java, among others.</a:t>
            </a:r>
          </a:p>
        </p:txBody>
      </p:sp>
      <p:sp>
        <p:nvSpPr>
          <p:cNvPr id="4" name="Slide Number Placeholder 3">
            <a:extLst>
              <a:ext uri="{FF2B5EF4-FFF2-40B4-BE49-F238E27FC236}">
                <a16:creationId xmlns:a16="http://schemas.microsoft.com/office/drawing/2014/main" id="{6F05CA81-5A2F-A248-B706-D69ABCD94E31}"/>
              </a:ext>
            </a:extLst>
          </p:cNvPr>
          <p:cNvSpPr>
            <a:spLocks noGrp="1"/>
          </p:cNvSpPr>
          <p:nvPr>
            <p:ph type="sldNum" sz="quarter" idx="12"/>
          </p:nvPr>
        </p:nvSpPr>
        <p:spPr/>
        <p:txBody>
          <a:bodyPr/>
          <a:lstStyle/>
          <a:p>
            <a:fld id="{450936E2-4E32-4B25-89D4-F368E54952C6}" type="slidenum">
              <a:rPr lang="en-GB" smtClean="0"/>
              <a:t>3</a:t>
            </a:fld>
            <a:endParaRPr lang="en-GB"/>
          </a:p>
        </p:txBody>
      </p:sp>
    </p:spTree>
    <p:extLst>
      <p:ext uri="{BB962C8B-B14F-4D97-AF65-F5344CB8AC3E}">
        <p14:creationId xmlns:p14="http://schemas.microsoft.com/office/powerpoint/2010/main" val="1789285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BEFF6-A048-EA2C-5A5C-A62F31441A86}"/>
              </a:ext>
            </a:extLst>
          </p:cNvPr>
          <p:cNvSpPr>
            <a:spLocks noGrp="1"/>
          </p:cNvSpPr>
          <p:nvPr>
            <p:ph type="title"/>
          </p:nvPr>
        </p:nvSpPr>
        <p:spPr/>
        <p:txBody>
          <a:bodyPr/>
          <a:lstStyle/>
          <a:p>
            <a:pPr algn="ctr"/>
            <a:r>
              <a:rPr lang="en-GB" b="1" dirty="0"/>
              <a:t>Defining Big data</a:t>
            </a:r>
          </a:p>
        </p:txBody>
      </p:sp>
      <p:sp>
        <p:nvSpPr>
          <p:cNvPr id="3" name="Content Placeholder 2">
            <a:extLst>
              <a:ext uri="{FF2B5EF4-FFF2-40B4-BE49-F238E27FC236}">
                <a16:creationId xmlns:a16="http://schemas.microsoft.com/office/drawing/2014/main" id="{98B84EC3-B213-6C8B-C89C-B96E01FC1ECC}"/>
              </a:ext>
            </a:extLst>
          </p:cNvPr>
          <p:cNvSpPr>
            <a:spLocks noGrp="1"/>
          </p:cNvSpPr>
          <p:nvPr>
            <p:ph idx="1"/>
          </p:nvPr>
        </p:nvSpPr>
        <p:spPr/>
        <p:txBody>
          <a:bodyPr>
            <a:normAutofit lnSpcReduction="10000"/>
          </a:bodyPr>
          <a:lstStyle/>
          <a:p>
            <a:r>
              <a:rPr lang="en-GB" dirty="0"/>
              <a:t>Big data is a blanket term for any collection of data sets so large or complex that it becomes difficult to process them using traditional data management techniques such as, for example, the RDBMS (relational database management systems). The widely adopted RDBMS has long been regarded as a one-size-fits-all solution, but the demands of handling big data have shown otherwise.</a:t>
            </a:r>
          </a:p>
          <a:p>
            <a:pPr marL="0" indent="0">
              <a:buNone/>
            </a:pPr>
            <a:r>
              <a:rPr lang="en-GB" dirty="0"/>
              <a:t>The characteristics of big data are often referred to as the three Vs:</a:t>
            </a:r>
          </a:p>
          <a:p>
            <a:r>
              <a:rPr lang="en-GB" dirty="0"/>
              <a:t>Volume—How much data is there?</a:t>
            </a:r>
          </a:p>
          <a:p>
            <a:r>
              <a:rPr lang="en-GB" dirty="0"/>
              <a:t>Variety—How diverse are different types of data?</a:t>
            </a:r>
          </a:p>
          <a:p>
            <a:r>
              <a:rPr lang="en-GB" dirty="0"/>
              <a:t>Velocity—At what speed is new data generated</a:t>
            </a:r>
          </a:p>
        </p:txBody>
      </p:sp>
      <p:sp>
        <p:nvSpPr>
          <p:cNvPr id="4" name="Slide Number Placeholder 3">
            <a:extLst>
              <a:ext uri="{FF2B5EF4-FFF2-40B4-BE49-F238E27FC236}">
                <a16:creationId xmlns:a16="http://schemas.microsoft.com/office/drawing/2014/main" id="{BBCB66B3-9FFD-4369-1137-9FD12749571F}"/>
              </a:ext>
            </a:extLst>
          </p:cNvPr>
          <p:cNvSpPr>
            <a:spLocks noGrp="1"/>
          </p:cNvSpPr>
          <p:nvPr>
            <p:ph type="sldNum" sz="quarter" idx="12"/>
          </p:nvPr>
        </p:nvSpPr>
        <p:spPr/>
        <p:txBody>
          <a:bodyPr/>
          <a:lstStyle/>
          <a:p>
            <a:fld id="{450936E2-4E32-4B25-89D4-F368E54952C6}" type="slidenum">
              <a:rPr lang="en-GB" smtClean="0"/>
              <a:t>4</a:t>
            </a:fld>
            <a:endParaRPr lang="en-GB"/>
          </a:p>
        </p:txBody>
      </p:sp>
    </p:spTree>
    <p:extLst>
      <p:ext uri="{BB962C8B-B14F-4D97-AF65-F5344CB8AC3E}">
        <p14:creationId xmlns:p14="http://schemas.microsoft.com/office/powerpoint/2010/main" val="2485274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BFA5B-3FD4-FBB9-B9E0-7AEB73B1038D}"/>
              </a:ext>
            </a:extLst>
          </p:cNvPr>
          <p:cNvSpPr>
            <a:spLocks noGrp="1"/>
          </p:cNvSpPr>
          <p:nvPr>
            <p:ph type="title"/>
          </p:nvPr>
        </p:nvSpPr>
        <p:spPr/>
        <p:txBody>
          <a:bodyPr/>
          <a:lstStyle/>
          <a:p>
            <a:r>
              <a:rPr lang="en-GB" b="1" dirty="0"/>
              <a:t>Benefits and uses of data science and big data</a:t>
            </a:r>
          </a:p>
        </p:txBody>
      </p:sp>
      <p:sp>
        <p:nvSpPr>
          <p:cNvPr id="3" name="Content Placeholder 2">
            <a:extLst>
              <a:ext uri="{FF2B5EF4-FFF2-40B4-BE49-F238E27FC236}">
                <a16:creationId xmlns:a16="http://schemas.microsoft.com/office/drawing/2014/main" id="{52A87402-F876-9D0F-2195-48979E888F1A}"/>
              </a:ext>
            </a:extLst>
          </p:cNvPr>
          <p:cNvSpPr>
            <a:spLocks noGrp="1"/>
          </p:cNvSpPr>
          <p:nvPr>
            <p:ph idx="1"/>
          </p:nvPr>
        </p:nvSpPr>
        <p:spPr/>
        <p:txBody>
          <a:bodyPr>
            <a:normAutofit fontScale="77500" lnSpcReduction="20000"/>
          </a:bodyPr>
          <a:lstStyle/>
          <a:p>
            <a:pPr marL="0" indent="0">
              <a:buNone/>
            </a:pPr>
            <a:r>
              <a:rPr lang="en-GB" b="1" dirty="0"/>
              <a:t>Data science and big data are used almost everywhere in both commercial and </a:t>
            </a:r>
            <a:r>
              <a:rPr lang="en-GB" b="1" dirty="0" err="1"/>
              <a:t>noncommercial</a:t>
            </a:r>
            <a:r>
              <a:rPr lang="en-GB" b="1" dirty="0"/>
              <a:t> settings. </a:t>
            </a:r>
          </a:p>
          <a:p>
            <a:r>
              <a:rPr lang="en-GB" b="1" dirty="0"/>
              <a:t>Commercial companies </a:t>
            </a:r>
            <a:r>
              <a:rPr lang="en-GB" dirty="0"/>
              <a:t>in almost every industry use data science and big data to gain insights into their customers, processes, staff, completion, and products. Many companies use data science to offer customers a better user experience, as well as to cross-sell, up-sell, and personalize their offerings.</a:t>
            </a:r>
          </a:p>
          <a:p>
            <a:r>
              <a:rPr lang="en-GB" dirty="0"/>
              <a:t> </a:t>
            </a:r>
            <a:r>
              <a:rPr lang="en-GB" b="1" dirty="0"/>
              <a:t>Governmental organizations </a:t>
            </a:r>
            <a:r>
              <a:rPr lang="en-GB" dirty="0"/>
              <a:t>are also aware of data’s value. Many governmental organizations not only rely on internal data scientists to discover valuable information, but also share their data with the public. </a:t>
            </a:r>
          </a:p>
          <a:p>
            <a:r>
              <a:rPr lang="en-GB" b="1" dirty="0"/>
              <a:t>Nongovernmental organizations (NGOs) </a:t>
            </a:r>
            <a:r>
              <a:rPr lang="en-GB" dirty="0"/>
              <a:t>are also no strangers to using data. They use it to raise money and defend their causes</a:t>
            </a:r>
          </a:p>
          <a:p>
            <a:r>
              <a:rPr lang="en-GB" b="1" dirty="0"/>
              <a:t>Universities </a:t>
            </a:r>
            <a:r>
              <a:rPr lang="en-GB" dirty="0"/>
              <a:t>use data science in their research but also to enhance the study experience of their students. The rise of massive open online courses (MOOC) produces a lot of data, which allows universities to study how this type of learning can complement traditional classes</a:t>
            </a:r>
          </a:p>
        </p:txBody>
      </p:sp>
      <p:sp>
        <p:nvSpPr>
          <p:cNvPr id="4" name="Slide Number Placeholder 3">
            <a:extLst>
              <a:ext uri="{FF2B5EF4-FFF2-40B4-BE49-F238E27FC236}">
                <a16:creationId xmlns:a16="http://schemas.microsoft.com/office/drawing/2014/main" id="{005CC315-1AEA-C894-2A6F-29AFF1E33B68}"/>
              </a:ext>
            </a:extLst>
          </p:cNvPr>
          <p:cNvSpPr>
            <a:spLocks noGrp="1"/>
          </p:cNvSpPr>
          <p:nvPr>
            <p:ph type="sldNum" sz="quarter" idx="12"/>
          </p:nvPr>
        </p:nvSpPr>
        <p:spPr/>
        <p:txBody>
          <a:bodyPr/>
          <a:lstStyle/>
          <a:p>
            <a:fld id="{450936E2-4E32-4B25-89D4-F368E54952C6}" type="slidenum">
              <a:rPr lang="en-GB" smtClean="0"/>
              <a:t>5</a:t>
            </a:fld>
            <a:endParaRPr lang="en-GB"/>
          </a:p>
        </p:txBody>
      </p:sp>
    </p:spTree>
    <p:extLst>
      <p:ext uri="{BB962C8B-B14F-4D97-AF65-F5344CB8AC3E}">
        <p14:creationId xmlns:p14="http://schemas.microsoft.com/office/powerpoint/2010/main" val="2603371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834C6-97D8-86E4-BAAF-50BD8EA6BE3B}"/>
              </a:ext>
            </a:extLst>
          </p:cNvPr>
          <p:cNvSpPr>
            <a:spLocks noGrp="1"/>
          </p:cNvSpPr>
          <p:nvPr>
            <p:ph type="title"/>
          </p:nvPr>
        </p:nvSpPr>
        <p:spPr/>
        <p:txBody>
          <a:bodyPr/>
          <a:lstStyle/>
          <a:p>
            <a:pPr algn="ctr"/>
            <a:r>
              <a:rPr lang="en-GB" b="1" dirty="0"/>
              <a:t>Facets of data</a:t>
            </a:r>
          </a:p>
        </p:txBody>
      </p:sp>
      <p:sp>
        <p:nvSpPr>
          <p:cNvPr id="3" name="Content Placeholder 2">
            <a:extLst>
              <a:ext uri="{FF2B5EF4-FFF2-40B4-BE49-F238E27FC236}">
                <a16:creationId xmlns:a16="http://schemas.microsoft.com/office/drawing/2014/main" id="{9CF5E237-E19D-EA3F-C9E4-0AD732296A3F}"/>
              </a:ext>
            </a:extLst>
          </p:cNvPr>
          <p:cNvSpPr>
            <a:spLocks noGrp="1"/>
          </p:cNvSpPr>
          <p:nvPr>
            <p:ph idx="1"/>
          </p:nvPr>
        </p:nvSpPr>
        <p:spPr>
          <a:xfrm>
            <a:off x="321013" y="1595336"/>
            <a:ext cx="11546732" cy="5126139"/>
          </a:xfrm>
        </p:spPr>
        <p:txBody>
          <a:bodyPr>
            <a:normAutofit lnSpcReduction="10000"/>
          </a:bodyPr>
          <a:lstStyle/>
          <a:p>
            <a:pPr marL="0" indent="0">
              <a:buNone/>
            </a:pPr>
            <a:r>
              <a:rPr lang="en-GB" dirty="0"/>
              <a:t>In data science and big data you’ll come across many different types of data, and each of them tends to require different tools and techniques. The main categories of data are these: </a:t>
            </a:r>
          </a:p>
          <a:p>
            <a:r>
              <a:rPr lang="en-GB" dirty="0"/>
              <a:t>Structured </a:t>
            </a:r>
          </a:p>
          <a:p>
            <a:r>
              <a:rPr lang="en-GB" dirty="0"/>
              <a:t>Unstructured </a:t>
            </a:r>
          </a:p>
          <a:p>
            <a:r>
              <a:rPr lang="en-GB" dirty="0"/>
              <a:t>Natural language </a:t>
            </a:r>
          </a:p>
          <a:p>
            <a:r>
              <a:rPr lang="en-GB" dirty="0"/>
              <a:t>Machine-generated </a:t>
            </a:r>
          </a:p>
          <a:p>
            <a:r>
              <a:rPr lang="en-GB" dirty="0"/>
              <a:t>Graph-based </a:t>
            </a:r>
          </a:p>
          <a:p>
            <a:r>
              <a:rPr lang="en-GB" dirty="0"/>
              <a:t>Audio, video, and images </a:t>
            </a:r>
          </a:p>
          <a:p>
            <a:r>
              <a:rPr lang="en-GB" dirty="0"/>
              <a:t>Streaming</a:t>
            </a:r>
          </a:p>
          <a:p>
            <a:pPr marL="0" indent="0">
              <a:buNone/>
            </a:pPr>
            <a:r>
              <a:rPr lang="en-GB" dirty="0"/>
              <a:t> </a:t>
            </a:r>
            <a:r>
              <a:rPr lang="en-GB" b="1" dirty="0"/>
              <a:t>Let’s explore all these interesting data types.</a:t>
            </a:r>
          </a:p>
        </p:txBody>
      </p:sp>
      <p:sp>
        <p:nvSpPr>
          <p:cNvPr id="4" name="Slide Number Placeholder 3">
            <a:extLst>
              <a:ext uri="{FF2B5EF4-FFF2-40B4-BE49-F238E27FC236}">
                <a16:creationId xmlns:a16="http://schemas.microsoft.com/office/drawing/2014/main" id="{F7B24928-0A4E-6AD0-774A-6D31CDD5F494}"/>
              </a:ext>
            </a:extLst>
          </p:cNvPr>
          <p:cNvSpPr>
            <a:spLocks noGrp="1"/>
          </p:cNvSpPr>
          <p:nvPr>
            <p:ph type="sldNum" sz="quarter" idx="12"/>
          </p:nvPr>
        </p:nvSpPr>
        <p:spPr/>
        <p:txBody>
          <a:bodyPr/>
          <a:lstStyle/>
          <a:p>
            <a:fld id="{450936E2-4E32-4B25-89D4-F368E54952C6}" type="slidenum">
              <a:rPr lang="en-GB" smtClean="0"/>
              <a:t>6</a:t>
            </a:fld>
            <a:endParaRPr lang="en-GB"/>
          </a:p>
        </p:txBody>
      </p:sp>
    </p:spTree>
    <p:extLst>
      <p:ext uri="{BB962C8B-B14F-4D97-AF65-F5344CB8AC3E}">
        <p14:creationId xmlns:p14="http://schemas.microsoft.com/office/powerpoint/2010/main" val="4050700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B7B23-3DAD-004B-C137-20C6960CC3F8}"/>
              </a:ext>
            </a:extLst>
          </p:cNvPr>
          <p:cNvSpPr>
            <a:spLocks noGrp="1"/>
          </p:cNvSpPr>
          <p:nvPr>
            <p:ph type="title"/>
          </p:nvPr>
        </p:nvSpPr>
        <p:spPr>
          <a:xfrm>
            <a:off x="648929" y="629266"/>
            <a:ext cx="4944152" cy="1622321"/>
          </a:xfrm>
        </p:spPr>
        <p:txBody>
          <a:bodyPr>
            <a:normAutofit/>
          </a:bodyPr>
          <a:lstStyle/>
          <a:p>
            <a:r>
              <a:rPr lang="en-GB" b="1" dirty="0"/>
              <a:t>Structured data</a:t>
            </a:r>
          </a:p>
        </p:txBody>
      </p:sp>
      <p:sp>
        <p:nvSpPr>
          <p:cNvPr id="3" name="Content Placeholder 2">
            <a:extLst>
              <a:ext uri="{FF2B5EF4-FFF2-40B4-BE49-F238E27FC236}">
                <a16:creationId xmlns:a16="http://schemas.microsoft.com/office/drawing/2014/main" id="{03454B31-A348-887E-CC53-AE6D0C7A5028}"/>
              </a:ext>
            </a:extLst>
          </p:cNvPr>
          <p:cNvSpPr>
            <a:spLocks noGrp="1"/>
          </p:cNvSpPr>
          <p:nvPr>
            <p:ph idx="1"/>
          </p:nvPr>
        </p:nvSpPr>
        <p:spPr>
          <a:xfrm>
            <a:off x="648930" y="2438400"/>
            <a:ext cx="4944151" cy="3785419"/>
          </a:xfrm>
        </p:spPr>
        <p:txBody>
          <a:bodyPr>
            <a:normAutofit/>
          </a:bodyPr>
          <a:lstStyle/>
          <a:p>
            <a:r>
              <a:rPr lang="en-GB" sz="2400"/>
              <a:t>Structured data is data that depends on a data model and resides in a fixed field within a record. As such, it’s often easy to store structured data in tables within databases or Excel files (figure 1.1). SQL, or Structured Query Language, is the preferred way to manage and query data that resides in databases.</a:t>
            </a:r>
          </a:p>
        </p:txBody>
      </p:sp>
      <p:sp>
        <p:nvSpPr>
          <p:cNvPr id="18" name="Rectangle 17">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486BDF3-3A11-4517-8740-6381126CBC37}"/>
              </a:ext>
            </a:extLst>
          </p:cNvPr>
          <p:cNvPicPr>
            <a:picLocks noChangeAspect="1"/>
          </p:cNvPicPr>
          <p:nvPr/>
        </p:nvPicPr>
        <p:blipFill>
          <a:blip r:embed="rId2"/>
          <a:stretch>
            <a:fillRect/>
          </a:stretch>
        </p:blipFill>
        <p:spPr>
          <a:xfrm>
            <a:off x="6692630" y="1079770"/>
            <a:ext cx="4850439" cy="4455267"/>
          </a:xfrm>
          <a:prstGeom prst="rect">
            <a:avLst/>
          </a:prstGeom>
          <a:effectLst/>
        </p:spPr>
      </p:pic>
      <p:sp>
        <p:nvSpPr>
          <p:cNvPr id="4" name="Slide Number Placeholder 3">
            <a:extLst>
              <a:ext uri="{FF2B5EF4-FFF2-40B4-BE49-F238E27FC236}">
                <a16:creationId xmlns:a16="http://schemas.microsoft.com/office/drawing/2014/main" id="{6B578D11-1E90-7EFE-1CD0-080CBEF5851C}"/>
              </a:ext>
            </a:extLst>
          </p:cNvPr>
          <p:cNvSpPr>
            <a:spLocks noGrp="1"/>
          </p:cNvSpPr>
          <p:nvPr>
            <p:ph type="sldNum" sz="quarter" idx="12"/>
          </p:nvPr>
        </p:nvSpPr>
        <p:spPr>
          <a:xfrm>
            <a:off x="10356782" y="6356350"/>
            <a:ext cx="997017" cy="365125"/>
          </a:xfrm>
        </p:spPr>
        <p:txBody>
          <a:bodyPr>
            <a:normAutofit/>
          </a:bodyPr>
          <a:lstStyle/>
          <a:p>
            <a:pPr>
              <a:spcAft>
                <a:spcPts val="600"/>
              </a:spcAft>
            </a:pPr>
            <a:fld id="{450936E2-4E32-4B25-89D4-F368E54952C6}" type="slidenum">
              <a:rPr lang="en-GB">
                <a:solidFill>
                  <a:srgbClr val="404040"/>
                </a:solidFill>
              </a:rPr>
              <a:pPr>
                <a:spcAft>
                  <a:spcPts val="600"/>
                </a:spcAft>
              </a:pPr>
              <a:t>7</a:t>
            </a:fld>
            <a:endParaRPr lang="en-GB">
              <a:solidFill>
                <a:srgbClr val="404040"/>
              </a:solidFill>
            </a:endParaRPr>
          </a:p>
        </p:txBody>
      </p:sp>
    </p:spTree>
    <p:extLst>
      <p:ext uri="{BB962C8B-B14F-4D97-AF65-F5344CB8AC3E}">
        <p14:creationId xmlns:p14="http://schemas.microsoft.com/office/powerpoint/2010/main" val="2662946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20ED2-F78E-9134-A33F-F0A8C6C60376}"/>
              </a:ext>
            </a:extLst>
          </p:cNvPr>
          <p:cNvSpPr>
            <a:spLocks noGrp="1"/>
          </p:cNvSpPr>
          <p:nvPr>
            <p:ph type="title"/>
          </p:nvPr>
        </p:nvSpPr>
        <p:spPr>
          <a:xfrm>
            <a:off x="648929" y="629266"/>
            <a:ext cx="4944152" cy="1622321"/>
          </a:xfrm>
        </p:spPr>
        <p:txBody>
          <a:bodyPr>
            <a:normAutofit/>
          </a:bodyPr>
          <a:lstStyle/>
          <a:p>
            <a:r>
              <a:rPr lang="en-GB" b="1" dirty="0"/>
              <a:t>Unstructured data</a:t>
            </a:r>
            <a:endParaRPr lang="en-GB" b="1"/>
          </a:p>
        </p:txBody>
      </p:sp>
      <p:sp>
        <p:nvSpPr>
          <p:cNvPr id="3" name="Content Placeholder 2">
            <a:extLst>
              <a:ext uri="{FF2B5EF4-FFF2-40B4-BE49-F238E27FC236}">
                <a16:creationId xmlns:a16="http://schemas.microsoft.com/office/drawing/2014/main" id="{25AA1C6F-78FC-6FE6-EE60-752F7D683849}"/>
              </a:ext>
            </a:extLst>
          </p:cNvPr>
          <p:cNvSpPr>
            <a:spLocks noGrp="1"/>
          </p:cNvSpPr>
          <p:nvPr>
            <p:ph idx="1"/>
          </p:nvPr>
        </p:nvSpPr>
        <p:spPr>
          <a:xfrm>
            <a:off x="648930" y="2438400"/>
            <a:ext cx="4944151" cy="3785419"/>
          </a:xfrm>
        </p:spPr>
        <p:txBody>
          <a:bodyPr>
            <a:normAutofit/>
          </a:bodyPr>
          <a:lstStyle/>
          <a:p>
            <a:r>
              <a:rPr lang="en-GB" sz="2200"/>
              <a:t>Unstructured data is data that isn’t easy to fit into a data model because the content is context-specific or varying. One example of unstructured data is your regular email (figure 1.2). Although email contains structured elements such as the sender, title, and body text, it’s a challenge to find the number of people who have written an email complaint about a specific employee because so many ways exist to refer to a person, for example</a:t>
            </a:r>
          </a:p>
        </p:txBody>
      </p:sp>
      <p:sp>
        <p:nvSpPr>
          <p:cNvPr id="11" name="Rectangle 10">
            <a:extLst>
              <a:ext uri="{FF2B5EF4-FFF2-40B4-BE49-F238E27FC236}">
                <a16:creationId xmlns:a16="http://schemas.microsoft.com/office/drawing/2014/main" id="{46F7435D-E3DB-47B1-BA61-B00ACC83A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2950" y="0"/>
            <a:ext cx="6099050"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9">
            <a:extLst>
              <a:ext uri="{FF2B5EF4-FFF2-40B4-BE49-F238E27FC236}">
                <a16:creationId xmlns:a16="http://schemas.microsoft.com/office/drawing/2014/main" id="{F263A0B5-F8C4-4116-809F-78A768EA79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77582" y="557784"/>
            <a:ext cx="513020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Graphical user interface, text, application, email&#10;&#10;Description automatically generated">
            <a:extLst>
              <a:ext uri="{FF2B5EF4-FFF2-40B4-BE49-F238E27FC236}">
                <a16:creationId xmlns:a16="http://schemas.microsoft.com/office/drawing/2014/main" id="{B7CABFAB-4C0A-9DDE-78DB-11DF0FA5B5F3}"/>
              </a:ext>
            </a:extLst>
          </p:cNvPr>
          <p:cNvPicPr>
            <a:picLocks noChangeAspect="1"/>
          </p:cNvPicPr>
          <p:nvPr/>
        </p:nvPicPr>
        <p:blipFill>
          <a:blip r:embed="rId2"/>
          <a:stretch>
            <a:fillRect/>
          </a:stretch>
        </p:blipFill>
        <p:spPr>
          <a:xfrm>
            <a:off x="6904709" y="1547653"/>
            <a:ext cx="4475531" cy="3759446"/>
          </a:xfrm>
          <a:prstGeom prst="rect">
            <a:avLst/>
          </a:prstGeom>
          <a:effectLst/>
        </p:spPr>
      </p:pic>
      <p:sp>
        <p:nvSpPr>
          <p:cNvPr id="4" name="Slide Number Placeholder 3">
            <a:extLst>
              <a:ext uri="{FF2B5EF4-FFF2-40B4-BE49-F238E27FC236}">
                <a16:creationId xmlns:a16="http://schemas.microsoft.com/office/drawing/2014/main" id="{8D07D73F-4887-53BC-759E-AE3B1624B905}"/>
              </a:ext>
            </a:extLst>
          </p:cNvPr>
          <p:cNvSpPr>
            <a:spLocks noGrp="1"/>
          </p:cNvSpPr>
          <p:nvPr>
            <p:ph type="sldNum" sz="quarter" idx="12"/>
          </p:nvPr>
        </p:nvSpPr>
        <p:spPr>
          <a:xfrm>
            <a:off x="10356782" y="6356350"/>
            <a:ext cx="997017" cy="365125"/>
          </a:xfrm>
        </p:spPr>
        <p:txBody>
          <a:bodyPr>
            <a:normAutofit/>
          </a:bodyPr>
          <a:lstStyle/>
          <a:p>
            <a:pPr>
              <a:spcAft>
                <a:spcPts val="600"/>
              </a:spcAft>
            </a:pPr>
            <a:fld id="{450936E2-4E32-4B25-89D4-F368E54952C6}" type="slidenum">
              <a:rPr lang="en-GB">
                <a:solidFill>
                  <a:srgbClr val="404040"/>
                </a:solidFill>
              </a:rPr>
              <a:pPr>
                <a:spcAft>
                  <a:spcPts val="600"/>
                </a:spcAft>
              </a:pPr>
              <a:t>8</a:t>
            </a:fld>
            <a:endParaRPr lang="en-GB">
              <a:solidFill>
                <a:srgbClr val="404040"/>
              </a:solidFill>
            </a:endParaRPr>
          </a:p>
        </p:txBody>
      </p:sp>
    </p:spTree>
    <p:extLst>
      <p:ext uri="{BB962C8B-B14F-4D97-AF65-F5344CB8AC3E}">
        <p14:creationId xmlns:p14="http://schemas.microsoft.com/office/powerpoint/2010/main" val="23840494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CF79E-1967-7C2A-629B-7287B7F1EA99}"/>
              </a:ext>
            </a:extLst>
          </p:cNvPr>
          <p:cNvSpPr>
            <a:spLocks noGrp="1"/>
          </p:cNvSpPr>
          <p:nvPr>
            <p:ph type="title"/>
          </p:nvPr>
        </p:nvSpPr>
        <p:spPr/>
        <p:txBody>
          <a:bodyPr/>
          <a:lstStyle/>
          <a:p>
            <a:pPr algn="ctr"/>
            <a:r>
              <a:rPr lang="en-GB" b="1" dirty="0"/>
              <a:t>Natural language</a:t>
            </a:r>
          </a:p>
        </p:txBody>
      </p:sp>
      <p:sp>
        <p:nvSpPr>
          <p:cNvPr id="3" name="Content Placeholder 2">
            <a:extLst>
              <a:ext uri="{FF2B5EF4-FFF2-40B4-BE49-F238E27FC236}">
                <a16:creationId xmlns:a16="http://schemas.microsoft.com/office/drawing/2014/main" id="{FCF8AB59-9951-67BF-9F30-9BC294989BE8}"/>
              </a:ext>
            </a:extLst>
          </p:cNvPr>
          <p:cNvSpPr>
            <a:spLocks noGrp="1"/>
          </p:cNvSpPr>
          <p:nvPr>
            <p:ph idx="1"/>
          </p:nvPr>
        </p:nvSpPr>
        <p:spPr/>
        <p:txBody>
          <a:bodyPr/>
          <a:lstStyle/>
          <a:p>
            <a:r>
              <a:rPr lang="en-GB" dirty="0"/>
              <a:t>Natural language is a special type of unstructured data; it’s challenging to process because it requires knowledge of specific data science techniques and linguistics.</a:t>
            </a:r>
          </a:p>
          <a:p>
            <a:r>
              <a:rPr lang="en-GB" dirty="0"/>
              <a:t>The natural language processing community has had success in entity recognition, topic recognition, summarization, text completion, and sentiment analysis, but models trained in one domain don’t generalize well to other domains. Even state-of-the-art techniques aren’t able to decipher the meaning of every piece of text.</a:t>
            </a:r>
          </a:p>
        </p:txBody>
      </p:sp>
      <p:sp>
        <p:nvSpPr>
          <p:cNvPr id="4" name="Slide Number Placeholder 3">
            <a:extLst>
              <a:ext uri="{FF2B5EF4-FFF2-40B4-BE49-F238E27FC236}">
                <a16:creationId xmlns:a16="http://schemas.microsoft.com/office/drawing/2014/main" id="{AB283020-B581-BE81-A4B7-9E5FF2D90D5E}"/>
              </a:ext>
            </a:extLst>
          </p:cNvPr>
          <p:cNvSpPr>
            <a:spLocks noGrp="1"/>
          </p:cNvSpPr>
          <p:nvPr>
            <p:ph type="sldNum" sz="quarter" idx="12"/>
          </p:nvPr>
        </p:nvSpPr>
        <p:spPr/>
        <p:txBody>
          <a:bodyPr/>
          <a:lstStyle/>
          <a:p>
            <a:fld id="{450936E2-4E32-4B25-89D4-F368E54952C6}" type="slidenum">
              <a:rPr lang="en-GB" smtClean="0"/>
              <a:t>9</a:t>
            </a:fld>
            <a:endParaRPr lang="en-GB"/>
          </a:p>
        </p:txBody>
      </p:sp>
    </p:spTree>
    <p:extLst>
      <p:ext uri="{BB962C8B-B14F-4D97-AF65-F5344CB8AC3E}">
        <p14:creationId xmlns:p14="http://schemas.microsoft.com/office/powerpoint/2010/main" val="10532029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501D7E2E2787B4F907108726FA3A752" ma:contentTypeVersion="0" ma:contentTypeDescription="Create a new document." ma:contentTypeScope="" ma:versionID="13b416a70726948601699b9c14d9007d">
  <xsd:schema xmlns:xsd="http://www.w3.org/2001/XMLSchema" xmlns:xs="http://www.w3.org/2001/XMLSchema" xmlns:p="http://schemas.microsoft.com/office/2006/metadata/properties" targetNamespace="http://schemas.microsoft.com/office/2006/metadata/properties" ma:root="true" ma:fieldsID="b764bea3eb9b1a5be8fd57fac5fb459b">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621CB7F-F153-4697-8B64-DA94C299BF13}"/>
</file>

<file path=customXml/itemProps2.xml><?xml version="1.0" encoding="utf-8"?>
<ds:datastoreItem xmlns:ds="http://schemas.openxmlformats.org/officeDocument/2006/customXml" ds:itemID="{C1602C31-E36D-4C6C-9A65-21A841E0BD3D}"/>
</file>

<file path=docProps/app.xml><?xml version="1.0" encoding="utf-8"?>
<Properties xmlns="http://schemas.openxmlformats.org/officeDocument/2006/extended-properties" xmlns:vt="http://schemas.openxmlformats.org/officeDocument/2006/docPropsVTypes">
  <Template>Gallery</Template>
  <TotalTime>378</TotalTime>
  <Words>1974</Words>
  <Application>Microsoft Office PowerPoint</Application>
  <PresentationFormat>Widescreen</PresentationFormat>
  <Paragraphs>108</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Fundamentals of Data Science</vt:lpstr>
      <vt:lpstr>This chapter covers:</vt:lpstr>
      <vt:lpstr>Defining data science</vt:lpstr>
      <vt:lpstr>Defining Big data</vt:lpstr>
      <vt:lpstr>Benefits and uses of data science and big data</vt:lpstr>
      <vt:lpstr>Facets of data</vt:lpstr>
      <vt:lpstr>Structured data</vt:lpstr>
      <vt:lpstr>Unstructured data</vt:lpstr>
      <vt:lpstr>Natural language</vt:lpstr>
      <vt:lpstr>Machine-generated data</vt:lpstr>
      <vt:lpstr>Graph-based or network data</vt:lpstr>
      <vt:lpstr>PowerPoint Presentation</vt:lpstr>
      <vt:lpstr>Audio, image, and video</vt:lpstr>
      <vt:lpstr>Streaming data</vt:lpstr>
      <vt:lpstr>The data science process</vt:lpstr>
      <vt:lpstr>The big data ecosystem and data science</vt:lpstr>
      <vt:lpstr>PowerPoint Presentation</vt:lpstr>
      <vt:lpstr>Distributed file systems</vt:lpstr>
      <vt:lpstr>Distributed programming framework</vt:lpstr>
      <vt:lpstr>Data integration framework</vt:lpstr>
      <vt:lpstr>Machine learning frameworks</vt:lpstr>
      <vt:lpstr>NoSQL databases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Data Science</dc:title>
  <dc:creator>Dr. Nadeem Ali. Eladaileh</dc:creator>
  <cp:lastModifiedBy>Dr. Nadeem Ali. Eladaileh</cp:lastModifiedBy>
  <cp:revision>1</cp:revision>
  <dcterms:created xsi:type="dcterms:W3CDTF">2022-10-19T15:37:22Z</dcterms:created>
  <dcterms:modified xsi:type="dcterms:W3CDTF">2023-02-27T09:43:40Z</dcterms:modified>
</cp:coreProperties>
</file>