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sldIdLst>
    <p:sldId id="256" r:id="rId4"/>
    <p:sldId id="257" r:id="rId5"/>
    <p:sldId id="282" r:id="rId6"/>
    <p:sldId id="283" r:id="rId7"/>
    <p:sldId id="284" r:id="rId8"/>
    <p:sldId id="286" r:id="rId9"/>
    <p:sldId id="285"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deem Ali. Eladaileh" userId="a9df04a0-d5d7-4210-a1a6-ba57034a4862" providerId="ADAL" clId="{EABBA25C-F4A2-4890-801D-691DAD8576CD}"/>
    <pc:docChg chg="addSld">
      <pc:chgData name="Dr. Nadeem Ali. Eladaileh" userId="a9df04a0-d5d7-4210-a1a6-ba57034a4862" providerId="ADAL" clId="{EABBA25C-F4A2-4890-801D-691DAD8576CD}" dt="2022-12-18T07:57:02.747" v="1" actId="680"/>
      <pc:docMkLst>
        <pc:docMk/>
      </pc:docMkLst>
      <pc:sldChg chg="new">
        <pc:chgData name="Dr. Nadeem Ali. Eladaileh" userId="a9df04a0-d5d7-4210-a1a6-ba57034a4862" providerId="ADAL" clId="{EABBA25C-F4A2-4890-801D-691DAD8576CD}" dt="2022-12-03T19:38:31.049" v="0" actId="680"/>
        <pc:sldMkLst>
          <pc:docMk/>
          <pc:sldMk cId="2369222265" sldId="299"/>
        </pc:sldMkLst>
      </pc:sldChg>
      <pc:sldChg chg="new">
        <pc:chgData name="Dr. Nadeem Ali. Eladaileh" userId="a9df04a0-d5d7-4210-a1a6-ba57034a4862" providerId="ADAL" clId="{EABBA25C-F4A2-4890-801D-691DAD8576CD}" dt="2022-12-18T07:57:02.747" v="1" actId="680"/>
        <pc:sldMkLst>
          <pc:docMk/>
          <pc:sldMk cId="2292753045" sldId="301"/>
        </pc:sldMkLst>
      </pc:sldChg>
    </pc:docChg>
  </pc:docChgLst>
  <pc:docChgLst>
    <pc:chgData name="Dr. Nadeem Ali. Eladaileh" userId="a9df04a0-d5d7-4210-a1a6-ba57034a4862" providerId="ADAL" clId="{1ADB99A3-229A-4FFC-8A27-00843FF77040}"/>
    <pc:docChg chg="delSld">
      <pc:chgData name="Dr. Nadeem Ali. Eladaileh" userId="a9df04a0-d5d7-4210-a1a6-ba57034a4862" providerId="ADAL" clId="{1ADB99A3-229A-4FFC-8A27-00843FF77040}" dt="2023-02-27T09:44:45.354" v="0" actId="47"/>
      <pc:docMkLst>
        <pc:docMk/>
      </pc:docMkLst>
      <pc:sldChg chg="del">
        <pc:chgData name="Dr. Nadeem Ali. Eladaileh" userId="a9df04a0-d5d7-4210-a1a6-ba57034a4862" providerId="ADAL" clId="{1ADB99A3-229A-4FFC-8A27-00843FF77040}" dt="2023-02-27T09:44:45.354" v="0" actId="47"/>
        <pc:sldMkLst>
          <pc:docMk/>
          <pc:sldMk cId="2292753045" sldId="301"/>
        </pc:sldMkLst>
      </pc:sldChg>
    </pc:docChg>
  </pc:docChgLst>
  <pc:docChgLst>
    <pc:chgData name="عمر محمد ثلجي المواجده" userId="925a55a5-1049-44fe-8d4e-ec31242f068c" providerId="ADAL" clId="{658EA022-BC8B-C54E-A48E-B817A75C30B8}"/>
    <pc:docChg chg="modSld">
      <pc:chgData name="عمر محمد ثلجي المواجده" userId="925a55a5-1049-44fe-8d4e-ec31242f068c" providerId="ADAL" clId="{658EA022-BC8B-C54E-A48E-B817A75C30B8}" dt="2024-04-02T12:17:48.209" v="1" actId="1076"/>
      <pc:docMkLst>
        <pc:docMk/>
      </pc:docMkLst>
      <pc:sldChg chg="modSp">
        <pc:chgData name="عمر محمد ثلجي المواجده" userId="925a55a5-1049-44fe-8d4e-ec31242f068c" providerId="ADAL" clId="{658EA022-BC8B-C54E-A48E-B817A75C30B8}" dt="2024-04-02T12:17:48.209" v="1" actId="1076"/>
        <pc:sldMkLst>
          <pc:docMk/>
          <pc:sldMk cId="1723403228" sldId="282"/>
        </pc:sldMkLst>
        <pc:spChg chg="mod">
          <ac:chgData name="عمر محمد ثلجي المواجده" userId="925a55a5-1049-44fe-8d4e-ec31242f068c" providerId="ADAL" clId="{658EA022-BC8B-C54E-A48E-B817A75C30B8}" dt="2024-04-02T12:17:48.209" v="1" actId="1076"/>
          <ac:spMkLst>
            <pc:docMk/>
            <pc:sldMk cId="1723403228" sldId="282"/>
            <ac:spMk id="10" creationId="{A5CDAE27-E276-0B93-7C0E-A9CB40761C88}"/>
          </ac:spMkLst>
        </pc:spChg>
      </pc:sldChg>
    </pc:docChg>
  </pc:docChgLst>
  <pc:docChgLst>
    <pc:chgData name="Dr. Nadeem Ali. Eladaileh" userId="a9df04a0-d5d7-4210-a1a6-ba57034a4862" providerId="ADAL" clId="{B0AC3185-0EA2-4F80-B508-6ACE006AD494}"/>
    <pc:docChg chg="undo custSel addSld delSld modSld">
      <pc:chgData name="Dr. Nadeem Ali. Eladaileh" userId="a9df04a0-d5d7-4210-a1a6-ba57034a4862" providerId="ADAL" clId="{B0AC3185-0EA2-4F80-B508-6ACE006AD494}" dt="2022-12-06T09:07:00.131" v="554" actId="1076"/>
      <pc:docMkLst>
        <pc:docMk/>
      </pc:docMkLst>
      <pc:sldChg chg="modSp add del mod">
        <pc:chgData name="Dr. Nadeem Ali. Eladaileh" userId="a9df04a0-d5d7-4210-a1a6-ba57034a4862" providerId="ADAL" clId="{B0AC3185-0EA2-4F80-B508-6ACE006AD494}" dt="2022-12-01T09:01:42.651" v="505" actId="20577"/>
        <pc:sldMkLst>
          <pc:docMk/>
          <pc:sldMk cId="2702969223" sldId="256"/>
        </pc:sldMkLst>
        <pc:spChg chg="mod">
          <ac:chgData name="Dr. Nadeem Ali. Eladaileh" userId="a9df04a0-d5d7-4210-a1a6-ba57034a4862" providerId="ADAL" clId="{B0AC3185-0EA2-4F80-B508-6ACE006AD494}" dt="2022-12-01T09:01:42.651" v="505" actId="20577"/>
          <ac:spMkLst>
            <pc:docMk/>
            <pc:sldMk cId="2702969223" sldId="256"/>
            <ac:spMk id="3" creationId="{026A4FE1-265F-CA46-8E69-489651B599CC}"/>
          </ac:spMkLst>
        </pc:spChg>
      </pc:sldChg>
      <pc:sldChg chg="modSp add del mod">
        <pc:chgData name="Dr. Nadeem Ali. Eladaileh" userId="a9df04a0-d5d7-4210-a1a6-ba57034a4862" providerId="ADAL" clId="{B0AC3185-0EA2-4F80-B508-6ACE006AD494}" dt="2022-12-01T07:23:47.466" v="39" actId="47"/>
        <pc:sldMkLst>
          <pc:docMk/>
          <pc:sldMk cId="105598118" sldId="257"/>
        </pc:sldMkLst>
        <pc:spChg chg="mod">
          <ac:chgData name="Dr. Nadeem Ali. Eladaileh" userId="a9df04a0-d5d7-4210-a1a6-ba57034a4862" providerId="ADAL" clId="{B0AC3185-0EA2-4F80-B508-6ACE006AD494}" dt="2022-12-01T07:23:05.196" v="12" actId="20577"/>
          <ac:spMkLst>
            <pc:docMk/>
            <pc:sldMk cId="105598118" sldId="257"/>
            <ac:spMk id="3" creationId="{A319D121-B5E0-CA79-1471-2087F9DB565A}"/>
          </ac:spMkLst>
        </pc:spChg>
      </pc:sldChg>
      <pc:sldChg chg="del">
        <pc:chgData name="Dr. Nadeem Ali. Eladaileh" userId="a9df04a0-d5d7-4210-a1a6-ba57034a4862" providerId="ADAL" clId="{B0AC3185-0EA2-4F80-B508-6ACE006AD494}" dt="2022-12-01T07:23:41.817" v="13" actId="47"/>
        <pc:sldMkLst>
          <pc:docMk/>
          <pc:sldMk cId="1789285850" sldId="258"/>
        </pc:sldMkLst>
      </pc:sldChg>
      <pc:sldChg chg="del">
        <pc:chgData name="Dr. Nadeem Ali. Eladaileh" userId="a9df04a0-d5d7-4210-a1a6-ba57034a4862" providerId="ADAL" clId="{B0AC3185-0EA2-4F80-B508-6ACE006AD494}" dt="2022-12-01T07:23:42.298" v="14" actId="47"/>
        <pc:sldMkLst>
          <pc:docMk/>
          <pc:sldMk cId="2886912910" sldId="259"/>
        </pc:sldMkLst>
      </pc:sldChg>
      <pc:sldChg chg="del">
        <pc:chgData name="Dr. Nadeem Ali. Eladaileh" userId="a9df04a0-d5d7-4210-a1a6-ba57034a4862" providerId="ADAL" clId="{B0AC3185-0EA2-4F80-B508-6ACE006AD494}" dt="2022-12-01T07:23:42.330" v="15" actId="47"/>
        <pc:sldMkLst>
          <pc:docMk/>
          <pc:sldMk cId="1576096900" sldId="260"/>
        </pc:sldMkLst>
      </pc:sldChg>
      <pc:sldChg chg="del">
        <pc:chgData name="Dr. Nadeem Ali. Eladaileh" userId="a9df04a0-d5d7-4210-a1a6-ba57034a4862" providerId="ADAL" clId="{B0AC3185-0EA2-4F80-B508-6ACE006AD494}" dt="2022-12-01T07:23:42.376" v="16" actId="47"/>
        <pc:sldMkLst>
          <pc:docMk/>
          <pc:sldMk cId="181217902" sldId="261"/>
        </pc:sldMkLst>
      </pc:sldChg>
      <pc:sldChg chg="del">
        <pc:chgData name="Dr. Nadeem Ali. Eladaileh" userId="a9df04a0-d5d7-4210-a1a6-ba57034a4862" providerId="ADAL" clId="{B0AC3185-0EA2-4F80-B508-6ACE006AD494}" dt="2022-12-01T07:23:42.424" v="17" actId="47"/>
        <pc:sldMkLst>
          <pc:docMk/>
          <pc:sldMk cId="1021022940" sldId="262"/>
        </pc:sldMkLst>
      </pc:sldChg>
      <pc:sldChg chg="del">
        <pc:chgData name="Dr. Nadeem Ali. Eladaileh" userId="a9df04a0-d5d7-4210-a1a6-ba57034a4862" providerId="ADAL" clId="{B0AC3185-0EA2-4F80-B508-6ACE006AD494}" dt="2022-12-01T07:23:42.440" v="18" actId="47"/>
        <pc:sldMkLst>
          <pc:docMk/>
          <pc:sldMk cId="3475813785" sldId="263"/>
        </pc:sldMkLst>
      </pc:sldChg>
      <pc:sldChg chg="del">
        <pc:chgData name="Dr. Nadeem Ali. Eladaileh" userId="a9df04a0-d5d7-4210-a1a6-ba57034a4862" providerId="ADAL" clId="{B0AC3185-0EA2-4F80-B508-6ACE006AD494}" dt="2022-12-01T07:23:42.486" v="19" actId="47"/>
        <pc:sldMkLst>
          <pc:docMk/>
          <pc:sldMk cId="3830126376" sldId="264"/>
        </pc:sldMkLst>
      </pc:sldChg>
      <pc:sldChg chg="del">
        <pc:chgData name="Dr. Nadeem Ali. Eladaileh" userId="a9df04a0-d5d7-4210-a1a6-ba57034a4862" providerId="ADAL" clId="{B0AC3185-0EA2-4F80-B508-6ACE006AD494}" dt="2022-12-01T07:23:42.502" v="20" actId="47"/>
        <pc:sldMkLst>
          <pc:docMk/>
          <pc:sldMk cId="4144111829" sldId="265"/>
        </pc:sldMkLst>
      </pc:sldChg>
      <pc:sldChg chg="del">
        <pc:chgData name="Dr. Nadeem Ali. Eladaileh" userId="a9df04a0-d5d7-4210-a1a6-ba57034a4862" providerId="ADAL" clId="{B0AC3185-0EA2-4F80-B508-6ACE006AD494}" dt="2022-12-01T07:23:42.565" v="21" actId="47"/>
        <pc:sldMkLst>
          <pc:docMk/>
          <pc:sldMk cId="1331540222" sldId="266"/>
        </pc:sldMkLst>
      </pc:sldChg>
      <pc:sldChg chg="del">
        <pc:chgData name="Dr. Nadeem Ali. Eladaileh" userId="a9df04a0-d5d7-4210-a1a6-ba57034a4862" providerId="ADAL" clId="{B0AC3185-0EA2-4F80-B508-6ACE006AD494}" dt="2022-12-01T07:23:42.565" v="22" actId="47"/>
        <pc:sldMkLst>
          <pc:docMk/>
          <pc:sldMk cId="800218764" sldId="267"/>
        </pc:sldMkLst>
      </pc:sldChg>
      <pc:sldChg chg="del">
        <pc:chgData name="Dr. Nadeem Ali. Eladaileh" userId="a9df04a0-d5d7-4210-a1a6-ba57034a4862" providerId="ADAL" clId="{B0AC3185-0EA2-4F80-B508-6ACE006AD494}" dt="2022-12-01T07:23:42.596" v="23" actId="47"/>
        <pc:sldMkLst>
          <pc:docMk/>
          <pc:sldMk cId="3379553702" sldId="268"/>
        </pc:sldMkLst>
      </pc:sldChg>
      <pc:sldChg chg="del">
        <pc:chgData name="Dr. Nadeem Ali. Eladaileh" userId="a9df04a0-d5d7-4210-a1a6-ba57034a4862" providerId="ADAL" clId="{B0AC3185-0EA2-4F80-B508-6ACE006AD494}" dt="2022-12-01T07:23:42.675" v="25" actId="47"/>
        <pc:sldMkLst>
          <pc:docMk/>
          <pc:sldMk cId="839501617" sldId="269"/>
        </pc:sldMkLst>
      </pc:sldChg>
      <pc:sldChg chg="del">
        <pc:chgData name="Dr. Nadeem Ali. Eladaileh" userId="a9df04a0-d5d7-4210-a1a6-ba57034a4862" providerId="ADAL" clId="{B0AC3185-0EA2-4F80-B508-6ACE006AD494}" dt="2022-12-01T07:23:43.130" v="26" actId="47"/>
        <pc:sldMkLst>
          <pc:docMk/>
          <pc:sldMk cId="191495659" sldId="270"/>
        </pc:sldMkLst>
      </pc:sldChg>
      <pc:sldChg chg="del">
        <pc:chgData name="Dr. Nadeem Ali. Eladaileh" userId="a9df04a0-d5d7-4210-a1a6-ba57034a4862" providerId="ADAL" clId="{B0AC3185-0EA2-4F80-B508-6ACE006AD494}" dt="2022-12-01T07:23:43.302" v="27" actId="47"/>
        <pc:sldMkLst>
          <pc:docMk/>
          <pc:sldMk cId="3935936311" sldId="271"/>
        </pc:sldMkLst>
      </pc:sldChg>
      <pc:sldChg chg="del">
        <pc:chgData name="Dr. Nadeem Ali. Eladaileh" userId="a9df04a0-d5d7-4210-a1a6-ba57034a4862" providerId="ADAL" clId="{B0AC3185-0EA2-4F80-B508-6ACE006AD494}" dt="2022-12-01T07:23:43.459" v="28" actId="47"/>
        <pc:sldMkLst>
          <pc:docMk/>
          <pc:sldMk cId="4163388594" sldId="272"/>
        </pc:sldMkLst>
      </pc:sldChg>
      <pc:sldChg chg="del">
        <pc:chgData name="Dr. Nadeem Ali. Eladaileh" userId="a9df04a0-d5d7-4210-a1a6-ba57034a4862" providerId="ADAL" clId="{B0AC3185-0EA2-4F80-B508-6ACE006AD494}" dt="2022-12-01T07:23:43.632" v="29" actId="47"/>
        <pc:sldMkLst>
          <pc:docMk/>
          <pc:sldMk cId="2858615861" sldId="273"/>
        </pc:sldMkLst>
      </pc:sldChg>
      <pc:sldChg chg="del">
        <pc:chgData name="Dr. Nadeem Ali. Eladaileh" userId="a9df04a0-d5d7-4210-a1a6-ba57034a4862" providerId="ADAL" clId="{B0AC3185-0EA2-4F80-B508-6ACE006AD494}" dt="2022-12-01T07:23:43.788" v="30" actId="47"/>
        <pc:sldMkLst>
          <pc:docMk/>
          <pc:sldMk cId="3312153962" sldId="274"/>
        </pc:sldMkLst>
      </pc:sldChg>
      <pc:sldChg chg="del">
        <pc:chgData name="Dr. Nadeem Ali. Eladaileh" userId="a9df04a0-d5d7-4210-a1a6-ba57034a4862" providerId="ADAL" clId="{B0AC3185-0EA2-4F80-B508-6ACE006AD494}" dt="2022-12-01T07:23:43.930" v="31" actId="47"/>
        <pc:sldMkLst>
          <pc:docMk/>
          <pc:sldMk cId="1818488125" sldId="275"/>
        </pc:sldMkLst>
      </pc:sldChg>
      <pc:sldChg chg="del">
        <pc:chgData name="Dr. Nadeem Ali. Eladaileh" userId="a9df04a0-d5d7-4210-a1a6-ba57034a4862" providerId="ADAL" clId="{B0AC3185-0EA2-4F80-B508-6ACE006AD494}" dt="2022-12-01T07:23:44.104" v="32" actId="47"/>
        <pc:sldMkLst>
          <pc:docMk/>
          <pc:sldMk cId="2563669363" sldId="276"/>
        </pc:sldMkLst>
      </pc:sldChg>
      <pc:sldChg chg="del">
        <pc:chgData name="Dr. Nadeem Ali. Eladaileh" userId="a9df04a0-d5d7-4210-a1a6-ba57034a4862" providerId="ADAL" clId="{B0AC3185-0EA2-4F80-B508-6ACE006AD494}" dt="2022-12-01T07:23:44.262" v="33" actId="47"/>
        <pc:sldMkLst>
          <pc:docMk/>
          <pc:sldMk cId="487393811" sldId="278"/>
        </pc:sldMkLst>
      </pc:sldChg>
      <pc:sldChg chg="del">
        <pc:chgData name="Dr. Nadeem Ali. Eladaileh" userId="a9df04a0-d5d7-4210-a1a6-ba57034a4862" providerId="ADAL" clId="{B0AC3185-0EA2-4F80-B508-6ACE006AD494}" dt="2022-12-01T07:23:44.435" v="34" actId="47"/>
        <pc:sldMkLst>
          <pc:docMk/>
          <pc:sldMk cId="843386233" sldId="281"/>
        </pc:sldMkLst>
      </pc:sldChg>
      <pc:sldChg chg="addSp delSp modSp add del mod modClrScheme chgLayout">
        <pc:chgData name="Dr. Nadeem Ali. Eladaileh" userId="a9df04a0-d5d7-4210-a1a6-ba57034a4862" providerId="ADAL" clId="{B0AC3185-0EA2-4F80-B508-6ACE006AD494}" dt="2022-12-01T07:29:12.438" v="145" actId="20577"/>
        <pc:sldMkLst>
          <pc:docMk/>
          <pc:sldMk cId="1723403228" sldId="282"/>
        </pc:sldMkLst>
        <pc:spChg chg="del mod ord">
          <ac:chgData name="Dr. Nadeem Ali. Eladaileh" userId="a9df04a0-d5d7-4210-a1a6-ba57034a4862" providerId="ADAL" clId="{B0AC3185-0EA2-4F80-B508-6ACE006AD494}" dt="2022-12-01T07:28:25.249" v="118" actId="478"/>
          <ac:spMkLst>
            <pc:docMk/>
            <pc:sldMk cId="1723403228" sldId="282"/>
            <ac:spMk id="2" creationId="{CFBE065A-1BAF-3D61-1EBD-BA76DD8397A7}"/>
          </ac:spMkLst>
        </pc:spChg>
        <pc:spChg chg="del mod">
          <ac:chgData name="Dr. Nadeem Ali. Eladaileh" userId="a9df04a0-d5d7-4210-a1a6-ba57034a4862" providerId="ADAL" clId="{B0AC3185-0EA2-4F80-B508-6ACE006AD494}" dt="2022-12-01T07:24:41.119" v="47" actId="478"/>
          <ac:spMkLst>
            <pc:docMk/>
            <pc:sldMk cId="1723403228" sldId="282"/>
            <ac:spMk id="3" creationId="{ABD25C22-C219-D3B9-5B89-C5DAD6B95DBC}"/>
          </ac:spMkLst>
        </pc:spChg>
        <pc:spChg chg="mod ord">
          <ac:chgData name="Dr. Nadeem Ali. Eladaileh" userId="a9df04a0-d5d7-4210-a1a6-ba57034a4862" providerId="ADAL" clId="{B0AC3185-0EA2-4F80-B508-6ACE006AD494}" dt="2022-12-01T07:24:59.433" v="50" actId="700"/>
          <ac:spMkLst>
            <pc:docMk/>
            <pc:sldMk cId="1723403228" sldId="282"/>
            <ac:spMk id="5" creationId="{CE7065A7-1723-8FE6-C9E3-3FA4717E535F}"/>
          </ac:spMkLst>
        </pc:spChg>
        <pc:spChg chg="add del mod">
          <ac:chgData name="Dr. Nadeem Ali. Eladaileh" userId="a9df04a0-d5d7-4210-a1a6-ba57034a4862" providerId="ADAL" clId="{B0AC3185-0EA2-4F80-B508-6ACE006AD494}" dt="2022-12-01T07:24:43.486" v="49" actId="478"/>
          <ac:spMkLst>
            <pc:docMk/>
            <pc:sldMk cId="1723403228" sldId="282"/>
            <ac:spMk id="6" creationId="{ABCDEDC7-D0B4-6FFC-DA2F-0C352994CBC3}"/>
          </ac:spMkLst>
        </pc:spChg>
        <pc:spChg chg="add del mod">
          <ac:chgData name="Dr. Nadeem Ali. Eladaileh" userId="a9df04a0-d5d7-4210-a1a6-ba57034a4862" providerId="ADAL" clId="{B0AC3185-0EA2-4F80-B508-6ACE006AD494}" dt="2022-12-01T07:24:42.374" v="48" actId="478"/>
          <ac:spMkLst>
            <pc:docMk/>
            <pc:sldMk cId="1723403228" sldId="282"/>
            <ac:spMk id="9" creationId="{155B07FB-A922-F490-4828-3D7F963BD41A}"/>
          </ac:spMkLst>
        </pc:spChg>
        <pc:spChg chg="add mod ord">
          <ac:chgData name="Dr. Nadeem Ali. Eladaileh" userId="a9df04a0-d5d7-4210-a1a6-ba57034a4862" providerId="ADAL" clId="{B0AC3185-0EA2-4F80-B508-6ACE006AD494}" dt="2022-12-01T07:29:12.438" v="145" actId="20577"/>
          <ac:spMkLst>
            <pc:docMk/>
            <pc:sldMk cId="1723403228" sldId="282"/>
            <ac:spMk id="10" creationId="{A5CDAE27-E276-0B93-7C0E-A9CB40761C88}"/>
          </ac:spMkLst>
        </pc:spChg>
        <pc:spChg chg="add mod">
          <ac:chgData name="Dr. Nadeem Ali. Eladaileh" userId="a9df04a0-d5d7-4210-a1a6-ba57034a4862" providerId="ADAL" clId="{B0AC3185-0EA2-4F80-B508-6ACE006AD494}" dt="2022-12-01T07:28:28.146" v="119" actId="21"/>
          <ac:spMkLst>
            <pc:docMk/>
            <pc:sldMk cId="1723403228" sldId="282"/>
            <ac:spMk id="11" creationId="{B38C065E-6CE9-EAEB-0BD8-92EB7E024767}"/>
          </ac:spMkLst>
        </pc:spChg>
        <pc:spChg chg="add mod">
          <ac:chgData name="Dr. Nadeem Ali. Eladaileh" userId="a9df04a0-d5d7-4210-a1a6-ba57034a4862" providerId="ADAL" clId="{B0AC3185-0EA2-4F80-B508-6ACE006AD494}" dt="2022-12-01T07:28:49.248" v="129" actId="1076"/>
          <ac:spMkLst>
            <pc:docMk/>
            <pc:sldMk cId="1723403228" sldId="282"/>
            <ac:spMk id="13" creationId="{5134119D-FAB4-8574-15A6-4B26440138ED}"/>
          </ac:spMkLst>
        </pc:spChg>
        <pc:picChg chg="del">
          <ac:chgData name="Dr. Nadeem Ali. Eladaileh" userId="a9df04a0-d5d7-4210-a1a6-ba57034a4862" providerId="ADAL" clId="{B0AC3185-0EA2-4F80-B508-6ACE006AD494}" dt="2022-12-01T07:24:39.494" v="45" actId="478"/>
          <ac:picMkLst>
            <pc:docMk/>
            <pc:sldMk cId="1723403228" sldId="282"/>
            <ac:picMk id="7" creationId="{79D1FD5A-5486-ECFC-F1FB-467AD2D45D61}"/>
          </ac:picMkLst>
        </pc:picChg>
      </pc:sldChg>
      <pc:sldChg chg="addSp delSp modSp add mod">
        <pc:chgData name="Dr. Nadeem Ali. Eladaileh" userId="a9df04a0-d5d7-4210-a1a6-ba57034a4862" providerId="ADAL" clId="{B0AC3185-0EA2-4F80-B508-6ACE006AD494}" dt="2022-12-01T07:29:24.529" v="149" actId="27636"/>
        <pc:sldMkLst>
          <pc:docMk/>
          <pc:sldMk cId="2878808286" sldId="283"/>
        </pc:sldMkLst>
        <pc:spChg chg="del mod">
          <ac:chgData name="Dr. Nadeem Ali. Eladaileh" userId="a9df04a0-d5d7-4210-a1a6-ba57034a4862" providerId="ADAL" clId="{B0AC3185-0EA2-4F80-B508-6ACE006AD494}" dt="2022-12-01T07:28:17.190" v="113" actId="21"/>
          <ac:spMkLst>
            <pc:docMk/>
            <pc:sldMk cId="2878808286" sldId="283"/>
            <ac:spMk id="2" creationId="{CFBE065A-1BAF-3D61-1EBD-BA76DD8397A7}"/>
          </ac:spMkLst>
        </pc:spChg>
        <pc:spChg chg="add del mod">
          <ac:chgData name="Dr. Nadeem Ali. Eladaileh" userId="a9df04a0-d5d7-4210-a1a6-ba57034a4862" providerId="ADAL" clId="{B0AC3185-0EA2-4F80-B508-6ACE006AD494}" dt="2022-12-01T07:29:17.262" v="146" actId="478"/>
          <ac:spMkLst>
            <pc:docMk/>
            <pc:sldMk cId="2878808286" sldId="283"/>
            <ac:spMk id="4" creationId="{EA764CED-F1C4-ADBE-F9DD-29F82DE2EFDC}"/>
          </ac:spMkLst>
        </pc:spChg>
        <pc:spChg chg="add mod">
          <ac:chgData name="Dr. Nadeem Ali. Eladaileh" userId="a9df04a0-d5d7-4210-a1a6-ba57034a4862" providerId="ADAL" clId="{B0AC3185-0EA2-4F80-B508-6ACE006AD494}" dt="2022-12-01T07:29:21.534" v="147"/>
          <ac:spMkLst>
            <pc:docMk/>
            <pc:sldMk cId="2878808286" sldId="283"/>
            <ac:spMk id="6" creationId="{87E8A1E0-4412-B6E9-CF7C-807511F016BA}"/>
          </ac:spMkLst>
        </pc:spChg>
        <pc:spChg chg="mod">
          <ac:chgData name="Dr. Nadeem Ali. Eladaileh" userId="a9df04a0-d5d7-4210-a1a6-ba57034a4862" providerId="ADAL" clId="{B0AC3185-0EA2-4F80-B508-6ACE006AD494}" dt="2022-12-01T07:29:24.529" v="149" actId="27636"/>
          <ac:spMkLst>
            <pc:docMk/>
            <pc:sldMk cId="2878808286" sldId="283"/>
            <ac:spMk id="10" creationId="{A5CDAE27-E276-0B93-7C0E-A9CB40761C88}"/>
          </ac:spMkLst>
        </pc:spChg>
      </pc:sldChg>
      <pc:sldChg chg="del">
        <pc:chgData name="Dr. Nadeem Ali. Eladaileh" userId="a9df04a0-d5d7-4210-a1a6-ba57034a4862" providerId="ADAL" clId="{B0AC3185-0EA2-4F80-B508-6ACE006AD494}" dt="2022-12-01T07:23:42.628" v="24" actId="47"/>
        <pc:sldMkLst>
          <pc:docMk/>
          <pc:sldMk cId="2657241086" sldId="284"/>
        </pc:sldMkLst>
      </pc:sldChg>
      <pc:sldChg chg="addSp delSp modSp add mod setBg">
        <pc:chgData name="Dr. Nadeem Ali. Eladaileh" userId="a9df04a0-d5d7-4210-a1a6-ba57034a4862" providerId="ADAL" clId="{B0AC3185-0EA2-4F80-B508-6ACE006AD494}" dt="2022-12-01T08:34:21.641" v="181"/>
        <pc:sldMkLst>
          <pc:docMk/>
          <pc:sldMk cId="2956802419" sldId="284"/>
        </pc:sldMkLst>
        <pc:spChg chg="mod">
          <ac:chgData name="Dr. Nadeem Ali. Eladaileh" userId="a9df04a0-d5d7-4210-a1a6-ba57034a4862" providerId="ADAL" clId="{B0AC3185-0EA2-4F80-B508-6ACE006AD494}" dt="2022-12-01T08:34:20.777" v="180" actId="26606"/>
          <ac:spMkLst>
            <pc:docMk/>
            <pc:sldMk cId="2956802419" sldId="284"/>
            <ac:spMk id="2" creationId="{CFBE065A-1BAF-3D61-1EBD-BA76DD8397A7}"/>
          </ac:spMkLst>
        </pc:spChg>
        <pc:spChg chg="mod ord">
          <ac:chgData name="Dr. Nadeem Ali. Eladaileh" userId="a9df04a0-d5d7-4210-a1a6-ba57034a4862" providerId="ADAL" clId="{B0AC3185-0EA2-4F80-B508-6ACE006AD494}" dt="2022-12-01T08:34:20.777" v="180" actId="26606"/>
          <ac:spMkLst>
            <pc:docMk/>
            <pc:sldMk cId="2956802419" sldId="284"/>
            <ac:spMk id="5" creationId="{CE7065A7-1723-8FE6-C9E3-3FA4717E535F}"/>
          </ac:spMkLst>
        </pc:spChg>
        <pc:spChg chg="mod">
          <ac:chgData name="Dr. Nadeem Ali. Eladaileh" userId="a9df04a0-d5d7-4210-a1a6-ba57034a4862" providerId="ADAL" clId="{B0AC3185-0EA2-4F80-B508-6ACE006AD494}" dt="2022-12-01T08:34:20.777" v="180" actId="26606"/>
          <ac:spMkLst>
            <pc:docMk/>
            <pc:sldMk cId="2956802419" sldId="284"/>
            <ac:spMk id="10" creationId="{A5CDAE27-E276-0B93-7C0E-A9CB40761C88}"/>
          </ac:spMkLst>
        </pc:spChg>
        <pc:spChg chg="add del">
          <ac:chgData name="Dr. Nadeem Ali. Eladaileh" userId="a9df04a0-d5d7-4210-a1a6-ba57034a4862" providerId="ADAL" clId="{B0AC3185-0EA2-4F80-B508-6ACE006AD494}" dt="2022-12-01T08:33:40.531" v="174" actId="26606"/>
          <ac:spMkLst>
            <pc:docMk/>
            <pc:sldMk cId="2956802419" sldId="284"/>
            <ac:spMk id="1031" creationId="{3346177D-ADC4-4968-B747-5CFCD390B5B9}"/>
          </ac:spMkLst>
        </pc:spChg>
        <pc:spChg chg="add del">
          <ac:chgData name="Dr. Nadeem Ali. Eladaileh" userId="a9df04a0-d5d7-4210-a1a6-ba57034a4862" providerId="ADAL" clId="{B0AC3185-0EA2-4F80-B508-6ACE006AD494}" dt="2022-12-01T08:33:40.531" v="174" actId="26606"/>
          <ac:spMkLst>
            <pc:docMk/>
            <pc:sldMk cId="2956802419" sldId="284"/>
            <ac:spMk id="1033" creationId="{0844A943-BF79-4FEA-ABB1-3BD54D236606}"/>
          </ac:spMkLst>
        </pc:spChg>
        <pc:spChg chg="add del">
          <ac:chgData name="Dr. Nadeem Ali. Eladaileh" userId="a9df04a0-d5d7-4210-a1a6-ba57034a4862" providerId="ADAL" clId="{B0AC3185-0EA2-4F80-B508-6ACE006AD494}" dt="2022-12-01T08:33:40.531" v="174" actId="26606"/>
          <ac:spMkLst>
            <pc:docMk/>
            <pc:sldMk cId="2956802419" sldId="284"/>
            <ac:spMk id="1035" creationId="{6437CC72-F4A8-4DC3-AFAB-D22C482C8100}"/>
          </ac:spMkLst>
        </pc:spChg>
        <pc:spChg chg="add del">
          <ac:chgData name="Dr. Nadeem Ali. Eladaileh" userId="a9df04a0-d5d7-4210-a1a6-ba57034a4862" providerId="ADAL" clId="{B0AC3185-0EA2-4F80-B508-6ACE006AD494}" dt="2022-12-01T08:34:20.777" v="180" actId="26606"/>
          <ac:spMkLst>
            <pc:docMk/>
            <pc:sldMk cId="2956802419" sldId="284"/>
            <ac:spMk id="1040" creationId="{2B566528-1B12-4246-9431-5C2D7D081168}"/>
          </ac:spMkLst>
        </pc:spChg>
        <pc:grpChg chg="add del">
          <ac:chgData name="Dr. Nadeem Ali. Eladaileh" userId="a9df04a0-d5d7-4210-a1a6-ba57034a4862" providerId="ADAL" clId="{B0AC3185-0EA2-4F80-B508-6ACE006AD494}" dt="2022-12-01T08:34:20.777" v="180" actId="26606"/>
          <ac:grpSpMkLst>
            <pc:docMk/>
            <pc:sldMk cId="2956802419" sldId="284"/>
            <ac:grpSpMk id="1037" creationId="{5995D10D-E9C9-47DB-AE7E-801FEF38F5C9}"/>
          </ac:grpSpMkLst>
        </pc:grpChg>
        <pc:grpChg chg="add del">
          <ac:chgData name="Dr. Nadeem Ali. Eladaileh" userId="a9df04a0-d5d7-4210-a1a6-ba57034a4862" providerId="ADAL" clId="{B0AC3185-0EA2-4F80-B508-6ACE006AD494}" dt="2022-12-01T08:34:20.777" v="180" actId="26606"/>
          <ac:grpSpMkLst>
            <pc:docMk/>
            <pc:sldMk cId="2956802419" sldId="284"/>
            <ac:grpSpMk id="1041" creationId="{828A5161-06F1-46CF-8AD7-844680A59E13}"/>
          </ac:grpSpMkLst>
        </pc:grpChg>
        <pc:picChg chg="add del mod ord">
          <ac:chgData name="Dr. Nadeem Ali. Eladaileh" userId="a9df04a0-d5d7-4210-a1a6-ba57034a4862" providerId="ADAL" clId="{B0AC3185-0EA2-4F80-B508-6ACE006AD494}" dt="2022-12-01T08:34:21.641" v="181"/>
          <ac:picMkLst>
            <pc:docMk/>
            <pc:sldMk cId="2956802419" sldId="284"/>
            <ac:picMk id="1026" creationId="{10E8DC4D-19D2-C14E-354B-DFD274D7C22A}"/>
          </ac:picMkLst>
        </pc:picChg>
        <pc:picChg chg="add del mod">
          <ac:chgData name="Dr. Nadeem Ali. Eladaileh" userId="a9df04a0-d5d7-4210-a1a6-ba57034a4862" providerId="ADAL" clId="{B0AC3185-0EA2-4F80-B508-6ACE006AD494}" dt="2022-12-01T08:34:16.720" v="177"/>
          <ac:picMkLst>
            <pc:docMk/>
            <pc:sldMk cId="2956802419" sldId="284"/>
            <ac:picMk id="1028" creationId="{003755D1-0706-4161-D7F0-3B4BC60335D3}"/>
          </ac:picMkLst>
        </pc:picChg>
      </pc:sldChg>
      <pc:sldChg chg="modSp add mod">
        <pc:chgData name="Dr. Nadeem Ali. Eladaileh" userId="a9df04a0-d5d7-4210-a1a6-ba57034a4862" providerId="ADAL" clId="{B0AC3185-0EA2-4F80-B508-6ACE006AD494}" dt="2022-12-01T08:31:34.454" v="170" actId="20577"/>
        <pc:sldMkLst>
          <pc:docMk/>
          <pc:sldMk cId="2416343146" sldId="285"/>
        </pc:sldMkLst>
        <pc:spChg chg="mod">
          <ac:chgData name="Dr. Nadeem Ali. Eladaileh" userId="a9df04a0-d5d7-4210-a1a6-ba57034a4862" providerId="ADAL" clId="{B0AC3185-0EA2-4F80-B508-6ACE006AD494}" dt="2022-12-01T08:31:34.454" v="170" actId="20577"/>
          <ac:spMkLst>
            <pc:docMk/>
            <pc:sldMk cId="2416343146" sldId="285"/>
            <ac:spMk id="10" creationId="{A5CDAE27-E276-0B93-7C0E-A9CB40761C88}"/>
          </ac:spMkLst>
        </pc:spChg>
      </pc:sldChg>
      <pc:sldChg chg="addSp delSp modSp new mod setBg">
        <pc:chgData name="Dr. Nadeem Ali. Eladaileh" userId="a9df04a0-d5d7-4210-a1a6-ba57034a4862" providerId="ADAL" clId="{B0AC3185-0EA2-4F80-B508-6ACE006AD494}" dt="2022-12-01T08:35:08.230" v="193" actId="20577"/>
        <pc:sldMkLst>
          <pc:docMk/>
          <pc:sldMk cId="1594359766" sldId="286"/>
        </pc:sldMkLst>
        <pc:spChg chg="mod">
          <ac:chgData name="Dr. Nadeem Ali. Eladaileh" userId="a9df04a0-d5d7-4210-a1a6-ba57034a4862" providerId="ADAL" clId="{B0AC3185-0EA2-4F80-B508-6ACE006AD494}" dt="2022-12-01T08:35:08.230" v="193" actId="20577"/>
          <ac:spMkLst>
            <pc:docMk/>
            <pc:sldMk cId="1594359766" sldId="286"/>
            <ac:spMk id="2" creationId="{35F73FAB-9681-740B-D4B8-B130593A9D21}"/>
          </ac:spMkLst>
        </pc:spChg>
        <pc:spChg chg="del">
          <ac:chgData name="Dr. Nadeem Ali. Eladaileh" userId="a9df04a0-d5d7-4210-a1a6-ba57034a4862" providerId="ADAL" clId="{B0AC3185-0EA2-4F80-B508-6ACE006AD494}" dt="2022-12-01T08:34:26.979" v="183"/>
          <ac:spMkLst>
            <pc:docMk/>
            <pc:sldMk cId="1594359766" sldId="286"/>
            <ac:spMk id="3" creationId="{C06FBD6B-5D0D-78F1-E719-4D1D03A1C2C2}"/>
          </ac:spMkLst>
        </pc:spChg>
        <pc:spChg chg="mod ord">
          <ac:chgData name="Dr. Nadeem Ali. Eladaileh" userId="a9df04a0-d5d7-4210-a1a6-ba57034a4862" providerId="ADAL" clId="{B0AC3185-0EA2-4F80-B508-6ACE006AD494}" dt="2022-12-01T08:34:38.587" v="186" actId="26606"/>
          <ac:spMkLst>
            <pc:docMk/>
            <pc:sldMk cId="1594359766" sldId="286"/>
            <ac:spMk id="4" creationId="{3E041753-E7FB-545C-24DC-1C684EC62FE7}"/>
          </ac:spMkLst>
        </pc:spChg>
        <pc:spChg chg="add">
          <ac:chgData name="Dr. Nadeem Ali. Eladaileh" userId="a9df04a0-d5d7-4210-a1a6-ba57034a4862" providerId="ADAL" clId="{B0AC3185-0EA2-4F80-B508-6ACE006AD494}" dt="2022-12-01T08:34:38.587" v="186" actId="26606"/>
          <ac:spMkLst>
            <pc:docMk/>
            <pc:sldMk cId="1594359766" sldId="286"/>
            <ac:spMk id="2057" creationId="{99ED5833-B85B-4103-8A3B-CAB0308E6C15}"/>
          </ac:spMkLst>
        </pc:spChg>
        <pc:picChg chg="add mod">
          <ac:chgData name="Dr. Nadeem Ali. Eladaileh" userId="a9df04a0-d5d7-4210-a1a6-ba57034a4862" providerId="ADAL" clId="{B0AC3185-0EA2-4F80-B508-6ACE006AD494}" dt="2022-12-01T08:34:38.587" v="186" actId="26606"/>
          <ac:picMkLst>
            <pc:docMk/>
            <pc:sldMk cId="1594359766" sldId="286"/>
            <ac:picMk id="2050" creationId="{C2474700-9FB3-3D5C-BBEA-352832F92043}"/>
          </ac:picMkLst>
        </pc:picChg>
        <pc:picChg chg="add mod">
          <ac:chgData name="Dr. Nadeem Ali. Eladaileh" userId="a9df04a0-d5d7-4210-a1a6-ba57034a4862" providerId="ADAL" clId="{B0AC3185-0EA2-4F80-B508-6ACE006AD494}" dt="2022-12-01T08:34:38.587" v="186" actId="26606"/>
          <ac:picMkLst>
            <pc:docMk/>
            <pc:sldMk cId="1594359766" sldId="286"/>
            <ac:picMk id="2052" creationId="{4CD99748-30DB-27DC-9F9A-FF3DB5FC0755}"/>
          </ac:picMkLst>
        </pc:picChg>
      </pc:sldChg>
      <pc:sldChg chg="addSp modSp new mod setBg">
        <pc:chgData name="Dr. Nadeem Ali. Eladaileh" userId="a9df04a0-d5d7-4210-a1a6-ba57034a4862" providerId="ADAL" clId="{B0AC3185-0EA2-4F80-B508-6ACE006AD494}" dt="2022-12-01T08:39:47.597" v="256" actId="1076"/>
        <pc:sldMkLst>
          <pc:docMk/>
          <pc:sldMk cId="335920060" sldId="287"/>
        </pc:sldMkLst>
        <pc:spChg chg="mod">
          <ac:chgData name="Dr. Nadeem Ali. Eladaileh" userId="a9df04a0-d5d7-4210-a1a6-ba57034a4862" providerId="ADAL" clId="{B0AC3185-0EA2-4F80-B508-6ACE006AD494}" dt="2022-12-01T08:39:43.037" v="255" actId="403"/>
          <ac:spMkLst>
            <pc:docMk/>
            <pc:sldMk cId="335920060" sldId="287"/>
            <ac:spMk id="2" creationId="{7723C715-CE33-92FA-3D73-960D7A9362F3}"/>
          </ac:spMkLst>
        </pc:spChg>
        <pc:spChg chg="mod">
          <ac:chgData name="Dr. Nadeem Ali. Eladaileh" userId="a9df04a0-d5d7-4210-a1a6-ba57034a4862" providerId="ADAL" clId="{B0AC3185-0EA2-4F80-B508-6ACE006AD494}" dt="2022-12-01T08:39:47.597" v="256" actId="1076"/>
          <ac:spMkLst>
            <pc:docMk/>
            <pc:sldMk cId="335920060" sldId="287"/>
            <ac:spMk id="3" creationId="{FB8BB333-65FF-047C-36DB-69F1D776779E}"/>
          </ac:spMkLst>
        </pc:spChg>
        <pc:spChg chg="mod ord">
          <ac:chgData name="Dr. Nadeem Ali. Eladaileh" userId="a9df04a0-d5d7-4210-a1a6-ba57034a4862" providerId="ADAL" clId="{B0AC3185-0EA2-4F80-B508-6ACE006AD494}" dt="2022-12-01T08:37:08.444" v="212" actId="26606"/>
          <ac:spMkLst>
            <pc:docMk/>
            <pc:sldMk cId="335920060" sldId="287"/>
            <ac:spMk id="4" creationId="{0EED81FE-DFC2-2415-F207-B49F2198797C}"/>
          </ac:spMkLst>
        </pc:spChg>
        <pc:spChg chg="add">
          <ac:chgData name="Dr. Nadeem Ali. Eladaileh" userId="a9df04a0-d5d7-4210-a1a6-ba57034a4862" providerId="ADAL" clId="{B0AC3185-0EA2-4F80-B508-6ACE006AD494}" dt="2022-12-01T08:37:08.444" v="212" actId="26606"/>
          <ac:spMkLst>
            <pc:docMk/>
            <pc:sldMk cId="335920060" sldId="287"/>
            <ac:spMk id="11" creationId="{5E39A796-BE83-48B1-B33F-35C4A32AAB57}"/>
          </ac:spMkLst>
        </pc:spChg>
        <pc:spChg chg="add">
          <ac:chgData name="Dr. Nadeem Ali. Eladaileh" userId="a9df04a0-d5d7-4210-a1a6-ba57034a4862" providerId="ADAL" clId="{B0AC3185-0EA2-4F80-B508-6ACE006AD494}" dt="2022-12-01T08:37:08.444" v="212" actId="26606"/>
          <ac:spMkLst>
            <pc:docMk/>
            <pc:sldMk cId="335920060" sldId="287"/>
            <ac:spMk id="13" creationId="{72F84B47-E267-4194-8194-831DB7B5547F}"/>
          </ac:spMkLst>
        </pc:spChg>
        <pc:picChg chg="add mod">
          <ac:chgData name="Dr. Nadeem Ali. Eladaileh" userId="a9df04a0-d5d7-4210-a1a6-ba57034a4862" providerId="ADAL" clId="{B0AC3185-0EA2-4F80-B508-6ACE006AD494}" dt="2022-12-01T08:37:08.444" v="212" actId="26606"/>
          <ac:picMkLst>
            <pc:docMk/>
            <pc:sldMk cId="335920060" sldId="287"/>
            <ac:picMk id="6" creationId="{2C141FB2-EFAC-9DD6-C72D-72D29398E2F6}"/>
          </ac:picMkLst>
        </pc:picChg>
      </pc:sldChg>
      <pc:sldChg chg="modSp add mod">
        <pc:chgData name="Dr. Nadeem Ali. Eladaileh" userId="a9df04a0-d5d7-4210-a1a6-ba57034a4862" providerId="ADAL" clId="{B0AC3185-0EA2-4F80-B508-6ACE006AD494}" dt="2022-12-01T08:39:58.225" v="261" actId="1076"/>
        <pc:sldMkLst>
          <pc:docMk/>
          <pc:sldMk cId="3986352728" sldId="288"/>
        </pc:sldMkLst>
        <pc:spChg chg="mod">
          <ac:chgData name="Dr. Nadeem Ali. Eladaileh" userId="a9df04a0-d5d7-4210-a1a6-ba57034a4862" providerId="ADAL" clId="{B0AC3185-0EA2-4F80-B508-6ACE006AD494}" dt="2022-12-01T08:39:58.225" v="261" actId="1076"/>
          <ac:spMkLst>
            <pc:docMk/>
            <pc:sldMk cId="3986352728" sldId="288"/>
            <ac:spMk id="2" creationId="{7723C715-CE33-92FA-3D73-960D7A9362F3}"/>
          </ac:spMkLst>
        </pc:spChg>
        <pc:spChg chg="mod">
          <ac:chgData name="Dr. Nadeem Ali. Eladaileh" userId="a9df04a0-d5d7-4210-a1a6-ba57034a4862" providerId="ADAL" clId="{B0AC3185-0EA2-4F80-B508-6ACE006AD494}" dt="2022-12-01T08:39:50.953" v="257" actId="1076"/>
          <ac:spMkLst>
            <pc:docMk/>
            <pc:sldMk cId="3986352728" sldId="288"/>
            <ac:spMk id="3" creationId="{FB8BB333-65FF-047C-36DB-69F1D776779E}"/>
          </ac:spMkLst>
        </pc:spChg>
      </pc:sldChg>
      <pc:sldChg chg="addSp modSp new mod setBg">
        <pc:chgData name="Dr. Nadeem Ali. Eladaileh" userId="a9df04a0-d5d7-4210-a1a6-ba57034a4862" providerId="ADAL" clId="{B0AC3185-0EA2-4F80-B508-6ACE006AD494}" dt="2022-12-01T08:41:17.432" v="284" actId="27636"/>
        <pc:sldMkLst>
          <pc:docMk/>
          <pc:sldMk cId="934542586" sldId="289"/>
        </pc:sldMkLst>
        <pc:spChg chg="mod">
          <ac:chgData name="Dr. Nadeem Ali. Eladaileh" userId="a9df04a0-d5d7-4210-a1a6-ba57034a4862" providerId="ADAL" clId="{B0AC3185-0EA2-4F80-B508-6ACE006AD494}" dt="2022-12-01T08:41:12.895" v="282" actId="1076"/>
          <ac:spMkLst>
            <pc:docMk/>
            <pc:sldMk cId="934542586" sldId="289"/>
            <ac:spMk id="2" creationId="{CEEEF542-E1EA-E0F7-C6D8-BD27923B8A8C}"/>
          </ac:spMkLst>
        </pc:spChg>
        <pc:spChg chg="mod">
          <ac:chgData name="Dr. Nadeem Ali. Eladaileh" userId="a9df04a0-d5d7-4210-a1a6-ba57034a4862" providerId="ADAL" clId="{B0AC3185-0EA2-4F80-B508-6ACE006AD494}" dt="2022-12-01T08:41:17.432" v="284" actId="27636"/>
          <ac:spMkLst>
            <pc:docMk/>
            <pc:sldMk cId="934542586" sldId="289"/>
            <ac:spMk id="3" creationId="{65564EC2-BF6E-DD6B-16A2-7E2FE2A84696}"/>
          </ac:spMkLst>
        </pc:spChg>
        <pc:spChg chg="mod ord">
          <ac:chgData name="Dr. Nadeem Ali. Eladaileh" userId="a9df04a0-d5d7-4210-a1a6-ba57034a4862" providerId="ADAL" clId="{B0AC3185-0EA2-4F80-B508-6ACE006AD494}" dt="2022-12-01T08:40:38.043" v="267" actId="26606"/>
          <ac:spMkLst>
            <pc:docMk/>
            <pc:sldMk cId="934542586" sldId="289"/>
            <ac:spMk id="4" creationId="{B8132885-8C53-A45E-5C84-2CA7540E5633}"/>
          </ac:spMkLst>
        </pc:spChg>
        <pc:spChg chg="add">
          <ac:chgData name="Dr. Nadeem Ali. Eladaileh" userId="a9df04a0-d5d7-4210-a1a6-ba57034a4862" providerId="ADAL" clId="{B0AC3185-0EA2-4F80-B508-6ACE006AD494}" dt="2022-12-01T08:40:38.043" v="267" actId="26606"/>
          <ac:spMkLst>
            <pc:docMk/>
            <pc:sldMk cId="934542586" sldId="289"/>
            <ac:spMk id="11" creationId="{5E39A796-BE83-48B1-B33F-35C4A32AAB57}"/>
          </ac:spMkLst>
        </pc:spChg>
        <pc:spChg chg="add">
          <ac:chgData name="Dr. Nadeem Ali. Eladaileh" userId="a9df04a0-d5d7-4210-a1a6-ba57034a4862" providerId="ADAL" clId="{B0AC3185-0EA2-4F80-B508-6ACE006AD494}" dt="2022-12-01T08:40:38.043" v="267" actId="26606"/>
          <ac:spMkLst>
            <pc:docMk/>
            <pc:sldMk cId="934542586" sldId="289"/>
            <ac:spMk id="13" creationId="{72F84B47-E267-4194-8194-831DB7B5547F}"/>
          </ac:spMkLst>
        </pc:spChg>
        <pc:picChg chg="add mod">
          <ac:chgData name="Dr. Nadeem Ali. Eladaileh" userId="a9df04a0-d5d7-4210-a1a6-ba57034a4862" providerId="ADAL" clId="{B0AC3185-0EA2-4F80-B508-6ACE006AD494}" dt="2022-12-01T08:40:38.043" v="267" actId="26606"/>
          <ac:picMkLst>
            <pc:docMk/>
            <pc:sldMk cId="934542586" sldId="289"/>
            <ac:picMk id="6" creationId="{B544C7E5-BFD8-8A6F-074B-EC7D7062C90F}"/>
          </ac:picMkLst>
        </pc:picChg>
      </pc:sldChg>
      <pc:sldChg chg="modSp new mod">
        <pc:chgData name="Dr. Nadeem Ali. Eladaileh" userId="a9df04a0-d5d7-4210-a1a6-ba57034a4862" providerId="ADAL" clId="{B0AC3185-0EA2-4F80-B508-6ACE006AD494}" dt="2022-12-01T08:44:06.245" v="330" actId="113"/>
        <pc:sldMkLst>
          <pc:docMk/>
          <pc:sldMk cId="642594595" sldId="290"/>
        </pc:sldMkLst>
        <pc:spChg chg="mod">
          <ac:chgData name="Dr. Nadeem Ali. Eladaileh" userId="a9df04a0-d5d7-4210-a1a6-ba57034a4862" providerId="ADAL" clId="{B0AC3185-0EA2-4F80-B508-6ACE006AD494}" dt="2022-12-01T08:42:08.317" v="292" actId="14100"/>
          <ac:spMkLst>
            <pc:docMk/>
            <pc:sldMk cId="642594595" sldId="290"/>
            <ac:spMk id="2" creationId="{5CCAC2FC-A41E-C900-CF6B-0BAF92379C5C}"/>
          </ac:spMkLst>
        </pc:spChg>
        <pc:spChg chg="mod">
          <ac:chgData name="Dr. Nadeem Ali. Eladaileh" userId="a9df04a0-d5d7-4210-a1a6-ba57034a4862" providerId="ADAL" clId="{B0AC3185-0EA2-4F80-B508-6ACE006AD494}" dt="2022-12-01T08:44:06.245" v="330" actId="113"/>
          <ac:spMkLst>
            <pc:docMk/>
            <pc:sldMk cId="642594595" sldId="290"/>
            <ac:spMk id="3" creationId="{058BDAB4-A524-178E-A3B7-15BDACA27E51}"/>
          </ac:spMkLst>
        </pc:spChg>
      </pc:sldChg>
      <pc:sldChg chg="modSp new mod">
        <pc:chgData name="Dr. Nadeem Ali. Eladaileh" userId="a9df04a0-d5d7-4210-a1a6-ba57034a4862" providerId="ADAL" clId="{B0AC3185-0EA2-4F80-B508-6ACE006AD494}" dt="2022-12-01T08:47:16.137" v="369" actId="20577"/>
        <pc:sldMkLst>
          <pc:docMk/>
          <pc:sldMk cId="3562951163" sldId="291"/>
        </pc:sldMkLst>
        <pc:spChg chg="mod">
          <ac:chgData name="Dr. Nadeem Ali. Eladaileh" userId="a9df04a0-d5d7-4210-a1a6-ba57034a4862" providerId="ADAL" clId="{B0AC3185-0EA2-4F80-B508-6ACE006AD494}" dt="2022-12-01T08:47:11.923" v="367" actId="1076"/>
          <ac:spMkLst>
            <pc:docMk/>
            <pc:sldMk cId="3562951163" sldId="291"/>
            <ac:spMk id="2" creationId="{28C8B0A8-045D-9B7E-1CE7-3C078B53A6AF}"/>
          </ac:spMkLst>
        </pc:spChg>
        <pc:spChg chg="mod">
          <ac:chgData name="Dr. Nadeem Ali. Eladaileh" userId="a9df04a0-d5d7-4210-a1a6-ba57034a4862" providerId="ADAL" clId="{B0AC3185-0EA2-4F80-B508-6ACE006AD494}" dt="2022-12-01T08:47:16.137" v="369" actId="20577"/>
          <ac:spMkLst>
            <pc:docMk/>
            <pc:sldMk cId="3562951163" sldId="291"/>
            <ac:spMk id="3" creationId="{086A1F7A-BAEB-CD12-609E-AAEC08095928}"/>
          </ac:spMkLst>
        </pc:spChg>
      </pc:sldChg>
      <pc:sldChg chg="modSp new mod">
        <pc:chgData name="Dr. Nadeem Ali. Eladaileh" userId="a9df04a0-d5d7-4210-a1a6-ba57034a4862" providerId="ADAL" clId="{B0AC3185-0EA2-4F80-B508-6ACE006AD494}" dt="2022-12-01T08:47:01.657" v="364" actId="14100"/>
        <pc:sldMkLst>
          <pc:docMk/>
          <pc:sldMk cId="3005033814" sldId="292"/>
        </pc:sldMkLst>
        <pc:spChg chg="mod">
          <ac:chgData name="Dr. Nadeem Ali. Eladaileh" userId="a9df04a0-d5d7-4210-a1a6-ba57034a4862" providerId="ADAL" clId="{B0AC3185-0EA2-4F80-B508-6ACE006AD494}" dt="2022-12-01T08:46:56.159" v="361" actId="1076"/>
          <ac:spMkLst>
            <pc:docMk/>
            <pc:sldMk cId="3005033814" sldId="292"/>
            <ac:spMk id="2" creationId="{545156FD-FEB5-1985-2000-6EAD195F2FF9}"/>
          </ac:spMkLst>
        </pc:spChg>
        <pc:spChg chg="mod">
          <ac:chgData name="Dr. Nadeem Ali. Eladaileh" userId="a9df04a0-d5d7-4210-a1a6-ba57034a4862" providerId="ADAL" clId="{B0AC3185-0EA2-4F80-B508-6ACE006AD494}" dt="2022-12-01T08:47:01.657" v="364" actId="14100"/>
          <ac:spMkLst>
            <pc:docMk/>
            <pc:sldMk cId="3005033814" sldId="292"/>
            <ac:spMk id="3" creationId="{3536F5E1-EA23-0A6F-805C-7642AB78CD24}"/>
          </ac:spMkLst>
        </pc:spChg>
      </pc:sldChg>
      <pc:sldChg chg="modSp new mod">
        <pc:chgData name="Dr. Nadeem Ali. Eladaileh" userId="a9df04a0-d5d7-4210-a1a6-ba57034a4862" providerId="ADAL" clId="{B0AC3185-0EA2-4F80-B508-6ACE006AD494}" dt="2022-12-01T08:49:00.579" v="393" actId="113"/>
        <pc:sldMkLst>
          <pc:docMk/>
          <pc:sldMk cId="1480649384" sldId="293"/>
        </pc:sldMkLst>
        <pc:spChg chg="mod">
          <ac:chgData name="Dr. Nadeem Ali. Eladaileh" userId="a9df04a0-d5d7-4210-a1a6-ba57034a4862" providerId="ADAL" clId="{B0AC3185-0EA2-4F80-B508-6ACE006AD494}" dt="2022-12-01T08:48:01.448" v="379" actId="113"/>
          <ac:spMkLst>
            <pc:docMk/>
            <pc:sldMk cId="1480649384" sldId="293"/>
            <ac:spMk id="2" creationId="{524F62C4-CC56-58CD-EC6C-076AD003086D}"/>
          </ac:spMkLst>
        </pc:spChg>
        <pc:spChg chg="mod">
          <ac:chgData name="Dr. Nadeem Ali. Eladaileh" userId="a9df04a0-d5d7-4210-a1a6-ba57034a4862" providerId="ADAL" clId="{B0AC3185-0EA2-4F80-B508-6ACE006AD494}" dt="2022-12-01T08:49:00.579" v="393" actId="113"/>
          <ac:spMkLst>
            <pc:docMk/>
            <pc:sldMk cId="1480649384" sldId="293"/>
            <ac:spMk id="3" creationId="{6234BECF-109C-229C-E143-B9A0EE746925}"/>
          </ac:spMkLst>
        </pc:spChg>
      </pc:sldChg>
      <pc:sldChg chg="addSp modSp new mod setBg">
        <pc:chgData name="Dr. Nadeem Ali. Eladaileh" userId="a9df04a0-d5d7-4210-a1a6-ba57034a4862" providerId="ADAL" clId="{B0AC3185-0EA2-4F80-B508-6ACE006AD494}" dt="2022-12-01T08:52:54.196" v="423" actId="20577"/>
        <pc:sldMkLst>
          <pc:docMk/>
          <pc:sldMk cId="2379541011" sldId="294"/>
        </pc:sldMkLst>
        <pc:spChg chg="mod">
          <ac:chgData name="Dr. Nadeem Ali. Eladaileh" userId="a9df04a0-d5d7-4210-a1a6-ba57034a4862" providerId="ADAL" clId="{B0AC3185-0EA2-4F80-B508-6ACE006AD494}" dt="2022-12-01T08:52:54.196" v="423" actId="20577"/>
          <ac:spMkLst>
            <pc:docMk/>
            <pc:sldMk cId="2379541011" sldId="294"/>
            <ac:spMk id="2" creationId="{80BA2255-6960-7157-5FB8-D2C2EFB91F20}"/>
          </ac:spMkLst>
        </pc:spChg>
        <pc:spChg chg="mod">
          <ac:chgData name="Dr. Nadeem Ali. Eladaileh" userId="a9df04a0-d5d7-4210-a1a6-ba57034a4862" providerId="ADAL" clId="{B0AC3185-0EA2-4F80-B508-6ACE006AD494}" dt="2022-12-01T08:52:24.822" v="419" actId="108"/>
          <ac:spMkLst>
            <pc:docMk/>
            <pc:sldMk cId="2379541011" sldId="294"/>
            <ac:spMk id="3" creationId="{A3909D86-E8D2-A573-3E06-D5DAD615117B}"/>
          </ac:spMkLst>
        </pc:spChg>
        <pc:spChg chg="mod ord">
          <ac:chgData name="Dr. Nadeem Ali. Eladaileh" userId="a9df04a0-d5d7-4210-a1a6-ba57034a4862" providerId="ADAL" clId="{B0AC3185-0EA2-4F80-B508-6ACE006AD494}" dt="2022-12-01T08:50:40.636" v="403" actId="26606"/>
          <ac:spMkLst>
            <pc:docMk/>
            <pc:sldMk cId="2379541011" sldId="294"/>
            <ac:spMk id="4" creationId="{F25DDF29-F335-C7B1-B03A-0A3BD50C1ADF}"/>
          </ac:spMkLst>
        </pc:spChg>
        <pc:spChg chg="add">
          <ac:chgData name="Dr. Nadeem Ali. Eladaileh" userId="a9df04a0-d5d7-4210-a1a6-ba57034a4862" providerId="ADAL" clId="{B0AC3185-0EA2-4F80-B508-6ACE006AD494}" dt="2022-12-01T08:50:40.636" v="403" actId="26606"/>
          <ac:spMkLst>
            <pc:docMk/>
            <pc:sldMk cId="2379541011" sldId="294"/>
            <ac:spMk id="3079" creationId="{5E39A796-BE83-48B1-B33F-35C4A32AAB57}"/>
          </ac:spMkLst>
        </pc:spChg>
        <pc:spChg chg="add">
          <ac:chgData name="Dr. Nadeem Ali. Eladaileh" userId="a9df04a0-d5d7-4210-a1a6-ba57034a4862" providerId="ADAL" clId="{B0AC3185-0EA2-4F80-B508-6ACE006AD494}" dt="2022-12-01T08:50:40.636" v="403" actId="26606"/>
          <ac:spMkLst>
            <pc:docMk/>
            <pc:sldMk cId="2379541011" sldId="294"/>
            <ac:spMk id="3081" creationId="{72F84B47-E267-4194-8194-831DB7B5547F}"/>
          </ac:spMkLst>
        </pc:spChg>
        <pc:picChg chg="add mod">
          <ac:chgData name="Dr. Nadeem Ali. Eladaileh" userId="a9df04a0-d5d7-4210-a1a6-ba57034a4862" providerId="ADAL" clId="{B0AC3185-0EA2-4F80-B508-6ACE006AD494}" dt="2022-12-01T08:50:40.636" v="403" actId="26606"/>
          <ac:picMkLst>
            <pc:docMk/>
            <pc:sldMk cId="2379541011" sldId="294"/>
            <ac:picMk id="3074" creationId="{F32714B6-92D1-BA3F-60C3-0503A9258DE3}"/>
          </ac:picMkLst>
        </pc:picChg>
      </pc:sldChg>
      <pc:sldChg chg="modSp new mod">
        <pc:chgData name="Dr. Nadeem Ali. Eladaileh" userId="a9df04a0-d5d7-4210-a1a6-ba57034a4862" providerId="ADAL" clId="{B0AC3185-0EA2-4F80-B508-6ACE006AD494}" dt="2022-12-01T08:54:17.915" v="433" actId="20577"/>
        <pc:sldMkLst>
          <pc:docMk/>
          <pc:sldMk cId="93813856" sldId="295"/>
        </pc:sldMkLst>
        <pc:spChg chg="mod">
          <ac:chgData name="Dr. Nadeem Ali. Eladaileh" userId="a9df04a0-d5d7-4210-a1a6-ba57034a4862" providerId="ADAL" clId="{B0AC3185-0EA2-4F80-B508-6ACE006AD494}" dt="2022-12-01T08:52:59.738" v="428" actId="113"/>
          <ac:spMkLst>
            <pc:docMk/>
            <pc:sldMk cId="93813856" sldId="295"/>
            <ac:spMk id="2" creationId="{B8DD5ADA-77DA-FECA-B120-CCD46E859217}"/>
          </ac:spMkLst>
        </pc:spChg>
        <pc:spChg chg="mod">
          <ac:chgData name="Dr. Nadeem Ali. Eladaileh" userId="a9df04a0-d5d7-4210-a1a6-ba57034a4862" providerId="ADAL" clId="{B0AC3185-0EA2-4F80-B508-6ACE006AD494}" dt="2022-12-01T08:54:17.915" v="433" actId="20577"/>
          <ac:spMkLst>
            <pc:docMk/>
            <pc:sldMk cId="93813856" sldId="295"/>
            <ac:spMk id="3" creationId="{F6202291-2D6F-E282-209F-31D3A1CBDEEF}"/>
          </ac:spMkLst>
        </pc:spChg>
      </pc:sldChg>
      <pc:sldChg chg="modSp new mod">
        <pc:chgData name="Dr. Nadeem Ali. Eladaileh" userId="a9df04a0-d5d7-4210-a1a6-ba57034a4862" providerId="ADAL" clId="{B0AC3185-0EA2-4F80-B508-6ACE006AD494}" dt="2022-12-01T08:58:41.691" v="470" actId="5793"/>
        <pc:sldMkLst>
          <pc:docMk/>
          <pc:sldMk cId="2108946515" sldId="296"/>
        </pc:sldMkLst>
        <pc:spChg chg="mod">
          <ac:chgData name="Dr. Nadeem Ali. Eladaileh" userId="a9df04a0-d5d7-4210-a1a6-ba57034a4862" providerId="ADAL" clId="{B0AC3185-0EA2-4F80-B508-6ACE006AD494}" dt="2022-12-01T08:55:23.932" v="439" actId="113"/>
          <ac:spMkLst>
            <pc:docMk/>
            <pc:sldMk cId="2108946515" sldId="296"/>
            <ac:spMk id="2" creationId="{FC16435A-615B-C529-E427-0CD45EF40B66}"/>
          </ac:spMkLst>
        </pc:spChg>
        <pc:spChg chg="mod">
          <ac:chgData name="Dr. Nadeem Ali. Eladaileh" userId="a9df04a0-d5d7-4210-a1a6-ba57034a4862" providerId="ADAL" clId="{B0AC3185-0EA2-4F80-B508-6ACE006AD494}" dt="2022-12-01T08:58:41.691" v="470" actId="5793"/>
          <ac:spMkLst>
            <pc:docMk/>
            <pc:sldMk cId="2108946515" sldId="296"/>
            <ac:spMk id="3" creationId="{F2E4C18C-FB4D-496B-AEDA-1FCFAC2437AC}"/>
          </ac:spMkLst>
        </pc:spChg>
      </pc:sldChg>
      <pc:sldChg chg="modSp add mod">
        <pc:chgData name="Dr. Nadeem Ali. Eladaileh" userId="a9df04a0-d5d7-4210-a1a6-ba57034a4862" providerId="ADAL" clId="{B0AC3185-0EA2-4F80-B508-6ACE006AD494}" dt="2022-12-01T09:00:04.712" v="490" actId="114"/>
        <pc:sldMkLst>
          <pc:docMk/>
          <pc:sldMk cId="3618003033" sldId="297"/>
        </pc:sldMkLst>
        <pc:spChg chg="mod">
          <ac:chgData name="Dr. Nadeem Ali. Eladaileh" userId="a9df04a0-d5d7-4210-a1a6-ba57034a4862" providerId="ADAL" clId="{B0AC3185-0EA2-4F80-B508-6ACE006AD494}" dt="2022-12-01T08:59:45.031" v="483" actId="1076"/>
          <ac:spMkLst>
            <pc:docMk/>
            <pc:sldMk cId="3618003033" sldId="297"/>
            <ac:spMk id="2" creationId="{FC16435A-615B-C529-E427-0CD45EF40B66}"/>
          </ac:spMkLst>
        </pc:spChg>
        <pc:spChg chg="mod">
          <ac:chgData name="Dr. Nadeem Ali. Eladaileh" userId="a9df04a0-d5d7-4210-a1a6-ba57034a4862" providerId="ADAL" clId="{B0AC3185-0EA2-4F80-B508-6ACE006AD494}" dt="2022-12-01T09:00:04.712" v="490" actId="114"/>
          <ac:spMkLst>
            <pc:docMk/>
            <pc:sldMk cId="3618003033" sldId="297"/>
            <ac:spMk id="3" creationId="{F2E4C18C-FB4D-496B-AEDA-1FCFAC2437AC}"/>
          </ac:spMkLst>
        </pc:spChg>
      </pc:sldChg>
      <pc:sldChg chg="modSp new mod">
        <pc:chgData name="Dr. Nadeem Ali. Eladaileh" userId="a9df04a0-d5d7-4210-a1a6-ba57034a4862" providerId="ADAL" clId="{B0AC3185-0EA2-4F80-B508-6ACE006AD494}" dt="2022-12-04T07:02:38.719" v="508" actId="27636"/>
        <pc:sldMkLst>
          <pc:docMk/>
          <pc:sldMk cId="3001227899" sldId="298"/>
        </pc:sldMkLst>
        <pc:spChg chg="mod">
          <ac:chgData name="Dr. Nadeem Ali. Eladaileh" userId="a9df04a0-d5d7-4210-a1a6-ba57034a4862" providerId="ADAL" clId="{B0AC3185-0EA2-4F80-B508-6ACE006AD494}" dt="2022-12-04T07:02:35.859" v="506" actId="1076"/>
          <ac:spMkLst>
            <pc:docMk/>
            <pc:sldMk cId="3001227899" sldId="298"/>
            <ac:spMk id="2" creationId="{25EC1EEF-244E-6D18-177B-978D7A785CBB}"/>
          </ac:spMkLst>
        </pc:spChg>
        <pc:spChg chg="mod">
          <ac:chgData name="Dr. Nadeem Ali. Eladaileh" userId="a9df04a0-d5d7-4210-a1a6-ba57034a4862" providerId="ADAL" clId="{B0AC3185-0EA2-4F80-B508-6ACE006AD494}" dt="2022-12-04T07:02:38.719" v="508" actId="27636"/>
          <ac:spMkLst>
            <pc:docMk/>
            <pc:sldMk cId="3001227899" sldId="298"/>
            <ac:spMk id="3" creationId="{9150E35A-D009-AF47-4EF4-822D7A0A763F}"/>
          </ac:spMkLst>
        </pc:spChg>
      </pc:sldChg>
      <pc:sldChg chg="addSp delSp modSp mod setBg">
        <pc:chgData name="Dr. Nadeem Ali. Eladaileh" userId="a9df04a0-d5d7-4210-a1a6-ba57034a4862" providerId="ADAL" clId="{B0AC3185-0EA2-4F80-B508-6ACE006AD494}" dt="2022-12-06T09:03:54.961" v="542" actId="122"/>
        <pc:sldMkLst>
          <pc:docMk/>
          <pc:sldMk cId="2369222265" sldId="299"/>
        </pc:sldMkLst>
        <pc:spChg chg="mod">
          <ac:chgData name="Dr. Nadeem Ali. Eladaileh" userId="a9df04a0-d5d7-4210-a1a6-ba57034a4862" providerId="ADAL" clId="{B0AC3185-0EA2-4F80-B508-6ACE006AD494}" dt="2022-12-06T09:03:54.961" v="542" actId="122"/>
          <ac:spMkLst>
            <pc:docMk/>
            <pc:sldMk cId="2369222265" sldId="299"/>
            <ac:spMk id="2" creationId="{2CA11B33-BCB1-39EB-6FAA-7282CAA2037D}"/>
          </ac:spMkLst>
        </pc:spChg>
        <pc:spChg chg="mod">
          <ac:chgData name="Dr. Nadeem Ali. Eladaileh" userId="a9df04a0-d5d7-4210-a1a6-ba57034a4862" providerId="ADAL" clId="{B0AC3185-0EA2-4F80-B508-6ACE006AD494}" dt="2022-12-06T09:00:46.112" v="541" actId="26606"/>
          <ac:spMkLst>
            <pc:docMk/>
            <pc:sldMk cId="2369222265" sldId="299"/>
            <ac:spMk id="3" creationId="{7B5B639C-8436-683B-5837-C1314B52FE05}"/>
          </ac:spMkLst>
        </pc:spChg>
        <pc:spChg chg="mod ord">
          <ac:chgData name="Dr. Nadeem Ali. Eladaileh" userId="a9df04a0-d5d7-4210-a1a6-ba57034a4862" providerId="ADAL" clId="{B0AC3185-0EA2-4F80-B508-6ACE006AD494}" dt="2022-12-06T09:00:46.112" v="541" actId="26606"/>
          <ac:spMkLst>
            <pc:docMk/>
            <pc:sldMk cId="2369222265" sldId="299"/>
            <ac:spMk id="4" creationId="{6AC731F6-1E39-C706-17FC-F2E4EF1A4E4D}"/>
          </ac:spMkLst>
        </pc:spChg>
        <pc:spChg chg="add del">
          <ac:chgData name="Dr. Nadeem Ali. Eladaileh" userId="a9df04a0-d5d7-4210-a1a6-ba57034a4862" providerId="ADAL" clId="{B0AC3185-0EA2-4F80-B508-6ACE006AD494}" dt="2022-12-06T09:00:46.112" v="541" actId="26606"/>
          <ac:spMkLst>
            <pc:docMk/>
            <pc:sldMk cId="2369222265" sldId="299"/>
            <ac:spMk id="1033" creationId="{5E39A796-BE83-48B1-B33F-35C4A32AAB57}"/>
          </ac:spMkLst>
        </pc:spChg>
        <pc:spChg chg="add del">
          <ac:chgData name="Dr. Nadeem Ali. Eladaileh" userId="a9df04a0-d5d7-4210-a1a6-ba57034a4862" providerId="ADAL" clId="{B0AC3185-0EA2-4F80-B508-6ACE006AD494}" dt="2022-12-06T09:00:46.112" v="541" actId="26606"/>
          <ac:spMkLst>
            <pc:docMk/>
            <pc:sldMk cId="2369222265" sldId="299"/>
            <ac:spMk id="1035" creationId="{72F84B47-E267-4194-8194-831DB7B5547F}"/>
          </ac:spMkLst>
        </pc:spChg>
        <pc:spChg chg="add">
          <ac:chgData name="Dr. Nadeem Ali. Eladaileh" userId="a9df04a0-d5d7-4210-a1a6-ba57034a4862" providerId="ADAL" clId="{B0AC3185-0EA2-4F80-B508-6ACE006AD494}" dt="2022-12-06T09:00:46.112" v="541" actId="26606"/>
          <ac:spMkLst>
            <pc:docMk/>
            <pc:sldMk cId="2369222265" sldId="299"/>
            <ac:spMk id="1040" creationId="{46F7435D-E3DB-47B1-BA61-B00ACC83A9DE}"/>
          </ac:spMkLst>
        </pc:spChg>
        <pc:spChg chg="add">
          <ac:chgData name="Dr. Nadeem Ali. Eladaileh" userId="a9df04a0-d5d7-4210-a1a6-ba57034a4862" providerId="ADAL" clId="{B0AC3185-0EA2-4F80-B508-6ACE006AD494}" dt="2022-12-06T09:00:46.112" v="541" actId="26606"/>
          <ac:spMkLst>
            <pc:docMk/>
            <pc:sldMk cId="2369222265" sldId="299"/>
            <ac:spMk id="1042" creationId="{F263A0B5-F8C4-4116-809F-78A768EA79A6}"/>
          </ac:spMkLst>
        </pc:spChg>
        <pc:picChg chg="add del">
          <ac:chgData name="Dr. Nadeem Ali. Eladaileh" userId="a9df04a0-d5d7-4210-a1a6-ba57034a4862" providerId="ADAL" clId="{B0AC3185-0EA2-4F80-B508-6ACE006AD494}" dt="2022-12-06T08:59:56.611" v="531"/>
          <ac:picMkLst>
            <pc:docMk/>
            <pc:sldMk cId="2369222265" sldId="299"/>
            <ac:picMk id="1026" creationId="{E55422B0-097A-F82A-94ED-5D02F18275E5}"/>
          </ac:picMkLst>
        </pc:picChg>
        <pc:picChg chg="add mod">
          <ac:chgData name="Dr. Nadeem Ali. Eladaileh" userId="a9df04a0-d5d7-4210-a1a6-ba57034a4862" providerId="ADAL" clId="{B0AC3185-0EA2-4F80-B508-6ACE006AD494}" dt="2022-12-06T09:00:46.112" v="541" actId="26606"/>
          <ac:picMkLst>
            <pc:docMk/>
            <pc:sldMk cId="2369222265" sldId="299"/>
            <ac:picMk id="1028" creationId="{9EE7F3DA-224D-A817-1352-B14E27ACBC82}"/>
          </ac:picMkLst>
        </pc:picChg>
      </pc:sldChg>
      <pc:sldChg chg="addSp delSp modSp new mod setBg">
        <pc:chgData name="Dr. Nadeem Ali. Eladaileh" userId="a9df04a0-d5d7-4210-a1a6-ba57034a4862" providerId="ADAL" clId="{B0AC3185-0EA2-4F80-B508-6ACE006AD494}" dt="2022-12-06T09:07:00.131" v="554" actId="1076"/>
        <pc:sldMkLst>
          <pc:docMk/>
          <pc:sldMk cId="3464302975" sldId="300"/>
        </pc:sldMkLst>
        <pc:spChg chg="mod">
          <ac:chgData name="Dr. Nadeem Ali. Eladaileh" userId="a9df04a0-d5d7-4210-a1a6-ba57034a4862" providerId="ADAL" clId="{B0AC3185-0EA2-4F80-B508-6ACE006AD494}" dt="2022-12-06T09:06:58.163" v="553" actId="1076"/>
          <ac:spMkLst>
            <pc:docMk/>
            <pc:sldMk cId="3464302975" sldId="300"/>
            <ac:spMk id="2" creationId="{74720DFF-C8FC-59C8-B5B3-53C3A0DCC252}"/>
          </ac:spMkLst>
        </pc:spChg>
        <pc:spChg chg="del">
          <ac:chgData name="Dr. Nadeem Ali. Eladaileh" userId="a9df04a0-d5d7-4210-a1a6-ba57034a4862" providerId="ADAL" clId="{B0AC3185-0EA2-4F80-B508-6ACE006AD494}" dt="2022-12-06T09:06:26.821" v="544"/>
          <ac:spMkLst>
            <pc:docMk/>
            <pc:sldMk cId="3464302975" sldId="300"/>
            <ac:spMk id="3" creationId="{DE3DC699-BAB5-2653-5711-85AECAEBFF4D}"/>
          </ac:spMkLst>
        </pc:spChg>
        <pc:spChg chg="mod ord">
          <ac:chgData name="Dr. Nadeem Ali. Eladaileh" userId="a9df04a0-d5d7-4210-a1a6-ba57034a4862" providerId="ADAL" clId="{B0AC3185-0EA2-4F80-B508-6ACE006AD494}" dt="2022-12-06T09:06:44.852" v="547" actId="26606"/>
          <ac:spMkLst>
            <pc:docMk/>
            <pc:sldMk cId="3464302975" sldId="300"/>
            <ac:spMk id="4" creationId="{668C5286-61AE-C43B-1A23-419E373E529C}"/>
          </ac:spMkLst>
        </pc:spChg>
        <pc:spChg chg="add del">
          <ac:chgData name="Dr. Nadeem Ali. Eladaileh" userId="a9df04a0-d5d7-4210-a1a6-ba57034a4862" providerId="ADAL" clId="{B0AC3185-0EA2-4F80-B508-6ACE006AD494}" dt="2022-12-06T09:06:44.852" v="547" actId="26606"/>
          <ac:spMkLst>
            <pc:docMk/>
            <pc:sldMk cId="3464302975" sldId="300"/>
            <ac:spMk id="2055" creationId="{A4AC5506-6312-4701-8D3C-40187889A947}"/>
          </ac:spMkLst>
        </pc:spChg>
        <pc:picChg chg="add mod">
          <ac:chgData name="Dr. Nadeem Ali. Eladaileh" userId="a9df04a0-d5d7-4210-a1a6-ba57034a4862" providerId="ADAL" clId="{B0AC3185-0EA2-4F80-B508-6ACE006AD494}" dt="2022-12-06T09:07:00.131" v="554" actId="1076"/>
          <ac:picMkLst>
            <pc:docMk/>
            <pc:sldMk cId="3464302975" sldId="300"/>
            <ac:picMk id="2050" creationId="{42C05A9B-5C98-87AF-932E-3B25F5C0C8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3B7F8-5DC0-4B18-8CED-C5B2703743D0}"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76312-0376-46B5-89F2-62B21281CA83}" type="slidenum">
              <a:rPr lang="en-GB" smtClean="0"/>
              <a:t>‹#›</a:t>
            </a:fld>
            <a:endParaRPr lang="en-GB"/>
          </a:p>
        </p:txBody>
      </p:sp>
    </p:spTree>
    <p:extLst>
      <p:ext uri="{BB962C8B-B14F-4D97-AF65-F5344CB8AC3E}">
        <p14:creationId xmlns:p14="http://schemas.microsoft.com/office/powerpoint/2010/main" val="22417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85D-F1AA-E0B5-9337-94F24FCF9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D9F057-BF6B-2EBD-45CA-BDB55E55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47BD02-607F-1B7C-27FA-2C141F6BD1F8}"/>
              </a:ext>
            </a:extLst>
          </p:cNvPr>
          <p:cNvSpPr>
            <a:spLocks noGrp="1"/>
          </p:cNvSpPr>
          <p:nvPr>
            <p:ph type="dt" sz="half" idx="10"/>
          </p:nvPr>
        </p:nvSpPr>
        <p:spPr/>
        <p:txBody>
          <a:bodyPr/>
          <a:lstStyle/>
          <a:p>
            <a:fld id="{FDFA35EB-16C4-47D6-A348-14A22937A473}" type="datetime1">
              <a:rPr lang="en-GB" smtClean="0"/>
              <a:t>02/04/2024</a:t>
            </a:fld>
            <a:endParaRPr lang="en-GB"/>
          </a:p>
        </p:txBody>
      </p:sp>
      <p:sp>
        <p:nvSpPr>
          <p:cNvPr id="5" name="Footer Placeholder 4">
            <a:extLst>
              <a:ext uri="{FF2B5EF4-FFF2-40B4-BE49-F238E27FC236}">
                <a16:creationId xmlns:a16="http://schemas.microsoft.com/office/drawing/2014/main" id="{7A6D420B-4AEB-E794-5771-E47E21276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30500-6370-B592-FCAE-CADFFBFFD4CC}"/>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02986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3532-8F56-EE32-97EF-0A64B54675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E76B3A-0475-3BB3-0BDA-97E4DB14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F9482-839C-4C52-E830-6FD54544F37F}"/>
              </a:ext>
            </a:extLst>
          </p:cNvPr>
          <p:cNvSpPr>
            <a:spLocks noGrp="1"/>
          </p:cNvSpPr>
          <p:nvPr>
            <p:ph type="dt" sz="half" idx="10"/>
          </p:nvPr>
        </p:nvSpPr>
        <p:spPr/>
        <p:txBody>
          <a:bodyPr/>
          <a:lstStyle/>
          <a:p>
            <a:fld id="{E90C6AE2-888D-40F0-8D37-AD9126120519}" type="datetime1">
              <a:rPr lang="en-GB" smtClean="0"/>
              <a:t>02/04/2024</a:t>
            </a:fld>
            <a:endParaRPr lang="en-GB"/>
          </a:p>
        </p:txBody>
      </p:sp>
      <p:sp>
        <p:nvSpPr>
          <p:cNvPr id="5" name="Footer Placeholder 4">
            <a:extLst>
              <a:ext uri="{FF2B5EF4-FFF2-40B4-BE49-F238E27FC236}">
                <a16:creationId xmlns:a16="http://schemas.microsoft.com/office/drawing/2014/main" id="{55815163-F618-A5A9-230A-67035EB38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C221-B3D1-4D3A-823A-77CDF8970CB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80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87ED2-554F-0485-0A3D-9F0866DF4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706050-007B-14D0-15E5-11877D58F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E0E2-8267-387C-891B-F5A7B2AAC2CA}"/>
              </a:ext>
            </a:extLst>
          </p:cNvPr>
          <p:cNvSpPr>
            <a:spLocks noGrp="1"/>
          </p:cNvSpPr>
          <p:nvPr>
            <p:ph type="dt" sz="half" idx="10"/>
          </p:nvPr>
        </p:nvSpPr>
        <p:spPr/>
        <p:txBody>
          <a:bodyPr/>
          <a:lstStyle/>
          <a:p>
            <a:fld id="{FA9BD582-C491-4EE3-8B90-B6F09BFC3833}" type="datetime1">
              <a:rPr lang="en-GB" smtClean="0"/>
              <a:t>02/04/2024</a:t>
            </a:fld>
            <a:endParaRPr lang="en-GB"/>
          </a:p>
        </p:txBody>
      </p:sp>
      <p:sp>
        <p:nvSpPr>
          <p:cNvPr id="5" name="Footer Placeholder 4">
            <a:extLst>
              <a:ext uri="{FF2B5EF4-FFF2-40B4-BE49-F238E27FC236}">
                <a16:creationId xmlns:a16="http://schemas.microsoft.com/office/drawing/2014/main" id="{4EB4DB13-D9A5-5988-215A-558D3F3BD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175296-FF00-975A-6F69-7A95027771E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33392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8C4-809E-E7EE-B646-B711EF44DF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711FB-6779-A84D-1701-4938312C0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65C1A-2809-B9DE-8EB6-990120CC6697}"/>
              </a:ext>
            </a:extLst>
          </p:cNvPr>
          <p:cNvSpPr>
            <a:spLocks noGrp="1"/>
          </p:cNvSpPr>
          <p:nvPr>
            <p:ph type="dt" sz="half" idx="10"/>
          </p:nvPr>
        </p:nvSpPr>
        <p:spPr/>
        <p:txBody>
          <a:bodyPr/>
          <a:lstStyle/>
          <a:p>
            <a:fld id="{44668C6D-8C36-4AB6-A152-786ADFCED118}" type="datetime1">
              <a:rPr lang="en-GB" smtClean="0"/>
              <a:t>02/04/2024</a:t>
            </a:fld>
            <a:endParaRPr lang="en-GB"/>
          </a:p>
        </p:txBody>
      </p:sp>
      <p:sp>
        <p:nvSpPr>
          <p:cNvPr id="5" name="Footer Placeholder 4">
            <a:extLst>
              <a:ext uri="{FF2B5EF4-FFF2-40B4-BE49-F238E27FC236}">
                <a16:creationId xmlns:a16="http://schemas.microsoft.com/office/drawing/2014/main" id="{261C90F3-213F-344C-E036-C314454DC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E5530-50B7-9352-0EB0-30FC9DE595BA}"/>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59430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BB58-44AB-A289-EF92-D260A2F87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E49FF-28A5-8CF1-C342-F40B83C4C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52104-A4AC-29E7-F55F-43A997A9395E}"/>
              </a:ext>
            </a:extLst>
          </p:cNvPr>
          <p:cNvSpPr>
            <a:spLocks noGrp="1"/>
          </p:cNvSpPr>
          <p:nvPr>
            <p:ph type="dt" sz="half" idx="10"/>
          </p:nvPr>
        </p:nvSpPr>
        <p:spPr/>
        <p:txBody>
          <a:bodyPr/>
          <a:lstStyle/>
          <a:p>
            <a:fld id="{46C262CF-ACBB-4755-B591-7094BA3243E5}" type="datetime1">
              <a:rPr lang="en-GB" smtClean="0"/>
              <a:t>02/04/2024</a:t>
            </a:fld>
            <a:endParaRPr lang="en-GB"/>
          </a:p>
        </p:txBody>
      </p:sp>
      <p:sp>
        <p:nvSpPr>
          <p:cNvPr id="5" name="Footer Placeholder 4">
            <a:extLst>
              <a:ext uri="{FF2B5EF4-FFF2-40B4-BE49-F238E27FC236}">
                <a16:creationId xmlns:a16="http://schemas.microsoft.com/office/drawing/2014/main" id="{F61C7B3B-01DC-60BE-8F6B-A5139AB00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A0D3C-DD25-B542-ECE8-A8F5AD8AA9F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4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6C-08EF-2B9B-73D7-C9457BCA7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97F783-7FB7-0889-F379-1F605EA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2B5AC5-7567-79AB-1C3B-1298731DB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C3C8FE-DC2B-1F04-E07A-878CA6AF84B9}"/>
              </a:ext>
            </a:extLst>
          </p:cNvPr>
          <p:cNvSpPr>
            <a:spLocks noGrp="1"/>
          </p:cNvSpPr>
          <p:nvPr>
            <p:ph type="dt" sz="half" idx="10"/>
          </p:nvPr>
        </p:nvSpPr>
        <p:spPr/>
        <p:txBody>
          <a:bodyPr/>
          <a:lstStyle/>
          <a:p>
            <a:fld id="{3ACFB8B8-4F02-40CB-9330-2C147D24FAD3}" type="datetime1">
              <a:rPr lang="en-GB" smtClean="0"/>
              <a:t>02/04/2024</a:t>
            </a:fld>
            <a:endParaRPr lang="en-GB"/>
          </a:p>
        </p:txBody>
      </p:sp>
      <p:sp>
        <p:nvSpPr>
          <p:cNvPr id="6" name="Footer Placeholder 5">
            <a:extLst>
              <a:ext uri="{FF2B5EF4-FFF2-40B4-BE49-F238E27FC236}">
                <a16:creationId xmlns:a16="http://schemas.microsoft.com/office/drawing/2014/main" id="{D134C081-4943-B09F-50B8-DF2692DE66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2FE21B-6112-DCD2-D058-99208614AB8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8605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F5D-83CF-C348-C540-02E116B525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A79BB-1382-DA41-BF46-6D415125E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5471D-B301-BB5D-CFA8-9696949B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17FC51-BFD2-B6E3-EB46-0C8993D3B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D66FC-A53F-BE9B-90FA-91290DB1C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063E1-DAE0-9786-386A-4CF27D7AB98E}"/>
              </a:ext>
            </a:extLst>
          </p:cNvPr>
          <p:cNvSpPr>
            <a:spLocks noGrp="1"/>
          </p:cNvSpPr>
          <p:nvPr>
            <p:ph type="dt" sz="half" idx="10"/>
          </p:nvPr>
        </p:nvSpPr>
        <p:spPr/>
        <p:txBody>
          <a:bodyPr/>
          <a:lstStyle/>
          <a:p>
            <a:fld id="{1A346CDE-4A50-4CEB-A04A-FBEF4E961B68}" type="datetime1">
              <a:rPr lang="en-GB" smtClean="0"/>
              <a:t>02/04/2024</a:t>
            </a:fld>
            <a:endParaRPr lang="en-GB"/>
          </a:p>
        </p:txBody>
      </p:sp>
      <p:sp>
        <p:nvSpPr>
          <p:cNvPr id="8" name="Footer Placeholder 7">
            <a:extLst>
              <a:ext uri="{FF2B5EF4-FFF2-40B4-BE49-F238E27FC236}">
                <a16:creationId xmlns:a16="http://schemas.microsoft.com/office/drawing/2014/main" id="{6F236F73-84E3-0A6D-6B00-CEB51B54E0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16014-A5E0-52D8-73F0-D2074440DF2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486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5E55-8564-3863-13D9-6A98EA5476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663F7-EDA3-57CB-0D44-04CA8184366B}"/>
              </a:ext>
            </a:extLst>
          </p:cNvPr>
          <p:cNvSpPr>
            <a:spLocks noGrp="1"/>
          </p:cNvSpPr>
          <p:nvPr>
            <p:ph type="dt" sz="half" idx="10"/>
          </p:nvPr>
        </p:nvSpPr>
        <p:spPr/>
        <p:txBody>
          <a:bodyPr/>
          <a:lstStyle/>
          <a:p>
            <a:fld id="{D7097D6D-A02D-4FB5-9894-AB0CB467C738}" type="datetime1">
              <a:rPr lang="en-GB" smtClean="0"/>
              <a:t>02/04/2024</a:t>
            </a:fld>
            <a:endParaRPr lang="en-GB"/>
          </a:p>
        </p:txBody>
      </p:sp>
      <p:sp>
        <p:nvSpPr>
          <p:cNvPr id="4" name="Footer Placeholder 3">
            <a:extLst>
              <a:ext uri="{FF2B5EF4-FFF2-40B4-BE49-F238E27FC236}">
                <a16:creationId xmlns:a16="http://schemas.microsoft.com/office/drawing/2014/main" id="{9FB74672-801F-B0C0-82E7-4BFD2C47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A5F12-F575-6124-BD7B-5AE00DF0952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7344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A0BB7-EA1C-52AC-3A9E-7912362FB452}"/>
              </a:ext>
            </a:extLst>
          </p:cNvPr>
          <p:cNvSpPr>
            <a:spLocks noGrp="1"/>
          </p:cNvSpPr>
          <p:nvPr>
            <p:ph type="dt" sz="half" idx="10"/>
          </p:nvPr>
        </p:nvSpPr>
        <p:spPr/>
        <p:txBody>
          <a:bodyPr/>
          <a:lstStyle/>
          <a:p>
            <a:fld id="{25258132-3B87-49EA-A859-9D25EC6854A2}" type="datetime1">
              <a:rPr lang="en-GB" smtClean="0"/>
              <a:t>02/04/2024</a:t>
            </a:fld>
            <a:endParaRPr lang="en-GB"/>
          </a:p>
        </p:txBody>
      </p:sp>
      <p:sp>
        <p:nvSpPr>
          <p:cNvPr id="3" name="Footer Placeholder 2">
            <a:extLst>
              <a:ext uri="{FF2B5EF4-FFF2-40B4-BE49-F238E27FC236}">
                <a16:creationId xmlns:a16="http://schemas.microsoft.com/office/drawing/2014/main" id="{E4F055C3-FC84-6540-BD1F-18CEBDEA3B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BEBB17-1596-160B-3900-66B7FEF30794}"/>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30291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E5-13DF-FED9-59C5-E17966D1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C50FF4-F39B-6755-2636-AFEEA9D6B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813D6-9306-9707-B99F-890A5F0BF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FA2F0-3083-462F-23F7-D4D83F44B2FB}"/>
              </a:ext>
            </a:extLst>
          </p:cNvPr>
          <p:cNvSpPr>
            <a:spLocks noGrp="1"/>
          </p:cNvSpPr>
          <p:nvPr>
            <p:ph type="dt" sz="half" idx="10"/>
          </p:nvPr>
        </p:nvSpPr>
        <p:spPr/>
        <p:txBody>
          <a:bodyPr/>
          <a:lstStyle/>
          <a:p>
            <a:fld id="{AFEF1A71-3AD1-4C24-A39D-7CA0F0003D0C}" type="datetime1">
              <a:rPr lang="en-GB" smtClean="0"/>
              <a:t>02/04/2024</a:t>
            </a:fld>
            <a:endParaRPr lang="en-GB"/>
          </a:p>
        </p:txBody>
      </p:sp>
      <p:sp>
        <p:nvSpPr>
          <p:cNvPr id="6" name="Footer Placeholder 5">
            <a:extLst>
              <a:ext uri="{FF2B5EF4-FFF2-40B4-BE49-F238E27FC236}">
                <a16:creationId xmlns:a16="http://schemas.microsoft.com/office/drawing/2014/main" id="{67789ECC-9409-5DAE-57D7-E2275FC7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CFB5C-D5B4-FE82-FB11-D664E9455152}"/>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3766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26A-DDFE-C4CF-1022-511713D66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F18AB2-A650-72F6-5D95-BDAD69D7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43688-6054-1162-A4AD-61AC0750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A2E4-8AA4-C424-22EE-A09D65BE21DB}"/>
              </a:ext>
            </a:extLst>
          </p:cNvPr>
          <p:cNvSpPr>
            <a:spLocks noGrp="1"/>
          </p:cNvSpPr>
          <p:nvPr>
            <p:ph type="dt" sz="half" idx="10"/>
          </p:nvPr>
        </p:nvSpPr>
        <p:spPr/>
        <p:txBody>
          <a:bodyPr/>
          <a:lstStyle/>
          <a:p>
            <a:fld id="{5A11CE26-BBED-4F26-A4B4-57458CF36E00}" type="datetime1">
              <a:rPr lang="en-GB" smtClean="0"/>
              <a:t>02/04/2024</a:t>
            </a:fld>
            <a:endParaRPr lang="en-GB"/>
          </a:p>
        </p:txBody>
      </p:sp>
      <p:sp>
        <p:nvSpPr>
          <p:cNvPr id="6" name="Footer Placeholder 5">
            <a:extLst>
              <a:ext uri="{FF2B5EF4-FFF2-40B4-BE49-F238E27FC236}">
                <a16:creationId xmlns:a16="http://schemas.microsoft.com/office/drawing/2014/main" id="{37FC8FB0-3CED-863C-1716-A785324EEA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AFCEE-D191-27B6-EE83-766690735F6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870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1B0D2-CA25-B7E3-A3E4-D90DC0C06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196C3-9A3C-8590-6709-9DF2F5BD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99D53-1FF0-0A5A-1269-36F3A2E3B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EC7B-7CA1-4E99-846A-1DF0FECB830A}" type="datetime1">
              <a:rPr lang="en-GB" smtClean="0"/>
              <a:t>02/04/2024</a:t>
            </a:fld>
            <a:endParaRPr lang="en-GB"/>
          </a:p>
        </p:txBody>
      </p:sp>
      <p:sp>
        <p:nvSpPr>
          <p:cNvPr id="5" name="Footer Placeholder 4">
            <a:extLst>
              <a:ext uri="{FF2B5EF4-FFF2-40B4-BE49-F238E27FC236}">
                <a16:creationId xmlns:a16="http://schemas.microsoft.com/office/drawing/2014/main" id="{073702D8-0D23-525F-9C6E-1038DE3CD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1C375D-0F8B-784B-C84F-3D33C877B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36E2-4E32-4B25-89D4-F368E54952C6}" type="slidenum">
              <a:rPr lang="en-GB" smtClean="0"/>
              <a:t>‹#›</a:t>
            </a:fld>
            <a:endParaRPr lang="en-GB"/>
          </a:p>
        </p:txBody>
      </p:sp>
    </p:spTree>
    <p:extLst>
      <p:ext uri="{BB962C8B-B14F-4D97-AF65-F5344CB8AC3E}">
        <p14:creationId xmlns:p14="http://schemas.microsoft.com/office/powerpoint/2010/main" val="181668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fontScale="92500" lnSpcReduction="20000"/>
          </a:bodyPr>
          <a:lstStyle/>
          <a:p>
            <a:r>
              <a:rPr lang="en-US" sz="4300" b="1" dirty="0"/>
              <a:t>Ch 3: </a:t>
            </a:r>
            <a:r>
              <a:rPr lang="en-GB" sz="4300" b="1" dirty="0"/>
              <a:t>Machine learning</a:t>
            </a:r>
            <a:endParaRPr lang="en-US" sz="4300" b="1" dirty="0"/>
          </a:p>
          <a:p>
            <a:endParaRPr lang="en-US" dirty="0"/>
          </a:p>
          <a:p>
            <a:endParaRPr lang="en-US" dirty="0"/>
          </a:p>
          <a:p>
            <a:r>
              <a:rPr lang="en-US" dirty="0"/>
              <a:t>First Semester 2022/2023</a:t>
            </a:r>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F542-E1EA-E0F7-C6D8-BD27923B8A8C}"/>
              </a:ext>
            </a:extLst>
          </p:cNvPr>
          <p:cNvSpPr>
            <a:spLocks noGrp="1"/>
          </p:cNvSpPr>
          <p:nvPr>
            <p:ph type="title"/>
          </p:nvPr>
        </p:nvSpPr>
        <p:spPr>
          <a:xfrm>
            <a:off x="719078" y="151718"/>
            <a:ext cx="3435347" cy="812131"/>
          </a:xfrm>
        </p:spPr>
        <p:txBody>
          <a:bodyPr>
            <a:normAutofit fontScale="90000"/>
          </a:bodyPr>
          <a:lstStyle/>
          <a:p>
            <a:pPr algn="ctr"/>
            <a:r>
              <a:rPr lang="en-US" sz="2800" b="1" dirty="0"/>
              <a:t>Python tools used in machine learning</a:t>
            </a:r>
          </a:p>
        </p:txBody>
      </p:sp>
      <p:sp>
        <p:nvSpPr>
          <p:cNvPr id="3" name="Content Placeholder 2">
            <a:extLst>
              <a:ext uri="{FF2B5EF4-FFF2-40B4-BE49-F238E27FC236}">
                <a16:creationId xmlns:a16="http://schemas.microsoft.com/office/drawing/2014/main" id="{65564EC2-BF6E-DD6B-16A2-7E2FE2A84696}"/>
              </a:ext>
            </a:extLst>
          </p:cNvPr>
          <p:cNvSpPr>
            <a:spLocks noGrp="1"/>
          </p:cNvSpPr>
          <p:nvPr>
            <p:ph idx="1"/>
          </p:nvPr>
        </p:nvSpPr>
        <p:spPr>
          <a:xfrm>
            <a:off x="216568" y="1118938"/>
            <a:ext cx="3937857" cy="5104882"/>
          </a:xfrm>
        </p:spPr>
        <p:txBody>
          <a:bodyPr>
            <a:normAutofit/>
          </a:bodyPr>
          <a:lstStyle/>
          <a:p>
            <a:r>
              <a:rPr lang="en-US" sz="2000" dirty="0"/>
              <a:t>Python has an overwhelming number of packages that can be used in a machine learning setting. The Python machine learning ecosystem can be divided into three main types of packages, as shown in figure 3.2.</a:t>
            </a:r>
          </a:p>
          <a:p>
            <a:r>
              <a:rPr lang="en-US" sz="2000" dirty="0"/>
              <a:t>The first type of package shown in figure 3.2 is mainly used in simple tasks and when data fits into memory. The second type is used to optimize your code when you’ve finished prototyping and run into speed or memory issues. The third type is specific to using Python with big data technologies.</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544C7E5-BFD8-8A6F-074B-EC7D7062C90F}"/>
              </a:ext>
            </a:extLst>
          </p:cNvPr>
          <p:cNvPicPr>
            <a:picLocks noChangeAspect="1"/>
          </p:cNvPicPr>
          <p:nvPr/>
        </p:nvPicPr>
        <p:blipFill>
          <a:blip r:embed="rId2"/>
          <a:stretch>
            <a:fillRect/>
          </a:stretch>
        </p:blipFill>
        <p:spPr>
          <a:xfrm>
            <a:off x="5966030" y="807593"/>
            <a:ext cx="4898995" cy="5239568"/>
          </a:xfrm>
          <a:prstGeom prst="rect">
            <a:avLst/>
          </a:prstGeom>
          <a:effectLst/>
        </p:spPr>
      </p:pic>
      <p:sp>
        <p:nvSpPr>
          <p:cNvPr id="4" name="Slide Number Placeholder 3">
            <a:extLst>
              <a:ext uri="{FF2B5EF4-FFF2-40B4-BE49-F238E27FC236}">
                <a16:creationId xmlns:a16="http://schemas.microsoft.com/office/drawing/2014/main" id="{B8132885-8C53-A45E-5C84-2CA7540E5633}"/>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10</a:t>
            </a:fld>
            <a:endParaRPr lang="en-GB">
              <a:solidFill>
                <a:srgbClr val="303030"/>
              </a:solidFill>
            </a:endParaRPr>
          </a:p>
        </p:txBody>
      </p:sp>
    </p:spTree>
    <p:extLst>
      <p:ext uri="{BB962C8B-B14F-4D97-AF65-F5344CB8AC3E}">
        <p14:creationId xmlns:p14="http://schemas.microsoft.com/office/powerpoint/2010/main" val="93454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C2FC-A41E-C900-CF6B-0BAF92379C5C}"/>
              </a:ext>
            </a:extLst>
          </p:cNvPr>
          <p:cNvSpPr>
            <a:spLocks noGrp="1"/>
          </p:cNvSpPr>
          <p:nvPr>
            <p:ph type="title"/>
          </p:nvPr>
        </p:nvSpPr>
        <p:spPr>
          <a:xfrm>
            <a:off x="252662" y="136525"/>
            <a:ext cx="11508205" cy="1066633"/>
          </a:xfrm>
        </p:spPr>
        <p:txBody>
          <a:bodyPr/>
          <a:lstStyle/>
          <a:p>
            <a:pPr algn="ctr"/>
            <a:r>
              <a:rPr lang="en-US" b="1" dirty="0"/>
              <a:t>PACKAGES FOR WORKING WITH DATA IN MEMORY</a:t>
            </a:r>
          </a:p>
        </p:txBody>
      </p:sp>
      <p:sp>
        <p:nvSpPr>
          <p:cNvPr id="3" name="Content Placeholder 2">
            <a:extLst>
              <a:ext uri="{FF2B5EF4-FFF2-40B4-BE49-F238E27FC236}">
                <a16:creationId xmlns:a16="http://schemas.microsoft.com/office/drawing/2014/main" id="{058BDAB4-A524-178E-A3B7-15BDACA27E51}"/>
              </a:ext>
            </a:extLst>
          </p:cNvPr>
          <p:cNvSpPr>
            <a:spLocks noGrp="1"/>
          </p:cNvSpPr>
          <p:nvPr>
            <p:ph idx="1"/>
          </p:nvPr>
        </p:nvSpPr>
        <p:spPr>
          <a:xfrm>
            <a:off x="360947" y="1203158"/>
            <a:ext cx="10992853" cy="5414210"/>
          </a:xfrm>
        </p:spPr>
        <p:txBody>
          <a:bodyPr>
            <a:normAutofit fontScale="77500" lnSpcReduction="20000"/>
          </a:bodyPr>
          <a:lstStyle/>
          <a:p>
            <a:pPr marL="0" indent="0">
              <a:buNone/>
            </a:pPr>
            <a:r>
              <a:rPr lang="en-US" b="1" dirty="0"/>
              <a:t>When prototyping, the following packages can get you started by providing advanced functionalities with a few lines of code:</a:t>
            </a:r>
          </a:p>
          <a:p>
            <a:pPr marL="0" indent="0">
              <a:buNone/>
            </a:pPr>
            <a:r>
              <a:rPr lang="en-US" dirty="0"/>
              <a:t>■ </a:t>
            </a:r>
            <a:r>
              <a:rPr lang="en-US" b="1" dirty="0"/>
              <a:t>SciPy</a:t>
            </a:r>
            <a:r>
              <a:rPr lang="en-US" dirty="0"/>
              <a:t> is a library that integrates fundamental packages often used in scientific computing such as NumPy, matplotlib, Pandas, and </a:t>
            </a:r>
            <a:r>
              <a:rPr lang="en-US" dirty="0" err="1"/>
              <a:t>SymPy</a:t>
            </a:r>
            <a:r>
              <a:rPr lang="en-US" dirty="0"/>
              <a:t>.</a:t>
            </a:r>
          </a:p>
          <a:p>
            <a:pPr marL="0" indent="0">
              <a:buNone/>
            </a:pPr>
            <a:r>
              <a:rPr lang="en-US" dirty="0"/>
              <a:t>■ </a:t>
            </a:r>
            <a:r>
              <a:rPr lang="en-US" b="1" dirty="0"/>
              <a:t>NumPy</a:t>
            </a:r>
            <a:r>
              <a:rPr lang="en-US" dirty="0"/>
              <a:t> gives you access to powerful array functions and linear algebra functions. </a:t>
            </a:r>
          </a:p>
          <a:p>
            <a:pPr marL="0" indent="0">
              <a:buNone/>
            </a:pPr>
            <a:r>
              <a:rPr lang="en-US" dirty="0"/>
              <a:t>■ </a:t>
            </a:r>
            <a:r>
              <a:rPr lang="en-US" b="1" dirty="0"/>
              <a:t>Matplotlib</a:t>
            </a:r>
            <a:r>
              <a:rPr lang="en-US" dirty="0"/>
              <a:t> is a popular 2D plotting package with some 3D functionality. </a:t>
            </a:r>
          </a:p>
          <a:p>
            <a:pPr marL="0" indent="0">
              <a:buNone/>
            </a:pPr>
            <a:r>
              <a:rPr lang="en-US" dirty="0"/>
              <a:t>■ </a:t>
            </a:r>
            <a:r>
              <a:rPr lang="en-US" b="1" dirty="0"/>
              <a:t>Pandas</a:t>
            </a:r>
            <a:r>
              <a:rPr lang="en-US" dirty="0"/>
              <a:t> is a high-performance, but easy-to-use, data-wrangling package. It introduces </a:t>
            </a:r>
            <a:r>
              <a:rPr lang="en-US" dirty="0" err="1"/>
              <a:t>dataframes</a:t>
            </a:r>
            <a:r>
              <a:rPr lang="en-US" dirty="0"/>
              <a:t> to Python, a type of in-memory data table. It’s a concept that should sound familiar to regular users of R. </a:t>
            </a:r>
          </a:p>
          <a:p>
            <a:pPr marL="0" indent="0">
              <a:buNone/>
            </a:pPr>
            <a:r>
              <a:rPr lang="en-US" dirty="0"/>
              <a:t>■ </a:t>
            </a:r>
            <a:r>
              <a:rPr lang="en-US" b="1" dirty="0" err="1"/>
              <a:t>SymPy</a:t>
            </a:r>
            <a:r>
              <a:rPr lang="en-US" dirty="0"/>
              <a:t> is a package used for symbolic mathematics and computer algebra. </a:t>
            </a:r>
          </a:p>
          <a:p>
            <a:pPr marL="0" indent="0">
              <a:buNone/>
            </a:pPr>
            <a:r>
              <a:rPr lang="en-US" dirty="0"/>
              <a:t>■ </a:t>
            </a:r>
            <a:r>
              <a:rPr lang="en-US" b="1" dirty="0" err="1"/>
              <a:t>StatsModels</a:t>
            </a:r>
            <a:r>
              <a:rPr lang="en-US" dirty="0"/>
              <a:t> is a package for statistical methods and algorithms. </a:t>
            </a:r>
          </a:p>
          <a:p>
            <a:pPr marL="0" indent="0">
              <a:buNone/>
            </a:pPr>
            <a:r>
              <a:rPr lang="en-US" dirty="0"/>
              <a:t>■ </a:t>
            </a:r>
            <a:r>
              <a:rPr lang="en-US" b="1" dirty="0"/>
              <a:t>Scikit-learn</a:t>
            </a:r>
            <a:r>
              <a:rPr lang="en-US" dirty="0"/>
              <a:t> is a library filled with machine learning algorithms. </a:t>
            </a:r>
          </a:p>
          <a:p>
            <a:pPr marL="0" indent="0">
              <a:buNone/>
            </a:pPr>
            <a:r>
              <a:rPr lang="en-US" dirty="0"/>
              <a:t>■ </a:t>
            </a:r>
            <a:r>
              <a:rPr lang="en-US" b="1" dirty="0"/>
              <a:t>RPy2</a:t>
            </a:r>
            <a:r>
              <a:rPr lang="en-US" dirty="0"/>
              <a:t> allows you to call R functions from within Python. R is a popular open source statistics program. </a:t>
            </a:r>
          </a:p>
          <a:p>
            <a:pPr marL="0" indent="0">
              <a:buNone/>
            </a:pPr>
            <a:r>
              <a:rPr lang="en-US" dirty="0"/>
              <a:t>■ </a:t>
            </a:r>
            <a:r>
              <a:rPr lang="en-US" b="1" dirty="0"/>
              <a:t>NLTK</a:t>
            </a:r>
            <a:r>
              <a:rPr lang="en-US" dirty="0"/>
              <a:t> (Natural Language Toolkit) is a Python toolkit with a focus on text analytics. These libraries are good to get started with, but once you make the decision to run a certain Python program at frequent intervals, performance comes into play. </a:t>
            </a:r>
          </a:p>
        </p:txBody>
      </p:sp>
      <p:sp>
        <p:nvSpPr>
          <p:cNvPr id="4" name="Slide Number Placeholder 3">
            <a:extLst>
              <a:ext uri="{FF2B5EF4-FFF2-40B4-BE49-F238E27FC236}">
                <a16:creationId xmlns:a16="http://schemas.microsoft.com/office/drawing/2014/main" id="{591782AC-468A-9540-358B-D9995BCE5D47}"/>
              </a:ext>
            </a:extLst>
          </p:cNvPr>
          <p:cNvSpPr>
            <a:spLocks noGrp="1"/>
          </p:cNvSpPr>
          <p:nvPr>
            <p:ph type="sldNum" sz="quarter" idx="12"/>
          </p:nvPr>
        </p:nvSpPr>
        <p:spPr/>
        <p:txBody>
          <a:bodyPr/>
          <a:lstStyle/>
          <a:p>
            <a:fld id="{450936E2-4E32-4B25-89D4-F368E54952C6}" type="slidenum">
              <a:rPr lang="en-GB" smtClean="0"/>
              <a:t>11</a:t>
            </a:fld>
            <a:endParaRPr lang="en-GB"/>
          </a:p>
        </p:txBody>
      </p:sp>
    </p:spTree>
    <p:extLst>
      <p:ext uri="{BB962C8B-B14F-4D97-AF65-F5344CB8AC3E}">
        <p14:creationId xmlns:p14="http://schemas.microsoft.com/office/powerpoint/2010/main" val="64259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B0A8-045D-9B7E-1CE7-3C078B53A6AF}"/>
              </a:ext>
            </a:extLst>
          </p:cNvPr>
          <p:cNvSpPr>
            <a:spLocks noGrp="1"/>
          </p:cNvSpPr>
          <p:nvPr>
            <p:ph type="title"/>
          </p:nvPr>
        </p:nvSpPr>
        <p:spPr>
          <a:xfrm>
            <a:off x="547437" y="136525"/>
            <a:ext cx="10806363" cy="862096"/>
          </a:xfrm>
        </p:spPr>
        <p:txBody>
          <a:bodyPr/>
          <a:lstStyle/>
          <a:p>
            <a:pPr algn="ctr"/>
            <a:r>
              <a:rPr lang="en-US" b="1" dirty="0"/>
              <a:t>OPTIMIZING OPERATIONS</a:t>
            </a:r>
          </a:p>
        </p:txBody>
      </p:sp>
      <p:sp>
        <p:nvSpPr>
          <p:cNvPr id="3" name="Content Placeholder 2">
            <a:extLst>
              <a:ext uri="{FF2B5EF4-FFF2-40B4-BE49-F238E27FC236}">
                <a16:creationId xmlns:a16="http://schemas.microsoft.com/office/drawing/2014/main" id="{086A1F7A-BAEB-CD12-609E-AAEC08095928}"/>
              </a:ext>
            </a:extLst>
          </p:cNvPr>
          <p:cNvSpPr>
            <a:spLocks noGrp="1"/>
          </p:cNvSpPr>
          <p:nvPr>
            <p:ph idx="1"/>
          </p:nvPr>
        </p:nvSpPr>
        <p:spPr>
          <a:xfrm>
            <a:off x="198521" y="998621"/>
            <a:ext cx="11399921" cy="5494253"/>
          </a:xfrm>
        </p:spPr>
        <p:txBody>
          <a:bodyPr>
            <a:normAutofit fontScale="92500" lnSpcReduction="20000"/>
          </a:bodyPr>
          <a:lstStyle/>
          <a:p>
            <a:pPr marL="0" indent="0">
              <a:buNone/>
            </a:pPr>
            <a:r>
              <a:rPr lang="en-US" b="1" dirty="0"/>
              <a:t>Once your application moves into production, the libraries listed here can help you deliver the speed you need. Sometimes this involves connecting to big data infrastructures such as Hadoop and Spark. </a:t>
            </a:r>
          </a:p>
          <a:p>
            <a:pPr marL="0" indent="0">
              <a:buNone/>
            </a:pPr>
            <a:r>
              <a:rPr lang="en-US" dirty="0"/>
              <a:t>■ </a:t>
            </a:r>
            <a:r>
              <a:rPr lang="en-US" dirty="0" err="1"/>
              <a:t>Numba</a:t>
            </a:r>
            <a:r>
              <a:rPr lang="en-US" dirty="0"/>
              <a:t> and </a:t>
            </a:r>
            <a:r>
              <a:rPr lang="en-US" dirty="0" err="1"/>
              <a:t>NumbaPro</a:t>
            </a:r>
            <a:r>
              <a:rPr lang="en-US" dirty="0"/>
              <a:t>—These use just-in-time compilation to speed up applications written directly in Python and a few annotations. </a:t>
            </a:r>
            <a:r>
              <a:rPr lang="en-US" dirty="0" err="1"/>
              <a:t>NumbaPro</a:t>
            </a:r>
            <a:r>
              <a:rPr lang="en-US" dirty="0"/>
              <a:t> also allows you to use the power of your graphics processor unit (GPU). </a:t>
            </a:r>
          </a:p>
          <a:p>
            <a:pPr marL="0" indent="0">
              <a:buNone/>
            </a:pPr>
            <a:r>
              <a:rPr lang="en-US" dirty="0"/>
              <a:t>■ </a:t>
            </a:r>
            <a:r>
              <a:rPr lang="en-US" dirty="0" err="1"/>
              <a:t>PyCUDA</a:t>
            </a:r>
            <a:r>
              <a:rPr lang="en-US" dirty="0"/>
              <a:t>—This allows you to write code that will be executed on the GPU instead of your CPU and is therefore ideal for calculation-heavy applications. It works best with problems that lend themselves to being parallelized and need little input compared to the number of required computing cycles. An example is studying the robustness of your predictions by calculating thousands of different outcomes based on a single start state. </a:t>
            </a:r>
          </a:p>
          <a:p>
            <a:pPr marL="0" indent="0">
              <a:buNone/>
            </a:pPr>
            <a:r>
              <a:rPr lang="en-US" dirty="0"/>
              <a:t>■ </a:t>
            </a:r>
            <a:r>
              <a:rPr lang="en-US" dirty="0" err="1"/>
              <a:t>Cython</a:t>
            </a:r>
            <a:r>
              <a:rPr lang="en-US" dirty="0"/>
              <a:t>, or C for Python—This brings the C programming language to Python. C is a lower-level language, so the code is closer to what the computer eventually uses (bytecode). The closer code is to bits and bytes, the faster it executes. A computer is also faster when it knows the type of a variable (called static typing). Python wasn’t designed to do this, and </a:t>
            </a:r>
            <a:r>
              <a:rPr lang="en-US" dirty="0" err="1"/>
              <a:t>Cython</a:t>
            </a:r>
            <a:r>
              <a:rPr lang="en-US" dirty="0"/>
              <a:t> helps you to overcome this shortfall</a:t>
            </a:r>
          </a:p>
        </p:txBody>
      </p:sp>
      <p:sp>
        <p:nvSpPr>
          <p:cNvPr id="4" name="Slide Number Placeholder 3">
            <a:extLst>
              <a:ext uri="{FF2B5EF4-FFF2-40B4-BE49-F238E27FC236}">
                <a16:creationId xmlns:a16="http://schemas.microsoft.com/office/drawing/2014/main" id="{4C828A5D-263F-94B1-931C-2367B5AA4493}"/>
              </a:ext>
            </a:extLst>
          </p:cNvPr>
          <p:cNvSpPr>
            <a:spLocks noGrp="1"/>
          </p:cNvSpPr>
          <p:nvPr>
            <p:ph type="sldNum" sz="quarter" idx="12"/>
          </p:nvPr>
        </p:nvSpPr>
        <p:spPr/>
        <p:txBody>
          <a:bodyPr/>
          <a:lstStyle/>
          <a:p>
            <a:fld id="{450936E2-4E32-4B25-89D4-F368E54952C6}" type="slidenum">
              <a:rPr lang="en-GB" smtClean="0"/>
              <a:t>12</a:t>
            </a:fld>
            <a:endParaRPr lang="en-GB"/>
          </a:p>
        </p:txBody>
      </p:sp>
    </p:spTree>
    <p:extLst>
      <p:ext uri="{BB962C8B-B14F-4D97-AF65-F5344CB8AC3E}">
        <p14:creationId xmlns:p14="http://schemas.microsoft.com/office/powerpoint/2010/main" val="3562951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56FD-FEB5-1985-2000-6EAD195F2FF9}"/>
              </a:ext>
            </a:extLst>
          </p:cNvPr>
          <p:cNvSpPr>
            <a:spLocks noGrp="1"/>
          </p:cNvSpPr>
          <p:nvPr>
            <p:ph type="title"/>
          </p:nvPr>
        </p:nvSpPr>
        <p:spPr>
          <a:xfrm>
            <a:off x="766011" y="64335"/>
            <a:ext cx="10515600" cy="1325563"/>
          </a:xfrm>
        </p:spPr>
        <p:txBody>
          <a:bodyPr/>
          <a:lstStyle/>
          <a:p>
            <a:pPr algn="ctr"/>
            <a:r>
              <a:rPr lang="en-US" b="1" dirty="0"/>
              <a:t>OPTIMIZING OPERATIONS</a:t>
            </a:r>
          </a:p>
        </p:txBody>
      </p:sp>
      <p:sp>
        <p:nvSpPr>
          <p:cNvPr id="3" name="Content Placeholder 2">
            <a:extLst>
              <a:ext uri="{FF2B5EF4-FFF2-40B4-BE49-F238E27FC236}">
                <a16:creationId xmlns:a16="http://schemas.microsoft.com/office/drawing/2014/main" id="{3536F5E1-EA23-0A6F-805C-7642AB78CD24}"/>
              </a:ext>
            </a:extLst>
          </p:cNvPr>
          <p:cNvSpPr>
            <a:spLocks noGrp="1"/>
          </p:cNvSpPr>
          <p:nvPr>
            <p:ph idx="1"/>
          </p:nvPr>
        </p:nvSpPr>
        <p:spPr>
          <a:xfrm>
            <a:off x="421105" y="1389898"/>
            <a:ext cx="11393906" cy="4787065"/>
          </a:xfrm>
        </p:spPr>
        <p:txBody>
          <a:bodyPr>
            <a:normAutofit/>
          </a:bodyPr>
          <a:lstStyle/>
          <a:p>
            <a:pPr marL="0" indent="0">
              <a:buNone/>
            </a:pPr>
            <a:r>
              <a:rPr lang="en-US" dirty="0"/>
              <a:t>■ Blaze—Blaze gives you data structures that can be bigger than your computer’s main memory, enabling you to work with large data sets. </a:t>
            </a:r>
            <a:r>
              <a:rPr lang="en-US" dirty="0" err="1"/>
              <a:t>Dispy</a:t>
            </a:r>
            <a:r>
              <a:rPr lang="en-US" dirty="0"/>
              <a:t> and </a:t>
            </a:r>
            <a:r>
              <a:rPr lang="en-US" dirty="0" err="1"/>
              <a:t>IPCluster</a:t>
            </a:r>
            <a:r>
              <a:rPr lang="en-US" dirty="0"/>
              <a:t>—These packages allow you to write code that can be distributed over a cluster of computers. </a:t>
            </a:r>
          </a:p>
          <a:p>
            <a:pPr marL="0" indent="0">
              <a:buNone/>
            </a:pPr>
            <a:r>
              <a:rPr lang="en-US" dirty="0"/>
              <a:t>■ PP—Python is executed as a single process by default. With the help of PP you can parallelize computations on a single machine or over clusters. </a:t>
            </a:r>
          </a:p>
          <a:p>
            <a:pPr marL="0" indent="0">
              <a:buNone/>
            </a:pPr>
            <a:r>
              <a:rPr lang="en-US" dirty="0"/>
              <a:t>■ </a:t>
            </a:r>
            <a:r>
              <a:rPr lang="en-US" dirty="0" err="1"/>
              <a:t>Pydoop</a:t>
            </a:r>
            <a:r>
              <a:rPr lang="en-US" dirty="0"/>
              <a:t> and </a:t>
            </a:r>
            <a:r>
              <a:rPr lang="en-US" dirty="0" err="1"/>
              <a:t>Hadoopy</a:t>
            </a:r>
            <a:r>
              <a:rPr lang="en-US" dirty="0"/>
              <a:t>—These connect Python to Hadoop, a common big data framework. </a:t>
            </a:r>
          </a:p>
          <a:p>
            <a:pPr marL="0" indent="0">
              <a:buNone/>
            </a:pPr>
            <a:r>
              <a:rPr lang="en-US" dirty="0"/>
              <a:t>■ </a:t>
            </a:r>
            <a:r>
              <a:rPr lang="en-US" dirty="0" err="1"/>
              <a:t>PySpark</a:t>
            </a:r>
            <a:r>
              <a:rPr lang="en-US" dirty="0"/>
              <a:t>—This connects Python and Spark, an in-memory big data framework. Now that you’ve seen an overview of the available libraries, let’s look at the modeling process itself.</a:t>
            </a:r>
          </a:p>
        </p:txBody>
      </p:sp>
      <p:sp>
        <p:nvSpPr>
          <p:cNvPr id="4" name="Slide Number Placeholder 3">
            <a:extLst>
              <a:ext uri="{FF2B5EF4-FFF2-40B4-BE49-F238E27FC236}">
                <a16:creationId xmlns:a16="http://schemas.microsoft.com/office/drawing/2014/main" id="{B4D4C62F-7981-19F4-30D7-82C1D0198567}"/>
              </a:ext>
            </a:extLst>
          </p:cNvPr>
          <p:cNvSpPr>
            <a:spLocks noGrp="1"/>
          </p:cNvSpPr>
          <p:nvPr>
            <p:ph type="sldNum" sz="quarter" idx="12"/>
          </p:nvPr>
        </p:nvSpPr>
        <p:spPr/>
        <p:txBody>
          <a:bodyPr/>
          <a:lstStyle/>
          <a:p>
            <a:fld id="{450936E2-4E32-4B25-89D4-F368E54952C6}" type="slidenum">
              <a:rPr lang="en-GB" smtClean="0"/>
              <a:t>13</a:t>
            </a:fld>
            <a:endParaRPr lang="en-GB"/>
          </a:p>
        </p:txBody>
      </p:sp>
    </p:spTree>
    <p:extLst>
      <p:ext uri="{BB962C8B-B14F-4D97-AF65-F5344CB8AC3E}">
        <p14:creationId xmlns:p14="http://schemas.microsoft.com/office/powerpoint/2010/main" val="300503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62C4-CC56-58CD-EC6C-076AD003086D}"/>
              </a:ext>
            </a:extLst>
          </p:cNvPr>
          <p:cNvSpPr>
            <a:spLocks noGrp="1"/>
          </p:cNvSpPr>
          <p:nvPr>
            <p:ph type="title"/>
          </p:nvPr>
        </p:nvSpPr>
        <p:spPr>
          <a:xfrm>
            <a:off x="2253916" y="292936"/>
            <a:ext cx="7684168" cy="633496"/>
          </a:xfrm>
        </p:spPr>
        <p:txBody>
          <a:bodyPr>
            <a:normAutofit fontScale="90000"/>
          </a:bodyPr>
          <a:lstStyle/>
          <a:p>
            <a:pPr algn="ctr"/>
            <a:r>
              <a:rPr lang="en-US" b="1" dirty="0"/>
              <a:t>The modeling process</a:t>
            </a:r>
          </a:p>
        </p:txBody>
      </p:sp>
      <p:sp>
        <p:nvSpPr>
          <p:cNvPr id="3" name="Content Placeholder 2">
            <a:extLst>
              <a:ext uri="{FF2B5EF4-FFF2-40B4-BE49-F238E27FC236}">
                <a16:creationId xmlns:a16="http://schemas.microsoft.com/office/drawing/2014/main" id="{6234BECF-109C-229C-E143-B9A0EE746925}"/>
              </a:ext>
            </a:extLst>
          </p:cNvPr>
          <p:cNvSpPr>
            <a:spLocks noGrp="1"/>
          </p:cNvSpPr>
          <p:nvPr>
            <p:ph idx="1"/>
          </p:nvPr>
        </p:nvSpPr>
        <p:spPr>
          <a:xfrm>
            <a:off x="523374" y="998621"/>
            <a:ext cx="10830426" cy="5166310"/>
          </a:xfrm>
        </p:spPr>
        <p:txBody>
          <a:bodyPr/>
          <a:lstStyle/>
          <a:p>
            <a:r>
              <a:rPr lang="en-US" b="1" dirty="0"/>
              <a:t>The modeling phase consists of four steps: </a:t>
            </a:r>
          </a:p>
          <a:p>
            <a:pPr marL="514350" indent="-514350">
              <a:buFont typeface="+mj-lt"/>
              <a:buAutoNum type="arabicPeriod"/>
            </a:pPr>
            <a:r>
              <a:rPr lang="en-US" dirty="0"/>
              <a:t>Feature engineering and model selection </a:t>
            </a:r>
          </a:p>
          <a:p>
            <a:pPr marL="514350" indent="-514350">
              <a:buFont typeface="+mj-lt"/>
              <a:buAutoNum type="arabicPeriod"/>
            </a:pPr>
            <a:r>
              <a:rPr lang="en-US" dirty="0"/>
              <a:t>Training the model </a:t>
            </a:r>
          </a:p>
          <a:p>
            <a:pPr marL="514350" indent="-514350">
              <a:buFont typeface="+mj-lt"/>
              <a:buAutoNum type="arabicPeriod"/>
            </a:pPr>
            <a:r>
              <a:rPr lang="en-US" dirty="0"/>
              <a:t>Model validation and selection </a:t>
            </a:r>
          </a:p>
          <a:p>
            <a:pPr marL="514350" indent="-514350">
              <a:buFont typeface="+mj-lt"/>
              <a:buAutoNum type="arabicPeriod"/>
            </a:pPr>
            <a:r>
              <a:rPr lang="en-US" dirty="0"/>
              <a:t>Applying the trained model to unseen data</a:t>
            </a:r>
          </a:p>
        </p:txBody>
      </p:sp>
      <p:sp>
        <p:nvSpPr>
          <p:cNvPr id="4" name="Slide Number Placeholder 3">
            <a:extLst>
              <a:ext uri="{FF2B5EF4-FFF2-40B4-BE49-F238E27FC236}">
                <a16:creationId xmlns:a16="http://schemas.microsoft.com/office/drawing/2014/main" id="{B54CF312-D900-BF1C-CC79-BBE950950353}"/>
              </a:ext>
            </a:extLst>
          </p:cNvPr>
          <p:cNvSpPr>
            <a:spLocks noGrp="1"/>
          </p:cNvSpPr>
          <p:nvPr>
            <p:ph type="sldNum" sz="quarter" idx="12"/>
          </p:nvPr>
        </p:nvSpPr>
        <p:spPr/>
        <p:txBody>
          <a:bodyPr/>
          <a:lstStyle/>
          <a:p>
            <a:fld id="{450936E2-4E32-4B25-89D4-F368E54952C6}" type="slidenum">
              <a:rPr lang="en-GB" smtClean="0"/>
              <a:t>14</a:t>
            </a:fld>
            <a:endParaRPr lang="en-GB"/>
          </a:p>
        </p:txBody>
      </p:sp>
    </p:spTree>
    <p:extLst>
      <p:ext uri="{BB962C8B-B14F-4D97-AF65-F5344CB8AC3E}">
        <p14:creationId xmlns:p14="http://schemas.microsoft.com/office/powerpoint/2010/main" val="148064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2255-6960-7157-5FB8-D2C2EFB91F20}"/>
              </a:ext>
            </a:extLst>
          </p:cNvPr>
          <p:cNvSpPr>
            <a:spLocks noGrp="1"/>
          </p:cNvSpPr>
          <p:nvPr>
            <p:ph type="title"/>
          </p:nvPr>
        </p:nvSpPr>
        <p:spPr>
          <a:xfrm>
            <a:off x="288759" y="120317"/>
            <a:ext cx="4024562" cy="1600200"/>
          </a:xfrm>
        </p:spPr>
        <p:txBody>
          <a:bodyPr>
            <a:normAutofit fontScale="90000"/>
          </a:bodyPr>
          <a:lstStyle/>
          <a:p>
            <a:pPr algn="ctr"/>
            <a:r>
              <a:rPr lang="en-US" sz="3700" b="1" dirty="0"/>
              <a:t>1. Engineering features and selecting a model</a:t>
            </a:r>
          </a:p>
        </p:txBody>
      </p:sp>
      <p:sp>
        <p:nvSpPr>
          <p:cNvPr id="3" name="Content Placeholder 2">
            <a:extLst>
              <a:ext uri="{FF2B5EF4-FFF2-40B4-BE49-F238E27FC236}">
                <a16:creationId xmlns:a16="http://schemas.microsoft.com/office/drawing/2014/main" id="{A3909D86-E8D2-A573-3E06-D5DAD615117B}"/>
              </a:ext>
            </a:extLst>
          </p:cNvPr>
          <p:cNvSpPr>
            <a:spLocks noGrp="1"/>
          </p:cNvSpPr>
          <p:nvPr>
            <p:ph idx="1"/>
          </p:nvPr>
        </p:nvSpPr>
        <p:spPr>
          <a:xfrm>
            <a:off x="288759" y="1558090"/>
            <a:ext cx="3865666" cy="4665730"/>
          </a:xfrm>
        </p:spPr>
        <p:txBody>
          <a:bodyPr>
            <a:normAutofit fontScale="85000" lnSpcReduction="20000"/>
          </a:bodyPr>
          <a:lstStyle/>
          <a:p>
            <a:r>
              <a:rPr lang="en-US" sz="2000" dirty="0"/>
              <a:t>With engineering features, you must come up with and create possible predictors for the model. This is one of the most important steps in the process because a model recombines these features to achieve its predictions. Often you may need to consult an expert or the appropriate literature to come up with meaningful features. </a:t>
            </a:r>
          </a:p>
          <a:p>
            <a:r>
              <a:rPr lang="en-US" sz="2000" dirty="0"/>
              <a:t>Certain features are the variables you get from a data set, as is the case with the provided data sets in our exercises and in most school exercises. In practice you’ll need to find the features yourself, which may be scattered among different data sets. In several projects we had to bring together more than 20 different data sources before we had the raw data we required.</a:t>
            </a:r>
            <a:r>
              <a:rPr lang="en-US" sz="1400" dirty="0"/>
              <a:t> </a:t>
            </a:r>
            <a:r>
              <a:rPr lang="en-US" sz="2000" dirty="0"/>
              <a:t>Often you’ll need to apply a transformation to an input before it becomes a good predictor or to combine multiple inputs</a:t>
            </a:r>
          </a:p>
        </p:txBody>
      </p:sp>
      <p:sp>
        <p:nvSpPr>
          <p:cNvPr id="3079" name="Rectangle 307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eature Engineering for Machine Learning - Javatpoint">
            <a:extLst>
              <a:ext uri="{FF2B5EF4-FFF2-40B4-BE49-F238E27FC236}">
                <a16:creationId xmlns:a16="http://schemas.microsoft.com/office/drawing/2014/main" id="{F32714B6-92D1-BA3F-60C3-0503A9258D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330007"/>
            <a:ext cx="6019331" cy="21947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25DDF29-F335-C7B1-B03A-0A3BD50C1ADF}"/>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15</a:t>
            </a:fld>
            <a:endParaRPr lang="en-GB">
              <a:solidFill>
                <a:srgbClr val="303030"/>
              </a:solidFill>
            </a:endParaRPr>
          </a:p>
        </p:txBody>
      </p:sp>
    </p:spTree>
    <p:extLst>
      <p:ext uri="{BB962C8B-B14F-4D97-AF65-F5344CB8AC3E}">
        <p14:creationId xmlns:p14="http://schemas.microsoft.com/office/powerpoint/2010/main" val="237954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5ADA-77DA-FECA-B120-CCD46E859217}"/>
              </a:ext>
            </a:extLst>
          </p:cNvPr>
          <p:cNvSpPr>
            <a:spLocks noGrp="1"/>
          </p:cNvSpPr>
          <p:nvPr>
            <p:ph type="title"/>
          </p:nvPr>
        </p:nvSpPr>
        <p:spPr/>
        <p:txBody>
          <a:bodyPr/>
          <a:lstStyle/>
          <a:p>
            <a:r>
              <a:rPr lang="en-US" b="1" dirty="0"/>
              <a:t>2. Training your model</a:t>
            </a:r>
          </a:p>
        </p:txBody>
      </p:sp>
      <p:sp>
        <p:nvSpPr>
          <p:cNvPr id="3" name="Content Placeholder 2">
            <a:extLst>
              <a:ext uri="{FF2B5EF4-FFF2-40B4-BE49-F238E27FC236}">
                <a16:creationId xmlns:a16="http://schemas.microsoft.com/office/drawing/2014/main" id="{F6202291-2D6F-E282-209F-31D3A1CBDEEF}"/>
              </a:ext>
            </a:extLst>
          </p:cNvPr>
          <p:cNvSpPr>
            <a:spLocks noGrp="1"/>
          </p:cNvSpPr>
          <p:nvPr>
            <p:ph idx="1"/>
          </p:nvPr>
        </p:nvSpPr>
        <p:spPr/>
        <p:txBody>
          <a:bodyPr>
            <a:normAutofit lnSpcReduction="10000"/>
          </a:bodyPr>
          <a:lstStyle/>
          <a:p>
            <a:r>
              <a:rPr lang="en-US" dirty="0"/>
              <a:t>With the right predictors in place and a modeling technique in mind, you can progress to model training. In this phase you present to your model data from which it can learn. </a:t>
            </a:r>
          </a:p>
          <a:p>
            <a:r>
              <a:rPr lang="en-US" dirty="0"/>
              <a:t>The most common modeling techniques have industry-ready implementations in almost every programming language, including Python. These enable you to train your models by executing a few lines of code. For more state-of-the art data science techniques, you’ll probably end up doing heavy mathematical calculations and implementing them with modern computer science techniques. </a:t>
            </a:r>
          </a:p>
          <a:p>
            <a:r>
              <a:rPr lang="en-US" dirty="0"/>
              <a:t>Once a model is trained, it’s time to test whether it can be extrapolated to reality: model validation</a:t>
            </a:r>
          </a:p>
        </p:txBody>
      </p:sp>
      <p:sp>
        <p:nvSpPr>
          <p:cNvPr id="4" name="Slide Number Placeholder 3">
            <a:extLst>
              <a:ext uri="{FF2B5EF4-FFF2-40B4-BE49-F238E27FC236}">
                <a16:creationId xmlns:a16="http://schemas.microsoft.com/office/drawing/2014/main" id="{B4B48DFB-AFFA-2833-CE13-EA1DF13E1B95}"/>
              </a:ext>
            </a:extLst>
          </p:cNvPr>
          <p:cNvSpPr>
            <a:spLocks noGrp="1"/>
          </p:cNvSpPr>
          <p:nvPr>
            <p:ph type="sldNum" sz="quarter" idx="12"/>
          </p:nvPr>
        </p:nvSpPr>
        <p:spPr/>
        <p:txBody>
          <a:bodyPr/>
          <a:lstStyle/>
          <a:p>
            <a:fld id="{450936E2-4E32-4B25-89D4-F368E54952C6}" type="slidenum">
              <a:rPr lang="en-GB" smtClean="0"/>
              <a:t>16</a:t>
            </a:fld>
            <a:endParaRPr lang="en-GB"/>
          </a:p>
        </p:txBody>
      </p:sp>
    </p:spTree>
    <p:extLst>
      <p:ext uri="{BB962C8B-B14F-4D97-AF65-F5344CB8AC3E}">
        <p14:creationId xmlns:p14="http://schemas.microsoft.com/office/powerpoint/2010/main" val="938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435A-615B-C529-E427-0CD45EF40B66}"/>
              </a:ext>
            </a:extLst>
          </p:cNvPr>
          <p:cNvSpPr>
            <a:spLocks noGrp="1"/>
          </p:cNvSpPr>
          <p:nvPr>
            <p:ph type="title"/>
          </p:nvPr>
        </p:nvSpPr>
        <p:spPr/>
        <p:txBody>
          <a:bodyPr/>
          <a:lstStyle/>
          <a:p>
            <a:r>
              <a:rPr lang="en-US" b="1" dirty="0"/>
              <a:t>3. Validating a model</a:t>
            </a:r>
          </a:p>
        </p:txBody>
      </p:sp>
      <p:sp>
        <p:nvSpPr>
          <p:cNvPr id="3" name="Content Placeholder 2">
            <a:extLst>
              <a:ext uri="{FF2B5EF4-FFF2-40B4-BE49-F238E27FC236}">
                <a16:creationId xmlns:a16="http://schemas.microsoft.com/office/drawing/2014/main" id="{F2E4C18C-FB4D-496B-AEDA-1FCFAC2437AC}"/>
              </a:ext>
            </a:extLst>
          </p:cNvPr>
          <p:cNvSpPr>
            <a:spLocks noGrp="1"/>
          </p:cNvSpPr>
          <p:nvPr>
            <p:ph idx="1"/>
          </p:nvPr>
        </p:nvSpPr>
        <p:spPr/>
        <p:txBody>
          <a:bodyPr/>
          <a:lstStyle/>
          <a:p>
            <a:pPr marL="0" indent="0" algn="just">
              <a:buNone/>
            </a:pPr>
            <a:r>
              <a:rPr lang="en-US" dirty="0"/>
              <a:t>Two common error measures in machine learning are:</a:t>
            </a:r>
          </a:p>
          <a:p>
            <a:pPr algn="just"/>
            <a:r>
              <a:rPr lang="en-US" b="1" i="1" dirty="0"/>
              <a:t>Classification error rate </a:t>
            </a:r>
            <a:r>
              <a:rPr lang="en-US" dirty="0"/>
              <a:t>for classification problems and </a:t>
            </a:r>
          </a:p>
          <a:p>
            <a:pPr algn="just"/>
            <a:r>
              <a:rPr lang="en-US" b="1" i="1" dirty="0"/>
              <a:t>Mean squared error </a:t>
            </a:r>
            <a:r>
              <a:rPr lang="en-US" dirty="0"/>
              <a:t>for regression problems. </a:t>
            </a:r>
          </a:p>
          <a:p>
            <a:pPr marL="0" indent="0" algn="just">
              <a:buNone/>
            </a:pPr>
            <a:endParaRPr lang="en-US" dirty="0"/>
          </a:p>
          <a:p>
            <a:pPr marL="0" indent="0" algn="just">
              <a:buNone/>
            </a:pPr>
            <a:r>
              <a:rPr lang="en-US" b="1" i="1" dirty="0"/>
              <a:t>The classification error rate </a:t>
            </a:r>
            <a:r>
              <a:rPr lang="en-US" dirty="0"/>
              <a:t>is the percentage of observations in the test data set that your model mislabeled; lower is better.</a:t>
            </a:r>
          </a:p>
          <a:p>
            <a:pPr marL="0" indent="0" algn="just">
              <a:buNone/>
            </a:pPr>
            <a:r>
              <a:rPr lang="en-US" b="1" i="1" dirty="0"/>
              <a:t>The mean squared error </a:t>
            </a:r>
            <a:r>
              <a:rPr lang="en-US" dirty="0"/>
              <a:t>measures how big the average error of your prediction is.</a:t>
            </a:r>
            <a:endParaRPr lang="en-US" b="1" dirty="0"/>
          </a:p>
        </p:txBody>
      </p:sp>
      <p:sp>
        <p:nvSpPr>
          <p:cNvPr id="4" name="Slide Number Placeholder 3">
            <a:extLst>
              <a:ext uri="{FF2B5EF4-FFF2-40B4-BE49-F238E27FC236}">
                <a16:creationId xmlns:a16="http://schemas.microsoft.com/office/drawing/2014/main" id="{886CA844-2D8D-BD83-06F3-D3EF42383B5D}"/>
              </a:ext>
            </a:extLst>
          </p:cNvPr>
          <p:cNvSpPr>
            <a:spLocks noGrp="1"/>
          </p:cNvSpPr>
          <p:nvPr>
            <p:ph type="sldNum" sz="quarter" idx="12"/>
          </p:nvPr>
        </p:nvSpPr>
        <p:spPr/>
        <p:txBody>
          <a:bodyPr/>
          <a:lstStyle/>
          <a:p>
            <a:fld id="{450936E2-4E32-4B25-89D4-F368E54952C6}" type="slidenum">
              <a:rPr lang="en-GB" smtClean="0"/>
              <a:t>17</a:t>
            </a:fld>
            <a:endParaRPr lang="en-GB"/>
          </a:p>
        </p:txBody>
      </p:sp>
    </p:spTree>
    <p:extLst>
      <p:ext uri="{BB962C8B-B14F-4D97-AF65-F5344CB8AC3E}">
        <p14:creationId xmlns:p14="http://schemas.microsoft.com/office/powerpoint/2010/main" val="2108946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435A-615B-C529-E427-0CD45EF40B66}"/>
              </a:ext>
            </a:extLst>
          </p:cNvPr>
          <p:cNvSpPr>
            <a:spLocks noGrp="1"/>
          </p:cNvSpPr>
          <p:nvPr>
            <p:ph type="title"/>
          </p:nvPr>
        </p:nvSpPr>
        <p:spPr>
          <a:xfrm>
            <a:off x="2667000" y="94163"/>
            <a:ext cx="5009147" cy="1325563"/>
          </a:xfrm>
        </p:spPr>
        <p:txBody>
          <a:bodyPr/>
          <a:lstStyle/>
          <a:p>
            <a:r>
              <a:rPr lang="en-US" b="1" dirty="0"/>
              <a:t>3. Validating a model</a:t>
            </a:r>
          </a:p>
        </p:txBody>
      </p:sp>
      <p:sp>
        <p:nvSpPr>
          <p:cNvPr id="3" name="Content Placeholder 2">
            <a:extLst>
              <a:ext uri="{FF2B5EF4-FFF2-40B4-BE49-F238E27FC236}">
                <a16:creationId xmlns:a16="http://schemas.microsoft.com/office/drawing/2014/main" id="{F2E4C18C-FB4D-496B-AEDA-1FCFAC2437AC}"/>
              </a:ext>
            </a:extLst>
          </p:cNvPr>
          <p:cNvSpPr>
            <a:spLocks noGrp="1"/>
          </p:cNvSpPr>
          <p:nvPr>
            <p:ph idx="1"/>
          </p:nvPr>
        </p:nvSpPr>
        <p:spPr>
          <a:xfrm>
            <a:off x="366963" y="1419726"/>
            <a:ext cx="10986837" cy="4757237"/>
          </a:xfrm>
        </p:spPr>
        <p:txBody>
          <a:bodyPr>
            <a:normAutofit lnSpcReduction="10000"/>
          </a:bodyPr>
          <a:lstStyle/>
          <a:p>
            <a:pPr marL="0" indent="0" algn="just">
              <a:buNone/>
            </a:pPr>
            <a:r>
              <a:rPr lang="en-US" dirty="0"/>
              <a:t>Many validation strategies exist, including the following common ones: </a:t>
            </a:r>
          </a:p>
          <a:p>
            <a:pPr marL="0" indent="0" algn="just">
              <a:buNone/>
            </a:pPr>
            <a:r>
              <a:rPr lang="en-US" dirty="0"/>
              <a:t>■ </a:t>
            </a:r>
            <a:r>
              <a:rPr lang="en-US" b="1" i="1" dirty="0"/>
              <a:t>Dividing your data into a training set with X% of the observations and keeping the rest as a holdout data set </a:t>
            </a:r>
            <a:r>
              <a:rPr lang="en-US" dirty="0"/>
              <a:t>(a data set that’s never used for model creation)—This is the most common technique. </a:t>
            </a:r>
          </a:p>
          <a:p>
            <a:pPr marL="0" indent="0" algn="just">
              <a:buNone/>
            </a:pPr>
            <a:r>
              <a:rPr lang="en-US" dirty="0"/>
              <a:t>■ </a:t>
            </a:r>
            <a:r>
              <a:rPr lang="en-US" b="1" i="1" dirty="0"/>
              <a:t>K-folds cross validation</a:t>
            </a:r>
            <a:r>
              <a:rPr lang="en-US" dirty="0"/>
              <a:t>—This strategy divides the data set into k parts and uses each part one time as a test data set while using the others as a training data set. This has the advantage that you use all the data available in the data set. </a:t>
            </a:r>
          </a:p>
          <a:p>
            <a:pPr marL="0" indent="0" algn="just">
              <a:buNone/>
            </a:pPr>
            <a:r>
              <a:rPr lang="en-US" dirty="0"/>
              <a:t>■ </a:t>
            </a:r>
            <a:r>
              <a:rPr lang="en-US" b="1" i="1" dirty="0"/>
              <a:t>Leave-1 out</a:t>
            </a:r>
            <a:r>
              <a:rPr lang="en-US" dirty="0"/>
              <a:t>—This approach is the same as k-folds but with k=1. You always leave one observation out and train on the rest of the data. This is used only on small data sets, so it’s more valuable to people evaluating laboratory experiments than to big data </a:t>
            </a:r>
            <a:r>
              <a:rPr lang="en-US" dirty="0" err="1"/>
              <a:t>analys</a:t>
            </a:r>
            <a:endParaRPr lang="en-US" b="1" dirty="0"/>
          </a:p>
        </p:txBody>
      </p:sp>
      <p:sp>
        <p:nvSpPr>
          <p:cNvPr id="4" name="Slide Number Placeholder 3">
            <a:extLst>
              <a:ext uri="{FF2B5EF4-FFF2-40B4-BE49-F238E27FC236}">
                <a16:creationId xmlns:a16="http://schemas.microsoft.com/office/drawing/2014/main" id="{886CA844-2D8D-BD83-06F3-D3EF42383B5D}"/>
              </a:ext>
            </a:extLst>
          </p:cNvPr>
          <p:cNvSpPr>
            <a:spLocks noGrp="1"/>
          </p:cNvSpPr>
          <p:nvPr>
            <p:ph type="sldNum" sz="quarter" idx="12"/>
          </p:nvPr>
        </p:nvSpPr>
        <p:spPr/>
        <p:txBody>
          <a:bodyPr/>
          <a:lstStyle/>
          <a:p>
            <a:fld id="{450936E2-4E32-4B25-89D4-F368E54952C6}" type="slidenum">
              <a:rPr lang="en-GB" smtClean="0"/>
              <a:t>18</a:t>
            </a:fld>
            <a:endParaRPr lang="en-GB"/>
          </a:p>
        </p:txBody>
      </p:sp>
    </p:spTree>
    <p:extLst>
      <p:ext uri="{BB962C8B-B14F-4D97-AF65-F5344CB8AC3E}">
        <p14:creationId xmlns:p14="http://schemas.microsoft.com/office/powerpoint/2010/main" val="3618003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1EEF-244E-6D18-177B-978D7A785CBB}"/>
              </a:ext>
            </a:extLst>
          </p:cNvPr>
          <p:cNvSpPr>
            <a:spLocks noGrp="1"/>
          </p:cNvSpPr>
          <p:nvPr>
            <p:ph type="title"/>
          </p:nvPr>
        </p:nvSpPr>
        <p:spPr>
          <a:xfrm>
            <a:off x="838200" y="136525"/>
            <a:ext cx="10515600" cy="1325563"/>
          </a:xfrm>
        </p:spPr>
        <p:txBody>
          <a:bodyPr/>
          <a:lstStyle/>
          <a:p>
            <a:pPr algn="ctr"/>
            <a:r>
              <a:rPr lang="en-US" b="1" dirty="0"/>
              <a:t>4. Predicting new observations</a:t>
            </a:r>
          </a:p>
        </p:txBody>
      </p:sp>
      <p:sp>
        <p:nvSpPr>
          <p:cNvPr id="3" name="Content Placeholder 2">
            <a:extLst>
              <a:ext uri="{FF2B5EF4-FFF2-40B4-BE49-F238E27FC236}">
                <a16:creationId xmlns:a16="http://schemas.microsoft.com/office/drawing/2014/main" id="{9150E35A-D009-AF47-4EF4-822D7A0A763F}"/>
              </a:ext>
            </a:extLst>
          </p:cNvPr>
          <p:cNvSpPr>
            <a:spLocks noGrp="1"/>
          </p:cNvSpPr>
          <p:nvPr>
            <p:ph idx="1"/>
          </p:nvPr>
        </p:nvSpPr>
        <p:spPr>
          <a:xfrm>
            <a:off x="595563" y="1462088"/>
            <a:ext cx="10758237" cy="4714875"/>
          </a:xfrm>
        </p:spPr>
        <p:txBody>
          <a:bodyPr>
            <a:normAutofit/>
          </a:bodyPr>
          <a:lstStyle/>
          <a:p>
            <a:r>
              <a:rPr lang="en-US" dirty="0"/>
              <a:t>If you’ve implemented the first three steps successfully, you now have a performant model that generalizes to unseen data. The process of applying your model to new data is called model scoring. In fact, model scoring is something you implicitly did during validation, only now you don’t know the correct outcome. By now you should trust your model enough to use it for real. </a:t>
            </a:r>
          </a:p>
          <a:p>
            <a:r>
              <a:rPr lang="en-US" dirty="0"/>
              <a:t>Model scoring involves two steps. First, you prepare a data set that has features exactly as defined by your model. This boils down to repeating the data preparation you did in step one of the modeling process but for a new data set. Then you apply the model on this new data set, and this results in a prediction. </a:t>
            </a:r>
          </a:p>
        </p:txBody>
      </p:sp>
      <p:sp>
        <p:nvSpPr>
          <p:cNvPr id="4" name="Slide Number Placeholder 3">
            <a:extLst>
              <a:ext uri="{FF2B5EF4-FFF2-40B4-BE49-F238E27FC236}">
                <a16:creationId xmlns:a16="http://schemas.microsoft.com/office/drawing/2014/main" id="{11AB4B55-3FA2-CA1C-EB49-958D927D72F1}"/>
              </a:ext>
            </a:extLst>
          </p:cNvPr>
          <p:cNvSpPr>
            <a:spLocks noGrp="1"/>
          </p:cNvSpPr>
          <p:nvPr>
            <p:ph type="sldNum" sz="quarter" idx="12"/>
          </p:nvPr>
        </p:nvSpPr>
        <p:spPr/>
        <p:txBody>
          <a:bodyPr/>
          <a:lstStyle/>
          <a:p>
            <a:fld id="{450936E2-4E32-4B25-89D4-F368E54952C6}" type="slidenum">
              <a:rPr lang="en-GB" smtClean="0"/>
              <a:t>19</a:t>
            </a:fld>
            <a:endParaRPr lang="en-GB"/>
          </a:p>
        </p:txBody>
      </p:sp>
    </p:spTree>
    <p:extLst>
      <p:ext uri="{BB962C8B-B14F-4D97-AF65-F5344CB8AC3E}">
        <p14:creationId xmlns:p14="http://schemas.microsoft.com/office/powerpoint/2010/main" val="3001227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C01-0382-C3F2-D02B-825B1F1F4E99}"/>
              </a:ext>
            </a:extLst>
          </p:cNvPr>
          <p:cNvSpPr>
            <a:spLocks noGrp="1"/>
          </p:cNvSpPr>
          <p:nvPr>
            <p:ph type="title"/>
          </p:nvPr>
        </p:nvSpPr>
        <p:spPr/>
        <p:txBody>
          <a:bodyPr/>
          <a:lstStyle/>
          <a:p>
            <a:pPr algn="ctr"/>
            <a:r>
              <a:rPr lang="en-GB" b="1" dirty="0"/>
              <a:t>This chapter covers:</a:t>
            </a:r>
          </a:p>
        </p:txBody>
      </p:sp>
      <p:sp>
        <p:nvSpPr>
          <p:cNvPr id="3" name="Content Placeholder 2">
            <a:extLst>
              <a:ext uri="{FF2B5EF4-FFF2-40B4-BE49-F238E27FC236}">
                <a16:creationId xmlns:a16="http://schemas.microsoft.com/office/drawing/2014/main" id="{A319D121-B5E0-CA79-1471-2087F9DB565A}"/>
              </a:ext>
            </a:extLst>
          </p:cNvPr>
          <p:cNvSpPr>
            <a:spLocks noGrp="1"/>
          </p:cNvSpPr>
          <p:nvPr>
            <p:ph idx="1"/>
          </p:nvPr>
        </p:nvSpPr>
        <p:spPr/>
        <p:txBody>
          <a:bodyPr/>
          <a:lstStyle/>
          <a:p>
            <a:r>
              <a:rPr lang="en-US" dirty="0"/>
              <a:t>Understanding why data scientists use machine learning </a:t>
            </a:r>
          </a:p>
          <a:p>
            <a:r>
              <a:rPr lang="en-US" dirty="0"/>
              <a:t>Identifying the most important Python libraries for machine learning </a:t>
            </a:r>
          </a:p>
          <a:p>
            <a:r>
              <a:rPr lang="en-US" dirty="0"/>
              <a:t>Discussing the process for model building </a:t>
            </a:r>
          </a:p>
          <a:p>
            <a:r>
              <a:rPr lang="en-US" dirty="0"/>
              <a:t>Using machine learning techniques </a:t>
            </a:r>
          </a:p>
          <a:p>
            <a:r>
              <a:rPr lang="en-US" dirty="0"/>
              <a:t>Gaining hands-on experience with machine learning </a:t>
            </a:r>
            <a:endParaRPr lang="en-GB" dirty="0"/>
          </a:p>
        </p:txBody>
      </p:sp>
      <p:sp>
        <p:nvSpPr>
          <p:cNvPr id="4" name="Slide Number Placeholder 3">
            <a:extLst>
              <a:ext uri="{FF2B5EF4-FFF2-40B4-BE49-F238E27FC236}">
                <a16:creationId xmlns:a16="http://schemas.microsoft.com/office/drawing/2014/main" id="{19494228-3530-C66C-6888-BAD2075343A2}"/>
              </a:ext>
            </a:extLst>
          </p:cNvPr>
          <p:cNvSpPr>
            <a:spLocks noGrp="1"/>
          </p:cNvSpPr>
          <p:nvPr>
            <p:ph type="sldNum" sz="quarter" idx="12"/>
          </p:nvPr>
        </p:nvSpPr>
        <p:spPr/>
        <p:txBody>
          <a:bodyPr/>
          <a:lstStyle/>
          <a:p>
            <a:fld id="{450936E2-4E32-4B25-89D4-F368E54952C6}" type="slidenum">
              <a:rPr lang="en-GB" smtClean="0"/>
              <a:t>2</a:t>
            </a:fld>
            <a:endParaRPr lang="en-GB"/>
          </a:p>
        </p:txBody>
      </p:sp>
    </p:spTree>
    <p:extLst>
      <p:ext uri="{BB962C8B-B14F-4D97-AF65-F5344CB8AC3E}">
        <p14:creationId xmlns:p14="http://schemas.microsoft.com/office/powerpoint/2010/main" val="1055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1B33-BCB1-39EB-6FAA-7282CAA2037D}"/>
              </a:ext>
            </a:extLst>
          </p:cNvPr>
          <p:cNvSpPr>
            <a:spLocks noGrp="1"/>
          </p:cNvSpPr>
          <p:nvPr>
            <p:ph type="title"/>
          </p:nvPr>
        </p:nvSpPr>
        <p:spPr>
          <a:xfrm>
            <a:off x="648929" y="629266"/>
            <a:ext cx="4944152" cy="1622321"/>
          </a:xfrm>
        </p:spPr>
        <p:txBody>
          <a:bodyPr>
            <a:normAutofit/>
          </a:bodyPr>
          <a:lstStyle/>
          <a:p>
            <a:pPr algn="ctr"/>
            <a:r>
              <a:rPr lang="en-US" b="1" dirty="0"/>
              <a:t>Types of machine learning</a:t>
            </a:r>
            <a:endParaRPr lang="en-GB" b="1" dirty="0"/>
          </a:p>
        </p:txBody>
      </p:sp>
      <p:sp>
        <p:nvSpPr>
          <p:cNvPr id="3" name="Content Placeholder 2">
            <a:extLst>
              <a:ext uri="{FF2B5EF4-FFF2-40B4-BE49-F238E27FC236}">
                <a16:creationId xmlns:a16="http://schemas.microsoft.com/office/drawing/2014/main" id="{7B5B639C-8436-683B-5837-C1314B52FE05}"/>
              </a:ext>
            </a:extLst>
          </p:cNvPr>
          <p:cNvSpPr>
            <a:spLocks noGrp="1"/>
          </p:cNvSpPr>
          <p:nvPr>
            <p:ph idx="1"/>
          </p:nvPr>
        </p:nvSpPr>
        <p:spPr>
          <a:xfrm>
            <a:off x="648930" y="2438400"/>
            <a:ext cx="4944151" cy="3785419"/>
          </a:xfrm>
        </p:spPr>
        <p:txBody>
          <a:bodyPr>
            <a:normAutofit/>
          </a:bodyPr>
          <a:lstStyle/>
          <a:p>
            <a:r>
              <a:rPr lang="en-US" sz="1900" b="1" i="1"/>
              <a:t>Supervised learning </a:t>
            </a:r>
            <a:r>
              <a:rPr lang="en-US" sz="1900"/>
              <a:t>techniques</a:t>
            </a:r>
            <a:r>
              <a:rPr lang="en-US" sz="1900" b="1" i="1"/>
              <a:t> </a:t>
            </a:r>
            <a:r>
              <a:rPr lang="en-US" sz="1900"/>
              <a:t>attempt to discern results and learn by trying to find patterns in a labeled data set. Human interaction is required to label the data. </a:t>
            </a:r>
          </a:p>
          <a:p>
            <a:r>
              <a:rPr lang="en-US" sz="1900" b="1" i="1"/>
              <a:t>Unsupervised learning </a:t>
            </a:r>
            <a:r>
              <a:rPr lang="en-US" sz="1900"/>
              <a:t>techniques don’t rely on labeled data and attempt to find patterns in a data set without human interaction. </a:t>
            </a:r>
          </a:p>
          <a:p>
            <a:r>
              <a:rPr lang="en-US" sz="1900" b="1" i="1"/>
              <a:t>Semi-supervised</a:t>
            </a:r>
            <a:r>
              <a:rPr lang="en-US" sz="1900"/>
              <a:t> learning techniques need labeled data, and therefore human interaction, to find patterns in the data set, but they can still progress toward a result and learn even if passed unlabeled data as well.</a:t>
            </a:r>
            <a:endParaRPr lang="en-GB" sz="1900"/>
          </a:p>
        </p:txBody>
      </p:sp>
      <p:sp>
        <p:nvSpPr>
          <p:cNvPr id="1040" name="Rectangle 103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labeled data and unlabeled data - YouTube">
            <a:extLst>
              <a:ext uri="{FF2B5EF4-FFF2-40B4-BE49-F238E27FC236}">
                <a16:creationId xmlns:a16="http://schemas.microsoft.com/office/drawing/2014/main" id="{9EE7F3DA-224D-A817-1352-B14E27ACBC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70" t="683" r="13237" b="17597"/>
          <a:stretch/>
        </p:blipFill>
        <p:spPr bwMode="auto">
          <a:xfrm>
            <a:off x="6904709" y="2021989"/>
            <a:ext cx="4475531" cy="2810774"/>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AC731F6-1E39-C706-17FC-F2E4EF1A4E4D}"/>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20</a:t>
            </a:fld>
            <a:endParaRPr lang="en-GB">
              <a:solidFill>
                <a:srgbClr val="404040"/>
              </a:solidFill>
            </a:endParaRPr>
          </a:p>
        </p:txBody>
      </p:sp>
    </p:spTree>
    <p:extLst>
      <p:ext uri="{BB962C8B-B14F-4D97-AF65-F5344CB8AC3E}">
        <p14:creationId xmlns:p14="http://schemas.microsoft.com/office/powerpoint/2010/main" val="236922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0DFF-C8FC-59C8-B5B3-53C3A0DCC252}"/>
              </a:ext>
            </a:extLst>
          </p:cNvPr>
          <p:cNvSpPr>
            <a:spLocks noGrp="1"/>
          </p:cNvSpPr>
          <p:nvPr>
            <p:ph type="title"/>
          </p:nvPr>
        </p:nvSpPr>
        <p:spPr>
          <a:xfrm>
            <a:off x="838200" y="0"/>
            <a:ext cx="10515600" cy="1325563"/>
          </a:xfrm>
        </p:spPr>
        <p:txBody>
          <a:bodyPr/>
          <a:lstStyle/>
          <a:p>
            <a:pPr algn="ctr"/>
            <a:r>
              <a:rPr lang="en-US" b="1" dirty="0"/>
              <a:t>Types of machine learning</a:t>
            </a:r>
          </a:p>
        </p:txBody>
      </p:sp>
      <p:sp>
        <p:nvSpPr>
          <p:cNvPr id="4" name="Slide Number Placeholder 3">
            <a:extLst>
              <a:ext uri="{FF2B5EF4-FFF2-40B4-BE49-F238E27FC236}">
                <a16:creationId xmlns:a16="http://schemas.microsoft.com/office/drawing/2014/main" id="{668C5286-61AE-C43B-1A23-419E373E529C}"/>
              </a:ext>
            </a:extLst>
          </p:cNvPr>
          <p:cNvSpPr>
            <a:spLocks noGrp="1"/>
          </p:cNvSpPr>
          <p:nvPr>
            <p:ph type="sldNum" sz="quarter" idx="12"/>
          </p:nvPr>
        </p:nvSpPr>
        <p:spPr/>
        <p:txBody>
          <a:bodyPr/>
          <a:lstStyle/>
          <a:p>
            <a:fld id="{450936E2-4E32-4B25-89D4-F368E54952C6}" type="slidenum">
              <a:rPr lang="en-GB" smtClean="0"/>
              <a:t>21</a:t>
            </a:fld>
            <a:endParaRPr lang="en-GB"/>
          </a:p>
        </p:txBody>
      </p:sp>
      <p:pic>
        <p:nvPicPr>
          <p:cNvPr id="2050" name="Picture 2" descr="Supervised Learning vs Unsupervised &amp; Semi Supervised in One Picture -  DataScienceCentral.com">
            <a:extLst>
              <a:ext uri="{FF2B5EF4-FFF2-40B4-BE49-F238E27FC236}">
                <a16:creationId xmlns:a16="http://schemas.microsoft.com/office/drawing/2014/main" id="{42C05A9B-5C98-87AF-932E-3B25F5C0C8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633" y="1325563"/>
            <a:ext cx="9966734" cy="481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0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451261" y="1175657"/>
            <a:ext cx="11139055" cy="5001306"/>
          </a:xfrm>
        </p:spPr>
        <p:txBody>
          <a:bodyPr>
            <a:normAutofit/>
          </a:bodyPr>
          <a:lstStyle/>
          <a:p>
            <a:pPr marL="0" indent="0" algn="ctr">
              <a:buNone/>
            </a:pPr>
            <a:r>
              <a:rPr lang="en-US" dirty="0"/>
              <a:t>	“Machine learning is a field of study that gives computers the 	ability 	to learn without being explicitly programmed.” 										—Arthur Samuel, 1959</a:t>
            </a:r>
          </a:p>
          <a:p>
            <a:pPr marL="0" indent="0" algn="ctr">
              <a:buNone/>
            </a:pPr>
            <a:endParaRPr lang="en-US" dirty="0"/>
          </a:p>
          <a:p>
            <a:pPr marL="0" indent="0">
              <a:buNone/>
            </a:pPr>
            <a:r>
              <a:rPr lang="en-US" dirty="0"/>
              <a:t>The definition of machine learning coined by Arthur Samuel is often quoted and is genius in its broadness, but it leaves you with the question of how the computer learns. To achieve machine learning, experts develop general-purpose algorithms that can be used on large classes of learning problems. When you want to solve a specific task you only need to feed the algorithm more specific data. In a way, you’re programming by example.</a:t>
            </a:r>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3</a:t>
            </a:fld>
            <a:endParaRPr lang="en-GB"/>
          </a:p>
        </p:txBody>
      </p:sp>
      <p:sp>
        <p:nvSpPr>
          <p:cNvPr id="11" name="Title 1">
            <a:extLst>
              <a:ext uri="{FF2B5EF4-FFF2-40B4-BE49-F238E27FC236}">
                <a16:creationId xmlns:a16="http://schemas.microsoft.com/office/drawing/2014/main" id="{B38C065E-6CE9-EAEB-0BD8-92EB7E024767}"/>
              </a:ext>
            </a:extLst>
          </p:cNvPr>
          <p:cNvSpPr txBox="1">
            <a:spLocks/>
          </p:cNvSpPr>
          <p:nvPr/>
        </p:nvSpPr>
        <p:spPr>
          <a:xfrm>
            <a:off x="345374" y="1704027"/>
            <a:ext cx="12131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b="1" dirty="0"/>
          </a:p>
        </p:txBody>
      </p:sp>
      <p:sp>
        <p:nvSpPr>
          <p:cNvPr id="13" name="Title 12">
            <a:extLst>
              <a:ext uri="{FF2B5EF4-FFF2-40B4-BE49-F238E27FC236}">
                <a16:creationId xmlns:a16="http://schemas.microsoft.com/office/drawing/2014/main" id="{5134119D-FAB4-8574-15A6-4B26440138ED}"/>
              </a:ext>
            </a:extLst>
          </p:cNvPr>
          <p:cNvSpPr>
            <a:spLocks noGrp="1"/>
          </p:cNvSpPr>
          <p:nvPr>
            <p:ph type="title"/>
          </p:nvPr>
        </p:nvSpPr>
        <p:spPr>
          <a:xfrm>
            <a:off x="0" y="32616"/>
            <a:ext cx="12073247" cy="1325563"/>
          </a:xfrm>
        </p:spPr>
        <p:txBody>
          <a:bodyPr>
            <a:noAutofit/>
          </a:bodyPr>
          <a:lstStyle/>
          <a:p>
            <a:pPr algn="ctr"/>
            <a:r>
              <a:rPr lang="en-US" sz="3600" b="1" dirty="0"/>
              <a:t> What is machine learning and why should you care about it?</a:t>
            </a:r>
            <a:endParaRPr lang="en-US" sz="3600" dirty="0"/>
          </a:p>
        </p:txBody>
      </p:sp>
    </p:spTree>
    <p:extLst>
      <p:ext uri="{BB962C8B-B14F-4D97-AF65-F5344CB8AC3E}">
        <p14:creationId xmlns:p14="http://schemas.microsoft.com/office/powerpoint/2010/main" val="17234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273132" y="1151906"/>
            <a:ext cx="11435938" cy="5340969"/>
          </a:xfrm>
        </p:spPr>
        <p:txBody>
          <a:bodyPr>
            <a:normAutofit lnSpcReduction="10000"/>
          </a:bodyPr>
          <a:lstStyle/>
          <a:p>
            <a:pPr marL="0" indent="0" algn="just">
              <a:buNone/>
            </a:pPr>
            <a:r>
              <a:rPr lang="en-US" dirty="0"/>
              <a:t>In most cases a computer will use data as its source of information and compare its output to a desired output and then correct for it. The more data or “experience” the computer gets, the better it becomes at its designated job, like a human does. When machine learning is seen as a process, the following definition is insightful: </a:t>
            </a:r>
          </a:p>
          <a:p>
            <a:pPr marL="0" indent="0" algn="just">
              <a:buNone/>
            </a:pPr>
            <a:endParaRPr lang="en-US" dirty="0"/>
          </a:p>
          <a:p>
            <a:pPr marL="0" indent="0" algn="just">
              <a:buNone/>
            </a:pPr>
            <a:r>
              <a:rPr lang="en-US" dirty="0"/>
              <a:t>“Machine learning is the process by which a computer can work more accurately as it collects and learns from the data it is given.” —Mike Roberts2</a:t>
            </a:r>
          </a:p>
          <a:p>
            <a:pPr marL="0" indent="0" algn="just">
              <a:buNone/>
            </a:pPr>
            <a:r>
              <a:rPr lang="en-US" dirty="0"/>
              <a:t>For example, as a user writes more text messages on a phone, the phone learns more about the messages’ common vocabulary and can predict (autocomplete) their words faster and more accurately. In the broader field of science, machine learning is a subfield of artificial intelligence and is closely related to applied mathematics and statistics. All this might sound a bit abstract, but machine learning has many applications in everyday life.</a:t>
            </a:r>
          </a:p>
          <a:p>
            <a:pPr marL="0" indent="0" algn="just">
              <a:buNone/>
            </a:pPr>
            <a:endParaRPr lang="en-US" dirty="0"/>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4</a:t>
            </a:fld>
            <a:endParaRPr lang="en-GB"/>
          </a:p>
        </p:txBody>
      </p:sp>
      <p:sp>
        <p:nvSpPr>
          <p:cNvPr id="6" name="Title 12">
            <a:extLst>
              <a:ext uri="{FF2B5EF4-FFF2-40B4-BE49-F238E27FC236}">
                <a16:creationId xmlns:a16="http://schemas.microsoft.com/office/drawing/2014/main" id="{87E8A1E0-4412-B6E9-CF7C-807511F016BA}"/>
              </a:ext>
            </a:extLst>
          </p:cNvPr>
          <p:cNvSpPr>
            <a:spLocks noGrp="1"/>
          </p:cNvSpPr>
          <p:nvPr>
            <p:ph type="title"/>
          </p:nvPr>
        </p:nvSpPr>
        <p:spPr>
          <a:xfrm>
            <a:off x="0" y="32616"/>
            <a:ext cx="12073247" cy="1325563"/>
          </a:xfrm>
        </p:spPr>
        <p:txBody>
          <a:bodyPr>
            <a:noAutofit/>
          </a:bodyPr>
          <a:lstStyle/>
          <a:p>
            <a:pPr algn="ctr"/>
            <a:r>
              <a:rPr lang="en-US" sz="3600" b="1" dirty="0"/>
              <a:t> What is machine learning and why should you care about it?</a:t>
            </a:r>
            <a:endParaRPr lang="en-US" sz="3600" dirty="0"/>
          </a:p>
        </p:txBody>
      </p:sp>
    </p:spTree>
    <p:extLst>
      <p:ext uri="{BB962C8B-B14F-4D97-AF65-F5344CB8AC3E}">
        <p14:creationId xmlns:p14="http://schemas.microsoft.com/office/powerpoint/2010/main" val="287880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65A-1BAF-3D61-1EBD-BA76DD8397A7}"/>
              </a:ext>
            </a:extLst>
          </p:cNvPr>
          <p:cNvSpPr>
            <a:spLocks noGrp="1"/>
          </p:cNvSpPr>
          <p:nvPr>
            <p:ph type="title"/>
          </p:nvPr>
        </p:nvSpPr>
        <p:spPr>
          <a:xfrm>
            <a:off x="201881" y="136525"/>
            <a:ext cx="11151919" cy="1554163"/>
          </a:xfrm>
        </p:spPr>
        <p:txBody>
          <a:bodyPr>
            <a:normAutofit/>
          </a:bodyPr>
          <a:lstStyle/>
          <a:p>
            <a:pPr algn="ctr"/>
            <a:r>
              <a:rPr lang="en-US" dirty="0"/>
              <a:t>Applications for machine learning in data science</a:t>
            </a:r>
            <a:endParaRPr lang="en-GB" b="1" dirty="0"/>
          </a:p>
        </p:txBody>
      </p:sp>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415636" y="1389413"/>
            <a:ext cx="11293434" cy="5103462"/>
          </a:xfrm>
        </p:spPr>
        <p:txBody>
          <a:bodyPr>
            <a:normAutofit/>
          </a:bodyPr>
          <a:lstStyle/>
          <a:p>
            <a:pPr marL="0" indent="0" algn="just">
              <a:buNone/>
            </a:pPr>
            <a:r>
              <a:rPr lang="en-US" b="1" dirty="0"/>
              <a:t>Regression and classification </a:t>
            </a:r>
            <a:r>
              <a:rPr lang="en-US" dirty="0"/>
              <a:t>are of primary importance to a data scientist. To achieve these goals, one of the main tools a data scientist uses is machine learning. The uses for regression and automatic classification are wide ranging, such as the following:</a:t>
            </a:r>
          </a:p>
          <a:p>
            <a:pPr marL="0" indent="0" algn="just">
              <a:buNone/>
            </a:pPr>
            <a:r>
              <a:rPr lang="en-US" dirty="0"/>
              <a:t> ■ Finding oil fields, gold mines, or archeological sites based on existing sites (classification and regression)</a:t>
            </a:r>
          </a:p>
          <a:p>
            <a:pPr marL="0" indent="0" algn="just">
              <a:buNone/>
            </a:pPr>
            <a:r>
              <a:rPr lang="en-US" dirty="0"/>
              <a:t> ■ Finding place names or persons in text (classification)</a:t>
            </a:r>
          </a:p>
          <a:p>
            <a:pPr marL="0" indent="0" algn="just">
              <a:buNone/>
            </a:pPr>
            <a:r>
              <a:rPr lang="en-US" dirty="0"/>
              <a:t> ■ Identifying people based on pictures or voice recordings (classification)</a:t>
            </a:r>
          </a:p>
          <a:p>
            <a:pPr marL="0" indent="0" algn="just">
              <a:buNone/>
            </a:pPr>
            <a:r>
              <a:rPr lang="en-US" dirty="0"/>
              <a:t> ■ Recognizing birds based on their whistle (classification)</a:t>
            </a:r>
          </a:p>
          <a:p>
            <a:pPr marL="0" indent="0" algn="just">
              <a:buNone/>
            </a:pPr>
            <a:endParaRPr lang="en-US" dirty="0"/>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5</a:t>
            </a:fld>
            <a:endParaRPr lang="en-GB"/>
          </a:p>
        </p:txBody>
      </p:sp>
    </p:spTree>
    <p:extLst>
      <p:ext uri="{BB962C8B-B14F-4D97-AF65-F5344CB8AC3E}">
        <p14:creationId xmlns:p14="http://schemas.microsoft.com/office/powerpoint/2010/main" val="295680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73FAB-9681-740B-D4B8-B130593A9D21}"/>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b="1" dirty="0"/>
              <a:t>Regression and Classification</a:t>
            </a:r>
          </a:p>
        </p:txBody>
      </p:sp>
      <p:pic>
        <p:nvPicPr>
          <p:cNvPr id="2050" name="Picture 2" descr="Classification and Regression in Machine Learning">
            <a:extLst>
              <a:ext uri="{FF2B5EF4-FFF2-40B4-BE49-F238E27FC236}">
                <a16:creationId xmlns:a16="http://schemas.microsoft.com/office/drawing/2014/main" id="{C2474700-9FB3-3D5C-BBEA-352832F920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234" y="2991655"/>
            <a:ext cx="5828261" cy="32783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gression vs. Classification in Machine Learning for Beginners |  Simplilearn">
            <a:extLst>
              <a:ext uri="{FF2B5EF4-FFF2-40B4-BE49-F238E27FC236}">
                <a16:creationId xmlns:a16="http://schemas.microsoft.com/office/drawing/2014/main" id="{4CD99748-30DB-27DC-9F9A-FF3DB5FC07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2505" y="2998940"/>
            <a:ext cx="5828261" cy="32638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E041753-E7FB-545C-24DC-1C684EC62F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50936E2-4E32-4B25-89D4-F368E54952C6}" type="slidenum">
              <a:rPr lang="en-US" smtClean="0"/>
              <a:pPr>
                <a:spcAft>
                  <a:spcPts val="600"/>
                </a:spcAft>
              </a:pPr>
              <a:t>6</a:t>
            </a:fld>
            <a:endParaRPr lang="en-US"/>
          </a:p>
        </p:txBody>
      </p:sp>
    </p:spTree>
    <p:extLst>
      <p:ext uri="{BB962C8B-B14F-4D97-AF65-F5344CB8AC3E}">
        <p14:creationId xmlns:p14="http://schemas.microsoft.com/office/powerpoint/2010/main" val="159435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65A-1BAF-3D61-1EBD-BA76DD8397A7}"/>
              </a:ext>
            </a:extLst>
          </p:cNvPr>
          <p:cNvSpPr>
            <a:spLocks noGrp="1"/>
          </p:cNvSpPr>
          <p:nvPr>
            <p:ph type="title"/>
          </p:nvPr>
        </p:nvSpPr>
        <p:spPr>
          <a:xfrm>
            <a:off x="201881" y="136525"/>
            <a:ext cx="11151919" cy="1554163"/>
          </a:xfrm>
        </p:spPr>
        <p:txBody>
          <a:bodyPr>
            <a:normAutofit/>
          </a:bodyPr>
          <a:lstStyle/>
          <a:p>
            <a:pPr algn="ctr"/>
            <a:r>
              <a:rPr lang="en-US" dirty="0"/>
              <a:t>Applications for machine learning in data science</a:t>
            </a:r>
            <a:endParaRPr lang="en-GB" b="1" dirty="0"/>
          </a:p>
        </p:txBody>
      </p:sp>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415636" y="1389413"/>
            <a:ext cx="11293434" cy="5103462"/>
          </a:xfrm>
        </p:spPr>
        <p:txBody>
          <a:bodyPr>
            <a:normAutofit/>
          </a:bodyPr>
          <a:lstStyle/>
          <a:p>
            <a:pPr marL="0" indent="0" algn="just">
              <a:buNone/>
            </a:pPr>
            <a:r>
              <a:rPr lang="en-US" dirty="0"/>
              <a:t>■ Identifying profitable customers (regression and classification)</a:t>
            </a:r>
          </a:p>
          <a:p>
            <a:pPr marL="0" indent="0" algn="just">
              <a:buNone/>
            </a:pPr>
            <a:r>
              <a:rPr lang="en-US" dirty="0"/>
              <a:t>■ Proactively identifying car parts that are likely to fail (regression) </a:t>
            </a:r>
          </a:p>
          <a:p>
            <a:pPr marL="0" indent="0" algn="just">
              <a:buNone/>
            </a:pPr>
            <a:r>
              <a:rPr lang="en-US" dirty="0"/>
              <a:t>■ Identifying tumors and diseases (classification) </a:t>
            </a:r>
          </a:p>
          <a:p>
            <a:pPr marL="0" indent="0" algn="just">
              <a:buNone/>
            </a:pPr>
            <a:r>
              <a:rPr lang="en-US" dirty="0"/>
              <a:t>■ Predicting the amount of money a person will spend on product X (regression) </a:t>
            </a:r>
          </a:p>
          <a:p>
            <a:pPr marL="0" indent="0" algn="just">
              <a:buNone/>
            </a:pPr>
            <a:r>
              <a:rPr lang="en-US" dirty="0"/>
              <a:t>■ Predicting the number of eruptions of a volcano in a period (regression) </a:t>
            </a:r>
          </a:p>
          <a:p>
            <a:pPr marL="0" indent="0" algn="just">
              <a:buNone/>
            </a:pPr>
            <a:r>
              <a:rPr lang="en-US" dirty="0"/>
              <a:t>■ Predicting your company’s yearly revenue (regression) </a:t>
            </a:r>
          </a:p>
          <a:p>
            <a:pPr marL="0" indent="0" algn="just">
              <a:buNone/>
            </a:pPr>
            <a:r>
              <a:rPr lang="en-US" dirty="0"/>
              <a:t>■ Predicting which team will win the Champions League in soccer (classification)</a:t>
            </a:r>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7</a:t>
            </a:fld>
            <a:endParaRPr lang="en-GB"/>
          </a:p>
        </p:txBody>
      </p:sp>
    </p:spTree>
    <p:extLst>
      <p:ext uri="{BB962C8B-B14F-4D97-AF65-F5344CB8AC3E}">
        <p14:creationId xmlns:p14="http://schemas.microsoft.com/office/powerpoint/2010/main" val="241634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C715-CE33-92FA-3D73-960D7A9362F3}"/>
              </a:ext>
            </a:extLst>
          </p:cNvPr>
          <p:cNvSpPr>
            <a:spLocks noGrp="1"/>
          </p:cNvSpPr>
          <p:nvPr>
            <p:ph type="title"/>
          </p:nvPr>
        </p:nvSpPr>
        <p:spPr>
          <a:xfrm>
            <a:off x="72189" y="142216"/>
            <a:ext cx="4481764" cy="1622321"/>
          </a:xfrm>
        </p:spPr>
        <p:txBody>
          <a:bodyPr>
            <a:normAutofit/>
          </a:bodyPr>
          <a:lstStyle/>
          <a:p>
            <a:pPr algn="ctr"/>
            <a:r>
              <a:rPr lang="en-US" sz="3200" b="1" dirty="0"/>
              <a:t>Where machine learning is used in the data science process</a:t>
            </a:r>
          </a:p>
        </p:txBody>
      </p:sp>
      <p:sp>
        <p:nvSpPr>
          <p:cNvPr id="3" name="Content Placeholder 2">
            <a:extLst>
              <a:ext uri="{FF2B5EF4-FFF2-40B4-BE49-F238E27FC236}">
                <a16:creationId xmlns:a16="http://schemas.microsoft.com/office/drawing/2014/main" id="{FB8BB333-65FF-047C-36DB-69F1D776779E}"/>
              </a:ext>
            </a:extLst>
          </p:cNvPr>
          <p:cNvSpPr>
            <a:spLocks noGrp="1"/>
          </p:cNvSpPr>
          <p:nvPr>
            <p:ph idx="1"/>
          </p:nvPr>
        </p:nvSpPr>
        <p:spPr>
          <a:xfrm>
            <a:off x="162843" y="1837088"/>
            <a:ext cx="3991999" cy="4701824"/>
          </a:xfrm>
        </p:spPr>
        <p:txBody>
          <a:bodyPr>
            <a:normAutofit fontScale="92500"/>
          </a:bodyPr>
          <a:lstStyle/>
          <a:p>
            <a:r>
              <a:rPr lang="en-US" sz="2000" dirty="0"/>
              <a:t>Although machine learning is mainly linked to the data-modeling step of the data science process, it can be used at almost every step. To refresh your memory from previous chapters, the data science process is shown in figure 3.1.</a:t>
            </a:r>
          </a:p>
          <a:p>
            <a:r>
              <a:rPr lang="en-US" sz="2000" dirty="0"/>
              <a:t>The data modeling phase can’t start until you have qualitative raw data you can understand. But prior to that, the data preparation phase can benefit from the use of machine learning. An example would be cleansing a list of text strings; machine learning can group similar strings together so it becomes easier to correct spelling errors. </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141FB2-EFAC-9DD6-C72D-72D29398E2F6}"/>
              </a:ext>
            </a:extLst>
          </p:cNvPr>
          <p:cNvPicPr>
            <a:picLocks noChangeAspect="1"/>
          </p:cNvPicPr>
          <p:nvPr/>
        </p:nvPicPr>
        <p:blipFill>
          <a:blip r:embed="rId2"/>
          <a:stretch>
            <a:fillRect/>
          </a:stretch>
        </p:blipFill>
        <p:spPr>
          <a:xfrm>
            <a:off x="5405862" y="1764537"/>
            <a:ext cx="6019331" cy="3325680"/>
          </a:xfrm>
          <a:prstGeom prst="rect">
            <a:avLst/>
          </a:prstGeom>
          <a:effectLst/>
        </p:spPr>
      </p:pic>
      <p:sp>
        <p:nvSpPr>
          <p:cNvPr id="4" name="Slide Number Placeholder 3">
            <a:extLst>
              <a:ext uri="{FF2B5EF4-FFF2-40B4-BE49-F238E27FC236}">
                <a16:creationId xmlns:a16="http://schemas.microsoft.com/office/drawing/2014/main" id="{0EED81FE-DFC2-2415-F207-B49F2198797C}"/>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8</a:t>
            </a:fld>
            <a:endParaRPr lang="en-GB">
              <a:solidFill>
                <a:srgbClr val="303030"/>
              </a:solidFill>
            </a:endParaRPr>
          </a:p>
        </p:txBody>
      </p:sp>
    </p:spTree>
    <p:extLst>
      <p:ext uri="{BB962C8B-B14F-4D97-AF65-F5344CB8AC3E}">
        <p14:creationId xmlns:p14="http://schemas.microsoft.com/office/powerpoint/2010/main" val="335920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C715-CE33-92FA-3D73-960D7A9362F3}"/>
              </a:ext>
            </a:extLst>
          </p:cNvPr>
          <p:cNvSpPr>
            <a:spLocks noGrp="1"/>
          </p:cNvSpPr>
          <p:nvPr>
            <p:ph type="title"/>
          </p:nvPr>
        </p:nvSpPr>
        <p:spPr>
          <a:xfrm>
            <a:off x="347638" y="54142"/>
            <a:ext cx="3729790" cy="1481796"/>
          </a:xfrm>
        </p:spPr>
        <p:txBody>
          <a:bodyPr>
            <a:normAutofit/>
          </a:bodyPr>
          <a:lstStyle/>
          <a:p>
            <a:pPr algn="ctr"/>
            <a:r>
              <a:rPr lang="en-US" sz="3200" b="1" dirty="0"/>
              <a:t>Where machine learning is used in the data science process</a:t>
            </a:r>
          </a:p>
        </p:txBody>
      </p:sp>
      <p:sp>
        <p:nvSpPr>
          <p:cNvPr id="3" name="Content Placeholder 2">
            <a:extLst>
              <a:ext uri="{FF2B5EF4-FFF2-40B4-BE49-F238E27FC236}">
                <a16:creationId xmlns:a16="http://schemas.microsoft.com/office/drawing/2014/main" id="{FB8BB333-65FF-047C-36DB-69F1D776779E}"/>
              </a:ext>
            </a:extLst>
          </p:cNvPr>
          <p:cNvSpPr>
            <a:spLocks noGrp="1"/>
          </p:cNvSpPr>
          <p:nvPr>
            <p:ph idx="1"/>
          </p:nvPr>
        </p:nvSpPr>
        <p:spPr>
          <a:xfrm>
            <a:off x="139578" y="1764537"/>
            <a:ext cx="4145910" cy="5103552"/>
          </a:xfrm>
        </p:spPr>
        <p:txBody>
          <a:bodyPr>
            <a:normAutofit/>
          </a:bodyPr>
          <a:lstStyle/>
          <a:p>
            <a:r>
              <a:rPr lang="en-US" sz="2400" dirty="0"/>
              <a:t>Machine learning is also useful when exploring data. Algorithms can root out underlying patterns in the data where they’d be difficult to find with only charts.</a:t>
            </a:r>
          </a:p>
          <a:p>
            <a:r>
              <a:rPr lang="en-US" sz="2400" dirty="0"/>
              <a:t> Given that machine learning is useful throughout the data science process, it shouldn’t come as a surprise that a considerable number of Python libraries were developed to make your life a bit easier.</a:t>
            </a:r>
            <a:endParaRPr lang="en-US" sz="36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C141FB2-EFAC-9DD6-C72D-72D29398E2F6}"/>
              </a:ext>
            </a:extLst>
          </p:cNvPr>
          <p:cNvPicPr>
            <a:picLocks noChangeAspect="1"/>
          </p:cNvPicPr>
          <p:nvPr/>
        </p:nvPicPr>
        <p:blipFill>
          <a:blip r:embed="rId2"/>
          <a:stretch>
            <a:fillRect/>
          </a:stretch>
        </p:blipFill>
        <p:spPr>
          <a:xfrm>
            <a:off x="5405862" y="1764537"/>
            <a:ext cx="6019331" cy="3325680"/>
          </a:xfrm>
          <a:prstGeom prst="rect">
            <a:avLst/>
          </a:prstGeom>
          <a:effectLst/>
        </p:spPr>
      </p:pic>
      <p:sp>
        <p:nvSpPr>
          <p:cNvPr id="4" name="Slide Number Placeholder 3">
            <a:extLst>
              <a:ext uri="{FF2B5EF4-FFF2-40B4-BE49-F238E27FC236}">
                <a16:creationId xmlns:a16="http://schemas.microsoft.com/office/drawing/2014/main" id="{0EED81FE-DFC2-2415-F207-B49F2198797C}"/>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9</a:t>
            </a:fld>
            <a:endParaRPr lang="en-GB">
              <a:solidFill>
                <a:srgbClr val="303030"/>
              </a:solidFill>
            </a:endParaRPr>
          </a:p>
        </p:txBody>
      </p:sp>
    </p:spTree>
    <p:extLst>
      <p:ext uri="{BB962C8B-B14F-4D97-AF65-F5344CB8AC3E}">
        <p14:creationId xmlns:p14="http://schemas.microsoft.com/office/powerpoint/2010/main" val="3986352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6501D7E2E2787B4F907108726FA3A752" ma:contentTypeVersion="4" ma:contentTypeDescription="إنشاء مستند جديد." ma:contentTypeScope="" ma:versionID="938823b99e72710df3a694e76af467a5">
  <xsd:schema xmlns:xsd="http://www.w3.org/2001/XMLSchema" xmlns:xs="http://www.w3.org/2001/XMLSchema" xmlns:p="http://schemas.microsoft.com/office/2006/metadata/properties" xmlns:ns2="d8fbcad3-971f-4360-ab1e-1452b42b75ac" targetNamespace="http://schemas.microsoft.com/office/2006/metadata/properties" ma:root="true" ma:fieldsID="a2f992ec9ac4f1276cdf84f9099b2e4d" ns2:_="">
    <xsd:import namespace="d8fbcad3-971f-4360-ab1e-1452b42b75a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bcad3-971f-4360-ab1e-1452b42b7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2BACAC-0255-4BE2-AE60-1C98EC063019}"/>
</file>

<file path=customXml/itemProps2.xml><?xml version="1.0" encoding="utf-8"?>
<ds:datastoreItem xmlns:ds="http://schemas.openxmlformats.org/officeDocument/2006/customXml" ds:itemID="{25470BE7-36F9-4675-88BC-A570D49D1A95}">
  <ds:schemaRefs>
    <ds:schemaRef ds:uri="http://schemas.microsoft.com/sharepoint/v3/contenttype/forms"/>
  </ds:schemaRefs>
</ds:datastoreItem>
</file>

<file path=customXml/itemProps3.xml><?xml version="1.0" encoding="utf-8"?>
<ds:datastoreItem xmlns:ds="http://schemas.openxmlformats.org/officeDocument/2006/customXml" ds:itemID="{31533D06-6780-4148-B3F6-1D585082C698}"/>
</file>

<file path=docProps/app.xml><?xml version="1.0" encoding="utf-8"?>
<Properties xmlns="http://schemas.openxmlformats.org/officeDocument/2006/extended-properties" xmlns:vt="http://schemas.openxmlformats.org/officeDocument/2006/docPropsVTypes">
  <Template>Gallery</Template>
  <TotalTime>4089</TotalTime>
  <Words>2238</Words>
  <Application>Microsoft Office PowerPoint</Application>
  <PresentationFormat>شاشة عريضة</PresentationFormat>
  <Paragraphs>119</Paragraphs>
  <Slides>21</Slides>
  <Notes>0</Notes>
  <HiddenSlides>0</HiddenSlides>
  <MMClips>0</MMClips>
  <ScaleCrop>false</ScaleCrop>
  <HeadingPairs>
    <vt:vector size="4" baseType="variant">
      <vt:variant>
        <vt:lpstr>نسق</vt:lpstr>
      </vt:variant>
      <vt:variant>
        <vt:i4>1</vt:i4>
      </vt:variant>
      <vt:variant>
        <vt:lpstr>عناوين الشرائح</vt:lpstr>
      </vt:variant>
      <vt:variant>
        <vt:i4>21</vt:i4>
      </vt:variant>
    </vt:vector>
  </HeadingPairs>
  <TitlesOfParts>
    <vt:vector size="22" baseType="lpstr">
      <vt:lpstr>Office Theme</vt:lpstr>
      <vt:lpstr>Fundamentals of Data Science</vt:lpstr>
      <vt:lpstr>This chapter covers:</vt:lpstr>
      <vt:lpstr> What is machine learning and why should you care about it?</vt:lpstr>
      <vt:lpstr> What is machine learning and why should you care about it?</vt:lpstr>
      <vt:lpstr>Applications for machine learning in data science</vt:lpstr>
      <vt:lpstr>Regression and Classification</vt:lpstr>
      <vt:lpstr>Applications for machine learning in data science</vt:lpstr>
      <vt:lpstr>Where machine learning is used in the data science process</vt:lpstr>
      <vt:lpstr>Where machine learning is used in the data science process</vt:lpstr>
      <vt:lpstr>Python tools used in machine learning</vt:lpstr>
      <vt:lpstr>PACKAGES FOR WORKING WITH DATA IN MEMORY</vt:lpstr>
      <vt:lpstr>OPTIMIZING OPERATIONS</vt:lpstr>
      <vt:lpstr>OPTIMIZING OPERATIONS</vt:lpstr>
      <vt:lpstr>The modeling process</vt:lpstr>
      <vt:lpstr>1. Engineering features and selecting a model</vt:lpstr>
      <vt:lpstr>2. Training your model</vt:lpstr>
      <vt:lpstr>3. Validating a model</vt:lpstr>
      <vt:lpstr>3. Validating a model</vt:lpstr>
      <vt:lpstr>4. Predicting new observations</vt:lpstr>
      <vt:lpstr>Types of machine learning</vt:lpstr>
      <vt:lpstr>Types of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Omar Mawajdeh</cp:lastModifiedBy>
  <cp:revision>5</cp:revision>
  <dcterms:created xsi:type="dcterms:W3CDTF">2022-10-19T15:37:22Z</dcterms:created>
  <dcterms:modified xsi:type="dcterms:W3CDTF">2024-04-02T12:17:56Z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0x0101006501D7E2E2787B4F907108726FA3A752</vt:lpwstr>
  </property>
</Properties>
</file>