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9" r:id="rId4"/>
    <p:sldId id="260" r:id="rId5"/>
    <p:sldId id="261" r:id="rId6"/>
    <p:sldId id="262" r:id="rId7"/>
    <p:sldId id="419" r:id="rId8"/>
    <p:sldId id="450" r:id="rId9"/>
    <p:sldId id="420" r:id="rId10"/>
    <p:sldId id="421" r:id="rId11"/>
    <p:sldId id="426" r:id="rId12"/>
    <p:sldId id="460" r:id="rId13"/>
    <p:sldId id="429" r:id="rId14"/>
    <p:sldId id="461" r:id="rId15"/>
    <p:sldId id="463" r:id="rId16"/>
    <p:sldId id="462" r:id="rId17"/>
    <p:sldId id="438" r:id="rId18"/>
    <p:sldId id="439" r:id="rId19"/>
    <p:sldId id="454" r:id="rId20"/>
    <p:sldId id="441" r:id="rId21"/>
    <p:sldId id="456" r:id="rId22"/>
    <p:sldId id="455" r:id="rId23"/>
    <p:sldId id="457" r:id="rId24"/>
    <p:sldId id="458" r:id="rId25"/>
    <p:sldId id="459" r:id="rId26"/>
    <p:sldId id="453" r:id="rId27"/>
    <p:sldId id="440" r:id="rId28"/>
    <p:sldId id="44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1FFD2-931C-4DE0-A5DA-D454737FFB51}" v="1" dt="2023-01-08T08:27:02.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Nadeem Ali. Eladaileh" userId="a9df04a0-d5d7-4210-a1a6-ba57034a4862" providerId="ADAL" clId="{2D71FFD2-931C-4DE0-A5DA-D454737FFB51}"/>
    <pc:docChg chg="custSel addSld delSld modSld">
      <pc:chgData name="Dr. Nadeem Ali. Eladaileh" userId="a9df04a0-d5d7-4210-a1a6-ba57034a4862" providerId="ADAL" clId="{2D71FFD2-931C-4DE0-A5DA-D454737FFB51}" dt="2023-01-08T08:27:53.406" v="7" actId="47"/>
      <pc:docMkLst>
        <pc:docMk/>
      </pc:docMkLst>
      <pc:sldChg chg="del">
        <pc:chgData name="Dr. Nadeem Ali. Eladaileh" userId="a9df04a0-d5d7-4210-a1a6-ba57034a4862" providerId="ADAL" clId="{2D71FFD2-931C-4DE0-A5DA-D454737FFB51}" dt="2023-01-08T08:27:22.585" v="4" actId="47"/>
        <pc:sldMkLst>
          <pc:docMk/>
          <pc:sldMk cId="1004868461" sldId="263"/>
        </pc:sldMkLst>
      </pc:sldChg>
      <pc:sldChg chg="add del">
        <pc:chgData name="Dr. Nadeem Ali. Eladaileh" userId="a9df04a0-d5d7-4210-a1a6-ba57034a4862" providerId="ADAL" clId="{2D71FFD2-931C-4DE0-A5DA-D454737FFB51}" dt="2023-01-08T08:27:19.632" v="3" actId="47"/>
        <pc:sldMkLst>
          <pc:docMk/>
          <pc:sldMk cId="0" sldId="364"/>
        </pc:sldMkLst>
      </pc:sldChg>
      <pc:sldChg chg="modSp add mod">
        <pc:chgData name="Dr. Nadeem Ali. Eladaileh" userId="a9df04a0-d5d7-4210-a1a6-ba57034a4862" providerId="ADAL" clId="{2D71FFD2-931C-4DE0-A5DA-D454737FFB51}" dt="2023-01-08T08:27:02.290" v="1" actId="27636"/>
        <pc:sldMkLst>
          <pc:docMk/>
          <pc:sldMk cId="2901321074" sldId="419"/>
        </pc:sldMkLst>
        <pc:spChg chg="mod">
          <ac:chgData name="Dr. Nadeem Ali. Eladaileh" userId="a9df04a0-d5d7-4210-a1a6-ba57034a4862" providerId="ADAL" clId="{2D71FFD2-931C-4DE0-A5DA-D454737FFB51}" dt="2023-01-08T08:27:02.290" v="1" actId="27636"/>
          <ac:spMkLst>
            <pc:docMk/>
            <pc:sldMk cId="2901321074" sldId="419"/>
            <ac:spMk id="3" creationId="{00000000-0000-0000-0000-000000000000}"/>
          </ac:spMkLst>
        </pc:spChg>
      </pc:sldChg>
      <pc:sldChg chg="add">
        <pc:chgData name="Dr. Nadeem Ali. Eladaileh" userId="a9df04a0-d5d7-4210-a1a6-ba57034a4862" providerId="ADAL" clId="{2D71FFD2-931C-4DE0-A5DA-D454737FFB51}" dt="2023-01-08T08:27:02" v="0"/>
        <pc:sldMkLst>
          <pc:docMk/>
          <pc:sldMk cId="3514123518" sldId="420"/>
        </pc:sldMkLst>
      </pc:sldChg>
      <pc:sldChg chg="add">
        <pc:chgData name="Dr. Nadeem Ali. Eladaileh" userId="a9df04a0-d5d7-4210-a1a6-ba57034a4862" providerId="ADAL" clId="{2D71FFD2-931C-4DE0-A5DA-D454737FFB51}" dt="2023-01-08T08:27:02" v="0"/>
        <pc:sldMkLst>
          <pc:docMk/>
          <pc:sldMk cId="3098149549" sldId="421"/>
        </pc:sldMkLst>
      </pc:sldChg>
      <pc:sldChg chg="modSp add mod">
        <pc:chgData name="Dr. Nadeem Ali. Eladaileh" userId="a9df04a0-d5d7-4210-a1a6-ba57034a4862" providerId="ADAL" clId="{2D71FFD2-931C-4DE0-A5DA-D454737FFB51}" dt="2023-01-08T08:27:02.325" v="2" actId="27636"/>
        <pc:sldMkLst>
          <pc:docMk/>
          <pc:sldMk cId="3104965455" sldId="426"/>
        </pc:sldMkLst>
        <pc:spChg chg="mod">
          <ac:chgData name="Dr. Nadeem Ali. Eladaileh" userId="a9df04a0-d5d7-4210-a1a6-ba57034a4862" providerId="ADAL" clId="{2D71FFD2-931C-4DE0-A5DA-D454737FFB51}" dt="2023-01-08T08:27:02.325" v="2" actId="27636"/>
          <ac:spMkLst>
            <pc:docMk/>
            <pc:sldMk cId="3104965455" sldId="426"/>
            <ac:spMk id="2" creationId="{00000000-0000-0000-0000-000000000000}"/>
          </ac:spMkLst>
        </pc:spChg>
      </pc:sldChg>
      <pc:sldChg chg="add">
        <pc:chgData name="Dr. Nadeem Ali. Eladaileh" userId="a9df04a0-d5d7-4210-a1a6-ba57034a4862" providerId="ADAL" clId="{2D71FFD2-931C-4DE0-A5DA-D454737FFB51}" dt="2023-01-08T08:27:02" v="0"/>
        <pc:sldMkLst>
          <pc:docMk/>
          <pc:sldMk cId="632360234" sldId="429"/>
        </pc:sldMkLst>
      </pc:sldChg>
      <pc:sldChg chg="add">
        <pc:chgData name="Dr. Nadeem Ali. Eladaileh" userId="a9df04a0-d5d7-4210-a1a6-ba57034a4862" providerId="ADAL" clId="{2D71FFD2-931C-4DE0-A5DA-D454737FFB51}" dt="2023-01-08T08:27:02" v="0"/>
        <pc:sldMkLst>
          <pc:docMk/>
          <pc:sldMk cId="1467957636" sldId="438"/>
        </pc:sldMkLst>
      </pc:sldChg>
      <pc:sldChg chg="add">
        <pc:chgData name="Dr. Nadeem Ali. Eladaileh" userId="a9df04a0-d5d7-4210-a1a6-ba57034a4862" providerId="ADAL" clId="{2D71FFD2-931C-4DE0-A5DA-D454737FFB51}" dt="2023-01-08T08:27:02" v="0"/>
        <pc:sldMkLst>
          <pc:docMk/>
          <pc:sldMk cId="3337467307" sldId="439"/>
        </pc:sldMkLst>
      </pc:sldChg>
      <pc:sldChg chg="add">
        <pc:chgData name="Dr. Nadeem Ali. Eladaileh" userId="a9df04a0-d5d7-4210-a1a6-ba57034a4862" providerId="ADAL" clId="{2D71FFD2-931C-4DE0-A5DA-D454737FFB51}" dt="2023-01-08T08:27:02" v="0"/>
        <pc:sldMkLst>
          <pc:docMk/>
          <pc:sldMk cId="2702198963" sldId="440"/>
        </pc:sldMkLst>
      </pc:sldChg>
      <pc:sldChg chg="add">
        <pc:chgData name="Dr. Nadeem Ali. Eladaileh" userId="a9df04a0-d5d7-4210-a1a6-ba57034a4862" providerId="ADAL" clId="{2D71FFD2-931C-4DE0-A5DA-D454737FFB51}" dt="2023-01-08T08:27:02" v="0"/>
        <pc:sldMkLst>
          <pc:docMk/>
          <pc:sldMk cId="2119673599" sldId="441"/>
        </pc:sldMkLst>
      </pc:sldChg>
      <pc:sldChg chg="add">
        <pc:chgData name="Dr. Nadeem Ali. Eladaileh" userId="a9df04a0-d5d7-4210-a1a6-ba57034a4862" providerId="ADAL" clId="{2D71FFD2-931C-4DE0-A5DA-D454737FFB51}" dt="2023-01-08T08:27:02" v="0"/>
        <pc:sldMkLst>
          <pc:docMk/>
          <pc:sldMk cId="3235989229" sldId="443"/>
        </pc:sldMkLst>
      </pc:sldChg>
      <pc:sldChg chg="add del">
        <pc:chgData name="Dr. Nadeem Ali. Eladaileh" userId="a9df04a0-d5d7-4210-a1a6-ba57034a4862" providerId="ADAL" clId="{2D71FFD2-931C-4DE0-A5DA-D454737FFB51}" dt="2023-01-08T08:27:53.406" v="7" actId="47"/>
        <pc:sldMkLst>
          <pc:docMk/>
          <pc:sldMk cId="3958058049" sldId="448"/>
        </pc:sldMkLst>
      </pc:sldChg>
      <pc:sldChg chg="add">
        <pc:chgData name="Dr. Nadeem Ali. Eladaileh" userId="a9df04a0-d5d7-4210-a1a6-ba57034a4862" providerId="ADAL" clId="{2D71FFD2-931C-4DE0-A5DA-D454737FFB51}" dt="2023-01-08T08:27:02" v="0"/>
        <pc:sldMkLst>
          <pc:docMk/>
          <pc:sldMk cId="3051536525" sldId="450"/>
        </pc:sldMkLst>
      </pc:sldChg>
      <pc:sldChg chg="add">
        <pc:chgData name="Dr. Nadeem Ali. Eladaileh" userId="a9df04a0-d5d7-4210-a1a6-ba57034a4862" providerId="ADAL" clId="{2D71FFD2-931C-4DE0-A5DA-D454737FFB51}" dt="2023-01-08T08:27:02" v="0"/>
        <pc:sldMkLst>
          <pc:docMk/>
          <pc:sldMk cId="312328639" sldId="453"/>
        </pc:sldMkLst>
      </pc:sldChg>
      <pc:sldChg chg="add">
        <pc:chgData name="Dr. Nadeem Ali. Eladaileh" userId="a9df04a0-d5d7-4210-a1a6-ba57034a4862" providerId="ADAL" clId="{2D71FFD2-931C-4DE0-A5DA-D454737FFB51}" dt="2023-01-08T08:27:02" v="0"/>
        <pc:sldMkLst>
          <pc:docMk/>
          <pc:sldMk cId="4186971029" sldId="454"/>
        </pc:sldMkLst>
      </pc:sldChg>
      <pc:sldChg chg="add">
        <pc:chgData name="Dr. Nadeem Ali. Eladaileh" userId="a9df04a0-d5d7-4210-a1a6-ba57034a4862" providerId="ADAL" clId="{2D71FFD2-931C-4DE0-A5DA-D454737FFB51}" dt="2023-01-08T08:27:02" v="0"/>
        <pc:sldMkLst>
          <pc:docMk/>
          <pc:sldMk cId="3115982882" sldId="455"/>
        </pc:sldMkLst>
      </pc:sldChg>
      <pc:sldChg chg="add">
        <pc:chgData name="Dr. Nadeem Ali. Eladaileh" userId="a9df04a0-d5d7-4210-a1a6-ba57034a4862" providerId="ADAL" clId="{2D71FFD2-931C-4DE0-A5DA-D454737FFB51}" dt="2023-01-08T08:27:02" v="0"/>
        <pc:sldMkLst>
          <pc:docMk/>
          <pc:sldMk cId="620767013" sldId="456"/>
        </pc:sldMkLst>
      </pc:sldChg>
      <pc:sldChg chg="add">
        <pc:chgData name="Dr. Nadeem Ali. Eladaileh" userId="a9df04a0-d5d7-4210-a1a6-ba57034a4862" providerId="ADAL" clId="{2D71FFD2-931C-4DE0-A5DA-D454737FFB51}" dt="2023-01-08T08:27:02" v="0"/>
        <pc:sldMkLst>
          <pc:docMk/>
          <pc:sldMk cId="3369083182" sldId="457"/>
        </pc:sldMkLst>
      </pc:sldChg>
      <pc:sldChg chg="add">
        <pc:chgData name="Dr. Nadeem Ali. Eladaileh" userId="a9df04a0-d5d7-4210-a1a6-ba57034a4862" providerId="ADAL" clId="{2D71FFD2-931C-4DE0-A5DA-D454737FFB51}" dt="2023-01-08T08:27:02" v="0"/>
        <pc:sldMkLst>
          <pc:docMk/>
          <pc:sldMk cId="2778643883" sldId="458"/>
        </pc:sldMkLst>
      </pc:sldChg>
      <pc:sldChg chg="add">
        <pc:chgData name="Dr. Nadeem Ali. Eladaileh" userId="a9df04a0-d5d7-4210-a1a6-ba57034a4862" providerId="ADAL" clId="{2D71FFD2-931C-4DE0-A5DA-D454737FFB51}" dt="2023-01-08T08:27:02" v="0"/>
        <pc:sldMkLst>
          <pc:docMk/>
          <pc:sldMk cId="1356462836" sldId="459"/>
        </pc:sldMkLst>
      </pc:sldChg>
      <pc:sldChg chg="add">
        <pc:chgData name="Dr. Nadeem Ali. Eladaileh" userId="a9df04a0-d5d7-4210-a1a6-ba57034a4862" providerId="ADAL" clId="{2D71FFD2-931C-4DE0-A5DA-D454737FFB51}" dt="2023-01-08T08:27:02" v="0"/>
        <pc:sldMkLst>
          <pc:docMk/>
          <pc:sldMk cId="2996339477" sldId="460"/>
        </pc:sldMkLst>
      </pc:sldChg>
      <pc:sldChg chg="add">
        <pc:chgData name="Dr. Nadeem Ali. Eladaileh" userId="a9df04a0-d5d7-4210-a1a6-ba57034a4862" providerId="ADAL" clId="{2D71FFD2-931C-4DE0-A5DA-D454737FFB51}" dt="2023-01-08T08:27:02" v="0"/>
        <pc:sldMkLst>
          <pc:docMk/>
          <pc:sldMk cId="3350564571" sldId="461"/>
        </pc:sldMkLst>
      </pc:sldChg>
      <pc:sldChg chg="add">
        <pc:chgData name="Dr. Nadeem Ali. Eladaileh" userId="a9df04a0-d5d7-4210-a1a6-ba57034a4862" providerId="ADAL" clId="{2D71FFD2-931C-4DE0-A5DA-D454737FFB51}" dt="2023-01-08T08:27:02" v="0"/>
        <pc:sldMkLst>
          <pc:docMk/>
          <pc:sldMk cId="579483654" sldId="462"/>
        </pc:sldMkLst>
      </pc:sldChg>
      <pc:sldChg chg="add">
        <pc:chgData name="Dr. Nadeem Ali. Eladaileh" userId="a9df04a0-d5d7-4210-a1a6-ba57034a4862" providerId="ADAL" clId="{2D71FFD2-931C-4DE0-A5DA-D454737FFB51}" dt="2023-01-08T08:27:02" v="0"/>
        <pc:sldMkLst>
          <pc:docMk/>
          <pc:sldMk cId="736015647" sldId="463"/>
        </pc:sldMkLst>
      </pc:sldChg>
      <pc:sldChg chg="new del">
        <pc:chgData name="Dr. Nadeem Ali. Eladaileh" userId="a9df04a0-d5d7-4210-a1a6-ba57034a4862" providerId="ADAL" clId="{2D71FFD2-931C-4DE0-A5DA-D454737FFB51}" dt="2023-01-08T08:27:53.299" v="6" actId="47"/>
        <pc:sldMkLst>
          <pc:docMk/>
          <pc:sldMk cId="764694741" sldId="464"/>
        </pc:sldMkLst>
      </pc:sldChg>
      <pc:sldMasterChg chg="delSldLayout">
        <pc:chgData name="Dr. Nadeem Ali. Eladaileh" userId="a9df04a0-d5d7-4210-a1a6-ba57034a4862" providerId="ADAL" clId="{2D71FFD2-931C-4DE0-A5DA-D454737FFB51}" dt="2023-01-08T08:27:19.632" v="3" actId="47"/>
        <pc:sldMasterMkLst>
          <pc:docMk/>
          <pc:sldMasterMk cId="1816686920" sldId="2147483648"/>
        </pc:sldMasterMkLst>
        <pc:sldLayoutChg chg="del">
          <pc:chgData name="Dr. Nadeem Ali. Eladaileh" userId="a9df04a0-d5d7-4210-a1a6-ba57034a4862" providerId="ADAL" clId="{2D71FFD2-931C-4DE0-A5DA-D454737FFB51}" dt="2023-01-08T08:27:19.632" v="3" actId="47"/>
          <pc:sldLayoutMkLst>
            <pc:docMk/>
            <pc:sldMasterMk cId="1816686920" sldId="2147483648"/>
            <pc:sldLayoutMk cId="282111212" sldId="2147483660"/>
          </pc:sldLayoutMkLst>
        </pc:sldLayoutChg>
      </pc:sldMasterChg>
    </pc:docChg>
  </pc:docChgLst>
  <pc:docChgLst>
    <pc:chgData name="Dr. Nadeem Ali. Eladaileh" userId="a9df04a0-d5d7-4210-a1a6-ba57034a4862" providerId="ADAL" clId="{37E99EA4-66E3-4529-A681-3487CE605FAC}"/>
    <pc:docChg chg="undo custSel addSld delSld modSld sldOrd">
      <pc:chgData name="Dr. Nadeem Ali. Eladaileh" userId="a9df04a0-d5d7-4210-a1a6-ba57034a4862" providerId="ADAL" clId="{37E99EA4-66E3-4529-A681-3487CE605FAC}" dt="2022-12-22T08:43:51.663" v="181" actId="122"/>
      <pc:docMkLst>
        <pc:docMk/>
      </pc:docMkLst>
      <pc:sldChg chg="modSp mod">
        <pc:chgData name="Dr. Nadeem Ali. Eladaileh" userId="a9df04a0-d5d7-4210-a1a6-ba57034a4862" providerId="ADAL" clId="{37E99EA4-66E3-4529-A681-3487CE605FAC}" dt="2022-12-22T08:31:12.676" v="31" actId="27636"/>
        <pc:sldMkLst>
          <pc:docMk/>
          <pc:sldMk cId="2702969223" sldId="256"/>
        </pc:sldMkLst>
        <pc:spChg chg="mod">
          <ac:chgData name="Dr. Nadeem Ali. Eladaileh" userId="a9df04a0-d5d7-4210-a1a6-ba57034a4862" providerId="ADAL" clId="{37E99EA4-66E3-4529-A681-3487CE605FAC}" dt="2022-12-22T08:31:12.676" v="31" actId="27636"/>
          <ac:spMkLst>
            <pc:docMk/>
            <pc:sldMk cId="2702969223" sldId="256"/>
            <ac:spMk id="3" creationId="{026A4FE1-265F-CA46-8E69-489651B599CC}"/>
          </ac:spMkLst>
        </pc:spChg>
      </pc:sldChg>
      <pc:sldChg chg="modSp mod">
        <pc:chgData name="Dr. Nadeem Ali. Eladaileh" userId="a9df04a0-d5d7-4210-a1a6-ba57034a4862" providerId="ADAL" clId="{37E99EA4-66E3-4529-A681-3487CE605FAC}" dt="2022-12-22T08:30:50.933" v="25" actId="20577"/>
        <pc:sldMkLst>
          <pc:docMk/>
          <pc:sldMk cId="105598118" sldId="257"/>
        </pc:sldMkLst>
        <pc:spChg chg="mod">
          <ac:chgData name="Dr. Nadeem Ali. Eladaileh" userId="a9df04a0-d5d7-4210-a1a6-ba57034a4862" providerId="ADAL" clId="{37E99EA4-66E3-4529-A681-3487CE605FAC}" dt="2022-12-22T08:30:50.933" v="25" actId="20577"/>
          <ac:spMkLst>
            <pc:docMk/>
            <pc:sldMk cId="105598118" sldId="257"/>
            <ac:spMk id="3" creationId="{A319D121-B5E0-CA79-1471-2087F9DB565A}"/>
          </ac:spMkLst>
        </pc:spChg>
      </pc:sldChg>
      <pc:sldChg chg="addSp delSp modSp new del mod">
        <pc:chgData name="Dr. Nadeem Ali. Eladaileh" userId="a9df04a0-d5d7-4210-a1a6-ba57034a4862" providerId="ADAL" clId="{37E99EA4-66E3-4529-A681-3487CE605FAC}" dt="2022-12-22T08:40:29.594" v="131" actId="47"/>
        <pc:sldMkLst>
          <pc:docMk/>
          <pc:sldMk cId="3524061526" sldId="258"/>
        </pc:sldMkLst>
        <pc:spChg chg="del">
          <ac:chgData name="Dr. Nadeem Ali. Eladaileh" userId="a9df04a0-d5d7-4210-a1a6-ba57034a4862" providerId="ADAL" clId="{37E99EA4-66E3-4529-A681-3487CE605FAC}" dt="2022-12-22T08:32:02.379" v="33" actId="22"/>
          <ac:spMkLst>
            <pc:docMk/>
            <pc:sldMk cId="3524061526" sldId="258"/>
            <ac:spMk id="3" creationId="{DB5F95A9-0028-9C4F-3542-1E43332CDC9E}"/>
          </ac:spMkLst>
        </pc:spChg>
        <pc:spChg chg="add mod">
          <ac:chgData name="Dr. Nadeem Ali. Eladaileh" userId="a9df04a0-d5d7-4210-a1a6-ba57034a4862" providerId="ADAL" clId="{37E99EA4-66E3-4529-A681-3487CE605FAC}" dt="2022-12-22T08:39:43.985" v="119" actId="21"/>
          <ac:spMkLst>
            <pc:docMk/>
            <pc:sldMk cId="3524061526" sldId="258"/>
            <ac:spMk id="8" creationId="{F8DA82FB-5695-B919-2FE2-4E456C8BF3F1}"/>
          </ac:spMkLst>
        </pc:spChg>
        <pc:picChg chg="add del mod ord">
          <ac:chgData name="Dr. Nadeem Ali. Eladaileh" userId="a9df04a0-d5d7-4210-a1a6-ba57034a4862" providerId="ADAL" clId="{37E99EA4-66E3-4529-A681-3487CE605FAC}" dt="2022-12-22T08:39:43.985" v="119" actId="21"/>
          <ac:picMkLst>
            <pc:docMk/>
            <pc:sldMk cId="3524061526" sldId="258"/>
            <ac:picMk id="6" creationId="{B1BC83F1-A7A5-BB46-12ED-08030B4DD537}"/>
          </ac:picMkLst>
        </pc:picChg>
      </pc:sldChg>
      <pc:sldChg chg="addSp modSp new mod ord setBg">
        <pc:chgData name="Dr. Nadeem Ali. Eladaileh" userId="a9df04a0-d5d7-4210-a1a6-ba57034a4862" providerId="ADAL" clId="{37E99EA4-66E3-4529-A681-3487CE605FAC}" dt="2022-12-22T08:40:26.883" v="130" actId="14100"/>
        <pc:sldMkLst>
          <pc:docMk/>
          <pc:sldMk cId="2487844225" sldId="259"/>
        </pc:sldMkLst>
        <pc:spChg chg="mod">
          <ac:chgData name="Dr. Nadeem Ali. Eladaileh" userId="a9df04a0-d5d7-4210-a1a6-ba57034a4862" providerId="ADAL" clId="{37E99EA4-66E3-4529-A681-3487CE605FAC}" dt="2022-12-22T08:39:59.458" v="123" actId="1076"/>
          <ac:spMkLst>
            <pc:docMk/>
            <pc:sldMk cId="2487844225" sldId="259"/>
            <ac:spMk id="2" creationId="{55EBFFA1-027A-A1DC-973B-909C91F7A578}"/>
          </ac:spMkLst>
        </pc:spChg>
        <pc:spChg chg="mod">
          <ac:chgData name="Dr. Nadeem Ali. Eladaileh" userId="a9df04a0-d5d7-4210-a1a6-ba57034a4862" providerId="ADAL" clId="{37E99EA4-66E3-4529-A681-3487CE605FAC}" dt="2022-12-22T08:40:26.883" v="130" actId="14100"/>
          <ac:spMkLst>
            <pc:docMk/>
            <pc:sldMk cId="2487844225" sldId="259"/>
            <ac:spMk id="3" creationId="{E7089B62-A0DA-22D4-70C5-AA00472F0FF1}"/>
          </ac:spMkLst>
        </pc:spChg>
        <pc:spChg chg="mod ord">
          <ac:chgData name="Dr. Nadeem Ali. Eladaileh" userId="a9df04a0-d5d7-4210-a1a6-ba57034a4862" providerId="ADAL" clId="{37E99EA4-66E3-4529-A681-3487CE605FAC}" dt="2022-12-22T08:39:54.282" v="121" actId="26606"/>
          <ac:spMkLst>
            <pc:docMk/>
            <pc:sldMk cId="2487844225" sldId="259"/>
            <ac:spMk id="4" creationId="{7FA1D9A8-DC33-1EFC-A965-25D79F589393}"/>
          </ac:spMkLst>
        </pc:spChg>
        <pc:spChg chg="add">
          <ac:chgData name="Dr. Nadeem Ali. Eladaileh" userId="a9df04a0-d5d7-4210-a1a6-ba57034a4862" providerId="ADAL" clId="{37E99EA4-66E3-4529-A681-3487CE605FAC}" dt="2022-12-22T08:39:54.282" v="121" actId="26606"/>
          <ac:spMkLst>
            <pc:docMk/>
            <pc:sldMk cId="2487844225" sldId="259"/>
            <ac:spMk id="10" creationId="{5E39A796-BE83-48B1-B33F-35C4A32AAB57}"/>
          </ac:spMkLst>
        </pc:spChg>
        <pc:spChg chg="add">
          <ac:chgData name="Dr. Nadeem Ali. Eladaileh" userId="a9df04a0-d5d7-4210-a1a6-ba57034a4862" providerId="ADAL" clId="{37E99EA4-66E3-4529-A681-3487CE605FAC}" dt="2022-12-22T08:39:54.282" v="121" actId="26606"/>
          <ac:spMkLst>
            <pc:docMk/>
            <pc:sldMk cId="2487844225" sldId="259"/>
            <ac:spMk id="12" creationId="{72F84B47-E267-4194-8194-831DB7B5547F}"/>
          </ac:spMkLst>
        </pc:spChg>
        <pc:picChg chg="add mod">
          <ac:chgData name="Dr. Nadeem Ali. Eladaileh" userId="a9df04a0-d5d7-4210-a1a6-ba57034a4862" providerId="ADAL" clId="{37E99EA4-66E3-4529-A681-3487CE605FAC}" dt="2022-12-22T08:39:54.282" v="121" actId="26606"/>
          <ac:picMkLst>
            <pc:docMk/>
            <pc:sldMk cId="2487844225" sldId="259"/>
            <ac:picMk id="5" creationId="{B66D3752-0622-B772-6704-0CA3DA280177}"/>
          </ac:picMkLst>
        </pc:picChg>
      </pc:sldChg>
      <pc:sldChg chg="addSp delSp modSp new mod setBg">
        <pc:chgData name="Dr. Nadeem Ali. Eladaileh" userId="a9df04a0-d5d7-4210-a1a6-ba57034a4862" providerId="ADAL" clId="{37E99EA4-66E3-4529-A681-3487CE605FAC}" dt="2022-12-22T08:39:16.778" v="118" actId="20577"/>
        <pc:sldMkLst>
          <pc:docMk/>
          <pc:sldMk cId="1691957855" sldId="260"/>
        </pc:sldMkLst>
        <pc:spChg chg="mod">
          <ac:chgData name="Dr. Nadeem Ali. Eladaileh" userId="a9df04a0-d5d7-4210-a1a6-ba57034a4862" providerId="ADAL" clId="{37E99EA4-66E3-4529-A681-3487CE605FAC}" dt="2022-12-22T08:39:04.547" v="115" actId="14100"/>
          <ac:spMkLst>
            <pc:docMk/>
            <pc:sldMk cId="1691957855" sldId="260"/>
            <ac:spMk id="2" creationId="{3672FD57-A23E-08D8-4A19-7A1A6B1468DB}"/>
          </ac:spMkLst>
        </pc:spChg>
        <pc:spChg chg="mod">
          <ac:chgData name="Dr. Nadeem Ali. Eladaileh" userId="a9df04a0-d5d7-4210-a1a6-ba57034a4862" providerId="ADAL" clId="{37E99EA4-66E3-4529-A681-3487CE605FAC}" dt="2022-12-22T08:39:16.778" v="118" actId="20577"/>
          <ac:spMkLst>
            <pc:docMk/>
            <pc:sldMk cId="1691957855" sldId="260"/>
            <ac:spMk id="3" creationId="{66769708-E65E-A469-899F-878D6229277A}"/>
          </ac:spMkLst>
        </pc:spChg>
        <pc:spChg chg="mod ord">
          <ac:chgData name="Dr. Nadeem Ali. Eladaileh" userId="a9df04a0-d5d7-4210-a1a6-ba57034a4862" providerId="ADAL" clId="{37E99EA4-66E3-4529-A681-3487CE605FAC}" dt="2022-12-22T08:38:56.616" v="114" actId="26606"/>
          <ac:spMkLst>
            <pc:docMk/>
            <pc:sldMk cId="1691957855" sldId="260"/>
            <ac:spMk id="4" creationId="{F6A7446F-8377-1D42-E16C-43E2C1675B55}"/>
          </ac:spMkLst>
        </pc:spChg>
        <pc:spChg chg="add del">
          <ac:chgData name="Dr. Nadeem Ali. Eladaileh" userId="a9df04a0-d5d7-4210-a1a6-ba57034a4862" providerId="ADAL" clId="{37E99EA4-66E3-4529-A681-3487CE605FAC}" dt="2022-12-22T08:38:56.616" v="114" actId="26606"/>
          <ac:spMkLst>
            <pc:docMk/>
            <pc:sldMk cId="1691957855" sldId="260"/>
            <ac:spMk id="11" creationId="{5E39A796-BE83-48B1-B33F-35C4A32AAB57}"/>
          </ac:spMkLst>
        </pc:spChg>
        <pc:spChg chg="add del">
          <ac:chgData name="Dr. Nadeem Ali. Eladaileh" userId="a9df04a0-d5d7-4210-a1a6-ba57034a4862" providerId="ADAL" clId="{37E99EA4-66E3-4529-A681-3487CE605FAC}" dt="2022-12-22T08:38:56.616" v="114" actId="26606"/>
          <ac:spMkLst>
            <pc:docMk/>
            <pc:sldMk cId="1691957855" sldId="260"/>
            <ac:spMk id="13" creationId="{72F84B47-E267-4194-8194-831DB7B5547F}"/>
          </ac:spMkLst>
        </pc:spChg>
        <pc:spChg chg="add">
          <ac:chgData name="Dr. Nadeem Ali. Eladaileh" userId="a9df04a0-d5d7-4210-a1a6-ba57034a4862" providerId="ADAL" clId="{37E99EA4-66E3-4529-A681-3487CE605FAC}" dt="2022-12-22T08:38:56.616" v="114" actId="26606"/>
          <ac:spMkLst>
            <pc:docMk/>
            <pc:sldMk cId="1691957855" sldId="260"/>
            <ac:spMk id="18" creationId="{45D37F4E-DDB4-456B-97E0-9937730A039F}"/>
          </ac:spMkLst>
        </pc:spChg>
        <pc:spChg chg="add">
          <ac:chgData name="Dr. Nadeem Ali. Eladaileh" userId="a9df04a0-d5d7-4210-a1a6-ba57034a4862" providerId="ADAL" clId="{37E99EA4-66E3-4529-A681-3487CE605FAC}" dt="2022-12-22T08:38:56.616" v="114" actId="26606"/>
          <ac:spMkLst>
            <pc:docMk/>
            <pc:sldMk cId="1691957855" sldId="260"/>
            <ac:spMk id="20" creationId="{B2DD41CD-8F47-4F56-AD12-4E2FF7696987}"/>
          </ac:spMkLst>
        </pc:spChg>
        <pc:picChg chg="add mod">
          <ac:chgData name="Dr. Nadeem Ali. Eladaileh" userId="a9df04a0-d5d7-4210-a1a6-ba57034a4862" providerId="ADAL" clId="{37E99EA4-66E3-4529-A681-3487CE605FAC}" dt="2022-12-22T08:38:56.616" v="114" actId="26606"/>
          <ac:picMkLst>
            <pc:docMk/>
            <pc:sldMk cId="1691957855" sldId="260"/>
            <ac:picMk id="6" creationId="{64232546-58C5-74BC-F937-AF59E0532F02}"/>
          </ac:picMkLst>
        </pc:picChg>
      </pc:sldChg>
      <pc:sldChg chg="addSp modSp new mod setBg">
        <pc:chgData name="Dr. Nadeem Ali. Eladaileh" userId="a9df04a0-d5d7-4210-a1a6-ba57034a4862" providerId="ADAL" clId="{37E99EA4-66E3-4529-A681-3487CE605FAC}" dt="2022-12-22T08:38:23.059" v="109" actId="20577"/>
        <pc:sldMkLst>
          <pc:docMk/>
          <pc:sldMk cId="1223489224" sldId="261"/>
        </pc:sldMkLst>
        <pc:spChg chg="mod">
          <ac:chgData name="Dr. Nadeem Ali. Eladaileh" userId="a9df04a0-d5d7-4210-a1a6-ba57034a4862" providerId="ADAL" clId="{37E99EA4-66E3-4529-A681-3487CE605FAC}" dt="2022-12-22T08:37:36.371" v="94" actId="14100"/>
          <ac:spMkLst>
            <pc:docMk/>
            <pc:sldMk cId="1223489224" sldId="261"/>
            <ac:spMk id="2" creationId="{2DBF3B26-B79F-B541-5DF0-869345804D5E}"/>
          </ac:spMkLst>
        </pc:spChg>
        <pc:spChg chg="mod">
          <ac:chgData name="Dr. Nadeem Ali. Eladaileh" userId="a9df04a0-d5d7-4210-a1a6-ba57034a4862" providerId="ADAL" clId="{37E99EA4-66E3-4529-A681-3487CE605FAC}" dt="2022-12-22T08:38:23.059" v="109" actId="20577"/>
          <ac:spMkLst>
            <pc:docMk/>
            <pc:sldMk cId="1223489224" sldId="261"/>
            <ac:spMk id="3" creationId="{D2916F7B-AC7D-FEB1-E406-E44D34B4FD97}"/>
          </ac:spMkLst>
        </pc:spChg>
        <pc:spChg chg="mod ord">
          <ac:chgData name="Dr. Nadeem Ali. Eladaileh" userId="a9df04a0-d5d7-4210-a1a6-ba57034a4862" providerId="ADAL" clId="{37E99EA4-66E3-4529-A681-3487CE605FAC}" dt="2022-12-22T08:37:20.829" v="89" actId="26606"/>
          <ac:spMkLst>
            <pc:docMk/>
            <pc:sldMk cId="1223489224" sldId="261"/>
            <ac:spMk id="4" creationId="{B39FA235-B2BE-2576-D5ED-89D0E76D4D03}"/>
          </ac:spMkLst>
        </pc:spChg>
        <pc:spChg chg="add">
          <ac:chgData name="Dr. Nadeem Ali. Eladaileh" userId="a9df04a0-d5d7-4210-a1a6-ba57034a4862" providerId="ADAL" clId="{37E99EA4-66E3-4529-A681-3487CE605FAC}" dt="2022-12-22T08:37:20.829" v="89" actId="26606"/>
          <ac:spMkLst>
            <pc:docMk/>
            <pc:sldMk cId="1223489224" sldId="261"/>
            <ac:spMk id="11" creationId="{46F7435D-E3DB-47B1-BA61-B00ACC83A9DE}"/>
          </ac:spMkLst>
        </pc:spChg>
        <pc:spChg chg="add">
          <ac:chgData name="Dr. Nadeem Ali. Eladaileh" userId="a9df04a0-d5d7-4210-a1a6-ba57034a4862" providerId="ADAL" clId="{37E99EA4-66E3-4529-A681-3487CE605FAC}" dt="2022-12-22T08:37:20.829" v="89" actId="26606"/>
          <ac:spMkLst>
            <pc:docMk/>
            <pc:sldMk cId="1223489224" sldId="261"/>
            <ac:spMk id="13" creationId="{F263A0B5-F8C4-4116-809F-78A768EA79A6}"/>
          </ac:spMkLst>
        </pc:spChg>
        <pc:picChg chg="add mod">
          <ac:chgData name="Dr. Nadeem Ali. Eladaileh" userId="a9df04a0-d5d7-4210-a1a6-ba57034a4862" providerId="ADAL" clId="{37E99EA4-66E3-4529-A681-3487CE605FAC}" dt="2022-12-22T08:37:20.829" v="89" actId="26606"/>
          <ac:picMkLst>
            <pc:docMk/>
            <pc:sldMk cId="1223489224" sldId="261"/>
            <ac:picMk id="6" creationId="{2AEDE8DD-624A-BDCA-7E0F-E8618EE5AE1C}"/>
          </ac:picMkLst>
        </pc:picChg>
      </pc:sldChg>
      <pc:sldChg chg="addSp delSp modSp new mod setBg">
        <pc:chgData name="Dr. Nadeem Ali. Eladaileh" userId="a9df04a0-d5d7-4210-a1a6-ba57034a4862" providerId="ADAL" clId="{37E99EA4-66E3-4529-A681-3487CE605FAC}" dt="2022-12-22T08:43:38.516" v="177" actId="1076"/>
        <pc:sldMkLst>
          <pc:docMk/>
          <pc:sldMk cId="3969587160" sldId="262"/>
        </pc:sldMkLst>
        <pc:spChg chg="mod">
          <ac:chgData name="Dr. Nadeem Ali. Eladaileh" userId="a9df04a0-d5d7-4210-a1a6-ba57034a4862" providerId="ADAL" clId="{37E99EA4-66E3-4529-A681-3487CE605FAC}" dt="2022-12-22T08:43:33.935" v="176" actId="113"/>
          <ac:spMkLst>
            <pc:docMk/>
            <pc:sldMk cId="3969587160" sldId="262"/>
            <ac:spMk id="2" creationId="{DAAFD6DD-A83C-0BD9-4050-81AC1F55F9A4}"/>
          </ac:spMkLst>
        </pc:spChg>
        <pc:spChg chg="mod">
          <ac:chgData name="Dr. Nadeem Ali. Eladaileh" userId="a9df04a0-d5d7-4210-a1a6-ba57034a4862" providerId="ADAL" clId="{37E99EA4-66E3-4529-A681-3487CE605FAC}" dt="2022-12-22T08:43:20.551" v="170" actId="403"/>
          <ac:spMkLst>
            <pc:docMk/>
            <pc:sldMk cId="3969587160" sldId="262"/>
            <ac:spMk id="3" creationId="{D9AA1BC6-8EF0-D6D8-FC46-199537182D12}"/>
          </ac:spMkLst>
        </pc:spChg>
        <pc:spChg chg="mod ord">
          <ac:chgData name="Dr. Nadeem Ali. Eladaileh" userId="a9df04a0-d5d7-4210-a1a6-ba57034a4862" providerId="ADAL" clId="{37E99EA4-66E3-4529-A681-3487CE605FAC}" dt="2022-12-22T08:43:07.135" v="165" actId="26606"/>
          <ac:spMkLst>
            <pc:docMk/>
            <pc:sldMk cId="3969587160" sldId="262"/>
            <ac:spMk id="4" creationId="{F32AA60C-4AF3-391D-2FB6-5AC4A1BAA1B8}"/>
          </ac:spMkLst>
        </pc:spChg>
        <pc:spChg chg="add del">
          <ac:chgData name="Dr. Nadeem Ali. Eladaileh" userId="a9df04a0-d5d7-4210-a1a6-ba57034a4862" providerId="ADAL" clId="{37E99EA4-66E3-4529-A681-3487CE605FAC}" dt="2022-12-22T08:43:07.131" v="164" actId="26606"/>
          <ac:spMkLst>
            <pc:docMk/>
            <pc:sldMk cId="3969587160" sldId="262"/>
            <ac:spMk id="11" creationId="{7FF47CB7-972F-479F-A36D-9E72D26EC8DA}"/>
          </ac:spMkLst>
        </pc:spChg>
        <pc:spChg chg="add del">
          <ac:chgData name="Dr. Nadeem Ali. Eladaileh" userId="a9df04a0-d5d7-4210-a1a6-ba57034a4862" providerId="ADAL" clId="{37E99EA4-66E3-4529-A681-3487CE605FAC}" dt="2022-12-22T08:43:07.131" v="164" actId="26606"/>
          <ac:spMkLst>
            <pc:docMk/>
            <pc:sldMk cId="3969587160" sldId="262"/>
            <ac:spMk id="13" creationId="{0D153B68-5844-490D-8E67-F616D6D721CA}"/>
          </ac:spMkLst>
        </pc:spChg>
        <pc:spChg chg="add del">
          <ac:chgData name="Dr. Nadeem Ali. Eladaileh" userId="a9df04a0-d5d7-4210-a1a6-ba57034a4862" providerId="ADAL" clId="{37E99EA4-66E3-4529-A681-3487CE605FAC}" dt="2022-12-22T08:43:07.131" v="164" actId="26606"/>
          <ac:spMkLst>
            <pc:docMk/>
            <pc:sldMk cId="3969587160" sldId="262"/>
            <ac:spMk id="15" creationId="{9A0D773F-7A7D-4DBB-9DEA-86BB8B8F4BC8}"/>
          </ac:spMkLst>
        </pc:spChg>
        <pc:spChg chg="add">
          <ac:chgData name="Dr. Nadeem Ali. Eladaileh" userId="a9df04a0-d5d7-4210-a1a6-ba57034a4862" providerId="ADAL" clId="{37E99EA4-66E3-4529-A681-3487CE605FAC}" dt="2022-12-22T08:43:07.135" v="165" actId="26606"/>
          <ac:spMkLst>
            <pc:docMk/>
            <pc:sldMk cId="3969587160" sldId="262"/>
            <ac:spMk id="17" creationId="{9427AF5F-9A0E-42B7-A252-FD64C9885F9C}"/>
          </ac:spMkLst>
        </pc:spChg>
        <pc:picChg chg="add mod">
          <ac:chgData name="Dr. Nadeem Ali. Eladaileh" userId="a9df04a0-d5d7-4210-a1a6-ba57034a4862" providerId="ADAL" clId="{37E99EA4-66E3-4529-A681-3487CE605FAC}" dt="2022-12-22T08:43:38.516" v="177" actId="1076"/>
          <ac:picMkLst>
            <pc:docMk/>
            <pc:sldMk cId="3969587160" sldId="262"/>
            <ac:picMk id="6" creationId="{CE9812A3-E6C9-356B-C5F1-CA79D37CA414}"/>
          </ac:picMkLst>
        </pc:picChg>
      </pc:sldChg>
      <pc:sldChg chg="modSp new mod">
        <pc:chgData name="Dr. Nadeem Ali. Eladaileh" userId="a9df04a0-d5d7-4210-a1a6-ba57034a4862" providerId="ADAL" clId="{37E99EA4-66E3-4529-A681-3487CE605FAC}" dt="2022-12-22T08:43:51.663" v="181" actId="122"/>
        <pc:sldMkLst>
          <pc:docMk/>
          <pc:sldMk cId="1004868461" sldId="263"/>
        </pc:sldMkLst>
        <pc:spChg chg="mod">
          <ac:chgData name="Dr. Nadeem Ali. Eladaileh" userId="a9df04a0-d5d7-4210-a1a6-ba57034a4862" providerId="ADAL" clId="{37E99EA4-66E3-4529-A681-3487CE605FAC}" dt="2022-12-22T08:43:51.663" v="181" actId="122"/>
          <ac:spMkLst>
            <pc:docMk/>
            <pc:sldMk cId="1004868461" sldId="263"/>
            <ac:spMk id="2" creationId="{DA0993C4-E6F5-23C0-AC28-E38B0BFA3AC1}"/>
          </ac:spMkLst>
        </pc:spChg>
      </pc:sldChg>
      <pc:sldChg chg="del">
        <pc:chgData name="Dr. Nadeem Ali. Eladaileh" userId="a9df04a0-d5d7-4210-a1a6-ba57034a4862" providerId="ADAL" clId="{37E99EA4-66E3-4529-A681-3487CE605FAC}" dt="2022-12-22T08:30:22.077" v="0" actId="47"/>
        <pc:sldMkLst>
          <pc:docMk/>
          <pc:sldMk cId="1723403228" sldId="282"/>
        </pc:sldMkLst>
      </pc:sldChg>
      <pc:sldChg chg="del">
        <pc:chgData name="Dr. Nadeem Ali. Eladaileh" userId="a9df04a0-d5d7-4210-a1a6-ba57034a4862" providerId="ADAL" clId="{37E99EA4-66E3-4529-A681-3487CE605FAC}" dt="2022-12-22T08:30:22.564" v="1" actId="47"/>
        <pc:sldMkLst>
          <pc:docMk/>
          <pc:sldMk cId="2878808286" sldId="283"/>
        </pc:sldMkLst>
      </pc:sldChg>
      <pc:sldChg chg="del">
        <pc:chgData name="Dr. Nadeem Ali. Eladaileh" userId="a9df04a0-d5d7-4210-a1a6-ba57034a4862" providerId="ADAL" clId="{37E99EA4-66E3-4529-A681-3487CE605FAC}" dt="2022-12-22T08:30:22.580" v="2" actId="47"/>
        <pc:sldMkLst>
          <pc:docMk/>
          <pc:sldMk cId="2956802419" sldId="284"/>
        </pc:sldMkLst>
      </pc:sldChg>
      <pc:sldChg chg="del">
        <pc:chgData name="Dr. Nadeem Ali. Eladaileh" userId="a9df04a0-d5d7-4210-a1a6-ba57034a4862" providerId="ADAL" clId="{37E99EA4-66E3-4529-A681-3487CE605FAC}" dt="2022-12-22T08:30:22.659" v="4" actId="47"/>
        <pc:sldMkLst>
          <pc:docMk/>
          <pc:sldMk cId="2416343146" sldId="285"/>
        </pc:sldMkLst>
      </pc:sldChg>
      <pc:sldChg chg="del">
        <pc:chgData name="Dr. Nadeem Ali. Eladaileh" userId="a9df04a0-d5d7-4210-a1a6-ba57034a4862" providerId="ADAL" clId="{37E99EA4-66E3-4529-A681-3487CE605FAC}" dt="2022-12-22T08:30:22.659" v="3" actId="47"/>
        <pc:sldMkLst>
          <pc:docMk/>
          <pc:sldMk cId="1594359766" sldId="286"/>
        </pc:sldMkLst>
      </pc:sldChg>
      <pc:sldChg chg="del">
        <pc:chgData name="Dr. Nadeem Ali. Eladaileh" userId="a9df04a0-d5d7-4210-a1a6-ba57034a4862" providerId="ADAL" clId="{37E99EA4-66E3-4529-A681-3487CE605FAC}" dt="2022-12-22T08:30:22.690" v="5" actId="47"/>
        <pc:sldMkLst>
          <pc:docMk/>
          <pc:sldMk cId="335920060" sldId="287"/>
        </pc:sldMkLst>
      </pc:sldChg>
      <pc:sldChg chg="del">
        <pc:chgData name="Dr. Nadeem Ali. Eladaileh" userId="a9df04a0-d5d7-4210-a1a6-ba57034a4862" providerId="ADAL" clId="{37E99EA4-66E3-4529-A681-3487CE605FAC}" dt="2022-12-22T08:30:22.728" v="6" actId="47"/>
        <pc:sldMkLst>
          <pc:docMk/>
          <pc:sldMk cId="3986352728" sldId="288"/>
        </pc:sldMkLst>
      </pc:sldChg>
      <pc:sldChg chg="del">
        <pc:chgData name="Dr. Nadeem Ali. Eladaileh" userId="a9df04a0-d5d7-4210-a1a6-ba57034a4862" providerId="ADAL" clId="{37E99EA4-66E3-4529-A681-3487CE605FAC}" dt="2022-12-22T08:30:22.769" v="7" actId="47"/>
        <pc:sldMkLst>
          <pc:docMk/>
          <pc:sldMk cId="934542586" sldId="289"/>
        </pc:sldMkLst>
      </pc:sldChg>
      <pc:sldChg chg="del">
        <pc:chgData name="Dr. Nadeem Ali. Eladaileh" userId="a9df04a0-d5d7-4210-a1a6-ba57034a4862" providerId="ADAL" clId="{37E99EA4-66E3-4529-A681-3487CE605FAC}" dt="2022-12-22T08:30:22.815" v="8" actId="47"/>
        <pc:sldMkLst>
          <pc:docMk/>
          <pc:sldMk cId="642594595" sldId="290"/>
        </pc:sldMkLst>
      </pc:sldChg>
      <pc:sldChg chg="del">
        <pc:chgData name="Dr. Nadeem Ali. Eladaileh" userId="a9df04a0-d5d7-4210-a1a6-ba57034a4862" providerId="ADAL" clId="{37E99EA4-66E3-4529-A681-3487CE605FAC}" dt="2022-12-22T08:30:22.831" v="9" actId="47"/>
        <pc:sldMkLst>
          <pc:docMk/>
          <pc:sldMk cId="3562951163" sldId="291"/>
        </pc:sldMkLst>
      </pc:sldChg>
      <pc:sldChg chg="del">
        <pc:chgData name="Dr. Nadeem Ali. Eladaileh" userId="a9df04a0-d5d7-4210-a1a6-ba57034a4862" providerId="ADAL" clId="{37E99EA4-66E3-4529-A681-3487CE605FAC}" dt="2022-12-22T08:30:22.847" v="10" actId="47"/>
        <pc:sldMkLst>
          <pc:docMk/>
          <pc:sldMk cId="3005033814" sldId="292"/>
        </pc:sldMkLst>
      </pc:sldChg>
      <pc:sldChg chg="del">
        <pc:chgData name="Dr. Nadeem Ali. Eladaileh" userId="a9df04a0-d5d7-4210-a1a6-ba57034a4862" providerId="ADAL" clId="{37E99EA4-66E3-4529-A681-3487CE605FAC}" dt="2022-12-22T08:30:22.878" v="11" actId="47"/>
        <pc:sldMkLst>
          <pc:docMk/>
          <pc:sldMk cId="1480649384" sldId="293"/>
        </pc:sldMkLst>
      </pc:sldChg>
      <pc:sldChg chg="del">
        <pc:chgData name="Dr. Nadeem Ali. Eladaileh" userId="a9df04a0-d5d7-4210-a1a6-ba57034a4862" providerId="ADAL" clId="{37E99EA4-66E3-4529-A681-3487CE605FAC}" dt="2022-12-22T08:30:22.910" v="12" actId="47"/>
        <pc:sldMkLst>
          <pc:docMk/>
          <pc:sldMk cId="2379541011" sldId="294"/>
        </pc:sldMkLst>
      </pc:sldChg>
      <pc:sldChg chg="del">
        <pc:chgData name="Dr. Nadeem Ali. Eladaileh" userId="a9df04a0-d5d7-4210-a1a6-ba57034a4862" providerId="ADAL" clId="{37E99EA4-66E3-4529-A681-3487CE605FAC}" dt="2022-12-22T08:30:22.957" v="13" actId="47"/>
        <pc:sldMkLst>
          <pc:docMk/>
          <pc:sldMk cId="93813856" sldId="295"/>
        </pc:sldMkLst>
      </pc:sldChg>
      <pc:sldChg chg="del">
        <pc:chgData name="Dr. Nadeem Ali. Eladaileh" userId="a9df04a0-d5d7-4210-a1a6-ba57034a4862" providerId="ADAL" clId="{37E99EA4-66E3-4529-A681-3487CE605FAC}" dt="2022-12-22T08:30:23.004" v="14" actId="47"/>
        <pc:sldMkLst>
          <pc:docMk/>
          <pc:sldMk cId="2108946515" sldId="296"/>
        </pc:sldMkLst>
      </pc:sldChg>
      <pc:sldChg chg="del">
        <pc:chgData name="Dr. Nadeem Ali. Eladaileh" userId="a9df04a0-d5d7-4210-a1a6-ba57034a4862" providerId="ADAL" clId="{37E99EA4-66E3-4529-A681-3487CE605FAC}" dt="2022-12-22T08:30:23.569" v="15" actId="47"/>
        <pc:sldMkLst>
          <pc:docMk/>
          <pc:sldMk cId="3618003033" sldId="297"/>
        </pc:sldMkLst>
      </pc:sldChg>
      <pc:sldChg chg="del">
        <pc:chgData name="Dr. Nadeem Ali. Eladaileh" userId="a9df04a0-d5d7-4210-a1a6-ba57034a4862" providerId="ADAL" clId="{37E99EA4-66E3-4529-A681-3487CE605FAC}" dt="2022-12-22T08:30:23.742" v="16" actId="47"/>
        <pc:sldMkLst>
          <pc:docMk/>
          <pc:sldMk cId="3001227899" sldId="298"/>
        </pc:sldMkLst>
      </pc:sldChg>
      <pc:sldChg chg="del">
        <pc:chgData name="Dr. Nadeem Ali. Eladaileh" userId="a9df04a0-d5d7-4210-a1a6-ba57034a4862" providerId="ADAL" clId="{37E99EA4-66E3-4529-A681-3487CE605FAC}" dt="2022-12-22T08:30:23.868" v="17" actId="47"/>
        <pc:sldMkLst>
          <pc:docMk/>
          <pc:sldMk cId="2369222265" sldId="299"/>
        </pc:sldMkLst>
      </pc:sldChg>
      <pc:sldChg chg="del">
        <pc:chgData name="Dr. Nadeem Ali. Eladaileh" userId="a9df04a0-d5d7-4210-a1a6-ba57034a4862" providerId="ADAL" clId="{37E99EA4-66E3-4529-A681-3487CE605FAC}" dt="2022-12-22T08:30:24.042" v="18" actId="47"/>
        <pc:sldMkLst>
          <pc:docMk/>
          <pc:sldMk cId="3464302975" sldId="300"/>
        </pc:sldMkLst>
      </pc:sldChg>
      <pc:sldChg chg="del">
        <pc:chgData name="Dr. Nadeem Ali. Eladaileh" userId="a9df04a0-d5d7-4210-a1a6-ba57034a4862" providerId="ADAL" clId="{37E99EA4-66E3-4529-A681-3487CE605FAC}" dt="2022-12-22T08:30:24.168" v="19" actId="47"/>
        <pc:sldMkLst>
          <pc:docMk/>
          <pc:sldMk cId="2292753045"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3B7F8-5DC0-4B18-8CED-C5B2703743D0}" type="datetimeFigureOut">
              <a:rPr lang="en-GB" smtClean="0"/>
              <a:t>08/01/2023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76312-0376-46B5-89F2-62B21281CA83}" type="slidenum">
              <a:rPr lang="en-GB" smtClean="0"/>
              <a:t>‹#›</a:t>
            </a:fld>
            <a:endParaRPr lang="en-GB"/>
          </a:p>
        </p:txBody>
      </p:sp>
    </p:spTree>
    <p:extLst>
      <p:ext uri="{BB962C8B-B14F-4D97-AF65-F5344CB8AC3E}">
        <p14:creationId xmlns:p14="http://schemas.microsoft.com/office/powerpoint/2010/main" val="224179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7</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D85D-F1AA-E0B5-9337-94F24FCF9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D9F057-BF6B-2EBD-45CA-BDB55E559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247BD02-607F-1B7C-27FA-2C141F6BD1F8}"/>
              </a:ext>
            </a:extLst>
          </p:cNvPr>
          <p:cNvSpPr>
            <a:spLocks noGrp="1"/>
          </p:cNvSpPr>
          <p:nvPr>
            <p:ph type="dt" sz="half" idx="10"/>
          </p:nvPr>
        </p:nvSpPr>
        <p:spPr/>
        <p:txBody>
          <a:bodyPr/>
          <a:lstStyle/>
          <a:p>
            <a:fld id="{FDFA35EB-16C4-47D6-A348-14A22937A473}" type="datetime1">
              <a:rPr lang="en-GB" smtClean="0"/>
              <a:t>08/01/2023</a:t>
            </a:fld>
            <a:endParaRPr lang="en-GB"/>
          </a:p>
        </p:txBody>
      </p:sp>
      <p:sp>
        <p:nvSpPr>
          <p:cNvPr id="5" name="Footer Placeholder 4">
            <a:extLst>
              <a:ext uri="{FF2B5EF4-FFF2-40B4-BE49-F238E27FC236}">
                <a16:creationId xmlns:a16="http://schemas.microsoft.com/office/drawing/2014/main" id="{7A6D420B-4AEB-E794-5771-E47E212763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330500-6370-B592-FCAE-CADFFBFFD4CC}"/>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02986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3532-8F56-EE32-97EF-0A64B54675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E76B3A-0475-3BB3-0BDA-97E4DB148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FF9482-839C-4C52-E830-6FD54544F37F}"/>
              </a:ext>
            </a:extLst>
          </p:cNvPr>
          <p:cNvSpPr>
            <a:spLocks noGrp="1"/>
          </p:cNvSpPr>
          <p:nvPr>
            <p:ph type="dt" sz="half" idx="10"/>
          </p:nvPr>
        </p:nvSpPr>
        <p:spPr/>
        <p:txBody>
          <a:bodyPr/>
          <a:lstStyle/>
          <a:p>
            <a:fld id="{E90C6AE2-888D-40F0-8D37-AD9126120519}" type="datetime1">
              <a:rPr lang="en-GB" smtClean="0"/>
              <a:t>08/01/2023</a:t>
            </a:fld>
            <a:endParaRPr lang="en-GB"/>
          </a:p>
        </p:txBody>
      </p:sp>
      <p:sp>
        <p:nvSpPr>
          <p:cNvPr id="5" name="Footer Placeholder 4">
            <a:extLst>
              <a:ext uri="{FF2B5EF4-FFF2-40B4-BE49-F238E27FC236}">
                <a16:creationId xmlns:a16="http://schemas.microsoft.com/office/drawing/2014/main" id="{55815163-F618-A5A9-230A-67035EB38E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DCC221-B3D1-4D3A-823A-77CDF8970CBE}"/>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76809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87ED2-554F-0485-0A3D-9F0866DF40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706050-007B-14D0-15E5-11877D58F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2CE0E2-8267-387C-891B-F5A7B2AAC2CA}"/>
              </a:ext>
            </a:extLst>
          </p:cNvPr>
          <p:cNvSpPr>
            <a:spLocks noGrp="1"/>
          </p:cNvSpPr>
          <p:nvPr>
            <p:ph type="dt" sz="half" idx="10"/>
          </p:nvPr>
        </p:nvSpPr>
        <p:spPr/>
        <p:txBody>
          <a:bodyPr/>
          <a:lstStyle/>
          <a:p>
            <a:fld id="{FA9BD582-C491-4EE3-8B90-B6F09BFC3833}" type="datetime1">
              <a:rPr lang="en-GB" smtClean="0"/>
              <a:t>08/01/2023</a:t>
            </a:fld>
            <a:endParaRPr lang="en-GB"/>
          </a:p>
        </p:txBody>
      </p:sp>
      <p:sp>
        <p:nvSpPr>
          <p:cNvPr id="5" name="Footer Placeholder 4">
            <a:extLst>
              <a:ext uri="{FF2B5EF4-FFF2-40B4-BE49-F238E27FC236}">
                <a16:creationId xmlns:a16="http://schemas.microsoft.com/office/drawing/2014/main" id="{4EB4DB13-D9A5-5988-215A-558D3F3BDC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175296-FF00-975A-6F69-7A95027771E6}"/>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33392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8C4-809E-E7EE-B646-B711EF44DF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A711FB-6779-A84D-1701-4938312C0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F65C1A-2809-B9DE-8EB6-990120CC6697}"/>
              </a:ext>
            </a:extLst>
          </p:cNvPr>
          <p:cNvSpPr>
            <a:spLocks noGrp="1"/>
          </p:cNvSpPr>
          <p:nvPr>
            <p:ph type="dt" sz="half" idx="10"/>
          </p:nvPr>
        </p:nvSpPr>
        <p:spPr/>
        <p:txBody>
          <a:bodyPr/>
          <a:lstStyle/>
          <a:p>
            <a:fld id="{44668C6D-8C36-4AB6-A152-786ADFCED118}" type="datetime1">
              <a:rPr lang="en-GB" smtClean="0"/>
              <a:t>08/01/2023</a:t>
            </a:fld>
            <a:endParaRPr lang="en-GB"/>
          </a:p>
        </p:txBody>
      </p:sp>
      <p:sp>
        <p:nvSpPr>
          <p:cNvPr id="5" name="Footer Placeholder 4">
            <a:extLst>
              <a:ext uri="{FF2B5EF4-FFF2-40B4-BE49-F238E27FC236}">
                <a16:creationId xmlns:a16="http://schemas.microsoft.com/office/drawing/2014/main" id="{261C90F3-213F-344C-E036-C314454DC0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CE5530-50B7-9352-0EB0-30FC9DE595BA}"/>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59430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BB58-44AB-A289-EF92-D260A2F87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1E49FF-28A5-8CF1-C342-F40B83C4C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52104-A4AC-29E7-F55F-43A997A9395E}"/>
              </a:ext>
            </a:extLst>
          </p:cNvPr>
          <p:cNvSpPr>
            <a:spLocks noGrp="1"/>
          </p:cNvSpPr>
          <p:nvPr>
            <p:ph type="dt" sz="half" idx="10"/>
          </p:nvPr>
        </p:nvSpPr>
        <p:spPr/>
        <p:txBody>
          <a:bodyPr/>
          <a:lstStyle/>
          <a:p>
            <a:fld id="{46C262CF-ACBB-4755-B591-7094BA3243E5}" type="datetime1">
              <a:rPr lang="en-GB" smtClean="0"/>
              <a:t>08/01/2023</a:t>
            </a:fld>
            <a:endParaRPr lang="en-GB"/>
          </a:p>
        </p:txBody>
      </p:sp>
      <p:sp>
        <p:nvSpPr>
          <p:cNvPr id="5" name="Footer Placeholder 4">
            <a:extLst>
              <a:ext uri="{FF2B5EF4-FFF2-40B4-BE49-F238E27FC236}">
                <a16:creationId xmlns:a16="http://schemas.microsoft.com/office/drawing/2014/main" id="{F61C7B3B-01DC-60BE-8F6B-A5139AB007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BA0D3C-DD25-B542-ECE8-A8F5AD8AA9F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7644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C76C-08EF-2B9B-73D7-C9457BCA77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97F783-7FB7-0889-F379-1F605EA48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2B5AC5-7567-79AB-1C3B-1298731DBC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8C3C8FE-DC2B-1F04-E07A-878CA6AF84B9}"/>
              </a:ext>
            </a:extLst>
          </p:cNvPr>
          <p:cNvSpPr>
            <a:spLocks noGrp="1"/>
          </p:cNvSpPr>
          <p:nvPr>
            <p:ph type="dt" sz="half" idx="10"/>
          </p:nvPr>
        </p:nvSpPr>
        <p:spPr/>
        <p:txBody>
          <a:bodyPr/>
          <a:lstStyle/>
          <a:p>
            <a:fld id="{3ACFB8B8-4F02-40CB-9330-2C147D24FAD3}" type="datetime1">
              <a:rPr lang="en-GB" smtClean="0"/>
              <a:t>08/01/2023</a:t>
            </a:fld>
            <a:endParaRPr lang="en-GB"/>
          </a:p>
        </p:txBody>
      </p:sp>
      <p:sp>
        <p:nvSpPr>
          <p:cNvPr id="6" name="Footer Placeholder 5">
            <a:extLst>
              <a:ext uri="{FF2B5EF4-FFF2-40B4-BE49-F238E27FC236}">
                <a16:creationId xmlns:a16="http://schemas.microsoft.com/office/drawing/2014/main" id="{D134C081-4943-B09F-50B8-DF2692DE66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2FE21B-6112-DCD2-D058-99208614AB86}"/>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86056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CF5D-83CF-C348-C540-02E116B525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BA79BB-1382-DA41-BF46-6D415125E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5471D-B301-BB5D-CFA8-9696949B1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F17FC51-BFD2-B6E3-EB46-0C8993D3B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D66FC-A53F-BE9B-90FA-91290DB1C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6063E1-DAE0-9786-386A-4CF27D7AB98E}"/>
              </a:ext>
            </a:extLst>
          </p:cNvPr>
          <p:cNvSpPr>
            <a:spLocks noGrp="1"/>
          </p:cNvSpPr>
          <p:nvPr>
            <p:ph type="dt" sz="half" idx="10"/>
          </p:nvPr>
        </p:nvSpPr>
        <p:spPr/>
        <p:txBody>
          <a:bodyPr/>
          <a:lstStyle/>
          <a:p>
            <a:fld id="{1A346CDE-4A50-4CEB-A04A-FBEF4E961B68}" type="datetime1">
              <a:rPr lang="en-GB" smtClean="0"/>
              <a:t>08/01/2023</a:t>
            </a:fld>
            <a:endParaRPr lang="en-GB"/>
          </a:p>
        </p:txBody>
      </p:sp>
      <p:sp>
        <p:nvSpPr>
          <p:cNvPr id="8" name="Footer Placeholder 7">
            <a:extLst>
              <a:ext uri="{FF2B5EF4-FFF2-40B4-BE49-F238E27FC236}">
                <a16:creationId xmlns:a16="http://schemas.microsoft.com/office/drawing/2014/main" id="{6F236F73-84E3-0A6D-6B00-CEB51B54E0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D16014-A5E0-52D8-73F0-D2074440DF2E}"/>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4865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5E55-8564-3863-13D9-6A98EA5476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1663F7-EDA3-57CB-0D44-04CA8184366B}"/>
              </a:ext>
            </a:extLst>
          </p:cNvPr>
          <p:cNvSpPr>
            <a:spLocks noGrp="1"/>
          </p:cNvSpPr>
          <p:nvPr>
            <p:ph type="dt" sz="half" idx="10"/>
          </p:nvPr>
        </p:nvSpPr>
        <p:spPr/>
        <p:txBody>
          <a:bodyPr/>
          <a:lstStyle/>
          <a:p>
            <a:fld id="{D7097D6D-A02D-4FB5-9894-AB0CB467C738}" type="datetime1">
              <a:rPr lang="en-GB" smtClean="0"/>
              <a:t>08/01/2023</a:t>
            </a:fld>
            <a:endParaRPr lang="en-GB"/>
          </a:p>
        </p:txBody>
      </p:sp>
      <p:sp>
        <p:nvSpPr>
          <p:cNvPr id="4" name="Footer Placeholder 3">
            <a:extLst>
              <a:ext uri="{FF2B5EF4-FFF2-40B4-BE49-F238E27FC236}">
                <a16:creationId xmlns:a16="http://schemas.microsoft.com/office/drawing/2014/main" id="{9FB74672-801F-B0C0-82E7-4BFD2C47F9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A5F12-F575-6124-BD7B-5AE00DF0952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97344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A0BB7-EA1C-52AC-3A9E-7912362FB452}"/>
              </a:ext>
            </a:extLst>
          </p:cNvPr>
          <p:cNvSpPr>
            <a:spLocks noGrp="1"/>
          </p:cNvSpPr>
          <p:nvPr>
            <p:ph type="dt" sz="half" idx="10"/>
          </p:nvPr>
        </p:nvSpPr>
        <p:spPr/>
        <p:txBody>
          <a:bodyPr/>
          <a:lstStyle/>
          <a:p>
            <a:fld id="{25258132-3B87-49EA-A859-9D25EC6854A2}" type="datetime1">
              <a:rPr lang="en-GB" smtClean="0"/>
              <a:t>08/01/2023</a:t>
            </a:fld>
            <a:endParaRPr lang="en-GB"/>
          </a:p>
        </p:txBody>
      </p:sp>
      <p:sp>
        <p:nvSpPr>
          <p:cNvPr id="3" name="Footer Placeholder 2">
            <a:extLst>
              <a:ext uri="{FF2B5EF4-FFF2-40B4-BE49-F238E27FC236}">
                <a16:creationId xmlns:a16="http://schemas.microsoft.com/office/drawing/2014/main" id="{E4F055C3-FC84-6540-BD1F-18CEBDEA3BF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BEBB17-1596-160B-3900-66B7FEF30794}"/>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30291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08E5-13DF-FED9-59C5-E17966D11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FC50FF4-F39B-6755-2636-AFEEA9D6B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0813D6-9306-9707-B99F-890A5F0BF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FA2F0-3083-462F-23F7-D4D83F44B2FB}"/>
              </a:ext>
            </a:extLst>
          </p:cNvPr>
          <p:cNvSpPr>
            <a:spLocks noGrp="1"/>
          </p:cNvSpPr>
          <p:nvPr>
            <p:ph type="dt" sz="half" idx="10"/>
          </p:nvPr>
        </p:nvSpPr>
        <p:spPr/>
        <p:txBody>
          <a:bodyPr/>
          <a:lstStyle/>
          <a:p>
            <a:fld id="{AFEF1A71-3AD1-4C24-A39D-7CA0F0003D0C}" type="datetime1">
              <a:rPr lang="en-GB" smtClean="0"/>
              <a:t>08/01/2023</a:t>
            </a:fld>
            <a:endParaRPr lang="en-GB"/>
          </a:p>
        </p:txBody>
      </p:sp>
      <p:sp>
        <p:nvSpPr>
          <p:cNvPr id="6" name="Footer Placeholder 5">
            <a:extLst>
              <a:ext uri="{FF2B5EF4-FFF2-40B4-BE49-F238E27FC236}">
                <a16:creationId xmlns:a16="http://schemas.microsoft.com/office/drawing/2014/main" id="{67789ECC-9409-5DAE-57D7-E2275FC79D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CFB5C-D5B4-FE82-FB11-D664E9455152}"/>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3766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26A-DDFE-C4CF-1022-511713D66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F18AB2-A650-72F6-5D95-BDAD69D76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D443688-6054-1162-A4AD-61AC0750C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CA2E4-8AA4-C424-22EE-A09D65BE21DB}"/>
              </a:ext>
            </a:extLst>
          </p:cNvPr>
          <p:cNvSpPr>
            <a:spLocks noGrp="1"/>
          </p:cNvSpPr>
          <p:nvPr>
            <p:ph type="dt" sz="half" idx="10"/>
          </p:nvPr>
        </p:nvSpPr>
        <p:spPr/>
        <p:txBody>
          <a:bodyPr/>
          <a:lstStyle/>
          <a:p>
            <a:fld id="{5A11CE26-BBED-4F26-A4B4-57458CF36E00}" type="datetime1">
              <a:rPr lang="en-GB" smtClean="0"/>
              <a:t>08/01/2023</a:t>
            </a:fld>
            <a:endParaRPr lang="en-GB"/>
          </a:p>
        </p:txBody>
      </p:sp>
      <p:sp>
        <p:nvSpPr>
          <p:cNvPr id="6" name="Footer Placeholder 5">
            <a:extLst>
              <a:ext uri="{FF2B5EF4-FFF2-40B4-BE49-F238E27FC236}">
                <a16:creationId xmlns:a16="http://schemas.microsoft.com/office/drawing/2014/main" id="{37FC8FB0-3CED-863C-1716-A785324EEA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AFCEE-D191-27B6-EE83-766690735F6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98708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1B0D2-CA25-B7E3-A3E4-D90DC0C06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196C3-9A3C-8590-6709-9DF2F5BDE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C99D53-1FF0-0A5A-1269-36F3A2E3B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FEC7B-7CA1-4E99-846A-1DF0FECB830A}" type="datetime1">
              <a:rPr lang="en-GB" smtClean="0"/>
              <a:t>08/01/2023</a:t>
            </a:fld>
            <a:endParaRPr lang="en-GB"/>
          </a:p>
        </p:txBody>
      </p:sp>
      <p:sp>
        <p:nvSpPr>
          <p:cNvPr id="5" name="Footer Placeholder 4">
            <a:extLst>
              <a:ext uri="{FF2B5EF4-FFF2-40B4-BE49-F238E27FC236}">
                <a16:creationId xmlns:a16="http://schemas.microsoft.com/office/drawing/2014/main" id="{073702D8-0D23-525F-9C6E-1038DE3CD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1C375D-0F8B-784B-C84F-3D33C877B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936E2-4E32-4B25-89D4-F368E54952C6}" type="slidenum">
              <a:rPr lang="en-GB" smtClean="0"/>
              <a:t>‹#›</a:t>
            </a:fld>
            <a:endParaRPr lang="en-GB"/>
          </a:p>
        </p:txBody>
      </p:sp>
    </p:spTree>
    <p:extLst>
      <p:ext uri="{BB962C8B-B14F-4D97-AF65-F5344CB8AC3E}">
        <p14:creationId xmlns:p14="http://schemas.microsoft.com/office/powerpoint/2010/main" val="181668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848B-2790-078D-6350-9725992A226F}"/>
              </a:ext>
            </a:extLst>
          </p:cNvPr>
          <p:cNvSpPr>
            <a:spLocks noGrp="1"/>
          </p:cNvSpPr>
          <p:nvPr>
            <p:ph type="ctrTitle"/>
          </p:nvPr>
        </p:nvSpPr>
        <p:spPr/>
        <p:txBody>
          <a:bodyPr>
            <a:normAutofit/>
          </a:bodyPr>
          <a:lstStyle/>
          <a:p>
            <a:r>
              <a:rPr lang="en-GB" sz="8000" b="1"/>
              <a:t>Fundamentals of Data Science</a:t>
            </a:r>
            <a:endParaRPr lang="en-GB" sz="8000" b="1" dirty="0"/>
          </a:p>
        </p:txBody>
      </p:sp>
      <p:sp>
        <p:nvSpPr>
          <p:cNvPr id="3" name="Subtitle 2">
            <a:extLst>
              <a:ext uri="{FF2B5EF4-FFF2-40B4-BE49-F238E27FC236}">
                <a16:creationId xmlns:a16="http://schemas.microsoft.com/office/drawing/2014/main" id="{026A4FE1-265F-CA46-8E69-489651B599CC}"/>
              </a:ext>
            </a:extLst>
          </p:cNvPr>
          <p:cNvSpPr>
            <a:spLocks noGrp="1"/>
          </p:cNvSpPr>
          <p:nvPr>
            <p:ph type="subTitle" idx="1"/>
          </p:nvPr>
        </p:nvSpPr>
        <p:spPr>
          <a:xfrm>
            <a:off x="1524000" y="4079875"/>
            <a:ext cx="9144000" cy="1655762"/>
          </a:xfrm>
        </p:spPr>
        <p:txBody>
          <a:bodyPr>
            <a:normAutofit fontScale="85000" lnSpcReduction="20000"/>
          </a:bodyPr>
          <a:lstStyle/>
          <a:p>
            <a:r>
              <a:rPr lang="en-US" sz="4300" b="1" dirty="0"/>
              <a:t>Ch 4: Text mining and text analytics</a:t>
            </a:r>
          </a:p>
          <a:p>
            <a:endParaRPr lang="en-US" dirty="0"/>
          </a:p>
          <a:p>
            <a:endParaRPr lang="en-US" dirty="0"/>
          </a:p>
          <a:p>
            <a:r>
              <a:rPr lang="en-US" dirty="0"/>
              <a:t>First Semester 2022/2023</a:t>
            </a:r>
          </a:p>
        </p:txBody>
      </p:sp>
      <p:sp>
        <p:nvSpPr>
          <p:cNvPr id="4" name="Slide Number Placeholder 3">
            <a:extLst>
              <a:ext uri="{FF2B5EF4-FFF2-40B4-BE49-F238E27FC236}">
                <a16:creationId xmlns:a16="http://schemas.microsoft.com/office/drawing/2014/main" id="{B20B4A18-C4F8-7AE7-BBBA-5CA7F6675B67}"/>
              </a:ext>
            </a:extLst>
          </p:cNvPr>
          <p:cNvSpPr>
            <a:spLocks noGrp="1"/>
          </p:cNvSpPr>
          <p:nvPr>
            <p:ph type="sldNum" sz="quarter" idx="12"/>
          </p:nvPr>
        </p:nvSpPr>
        <p:spPr/>
        <p:txBody>
          <a:bodyPr/>
          <a:lstStyle/>
          <a:p>
            <a:fld id="{450936E2-4E32-4B25-89D4-F368E54952C6}" type="slidenum">
              <a:rPr lang="en-GB" smtClean="0"/>
              <a:t>1</a:t>
            </a:fld>
            <a:endParaRPr lang="en-GB"/>
          </a:p>
        </p:txBody>
      </p:sp>
    </p:spTree>
    <p:extLst>
      <p:ext uri="{BB962C8B-B14F-4D97-AF65-F5344CB8AC3E}">
        <p14:creationId xmlns:p14="http://schemas.microsoft.com/office/powerpoint/2010/main" val="270296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Concepts</a:t>
            </a:r>
          </a:p>
        </p:txBody>
      </p:sp>
      <p:sp>
        <p:nvSpPr>
          <p:cNvPr id="3" name="Content Placeholder 2"/>
          <p:cNvSpPr>
            <a:spLocks noGrp="1"/>
          </p:cNvSpPr>
          <p:nvPr>
            <p:ph idx="1"/>
          </p:nvPr>
        </p:nvSpPr>
        <p:spPr>
          <a:xfrm>
            <a:off x="2209800" y="1600200"/>
            <a:ext cx="8382000" cy="4800600"/>
          </a:xfrm>
        </p:spPr>
        <p:txBody>
          <a:bodyPr/>
          <a:lstStyle/>
          <a:p>
            <a:r>
              <a:rPr lang="en-US" dirty="0"/>
              <a:t>Benefits of text mining are obvious, especially in text-rich data environments</a:t>
            </a:r>
          </a:p>
          <a:p>
            <a:pPr lvl="1"/>
            <a:r>
              <a:rPr lang="en-US" dirty="0"/>
              <a:t>e.g., law (court orders), academic research (research articles), finance (quarterly reports), medicine (discharge summaries), biology (molecular interactions), technology (patent files), marketing (customer comments), etc.  </a:t>
            </a:r>
          </a:p>
          <a:p>
            <a:r>
              <a:rPr lang="en-US" dirty="0"/>
              <a:t>Electronic communication records (e.g., Email)</a:t>
            </a:r>
          </a:p>
          <a:p>
            <a:pPr lvl="1"/>
            <a:r>
              <a:rPr lang="en-US" dirty="0"/>
              <a:t>Spam filtering</a:t>
            </a:r>
          </a:p>
          <a:p>
            <a:pPr lvl="1"/>
            <a:r>
              <a:rPr lang="en-US" dirty="0"/>
              <a:t>Email prioritization and categorization</a:t>
            </a:r>
          </a:p>
          <a:p>
            <a:pPr lvl="1"/>
            <a:r>
              <a:rPr lang="en-US" dirty="0"/>
              <a:t>Automatic response generation</a:t>
            </a:r>
          </a:p>
        </p:txBody>
      </p:sp>
    </p:spTree>
    <p:extLst>
      <p:ext uri="{BB962C8B-B14F-4D97-AF65-F5344CB8AC3E}">
        <p14:creationId xmlns:p14="http://schemas.microsoft.com/office/powerpoint/2010/main" val="309814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938" y="231776"/>
            <a:ext cx="7840662" cy="454024"/>
          </a:xfrm>
        </p:spPr>
        <p:txBody>
          <a:bodyPr>
            <a:normAutofit fontScale="90000"/>
          </a:bodyPr>
          <a:lstStyle/>
          <a:p>
            <a:r>
              <a:rPr lang="en-US" sz="3200" dirty="0"/>
              <a:t>Natural Language Processing (NLP)</a:t>
            </a:r>
          </a:p>
        </p:txBody>
      </p:sp>
      <p:sp>
        <p:nvSpPr>
          <p:cNvPr id="3" name="Content Placeholder 2"/>
          <p:cNvSpPr>
            <a:spLocks noGrp="1"/>
          </p:cNvSpPr>
          <p:nvPr>
            <p:ph idx="1"/>
          </p:nvPr>
        </p:nvSpPr>
        <p:spPr>
          <a:xfrm>
            <a:off x="1676400" y="1600200"/>
            <a:ext cx="8839200" cy="4800600"/>
          </a:xfrm>
        </p:spPr>
        <p:txBody>
          <a:bodyPr/>
          <a:lstStyle/>
          <a:p>
            <a:r>
              <a:rPr lang="en-US" sz="1600" b="1" dirty="0"/>
              <a:t>Structuring a collection of text</a:t>
            </a:r>
          </a:p>
          <a:p>
            <a:pPr lvl="1"/>
            <a:r>
              <a:rPr lang="en-US" sz="1600" dirty="0">
                <a:solidFill>
                  <a:srgbClr val="FF3300"/>
                </a:solidFill>
              </a:rPr>
              <a:t>Old approach</a:t>
            </a:r>
            <a:r>
              <a:rPr lang="en-US" sz="1600" dirty="0"/>
              <a:t>: </a:t>
            </a:r>
          </a:p>
          <a:p>
            <a:pPr lvl="2"/>
            <a:r>
              <a:rPr lang="en-US" sz="1600" dirty="0"/>
              <a:t>Bag of Words comprises 2 things</a:t>
            </a:r>
          </a:p>
          <a:p>
            <a:pPr lvl="3"/>
            <a:r>
              <a:rPr lang="en-GB" sz="1600" dirty="0"/>
              <a:t>A vocabulary of known words.</a:t>
            </a:r>
          </a:p>
          <a:p>
            <a:pPr lvl="3"/>
            <a:r>
              <a:rPr lang="en-GB" sz="1600" dirty="0"/>
              <a:t>A measure of the presence of known words.</a:t>
            </a:r>
          </a:p>
          <a:p>
            <a:pPr lvl="2"/>
            <a:r>
              <a:rPr lang="en-GB" sz="1600" dirty="0"/>
              <a:t>It is a “Bag” because the order and structure of words is removed</a:t>
            </a:r>
          </a:p>
          <a:p>
            <a:pPr lvl="2"/>
            <a:r>
              <a:rPr lang="en-GB" sz="1600" dirty="0"/>
              <a:t>Only looks for the occurrence of words not their order</a:t>
            </a:r>
            <a:endParaRPr lang="en-US" sz="1600" dirty="0"/>
          </a:p>
          <a:p>
            <a:pPr lvl="1"/>
            <a:r>
              <a:rPr lang="en-US" sz="1600" dirty="0">
                <a:solidFill>
                  <a:srgbClr val="FF3300"/>
                </a:solidFill>
              </a:rPr>
              <a:t>New approach</a:t>
            </a:r>
            <a:r>
              <a:rPr lang="en-US" sz="1600" dirty="0"/>
              <a:t>: natural language processing</a:t>
            </a:r>
          </a:p>
          <a:p>
            <a:r>
              <a:rPr lang="en-US" sz="1600" b="1" dirty="0"/>
              <a:t>NLP is …</a:t>
            </a:r>
          </a:p>
          <a:p>
            <a:pPr lvl="1"/>
            <a:r>
              <a:rPr lang="en-US" sz="1600" dirty="0"/>
              <a:t>a very important concept in text mining</a:t>
            </a:r>
          </a:p>
          <a:p>
            <a:pPr lvl="1"/>
            <a:r>
              <a:rPr lang="en-US" sz="1600" dirty="0"/>
              <a:t>a subfield of artificial intelligence and computational linguistics</a:t>
            </a:r>
          </a:p>
          <a:p>
            <a:pPr lvl="1"/>
            <a:r>
              <a:rPr lang="en-US" sz="1600" dirty="0"/>
              <a:t>the studies of "understanding" the natural human language</a:t>
            </a:r>
          </a:p>
          <a:p>
            <a:r>
              <a:rPr lang="en-US" sz="1600" b="1" dirty="0"/>
              <a:t>Syntax versus semantics-based text mining</a:t>
            </a:r>
          </a:p>
          <a:p>
            <a:pPr lvl="1"/>
            <a:r>
              <a:rPr lang="en-US" sz="1600" dirty="0"/>
              <a:t>Syntax – the arrangement of words to form a sentence</a:t>
            </a:r>
          </a:p>
          <a:p>
            <a:pPr lvl="1"/>
            <a:r>
              <a:rPr lang="en-US" sz="1600" dirty="0"/>
              <a:t>Semantics – the study of meaning. Destination/last stop</a:t>
            </a:r>
          </a:p>
          <a:p>
            <a:endParaRPr lang="en-US" sz="1800" dirty="0"/>
          </a:p>
        </p:txBody>
      </p:sp>
    </p:spTree>
    <p:extLst>
      <p:ext uri="{BB962C8B-B14F-4D97-AF65-F5344CB8AC3E}">
        <p14:creationId xmlns:p14="http://schemas.microsoft.com/office/powerpoint/2010/main" val="310496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5CE9-4715-4B3C-8573-5B3BA10407B3}"/>
              </a:ext>
            </a:extLst>
          </p:cNvPr>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endParaRPr lang="en-US" dirty="0"/>
          </a:p>
        </p:txBody>
      </p:sp>
      <p:pic>
        <p:nvPicPr>
          <p:cNvPr id="4" name="Content Placeholder 3">
            <a:extLst>
              <a:ext uri="{FF2B5EF4-FFF2-40B4-BE49-F238E27FC236}">
                <a16:creationId xmlns:a16="http://schemas.microsoft.com/office/drawing/2014/main" id="{5B143E0A-2817-4D61-B6F6-DD802150048C}"/>
              </a:ext>
            </a:extLst>
          </p:cNvPr>
          <p:cNvPicPr>
            <a:picLocks noGrp="1" noChangeAspect="1"/>
          </p:cNvPicPr>
          <p:nvPr>
            <p:ph idx="1"/>
          </p:nvPr>
        </p:nvPicPr>
        <p:blipFill rotWithShape="1">
          <a:blip r:embed="rId2"/>
          <a:srcRect t="17460"/>
          <a:stretch/>
        </p:blipFill>
        <p:spPr>
          <a:xfrm>
            <a:off x="3124200" y="1676400"/>
            <a:ext cx="6400800" cy="3962400"/>
          </a:xfrm>
          <a:prstGeom prst="rect">
            <a:avLst/>
          </a:prstGeom>
        </p:spPr>
      </p:pic>
      <p:sp>
        <p:nvSpPr>
          <p:cNvPr id="6" name="Rectangle 5">
            <a:extLst>
              <a:ext uri="{FF2B5EF4-FFF2-40B4-BE49-F238E27FC236}">
                <a16:creationId xmlns:a16="http://schemas.microsoft.com/office/drawing/2014/main" id="{CE2A9036-71CD-4713-A212-A8F420650AD9}"/>
              </a:ext>
            </a:extLst>
          </p:cNvPr>
          <p:cNvSpPr/>
          <p:nvPr/>
        </p:nvSpPr>
        <p:spPr bwMode="auto">
          <a:xfrm>
            <a:off x="3733800" y="4191000"/>
            <a:ext cx="3352800" cy="1143000"/>
          </a:xfrm>
          <a:prstGeom prst="rect">
            <a:avLst/>
          </a:prstGeom>
          <a:solidFill>
            <a:schemeClr val="bg1"/>
          </a:solidFill>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2075" tIns="46038" rIns="92075" bIns="46038" numCol="1" rtlCol="0" anchor="ctr" anchorCtr="0" compatLnSpc="1">
            <a:prstTxWarp prst="textNoShape">
              <a:avLst/>
            </a:prstTxWarp>
          </a:bodyPr>
          <a:lstStyle/>
          <a:p>
            <a:pPr algn="ctr" fontAlgn="base">
              <a:spcBef>
                <a:spcPct val="0"/>
              </a:spcBef>
              <a:spcAft>
                <a:spcPct val="0"/>
              </a:spcAft>
            </a:pPr>
            <a:endParaRPr lang="en-US" sz="2800" b="1">
              <a:solidFill>
                <a:srgbClr val="CC3300"/>
              </a:solidFill>
              <a:effectLst>
                <a:outerShdw blurRad="38100" dist="38100" dir="2700000" algn="tl">
                  <a:srgbClr val="000000">
                    <a:alpha val="43137"/>
                  </a:srgbClr>
                </a:outerShdw>
              </a:effectLst>
              <a:latin typeface="Tahoma" pitchFamily="34" charset="0"/>
            </a:endParaRPr>
          </a:p>
        </p:txBody>
      </p:sp>
      <p:sp>
        <p:nvSpPr>
          <p:cNvPr id="7" name="Rectangle 6">
            <a:extLst>
              <a:ext uri="{FF2B5EF4-FFF2-40B4-BE49-F238E27FC236}">
                <a16:creationId xmlns:a16="http://schemas.microsoft.com/office/drawing/2014/main" id="{2477E5A9-7B54-4AC4-BFB3-CF497F53650A}"/>
              </a:ext>
            </a:extLst>
          </p:cNvPr>
          <p:cNvSpPr/>
          <p:nvPr/>
        </p:nvSpPr>
        <p:spPr bwMode="auto">
          <a:xfrm>
            <a:off x="2514600" y="4177145"/>
            <a:ext cx="3352800" cy="1143000"/>
          </a:xfrm>
          <a:prstGeom prst="rect">
            <a:avLst/>
          </a:prstGeom>
          <a:solidFill>
            <a:schemeClr val="bg1"/>
          </a:solidFill>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2075" tIns="46038" rIns="92075" bIns="46038" numCol="1" rtlCol="0" anchor="ctr" anchorCtr="0" compatLnSpc="1">
            <a:prstTxWarp prst="textNoShape">
              <a:avLst/>
            </a:prstTxWarp>
          </a:bodyPr>
          <a:lstStyle/>
          <a:p>
            <a:pPr algn="ctr" fontAlgn="base">
              <a:spcBef>
                <a:spcPct val="0"/>
              </a:spcBef>
              <a:spcAft>
                <a:spcPct val="0"/>
              </a:spcAft>
            </a:pPr>
            <a:endParaRPr lang="en-US" sz="2800" b="1">
              <a:solidFill>
                <a:srgbClr val="CC3300"/>
              </a:solidFill>
              <a:effectLst>
                <a:outerShdw blurRad="38100" dist="38100" dir="2700000" algn="tl">
                  <a:srgbClr val="000000">
                    <a:alpha val="43137"/>
                  </a:srgbClr>
                </a:outerShdw>
              </a:effectLst>
              <a:latin typeface="Tahoma" pitchFamily="34" charset="0"/>
            </a:endParaRPr>
          </a:p>
        </p:txBody>
      </p:sp>
      <p:sp>
        <p:nvSpPr>
          <p:cNvPr id="8" name="Rectangle 7">
            <a:extLst>
              <a:ext uri="{FF2B5EF4-FFF2-40B4-BE49-F238E27FC236}">
                <a16:creationId xmlns:a16="http://schemas.microsoft.com/office/drawing/2014/main" id="{23B559AC-6433-4058-97CD-943E06B86D9B}"/>
              </a:ext>
            </a:extLst>
          </p:cNvPr>
          <p:cNvSpPr/>
          <p:nvPr/>
        </p:nvSpPr>
        <p:spPr bwMode="auto">
          <a:xfrm>
            <a:off x="2971800" y="4845628"/>
            <a:ext cx="3352800" cy="1143000"/>
          </a:xfrm>
          <a:prstGeom prst="rect">
            <a:avLst/>
          </a:prstGeom>
          <a:solidFill>
            <a:schemeClr val="bg1"/>
          </a:solidFill>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2075" tIns="46038" rIns="92075" bIns="46038" numCol="1" rtlCol="0" anchor="ctr" anchorCtr="0" compatLnSpc="1">
            <a:prstTxWarp prst="textNoShape">
              <a:avLst/>
            </a:prstTxWarp>
          </a:bodyPr>
          <a:lstStyle/>
          <a:p>
            <a:pPr algn="ctr" fontAlgn="base">
              <a:spcBef>
                <a:spcPct val="0"/>
              </a:spcBef>
              <a:spcAft>
                <a:spcPct val="0"/>
              </a:spcAft>
            </a:pPr>
            <a:endParaRPr lang="en-US" sz="2800" b="1">
              <a:solidFill>
                <a:srgbClr val="CC3300"/>
              </a:solidFill>
              <a:effectLst>
                <a:outerShdw blurRad="38100" dist="38100" dir="2700000" algn="tl">
                  <a:srgbClr val="000000">
                    <a:alpha val="43137"/>
                  </a:srgbClr>
                </a:outerShdw>
              </a:effectLst>
              <a:latin typeface="Tahoma" pitchFamily="34" charset="0"/>
            </a:endParaRPr>
          </a:p>
        </p:txBody>
      </p:sp>
      <p:sp>
        <p:nvSpPr>
          <p:cNvPr id="9" name="Rectangle 8">
            <a:extLst>
              <a:ext uri="{FF2B5EF4-FFF2-40B4-BE49-F238E27FC236}">
                <a16:creationId xmlns:a16="http://schemas.microsoft.com/office/drawing/2014/main" id="{6D10D29D-816E-4234-ADE5-3BE889C02920}"/>
              </a:ext>
            </a:extLst>
          </p:cNvPr>
          <p:cNvSpPr/>
          <p:nvPr/>
        </p:nvSpPr>
        <p:spPr bwMode="auto">
          <a:xfrm>
            <a:off x="6355773" y="5081155"/>
            <a:ext cx="3352800" cy="1143000"/>
          </a:xfrm>
          <a:prstGeom prst="rect">
            <a:avLst/>
          </a:prstGeom>
          <a:solidFill>
            <a:schemeClr val="bg1"/>
          </a:solidFill>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2075" tIns="46038" rIns="92075" bIns="46038" numCol="1" rtlCol="0" anchor="ctr" anchorCtr="0" compatLnSpc="1">
            <a:prstTxWarp prst="textNoShape">
              <a:avLst/>
            </a:prstTxWarp>
          </a:bodyPr>
          <a:lstStyle/>
          <a:p>
            <a:pPr algn="ctr" fontAlgn="base">
              <a:spcBef>
                <a:spcPct val="0"/>
              </a:spcBef>
              <a:spcAft>
                <a:spcPct val="0"/>
              </a:spcAft>
            </a:pPr>
            <a:endParaRPr lang="en-US" sz="2800" b="1">
              <a:solidFill>
                <a:srgbClr val="CC3300"/>
              </a:solidFill>
              <a:effectLst>
                <a:outerShdw blurRad="38100" dist="38100" dir="2700000" algn="tl">
                  <a:srgbClr val="000000">
                    <a:alpha val="43137"/>
                  </a:srgbClr>
                </a:outerShdw>
              </a:effectLst>
              <a:latin typeface="Tahoma" pitchFamily="34" charset="0"/>
            </a:endParaRPr>
          </a:p>
        </p:txBody>
      </p:sp>
      <p:sp>
        <p:nvSpPr>
          <p:cNvPr id="10" name="Rectangle 9">
            <a:extLst>
              <a:ext uri="{FF2B5EF4-FFF2-40B4-BE49-F238E27FC236}">
                <a16:creationId xmlns:a16="http://schemas.microsoft.com/office/drawing/2014/main" id="{FDAF5C16-9A9D-4169-95F5-30FABA5FAFDA}"/>
              </a:ext>
            </a:extLst>
          </p:cNvPr>
          <p:cNvSpPr/>
          <p:nvPr/>
        </p:nvSpPr>
        <p:spPr bwMode="auto">
          <a:xfrm>
            <a:off x="8458200" y="4099214"/>
            <a:ext cx="1752600" cy="1143000"/>
          </a:xfrm>
          <a:prstGeom prst="rect">
            <a:avLst/>
          </a:prstGeom>
          <a:solidFill>
            <a:schemeClr val="bg1"/>
          </a:solidFill>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2075" tIns="46038" rIns="92075" bIns="46038" numCol="1" rtlCol="0" anchor="ctr" anchorCtr="0" compatLnSpc="1">
            <a:prstTxWarp prst="textNoShape">
              <a:avLst/>
            </a:prstTxWarp>
          </a:bodyPr>
          <a:lstStyle/>
          <a:p>
            <a:pPr algn="ctr" fontAlgn="base">
              <a:spcBef>
                <a:spcPct val="0"/>
              </a:spcBef>
              <a:spcAft>
                <a:spcPct val="0"/>
              </a:spcAft>
            </a:pPr>
            <a:endParaRPr lang="en-US" sz="2800" b="1">
              <a:solidFill>
                <a:srgbClr val="CC3300"/>
              </a:solidFill>
              <a:effectLst>
                <a:outerShdw blurRad="38100" dist="38100" dir="2700000" algn="tl">
                  <a:srgbClr val="000000">
                    <a:alpha val="43137"/>
                  </a:srgbClr>
                </a:outerShdw>
              </a:effectLst>
              <a:latin typeface="Tahoma" pitchFamily="34" charset="0"/>
            </a:endParaRPr>
          </a:p>
        </p:txBody>
      </p:sp>
    </p:spTree>
    <p:extLst>
      <p:ext uri="{BB962C8B-B14F-4D97-AF65-F5344CB8AC3E}">
        <p14:creationId xmlns:p14="http://schemas.microsoft.com/office/powerpoint/2010/main" val="299633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 (NLP)</a:t>
            </a:r>
          </a:p>
        </p:txBody>
      </p:sp>
      <p:sp>
        <p:nvSpPr>
          <p:cNvPr id="3" name="Content Placeholder 2"/>
          <p:cNvSpPr>
            <a:spLocks noGrp="1"/>
          </p:cNvSpPr>
          <p:nvPr>
            <p:ph idx="1"/>
          </p:nvPr>
        </p:nvSpPr>
        <p:spPr>
          <a:xfrm>
            <a:off x="2286000" y="1600200"/>
            <a:ext cx="8153400" cy="4800600"/>
          </a:xfrm>
        </p:spPr>
        <p:txBody>
          <a:bodyPr/>
          <a:lstStyle/>
          <a:p>
            <a:r>
              <a:rPr lang="en-US" dirty="0"/>
              <a:t>WordNet</a:t>
            </a:r>
          </a:p>
          <a:p>
            <a:pPr lvl="1"/>
            <a:r>
              <a:rPr lang="en-US" dirty="0"/>
              <a:t>A laboriously hand-coded database of English words, their definitions, sets of synonyms, and various semantic relations between synonym sets.</a:t>
            </a:r>
          </a:p>
          <a:p>
            <a:pPr lvl="1"/>
            <a:r>
              <a:rPr lang="en-US" dirty="0"/>
              <a:t>A major resource for NLP.</a:t>
            </a:r>
          </a:p>
          <a:p>
            <a:pPr lvl="1"/>
            <a:r>
              <a:rPr lang="en-US" dirty="0"/>
              <a:t>Need automation to be completed.</a:t>
            </a:r>
          </a:p>
          <a:p>
            <a:r>
              <a:rPr lang="en-US" dirty="0"/>
              <a:t>Sentiment Analysis</a:t>
            </a:r>
          </a:p>
          <a:p>
            <a:pPr lvl="1"/>
            <a:r>
              <a:rPr lang="en-US" dirty="0"/>
              <a:t>A technique used to detect favorable and unfavorable opinions toward specific products and services </a:t>
            </a:r>
          </a:p>
          <a:p>
            <a:pPr lvl="1"/>
            <a:r>
              <a:rPr lang="en-US" dirty="0"/>
              <a:t>SentiWordNet</a:t>
            </a:r>
          </a:p>
        </p:txBody>
      </p:sp>
    </p:spTree>
    <p:extLst>
      <p:ext uri="{BB962C8B-B14F-4D97-AF65-F5344CB8AC3E}">
        <p14:creationId xmlns:p14="http://schemas.microsoft.com/office/powerpoint/2010/main" val="63236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B039-BCB3-474C-8ED2-D9A922E7F811}"/>
              </a:ext>
            </a:extLst>
          </p:cNvPr>
          <p:cNvSpPr>
            <a:spLocks noGrp="1"/>
          </p:cNvSpPr>
          <p:nvPr>
            <p:ph type="title"/>
          </p:nvPr>
        </p:nvSpPr>
        <p:spPr/>
        <p:txBody>
          <a:bodyPr/>
          <a:lstStyle/>
          <a:p>
            <a:endParaRPr lang="en-US"/>
          </a:p>
        </p:txBody>
      </p:sp>
      <p:pic>
        <p:nvPicPr>
          <p:cNvPr id="1026" name="Picture 2" descr="WordNet – open access data in linguistics | Open Science">
            <a:extLst>
              <a:ext uri="{FF2B5EF4-FFF2-40B4-BE49-F238E27FC236}">
                <a16:creationId xmlns:a16="http://schemas.microsoft.com/office/drawing/2014/main" id="{28A1A7C3-541A-4AA0-B9AB-5949D82F64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0682" y="1828800"/>
            <a:ext cx="694372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6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E2EE-AE1E-495C-A3F6-2B2007E1ABBA}"/>
              </a:ext>
            </a:extLst>
          </p:cNvPr>
          <p:cNvSpPr>
            <a:spLocks noGrp="1"/>
          </p:cNvSpPr>
          <p:nvPr>
            <p:ph type="title"/>
          </p:nvPr>
        </p:nvSpPr>
        <p:spPr/>
        <p:txBody>
          <a:bodyPr/>
          <a:lstStyle/>
          <a:p>
            <a:endParaRPr lang="en-US"/>
          </a:p>
        </p:txBody>
      </p:sp>
      <p:pic>
        <p:nvPicPr>
          <p:cNvPr id="3074" name="Picture 2" descr="100 Synonym Words, Definition and Example Sentences - English Grammar Here">
            <a:extLst>
              <a:ext uri="{FF2B5EF4-FFF2-40B4-BE49-F238E27FC236}">
                <a16:creationId xmlns:a16="http://schemas.microsoft.com/office/drawing/2014/main" id="{2DBE59BB-820F-4F01-B8E4-8EDC41B42E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6404" y="1524000"/>
            <a:ext cx="3312281"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1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FC9E-8BCC-493F-91D5-528855B9CCB0}"/>
              </a:ext>
            </a:extLst>
          </p:cNvPr>
          <p:cNvSpPr>
            <a:spLocks noGrp="1"/>
          </p:cNvSpPr>
          <p:nvPr>
            <p:ph type="title"/>
          </p:nvPr>
        </p:nvSpPr>
        <p:spPr/>
        <p:txBody>
          <a:bodyPr/>
          <a:lstStyle/>
          <a:p>
            <a:endParaRPr lang="en-US"/>
          </a:p>
        </p:txBody>
      </p:sp>
      <p:pic>
        <p:nvPicPr>
          <p:cNvPr id="2050" name="Picture 2" descr="The Ultimate Sentiment Analysis Hacking Guide (2021)">
            <a:extLst>
              <a:ext uri="{FF2B5EF4-FFF2-40B4-BE49-F238E27FC236}">
                <a16:creationId xmlns:a16="http://schemas.microsoft.com/office/drawing/2014/main" id="{BA889BC9-112D-40A5-9306-3A76B3978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619994"/>
            <a:ext cx="8193088" cy="46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48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pic>
        <p:nvPicPr>
          <p:cNvPr id="5" name="Picture 4"/>
          <p:cNvPicPr>
            <a:picLocks noChangeAspect="1"/>
          </p:cNvPicPr>
          <p:nvPr/>
        </p:nvPicPr>
        <p:blipFill>
          <a:blip r:embed="rId3" cstate="print"/>
          <a:srcRect/>
          <a:stretch>
            <a:fillRect/>
          </a:stretch>
        </p:blipFill>
        <p:spPr bwMode="auto">
          <a:xfrm>
            <a:off x="1752601" y="1893030"/>
            <a:ext cx="8787959" cy="2831370"/>
          </a:xfrm>
          <a:prstGeom prst="rect">
            <a:avLst/>
          </a:prstGeom>
          <a:noFill/>
          <a:ln w="9525">
            <a:noFill/>
            <a:miter lim="800000"/>
            <a:headEnd/>
            <a:tailEnd/>
          </a:ln>
        </p:spPr>
      </p:pic>
      <p:sp>
        <p:nvSpPr>
          <p:cNvPr id="6" name="Rectangle 5"/>
          <p:cNvSpPr/>
          <p:nvPr/>
        </p:nvSpPr>
        <p:spPr>
          <a:xfrm>
            <a:off x="2971800" y="5115580"/>
            <a:ext cx="6019800" cy="369332"/>
          </a:xfrm>
          <a:prstGeom prst="rect">
            <a:avLst/>
          </a:prstGeom>
        </p:spPr>
        <p:txBody>
          <a:bodyPr wrap="square">
            <a:spAutoFit/>
          </a:bodyPr>
          <a:lstStyle/>
          <a:p>
            <a:r>
              <a:rPr lang="en-US" dirty="0">
                <a:solidFill>
                  <a:srgbClr val="F85E08"/>
                </a:solidFill>
                <a:effectLst>
                  <a:outerShdw blurRad="38100" dist="38100" dir="2700000" algn="tl">
                    <a:srgbClr val="000000">
                      <a:alpha val="43137"/>
                    </a:srgbClr>
                  </a:outerShdw>
                </a:effectLst>
              </a:rPr>
              <a:t>The three-step text mining process </a:t>
            </a:r>
          </a:p>
        </p:txBody>
      </p:sp>
    </p:spTree>
    <p:extLst>
      <p:ext uri="{BB962C8B-B14F-4D97-AF65-F5344CB8AC3E}">
        <p14:creationId xmlns:p14="http://schemas.microsoft.com/office/powerpoint/2010/main" val="146795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3" name="Content Placeholder 2"/>
          <p:cNvSpPr>
            <a:spLocks noGrp="1"/>
          </p:cNvSpPr>
          <p:nvPr>
            <p:ph idx="1"/>
          </p:nvPr>
        </p:nvSpPr>
        <p:spPr>
          <a:xfrm>
            <a:off x="2286000" y="1600200"/>
            <a:ext cx="8229600" cy="4800600"/>
          </a:xfrm>
        </p:spPr>
        <p:txBody>
          <a:bodyPr>
            <a:normAutofit/>
          </a:bodyPr>
          <a:lstStyle/>
          <a:p>
            <a:r>
              <a:rPr lang="en-US" dirty="0">
                <a:solidFill>
                  <a:srgbClr val="FF3300"/>
                </a:solidFill>
              </a:rPr>
              <a:t>Step 1: </a:t>
            </a:r>
            <a:r>
              <a:rPr lang="en-US" dirty="0"/>
              <a:t>Establish the corpus</a:t>
            </a:r>
          </a:p>
          <a:p>
            <a:pPr lvl="1"/>
            <a:r>
              <a:rPr lang="en-US" dirty="0"/>
              <a:t>Collect all relevant unstructured data          (e.g., textual documents, XML files, emails, Web pages, short notes, voice recordings…)</a:t>
            </a:r>
          </a:p>
          <a:p>
            <a:pPr lvl="1"/>
            <a:r>
              <a:rPr lang="en-US" dirty="0"/>
              <a:t>Digitize, standardize the collection              (e.g., all in ASCII text files)</a:t>
            </a:r>
          </a:p>
          <a:p>
            <a:pPr lvl="1"/>
            <a:r>
              <a:rPr lang="en-US" dirty="0"/>
              <a:t>Place the collection in a common place        (e.g., in a flat file, or in a directory as separate files) </a:t>
            </a:r>
          </a:p>
          <a:p>
            <a:pPr lvl="1"/>
            <a:endParaRPr lang="en-US" dirty="0"/>
          </a:p>
        </p:txBody>
      </p:sp>
    </p:spTree>
    <p:extLst>
      <p:ext uri="{BB962C8B-B14F-4D97-AF65-F5344CB8AC3E}">
        <p14:creationId xmlns:p14="http://schemas.microsoft.com/office/powerpoint/2010/main" val="3337467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SCII-Table-wide">
            <a:extLst>
              <a:ext uri="{FF2B5EF4-FFF2-40B4-BE49-F238E27FC236}">
                <a16:creationId xmlns:a16="http://schemas.microsoft.com/office/drawing/2014/main" id="{A7E816F7-7FEB-445C-8DD6-C50CC5ED0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1295400"/>
            <a:ext cx="7604041" cy="505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97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BC01-0382-C3F2-D02B-825B1F1F4E99}"/>
              </a:ext>
            </a:extLst>
          </p:cNvPr>
          <p:cNvSpPr>
            <a:spLocks noGrp="1"/>
          </p:cNvSpPr>
          <p:nvPr>
            <p:ph type="title"/>
          </p:nvPr>
        </p:nvSpPr>
        <p:spPr/>
        <p:txBody>
          <a:bodyPr/>
          <a:lstStyle/>
          <a:p>
            <a:pPr algn="ctr"/>
            <a:r>
              <a:rPr lang="en-GB" b="1" dirty="0"/>
              <a:t>This chapter covers:</a:t>
            </a:r>
          </a:p>
        </p:txBody>
      </p:sp>
      <p:sp>
        <p:nvSpPr>
          <p:cNvPr id="3" name="Content Placeholder 2">
            <a:extLst>
              <a:ext uri="{FF2B5EF4-FFF2-40B4-BE49-F238E27FC236}">
                <a16:creationId xmlns:a16="http://schemas.microsoft.com/office/drawing/2014/main" id="{A319D121-B5E0-CA79-1471-2087F9DB565A}"/>
              </a:ext>
            </a:extLst>
          </p:cNvPr>
          <p:cNvSpPr>
            <a:spLocks noGrp="1"/>
          </p:cNvSpPr>
          <p:nvPr>
            <p:ph idx="1"/>
          </p:nvPr>
        </p:nvSpPr>
        <p:spPr/>
        <p:txBody>
          <a:bodyPr/>
          <a:lstStyle/>
          <a:p>
            <a:r>
              <a:rPr lang="en-US" dirty="0"/>
              <a:t>Understanding the importance of text mining </a:t>
            </a:r>
          </a:p>
          <a:p>
            <a:r>
              <a:rPr lang="en-US" dirty="0"/>
              <a:t>Introducing the most important concepts in text mining </a:t>
            </a:r>
          </a:p>
          <a:p>
            <a:r>
              <a:rPr lang="en-US" dirty="0"/>
              <a:t>Working through a text mining project </a:t>
            </a:r>
            <a:endParaRPr lang="en-GB" dirty="0"/>
          </a:p>
        </p:txBody>
      </p:sp>
      <p:sp>
        <p:nvSpPr>
          <p:cNvPr id="4" name="Slide Number Placeholder 3">
            <a:extLst>
              <a:ext uri="{FF2B5EF4-FFF2-40B4-BE49-F238E27FC236}">
                <a16:creationId xmlns:a16="http://schemas.microsoft.com/office/drawing/2014/main" id="{19494228-3530-C66C-6888-BAD2075343A2}"/>
              </a:ext>
            </a:extLst>
          </p:cNvPr>
          <p:cNvSpPr>
            <a:spLocks noGrp="1"/>
          </p:cNvSpPr>
          <p:nvPr>
            <p:ph type="sldNum" sz="quarter" idx="12"/>
          </p:nvPr>
        </p:nvSpPr>
        <p:spPr/>
        <p:txBody>
          <a:bodyPr/>
          <a:lstStyle/>
          <a:p>
            <a:fld id="{450936E2-4E32-4B25-89D4-F368E54952C6}" type="slidenum">
              <a:rPr lang="en-GB" smtClean="0"/>
              <a:t>2</a:t>
            </a:fld>
            <a:endParaRPr lang="en-GB"/>
          </a:p>
        </p:txBody>
      </p:sp>
    </p:spTree>
    <p:extLst>
      <p:ext uri="{BB962C8B-B14F-4D97-AF65-F5344CB8AC3E}">
        <p14:creationId xmlns:p14="http://schemas.microsoft.com/office/powerpoint/2010/main" val="10559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3" name="Content Placeholder 2"/>
          <p:cNvSpPr>
            <a:spLocks noGrp="1"/>
          </p:cNvSpPr>
          <p:nvPr>
            <p:ph idx="1"/>
          </p:nvPr>
        </p:nvSpPr>
        <p:spPr>
          <a:xfrm>
            <a:off x="2286000" y="1524000"/>
            <a:ext cx="8229600" cy="4724400"/>
          </a:xfrm>
        </p:spPr>
        <p:txBody>
          <a:bodyPr>
            <a:normAutofit/>
          </a:bodyPr>
          <a:lstStyle/>
          <a:p>
            <a:r>
              <a:rPr lang="en-US" dirty="0">
                <a:solidFill>
                  <a:srgbClr val="FF3300"/>
                </a:solidFill>
              </a:rPr>
              <a:t>Step 2:</a:t>
            </a:r>
            <a:r>
              <a:rPr lang="en-US" dirty="0"/>
              <a:t> Create the Term-by-Document Matrix (TDM)</a:t>
            </a:r>
          </a:p>
          <a:p>
            <a:pPr lvl="1"/>
            <a:r>
              <a:rPr lang="en-US" dirty="0"/>
              <a:t>Should all terms be included?</a:t>
            </a:r>
          </a:p>
          <a:p>
            <a:pPr lvl="2"/>
            <a:r>
              <a:rPr lang="en-US" dirty="0"/>
              <a:t>Stop words, include words</a:t>
            </a:r>
          </a:p>
          <a:p>
            <a:pPr lvl="2"/>
            <a:r>
              <a:rPr lang="en-US" dirty="0"/>
              <a:t>Synonyms, homonyms</a:t>
            </a:r>
          </a:p>
          <a:p>
            <a:pPr lvl="2"/>
            <a:r>
              <a:rPr lang="en-US" dirty="0"/>
              <a:t>Stemming</a:t>
            </a:r>
          </a:p>
          <a:p>
            <a:pPr lvl="1"/>
            <a:r>
              <a:rPr lang="en-US" dirty="0"/>
              <a:t>What is the best representation of the indices (values in cells)? </a:t>
            </a:r>
          </a:p>
          <a:p>
            <a:pPr lvl="2"/>
            <a:r>
              <a:rPr lang="en-US" dirty="0"/>
              <a:t>Row counts; binary frequencies; log frequencies;</a:t>
            </a:r>
          </a:p>
          <a:p>
            <a:pPr lvl="2"/>
            <a:r>
              <a:rPr lang="en-US" dirty="0"/>
              <a:t>Inverse document frequency</a:t>
            </a:r>
          </a:p>
          <a:p>
            <a:endParaRPr lang="en-US" sz="3600" dirty="0"/>
          </a:p>
        </p:txBody>
      </p:sp>
    </p:spTree>
    <p:extLst>
      <p:ext uri="{BB962C8B-B14F-4D97-AF65-F5344CB8AC3E}">
        <p14:creationId xmlns:p14="http://schemas.microsoft.com/office/powerpoint/2010/main" val="2119673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3C2E-4E28-4FE0-8412-8711A7DA653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C961BA2-1C26-4066-B522-C1E3CE2526FD}"/>
              </a:ext>
            </a:extLst>
          </p:cNvPr>
          <p:cNvPicPr>
            <a:picLocks noGrp="1" noChangeAspect="1"/>
          </p:cNvPicPr>
          <p:nvPr>
            <p:ph idx="1"/>
          </p:nvPr>
        </p:nvPicPr>
        <p:blipFill rotWithShape="1">
          <a:blip r:embed="rId2"/>
          <a:srcRect r="34600"/>
          <a:stretch/>
        </p:blipFill>
        <p:spPr>
          <a:xfrm>
            <a:off x="3581400" y="1350818"/>
            <a:ext cx="5410200" cy="4662542"/>
          </a:xfrm>
          <a:prstGeom prst="rect">
            <a:avLst/>
          </a:prstGeom>
        </p:spPr>
      </p:pic>
    </p:spTree>
    <p:extLst>
      <p:ext uri="{BB962C8B-B14F-4D97-AF65-F5344CB8AC3E}">
        <p14:creationId xmlns:p14="http://schemas.microsoft.com/office/powerpoint/2010/main" val="620767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22BE-EC5A-44C1-9613-7AA4C04B6A7F}"/>
              </a:ext>
            </a:extLst>
          </p:cNvPr>
          <p:cNvSpPr>
            <a:spLocks noGrp="1"/>
          </p:cNvSpPr>
          <p:nvPr>
            <p:ph type="title"/>
          </p:nvPr>
        </p:nvSpPr>
        <p:spPr/>
        <p:txBody>
          <a:bodyPr/>
          <a:lstStyle/>
          <a:p>
            <a:r>
              <a:rPr lang="en-US" dirty="0"/>
              <a:t>Stop words</a:t>
            </a:r>
          </a:p>
        </p:txBody>
      </p:sp>
      <p:pic>
        <p:nvPicPr>
          <p:cNvPr id="4" name="Content Placeholder 3">
            <a:extLst>
              <a:ext uri="{FF2B5EF4-FFF2-40B4-BE49-F238E27FC236}">
                <a16:creationId xmlns:a16="http://schemas.microsoft.com/office/drawing/2014/main" id="{63013519-81E4-4F00-A45E-3CA0F6E8C046}"/>
              </a:ext>
            </a:extLst>
          </p:cNvPr>
          <p:cNvPicPr>
            <a:picLocks noGrp="1" noChangeAspect="1"/>
          </p:cNvPicPr>
          <p:nvPr>
            <p:ph idx="1"/>
          </p:nvPr>
        </p:nvPicPr>
        <p:blipFill>
          <a:blip r:embed="rId2"/>
          <a:stretch>
            <a:fillRect/>
          </a:stretch>
        </p:blipFill>
        <p:spPr>
          <a:xfrm>
            <a:off x="3292704" y="1524000"/>
            <a:ext cx="6179681" cy="4800600"/>
          </a:xfrm>
          <a:prstGeom prst="rect">
            <a:avLst/>
          </a:prstGeom>
        </p:spPr>
      </p:pic>
    </p:spTree>
    <p:extLst>
      <p:ext uri="{BB962C8B-B14F-4D97-AF65-F5344CB8AC3E}">
        <p14:creationId xmlns:p14="http://schemas.microsoft.com/office/powerpoint/2010/main" val="3115982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8B1A-1DD8-4C11-9FAA-F58183FAD6CC}"/>
              </a:ext>
            </a:extLst>
          </p:cNvPr>
          <p:cNvSpPr>
            <a:spLocks noGrp="1"/>
          </p:cNvSpPr>
          <p:nvPr>
            <p:ph type="title"/>
          </p:nvPr>
        </p:nvSpPr>
        <p:spPr/>
        <p:txBody>
          <a:bodyPr/>
          <a:lstStyle/>
          <a:p>
            <a:r>
              <a:rPr lang="en-US" dirty="0"/>
              <a:t>Stemming</a:t>
            </a:r>
            <a:br>
              <a:rPr lang="en-US" dirty="0"/>
            </a:br>
            <a:endParaRPr lang="en-US" dirty="0"/>
          </a:p>
        </p:txBody>
      </p:sp>
      <p:pic>
        <p:nvPicPr>
          <p:cNvPr id="4" name="Content Placeholder 3">
            <a:extLst>
              <a:ext uri="{FF2B5EF4-FFF2-40B4-BE49-F238E27FC236}">
                <a16:creationId xmlns:a16="http://schemas.microsoft.com/office/drawing/2014/main" id="{907E61CB-3A1E-48D3-B8BB-11450A769138}"/>
              </a:ext>
            </a:extLst>
          </p:cNvPr>
          <p:cNvPicPr>
            <a:picLocks noGrp="1" noChangeAspect="1"/>
          </p:cNvPicPr>
          <p:nvPr>
            <p:ph idx="1"/>
          </p:nvPr>
        </p:nvPicPr>
        <p:blipFill>
          <a:blip r:embed="rId2"/>
          <a:stretch>
            <a:fillRect/>
          </a:stretch>
        </p:blipFill>
        <p:spPr>
          <a:xfrm>
            <a:off x="3184789" y="1524000"/>
            <a:ext cx="6395510" cy="4800600"/>
          </a:xfrm>
          <a:prstGeom prst="rect">
            <a:avLst/>
          </a:prstGeom>
        </p:spPr>
      </p:pic>
    </p:spTree>
    <p:extLst>
      <p:ext uri="{BB962C8B-B14F-4D97-AF65-F5344CB8AC3E}">
        <p14:creationId xmlns:p14="http://schemas.microsoft.com/office/powerpoint/2010/main" val="3369083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D413-8028-41FB-942A-BA0A37FC9DFB}"/>
              </a:ext>
            </a:extLst>
          </p:cNvPr>
          <p:cNvSpPr>
            <a:spLocks noGrp="1"/>
          </p:cNvSpPr>
          <p:nvPr>
            <p:ph type="title"/>
          </p:nvPr>
        </p:nvSpPr>
        <p:spPr/>
        <p:txBody>
          <a:bodyPr/>
          <a:lstStyle/>
          <a:p>
            <a:r>
              <a:rPr lang="en-US" dirty="0"/>
              <a:t>log frequencies</a:t>
            </a:r>
          </a:p>
        </p:txBody>
      </p:sp>
      <p:pic>
        <p:nvPicPr>
          <p:cNvPr id="4" name="Content Placeholder 3">
            <a:extLst>
              <a:ext uri="{FF2B5EF4-FFF2-40B4-BE49-F238E27FC236}">
                <a16:creationId xmlns:a16="http://schemas.microsoft.com/office/drawing/2014/main" id="{3573FA94-E90B-4AE9-8DF6-1561058DFA17}"/>
              </a:ext>
            </a:extLst>
          </p:cNvPr>
          <p:cNvPicPr>
            <a:picLocks noGrp="1" noChangeAspect="1"/>
          </p:cNvPicPr>
          <p:nvPr>
            <p:ph idx="1"/>
          </p:nvPr>
        </p:nvPicPr>
        <p:blipFill>
          <a:blip r:embed="rId2"/>
          <a:stretch>
            <a:fillRect/>
          </a:stretch>
        </p:blipFill>
        <p:spPr>
          <a:xfrm>
            <a:off x="3182144" y="1638300"/>
            <a:ext cx="6400800" cy="4572000"/>
          </a:xfrm>
          <a:prstGeom prst="rect">
            <a:avLst/>
          </a:prstGeom>
        </p:spPr>
      </p:pic>
    </p:spTree>
    <p:extLst>
      <p:ext uri="{BB962C8B-B14F-4D97-AF65-F5344CB8AC3E}">
        <p14:creationId xmlns:p14="http://schemas.microsoft.com/office/powerpoint/2010/main" val="2778643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1CCE-6DF5-4291-B48A-AA714AB79B67}"/>
              </a:ext>
            </a:extLst>
          </p:cNvPr>
          <p:cNvSpPr>
            <a:spLocks noGrp="1"/>
          </p:cNvSpPr>
          <p:nvPr>
            <p:ph type="title"/>
          </p:nvPr>
        </p:nvSpPr>
        <p:spPr/>
        <p:txBody>
          <a:bodyPr/>
          <a:lstStyle/>
          <a:p>
            <a:r>
              <a:rPr lang="en-US" dirty="0"/>
              <a:t>binary frequencies</a:t>
            </a:r>
          </a:p>
        </p:txBody>
      </p:sp>
      <p:pic>
        <p:nvPicPr>
          <p:cNvPr id="4" name="Content Placeholder 3">
            <a:extLst>
              <a:ext uri="{FF2B5EF4-FFF2-40B4-BE49-F238E27FC236}">
                <a16:creationId xmlns:a16="http://schemas.microsoft.com/office/drawing/2014/main" id="{DA494F7A-66B4-47AB-BD95-CAD2DF1661F2}"/>
              </a:ext>
            </a:extLst>
          </p:cNvPr>
          <p:cNvPicPr>
            <a:picLocks noGrp="1" noChangeAspect="1"/>
          </p:cNvPicPr>
          <p:nvPr>
            <p:ph idx="1"/>
          </p:nvPr>
        </p:nvPicPr>
        <p:blipFill>
          <a:blip r:embed="rId2"/>
          <a:stretch>
            <a:fillRect/>
          </a:stretch>
        </p:blipFill>
        <p:spPr>
          <a:xfrm>
            <a:off x="4222274" y="1524000"/>
            <a:ext cx="4320540" cy="4800600"/>
          </a:xfrm>
          <a:prstGeom prst="rect">
            <a:avLst/>
          </a:prstGeom>
        </p:spPr>
      </p:pic>
    </p:spTree>
    <p:extLst>
      <p:ext uri="{BB962C8B-B14F-4D97-AF65-F5344CB8AC3E}">
        <p14:creationId xmlns:p14="http://schemas.microsoft.com/office/powerpoint/2010/main" val="1356462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9CB2-F792-44BB-874B-F2ECD21733D3}"/>
              </a:ext>
            </a:extLst>
          </p:cNvPr>
          <p:cNvSpPr>
            <a:spLocks noGrp="1"/>
          </p:cNvSpPr>
          <p:nvPr>
            <p:ph type="title"/>
          </p:nvPr>
        </p:nvSpPr>
        <p:spPr/>
        <p:txBody>
          <a:bodyPr/>
          <a:lstStyle/>
          <a:p>
            <a:r>
              <a:rPr lang="en-US" dirty="0"/>
              <a:t>Inverse document frequency</a:t>
            </a:r>
          </a:p>
        </p:txBody>
      </p:sp>
      <p:pic>
        <p:nvPicPr>
          <p:cNvPr id="3074" name="Picture 2" descr="Algorithmical Inspirations for Better Writing | Ryte">
            <a:extLst>
              <a:ext uri="{FF2B5EF4-FFF2-40B4-BE49-F238E27FC236}">
                <a16:creationId xmlns:a16="http://schemas.microsoft.com/office/drawing/2014/main" id="{88AC6023-609A-47A6-A774-72751432B9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726155"/>
            <a:ext cx="8193088" cy="4396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28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3" name="Content Placeholder 2"/>
          <p:cNvSpPr>
            <a:spLocks noGrp="1"/>
          </p:cNvSpPr>
          <p:nvPr>
            <p:ph idx="1"/>
          </p:nvPr>
        </p:nvSpPr>
        <p:spPr>
          <a:xfrm>
            <a:off x="2286000" y="1524000"/>
            <a:ext cx="8305800" cy="685800"/>
          </a:xfrm>
        </p:spPr>
        <p:txBody>
          <a:bodyPr>
            <a:noAutofit/>
          </a:bodyPr>
          <a:lstStyle/>
          <a:p>
            <a:r>
              <a:rPr lang="en-US" dirty="0">
                <a:solidFill>
                  <a:srgbClr val="FF3300"/>
                </a:solidFill>
              </a:rPr>
              <a:t>Step 2:</a:t>
            </a:r>
            <a:r>
              <a:rPr lang="en-US" dirty="0"/>
              <a:t> Create the Term-by-Document Matrix (TDM)</a:t>
            </a:r>
          </a:p>
        </p:txBody>
      </p:sp>
      <p:pic>
        <p:nvPicPr>
          <p:cNvPr id="4" name="Picture 3"/>
          <p:cNvPicPr>
            <a:picLocks noChangeAspect="1"/>
          </p:cNvPicPr>
          <p:nvPr/>
        </p:nvPicPr>
        <p:blipFill>
          <a:blip r:embed="rId3" cstate="print"/>
          <a:srcRect/>
          <a:stretch>
            <a:fillRect/>
          </a:stretch>
        </p:blipFill>
        <p:spPr bwMode="auto">
          <a:xfrm>
            <a:off x="3327220" y="2667000"/>
            <a:ext cx="6045381" cy="3665778"/>
          </a:xfrm>
          <a:prstGeom prst="rect">
            <a:avLst/>
          </a:prstGeom>
          <a:noFill/>
          <a:ln w="9525">
            <a:noFill/>
            <a:miter lim="800000"/>
            <a:headEnd/>
            <a:tailEnd/>
          </a:ln>
        </p:spPr>
      </p:pic>
    </p:spTree>
    <p:extLst>
      <p:ext uri="{BB962C8B-B14F-4D97-AF65-F5344CB8AC3E}">
        <p14:creationId xmlns:p14="http://schemas.microsoft.com/office/powerpoint/2010/main" val="2702198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3" name="Content Placeholder 2"/>
          <p:cNvSpPr>
            <a:spLocks noGrp="1"/>
          </p:cNvSpPr>
          <p:nvPr>
            <p:ph idx="1"/>
          </p:nvPr>
        </p:nvSpPr>
        <p:spPr>
          <a:xfrm>
            <a:off x="2209800" y="1600200"/>
            <a:ext cx="8305800" cy="4724400"/>
          </a:xfrm>
        </p:spPr>
        <p:txBody>
          <a:bodyPr>
            <a:normAutofit/>
          </a:bodyPr>
          <a:lstStyle/>
          <a:p>
            <a:r>
              <a:rPr lang="en-US" dirty="0">
                <a:solidFill>
                  <a:srgbClr val="FF3300"/>
                </a:solidFill>
              </a:rPr>
              <a:t>Step 3:</a:t>
            </a:r>
            <a:r>
              <a:rPr lang="en-US" dirty="0"/>
              <a:t> Extract patterns/knowledge</a:t>
            </a:r>
          </a:p>
          <a:p>
            <a:pPr lvl="1"/>
            <a:r>
              <a:rPr lang="en-US" dirty="0"/>
              <a:t>Classification (text categorization)</a:t>
            </a:r>
          </a:p>
          <a:p>
            <a:pPr lvl="1"/>
            <a:r>
              <a:rPr lang="en-US" dirty="0"/>
              <a:t>Clustering (natural groupings of text)</a:t>
            </a:r>
          </a:p>
          <a:p>
            <a:pPr lvl="2"/>
            <a:r>
              <a:rPr lang="en-US" dirty="0"/>
              <a:t>Improve search recall</a:t>
            </a:r>
          </a:p>
          <a:p>
            <a:pPr lvl="2"/>
            <a:r>
              <a:rPr lang="en-US" dirty="0"/>
              <a:t>Improve search precision</a:t>
            </a:r>
          </a:p>
          <a:p>
            <a:pPr lvl="2"/>
            <a:r>
              <a:rPr lang="en-US" dirty="0"/>
              <a:t>Scatter/gather</a:t>
            </a:r>
          </a:p>
          <a:p>
            <a:pPr lvl="2"/>
            <a:r>
              <a:rPr lang="en-US" dirty="0"/>
              <a:t>Query-specific clustering</a:t>
            </a:r>
          </a:p>
          <a:p>
            <a:pPr lvl="1"/>
            <a:r>
              <a:rPr lang="en-US" dirty="0"/>
              <a:t>Association</a:t>
            </a:r>
          </a:p>
          <a:p>
            <a:pPr lvl="1"/>
            <a:r>
              <a:rPr lang="en-US" dirty="0"/>
              <a:t>Trend Analysis (…)</a:t>
            </a:r>
          </a:p>
          <a:p>
            <a:pPr lvl="2"/>
            <a:endParaRPr lang="en-US" dirty="0"/>
          </a:p>
          <a:p>
            <a:pPr lvl="2"/>
            <a:endParaRPr lang="en-US" dirty="0"/>
          </a:p>
          <a:p>
            <a:pPr lvl="1"/>
            <a:endParaRPr lang="en-US" dirty="0"/>
          </a:p>
          <a:p>
            <a:pPr lvl="1"/>
            <a:endParaRPr lang="en-US" dirty="0"/>
          </a:p>
          <a:p>
            <a:pPr lvl="2"/>
            <a:endParaRPr lang="en-US" dirty="0"/>
          </a:p>
          <a:p>
            <a:endParaRPr lang="en-US" sz="3600" dirty="0"/>
          </a:p>
        </p:txBody>
      </p:sp>
    </p:spTree>
    <p:extLst>
      <p:ext uri="{BB962C8B-B14F-4D97-AF65-F5344CB8AC3E}">
        <p14:creationId xmlns:p14="http://schemas.microsoft.com/office/powerpoint/2010/main" val="323598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FFA1-027A-A1DC-973B-909C91F7A578}"/>
              </a:ext>
            </a:extLst>
          </p:cNvPr>
          <p:cNvSpPr>
            <a:spLocks noGrp="1"/>
          </p:cNvSpPr>
          <p:nvPr>
            <p:ph type="title"/>
          </p:nvPr>
        </p:nvSpPr>
        <p:spPr>
          <a:xfrm>
            <a:off x="648931" y="100221"/>
            <a:ext cx="3505495" cy="768460"/>
          </a:xfrm>
        </p:spPr>
        <p:txBody>
          <a:bodyPr>
            <a:normAutofit/>
          </a:bodyPr>
          <a:lstStyle/>
          <a:p>
            <a:r>
              <a:rPr lang="en-US" b="1" dirty="0"/>
              <a:t>Text mining</a:t>
            </a:r>
          </a:p>
        </p:txBody>
      </p:sp>
      <p:sp>
        <p:nvSpPr>
          <p:cNvPr id="3" name="Content Placeholder 2">
            <a:extLst>
              <a:ext uri="{FF2B5EF4-FFF2-40B4-BE49-F238E27FC236}">
                <a16:creationId xmlns:a16="http://schemas.microsoft.com/office/drawing/2014/main" id="{E7089B62-A0DA-22D4-70C5-AA00472F0FF1}"/>
              </a:ext>
            </a:extLst>
          </p:cNvPr>
          <p:cNvSpPr>
            <a:spLocks noGrp="1"/>
          </p:cNvSpPr>
          <p:nvPr>
            <p:ph idx="1"/>
          </p:nvPr>
        </p:nvSpPr>
        <p:spPr>
          <a:xfrm>
            <a:off x="138364" y="1175657"/>
            <a:ext cx="4397542" cy="5423663"/>
          </a:xfrm>
        </p:spPr>
        <p:txBody>
          <a:bodyPr>
            <a:normAutofit/>
          </a:bodyPr>
          <a:lstStyle/>
          <a:p>
            <a:pPr algn="just"/>
            <a:r>
              <a:rPr lang="en-US" sz="2000" dirty="0"/>
              <a:t>Text mining or text analytics is a discipline that combines language science and computer science with statistical and machine learning techniques. </a:t>
            </a:r>
          </a:p>
          <a:p>
            <a:pPr algn="just"/>
            <a:r>
              <a:rPr lang="en-US" sz="2000" dirty="0"/>
              <a:t>Text mining is used for analyzing texts and turning them into a more structured form. Then it takes this structured form and tries to derive insights from it. When analyzing crime from police reports, for example, text mining helps you recognize persons, places, and types of crimes from the reports. Then this new structure is used to gain insight into the evolution of crimes.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5">
            <a:extLst>
              <a:ext uri="{FF2B5EF4-FFF2-40B4-BE49-F238E27FC236}">
                <a16:creationId xmlns:a16="http://schemas.microsoft.com/office/drawing/2014/main" id="{B66D3752-0622-B772-6704-0CA3DA280177}"/>
              </a:ext>
            </a:extLst>
          </p:cNvPr>
          <p:cNvPicPr>
            <a:picLocks noChangeAspect="1"/>
          </p:cNvPicPr>
          <p:nvPr/>
        </p:nvPicPr>
        <p:blipFill>
          <a:blip r:embed="rId2"/>
          <a:stretch>
            <a:fillRect/>
          </a:stretch>
        </p:blipFill>
        <p:spPr>
          <a:xfrm>
            <a:off x="5874337" y="807593"/>
            <a:ext cx="5082380" cy="5239568"/>
          </a:xfrm>
          <a:prstGeom prst="rect">
            <a:avLst/>
          </a:prstGeom>
          <a:effectLst/>
        </p:spPr>
      </p:pic>
      <p:sp>
        <p:nvSpPr>
          <p:cNvPr id="4" name="Slide Number Placeholder 3">
            <a:extLst>
              <a:ext uri="{FF2B5EF4-FFF2-40B4-BE49-F238E27FC236}">
                <a16:creationId xmlns:a16="http://schemas.microsoft.com/office/drawing/2014/main" id="{7FA1D9A8-DC33-1EFC-A965-25D79F589393}"/>
              </a:ext>
            </a:extLst>
          </p:cNvPr>
          <p:cNvSpPr>
            <a:spLocks noGrp="1"/>
          </p:cNvSpPr>
          <p:nvPr>
            <p:ph type="sldNum" sz="quarter" idx="12"/>
          </p:nvPr>
        </p:nvSpPr>
        <p:spPr>
          <a:xfrm>
            <a:off x="8610600" y="6356350"/>
            <a:ext cx="2743200" cy="365125"/>
          </a:xfrm>
        </p:spPr>
        <p:txBody>
          <a:bodyPr>
            <a:normAutofit/>
          </a:bodyPr>
          <a:lstStyle/>
          <a:p>
            <a:pPr>
              <a:spcAft>
                <a:spcPts val="600"/>
              </a:spcAft>
            </a:pPr>
            <a:fld id="{450936E2-4E32-4B25-89D4-F368E54952C6}" type="slidenum">
              <a:rPr lang="en-GB">
                <a:solidFill>
                  <a:srgbClr val="303030"/>
                </a:solidFill>
              </a:rPr>
              <a:pPr>
                <a:spcAft>
                  <a:spcPts val="600"/>
                </a:spcAft>
              </a:pPr>
              <a:t>3</a:t>
            </a:fld>
            <a:endParaRPr lang="en-GB">
              <a:solidFill>
                <a:srgbClr val="303030"/>
              </a:solidFill>
            </a:endParaRPr>
          </a:p>
        </p:txBody>
      </p:sp>
    </p:spTree>
    <p:extLst>
      <p:ext uri="{BB962C8B-B14F-4D97-AF65-F5344CB8AC3E}">
        <p14:creationId xmlns:p14="http://schemas.microsoft.com/office/powerpoint/2010/main" val="248784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72FD57-A23E-08D8-4A19-7A1A6B1468DB}"/>
              </a:ext>
            </a:extLst>
          </p:cNvPr>
          <p:cNvSpPr>
            <a:spLocks noGrp="1"/>
          </p:cNvSpPr>
          <p:nvPr>
            <p:ph type="title"/>
          </p:nvPr>
        </p:nvSpPr>
        <p:spPr>
          <a:xfrm>
            <a:off x="572493" y="238539"/>
            <a:ext cx="11018520" cy="875723"/>
          </a:xfrm>
        </p:spPr>
        <p:txBody>
          <a:bodyPr anchor="b">
            <a:normAutofit/>
          </a:bodyPr>
          <a:lstStyle/>
          <a:p>
            <a:r>
              <a:rPr lang="en-US" sz="5400" b="1"/>
              <a:t>Text mining in the real world</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769708-E65E-A469-899F-878D6229277A}"/>
              </a:ext>
            </a:extLst>
          </p:cNvPr>
          <p:cNvSpPr>
            <a:spLocks noGrp="1"/>
          </p:cNvSpPr>
          <p:nvPr>
            <p:ph idx="1"/>
          </p:nvPr>
        </p:nvSpPr>
        <p:spPr>
          <a:xfrm>
            <a:off x="117566" y="1828800"/>
            <a:ext cx="7168479" cy="4361688"/>
          </a:xfrm>
        </p:spPr>
        <p:txBody>
          <a:bodyPr anchor="t">
            <a:normAutofit/>
          </a:bodyPr>
          <a:lstStyle/>
          <a:p>
            <a:r>
              <a:rPr lang="en-US" sz="2000" dirty="0"/>
              <a:t>In your day-to-day life you’ve already come across text mining and natural language applications. Autocomplete and spelling correctors are constantly analyzing the text you type before sending an email or text message. </a:t>
            </a:r>
          </a:p>
          <a:p>
            <a:r>
              <a:rPr lang="en-US" sz="2000" dirty="0"/>
              <a:t>When Facebook autocompletes your status with the name of a friend, it does this with the help of a technique called named entity recognition, although this would be only one component of their repertoire. </a:t>
            </a:r>
          </a:p>
          <a:p>
            <a:r>
              <a:rPr lang="en-US" sz="2000" dirty="0"/>
              <a:t>The goal isn’t only to detect that you’re typing a noun, but also to guess you’re referring to a person and recognize who it might be. Another example of named entity recognition is shown in figure 8.2. Google knows Chelsea is a football club but responds differently when asked for a person. </a:t>
            </a:r>
          </a:p>
        </p:txBody>
      </p:sp>
      <p:pic>
        <p:nvPicPr>
          <p:cNvPr id="6" name="Picture 5">
            <a:extLst>
              <a:ext uri="{FF2B5EF4-FFF2-40B4-BE49-F238E27FC236}">
                <a16:creationId xmlns:a16="http://schemas.microsoft.com/office/drawing/2014/main" id="{64232546-58C5-74BC-F937-AF59E0532F02}"/>
              </a:ext>
            </a:extLst>
          </p:cNvPr>
          <p:cNvPicPr>
            <a:picLocks noChangeAspect="1"/>
          </p:cNvPicPr>
          <p:nvPr/>
        </p:nvPicPr>
        <p:blipFill rotWithShape="1">
          <a:blip r:embed="rId2"/>
          <a:srcRect l="15580"/>
          <a:stretch/>
        </p:blipFill>
        <p:spPr>
          <a:xfrm>
            <a:off x="7675658" y="2093976"/>
            <a:ext cx="3941064" cy="4096512"/>
          </a:xfrm>
          <a:prstGeom prst="rect">
            <a:avLst/>
          </a:prstGeom>
        </p:spPr>
      </p:pic>
      <p:sp>
        <p:nvSpPr>
          <p:cNvPr id="4" name="Slide Number Placeholder 3">
            <a:extLst>
              <a:ext uri="{FF2B5EF4-FFF2-40B4-BE49-F238E27FC236}">
                <a16:creationId xmlns:a16="http://schemas.microsoft.com/office/drawing/2014/main" id="{F6A7446F-8377-1D42-E16C-43E2C1675B55}"/>
              </a:ext>
            </a:extLst>
          </p:cNvPr>
          <p:cNvSpPr>
            <a:spLocks noGrp="1"/>
          </p:cNvSpPr>
          <p:nvPr>
            <p:ph type="sldNum" sz="quarter" idx="12"/>
          </p:nvPr>
        </p:nvSpPr>
        <p:spPr>
          <a:xfrm>
            <a:off x="8610600" y="6356350"/>
            <a:ext cx="2743200" cy="365125"/>
          </a:xfrm>
        </p:spPr>
        <p:txBody>
          <a:bodyPr>
            <a:normAutofit/>
          </a:bodyPr>
          <a:lstStyle/>
          <a:p>
            <a:pPr>
              <a:spcAft>
                <a:spcPts val="600"/>
              </a:spcAft>
            </a:pPr>
            <a:fld id="{450936E2-4E32-4B25-89D4-F368E54952C6}" type="slidenum">
              <a:rPr lang="en-GB"/>
              <a:pPr>
                <a:spcAft>
                  <a:spcPts val="600"/>
                </a:spcAft>
              </a:pPr>
              <a:t>4</a:t>
            </a:fld>
            <a:endParaRPr lang="en-GB"/>
          </a:p>
        </p:txBody>
      </p:sp>
    </p:spTree>
    <p:extLst>
      <p:ext uri="{BB962C8B-B14F-4D97-AF65-F5344CB8AC3E}">
        <p14:creationId xmlns:p14="http://schemas.microsoft.com/office/powerpoint/2010/main" val="169195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3B26-B79F-B541-5DF0-869345804D5E}"/>
              </a:ext>
            </a:extLst>
          </p:cNvPr>
          <p:cNvSpPr>
            <a:spLocks noGrp="1"/>
          </p:cNvSpPr>
          <p:nvPr>
            <p:ph type="title"/>
          </p:nvPr>
        </p:nvSpPr>
        <p:spPr>
          <a:xfrm>
            <a:off x="124097" y="111035"/>
            <a:ext cx="5468984" cy="731520"/>
          </a:xfrm>
        </p:spPr>
        <p:txBody>
          <a:bodyPr>
            <a:normAutofit/>
          </a:bodyPr>
          <a:lstStyle/>
          <a:p>
            <a:r>
              <a:rPr lang="en-US" sz="3600" b="1" dirty="0"/>
              <a:t>Text mining in the real world</a:t>
            </a:r>
            <a:endParaRPr lang="en-US" sz="3600" dirty="0"/>
          </a:p>
        </p:txBody>
      </p:sp>
      <p:sp>
        <p:nvSpPr>
          <p:cNvPr id="3" name="Content Placeholder 2">
            <a:extLst>
              <a:ext uri="{FF2B5EF4-FFF2-40B4-BE49-F238E27FC236}">
                <a16:creationId xmlns:a16="http://schemas.microsoft.com/office/drawing/2014/main" id="{D2916F7B-AC7D-FEB1-E406-E44D34B4FD97}"/>
              </a:ext>
            </a:extLst>
          </p:cNvPr>
          <p:cNvSpPr>
            <a:spLocks noGrp="1"/>
          </p:cNvSpPr>
          <p:nvPr>
            <p:ph idx="1"/>
          </p:nvPr>
        </p:nvSpPr>
        <p:spPr>
          <a:xfrm>
            <a:off x="176350" y="842555"/>
            <a:ext cx="5695404" cy="5819501"/>
          </a:xfrm>
        </p:spPr>
        <p:txBody>
          <a:bodyPr>
            <a:noAutofit/>
          </a:bodyPr>
          <a:lstStyle/>
          <a:p>
            <a:pPr marL="0" indent="0">
              <a:buNone/>
            </a:pPr>
            <a:r>
              <a:rPr lang="en-US" sz="1600" dirty="0"/>
              <a:t>Google uses many types of text mining when presenting you with the results of a query. What pops up in your own mind when someone says “Chelsea”? Chelsea could be many things: a person; a soccer club; a neighborhood in Manhattan, New York or London; a food market; a flower show; and so on. Google knows this and returns different answers to the question “Who is Chelsea?” versus “What is Chelsea?” To provide the most relevant answer, Google must do (among other things) all of the following:</a:t>
            </a:r>
          </a:p>
          <a:p>
            <a:pPr marL="0" indent="0">
              <a:buNone/>
            </a:pPr>
            <a:r>
              <a:rPr lang="en-US" sz="1600" dirty="0"/>
              <a:t>■ Preprocess all the documents it collects for named entities </a:t>
            </a:r>
          </a:p>
          <a:p>
            <a:pPr marL="0" indent="0">
              <a:buNone/>
            </a:pPr>
            <a:r>
              <a:rPr lang="en-US" sz="1600" dirty="0"/>
              <a:t>■ Perform language identification </a:t>
            </a:r>
          </a:p>
          <a:p>
            <a:pPr marL="0" indent="0">
              <a:buNone/>
            </a:pPr>
            <a:r>
              <a:rPr lang="en-US" sz="1600" dirty="0"/>
              <a:t>■ Detect what type of entity you’re referring to </a:t>
            </a:r>
          </a:p>
          <a:p>
            <a:pPr marL="0" indent="0">
              <a:buNone/>
            </a:pPr>
            <a:r>
              <a:rPr lang="en-US" sz="1600" dirty="0"/>
              <a:t>■ Match a query to a result </a:t>
            </a:r>
          </a:p>
          <a:p>
            <a:pPr marL="0" indent="0">
              <a:buNone/>
            </a:pPr>
            <a:r>
              <a:rPr lang="en-US" sz="1600" dirty="0"/>
              <a:t>■ Detect the type of content to return (PDF, adult-sensitive)</a:t>
            </a:r>
          </a:p>
          <a:p>
            <a:pPr marL="0" indent="0">
              <a:buNone/>
            </a:pPr>
            <a:r>
              <a:rPr lang="en-US" sz="1600" dirty="0"/>
              <a:t>This example shows that text mining isn’t only about the direct meaning of text itself but also involves meta-attributes such as language and document type. Google uses text mining for much more than answering queries. Next to shielding its Gmail users from spam, it also divides the emails into different categories such as social, updates, and forums, as shown in figure8.3. </a:t>
            </a:r>
          </a:p>
          <a:p>
            <a:pPr marL="0" indent="0">
              <a:buNone/>
            </a:pPr>
            <a:r>
              <a:rPr lang="en-US" sz="1600" dirty="0"/>
              <a:t>It’s possible to go much further than answering simple questions when you combine text with other logic and mathematics</a:t>
            </a:r>
          </a:p>
        </p:txBody>
      </p:sp>
      <p:sp>
        <p:nvSpPr>
          <p:cNvPr id="11" name="Rectangle 1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EDE8DD-624A-BDCA-7E0F-E8618EE5AE1C}"/>
              </a:ext>
            </a:extLst>
          </p:cNvPr>
          <p:cNvPicPr>
            <a:picLocks noChangeAspect="1"/>
          </p:cNvPicPr>
          <p:nvPr/>
        </p:nvPicPr>
        <p:blipFill>
          <a:blip r:embed="rId2"/>
          <a:stretch>
            <a:fillRect/>
          </a:stretch>
        </p:blipFill>
        <p:spPr>
          <a:xfrm>
            <a:off x="6904709" y="2599403"/>
            <a:ext cx="4475531" cy="1655946"/>
          </a:xfrm>
          <a:prstGeom prst="rect">
            <a:avLst/>
          </a:prstGeom>
          <a:effectLst/>
        </p:spPr>
      </p:pic>
      <p:sp>
        <p:nvSpPr>
          <p:cNvPr id="4" name="Slide Number Placeholder 3">
            <a:extLst>
              <a:ext uri="{FF2B5EF4-FFF2-40B4-BE49-F238E27FC236}">
                <a16:creationId xmlns:a16="http://schemas.microsoft.com/office/drawing/2014/main" id="{B39FA235-B2BE-2576-D5ED-89D0E76D4D03}"/>
              </a:ext>
            </a:extLst>
          </p:cNvPr>
          <p:cNvSpPr>
            <a:spLocks noGrp="1"/>
          </p:cNvSpPr>
          <p:nvPr>
            <p:ph type="sldNum" sz="quarter" idx="12"/>
          </p:nvPr>
        </p:nvSpPr>
        <p:spPr>
          <a:xfrm>
            <a:off x="10356782" y="6356350"/>
            <a:ext cx="997017" cy="365125"/>
          </a:xfrm>
        </p:spPr>
        <p:txBody>
          <a:bodyPr>
            <a:normAutofit/>
          </a:bodyPr>
          <a:lstStyle/>
          <a:p>
            <a:pPr>
              <a:spcAft>
                <a:spcPts val="600"/>
              </a:spcAft>
            </a:pPr>
            <a:fld id="{450936E2-4E32-4B25-89D4-F368E54952C6}" type="slidenum">
              <a:rPr lang="en-GB">
                <a:solidFill>
                  <a:srgbClr val="404040"/>
                </a:solidFill>
              </a:rPr>
              <a:pPr>
                <a:spcAft>
                  <a:spcPts val="600"/>
                </a:spcAft>
              </a:pPr>
              <a:t>5</a:t>
            </a:fld>
            <a:endParaRPr lang="en-GB">
              <a:solidFill>
                <a:srgbClr val="404040"/>
              </a:solidFill>
            </a:endParaRPr>
          </a:p>
        </p:txBody>
      </p:sp>
    </p:spTree>
    <p:extLst>
      <p:ext uri="{BB962C8B-B14F-4D97-AF65-F5344CB8AC3E}">
        <p14:creationId xmlns:p14="http://schemas.microsoft.com/office/powerpoint/2010/main" val="122348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FD6DD-A83C-0BD9-4050-81AC1F55F9A4}"/>
              </a:ext>
            </a:extLst>
          </p:cNvPr>
          <p:cNvSpPr>
            <a:spLocks noGrp="1"/>
          </p:cNvSpPr>
          <p:nvPr>
            <p:ph type="title"/>
          </p:nvPr>
        </p:nvSpPr>
        <p:spPr>
          <a:xfrm>
            <a:off x="838199" y="215730"/>
            <a:ext cx="10515600" cy="513180"/>
          </a:xfrm>
        </p:spPr>
        <p:txBody>
          <a:bodyPr>
            <a:normAutofit fontScale="90000"/>
          </a:bodyPr>
          <a:lstStyle/>
          <a:p>
            <a:pPr algn="ctr"/>
            <a:r>
              <a:rPr lang="en-US" sz="4000" b="1" dirty="0"/>
              <a:t>Text mining applications</a:t>
            </a:r>
          </a:p>
        </p:txBody>
      </p:sp>
      <p:sp>
        <p:nvSpPr>
          <p:cNvPr id="3" name="Content Placeholder 2">
            <a:extLst>
              <a:ext uri="{FF2B5EF4-FFF2-40B4-BE49-F238E27FC236}">
                <a16:creationId xmlns:a16="http://schemas.microsoft.com/office/drawing/2014/main" id="{D9AA1BC6-8EF0-D6D8-FC46-199537182D12}"/>
              </a:ext>
            </a:extLst>
          </p:cNvPr>
          <p:cNvSpPr>
            <a:spLocks noGrp="1"/>
          </p:cNvSpPr>
          <p:nvPr>
            <p:ph idx="1"/>
          </p:nvPr>
        </p:nvSpPr>
        <p:spPr>
          <a:xfrm>
            <a:off x="130629" y="1319349"/>
            <a:ext cx="4860345" cy="4809740"/>
          </a:xfrm>
        </p:spPr>
        <p:txBody>
          <a:bodyPr>
            <a:normAutofit/>
          </a:bodyPr>
          <a:lstStyle/>
          <a:p>
            <a:pPr marL="0" indent="0">
              <a:buNone/>
            </a:pPr>
            <a:r>
              <a:rPr lang="en-US" sz="1700" b="1" dirty="0"/>
              <a:t>Text mining has many applications, including, but not limited to, the following: </a:t>
            </a:r>
          </a:p>
          <a:p>
            <a:r>
              <a:rPr lang="en-US" sz="2400" dirty="0"/>
              <a:t>Entity identification </a:t>
            </a:r>
          </a:p>
          <a:p>
            <a:r>
              <a:rPr lang="en-US" sz="2400" dirty="0"/>
              <a:t>Plagiarism detection </a:t>
            </a:r>
          </a:p>
          <a:p>
            <a:r>
              <a:rPr lang="en-US" sz="2400" dirty="0"/>
              <a:t>Topic identification </a:t>
            </a:r>
          </a:p>
          <a:p>
            <a:r>
              <a:rPr lang="en-US" sz="2400" dirty="0"/>
              <a:t>Text clustering </a:t>
            </a:r>
          </a:p>
          <a:p>
            <a:r>
              <a:rPr lang="en-US" sz="2400" dirty="0"/>
              <a:t>Translation </a:t>
            </a:r>
          </a:p>
          <a:p>
            <a:r>
              <a:rPr lang="en-US" sz="2400" dirty="0"/>
              <a:t>Automatic text summarization </a:t>
            </a:r>
          </a:p>
          <a:p>
            <a:r>
              <a:rPr lang="en-US" sz="2400" dirty="0"/>
              <a:t>Fraud detection </a:t>
            </a:r>
          </a:p>
          <a:p>
            <a:r>
              <a:rPr lang="en-US" sz="2400" dirty="0"/>
              <a:t>Spam filtering </a:t>
            </a:r>
          </a:p>
          <a:p>
            <a:r>
              <a:rPr lang="en-US" sz="2400" dirty="0"/>
              <a:t>Sentiment analysis</a:t>
            </a:r>
          </a:p>
        </p:txBody>
      </p:sp>
      <p:pic>
        <p:nvPicPr>
          <p:cNvPr id="6" name="Picture 5">
            <a:extLst>
              <a:ext uri="{FF2B5EF4-FFF2-40B4-BE49-F238E27FC236}">
                <a16:creationId xmlns:a16="http://schemas.microsoft.com/office/drawing/2014/main" id="{CE9812A3-E6C9-356B-C5F1-CA79D37CA414}"/>
              </a:ext>
            </a:extLst>
          </p:cNvPr>
          <p:cNvPicPr>
            <a:picLocks noChangeAspect="1"/>
          </p:cNvPicPr>
          <p:nvPr/>
        </p:nvPicPr>
        <p:blipFill rotWithShape="1">
          <a:blip r:embed="rId2"/>
          <a:srcRect l="4338" r="-1" b="-1"/>
          <a:stretch/>
        </p:blipFill>
        <p:spPr>
          <a:xfrm>
            <a:off x="5664763" y="1639386"/>
            <a:ext cx="6170299" cy="4224808"/>
          </a:xfrm>
          <a:prstGeom prst="rect">
            <a:avLst/>
          </a:prstGeom>
        </p:spPr>
      </p:pic>
      <p:sp>
        <p:nvSpPr>
          <p:cNvPr id="4" name="Slide Number Placeholder 3">
            <a:extLst>
              <a:ext uri="{FF2B5EF4-FFF2-40B4-BE49-F238E27FC236}">
                <a16:creationId xmlns:a16="http://schemas.microsoft.com/office/drawing/2014/main" id="{F32AA60C-4AF3-391D-2FB6-5AC4A1BAA1B8}"/>
              </a:ext>
            </a:extLst>
          </p:cNvPr>
          <p:cNvSpPr>
            <a:spLocks noGrp="1"/>
          </p:cNvSpPr>
          <p:nvPr>
            <p:ph type="sldNum" sz="quarter" idx="12"/>
          </p:nvPr>
        </p:nvSpPr>
        <p:spPr>
          <a:xfrm>
            <a:off x="8610600" y="6356350"/>
            <a:ext cx="2743200" cy="365125"/>
          </a:xfrm>
        </p:spPr>
        <p:txBody>
          <a:bodyPr>
            <a:normAutofit/>
          </a:bodyPr>
          <a:lstStyle/>
          <a:p>
            <a:pPr>
              <a:spcAft>
                <a:spcPts val="600"/>
              </a:spcAft>
            </a:pPr>
            <a:fld id="{450936E2-4E32-4B25-89D4-F368E54952C6}" type="slidenum">
              <a:rPr lang="en-GB" smtClean="0"/>
              <a:pPr>
                <a:spcAft>
                  <a:spcPts val="600"/>
                </a:spcAft>
              </a:pPr>
              <a:t>6</a:t>
            </a:fld>
            <a:endParaRPr lang="en-GB"/>
          </a:p>
        </p:txBody>
      </p:sp>
    </p:spTree>
    <p:extLst>
      <p:ext uri="{BB962C8B-B14F-4D97-AF65-F5344CB8AC3E}">
        <p14:creationId xmlns:p14="http://schemas.microsoft.com/office/powerpoint/2010/main" val="396958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Concepts</a:t>
            </a:r>
          </a:p>
        </p:txBody>
      </p:sp>
      <p:sp>
        <p:nvSpPr>
          <p:cNvPr id="3" name="Content Placeholder 2"/>
          <p:cNvSpPr>
            <a:spLocks noGrp="1"/>
          </p:cNvSpPr>
          <p:nvPr>
            <p:ph idx="1"/>
          </p:nvPr>
        </p:nvSpPr>
        <p:spPr>
          <a:xfrm>
            <a:off x="2286000" y="1600200"/>
            <a:ext cx="8229600" cy="4800600"/>
          </a:xfrm>
        </p:spPr>
        <p:txBody>
          <a:bodyPr>
            <a:normAutofit/>
          </a:bodyPr>
          <a:lstStyle/>
          <a:p>
            <a:r>
              <a:rPr lang="en-US" dirty="0"/>
              <a:t>85-90 percent of all corporate data is in some kind of unstructured form (e.g., text) </a:t>
            </a:r>
          </a:p>
          <a:p>
            <a:r>
              <a:rPr lang="en-US" dirty="0"/>
              <a:t>Unstructured corporate data is doubling in size every 18 months</a:t>
            </a:r>
          </a:p>
          <a:p>
            <a:r>
              <a:rPr lang="en-US" dirty="0"/>
              <a:t>Tapping into these information sources is not an option, but a need to stay competitive</a:t>
            </a:r>
          </a:p>
          <a:p>
            <a:r>
              <a:rPr lang="en-US" dirty="0"/>
              <a:t>Answer: text mining</a:t>
            </a:r>
          </a:p>
          <a:p>
            <a:pPr lvl="1"/>
            <a:r>
              <a:rPr lang="en-US" dirty="0"/>
              <a:t>A semi-automated process of extracting knowledge from unstructured data sources</a:t>
            </a:r>
          </a:p>
          <a:p>
            <a:pPr lvl="1"/>
            <a:r>
              <a:rPr lang="en-US" dirty="0"/>
              <a:t>a.k.a. text data mining or knowledge discovery in textual databases</a:t>
            </a:r>
          </a:p>
        </p:txBody>
      </p:sp>
    </p:spTree>
    <p:extLst>
      <p:ext uri="{BB962C8B-B14F-4D97-AF65-F5344CB8AC3E}">
        <p14:creationId xmlns:p14="http://schemas.microsoft.com/office/powerpoint/2010/main" val="290132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Analytics and Text Mining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512" y="1517608"/>
            <a:ext cx="5449888" cy="488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153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versus Text Mining</a:t>
            </a:r>
          </a:p>
        </p:txBody>
      </p:sp>
      <p:sp>
        <p:nvSpPr>
          <p:cNvPr id="3" name="Content Placeholder 2"/>
          <p:cNvSpPr>
            <a:spLocks noGrp="1"/>
          </p:cNvSpPr>
          <p:nvPr>
            <p:ph idx="1"/>
          </p:nvPr>
        </p:nvSpPr>
        <p:spPr>
          <a:xfrm>
            <a:off x="2286000" y="1600200"/>
            <a:ext cx="8229600" cy="4800600"/>
          </a:xfrm>
        </p:spPr>
        <p:txBody>
          <a:bodyPr>
            <a:normAutofit/>
          </a:bodyPr>
          <a:lstStyle/>
          <a:p>
            <a:r>
              <a:rPr lang="en-US" dirty="0"/>
              <a:t>Both seek for novel and useful patterns</a:t>
            </a:r>
          </a:p>
          <a:p>
            <a:r>
              <a:rPr lang="en-US" dirty="0"/>
              <a:t>Both are semi-automated processes</a:t>
            </a:r>
          </a:p>
          <a:p>
            <a:r>
              <a:rPr lang="en-US" dirty="0"/>
              <a:t>Difference is the nature of the data: </a:t>
            </a:r>
          </a:p>
          <a:p>
            <a:pPr lvl="1"/>
            <a:r>
              <a:rPr lang="en-US" dirty="0"/>
              <a:t>Structured versus unstructured data</a:t>
            </a:r>
          </a:p>
          <a:p>
            <a:pPr lvl="1"/>
            <a:r>
              <a:rPr lang="en-US" dirty="0">
                <a:solidFill>
                  <a:srgbClr val="FF3300"/>
                </a:solidFill>
              </a:rPr>
              <a:t>Structured data: </a:t>
            </a:r>
            <a:r>
              <a:rPr lang="en-US" dirty="0"/>
              <a:t>in databases</a:t>
            </a:r>
          </a:p>
          <a:p>
            <a:pPr lvl="1"/>
            <a:r>
              <a:rPr lang="en-US" dirty="0">
                <a:solidFill>
                  <a:srgbClr val="FF3300"/>
                </a:solidFill>
              </a:rPr>
              <a:t>Unstructured data:</a:t>
            </a:r>
            <a:r>
              <a:rPr lang="en-US" dirty="0"/>
              <a:t> Word documents, PDF files, text excerpts, XML files, and so on</a:t>
            </a:r>
          </a:p>
          <a:p>
            <a:r>
              <a:rPr lang="en-US" dirty="0"/>
              <a:t>Text mining – first, impose structure to the data, then mine the structured data. </a:t>
            </a:r>
          </a:p>
        </p:txBody>
      </p:sp>
    </p:spTree>
    <p:extLst>
      <p:ext uri="{BB962C8B-B14F-4D97-AF65-F5344CB8AC3E}">
        <p14:creationId xmlns:p14="http://schemas.microsoft.com/office/powerpoint/2010/main" val="351412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01D7E2E2787B4F907108726FA3A752" ma:contentTypeVersion="10" ma:contentTypeDescription="Create a new document." ma:contentTypeScope="" ma:versionID="16bc5b5fe6288d62c6d25755aa84ff73">
  <xsd:schema xmlns:xsd="http://www.w3.org/2001/XMLSchema" xmlns:xs="http://www.w3.org/2001/XMLSchema" xmlns:p="http://schemas.microsoft.com/office/2006/metadata/properties" xmlns:ns2="d8fbcad3-971f-4360-ab1e-1452b42b75ac" xmlns:ns3="fd84bfa4-e621-443c-b145-4de423ff4038" targetNamespace="http://schemas.microsoft.com/office/2006/metadata/properties" ma:root="true" ma:fieldsID="ab124dce77eeb1647c5944bf3bb7dc8a" ns2:_="" ns3:_="">
    <xsd:import namespace="d8fbcad3-971f-4360-ab1e-1452b42b75ac"/>
    <xsd:import namespace="fd84bfa4-e621-443c-b145-4de423ff40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bcad3-971f-4360-ab1e-1452b42b7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d84bfa4-e621-443c-b145-4de423ff403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5AA3E2-F4AE-4CE9-8099-94F4AD7F5D98}"/>
</file>

<file path=customXml/itemProps2.xml><?xml version="1.0" encoding="utf-8"?>
<ds:datastoreItem xmlns:ds="http://schemas.openxmlformats.org/officeDocument/2006/customXml" ds:itemID="{7C574675-008F-49EC-9940-B951E21A9133}"/>
</file>

<file path=docProps/app.xml><?xml version="1.0" encoding="utf-8"?>
<Properties xmlns="http://schemas.openxmlformats.org/officeDocument/2006/extended-properties" xmlns:vt="http://schemas.openxmlformats.org/officeDocument/2006/docPropsVTypes">
  <Template>Gallery</Template>
  <TotalTime>4104</TotalTime>
  <Words>1168</Words>
  <Application>Microsoft Office PowerPoint</Application>
  <PresentationFormat>Widescreen</PresentationFormat>
  <Paragraphs>136</Paragraphs>
  <Slides>28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Tahoma</vt:lpstr>
      <vt:lpstr>Office Theme</vt:lpstr>
      <vt:lpstr>Fundamentals of Data Science</vt:lpstr>
      <vt:lpstr>This chapter covers:</vt:lpstr>
      <vt:lpstr>Text mining</vt:lpstr>
      <vt:lpstr>Text mining in the real world</vt:lpstr>
      <vt:lpstr>Text mining in the real world</vt:lpstr>
      <vt:lpstr>Text mining applications</vt:lpstr>
      <vt:lpstr>Text Mining Concepts</vt:lpstr>
      <vt:lpstr>Text Analytics and Text Mining</vt:lpstr>
      <vt:lpstr>Data Mining versus Text Mining</vt:lpstr>
      <vt:lpstr>Text Mining Concepts</vt:lpstr>
      <vt:lpstr>Natural Language Processing (NLP)</vt:lpstr>
      <vt:lpstr>PowerPoint Presentation</vt:lpstr>
      <vt:lpstr>Natural Language Processing (NLP)</vt:lpstr>
      <vt:lpstr>PowerPoint Presentation</vt:lpstr>
      <vt:lpstr>PowerPoint Presentation</vt:lpstr>
      <vt:lpstr>PowerPoint Presentation</vt:lpstr>
      <vt:lpstr>Text Mining Process</vt:lpstr>
      <vt:lpstr>Text Mining Process</vt:lpstr>
      <vt:lpstr>PowerPoint Presentation</vt:lpstr>
      <vt:lpstr>Text Mining Process</vt:lpstr>
      <vt:lpstr>PowerPoint Presentation</vt:lpstr>
      <vt:lpstr>Stop words</vt:lpstr>
      <vt:lpstr>Stemming </vt:lpstr>
      <vt:lpstr>log frequencies</vt:lpstr>
      <vt:lpstr>binary frequencies</vt:lpstr>
      <vt:lpstr>Inverse document frequency</vt:lpstr>
      <vt:lpstr>Text Mining Process</vt:lpstr>
      <vt:lpstr>Text Mining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Science</dc:title>
  <dc:creator>Dr. Nadeem Ali. Eladaileh</dc:creator>
  <cp:lastModifiedBy>Dr. Nadeem Ali. Eladaileh</cp:lastModifiedBy>
  <cp:revision>5</cp:revision>
  <dcterms:created xsi:type="dcterms:W3CDTF">2022-10-19T15:37:22Z</dcterms:created>
  <dcterms:modified xsi:type="dcterms:W3CDTF">2023-01-08T08:27:56Z</dcterms:modified>
</cp:coreProperties>
</file>