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1"/>
  </p:notesMasterIdLst>
  <p:handoutMasterIdLst>
    <p:handoutMasterId r:id="rId62"/>
  </p:handoutMasterIdLst>
  <p:sldIdLst>
    <p:sldId id="608" r:id="rId2"/>
    <p:sldId id="537" r:id="rId3"/>
    <p:sldId id="600" r:id="rId4"/>
    <p:sldId id="538" r:id="rId5"/>
    <p:sldId id="518" r:id="rId6"/>
    <p:sldId id="582" r:id="rId7"/>
    <p:sldId id="583" r:id="rId8"/>
    <p:sldId id="584" r:id="rId9"/>
    <p:sldId id="585" r:id="rId10"/>
    <p:sldId id="586" r:id="rId11"/>
    <p:sldId id="587" r:id="rId12"/>
    <p:sldId id="588" r:id="rId13"/>
    <p:sldId id="635" r:id="rId14"/>
    <p:sldId id="602" r:id="rId15"/>
    <p:sldId id="589" r:id="rId16"/>
    <p:sldId id="592" r:id="rId17"/>
    <p:sldId id="591" r:id="rId18"/>
    <p:sldId id="629" r:id="rId19"/>
    <p:sldId id="630" r:id="rId20"/>
    <p:sldId id="626" r:id="rId21"/>
    <p:sldId id="523" r:id="rId22"/>
    <p:sldId id="593" r:id="rId23"/>
    <p:sldId id="524" r:id="rId24"/>
    <p:sldId id="544" r:id="rId25"/>
    <p:sldId id="594" r:id="rId26"/>
    <p:sldId id="525" r:id="rId27"/>
    <p:sldId id="597" r:id="rId28"/>
    <p:sldId id="599" r:id="rId29"/>
    <p:sldId id="557" r:id="rId30"/>
    <p:sldId id="606" r:id="rId31"/>
    <p:sldId id="603" r:id="rId32"/>
    <p:sldId id="527" r:id="rId33"/>
    <p:sldId id="613" r:id="rId34"/>
    <p:sldId id="556" r:id="rId35"/>
    <p:sldId id="528" r:id="rId36"/>
    <p:sldId id="598" r:id="rId37"/>
    <p:sldId id="636" r:id="rId38"/>
    <p:sldId id="637" r:id="rId39"/>
    <p:sldId id="638" r:id="rId40"/>
    <p:sldId id="639" r:id="rId41"/>
    <p:sldId id="640" r:id="rId42"/>
    <p:sldId id="641" r:id="rId43"/>
    <p:sldId id="642" r:id="rId44"/>
    <p:sldId id="530" r:id="rId45"/>
    <p:sldId id="620" r:id="rId46"/>
    <p:sldId id="622" r:id="rId47"/>
    <p:sldId id="623" r:id="rId48"/>
    <p:sldId id="624" r:id="rId49"/>
    <p:sldId id="625" r:id="rId50"/>
    <p:sldId id="618" r:id="rId51"/>
    <p:sldId id="533" r:id="rId52"/>
    <p:sldId id="558" r:id="rId53"/>
    <p:sldId id="534" r:id="rId54"/>
    <p:sldId id="607" r:id="rId55"/>
    <p:sldId id="535" r:id="rId56"/>
    <p:sldId id="611" r:id="rId57"/>
    <p:sldId id="541" r:id="rId58"/>
    <p:sldId id="559" r:id="rId59"/>
    <p:sldId id="542" r:id="rId60"/>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1AED45-4F7B-4DB0-88D0-88EB896D9B71}" v="119" dt="2024-08-21T08:45:50.8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1594" y="43"/>
      </p:cViewPr>
      <p:guideLst>
        <p:guide orient="horz" pos="2160"/>
        <p:guide pos="2736"/>
      </p:guideLst>
    </p:cSldViewPr>
  </p:slideViewPr>
  <p:notesTextViewPr>
    <p:cViewPr>
      <p:scale>
        <a:sx n="1" d="1"/>
        <a:sy n="1" d="1"/>
      </p:scale>
      <p:origin x="0" y="0"/>
    </p:cViewPr>
  </p:notesTextViewPr>
  <p:notesViewPr>
    <p:cSldViewPr snapToGrid="0">
      <p:cViewPr>
        <p:scale>
          <a:sx n="1" d="2"/>
          <a:sy n="1" d="2"/>
        </p:scale>
        <p:origin x="0" y="0"/>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Nadeem Ali. Eladaileh" userId="a9df04a0-d5d7-4210-a1a6-ba57034a4862" providerId="ADAL" clId="{DC1AED45-4F7B-4DB0-88D0-88EB896D9B71}"/>
    <pc:docChg chg="custSel addSld delSld modSld">
      <pc:chgData name="Dr. Nadeem Ali. Eladaileh" userId="a9df04a0-d5d7-4210-a1a6-ba57034a4862" providerId="ADAL" clId="{DC1AED45-4F7B-4DB0-88D0-88EB896D9B71}" dt="2024-08-21T08:45:50.877" v="132" actId="1076"/>
      <pc:docMkLst>
        <pc:docMk/>
      </pc:docMkLst>
      <pc:sldChg chg="addSp delSp modSp add mod">
        <pc:chgData name="Dr. Nadeem Ali. Eladaileh" userId="a9df04a0-d5d7-4210-a1a6-ba57034a4862" providerId="ADAL" clId="{DC1AED45-4F7B-4DB0-88D0-88EB896D9B71}" dt="2024-08-21T08:37:57.047" v="38" actId="478"/>
        <pc:sldMkLst>
          <pc:docMk/>
          <pc:sldMk cId="216040319" sldId="636"/>
        </pc:sldMkLst>
        <pc:spChg chg="add mod">
          <ac:chgData name="Dr. Nadeem Ali. Eladaileh" userId="a9df04a0-d5d7-4210-a1a6-ba57034a4862" providerId="ADAL" clId="{DC1AED45-4F7B-4DB0-88D0-88EB896D9B71}" dt="2024-08-21T08:33:06.742" v="8" actId="20577"/>
          <ac:spMkLst>
            <pc:docMk/>
            <pc:sldMk cId="216040319" sldId="636"/>
            <ac:spMk id="5" creationId="{A13AA5BD-5445-0184-B68B-F9207889D953}"/>
          </ac:spMkLst>
        </pc:spChg>
        <pc:spChg chg="add del mod">
          <ac:chgData name="Dr. Nadeem Ali. Eladaileh" userId="a9df04a0-d5d7-4210-a1a6-ba57034a4862" providerId="ADAL" clId="{DC1AED45-4F7B-4DB0-88D0-88EB896D9B71}" dt="2024-08-21T08:36:21.730" v="11" actId="478"/>
          <ac:spMkLst>
            <pc:docMk/>
            <pc:sldMk cId="216040319" sldId="636"/>
            <ac:spMk id="7" creationId="{C0C992D1-515B-239D-525D-0CCBA7E51786}"/>
          </ac:spMkLst>
        </pc:spChg>
        <pc:spChg chg="add mod">
          <ac:chgData name="Dr. Nadeem Ali. Eladaileh" userId="a9df04a0-d5d7-4210-a1a6-ba57034a4862" providerId="ADAL" clId="{DC1AED45-4F7B-4DB0-88D0-88EB896D9B71}" dt="2024-08-21T08:37:29.128" v="31" actId="14100"/>
          <ac:spMkLst>
            <pc:docMk/>
            <pc:sldMk cId="216040319" sldId="636"/>
            <ac:spMk id="11" creationId="{37E98F10-9D2F-AE9F-5097-19D8D357FEA5}"/>
          </ac:spMkLst>
        </pc:spChg>
        <pc:spChg chg="mod">
          <ac:chgData name="Dr. Nadeem Ali. Eladaileh" userId="a9df04a0-d5d7-4210-a1a6-ba57034a4862" providerId="ADAL" clId="{DC1AED45-4F7B-4DB0-88D0-88EB896D9B71}" dt="2024-08-21T08:36:49.370" v="19" actId="1076"/>
          <ac:spMkLst>
            <pc:docMk/>
            <pc:sldMk cId="216040319" sldId="636"/>
            <ac:spMk id="15" creationId="{1E771483-6CE4-4CEB-A86C-E7D2EEA66451}"/>
          </ac:spMkLst>
        </pc:spChg>
        <pc:spChg chg="del">
          <ac:chgData name="Dr. Nadeem Ali. Eladaileh" userId="a9df04a0-d5d7-4210-a1a6-ba57034a4862" providerId="ADAL" clId="{DC1AED45-4F7B-4DB0-88D0-88EB896D9B71}" dt="2024-08-21T08:37:55.060" v="37" actId="478"/>
          <ac:spMkLst>
            <pc:docMk/>
            <pc:sldMk cId="216040319" sldId="636"/>
            <ac:spMk id="16" creationId="{C0149DD4-B013-4F2C-9D72-C7D3A4519918}"/>
          </ac:spMkLst>
        </pc:spChg>
        <pc:spChg chg="del">
          <ac:chgData name="Dr. Nadeem Ali. Eladaileh" userId="a9df04a0-d5d7-4210-a1a6-ba57034a4862" providerId="ADAL" clId="{DC1AED45-4F7B-4DB0-88D0-88EB896D9B71}" dt="2024-08-21T08:36:45.940" v="17" actId="478"/>
          <ac:spMkLst>
            <pc:docMk/>
            <pc:sldMk cId="216040319" sldId="636"/>
            <ac:spMk id="17" creationId="{FEF897B5-E60B-4B59-BB49-F61A90760B3B}"/>
          </ac:spMkLst>
        </pc:spChg>
        <pc:spChg chg="del">
          <ac:chgData name="Dr. Nadeem Ali. Eladaileh" userId="a9df04a0-d5d7-4210-a1a6-ba57034a4862" providerId="ADAL" clId="{DC1AED45-4F7B-4DB0-88D0-88EB896D9B71}" dt="2024-08-21T08:37:53.576" v="36" actId="478"/>
          <ac:spMkLst>
            <pc:docMk/>
            <pc:sldMk cId="216040319" sldId="636"/>
            <ac:spMk id="18" creationId="{1A65CFA4-067B-47E8-82B0-D9A71C73AD35}"/>
          </ac:spMkLst>
        </pc:spChg>
        <pc:spChg chg="del">
          <ac:chgData name="Dr. Nadeem Ali. Eladaileh" userId="a9df04a0-d5d7-4210-a1a6-ba57034a4862" providerId="ADAL" clId="{DC1AED45-4F7B-4DB0-88D0-88EB896D9B71}" dt="2024-08-21T08:33:02.601" v="1" actId="478"/>
          <ac:spMkLst>
            <pc:docMk/>
            <pc:sldMk cId="216040319" sldId="636"/>
            <ac:spMk id="22529" creationId="{6D95B777-2489-4DF5-A548-382C8F0D8610}"/>
          </ac:spMkLst>
        </pc:spChg>
        <pc:spChg chg="del">
          <ac:chgData name="Dr. Nadeem Ali. Eladaileh" userId="a9df04a0-d5d7-4210-a1a6-ba57034a4862" providerId="ADAL" clId="{DC1AED45-4F7B-4DB0-88D0-88EB896D9B71}" dt="2024-08-21T08:37:57.047" v="38" actId="478"/>
          <ac:spMkLst>
            <pc:docMk/>
            <pc:sldMk cId="216040319" sldId="636"/>
            <ac:spMk id="22531" creationId="{4EB848A9-E81B-4281-875C-8801DA035C62}"/>
          </ac:spMkLst>
        </pc:spChg>
        <pc:spChg chg="del">
          <ac:chgData name="Dr. Nadeem Ali. Eladaileh" userId="a9df04a0-d5d7-4210-a1a6-ba57034a4862" providerId="ADAL" clId="{DC1AED45-4F7B-4DB0-88D0-88EB896D9B71}" dt="2024-08-21T08:37:57.047" v="38" actId="478"/>
          <ac:spMkLst>
            <pc:docMk/>
            <pc:sldMk cId="216040319" sldId="636"/>
            <ac:spMk id="22532" creationId="{03E523CE-8CAE-4322-9C3B-AE4828D9EE6A}"/>
          </ac:spMkLst>
        </pc:spChg>
        <pc:spChg chg="del">
          <ac:chgData name="Dr. Nadeem Ali. Eladaileh" userId="a9df04a0-d5d7-4210-a1a6-ba57034a4862" providerId="ADAL" clId="{DC1AED45-4F7B-4DB0-88D0-88EB896D9B71}" dt="2024-08-21T08:36:54.657" v="24" actId="478"/>
          <ac:spMkLst>
            <pc:docMk/>
            <pc:sldMk cId="216040319" sldId="636"/>
            <ac:spMk id="22533" creationId="{1A027D95-13BB-4617-8172-B957DCFA1009}"/>
          </ac:spMkLst>
        </pc:spChg>
        <pc:spChg chg="del mod">
          <ac:chgData name="Dr. Nadeem Ali. Eladaileh" userId="a9df04a0-d5d7-4210-a1a6-ba57034a4862" providerId="ADAL" clId="{DC1AED45-4F7B-4DB0-88D0-88EB896D9B71}" dt="2024-08-21T08:36:53.515" v="23" actId="478"/>
          <ac:spMkLst>
            <pc:docMk/>
            <pc:sldMk cId="216040319" sldId="636"/>
            <ac:spMk id="22534" creationId="{FCF5CBEC-2B63-49D7-8678-C0DD8F327E69}"/>
          </ac:spMkLst>
        </pc:spChg>
        <pc:spChg chg="del mod">
          <ac:chgData name="Dr. Nadeem Ali. Eladaileh" userId="a9df04a0-d5d7-4210-a1a6-ba57034a4862" providerId="ADAL" clId="{DC1AED45-4F7B-4DB0-88D0-88EB896D9B71}" dt="2024-08-21T08:36:50.823" v="20" actId="478"/>
          <ac:spMkLst>
            <pc:docMk/>
            <pc:sldMk cId="216040319" sldId="636"/>
            <ac:spMk id="22535" creationId="{FC6E3DCF-5C51-4372-99A1-7CAED63A15DE}"/>
          </ac:spMkLst>
        </pc:spChg>
        <pc:spChg chg="del">
          <ac:chgData name="Dr. Nadeem Ali. Eladaileh" userId="a9df04a0-d5d7-4210-a1a6-ba57034a4862" providerId="ADAL" clId="{DC1AED45-4F7B-4DB0-88D0-88EB896D9B71}" dt="2024-08-21T08:37:57.047" v="38" actId="478"/>
          <ac:spMkLst>
            <pc:docMk/>
            <pc:sldMk cId="216040319" sldId="636"/>
            <ac:spMk id="22536" creationId="{AD393820-1EBB-4679-9050-BA416EE0FE98}"/>
          </ac:spMkLst>
        </pc:spChg>
        <pc:spChg chg="del mod">
          <ac:chgData name="Dr. Nadeem Ali. Eladaileh" userId="a9df04a0-d5d7-4210-a1a6-ba57034a4862" providerId="ADAL" clId="{DC1AED45-4F7B-4DB0-88D0-88EB896D9B71}" dt="2024-08-21T08:36:57.376" v="26" actId="478"/>
          <ac:spMkLst>
            <pc:docMk/>
            <pc:sldMk cId="216040319" sldId="636"/>
            <ac:spMk id="22539" creationId="{88B8DBFC-365C-4FAB-A058-4EC0239390D8}"/>
          </ac:spMkLst>
        </pc:spChg>
        <pc:spChg chg="del mod">
          <ac:chgData name="Dr. Nadeem Ali. Eladaileh" userId="a9df04a0-d5d7-4210-a1a6-ba57034a4862" providerId="ADAL" clId="{DC1AED45-4F7B-4DB0-88D0-88EB896D9B71}" dt="2024-08-21T08:36:23.459" v="12" actId="478"/>
          <ac:spMkLst>
            <pc:docMk/>
            <pc:sldMk cId="216040319" sldId="636"/>
            <ac:spMk id="22540" creationId="{6793F287-A6F9-406E-A72F-13CB137A5046}"/>
          </ac:spMkLst>
        </pc:spChg>
        <pc:graphicFrameChg chg="del">
          <ac:chgData name="Dr. Nadeem Ali. Eladaileh" userId="a9df04a0-d5d7-4210-a1a6-ba57034a4862" providerId="ADAL" clId="{DC1AED45-4F7B-4DB0-88D0-88EB896D9B71}" dt="2024-08-21T08:36:16.850" v="9" actId="478"/>
          <ac:graphicFrameMkLst>
            <pc:docMk/>
            <pc:sldMk cId="216040319" sldId="636"/>
            <ac:graphicFrameMk id="22530" creationId="{8506C3F0-35A0-49A3-A623-81F02C4A7407}"/>
          </ac:graphicFrameMkLst>
        </pc:graphicFrameChg>
        <pc:graphicFrameChg chg="mod">
          <ac:chgData name="Dr. Nadeem Ali. Eladaileh" userId="a9df04a0-d5d7-4210-a1a6-ba57034a4862" providerId="ADAL" clId="{DC1AED45-4F7B-4DB0-88D0-88EB896D9B71}" dt="2024-08-21T08:37:52.623" v="35" actId="1076"/>
          <ac:graphicFrameMkLst>
            <pc:docMk/>
            <pc:sldMk cId="216040319" sldId="636"/>
            <ac:graphicFrameMk id="22541" creationId="{45BBD209-1575-4B4B-B463-8298FA9F4640}"/>
          </ac:graphicFrameMkLst>
        </pc:graphicFrameChg>
        <pc:picChg chg="add del mod modCrop">
          <ac:chgData name="Dr. Nadeem Ali. Eladaileh" userId="a9df04a0-d5d7-4210-a1a6-ba57034a4862" providerId="ADAL" clId="{DC1AED45-4F7B-4DB0-88D0-88EB896D9B71}" dt="2024-08-21T08:37:44.237" v="33" actId="21"/>
          <ac:picMkLst>
            <pc:docMk/>
            <pc:sldMk cId="216040319" sldId="636"/>
            <ac:picMk id="9" creationId="{A10AAF97-F7CC-E230-051C-85388F044F6C}"/>
          </ac:picMkLst>
        </pc:picChg>
      </pc:sldChg>
      <pc:sldChg chg="addSp delSp modSp new">
        <pc:chgData name="Dr. Nadeem Ali. Eladaileh" userId="a9df04a0-d5d7-4210-a1a6-ba57034a4862" providerId="ADAL" clId="{DC1AED45-4F7B-4DB0-88D0-88EB896D9B71}" dt="2024-08-21T08:37:45.933" v="34"/>
        <pc:sldMkLst>
          <pc:docMk/>
          <pc:sldMk cId="1015798895" sldId="637"/>
        </pc:sldMkLst>
        <pc:spChg chg="del">
          <ac:chgData name="Dr. Nadeem Ali. Eladaileh" userId="a9df04a0-d5d7-4210-a1a6-ba57034a4862" providerId="ADAL" clId="{DC1AED45-4F7B-4DB0-88D0-88EB896D9B71}" dt="2024-08-21T08:37:45.933" v="34"/>
          <ac:spMkLst>
            <pc:docMk/>
            <pc:sldMk cId="1015798895" sldId="637"/>
            <ac:spMk id="3" creationId="{AB4FFB16-E74A-1371-C11E-2AB6D2799363}"/>
          </ac:spMkLst>
        </pc:spChg>
        <pc:picChg chg="add mod">
          <ac:chgData name="Dr. Nadeem Ali. Eladaileh" userId="a9df04a0-d5d7-4210-a1a6-ba57034a4862" providerId="ADAL" clId="{DC1AED45-4F7B-4DB0-88D0-88EB896D9B71}" dt="2024-08-21T08:37:45.933" v="34"/>
          <ac:picMkLst>
            <pc:docMk/>
            <pc:sldMk cId="1015798895" sldId="637"/>
            <ac:picMk id="9" creationId="{A10AAF97-F7CC-E230-051C-85388F044F6C}"/>
          </ac:picMkLst>
        </pc:picChg>
      </pc:sldChg>
      <pc:sldChg chg="addSp modSp new mod">
        <pc:chgData name="Dr. Nadeem Ali. Eladaileh" userId="a9df04a0-d5d7-4210-a1a6-ba57034a4862" providerId="ADAL" clId="{DC1AED45-4F7B-4DB0-88D0-88EB896D9B71}" dt="2024-08-21T08:41:34.856" v="56" actId="14100"/>
        <pc:sldMkLst>
          <pc:docMk/>
          <pc:sldMk cId="3876549203" sldId="638"/>
        </pc:sldMkLst>
        <pc:spChg chg="add mod">
          <ac:chgData name="Dr. Nadeem Ali. Eladaileh" userId="a9df04a0-d5d7-4210-a1a6-ba57034a4862" providerId="ADAL" clId="{DC1AED45-4F7B-4DB0-88D0-88EB896D9B71}" dt="2024-08-21T08:40:45.162" v="48" actId="20577"/>
          <ac:spMkLst>
            <pc:docMk/>
            <pc:sldMk cId="3876549203" sldId="638"/>
            <ac:spMk id="5" creationId="{4EC38797-14A0-CD25-A7AA-652271D80F36}"/>
          </ac:spMkLst>
        </pc:spChg>
        <pc:spChg chg="add mod">
          <ac:chgData name="Dr. Nadeem Ali. Eladaileh" userId="a9df04a0-d5d7-4210-a1a6-ba57034a4862" providerId="ADAL" clId="{DC1AED45-4F7B-4DB0-88D0-88EB896D9B71}" dt="2024-08-21T08:41:34.856" v="56" actId="14100"/>
          <ac:spMkLst>
            <pc:docMk/>
            <pc:sldMk cId="3876549203" sldId="638"/>
            <ac:spMk id="9" creationId="{E079D0C3-059C-9C10-C74D-BD68780D4B6F}"/>
          </ac:spMkLst>
        </pc:spChg>
        <pc:picChg chg="add mod">
          <ac:chgData name="Dr. Nadeem Ali. Eladaileh" userId="a9df04a0-d5d7-4210-a1a6-ba57034a4862" providerId="ADAL" clId="{DC1AED45-4F7B-4DB0-88D0-88EB896D9B71}" dt="2024-08-21T08:41:27.285" v="53" actId="1076"/>
          <ac:picMkLst>
            <pc:docMk/>
            <pc:sldMk cId="3876549203" sldId="638"/>
            <ac:picMk id="7" creationId="{5AFCE119-6AB7-A62C-C307-E2B481D88CA3}"/>
          </ac:picMkLst>
        </pc:picChg>
      </pc:sldChg>
      <pc:sldChg chg="new del">
        <pc:chgData name="Dr. Nadeem Ali. Eladaileh" userId="a9df04a0-d5d7-4210-a1a6-ba57034a4862" providerId="ADAL" clId="{DC1AED45-4F7B-4DB0-88D0-88EB896D9B71}" dt="2024-08-21T08:40:16.892" v="40" actId="47"/>
        <pc:sldMkLst>
          <pc:docMk/>
          <pc:sldMk cId="4024632815" sldId="638"/>
        </pc:sldMkLst>
      </pc:sldChg>
      <pc:sldChg chg="addSp modSp new mod">
        <pc:chgData name="Dr. Nadeem Ali. Eladaileh" userId="a9df04a0-d5d7-4210-a1a6-ba57034a4862" providerId="ADAL" clId="{DC1AED45-4F7B-4DB0-88D0-88EB896D9B71}" dt="2024-08-21T08:42:10.824" v="62" actId="403"/>
        <pc:sldMkLst>
          <pc:docMk/>
          <pc:sldMk cId="522798171" sldId="639"/>
        </pc:sldMkLst>
        <pc:spChg chg="add mod">
          <ac:chgData name="Dr. Nadeem Ali. Eladaileh" userId="a9df04a0-d5d7-4210-a1a6-ba57034a4862" providerId="ADAL" clId="{DC1AED45-4F7B-4DB0-88D0-88EB896D9B71}" dt="2024-08-21T08:42:10.824" v="62" actId="403"/>
          <ac:spMkLst>
            <pc:docMk/>
            <pc:sldMk cId="522798171" sldId="639"/>
            <ac:spMk id="6" creationId="{275D816D-AD71-F097-0364-75B09DD7D2A0}"/>
          </ac:spMkLst>
        </pc:spChg>
      </pc:sldChg>
      <pc:sldChg chg="addSp modSp new mod">
        <pc:chgData name="Dr. Nadeem Ali. Eladaileh" userId="a9df04a0-d5d7-4210-a1a6-ba57034a4862" providerId="ADAL" clId="{DC1AED45-4F7B-4DB0-88D0-88EB896D9B71}" dt="2024-08-21T08:43:36.411" v="79" actId="1076"/>
        <pc:sldMkLst>
          <pc:docMk/>
          <pc:sldMk cId="3421906127" sldId="640"/>
        </pc:sldMkLst>
        <pc:spChg chg="add mod">
          <ac:chgData name="Dr. Nadeem Ali. Eladaileh" userId="a9df04a0-d5d7-4210-a1a6-ba57034a4862" providerId="ADAL" clId="{DC1AED45-4F7B-4DB0-88D0-88EB896D9B71}" dt="2024-08-21T08:43:36.411" v="79" actId="1076"/>
          <ac:spMkLst>
            <pc:docMk/>
            <pc:sldMk cId="3421906127" sldId="640"/>
            <ac:spMk id="6" creationId="{2CC8CC9E-7210-1EFF-92E8-68E5ADA98124}"/>
          </ac:spMkLst>
        </pc:spChg>
        <pc:spChg chg="add mod">
          <ac:chgData name="Dr. Nadeem Ali. Eladaileh" userId="a9df04a0-d5d7-4210-a1a6-ba57034a4862" providerId="ADAL" clId="{DC1AED45-4F7B-4DB0-88D0-88EB896D9B71}" dt="2024-08-21T08:43:28.214" v="72" actId="403"/>
          <ac:spMkLst>
            <pc:docMk/>
            <pc:sldMk cId="3421906127" sldId="640"/>
            <ac:spMk id="8" creationId="{654FA43C-E83B-C460-AB6F-5FE1082CC5E8}"/>
          </ac:spMkLst>
        </pc:spChg>
        <pc:spChg chg="add mod">
          <ac:chgData name="Dr. Nadeem Ali. Eladaileh" userId="a9df04a0-d5d7-4210-a1a6-ba57034a4862" providerId="ADAL" clId="{DC1AED45-4F7B-4DB0-88D0-88EB896D9B71}" dt="2024-08-21T08:43:31.597" v="75" actId="403"/>
          <ac:spMkLst>
            <pc:docMk/>
            <pc:sldMk cId="3421906127" sldId="640"/>
            <ac:spMk id="10" creationId="{7D120C36-454D-504F-D91C-72609848F4E7}"/>
          </ac:spMkLst>
        </pc:spChg>
      </pc:sldChg>
      <pc:sldChg chg="addSp modSp new mod">
        <pc:chgData name="Dr. Nadeem Ali. Eladaileh" userId="a9df04a0-d5d7-4210-a1a6-ba57034a4862" providerId="ADAL" clId="{DC1AED45-4F7B-4DB0-88D0-88EB896D9B71}" dt="2024-08-21T08:44:55.749" v="109" actId="403"/>
        <pc:sldMkLst>
          <pc:docMk/>
          <pc:sldMk cId="3523198082" sldId="641"/>
        </pc:sldMkLst>
        <pc:spChg chg="add mod">
          <ac:chgData name="Dr. Nadeem Ali. Eladaileh" userId="a9df04a0-d5d7-4210-a1a6-ba57034a4862" providerId="ADAL" clId="{DC1AED45-4F7B-4DB0-88D0-88EB896D9B71}" dt="2024-08-21T08:43:53.416" v="87" actId="14100"/>
          <ac:spMkLst>
            <pc:docMk/>
            <pc:sldMk cId="3523198082" sldId="641"/>
            <ac:spMk id="6" creationId="{D487B3DF-6FC9-D79F-E92D-074462D2F65C}"/>
          </ac:spMkLst>
        </pc:spChg>
        <pc:spChg chg="add mod">
          <ac:chgData name="Dr. Nadeem Ali. Eladaileh" userId="a9df04a0-d5d7-4210-a1a6-ba57034a4862" providerId="ADAL" clId="{DC1AED45-4F7B-4DB0-88D0-88EB896D9B71}" dt="2024-08-21T08:44:10.901" v="93" actId="14100"/>
          <ac:spMkLst>
            <pc:docMk/>
            <pc:sldMk cId="3523198082" sldId="641"/>
            <ac:spMk id="8" creationId="{BF8E5E2E-09E6-A947-0EE0-ABA8A9A82961}"/>
          </ac:spMkLst>
        </pc:spChg>
        <pc:spChg chg="add mod">
          <ac:chgData name="Dr. Nadeem Ali. Eladaileh" userId="a9df04a0-d5d7-4210-a1a6-ba57034a4862" providerId="ADAL" clId="{DC1AED45-4F7B-4DB0-88D0-88EB896D9B71}" dt="2024-08-21T08:44:42.339" v="104" actId="1076"/>
          <ac:spMkLst>
            <pc:docMk/>
            <pc:sldMk cId="3523198082" sldId="641"/>
            <ac:spMk id="10" creationId="{E697FD58-7BD8-6CD5-3560-DEC48F84C426}"/>
          </ac:spMkLst>
        </pc:spChg>
        <pc:spChg chg="add mod">
          <ac:chgData name="Dr. Nadeem Ali. Eladaileh" userId="a9df04a0-d5d7-4210-a1a6-ba57034a4862" providerId="ADAL" clId="{DC1AED45-4F7B-4DB0-88D0-88EB896D9B71}" dt="2024-08-21T08:44:55.749" v="109" actId="403"/>
          <ac:spMkLst>
            <pc:docMk/>
            <pc:sldMk cId="3523198082" sldId="641"/>
            <ac:spMk id="12" creationId="{B0F51211-DF5D-28DD-AB98-EAC2C77EF98B}"/>
          </ac:spMkLst>
        </pc:spChg>
      </pc:sldChg>
      <pc:sldChg chg="addSp modSp new mod">
        <pc:chgData name="Dr. Nadeem Ali. Eladaileh" userId="a9df04a0-d5d7-4210-a1a6-ba57034a4862" providerId="ADAL" clId="{DC1AED45-4F7B-4DB0-88D0-88EB896D9B71}" dt="2024-08-21T08:45:50.877" v="132" actId="1076"/>
        <pc:sldMkLst>
          <pc:docMk/>
          <pc:sldMk cId="80101810" sldId="642"/>
        </pc:sldMkLst>
        <pc:spChg chg="add mod">
          <ac:chgData name="Dr. Nadeem Ali. Eladaileh" userId="a9df04a0-d5d7-4210-a1a6-ba57034a4862" providerId="ADAL" clId="{DC1AED45-4F7B-4DB0-88D0-88EB896D9B71}" dt="2024-08-21T08:45:13.561" v="118" actId="1076"/>
          <ac:spMkLst>
            <pc:docMk/>
            <pc:sldMk cId="80101810" sldId="642"/>
            <ac:spMk id="6" creationId="{CA631AF4-13EF-96BD-5C12-9D33A2ED8270}"/>
          </ac:spMkLst>
        </pc:spChg>
        <pc:spChg chg="add mod">
          <ac:chgData name="Dr. Nadeem Ali. Eladaileh" userId="a9df04a0-d5d7-4210-a1a6-ba57034a4862" providerId="ADAL" clId="{DC1AED45-4F7B-4DB0-88D0-88EB896D9B71}" dt="2024-08-21T08:45:27.411" v="123" actId="403"/>
          <ac:spMkLst>
            <pc:docMk/>
            <pc:sldMk cId="80101810" sldId="642"/>
            <ac:spMk id="8" creationId="{349241C3-127D-F075-3FC1-7999B90D8660}"/>
          </ac:spMkLst>
        </pc:spChg>
        <pc:spChg chg="add mod">
          <ac:chgData name="Dr. Nadeem Ali. Eladaileh" userId="a9df04a0-d5d7-4210-a1a6-ba57034a4862" providerId="ADAL" clId="{DC1AED45-4F7B-4DB0-88D0-88EB896D9B71}" dt="2024-08-21T08:45:50.877" v="132" actId="1076"/>
          <ac:spMkLst>
            <pc:docMk/>
            <pc:sldMk cId="80101810" sldId="642"/>
            <ac:spMk id="10" creationId="{EF4E7005-972C-DA2C-23A8-BE64845384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277B3A8-67C7-4473-9C1F-2BA18C20115F}"/>
              </a:ext>
            </a:extLst>
          </p:cNvPr>
          <p:cNvSpPr>
            <a:spLocks noGrp="1" noChangeArrowheads="1"/>
          </p:cNvSpPr>
          <p:nvPr>
            <p:ph type="body" sz="quarter" idx="3"/>
          </p:nvPr>
        </p:nvSpPr>
        <p:spPr bwMode="auto">
          <a:xfrm>
            <a:off x="932591" y="4416098"/>
            <a:ext cx="5143698" cy="418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11" tIns="48408" rIns="96811" bIns="4840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3FE134F7-90DD-4F1D-939E-74E223554649}"/>
              </a:ext>
            </a:extLst>
          </p:cNvPr>
          <p:cNvSpPr>
            <a:spLocks noGrp="1" noRot="1" noChangeAspect="1" noChangeArrowheads="1" noTextEdit="1"/>
          </p:cNvSpPr>
          <p:nvPr>
            <p:ph type="sldImg" idx="2"/>
          </p:nvPr>
        </p:nvSpPr>
        <p:spPr bwMode="auto">
          <a:xfrm>
            <a:off x="1192213" y="704850"/>
            <a:ext cx="4629150" cy="3471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69900"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F0B64970-62DD-4CCB-BE49-E6E4750ADDA8}"/>
              </a:ext>
            </a:extLst>
          </p:cNvPr>
          <p:cNvSpPr>
            <a:spLocks noGrp="1" noRot="1" noChangeAspect="1" noChangeArrowheads="1" noTextEdit="1"/>
          </p:cNvSpPr>
          <p:nvPr>
            <p:ph type="sldImg"/>
          </p:nvPr>
        </p:nvSpPr>
        <p:spPr>
          <a:xfrm>
            <a:off x="1185863" y="700088"/>
            <a:ext cx="4643437" cy="3482975"/>
          </a:xfrm>
          <a:ln/>
        </p:spPr>
      </p:sp>
      <p:sp>
        <p:nvSpPr>
          <p:cNvPr id="56323" name="Rectangle 3">
            <a:extLst>
              <a:ext uri="{FF2B5EF4-FFF2-40B4-BE49-F238E27FC236}">
                <a16:creationId xmlns:a16="http://schemas.microsoft.com/office/drawing/2014/main" id="{62F05AA2-C02A-41DD-8091-E72CDA86AF47}"/>
              </a:ext>
            </a:extLst>
          </p:cNvPr>
          <p:cNvSpPr>
            <a:spLocks noGrp="1" noChangeArrowheads="1"/>
          </p:cNvSpPr>
          <p:nvPr>
            <p:ph type="body" idx="1"/>
          </p:nvPr>
        </p:nvSpPr>
        <p:spPr>
          <a:xfrm>
            <a:off x="934112" y="4416098"/>
            <a:ext cx="5142177" cy="4180921"/>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77" tIns="45784" rIns="91577" bIns="45784"/>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CDDEAF5-9425-4DDC-A2D2-5810C9FFB78D}"/>
              </a:ext>
            </a:extLst>
          </p:cNvPr>
          <p:cNvSpPr>
            <a:spLocks noGrp="1" noRot="1" noChangeAspect="1" noChangeArrowheads="1" noTextEdit="1"/>
          </p:cNvSpPr>
          <p:nvPr>
            <p:ph type="sldImg"/>
          </p:nvPr>
        </p:nvSpPr>
        <p:spPr>
          <a:xfrm>
            <a:off x="1187450" y="698500"/>
            <a:ext cx="4643438" cy="3484563"/>
          </a:xfrm>
          <a:solidFill>
            <a:srgbClr val="FFFFFF"/>
          </a:solidFill>
          <a:ln/>
        </p:spPr>
      </p:sp>
      <p:sp>
        <p:nvSpPr>
          <p:cNvPr id="57347" name="Rectangle 3">
            <a:extLst>
              <a:ext uri="{FF2B5EF4-FFF2-40B4-BE49-F238E27FC236}">
                <a16:creationId xmlns:a16="http://schemas.microsoft.com/office/drawing/2014/main" id="{EFD0D418-3071-46CA-B154-602AA1AB3FE3}"/>
              </a:ext>
            </a:extLst>
          </p:cNvPr>
          <p:cNvSpPr>
            <a:spLocks noGrp="1" noChangeArrowheads="1"/>
          </p:cNvSpPr>
          <p:nvPr>
            <p:ph type="body" idx="1"/>
          </p:nvPr>
        </p:nvSpPr>
        <p:spPr>
          <a:xfrm>
            <a:off x="934112" y="4414561"/>
            <a:ext cx="5142177" cy="4183995"/>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95" tIns="45798" rIns="91595" bIns="45798"/>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20B3041E-EF8E-4B4D-8CED-02568D6775A1}"/>
              </a:ext>
            </a:extLst>
          </p:cNvPr>
          <p:cNvSpPr>
            <a:spLocks noGrp="1" noRot="1" noChangeAspect="1" noTextEdit="1"/>
          </p:cNvSpPr>
          <p:nvPr>
            <p:ph type="sldImg"/>
          </p:nvPr>
        </p:nvSpPr>
        <p:spPr>
          <a:xfrm>
            <a:off x="1192213" y="704850"/>
            <a:ext cx="4629150" cy="3471863"/>
          </a:xfrm>
          <a:ln/>
        </p:spPr>
      </p:sp>
      <p:sp>
        <p:nvSpPr>
          <p:cNvPr id="58371" name="Notes Placeholder 2">
            <a:extLst>
              <a:ext uri="{FF2B5EF4-FFF2-40B4-BE49-F238E27FC236}">
                <a16:creationId xmlns:a16="http://schemas.microsoft.com/office/drawing/2014/main" id="{992D7DAD-5E42-4229-9A2B-16AC2D9553FD}"/>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EAF7AB66-8BEC-4374-B582-654D42812F60}"/>
              </a:ext>
            </a:extLst>
          </p:cNvPr>
          <p:cNvSpPr>
            <a:spLocks noGrp="1"/>
          </p:cNvSpPr>
          <p:nvPr>
            <p:ph type="dt" sz="half" idx="10"/>
          </p:nvPr>
        </p:nvSpPr>
        <p:spPr/>
        <p:txBody>
          <a:bodyPr/>
          <a:lstStyle>
            <a:lvl1pPr>
              <a:defRPr/>
            </a:lvl1pPr>
          </a:lstStyle>
          <a:p>
            <a:pPr>
              <a:defRPr/>
            </a:pPr>
            <a:r>
              <a:rPr lang="en-US"/>
              <a:t>2/1/2021</a:t>
            </a:r>
          </a:p>
        </p:txBody>
      </p:sp>
      <p:sp>
        <p:nvSpPr>
          <p:cNvPr id="5" name="Footer Placeholder 4">
            <a:extLst>
              <a:ext uri="{FF2B5EF4-FFF2-40B4-BE49-F238E27FC236}">
                <a16:creationId xmlns:a16="http://schemas.microsoft.com/office/drawing/2014/main" id="{2FC4F4FC-889D-4209-8548-C1427F832A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E752E91-62B6-4061-8AAF-A1889813113E}"/>
              </a:ext>
            </a:extLst>
          </p:cNvPr>
          <p:cNvSpPr>
            <a:spLocks noGrp="1"/>
          </p:cNvSpPr>
          <p:nvPr>
            <p:ph type="sldNum" sz="quarter" idx="12"/>
          </p:nvPr>
        </p:nvSpPr>
        <p:spPr/>
        <p:txBody>
          <a:bodyPr/>
          <a:lstStyle>
            <a:lvl1pPr>
              <a:defRPr/>
            </a:lvl1pPr>
          </a:lstStyle>
          <a:p>
            <a:pPr>
              <a:defRPr/>
            </a:pPr>
            <a:fld id="{B04030DB-C84A-437B-98A8-C1055F5463A3}" type="slidenum">
              <a:rPr lang="en-US"/>
              <a:pPr>
                <a:defRPr/>
              </a:pPr>
              <a:t>‹#›</a:t>
            </a:fld>
            <a:endParaRPr lang="en-US"/>
          </a:p>
        </p:txBody>
      </p:sp>
    </p:spTree>
    <p:extLst>
      <p:ext uri="{BB962C8B-B14F-4D97-AF65-F5344CB8AC3E}">
        <p14:creationId xmlns:p14="http://schemas.microsoft.com/office/powerpoint/2010/main" val="350424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D285-3BD2-4F3B-BBAB-C04FC3DEC2F3}"/>
              </a:ext>
            </a:extLst>
          </p:cNvPr>
          <p:cNvSpPr>
            <a:spLocks noGrp="1"/>
          </p:cNvSpPr>
          <p:nvPr>
            <p:ph type="dt" sz="half" idx="10"/>
          </p:nvPr>
        </p:nvSpPr>
        <p:spPr/>
        <p:txBody>
          <a:bodyPr/>
          <a:lstStyle>
            <a:lvl1pPr>
              <a:defRPr/>
            </a:lvl1pPr>
          </a:lstStyle>
          <a:p>
            <a:pPr>
              <a:defRPr/>
            </a:pPr>
            <a:r>
              <a:rPr lang="en-US"/>
              <a:t>2/1/2021</a:t>
            </a:r>
          </a:p>
        </p:txBody>
      </p:sp>
      <p:sp>
        <p:nvSpPr>
          <p:cNvPr id="5" name="Footer Placeholder 4">
            <a:extLst>
              <a:ext uri="{FF2B5EF4-FFF2-40B4-BE49-F238E27FC236}">
                <a16:creationId xmlns:a16="http://schemas.microsoft.com/office/drawing/2014/main" id="{08D76FC5-CD46-443D-AF3B-EB208BB6723C}"/>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622B4E4-8C04-4104-9FE3-95B574A00EBE}"/>
              </a:ext>
            </a:extLst>
          </p:cNvPr>
          <p:cNvSpPr>
            <a:spLocks noGrp="1"/>
          </p:cNvSpPr>
          <p:nvPr>
            <p:ph type="sldNum" sz="quarter" idx="12"/>
          </p:nvPr>
        </p:nvSpPr>
        <p:spPr/>
        <p:txBody>
          <a:bodyPr/>
          <a:lstStyle>
            <a:lvl1pPr>
              <a:defRPr/>
            </a:lvl1pPr>
          </a:lstStyle>
          <a:p>
            <a:pPr>
              <a:defRPr/>
            </a:pPr>
            <a:fld id="{E0437938-371B-47C1-885B-7ACB9ACC155C}" type="slidenum">
              <a:rPr lang="en-US"/>
              <a:pPr>
                <a:defRPr/>
              </a:pPr>
              <a:t>‹#›</a:t>
            </a:fld>
            <a:endParaRPr lang="en-US"/>
          </a:p>
        </p:txBody>
      </p:sp>
    </p:spTree>
    <p:extLst>
      <p:ext uri="{BB962C8B-B14F-4D97-AF65-F5344CB8AC3E}">
        <p14:creationId xmlns:p14="http://schemas.microsoft.com/office/powerpoint/2010/main" val="22156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5EA3C-4E81-4614-B8B4-D60DFDC2C6E8}"/>
              </a:ext>
            </a:extLst>
          </p:cNvPr>
          <p:cNvSpPr>
            <a:spLocks noGrp="1"/>
          </p:cNvSpPr>
          <p:nvPr>
            <p:ph type="dt" sz="half" idx="10"/>
          </p:nvPr>
        </p:nvSpPr>
        <p:spPr/>
        <p:txBody>
          <a:bodyPr/>
          <a:lstStyle>
            <a:lvl1pPr>
              <a:defRPr/>
            </a:lvl1pPr>
          </a:lstStyle>
          <a:p>
            <a:pPr>
              <a:defRPr/>
            </a:pPr>
            <a:r>
              <a:rPr lang="en-US"/>
              <a:t>2/1/2021</a:t>
            </a:r>
          </a:p>
        </p:txBody>
      </p:sp>
      <p:sp>
        <p:nvSpPr>
          <p:cNvPr id="5" name="Footer Placeholder 4">
            <a:extLst>
              <a:ext uri="{FF2B5EF4-FFF2-40B4-BE49-F238E27FC236}">
                <a16:creationId xmlns:a16="http://schemas.microsoft.com/office/drawing/2014/main" id="{66A56C88-2B9E-4E1F-924E-B499BD4584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EC58784C-9166-43BE-A081-B123289D326C}"/>
              </a:ext>
            </a:extLst>
          </p:cNvPr>
          <p:cNvSpPr>
            <a:spLocks noGrp="1"/>
          </p:cNvSpPr>
          <p:nvPr>
            <p:ph type="sldNum" sz="quarter" idx="12"/>
          </p:nvPr>
        </p:nvSpPr>
        <p:spPr/>
        <p:txBody>
          <a:bodyPr/>
          <a:lstStyle>
            <a:lvl1pPr>
              <a:defRPr/>
            </a:lvl1pPr>
          </a:lstStyle>
          <a:p>
            <a:pPr>
              <a:defRPr/>
            </a:pPr>
            <a:fld id="{C479269F-7759-4DA0-9608-D32C3E3BFEEB}" type="slidenum">
              <a:rPr lang="en-US"/>
              <a:pPr>
                <a:defRPr/>
              </a:pPr>
              <a:t>‹#›</a:t>
            </a:fld>
            <a:endParaRPr lang="en-US"/>
          </a:p>
        </p:txBody>
      </p:sp>
    </p:spTree>
    <p:extLst>
      <p:ext uri="{BB962C8B-B14F-4D97-AF65-F5344CB8AC3E}">
        <p14:creationId xmlns:p14="http://schemas.microsoft.com/office/powerpoint/2010/main" val="318054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4" name="Date Placeholder 3">
            <a:extLst>
              <a:ext uri="{FF2B5EF4-FFF2-40B4-BE49-F238E27FC236}">
                <a16:creationId xmlns:a16="http://schemas.microsoft.com/office/drawing/2014/main" id="{33EDAC3C-E6EB-4C75-9D16-CE1BFB8B6610}"/>
              </a:ext>
            </a:extLst>
          </p:cNvPr>
          <p:cNvSpPr>
            <a:spLocks noGrp="1"/>
          </p:cNvSpPr>
          <p:nvPr>
            <p:ph type="dt" sz="half" idx="10"/>
          </p:nvPr>
        </p:nvSpPr>
        <p:spPr/>
        <p:txBody>
          <a:bodyPr/>
          <a:lstStyle>
            <a:lvl1pPr>
              <a:defRPr/>
            </a:lvl1pPr>
          </a:lstStyle>
          <a:p>
            <a:pPr>
              <a:defRPr/>
            </a:pPr>
            <a:r>
              <a:rPr lang="en-US"/>
              <a:t>2/1/2021</a:t>
            </a:r>
          </a:p>
        </p:txBody>
      </p:sp>
      <p:sp>
        <p:nvSpPr>
          <p:cNvPr id="5" name="Footer Placeholder 4">
            <a:extLst>
              <a:ext uri="{FF2B5EF4-FFF2-40B4-BE49-F238E27FC236}">
                <a16:creationId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51343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502A53-3B60-466B-B1DF-038EAD17E42A}"/>
              </a:ext>
            </a:extLst>
          </p:cNvPr>
          <p:cNvSpPr>
            <a:spLocks noGrp="1"/>
          </p:cNvSpPr>
          <p:nvPr>
            <p:ph type="dt" sz="half" idx="10"/>
          </p:nvPr>
        </p:nvSpPr>
        <p:spPr/>
        <p:txBody>
          <a:bodyPr/>
          <a:lstStyle>
            <a:lvl1pPr>
              <a:defRPr/>
            </a:lvl1pPr>
          </a:lstStyle>
          <a:p>
            <a:pPr>
              <a:defRPr/>
            </a:pPr>
            <a:r>
              <a:rPr lang="en-US"/>
              <a:t>2/1/2021</a:t>
            </a:r>
          </a:p>
        </p:txBody>
      </p:sp>
      <p:sp>
        <p:nvSpPr>
          <p:cNvPr id="6" name="Footer Placeholder 5">
            <a:extLst>
              <a:ext uri="{FF2B5EF4-FFF2-40B4-BE49-F238E27FC236}">
                <a16:creationId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272075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AA4356F-CD02-4726-A4AB-6FEC6084EA7A}"/>
              </a:ext>
            </a:extLst>
          </p:cNvPr>
          <p:cNvSpPr>
            <a:spLocks noGrp="1"/>
          </p:cNvSpPr>
          <p:nvPr>
            <p:ph type="dt" sz="half" idx="10"/>
          </p:nvPr>
        </p:nvSpPr>
        <p:spPr/>
        <p:txBody>
          <a:bodyPr/>
          <a:lstStyle>
            <a:lvl1pPr>
              <a:defRPr/>
            </a:lvl1pPr>
          </a:lstStyle>
          <a:p>
            <a:pPr>
              <a:defRPr/>
            </a:pPr>
            <a:r>
              <a:rPr lang="en-US"/>
              <a:t>2/1/2021</a:t>
            </a:r>
          </a:p>
        </p:txBody>
      </p:sp>
      <p:sp>
        <p:nvSpPr>
          <p:cNvPr id="7" name="Footer Placeholder 6">
            <a:extLst>
              <a:ext uri="{FF2B5EF4-FFF2-40B4-BE49-F238E27FC236}">
                <a16:creationId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8" name="Slide Number Placeholder 7">
            <a:extLst>
              <a:ext uri="{FF2B5EF4-FFF2-40B4-BE49-F238E27FC236}">
                <a16:creationId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424180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C836B-BBB1-49CD-806E-1ACF4971D2FA}"/>
              </a:ext>
            </a:extLst>
          </p:cNvPr>
          <p:cNvSpPr>
            <a:spLocks noGrp="1"/>
          </p:cNvSpPr>
          <p:nvPr>
            <p:ph type="dt" sz="half" idx="10"/>
          </p:nvPr>
        </p:nvSpPr>
        <p:spPr/>
        <p:txBody>
          <a:bodyPr/>
          <a:lstStyle>
            <a:lvl1pPr>
              <a:defRPr/>
            </a:lvl1pPr>
          </a:lstStyle>
          <a:p>
            <a:pPr>
              <a:defRPr/>
            </a:pPr>
            <a:r>
              <a:rPr lang="en-US"/>
              <a:t>2/1/2021</a:t>
            </a:r>
          </a:p>
        </p:txBody>
      </p:sp>
      <p:sp>
        <p:nvSpPr>
          <p:cNvPr id="6" name="Footer Placeholder 5">
            <a:extLst>
              <a:ext uri="{FF2B5EF4-FFF2-40B4-BE49-F238E27FC236}">
                <a16:creationId xmlns:a16="http://schemas.microsoft.com/office/drawing/2014/main" id="{71A5C0D8-A1FC-4785-96F2-868916A98A5D}"/>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CA5C24E1-0393-48F3-8283-A07D27554304}"/>
              </a:ext>
            </a:extLst>
          </p:cNvPr>
          <p:cNvSpPr>
            <a:spLocks noGrp="1"/>
          </p:cNvSpPr>
          <p:nvPr>
            <p:ph type="sldNum" sz="quarter" idx="12"/>
          </p:nvPr>
        </p:nvSpPr>
        <p:spPr/>
        <p:txBody>
          <a:bodyPr/>
          <a:lstStyle>
            <a:lvl1pPr>
              <a:defRPr/>
            </a:lvl1pPr>
          </a:lstStyle>
          <a:p>
            <a:pPr>
              <a:defRPr/>
            </a:pPr>
            <a:fld id="{64D65D86-E609-426B-A8CE-A64F423A7030}" type="slidenum">
              <a:rPr lang="en-US"/>
              <a:pPr>
                <a:defRPr/>
              </a:pPr>
              <a:t>‹#›</a:t>
            </a:fld>
            <a:endParaRPr lang="en-US"/>
          </a:p>
        </p:txBody>
      </p:sp>
    </p:spTree>
    <p:extLst>
      <p:ext uri="{BB962C8B-B14F-4D97-AF65-F5344CB8AC3E}">
        <p14:creationId xmlns:p14="http://schemas.microsoft.com/office/powerpoint/2010/main" val="30742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1980-C1C8-4457-9F6A-96D532D2DE07}"/>
              </a:ext>
            </a:extLst>
          </p:cNvPr>
          <p:cNvSpPr>
            <a:spLocks noGrp="1"/>
          </p:cNvSpPr>
          <p:nvPr>
            <p:ph type="dt" sz="half" idx="10"/>
          </p:nvPr>
        </p:nvSpPr>
        <p:spPr/>
        <p:txBody>
          <a:bodyPr/>
          <a:lstStyle>
            <a:lvl1pPr>
              <a:defRPr/>
            </a:lvl1pPr>
          </a:lstStyle>
          <a:p>
            <a:pPr>
              <a:defRPr/>
            </a:pPr>
            <a:r>
              <a:rPr lang="en-US"/>
              <a:t>2/1/2021</a:t>
            </a:r>
          </a:p>
        </p:txBody>
      </p:sp>
      <p:sp>
        <p:nvSpPr>
          <p:cNvPr id="5" name="Footer Placeholder 4">
            <a:extLst>
              <a:ext uri="{FF2B5EF4-FFF2-40B4-BE49-F238E27FC236}">
                <a16:creationId xmlns:a16="http://schemas.microsoft.com/office/drawing/2014/main" id="{956EDED4-8281-48BC-9DC3-53F6680644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541B9BB-6491-48F2-B082-FC6E13A384E0}"/>
              </a:ext>
            </a:extLst>
          </p:cNvPr>
          <p:cNvSpPr>
            <a:spLocks noGrp="1"/>
          </p:cNvSpPr>
          <p:nvPr>
            <p:ph type="sldNum" sz="quarter" idx="12"/>
          </p:nvPr>
        </p:nvSpPr>
        <p:spPr/>
        <p:txBody>
          <a:bodyPr/>
          <a:lstStyle>
            <a:lvl1pPr>
              <a:defRPr/>
            </a:lvl1pPr>
          </a:lstStyle>
          <a:p>
            <a:pPr>
              <a:defRPr/>
            </a:pPr>
            <a:fld id="{24876ADD-85D9-4CF9-A35B-123309FF4FEE}" type="slidenum">
              <a:rPr lang="en-US"/>
              <a:pPr>
                <a:defRPr/>
              </a:pPr>
              <a:t>‹#›</a:t>
            </a:fld>
            <a:endParaRPr lang="en-US"/>
          </a:p>
        </p:txBody>
      </p:sp>
    </p:spTree>
    <p:extLst>
      <p:ext uri="{BB962C8B-B14F-4D97-AF65-F5344CB8AC3E}">
        <p14:creationId xmlns:p14="http://schemas.microsoft.com/office/powerpoint/2010/main" val="320195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F090355-5FEF-4FD5-BB07-08E844407D32}"/>
              </a:ext>
            </a:extLst>
          </p:cNvPr>
          <p:cNvSpPr>
            <a:spLocks noGrp="1"/>
          </p:cNvSpPr>
          <p:nvPr>
            <p:ph type="dt" sz="half" idx="10"/>
          </p:nvPr>
        </p:nvSpPr>
        <p:spPr/>
        <p:txBody>
          <a:bodyPr/>
          <a:lstStyle>
            <a:lvl1pPr>
              <a:defRPr/>
            </a:lvl1pPr>
          </a:lstStyle>
          <a:p>
            <a:pPr>
              <a:defRPr/>
            </a:pPr>
            <a:r>
              <a:rPr lang="en-US"/>
              <a:t>2/1/2021</a:t>
            </a:r>
          </a:p>
        </p:txBody>
      </p:sp>
      <p:sp>
        <p:nvSpPr>
          <p:cNvPr id="5" name="Footer Placeholder 4">
            <a:extLst>
              <a:ext uri="{FF2B5EF4-FFF2-40B4-BE49-F238E27FC236}">
                <a16:creationId xmlns:a16="http://schemas.microsoft.com/office/drawing/2014/main" id="{834C9272-297F-44FA-B478-6D02E406FCC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50CC2C9-7724-4AF5-B9DA-C3E472DEFE55}"/>
              </a:ext>
            </a:extLst>
          </p:cNvPr>
          <p:cNvSpPr>
            <a:spLocks noGrp="1"/>
          </p:cNvSpPr>
          <p:nvPr>
            <p:ph type="sldNum" sz="quarter" idx="12"/>
          </p:nvPr>
        </p:nvSpPr>
        <p:spPr/>
        <p:txBody>
          <a:bodyPr/>
          <a:lstStyle>
            <a:lvl1pPr>
              <a:defRPr/>
            </a:lvl1pPr>
          </a:lstStyle>
          <a:p>
            <a:pPr>
              <a:defRPr/>
            </a:pPr>
            <a:fld id="{231ABA30-5C07-4190-BB1A-CB854329E83E}" type="slidenum">
              <a:rPr lang="en-US"/>
              <a:pPr>
                <a:defRPr/>
              </a:pPr>
              <a:t>‹#›</a:t>
            </a:fld>
            <a:endParaRPr lang="en-US"/>
          </a:p>
        </p:txBody>
      </p:sp>
    </p:spTree>
    <p:extLst>
      <p:ext uri="{BB962C8B-B14F-4D97-AF65-F5344CB8AC3E}">
        <p14:creationId xmlns:p14="http://schemas.microsoft.com/office/powerpoint/2010/main" val="27633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DC30A7-4926-40A3-B3DC-AEB032458C85}"/>
              </a:ext>
            </a:extLst>
          </p:cNvPr>
          <p:cNvSpPr>
            <a:spLocks noGrp="1"/>
          </p:cNvSpPr>
          <p:nvPr>
            <p:ph type="dt" sz="half" idx="10"/>
          </p:nvPr>
        </p:nvSpPr>
        <p:spPr/>
        <p:txBody>
          <a:bodyPr/>
          <a:lstStyle>
            <a:lvl1pPr>
              <a:defRPr/>
            </a:lvl1pPr>
          </a:lstStyle>
          <a:p>
            <a:pPr>
              <a:defRPr/>
            </a:pPr>
            <a:r>
              <a:rPr lang="en-US"/>
              <a:t>2/1/2021</a:t>
            </a:r>
          </a:p>
        </p:txBody>
      </p:sp>
      <p:sp>
        <p:nvSpPr>
          <p:cNvPr id="6" name="Footer Placeholder 5">
            <a:extLst>
              <a:ext uri="{FF2B5EF4-FFF2-40B4-BE49-F238E27FC236}">
                <a16:creationId xmlns:a16="http://schemas.microsoft.com/office/drawing/2014/main" id="{07171E5B-7ACA-4D12-B9E7-E8687F49A02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B484153C-B741-4628-9750-A6B692D33AB1}"/>
              </a:ext>
            </a:extLst>
          </p:cNvPr>
          <p:cNvSpPr>
            <a:spLocks noGrp="1"/>
          </p:cNvSpPr>
          <p:nvPr>
            <p:ph type="sldNum" sz="quarter" idx="12"/>
          </p:nvPr>
        </p:nvSpPr>
        <p:spPr/>
        <p:txBody>
          <a:bodyPr/>
          <a:lstStyle>
            <a:lvl1pPr>
              <a:defRPr/>
            </a:lvl1pPr>
          </a:lstStyle>
          <a:p>
            <a:pPr>
              <a:defRPr/>
            </a:pPr>
            <a:fld id="{D6AB45EF-3B47-450B-BC67-DCDC7D68D2DF}" type="slidenum">
              <a:rPr lang="en-US"/>
              <a:pPr>
                <a:defRPr/>
              </a:pPr>
              <a:t>‹#›</a:t>
            </a:fld>
            <a:endParaRPr lang="en-US"/>
          </a:p>
        </p:txBody>
      </p:sp>
    </p:spTree>
    <p:extLst>
      <p:ext uri="{BB962C8B-B14F-4D97-AF65-F5344CB8AC3E}">
        <p14:creationId xmlns:p14="http://schemas.microsoft.com/office/powerpoint/2010/main" val="22354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FC1F6-C458-46F6-B0BD-38DC3620CE2A}"/>
              </a:ext>
            </a:extLst>
          </p:cNvPr>
          <p:cNvSpPr>
            <a:spLocks noGrp="1"/>
          </p:cNvSpPr>
          <p:nvPr>
            <p:ph type="dt" sz="half" idx="10"/>
          </p:nvPr>
        </p:nvSpPr>
        <p:spPr/>
        <p:txBody>
          <a:bodyPr/>
          <a:lstStyle>
            <a:lvl1pPr>
              <a:defRPr/>
            </a:lvl1pPr>
          </a:lstStyle>
          <a:p>
            <a:pPr>
              <a:defRPr/>
            </a:pPr>
            <a:r>
              <a:rPr lang="en-US"/>
              <a:t>2/1/2021</a:t>
            </a:r>
          </a:p>
        </p:txBody>
      </p:sp>
      <p:sp>
        <p:nvSpPr>
          <p:cNvPr id="8" name="Footer Placeholder 7">
            <a:extLst>
              <a:ext uri="{FF2B5EF4-FFF2-40B4-BE49-F238E27FC236}">
                <a16:creationId xmlns:a16="http://schemas.microsoft.com/office/drawing/2014/main" id="{91EE49FB-57EF-466C-A8A9-2F28FBFCCAF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9" name="Slide Number Placeholder 8">
            <a:extLst>
              <a:ext uri="{FF2B5EF4-FFF2-40B4-BE49-F238E27FC236}">
                <a16:creationId xmlns:a16="http://schemas.microsoft.com/office/drawing/2014/main" id="{8DE7D181-759B-49B8-A953-647A97935B68}"/>
              </a:ext>
            </a:extLst>
          </p:cNvPr>
          <p:cNvSpPr>
            <a:spLocks noGrp="1"/>
          </p:cNvSpPr>
          <p:nvPr>
            <p:ph type="sldNum" sz="quarter" idx="12"/>
          </p:nvPr>
        </p:nvSpPr>
        <p:spPr/>
        <p:txBody>
          <a:bodyPr/>
          <a:lstStyle>
            <a:lvl1pPr>
              <a:defRPr/>
            </a:lvl1pPr>
          </a:lstStyle>
          <a:p>
            <a:pPr>
              <a:defRPr/>
            </a:pPr>
            <a:fld id="{1414A348-CE91-4292-9AB0-F99CB4CD1B25}" type="slidenum">
              <a:rPr lang="en-US"/>
              <a:pPr>
                <a:defRPr/>
              </a:pPr>
              <a:t>‹#›</a:t>
            </a:fld>
            <a:endParaRPr lang="en-US"/>
          </a:p>
        </p:txBody>
      </p:sp>
    </p:spTree>
    <p:extLst>
      <p:ext uri="{BB962C8B-B14F-4D97-AF65-F5344CB8AC3E}">
        <p14:creationId xmlns:p14="http://schemas.microsoft.com/office/powerpoint/2010/main" val="336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E90BEF-6253-4D72-8553-3D34C72D4070}"/>
              </a:ext>
            </a:extLst>
          </p:cNvPr>
          <p:cNvSpPr>
            <a:spLocks noGrp="1"/>
          </p:cNvSpPr>
          <p:nvPr>
            <p:ph type="dt" sz="half" idx="10"/>
          </p:nvPr>
        </p:nvSpPr>
        <p:spPr/>
        <p:txBody>
          <a:bodyPr/>
          <a:lstStyle>
            <a:lvl1pPr>
              <a:defRPr/>
            </a:lvl1pPr>
          </a:lstStyle>
          <a:p>
            <a:pPr>
              <a:defRPr/>
            </a:pPr>
            <a:r>
              <a:rPr lang="en-US"/>
              <a:t>2/1/2021</a:t>
            </a:r>
          </a:p>
        </p:txBody>
      </p:sp>
      <p:sp>
        <p:nvSpPr>
          <p:cNvPr id="4" name="Footer Placeholder 3">
            <a:extLst>
              <a:ext uri="{FF2B5EF4-FFF2-40B4-BE49-F238E27FC236}">
                <a16:creationId xmlns:a16="http://schemas.microsoft.com/office/drawing/2014/main" id="{5754D8E0-D346-419B-A9B5-A7B5A9C4BD93}"/>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A124A60E-F033-46F8-B461-915F241DB2BD}"/>
              </a:ext>
            </a:extLst>
          </p:cNvPr>
          <p:cNvSpPr>
            <a:spLocks noGrp="1"/>
          </p:cNvSpPr>
          <p:nvPr>
            <p:ph type="sldNum" sz="quarter" idx="12"/>
          </p:nvPr>
        </p:nvSpPr>
        <p:spPr/>
        <p:txBody>
          <a:bodyPr/>
          <a:lstStyle>
            <a:lvl1pPr>
              <a:defRPr/>
            </a:lvl1pPr>
          </a:lstStyle>
          <a:p>
            <a:pPr>
              <a:defRPr/>
            </a:pPr>
            <a:fld id="{94D6E141-97F8-4B3F-847A-A8137189DD69}" type="slidenum">
              <a:rPr lang="en-US"/>
              <a:pPr>
                <a:defRPr/>
              </a:pPr>
              <a:t>‹#›</a:t>
            </a:fld>
            <a:endParaRPr lang="en-US"/>
          </a:p>
        </p:txBody>
      </p:sp>
    </p:spTree>
    <p:extLst>
      <p:ext uri="{BB962C8B-B14F-4D97-AF65-F5344CB8AC3E}">
        <p14:creationId xmlns:p14="http://schemas.microsoft.com/office/powerpoint/2010/main" val="151631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C7691-5F7E-46F5-A49D-15FBE797D482}"/>
              </a:ext>
            </a:extLst>
          </p:cNvPr>
          <p:cNvSpPr>
            <a:spLocks noGrp="1"/>
          </p:cNvSpPr>
          <p:nvPr>
            <p:ph type="dt" sz="half" idx="10"/>
          </p:nvPr>
        </p:nvSpPr>
        <p:spPr/>
        <p:txBody>
          <a:bodyPr/>
          <a:lstStyle>
            <a:lvl1pPr>
              <a:defRPr/>
            </a:lvl1pPr>
          </a:lstStyle>
          <a:p>
            <a:pPr>
              <a:defRPr/>
            </a:pPr>
            <a:r>
              <a:rPr lang="en-US"/>
              <a:t>2/1/2021</a:t>
            </a:r>
          </a:p>
        </p:txBody>
      </p:sp>
      <p:sp>
        <p:nvSpPr>
          <p:cNvPr id="3" name="Footer Placeholder 2">
            <a:extLst>
              <a:ext uri="{FF2B5EF4-FFF2-40B4-BE49-F238E27FC236}">
                <a16:creationId xmlns:a16="http://schemas.microsoft.com/office/drawing/2014/main" id="{34AFD8DA-3FCD-4194-BB65-ED1ADB1BBEE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9520564-0793-46A9-A4F5-CD6CFA389BB1}"/>
              </a:ext>
            </a:extLst>
          </p:cNvPr>
          <p:cNvSpPr>
            <a:spLocks noGrp="1"/>
          </p:cNvSpPr>
          <p:nvPr>
            <p:ph type="sldNum" sz="quarter" idx="12"/>
          </p:nvPr>
        </p:nvSpPr>
        <p:spPr/>
        <p:txBody>
          <a:bodyPr/>
          <a:lstStyle>
            <a:lvl1pPr>
              <a:defRPr/>
            </a:lvl1pPr>
          </a:lstStyle>
          <a:p>
            <a:pPr>
              <a:defRPr/>
            </a:pPr>
            <a:fld id="{76EE10A9-468F-43A0-AA1F-444D5252CD82}" type="slidenum">
              <a:rPr lang="en-US"/>
              <a:pPr>
                <a:defRPr/>
              </a:pPr>
              <a:t>‹#›</a:t>
            </a:fld>
            <a:endParaRPr lang="en-US"/>
          </a:p>
        </p:txBody>
      </p:sp>
    </p:spTree>
    <p:extLst>
      <p:ext uri="{BB962C8B-B14F-4D97-AF65-F5344CB8AC3E}">
        <p14:creationId xmlns:p14="http://schemas.microsoft.com/office/powerpoint/2010/main" val="101520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271DE60-975A-4778-9583-C8700479AF06}"/>
              </a:ext>
            </a:extLst>
          </p:cNvPr>
          <p:cNvSpPr>
            <a:spLocks noGrp="1"/>
          </p:cNvSpPr>
          <p:nvPr>
            <p:ph type="dt" sz="half" idx="10"/>
          </p:nvPr>
        </p:nvSpPr>
        <p:spPr/>
        <p:txBody>
          <a:bodyPr/>
          <a:lstStyle>
            <a:lvl1pPr>
              <a:defRPr/>
            </a:lvl1pPr>
          </a:lstStyle>
          <a:p>
            <a:pPr>
              <a:defRPr/>
            </a:pPr>
            <a:r>
              <a:rPr lang="en-US"/>
              <a:t>2/1/2021</a:t>
            </a:r>
          </a:p>
        </p:txBody>
      </p:sp>
      <p:sp>
        <p:nvSpPr>
          <p:cNvPr id="6" name="Footer Placeholder 5">
            <a:extLst>
              <a:ext uri="{FF2B5EF4-FFF2-40B4-BE49-F238E27FC236}">
                <a16:creationId xmlns:a16="http://schemas.microsoft.com/office/drawing/2014/main" id="{A6806BDB-F234-47E6-A3EE-5A34D34D1F68}"/>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5060F21-1145-4032-9BA5-A50FAE79DEE4}"/>
              </a:ext>
            </a:extLst>
          </p:cNvPr>
          <p:cNvSpPr>
            <a:spLocks noGrp="1"/>
          </p:cNvSpPr>
          <p:nvPr>
            <p:ph type="sldNum" sz="quarter" idx="12"/>
          </p:nvPr>
        </p:nvSpPr>
        <p:spPr/>
        <p:txBody>
          <a:bodyPr/>
          <a:lstStyle>
            <a:lvl1pPr>
              <a:defRPr/>
            </a:lvl1pPr>
          </a:lstStyle>
          <a:p>
            <a:pPr>
              <a:defRPr/>
            </a:pPr>
            <a:fld id="{5C66CDED-EC16-4D05-BE8C-F537553C03AA}" type="slidenum">
              <a:rPr lang="en-US"/>
              <a:pPr>
                <a:defRPr/>
              </a:pPr>
              <a:t>‹#›</a:t>
            </a:fld>
            <a:endParaRPr lang="en-US"/>
          </a:p>
        </p:txBody>
      </p:sp>
    </p:spTree>
    <p:extLst>
      <p:ext uri="{BB962C8B-B14F-4D97-AF65-F5344CB8AC3E}">
        <p14:creationId xmlns:p14="http://schemas.microsoft.com/office/powerpoint/2010/main" val="23563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B30DA54-A986-4935-BD72-340598F0C789}"/>
              </a:ext>
            </a:extLst>
          </p:cNvPr>
          <p:cNvSpPr>
            <a:spLocks noGrp="1"/>
          </p:cNvSpPr>
          <p:nvPr>
            <p:ph type="dt" sz="half" idx="10"/>
          </p:nvPr>
        </p:nvSpPr>
        <p:spPr/>
        <p:txBody>
          <a:bodyPr/>
          <a:lstStyle>
            <a:lvl1pPr>
              <a:defRPr/>
            </a:lvl1pPr>
          </a:lstStyle>
          <a:p>
            <a:pPr>
              <a:defRPr/>
            </a:pPr>
            <a:r>
              <a:rPr lang="en-US"/>
              <a:t>2/1/2021</a:t>
            </a:r>
          </a:p>
        </p:txBody>
      </p:sp>
      <p:sp>
        <p:nvSpPr>
          <p:cNvPr id="6" name="Footer Placeholder 5">
            <a:extLst>
              <a:ext uri="{FF2B5EF4-FFF2-40B4-BE49-F238E27FC236}">
                <a16:creationId xmlns:a16="http://schemas.microsoft.com/office/drawing/2014/main" id="{A0E136B6-70C4-4FD1-9FC9-C5CFEFAD9C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3FA293E0-3E30-4489-9664-EBC7CF187B22}"/>
              </a:ext>
            </a:extLst>
          </p:cNvPr>
          <p:cNvSpPr>
            <a:spLocks noGrp="1"/>
          </p:cNvSpPr>
          <p:nvPr>
            <p:ph type="sldNum" sz="quarter" idx="12"/>
          </p:nvPr>
        </p:nvSpPr>
        <p:spPr/>
        <p:txBody>
          <a:bodyPr/>
          <a:lstStyle>
            <a:lvl1pPr>
              <a:defRPr/>
            </a:lvl1pPr>
          </a:lstStyle>
          <a:p>
            <a:pPr>
              <a:defRPr/>
            </a:pPr>
            <a:fld id="{51706FC9-E9D5-4381-B73B-9601D9E38A4E}" type="slidenum">
              <a:rPr lang="en-US"/>
              <a:pPr>
                <a:defRPr/>
              </a:pPr>
              <a:t>‹#›</a:t>
            </a:fld>
            <a:endParaRPr lang="en-US"/>
          </a:p>
        </p:txBody>
      </p:sp>
    </p:spTree>
    <p:extLst>
      <p:ext uri="{BB962C8B-B14F-4D97-AF65-F5344CB8AC3E}">
        <p14:creationId xmlns:p14="http://schemas.microsoft.com/office/powerpoint/2010/main" val="422877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D0634-2613-4488-A360-18E5D37B41DB}"/>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80C930-2D4E-47AF-965A-C2E890EFEC09}"/>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 Third Level</a:t>
            </a:r>
          </a:p>
        </p:txBody>
      </p:sp>
      <p:grpSp>
        <p:nvGrpSpPr>
          <p:cNvPr id="1028" name="Group 16">
            <a:extLst>
              <a:ext uri="{FF2B5EF4-FFF2-40B4-BE49-F238E27FC236}">
                <a16:creationId xmlns:a16="http://schemas.microsoft.com/office/drawing/2014/main" id="{FBB0EDC6-3D2F-4E03-A555-AB7EDCE0457F}"/>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AFD96532-8723-40E0-8AD8-26F391284255}"/>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18">
              <a:extLst>
                <a:ext uri="{FF2B5EF4-FFF2-40B4-BE49-F238E27FC236}">
                  <a16:creationId xmlns:a16="http://schemas.microsoft.com/office/drawing/2014/main" id="{E8B966A8-337D-4FF1-A4E2-D44F3A0D7407}"/>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Footer Placeholder 1">
            <a:extLst>
              <a:ext uri="{FF2B5EF4-FFF2-40B4-BE49-F238E27FC236}">
                <a16:creationId xmlns:a16="http://schemas.microsoft.com/office/drawing/2014/main" id="{B7C16EC6-558C-4173-89B4-4706DB978F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smtClean="0">
                <a:solidFill>
                  <a:schemeClr val="tx1">
                    <a:tint val="75000"/>
                  </a:schemeClr>
                </a:solidFill>
                <a:latin typeface="Arial" charset="0"/>
                <a:ea typeface="ＭＳ Ｐゴシック" charset="-128"/>
              </a:defRPr>
            </a:lvl1pPr>
          </a:lstStyle>
          <a:p>
            <a:pPr>
              <a:defRPr/>
            </a:pPr>
            <a:r>
              <a:rPr lang="en-US"/>
              <a:t>Introduction to Data Mining, 2</a:t>
            </a:r>
            <a:r>
              <a:rPr lang="en-US" baseline="30000"/>
              <a:t>nd</a:t>
            </a:r>
            <a:r>
              <a:rPr lang="en-US"/>
              <a:t> Edition</a:t>
            </a:r>
          </a:p>
        </p:txBody>
      </p:sp>
      <p:sp>
        <p:nvSpPr>
          <p:cNvPr id="3" name="Slide Number Placeholder 2">
            <a:extLst>
              <a:ext uri="{FF2B5EF4-FFF2-40B4-BE49-F238E27FC236}">
                <a16:creationId xmlns:a16="http://schemas.microsoft.com/office/drawing/2014/main" id="{266506A4-A838-434C-ABAB-02288EF9B8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charset="0"/>
                <a:ea typeface="ＭＳ Ｐゴシック" charset="-128"/>
              </a:defRPr>
            </a:lvl1pPr>
          </a:lstStyle>
          <a:p>
            <a:pPr>
              <a:defRPr/>
            </a:pPr>
            <a:fld id="{91B2CA85-76FB-495C-84FC-037B18CA4329}" type="slidenum">
              <a:rPr lang="en-US"/>
              <a:pPr>
                <a:defRPr/>
              </a:pPr>
              <a:t>‹#›</a:t>
            </a:fld>
            <a:endParaRPr lang="en-US"/>
          </a:p>
        </p:txBody>
      </p:sp>
      <p:sp>
        <p:nvSpPr>
          <p:cNvPr id="4" name="Date Placeholder 3">
            <a:extLst>
              <a:ext uri="{FF2B5EF4-FFF2-40B4-BE49-F238E27FC236}">
                <a16:creationId xmlns:a16="http://schemas.microsoft.com/office/drawing/2014/main" id="{B2DA8829-4BBA-4BC4-A745-E82BE7DD165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ea typeface="ＭＳ Ｐゴシック" charset="-128"/>
              </a:defRPr>
            </a:lvl1pPr>
          </a:lstStyle>
          <a:p>
            <a:pPr>
              <a:defRPr/>
            </a:pPr>
            <a:r>
              <a:rPr lang="en-US"/>
              <a:t>2/1/2021</a:t>
            </a: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84"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0.bin"/><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1.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3.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5.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7.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14.xml"/><Relationship Id="rId6" Type="http://schemas.openxmlformats.org/officeDocument/2006/relationships/oleObject" Target="../embeddings/oleObject21.bin"/><Relationship Id="rId5" Type="http://schemas.openxmlformats.org/officeDocument/2006/relationships/image" Target="../media/image13.e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22.bin"/><Relationship Id="rId1" Type="http://schemas.openxmlformats.org/officeDocument/2006/relationships/slideLayout" Target="../slideLayouts/slideLayout14.xml"/><Relationship Id="rId6" Type="http://schemas.openxmlformats.org/officeDocument/2006/relationships/oleObject" Target="../embeddings/oleObject24.bin"/><Relationship Id="rId5" Type="http://schemas.openxmlformats.org/officeDocument/2006/relationships/image" Target="../media/image16.e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5" Type="http://schemas.openxmlformats.org/officeDocument/2006/relationships/image" Target="../media/image29.wmf"/><Relationship Id="rId10" Type="http://schemas.openxmlformats.org/officeDocument/2006/relationships/image" Target="../media/image38.png"/><Relationship Id="rId4" Type="http://schemas.openxmlformats.org/officeDocument/2006/relationships/oleObject" Target="../embeddings/oleObject35.bin"/><Relationship Id="rId9" Type="http://schemas.openxmlformats.org/officeDocument/2006/relationships/image" Target="../media/image31.wmf"/></Relationships>
</file>

<file path=ppt/slides/_rels/slide34.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8.bin"/><Relationship Id="rId1" Type="http://schemas.openxmlformats.org/officeDocument/2006/relationships/slideLayout" Target="../slideLayouts/slideLayout6.xml"/><Relationship Id="rId6" Type="http://schemas.openxmlformats.org/officeDocument/2006/relationships/oleObject" Target="../embeddings/oleObject40.bin"/><Relationship Id="rId5" Type="http://schemas.openxmlformats.org/officeDocument/2006/relationships/image" Target="../media/image33.wmf"/><Relationship Id="rId4" Type="http://schemas.openxmlformats.org/officeDocument/2006/relationships/oleObject" Target="../embeddings/oleObject39.bin"/></Relationships>
</file>

<file path=ppt/slides/_rels/slide3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41.bin"/><Relationship Id="rId1" Type="http://schemas.openxmlformats.org/officeDocument/2006/relationships/slideLayout" Target="../slideLayouts/slideLayout15.xml"/><Relationship Id="rId5" Type="http://schemas.openxmlformats.org/officeDocument/2006/relationships/image" Target="../media/image36.wmf"/><Relationship Id="rId4" Type="http://schemas.openxmlformats.org/officeDocument/2006/relationships/oleObject" Target="../embeddings/oleObject42.bin"/></Relationships>
</file>

<file path=ppt/slides/_rels/slide3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12.bin"/><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0.emf"/><Relationship Id="rId7" Type="http://schemas.openxmlformats.org/officeDocument/2006/relationships/image" Target="../media/image42.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41.emf"/><Relationship Id="rId4" Type="http://schemas.openxmlformats.org/officeDocument/2006/relationships/oleObject" Target="../embeddings/oleObject44.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3.emf"/></Relationships>
</file>

<file path=ppt/slides/_rels/slide46.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49.bin"/><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52.bin"/><Relationship Id="rId1" Type="http://schemas.openxmlformats.org/officeDocument/2006/relationships/slideLayout" Target="../slideLayouts/slideLayout6.xml"/><Relationship Id="rId6" Type="http://schemas.openxmlformats.org/officeDocument/2006/relationships/oleObject" Target="../embeddings/oleObject54.bin"/><Relationship Id="rId5" Type="http://schemas.openxmlformats.org/officeDocument/2006/relationships/image" Target="../media/image33.wmf"/><Relationship Id="rId4" Type="http://schemas.openxmlformats.org/officeDocument/2006/relationships/oleObject" Target="../embeddings/oleObject53.bin"/></Relationships>
</file>

<file path=ppt/slides/_rels/slide5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oleObject" Target="../embeddings/oleObject56.bin"/><Relationship Id="rId7" Type="http://schemas.openxmlformats.org/officeDocument/2006/relationships/oleObject" Target="../embeddings/oleObject58.bin"/><Relationship Id="rId2" Type="http://schemas.openxmlformats.org/officeDocument/2006/relationships/image" Target="../media/image61.png"/><Relationship Id="rId1" Type="http://schemas.openxmlformats.org/officeDocument/2006/relationships/slideLayout" Target="../slideLayouts/slideLayout15.xml"/><Relationship Id="rId6" Type="http://schemas.openxmlformats.org/officeDocument/2006/relationships/image" Target="../media/image41.emf"/><Relationship Id="rId5" Type="http://schemas.openxmlformats.org/officeDocument/2006/relationships/oleObject" Target="../embeddings/oleObject57.bin"/><Relationship Id="rId4" Type="http://schemas.openxmlformats.org/officeDocument/2006/relationships/image" Target="../media/image40.emf"/><Relationship Id="rId9" Type="http://schemas.openxmlformats.org/officeDocument/2006/relationships/image" Target="../media/image62.png"/></Relationships>
</file>

<file path=ppt/slides/_rels/slide5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59.bin"/><Relationship Id="rId1" Type="http://schemas.openxmlformats.org/officeDocument/2006/relationships/slideLayout" Target="../slideLayouts/slideLayout6.xml"/><Relationship Id="rId6" Type="http://schemas.openxmlformats.org/officeDocument/2006/relationships/oleObject" Target="../embeddings/oleObject61.bin"/><Relationship Id="rId5" Type="http://schemas.openxmlformats.org/officeDocument/2006/relationships/image" Target="../media/image33.wmf"/><Relationship Id="rId4" Type="http://schemas.openxmlformats.org/officeDocument/2006/relationships/oleObject" Target="../embeddings/oleObject60.bin"/></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F3285F-F532-4C69-95A5-0DFDA2E19AC4}"/>
              </a:ext>
            </a:extLst>
          </p:cNvPr>
          <p:cNvSpPr>
            <a:spLocks noGrp="1" noChangeArrowheads="1"/>
          </p:cNvSpPr>
          <p:nvPr>
            <p:ph type="title"/>
          </p:nvPr>
        </p:nvSpPr>
        <p:spPr>
          <a:xfrm>
            <a:off x="228600" y="609600"/>
            <a:ext cx="8763000" cy="838200"/>
          </a:xfrm>
        </p:spPr>
        <p:txBody>
          <a:bodyPr/>
          <a:lstStyle/>
          <a:p>
            <a:pPr algn="ctr">
              <a:defRPr/>
            </a:pPr>
            <a:r>
              <a:rPr lang="en-US">
                <a:cs typeface="+mj-cs"/>
              </a:rPr>
              <a:t>Data Mining </a:t>
            </a:r>
            <a:br>
              <a:rPr lang="en-US">
                <a:cs typeface="+mj-cs"/>
              </a:rPr>
            </a:br>
            <a:r>
              <a:rPr lang="en-US">
                <a:cs typeface="+mj-cs"/>
              </a:rPr>
              <a:t>Classification: Basic Concepts and Techniques</a:t>
            </a:r>
            <a:endParaRPr lang="en-US" sz="2800">
              <a:cs typeface="+mj-cs"/>
            </a:endParaRPr>
          </a:p>
        </p:txBody>
      </p:sp>
      <p:sp>
        <p:nvSpPr>
          <p:cNvPr id="4098" name="Rectangle 3">
            <a:extLst>
              <a:ext uri="{FF2B5EF4-FFF2-40B4-BE49-F238E27FC236}">
                <a16:creationId xmlns:a16="http://schemas.microsoft.com/office/drawing/2014/main" id="{017A54E0-3AFD-4279-BB59-91186E9BF1B5}"/>
              </a:ext>
            </a:extLst>
          </p:cNvPr>
          <p:cNvSpPr>
            <a:spLocks noChangeArrowheads="1"/>
          </p:cNvSpPr>
          <p:nvPr/>
        </p:nvSpPr>
        <p:spPr bwMode="auto">
          <a:xfrm>
            <a:off x="381000" y="1949450"/>
            <a:ext cx="8153400" cy="381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dirty="0"/>
              <a:t>Lecture Notes for Chapter 6</a:t>
            </a:r>
          </a:p>
          <a:p>
            <a:pPr algn="ctr" eaLnBrk="1" hangingPunct="1">
              <a:spcBef>
                <a:spcPct val="20000"/>
              </a:spcBef>
              <a:spcAft>
                <a:spcPct val="0"/>
              </a:spcAft>
              <a:buClr>
                <a:schemeClr val="folHlink"/>
              </a:buClr>
              <a:buSzPct val="60000"/>
              <a:buFont typeface="Wingdings" panose="05000000000000000000" pitchFamily="2" charset="2"/>
              <a:buNone/>
            </a:pPr>
            <a:endParaRPr lang="en-US" altLang="en-US" sz="3200" b="0" dirty="0"/>
          </a:p>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dirty="0"/>
              <a:t>Introduction to Data Mining, 2</a:t>
            </a:r>
            <a:r>
              <a:rPr lang="en-US" altLang="en-US" sz="3200" b="0" baseline="30000" dirty="0"/>
              <a:t>nd</a:t>
            </a:r>
            <a:r>
              <a:rPr lang="en-US" altLang="en-US" sz="3200" b="0" dirty="0"/>
              <a:t> Edition</a:t>
            </a:r>
          </a:p>
          <a:p>
            <a:pPr algn="ctr" eaLnBrk="1" hangingPunct="1">
              <a:spcBef>
                <a:spcPct val="20000"/>
              </a:spcBef>
              <a:spcAft>
                <a:spcPct val="0"/>
              </a:spcAft>
              <a:buClr>
                <a:schemeClr val="folHlink"/>
              </a:buClr>
              <a:buSzPct val="60000"/>
              <a:buFont typeface="Wingdings" panose="05000000000000000000" pitchFamily="2" charset="2"/>
              <a:buNone/>
            </a:pPr>
            <a:r>
              <a:rPr lang="en-US" altLang="en-US" b="0" dirty="0"/>
              <a:t>by</a:t>
            </a:r>
          </a:p>
          <a:p>
            <a:pPr algn="ctr" eaLnBrk="1" hangingPunct="1">
              <a:spcBef>
                <a:spcPct val="20000"/>
              </a:spcBef>
              <a:spcAft>
                <a:spcPct val="0"/>
              </a:spcAft>
              <a:buClr>
                <a:schemeClr val="folHlink"/>
              </a:buClr>
              <a:buSzPct val="60000"/>
              <a:buFont typeface="Wingdings" panose="05000000000000000000" pitchFamily="2" charset="2"/>
              <a:buNone/>
            </a:pPr>
            <a:r>
              <a:rPr lang="en-US" altLang="en-US" b="0" dirty="0"/>
              <a:t>Tan, Steinbach, </a:t>
            </a:r>
            <a:r>
              <a:rPr lang="en-US" altLang="en-US" b="0" dirty="0" err="1"/>
              <a:t>Karpatne</a:t>
            </a:r>
            <a:r>
              <a:rPr lang="en-US" altLang="en-US" b="0" dirty="0"/>
              <a:t>, Kumar</a:t>
            </a:r>
          </a:p>
          <a:p>
            <a:pPr algn="ctr">
              <a:spcBef>
                <a:spcPct val="0"/>
              </a:spcBef>
              <a:spcAft>
                <a:spcPct val="0"/>
              </a:spcAft>
              <a:buClrTx/>
              <a:buSzTx/>
              <a:buFontTx/>
              <a:buNone/>
            </a:pPr>
            <a:endParaRPr lang="en-US" altLang="en-US" sz="1600" b="0" dirty="0"/>
          </a:p>
          <a:p>
            <a:pPr algn="ctr">
              <a:spcBef>
                <a:spcPct val="0"/>
              </a:spcBef>
              <a:spcAft>
                <a:spcPct val="0"/>
              </a:spcAft>
              <a:buClrTx/>
              <a:buSzTx/>
              <a:buFontTx/>
              <a:buNone/>
            </a:pPr>
            <a:endParaRPr lang="en-US" altLang="en-US" sz="1600" b="0" dirty="0"/>
          </a:p>
          <a:p>
            <a:pPr algn="ctr">
              <a:spcBef>
                <a:spcPct val="0"/>
              </a:spcBef>
              <a:spcAft>
                <a:spcPct val="0"/>
              </a:spcAft>
              <a:buClrTx/>
              <a:buSzTx/>
              <a:buFontTx/>
              <a:buNone/>
            </a:pPr>
            <a:endParaRPr lang="en-US" altLang="en-US" sz="1600" b="0" dirty="0"/>
          </a:p>
          <a:p>
            <a:pPr>
              <a:spcBef>
                <a:spcPct val="0"/>
              </a:spcBef>
              <a:spcAft>
                <a:spcPct val="0"/>
              </a:spcAft>
              <a:buClrTx/>
              <a:buSzTx/>
              <a:buFontTx/>
              <a:buNone/>
            </a:pPr>
            <a:endParaRPr lang="en-US" altLang="en-US" sz="2000" b="0" dirty="0"/>
          </a:p>
        </p:txBody>
      </p:sp>
      <p:grpSp>
        <p:nvGrpSpPr>
          <p:cNvPr id="4099" name="Group 7">
            <a:extLst>
              <a:ext uri="{FF2B5EF4-FFF2-40B4-BE49-F238E27FC236}">
                <a16:creationId xmlns:a16="http://schemas.microsoft.com/office/drawing/2014/main" id="{FA339C1D-8655-4C1E-BA2A-43370A6D9232}"/>
              </a:ext>
            </a:extLst>
          </p:cNvPr>
          <p:cNvGrpSpPr>
            <a:grpSpLocks/>
          </p:cNvGrpSpPr>
          <p:nvPr/>
        </p:nvGrpSpPr>
        <p:grpSpPr bwMode="auto">
          <a:xfrm>
            <a:off x="304800" y="1447800"/>
            <a:ext cx="8534400" cy="152400"/>
            <a:chOff x="264" y="788"/>
            <a:chExt cx="5232" cy="124"/>
          </a:xfrm>
        </p:grpSpPr>
        <p:sp>
          <p:nvSpPr>
            <p:cNvPr id="4103" name="Rectangle 8">
              <a:extLst>
                <a:ext uri="{FF2B5EF4-FFF2-40B4-BE49-F238E27FC236}">
                  <a16:creationId xmlns:a16="http://schemas.microsoft.com/office/drawing/2014/main" id="{F3DCE9BF-8C6D-48E2-B368-2E45A8C2BA56}"/>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104" name="Rectangle 9">
              <a:extLst>
                <a:ext uri="{FF2B5EF4-FFF2-40B4-BE49-F238E27FC236}">
                  <a16:creationId xmlns:a16="http://schemas.microsoft.com/office/drawing/2014/main" id="{53F9E187-85FC-45F6-940D-715D4E8A4B7A}"/>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grpSp>
      <p:sp>
        <p:nvSpPr>
          <p:cNvPr id="2" name="Date Placeholder 1">
            <a:extLst>
              <a:ext uri="{FF2B5EF4-FFF2-40B4-BE49-F238E27FC236}">
                <a16:creationId xmlns:a16="http://schemas.microsoft.com/office/drawing/2014/main" id="{1631050B-5B97-4A44-AE00-4839CE3932CB}"/>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03296A76-0A06-4DED-8B91-B0EE654D141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AE075DD6-4672-4F62-BD9E-D41CCA69ADE7}"/>
              </a:ext>
            </a:extLst>
          </p:cNvPr>
          <p:cNvSpPr>
            <a:spLocks noGrp="1"/>
          </p:cNvSpPr>
          <p:nvPr>
            <p:ph type="sldNum" sz="quarter" idx="12"/>
          </p:nvPr>
        </p:nvSpPr>
        <p:spPr/>
        <p:txBody>
          <a:bodyPr/>
          <a:lstStyle/>
          <a:p>
            <a:pPr>
              <a:defRPr/>
            </a:pPr>
            <a:fld id="{01DB5FB9-BC54-407B-B625-9BB964FB1D22}"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189845-0FAC-4C8A-9572-31A23A8AE50B}"/>
              </a:ext>
            </a:extLst>
          </p:cNvPr>
          <p:cNvSpPr>
            <a:spLocks noGrp="1" noChangeArrowheads="1"/>
          </p:cNvSpPr>
          <p:nvPr>
            <p:ph type="title"/>
          </p:nvPr>
        </p:nvSpPr>
        <p:spPr/>
        <p:txBody>
          <a:bodyPr/>
          <a:lstStyle/>
          <a:p>
            <a:pPr>
              <a:defRPr/>
            </a:pPr>
            <a:r>
              <a:rPr lang="en-US">
                <a:cs typeface="+mj-cs"/>
              </a:rPr>
              <a:t>Apply Model to Test Data</a:t>
            </a:r>
          </a:p>
        </p:txBody>
      </p:sp>
      <p:sp>
        <p:nvSpPr>
          <p:cNvPr id="16386" name="Line 3">
            <a:extLst>
              <a:ext uri="{FF2B5EF4-FFF2-40B4-BE49-F238E27FC236}">
                <a16:creationId xmlns:a16="http://schemas.microsoft.com/office/drawing/2014/main" id="{6654FDA8-72F4-4D9E-B29D-6F727DBFDD1F}"/>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7" name="Line 4">
            <a:extLst>
              <a:ext uri="{FF2B5EF4-FFF2-40B4-BE49-F238E27FC236}">
                <a16:creationId xmlns:a16="http://schemas.microsoft.com/office/drawing/2014/main" id="{44368EF9-2C0E-455C-A6F3-CCF0895561E9}"/>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Line 5">
            <a:extLst>
              <a:ext uri="{FF2B5EF4-FFF2-40B4-BE49-F238E27FC236}">
                <a16:creationId xmlns:a16="http://schemas.microsoft.com/office/drawing/2014/main" id="{C631A44B-603B-4521-8C36-20C85C885C8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9" name="Line 6">
            <a:extLst>
              <a:ext uri="{FF2B5EF4-FFF2-40B4-BE49-F238E27FC236}">
                <a16:creationId xmlns:a16="http://schemas.microsoft.com/office/drawing/2014/main" id="{0DAFE3D3-63CA-44B4-AE2B-82F420AA585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7">
            <a:extLst>
              <a:ext uri="{FF2B5EF4-FFF2-40B4-BE49-F238E27FC236}">
                <a16:creationId xmlns:a16="http://schemas.microsoft.com/office/drawing/2014/main" id="{3F74804A-7A96-4B96-87E2-09A4D26F66B5}"/>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8">
            <a:extLst>
              <a:ext uri="{FF2B5EF4-FFF2-40B4-BE49-F238E27FC236}">
                <a16:creationId xmlns:a16="http://schemas.microsoft.com/office/drawing/2014/main" id="{AC8075D9-C9A2-48B5-BCB4-2D4791F51F9B}"/>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10">
            <a:extLst>
              <a:ext uri="{FF2B5EF4-FFF2-40B4-BE49-F238E27FC236}">
                <a16:creationId xmlns:a16="http://schemas.microsoft.com/office/drawing/2014/main" id="{FAB0D765-6F13-48B0-B577-41CBA0636DE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6393" name="Text Box 11">
            <a:extLst>
              <a:ext uri="{FF2B5EF4-FFF2-40B4-BE49-F238E27FC236}">
                <a16:creationId xmlns:a16="http://schemas.microsoft.com/office/drawing/2014/main" id="{E0C25DCC-6325-43C2-8087-9B8F569C2B49}"/>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6394" name="AutoShape 12">
            <a:extLst>
              <a:ext uri="{FF2B5EF4-FFF2-40B4-BE49-F238E27FC236}">
                <a16:creationId xmlns:a16="http://schemas.microsoft.com/office/drawing/2014/main" id="{468DE7B0-FDD7-42CC-ADC9-86D382BACEE1}"/>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5" name="Text Box 13">
            <a:extLst>
              <a:ext uri="{FF2B5EF4-FFF2-40B4-BE49-F238E27FC236}">
                <a16:creationId xmlns:a16="http://schemas.microsoft.com/office/drawing/2014/main" id="{DABC81D7-2103-4EA9-9306-8BDB3DF0E04A}"/>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6396" name="AutoShape 14">
            <a:extLst>
              <a:ext uri="{FF2B5EF4-FFF2-40B4-BE49-F238E27FC236}">
                <a16:creationId xmlns:a16="http://schemas.microsoft.com/office/drawing/2014/main" id="{946D1A10-755F-4542-807A-00A40EE7C027}"/>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7" name="Text Box 15">
            <a:extLst>
              <a:ext uri="{FF2B5EF4-FFF2-40B4-BE49-F238E27FC236}">
                <a16:creationId xmlns:a16="http://schemas.microsoft.com/office/drawing/2014/main" id="{3070DA6E-BD1C-450C-99ED-2E2433E8F1F4}"/>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398" name="AutoShape 16">
            <a:extLst>
              <a:ext uri="{FF2B5EF4-FFF2-40B4-BE49-F238E27FC236}">
                <a16:creationId xmlns:a16="http://schemas.microsoft.com/office/drawing/2014/main" id="{7BA13988-E217-467B-BE7D-6D9BB058EF1C}"/>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9" name="Text Box 17">
            <a:extLst>
              <a:ext uri="{FF2B5EF4-FFF2-40B4-BE49-F238E27FC236}">
                <a16:creationId xmlns:a16="http://schemas.microsoft.com/office/drawing/2014/main" id="{88775961-4A12-4FE2-9D8F-C980F1D56036}"/>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6400" name="AutoShape 18">
            <a:extLst>
              <a:ext uri="{FF2B5EF4-FFF2-40B4-BE49-F238E27FC236}">
                <a16:creationId xmlns:a16="http://schemas.microsoft.com/office/drawing/2014/main" id="{7C14FA3E-B966-49C0-9A59-A3B9258325C7}"/>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401" name="Text Box 19">
            <a:extLst>
              <a:ext uri="{FF2B5EF4-FFF2-40B4-BE49-F238E27FC236}">
                <a16:creationId xmlns:a16="http://schemas.microsoft.com/office/drawing/2014/main" id="{FE456DF6-A29A-4A91-9FB7-8154021C4A84}"/>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402" name="Text Box 20">
            <a:extLst>
              <a:ext uri="{FF2B5EF4-FFF2-40B4-BE49-F238E27FC236}">
                <a16:creationId xmlns:a16="http://schemas.microsoft.com/office/drawing/2014/main" id="{50D0CB85-8DB9-4236-B5F3-B701D98060AF}"/>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6403" name="Text Box 21">
            <a:extLst>
              <a:ext uri="{FF2B5EF4-FFF2-40B4-BE49-F238E27FC236}">
                <a16:creationId xmlns:a16="http://schemas.microsoft.com/office/drawing/2014/main" id="{58324734-18CC-406B-B866-BD7576D557FD}"/>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6404" name="Text Box 22">
            <a:extLst>
              <a:ext uri="{FF2B5EF4-FFF2-40B4-BE49-F238E27FC236}">
                <a16:creationId xmlns:a16="http://schemas.microsoft.com/office/drawing/2014/main" id="{FC071BAD-0D75-4863-8163-D80876FC0589}"/>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6405" name="Text Box 23">
            <a:extLst>
              <a:ext uri="{FF2B5EF4-FFF2-40B4-BE49-F238E27FC236}">
                <a16:creationId xmlns:a16="http://schemas.microsoft.com/office/drawing/2014/main" id="{0893316C-21F3-4B37-9942-0700AD30CB3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6406" name="Text Box 24">
            <a:extLst>
              <a:ext uri="{FF2B5EF4-FFF2-40B4-BE49-F238E27FC236}">
                <a16:creationId xmlns:a16="http://schemas.microsoft.com/office/drawing/2014/main" id="{0F440198-8C5F-40FD-949F-5DB9B4C78F4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6407" name="Text Box 25">
            <a:extLst>
              <a:ext uri="{FF2B5EF4-FFF2-40B4-BE49-F238E27FC236}">
                <a16:creationId xmlns:a16="http://schemas.microsoft.com/office/drawing/2014/main" id="{D3E175E6-83AF-4B08-B14D-6BE5654C3A3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6408" name="Object 26">
            <a:extLst>
              <a:ext uri="{FF2B5EF4-FFF2-40B4-BE49-F238E27FC236}">
                <a16:creationId xmlns:a16="http://schemas.microsoft.com/office/drawing/2014/main" id="{5AD7F2BF-2DD1-44E8-93CE-3F8CD9A91F78}"/>
              </a:ext>
            </a:extLst>
          </p:cNvPr>
          <p:cNvGraphicFramePr>
            <a:graphicFrameLocks noChangeAspect="1"/>
          </p:cNvGraphicFramePr>
          <p:nvPr/>
        </p:nvGraphicFramePr>
        <p:xfrm>
          <a:off x="4957763" y="1604963"/>
          <a:ext cx="3576637" cy="1117600"/>
        </p:xfrm>
        <a:graphic>
          <a:graphicData uri="http://schemas.openxmlformats.org/presentationml/2006/ole">
            <mc:AlternateContent xmlns:mc="http://schemas.openxmlformats.org/markup-compatibility/2006">
              <mc:Choice xmlns:v="urn:schemas-microsoft-com:vml" Requires="v">
                <p:oleObj name="Document" r:id="rId2" imgW="5054600" imgH="1600200" progId="Word.Document.8">
                  <p:embed/>
                </p:oleObj>
              </mc:Choice>
              <mc:Fallback>
                <p:oleObj name="Document" r:id="rId2" imgW="5054600" imgH="1600200" progId="Word.Document.8">
                  <p:embed/>
                  <p:pic>
                    <p:nvPicPr>
                      <p:cNvPr id="16408" name="Object 26">
                        <a:extLst>
                          <a:ext uri="{FF2B5EF4-FFF2-40B4-BE49-F238E27FC236}">
                            <a16:creationId xmlns:a16="http://schemas.microsoft.com/office/drawing/2014/main" id="{5AD7F2BF-2DD1-44E8-93CE-3F8CD9A91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5766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409" name="Text Box 27">
            <a:extLst>
              <a:ext uri="{FF2B5EF4-FFF2-40B4-BE49-F238E27FC236}">
                <a16:creationId xmlns:a16="http://schemas.microsoft.com/office/drawing/2014/main" id="{5814FC83-E9AA-4A72-923A-B36CA112559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6410" name="Line 28">
            <a:extLst>
              <a:ext uri="{FF2B5EF4-FFF2-40B4-BE49-F238E27FC236}">
                <a16:creationId xmlns:a16="http://schemas.microsoft.com/office/drawing/2014/main" id="{9B60F30B-25F0-4E02-9205-9196E72DB7D8}"/>
              </a:ext>
            </a:extLst>
          </p:cNvPr>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Text Box 29">
            <a:extLst>
              <a:ext uri="{FF2B5EF4-FFF2-40B4-BE49-F238E27FC236}">
                <a16:creationId xmlns:a16="http://schemas.microsoft.com/office/drawing/2014/main" id="{782D7552-4A10-49EF-AA4E-FBC4DEE9A474}"/>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2F2F8AD1-81E6-466A-A329-F412ABE3CB6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173B1CBD-DABB-4236-9028-F5951045815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007227FA-A692-4498-876D-E141937DCB39}"/>
              </a:ext>
            </a:extLst>
          </p:cNvPr>
          <p:cNvSpPr>
            <a:spLocks noGrp="1"/>
          </p:cNvSpPr>
          <p:nvPr>
            <p:ph type="sldNum" sz="quarter" idx="12"/>
          </p:nvPr>
        </p:nvSpPr>
        <p:spPr/>
        <p:txBody>
          <a:bodyPr/>
          <a:lstStyle/>
          <a:p>
            <a:pPr>
              <a:defRPr/>
            </a:pPr>
            <a:fld id="{8E680B55-7697-4C7B-89C2-F38D3ACF3205}"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F913686-F9A1-43CF-971D-57FD40452838}"/>
              </a:ext>
            </a:extLst>
          </p:cNvPr>
          <p:cNvSpPr>
            <a:spLocks noGrp="1" noChangeArrowheads="1"/>
          </p:cNvSpPr>
          <p:nvPr>
            <p:ph type="title"/>
          </p:nvPr>
        </p:nvSpPr>
        <p:spPr/>
        <p:txBody>
          <a:bodyPr/>
          <a:lstStyle/>
          <a:p>
            <a:pPr>
              <a:defRPr/>
            </a:pPr>
            <a:r>
              <a:rPr lang="en-US">
                <a:cs typeface="+mj-cs"/>
              </a:rPr>
              <a:t>Apply Model to Test Data</a:t>
            </a:r>
          </a:p>
        </p:txBody>
      </p:sp>
      <p:sp>
        <p:nvSpPr>
          <p:cNvPr id="17410" name="Line 3">
            <a:extLst>
              <a:ext uri="{FF2B5EF4-FFF2-40B4-BE49-F238E27FC236}">
                <a16:creationId xmlns:a16="http://schemas.microsoft.com/office/drawing/2014/main" id="{A5C44BA8-84B4-4329-B4FC-AA80BBE1D12C}"/>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a:extLst>
              <a:ext uri="{FF2B5EF4-FFF2-40B4-BE49-F238E27FC236}">
                <a16:creationId xmlns:a16="http://schemas.microsoft.com/office/drawing/2014/main" id="{797895E3-BF9E-446D-9E4F-1641D1CBD5FC}"/>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a:extLst>
              <a:ext uri="{FF2B5EF4-FFF2-40B4-BE49-F238E27FC236}">
                <a16:creationId xmlns:a16="http://schemas.microsoft.com/office/drawing/2014/main" id="{09581D5C-6807-48B8-AC2F-8E48F06FE3F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6">
            <a:extLst>
              <a:ext uri="{FF2B5EF4-FFF2-40B4-BE49-F238E27FC236}">
                <a16:creationId xmlns:a16="http://schemas.microsoft.com/office/drawing/2014/main" id="{94B25752-DE6D-4333-B1E8-3A66014C17F4}"/>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7">
            <a:extLst>
              <a:ext uri="{FF2B5EF4-FFF2-40B4-BE49-F238E27FC236}">
                <a16:creationId xmlns:a16="http://schemas.microsoft.com/office/drawing/2014/main" id="{2FC40FF1-CE46-4E85-B66E-8F5BD7489EFA}"/>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8">
            <a:extLst>
              <a:ext uri="{FF2B5EF4-FFF2-40B4-BE49-F238E27FC236}">
                <a16:creationId xmlns:a16="http://schemas.microsoft.com/office/drawing/2014/main" id="{4E0AC857-653F-4E1C-A81F-4C632F7FE34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Text Box 10">
            <a:extLst>
              <a:ext uri="{FF2B5EF4-FFF2-40B4-BE49-F238E27FC236}">
                <a16:creationId xmlns:a16="http://schemas.microsoft.com/office/drawing/2014/main" id="{31A188CD-F3E0-4270-BBA1-15965EB02823}"/>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7417" name="Text Box 11">
            <a:extLst>
              <a:ext uri="{FF2B5EF4-FFF2-40B4-BE49-F238E27FC236}">
                <a16:creationId xmlns:a16="http://schemas.microsoft.com/office/drawing/2014/main" id="{B088FB2D-4993-482E-92FF-F12075DE849E}"/>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7418" name="AutoShape 12">
            <a:extLst>
              <a:ext uri="{FF2B5EF4-FFF2-40B4-BE49-F238E27FC236}">
                <a16:creationId xmlns:a16="http://schemas.microsoft.com/office/drawing/2014/main" id="{1F9C1CC1-F565-4255-996C-D3743FE575DE}"/>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19" name="Text Box 13">
            <a:extLst>
              <a:ext uri="{FF2B5EF4-FFF2-40B4-BE49-F238E27FC236}">
                <a16:creationId xmlns:a16="http://schemas.microsoft.com/office/drawing/2014/main" id="{956999A7-BB5C-470C-92AF-D68F15462279}"/>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7420" name="AutoShape 14">
            <a:extLst>
              <a:ext uri="{FF2B5EF4-FFF2-40B4-BE49-F238E27FC236}">
                <a16:creationId xmlns:a16="http://schemas.microsoft.com/office/drawing/2014/main" id="{1C101A96-F92E-4F68-9D70-DADD2D5D253A}"/>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1" name="Text Box 15">
            <a:extLst>
              <a:ext uri="{FF2B5EF4-FFF2-40B4-BE49-F238E27FC236}">
                <a16:creationId xmlns:a16="http://schemas.microsoft.com/office/drawing/2014/main" id="{0376D1BD-C3DD-4253-AEEC-8937457BBB1E}"/>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2" name="AutoShape 16">
            <a:extLst>
              <a:ext uri="{FF2B5EF4-FFF2-40B4-BE49-F238E27FC236}">
                <a16:creationId xmlns:a16="http://schemas.microsoft.com/office/drawing/2014/main" id="{B1823FFB-E289-4C8C-901F-55F3978AD9B7}"/>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3" name="Text Box 17">
            <a:extLst>
              <a:ext uri="{FF2B5EF4-FFF2-40B4-BE49-F238E27FC236}">
                <a16:creationId xmlns:a16="http://schemas.microsoft.com/office/drawing/2014/main" id="{953DB719-85F0-4BBA-B5BA-5D45B6EBEF9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7424" name="AutoShape 18">
            <a:extLst>
              <a:ext uri="{FF2B5EF4-FFF2-40B4-BE49-F238E27FC236}">
                <a16:creationId xmlns:a16="http://schemas.microsoft.com/office/drawing/2014/main" id="{7837243C-859F-4CB3-9D4A-9F92C678166E}"/>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5" name="Text Box 19">
            <a:extLst>
              <a:ext uri="{FF2B5EF4-FFF2-40B4-BE49-F238E27FC236}">
                <a16:creationId xmlns:a16="http://schemas.microsoft.com/office/drawing/2014/main" id="{ED1B0FE0-BC53-4B69-A5F4-50CC2EDB5141}"/>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6" name="Text Box 20">
            <a:extLst>
              <a:ext uri="{FF2B5EF4-FFF2-40B4-BE49-F238E27FC236}">
                <a16:creationId xmlns:a16="http://schemas.microsoft.com/office/drawing/2014/main" id="{3B41FB1B-D4C9-4F5D-96D0-968FDC030B33}"/>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7427" name="Text Box 21">
            <a:extLst>
              <a:ext uri="{FF2B5EF4-FFF2-40B4-BE49-F238E27FC236}">
                <a16:creationId xmlns:a16="http://schemas.microsoft.com/office/drawing/2014/main" id="{CA9CAFDA-E71A-4A2B-B9CD-37E59FFD21AA}"/>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7428" name="Text Box 22">
            <a:extLst>
              <a:ext uri="{FF2B5EF4-FFF2-40B4-BE49-F238E27FC236}">
                <a16:creationId xmlns:a16="http://schemas.microsoft.com/office/drawing/2014/main" id="{071D0BFD-351B-4C5C-84FD-11F209DC2AE6}"/>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7429" name="Text Box 23">
            <a:extLst>
              <a:ext uri="{FF2B5EF4-FFF2-40B4-BE49-F238E27FC236}">
                <a16:creationId xmlns:a16="http://schemas.microsoft.com/office/drawing/2014/main" id="{770EE8FE-0778-4053-9E39-C40CFA0736C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7430" name="Text Box 24">
            <a:extLst>
              <a:ext uri="{FF2B5EF4-FFF2-40B4-BE49-F238E27FC236}">
                <a16:creationId xmlns:a16="http://schemas.microsoft.com/office/drawing/2014/main" id="{D2ABB308-17E1-4414-A45B-197C197ED70B}"/>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7431" name="Text Box 25">
            <a:extLst>
              <a:ext uri="{FF2B5EF4-FFF2-40B4-BE49-F238E27FC236}">
                <a16:creationId xmlns:a16="http://schemas.microsoft.com/office/drawing/2014/main" id="{1E12C45D-75EC-4B1A-979F-6C12A5CE299F}"/>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7432" name="Object 26">
            <a:extLst>
              <a:ext uri="{FF2B5EF4-FFF2-40B4-BE49-F238E27FC236}">
                <a16:creationId xmlns:a16="http://schemas.microsoft.com/office/drawing/2014/main" id="{E020D34F-E07B-40D6-9CDD-CF254E26446B}"/>
              </a:ext>
            </a:extLst>
          </p:cNvPr>
          <p:cNvGraphicFramePr>
            <a:graphicFrameLocks noChangeAspect="1"/>
          </p:cNvGraphicFramePr>
          <p:nvPr/>
        </p:nvGraphicFramePr>
        <p:xfrm>
          <a:off x="4957763" y="1604963"/>
          <a:ext cx="3719512" cy="1096962"/>
        </p:xfrm>
        <a:graphic>
          <a:graphicData uri="http://schemas.openxmlformats.org/presentationml/2006/ole">
            <mc:AlternateContent xmlns:mc="http://schemas.openxmlformats.org/markup-compatibility/2006">
              <mc:Choice xmlns:v="urn:schemas-microsoft-com:vml" Requires="v">
                <p:oleObj name="Document" r:id="rId2" imgW="5270500" imgH="1562100" progId="Word.Document.8">
                  <p:embed/>
                </p:oleObj>
              </mc:Choice>
              <mc:Fallback>
                <p:oleObj name="Document" r:id="rId2" imgW="5270500" imgH="1562100" progId="Word.Document.8">
                  <p:embed/>
                  <p:pic>
                    <p:nvPicPr>
                      <p:cNvPr id="17432" name="Object 26">
                        <a:extLst>
                          <a:ext uri="{FF2B5EF4-FFF2-40B4-BE49-F238E27FC236}">
                            <a16:creationId xmlns:a16="http://schemas.microsoft.com/office/drawing/2014/main" id="{E020D34F-E07B-40D6-9CDD-CF254E2644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71951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3" name="Text Box 27">
            <a:extLst>
              <a:ext uri="{FF2B5EF4-FFF2-40B4-BE49-F238E27FC236}">
                <a16:creationId xmlns:a16="http://schemas.microsoft.com/office/drawing/2014/main" id="{99F29EE8-4751-46EC-8D7E-1F20D651965A}"/>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7434" name="Line 28">
            <a:extLst>
              <a:ext uri="{FF2B5EF4-FFF2-40B4-BE49-F238E27FC236}">
                <a16:creationId xmlns:a16="http://schemas.microsoft.com/office/drawing/2014/main" id="{A44AE565-601F-42D4-8DC6-15A8D7B207AA}"/>
              </a:ext>
            </a:extLst>
          </p:cNvPr>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5" name="Text Box 29">
            <a:extLst>
              <a:ext uri="{FF2B5EF4-FFF2-40B4-BE49-F238E27FC236}">
                <a16:creationId xmlns:a16="http://schemas.microsoft.com/office/drawing/2014/main" id="{BCB815D9-B2C1-478F-9E33-19EA73F1CA0F}"/>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A3896F20-2D52-417B-962D-2AF9AB48E454}"/>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ED250F69-DABC-42AD-A475-F05F80743D4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90D4B7A5-BE48-456C-9BAB-189A8197979C}"/>
              </a:ext>
            </a:extLst>
          </p:cNvPr>
          <p:cNvSpPr>
            <a:spLocks noGrp="1"/>
          </p:cNvSpPr>
          <p:nvPr>
            <p:ph type="sldNum" sz="quarter" idx="12"/>
          </p:nvPr>
        </p:nvSpPr>
        <p:spPr/>
        <p:txBody>
          <a:bodyPr/>
          <a:lstStyle/>
          <a:p>
            <a:pPr>
              <a:defRPr/>
            </a:pPr>
            <a:fld id="{D0051604-57D2-428E-A2A7-786F957DB7C8}"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05C3759-8E76-4AB9-AC94-72D0D840B28F}"/>
              </a:ext>
            </a:extLst>
          </p:cNvPr>
          <p:cNvSpPr>
            <a:spLocks noGrp="1" noChangeArrowheads="1"/>
          </p:cNvSpPr>
          <p:nvPr>
            <p:ph type="title"/>
          </p:nvPr>
        </p:nvSpPr>
        <p:spPr/>
        <p:txBody>
          <a:bodyPr/>
          <a:lstStyle/>
          <a:p>
            <a:pPr>
              <a:defRPr/>
            </a:pPr>
            <a:r>
              <a:rPr lang="en-US">
                <a:cs typeface="+mj-cs"/>
              </a:rPr>
              <a:t>Apply Model to Test Data</a:t>
            </a:r>
          </a:p>
        </p:txBody>
      </p:sp>
      <p:sp>
        <p:nvSpPr>
          <p:cNvPr id="18434" name="Line 3">
            <a:extLst>
              <a:ext uri="{FF2B5EF4-FFF2-40B4-BE49-F238E27FC236}">
                <a16:creationId xmlns:a16="http://schemas.microsoft.com/office/drawing/2014/main" id="{399E9645-00A4-4D7C-B515-111A12ED86B8}"/>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5" name="Line 4">
            <a:extLst>
              <a:ext uri="{FF2B5EF4-FFF2-40B4-BE49-F238E27FC236}">
                <a16:creationId xmlns:a16="http://schemas.microsoft.com/office/drawing/2014/main" id="{C7E01FEE-3176-4252-B438-78753CA6BE91}"/>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5">
            <a:extLst>
              <a:ext uri="{FF2B5EF4-FFF2-40B4-BE49-F238E27FC236}">
                <a16:creationId xmlns:a16="http://schemas.microsoft.com/office/drawing/2014/main" id="{71C82E23-8BA5-44A8-B2EB-01CCAC0BA5B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6">
            <a:extLst>
              <a:ext uri="{FF2B5EF4-FFF2-40B4-BE49-F238E27FC236}">
                <a16:creationId xmlns:a16="http://schemas.microsoft.com/office/drawing/2014/main" id="{D2D8FE7A-F89D-4917-A3C8-EB087058A11A}"/>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7">
            <a:extLst>
              <a:ext uri="{FF2B5EF4-FFF2-40B4-BE49-F238E27FC236}">
                <a16:creationId xmlns:a16="http://schemas.microsoft.com/office/drawing/2014/main" id="{CB301687-71A5-482B-BF68-968E7B8981A4}"/>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8">
            <a:extLst>
              <a:ext uri="{FF2B5EF4-FFF2-40B4-BE49-F238E27FC236}">
                <a16:creationId xmlns:a16="http://schemas.microsoft.com/office/drawing/2014/main" id="{ED00308B-5029-45D5-A6C1-95ADCD18001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10">
            <a:extLst>
              <a:ext uri="{FF2B5EF4-FFF2-40B4-BE49-F238E27FC236}">
                <a16:creationId xmlns:a16="http://schemas.microsoft.com/office/drawing/2014/main" id="{04C790B7-6159-47D9-956D-24FBD8D5B97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8441" name="Text Box 11">
            <a:extLst>
              <a:ext uri="{FF2B5EF4-FFF2-40B4-BE49-F238E27FC236}">
                <a16:creationId xmlns:a16="http://schemas.microsoft.com/office/drawing/2014/main" id="{E1CD48A7-0889-4527-8882-82C342A890DF}"/>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8442" name="AutoShape 12">
            <a:extLst>
              <a:ext uri="{FF2B5EF4-FFF2-40B4-BE49-F238E27FC236}">
                <a16:creationId xmlns:a16="http://schemas.microsoft.com/office/drawing/2014/main" id="{7B042607-BD97-4D38-AC64-720FAD0A917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3" name="Text Box 13">
            <a:extLst>
              <a:ext uri="{FF2B5EF4-FFF2-40B4-BE49-F238E27FC236}">
                <a16:creationId xmlns:a16="http://schemas.microsoft.com/office/drawing/2014/main" id="{042CF95A-82ED-4DCE-BB58-65892E88B81B}"/>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8444" name="AutoShape 14">
            <a:extLst>
              <a:ext uri="{FF2B5EF4-FFF2-40B4-BE49-F238E27FC236}">
                <a16:creationId xmlns:a16="http://schemas.microsoft.com/office/drawing/2014/main" id="{51C8C9CC-D1E7-4DC0-B900-B5BD33B2E78B}"/>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5" name="Text Box 15">
            <a:extLst>
              <a:ext uri="{FF2B5EF4-FFF2-40B4-BE49-F238E27FC236}">
                <a16:creationId xmlns:a16="http://schemas.microsoft.com/office/drawing/2014/main" id="{E358D76E-CD35-4981-BBB2-B927D44D1DE9}"/>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46" name="AutoShape 16">
            <a:extLst>
              <a:ext uri="{FF2B5EF4-FFF2-40B4-BE49-F238E27FC236}">
                <a16:creationId xmlns:a16="http://schemas.microsoft.com/office/drawing/2014/main" id="{0EBBB9E0-0579-4083-BDC3-0ABEA6A5565F}"/>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7" name="Text Box 17">
            <a:extLst>
              <a:ext uri="{FF2B5EF4-FFF2-40B4-BE49-F238E27FC236}">
                <a16:creationId xmlns:a16="http://schemas.microsoft.com/office/drawing/2014/main" id="{DF7435AE-F972-41DA-8230-09E7AE62C710}"/>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8448" name="AutoShape 18">
            <a:extLst>
              <a:ext uri="{FF2B5EF4-FFF2-40B4-BE49-F238E27FC236}">
                <a16:creationId xmlns:a16="http://schemas.microsoft.com/office/drawing/2014/main" id="{54DC5B1A-1D8C-42A1-BEA2-82FB2892AA22}"/>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9" name="Text Box 19">
            <a:extLst>
              <a:ext uri="{FF2B5EF4-FFF2-40B4-BE49-F238E27FC236}">
                <a16:creationId xmlns:a16="http://schemas.microsoft.com/office/drawing/2014/main" id="{2446B3D7-94C1-4A2D-BEB4-53AA4CCC9DA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50" name="Text Box 20">
            <a:extLst>
              <a:ext uri="{FF2B5EF4-FFF2-40B4-BE49-F238E27FC236}">
                <a16:creationId xmlns:a16="http://schemas.microsoft.com/office/drawing/2014/main" id="{C9F0E219-2699-4F54-90F2-790CA879E27E}"/>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8451" name="Text Box 21">
            <a:extLst>
              <a:ext uri="{FF2B5EF4-FFF2-40B4-BE49-F238E27FC236}">
                <a16:creationId xmlns:a16="http://schemas.microsoft.com/office/drawing/2014/main" id="{0AA7AFE8-9E06-4ACA-9B00-45165F13F10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8452" name="Text Box 22">
            <a:extLst>
              <a:ext uri="{FF2B5EF4-FFF2-40B4-BE49-F238E27FC236}">
                <a16:creationId xmlns:a16="http://schemas.microsoft.com/office/drawing/2014/main" id="{D476EC57-B797-4925-B872-F2D238CF4C6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8453" name="Text Box 23">
            <a:extLst>
              <a:ext uri="{FF2B5EF4-FFF2-40B4-BE49-F238E27FC236}">
                <a16:creationId xmlns:a16="http://schemas.microsoft.com/office/drawing/2014/main" id="{F80673C3-33A9-402B-99BC-8590762BDAEC}"/>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8454" name="Text Box 24">
            <a:extLst>
              <a:ext uri="{FF2B5EF4-FFF2-40B4-BE49-F238E27FC236}">
                <a16:creationId xmlns:a16="http://schemas.microsoft.com/office/drawing/2014/main" id="{91118D36-64EA-4224-9A3A-FE735EB426F5}"/>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8455" name="Text Box 25">
            <a:extLst>
              <a:ext uri="{FF2B5EF4-FFF2-40B4-BE49-F238E27FC236}">
                <a16:creationId xmlns:a16="http://schemas.microsoft.com/office/drawing/2014/main" id="{A93F7C38-7B33-469E-BFF9-7B31347CA5FC}"/>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8456" name="Object 26">
            <a:extLst>
              <a:ext uri="{FF2B5EF4-FFF2-40B4-BE49-F238E27FC236}">
                <a16:creationId xmlns:a16="http://schemas.microsoft.com/office/drawing/2014/main" id="{D0CA5208-FBE8-4E4B-A361-169649B9B65C}"/>
              </a:ext>
            </a:extLst>
          </p:cNvPr>
          <p:cNvGraphicFramePr>
            <a:graphicFrameLocks noChangeAspect="1"/>
          </p:cNvGraphicFramePr>
          <p:nvPr/>
        </p:nvGraphicFramePr>
        <p:xfrm>
          <a:off x="4957763" y="1604963"/>
          <a:ext cx="3657600" cy="1108075"/>
        </p:xfrm>
        <a:graphic>
          <a:graphicData uri="http://schemas.openxmlformats.org/presentationml/2006/ole">
            <mc:AlternateContent xmlns:mc="http://schemas.openxmlformats.org/markup-compatibility/2006">
              <mc:Choice xmlns:v="urn:schemas-microsoft-com:vml" Requires="v">
                <p:oleObj name="Document" r:id="rId2" imgW="5168900" imgH="1562100" progId="Word.Document.8">
                  <p:embed/>
                </p:oleObj>
              </mc:Choice>
              <mc:Fallback>
                <p:oleObj name="Document" r:id="rId2" imgW="5168900" imgH="1562100" progId="Word.Document.8">
                  <p:embed/>
                  <p:pic>
                    <p:nvPicPr>
                      <p:cNvPr id="18456" name="Object 26">
                        <a:extLst>
                          <a:ext uri="{FF2B5EF4-FFF2-40B4-BE49-F238E27FC236}">
                            <a16:creationId xmlns:a16="http://schemas.microsoft.com/office/drawing/2014/main" id="{D0CA5208-FBE8-4E4B-A361-169649B9B6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6576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57" name="Text Box 27">
            <a:extLst>
              <a:ext uri="{FF2B5EF4-FFF2-40B4-BE49-F238E27FC236}">
                <a16:creationId xmlns:a16="http://schemas.microsoft.com/office/drawing/2014/main" id="{76816771-711F-4BC4-918C-2184680F5A6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8458" name="Line 28">
            <a:extLst>
              <a:ext uri="{FF2B5EF4-FFF2-40B4-BE49-F238E27FC236}">
                <a16:creationId xmlns:a16="http://schemas.microsoft.com/office/drawing/2014/main" id="{F25AA361-4357-47CF-BE8B-B1EEC10BD516}"/>
              </a:ext>
            </a:extLst>
          </p:cNvPr>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Text Box 29">
            <a:extLst>
              <a:ext uri="{FF2B5EF4-FFF2-40B4-BE49-F238E27FC236}">
                <a16:creationId xmlns:a16="http://schemas.microsoft.com/office/drawing/2014/main" id="{4AEE59DA-1B0D-4F50-8002-E0118DEEC34F}"/>
              </a:ext>
            </a:extLst>
          </p:cNvPr>
          <p:cNvSpPr txBox="1">
            <a:spLocks noChangeArrowheads="1"/>
          </p:cNvSpPr>
          <p:nvPr/>
        </p:nvSpPr>
        <p:spPr bwMode="auto">
          <a:xfrm>
            <a:off x="6019800" y="3581400"/>
            <a:ext cx="2667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Assign Defaulted to “No”</a:t>
            </a:r>
          </a:p>
        </p:txBody>
      </p:sp>
      <p:sp>
        <p:nvSpPr>
          <p:cNvPr id="18460" name="Text Box 30">
            <a:extLst>
              <a:ext uri="{FF2B5EF4-FFF2-40B4-BE49-F238E27FC236}">
                <a16:creationId xmlns:a16="http://schemas.microsoft.com/office/drawing/2014/main" id="{E907DFBA-BB46-4A6E-A242-2552E64E3222}"/>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9D2D87E7-DF44-467E-B58D-798AAF2680DB}"/>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5D6333F7-16EE-41B7-9E81-67BCD0E6390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3A5C2A98-03E9-466F-B5F5-FA160B54BBE9}"/>
              </a:ext>
            </a:extLst>
          </p:cNvPr>
          <p:cNvSpPr>
            <a:spLocks noGrp="1"/>
          </p:cNvSpPr>
          <p:nvPr>
            <p:ph type="sldNum" sz="quarter" idx="12"/>
          </p:nvPr>
        </p:nvSpPr>
        <p:spPr/>
        <p:txBody>
          <a:bodyPr/>
          <a:lstStyle/>
          <a:p>
            <a:pPr>
              <a:defRPr/>
            </a:pPr>
            <a:fld id="{1872E9FB-D088-443F-98CA-C22614E314EC}"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775EFC-9B78-48C6-9E06-1AE8818929D1}"/>
              </a:ext>
            </a:extLst>
          </p:cNvPr>
          <p:cNvSpPr>
            <a:spLocks noGrp="1" noChangeArrowheads="1"/>
          </p:cNvSpPr>
          <p:nvPr>
            <p:ph type="title"/>
          </p:nvPr>
        </p:nvSpPr>
        <p:spPr/>
        <p:txBody>
          <a:bodyPr/>
          <a:lstStyle/>
          <a:p>
            <a:pPr>
              <a:defRPr/>
            </a:pPr>
            <a:r>
              <a:rPr lang="en-US">
                <a:cs typeface="+mj-cs"/>
              </a:rPr>
              <a:t>Another Example of Decision Tree</a:t>
            </a:r>
          </a:p>
        </p:txBody>
      </p:sp>
      <p:sp>
        <p:nvSpPr>
          <p:cNvPr id="12290" name="Text Box 4">
            <a:extLst>
              <a:ext uri="{FF2B5EF4-FFF2-40B4-BE49-F238E27FC236}">
                <a16:creationId xmlns:a16="http://schemas.microsoft.com/office/drawing/2014/main" id="{61460E62-9DF8-4292-83FD-0B49A341C8D6}"/>
              </a:ext>
            </a:extLst>
          </p:cNvPr>
          <p:cNvSpPr txBox="1">
            <a:spLocks noChangeArrowheads="1"/>
          </p:cNvSpPr>
          <p:nvPr/>
        </p:nvSpPr>
        <p:spPr bwMode="auto">
          <a:xfrm rot="-2416809">
            <a:off x="9906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1" name="Text Box 5">
            <a:extLst>
              <a:ext uri="{FF2B5EF4-FFF2-40B4-BE49-F238E27FC236}">
                <a16:creationId xmlns:a16="http://schemas.microsoft.com/office/drawing/2014/main" id="{52461AE5-2569-405A-8299-7732622FAC8D}"/>
              </a:ext>
            </a:extLst>
          </p:cNvPr>
          <p:cNvSpPr txBox="1">
            <a:spLocks noChangeArrowheads="1"/>
          </p:cNvSpPr>
          <p:nvPr/>
        </p:nvSpPr>
        <p:spPr bwMode="auto">
          <a:xfrm rot="-2416809">
            <a:off x="16764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2" name="Text Box 6">
            <a:extLst>
              <a:ext uri="{FF2B5EF4-FFF2-40B4-BE49-F238E27FC236}">
                <a16:creationId xmlns:a16="http://schemas.microsoft.com/office/drawing/2014/main" id="{4A2C7CB3-81AE-4B48-A56C-353E945F2E86}"/>
              </a:ext>
            </a:extLst>
          </p:cNvPr>
          <p:cNvSpPr txBox="1">
            <a:spLocks noChangeArrowheads="1"/>
          </p:cNvSpPr>
          <p:nvPr/>
        </p:nvSpPr>
        <p:spPr bwMode="auto">
          <a:xfrm rot="-2416809">
            <a:off x="2514600" y="14478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2293" name="Text Box 7">
            <a:extLst>
              <a:ext uri="{FF2B5EF4-FFF2-40B4-BE49-F238E27FC236}">
                <a16:creationId xmlns:a16="http://schemas.microsoft.com/office/drawing/2014/main" id="{1352E2CD-3B44-44A2-B75E-69FC2314EA49}"/>
              </a:ext>
            </a:extLst>
          </p:cNvPr>
          <p:cNvSpPr txBox="1">
            <a:spLocks noChangeArrowheads="1"/>
          </p:cNvSpPr>
          <p:nvPr/>
        </p:nvSpPr>
        <p:spPr bwMode="auto">
          <a:xfrm rot="-2416809">
            <a:off x="3276600" y="160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2294" name="Line 8">
            <a:extLst>
              <a:ext uri="{FF2B5EF4-FFF2-40B4-BE49-F238E27FC236}">
                <a16:creationId xmlns:a16="http://schemas.microsoft.com/office/drawing/2014/main" id="{6698DAD6-3D77-467B-9B25-8C319A0B0657}"/>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9">
            <a:extLst>
              <a:ext uri="{FF2B5EF4-FFF2-40B4-BE49-F238E27FC236}">
                <a16:creationId xmlns:a16="http://schemas.microsoft.com/office/drawing/2014/main" id="{4BE82DD1-A94F-4E25-92A5-6965E39D2E70}"/>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10">
            <a:extLst>
              <a:ext uri="{FF2B5EF4-FFF2-40B4-BE49-F238E27FC236}">
                <a16:creationId xmlns:a16="http://schemas.microsoft.com/office/drawing/2014/main" id="{B909B3E2-F753-48A3-ABCD-2CA9A2933AF1}"/>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11">
            <a:extLst>
              <a:ext uri="{FF2B5EF4-FFF2-40B4-BE49-F238E27FC236}">
                <a16:creationId xmlns:a16="http://schemas.microsoft.com/office/drawing/2014/main" id="{0DEFA638-F2F5-4DA8-89DA-01B1BDEACFF7}"/>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2">
            <a:extLst>
              <a:ext uri="{FF2B5EF4-FFF2-40B4-BE49-F238E27FC236}">
                <a16:creationId xmlns:a16="http://schemas.microsoft.com/office/drawing/2014/main" id="{44CFBC32-A04C-440D-AC60-3ACF98117C59}"/>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3">
            <a:extLst>
              <a:ext uri="{FF2B5EF4-FFF2-40B4-BE49-F238E27FC236}">
                <a16:creationId xmlns:a16="http://schemas.microsoft.com/office/drawing/2014/main" id="{4A84FDFF-8D34-45A9-BBF8-3DF8508B982F}"/>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Text Box 14">
            <a:extLst>
              <a:ext uri="{FF2B5EF4-FFF2-40B4-BE49-F238E27FC236}">
                <a16:creationId xmlns:a16="http://schemas.microsoft.com/office/drawing/2014/main" id="{FA7BE591-E656-46A7-AB21-D8336C06932D}"/>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2301" name="Text Box 15">
            <a:extLst>
              <a:ext uri="{FF2B5EF4-FFF2-40B4-BE49-F238E27FC236}">
                <a16:creationId xmlns:a16="http://schemas.microsoft.com/office/drawing/2014/main" id="{0351834D-3E07-4EBA-B7BC-8AD514D0BFB7}"/>
              </a:ext>
            </a:extLst>
          </p:cNvPr>
          <p:cNvSpPr txBox="1">
            <a:spLocks noChangeArrowheads="1"/>
          </p:cNvSpPr>
          <p:nvPr/>
        </p:nvSpPr>
        <p:spPr bwMode="auto">
          <a:xfrm>
            <a:off x="6203950" y="2470150"/>
            <a:ext cx="935038"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2302" name="Text Box 16">
            <a:extLst>
              <a:ext uri="{FF2B5EF4-FFF2-40B4-BE49-F238E27FC236}">
                <a16:creationId xmlns:a16="http://schemas.microsoft.com/office/drawing/2014/main" id="{ED864B38-EA30-4D31-93FE-C30F87CB4DBE}"/>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2303" name="AutoShape 17">
            <a:extLst>
              <a:ext uri="{FF2B5EF4-FFF2-40B4-BE49-F238E27FC236}">
                <a16:creationId xmlns:a16="http://schemas.microsoft.com/office/drawing/2014/main" id="{D4A93664-3825-4697-91DB-A563E3CFAB8B}"/>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4" name="Text Box 18">
            <a:extLst>
              <a:ext uri="{FF2B5EF4-FFF2-40B4-BE49-F238E27FC236}">
                <a16:creationId xmlns:a16="http://schemas.microsoft.com/office/drawing/2014/main" id="{813C5F42-E294-446D-BAB8-BA73EF3C61F7}"/>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2305" name="AutoShape 19">
            <a:extLst>
              <a:ext uri="{FF2B5EF4-FFF2-40B4-BE49-F238E27FC236}">
                <a16:creationId xmlns:a16="http://schemas.microsoft.com/office/drawing/2014/main" id="{E001673C-3D0D-4DCB-97C9-F20B1C27741E}"/>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6" name="Text Box 20">
            <a:extLst>
              <a:ext uri="{FF2B5EF4-FFF2-40B4-BE49-F238E27FC236}">
                <a16:creationId xmlns:a16="http://schemas.microsoft.com/office/drawing/2014/main" id="{32FD8B4D-7EAF-43C7-8868-ABB7F8C30209}"/>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2307" name="AutoShape 21">
            <a:extLst>
              <a:ext uri="{FF2B5EF4-FFF2-40B4-BE49-F238E27FC236}">
                <a16:creationId xmlns:a16="http://schemas.microsoft.com/office/drawing/2014/main" id="{1BA0B396-4C82-4AB2-8E99-F8625E891BB0}"/>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8" name="Text Box 22">
            <a:extLst>
              <a:ext uri="{FF2B5EF4-FFF2-40B4-BE49-F238E27FC236}">
                <a16:creationId xmlns:a16="http://schemas.microsoft.com/office/drawing/2014/main" id="{3F642F6A-0ADF-426D-B50A-0C81EB2C4C1C}"/>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grpSp>
        <p:nvGrpSpPr>
          <p:cNvPr id="12309" name="Group 35">
            <a:extLst>
              <a:ext uri="{FF2B5EF4-FFF2-40B4-BE49-F238E27FC236}">
                <a16:creationId xmlns:a16="http://schemas.microsoft.com/office/drawing/2014/main" id="{B22A43E7-0F42-4BB2-8EAE-965DAC3711E8}"/>
              </a:ext>
            </a:extLst>
          </p:cNvPr>
          <p:cNvGrpSpPr>
            <a:grpSpLocks/>
          </p:cNvGrpSpPr>
          <p:nvPr/>
        </p:nvGrpSpPr>
        <p:grpSpPr bwMode="auto">
          <a:xfrm>
            <a:off x="5594350" y="3232150"/>
            <a:ext cx="685800" cy="381000"/>
            <a:chOff x="4927" y="2340"/>
            <a:chExt cx="432" cy="240"/>
          </a:xfrm>
        </p:grpSpPr>
        <p:sp>
          <p:nvSpPr>
            <p:cNvPr id="12321" name="AutoShape 23">
              <a:extLst>
                <a:ext uri="{FF2B5EF4-FFF2-40B4-BE49-F238E27FC236}">
                  <a16:creationId xmlns:a16="http://schemas.microsoft.com/office/drawing/2014/main" id="{0A9EB9A3-7B80-418D-B376-4D6B9124AACE}"/>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22" name="Text Box 24">
              <a:extLst>
                <a:ext uri="{FF2B5EF4-FFF2-40B4-BE49-F238E27FC236}">
                  <a16:creationId xmlns:a16="http://schemas.microsoft.com/office/drawing/2014/main" id="{62F00DFC-95BD-4E87-A989-CCC523B5B7E3}"/>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grpSp>
      <p:sp>
        <p:nvSpPr>
          <p:cNvPr id="12310" name="Text Box 25">
            <a:extLst>
              <a:ext uri="{FF2B5EF4-FFF2-40B4-BE49-F238E27FC236}">
                <a16:creationId xmlns:a16="http://schemas.microsoft.com/office/drawing/2014/main" id="{40D1C44F-1F9B-4B0E-8B32-64FB3952BEAF}"/>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2311" name="Text Box 26">
            <a:extLst>
              <a:ext uri="{FF2B5EF4-FFF2-40B4-BE49-F238E27FC236}">
                <a16:creationId xmlns:a16="http://schemas.microsoft.com/office/drawing/2014/main" id="{B8D78E17-DE33-4689-B0BD-63B9D2992C23}"/>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2312" name="Text Box 27">
            <a:extLst>
              <a:ext uri="{FF2B5EF4-FFF2-40B4-BE49-F238E27FC236}">
                <a16:creationId xmlns:a16="http://schemas.microsoft.com/office/drawing/2014/main" id="{1593510F-7176-4511-AFEC-EFC4843FFCFB}"/>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2313" name="Text Box 28">
            <a:extLst>
              <a:ext uri="{FF2B5EF4-FFF2-40B4-BE49-F238E27FC236}">
                <a16:creationId xmlns:a16="http://schemas.microsoft.com/office/drawing/2014/main" id="{88158606-A214-4401-8606-A6E72D8C902E}"/>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2314" name="Text Box 29">
            <a:extLst>
              <a:ext uri="{FF2B5EF4-FFF2-40B4-BE49-F238E27FC236}">
                <a16:creationId xmlns:a16="http://schemas.microsoft.com/office/drawing/2014/main" id="{BA678096-4A0D-4AA2-87F4-0E63B4360B1F}"/>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2315" name="Text Box 30">
            <a:extLst>
              <a:ext uri="{FF2B5EF4-FFF2-40B4-BE49-F238E27FC236}">
                <a16:creationId xmlns:a16="http://schemas.microsoft.com/office/drawing/2014/main" id="{097B3FA1-172C-466A-AD3E-F367AA04C520}"/>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2316" name="Text Box 37">
            <a:extLst>
              <a:ext uri="{FF2B5EF4-FFF2-40B4-BE49-F238E27FC236}">
                <a16:creationId xmlns:a16="http://schemas.microsoft.com/office/drawing/2014/main" id="{08AB6E6A-117C-4F9C-9E92-0814338887A2}"/>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solidFill>
                  <a:srgbClr val="CC3300"/>
                </a:solidFill>
              </a:rPr>
              <a:t>There could be more than one tree that fits the same data!</a:t>
            </a:r>
          </a:p>
        </p:txBody>
      </p:sp>
      <p:graphicFrame>
        <p:nvGraphicFramePr>
          <p:cNvPr id="12317" name="Object 38">
            <a:extLst>
              <a:ext uri="{FF2B5EF4-FFF2-40B4-BE49-F238E27FC236}">
                <a16:creationId xmlns:a16="http://schemas.microsoft.com/office/drawing/2014/main" id="{0831DD03-DCFC-45C6-A1DC-D2714BE109E7}"/>
              </a:ext>
            </a:extLst>
          </p:cNvPr>
          <p:cNvGraphicFramePr>
            <a:graphicFrameLocks noGrp="1" noChangeAspect="1"/>
          </p:cNvGraphicFramePr>
          <p:nvPr>
            <p:ph idx="1"/>
          </p:nvPr>
        </p:nvGraphicFramePr>
        <p:xfrm>
          <a:off x="152400" y="2071688"/>
          <a:ext cx="3886200" cy="3832225"/>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12317" name="Object 38">
                        <a:extLst>
                          <a:ext uri="{FF2B5EF4-FFF2-40B4-BE49-F238E27FC236}">
                            <a16:creationId xmlns:a16="http://schemas.microsoft.com/office/drawing/2014/main" id="{0831DD03-DCFC-45C6-A1DC-D2714BE10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71688"/>
                        <a:ext cx="3886200" cy="383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7878102B-9290-40B9-902F-8D9BF8BF9E1F}"/>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A1571193-677B-465D-9306-B0E0324687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F13FB714-8A7D-4AC9-9285-3F12BC02F295}"/>
              </a:ext>
            </a:extLst>
          </p:cNvPr>
          <p:cNvSpPr>
            <a:spLocks noGrp="1"/>
          </p:cNvSpPr>
          <p:nvPr>
            <p:ph type="sldNum" sz="quarter" idx="12"/>
          </p:nvPr>
        </p:nvSpPr>
        <p:spPr/>
        <p:txBody>
          <a:bodyPr/>
          <a:lstStyle/>
          <a:p>
            <a:pPr>
              <a:defRPr/>
            </a:pPr>
            <a:fld id="{38FB5405-7CE1-4177-9B10-0CA610354D57}" type="slidenum">
              <a:rPr lang="en-US"/>
              <a:pPr>
                <a:defRPr/>
              </a:pPr>
              <a:t>13</a:t>
            </a:fld>
            <a:endParaRPr lang="en-US"/>
          </a:p>
        </p:txBody>
      </p:sp>
    </p:spTree>
    <p:extLst>
      <p:ext uri="{BB962C8B-B14F-4D97-AF65-F5344CB8AC3E}">
        <p14:creationId xmlns:p14="http://schemas.microsoft.com/office/powerpoint/2010/main" val="341543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57D3325-CA50-47D6-B18E-E49B6EB5A703}"/>
              </a:ext>
            </a:extLst>
          </p:cNvPr>
          <p:cNvSpPr>
            <a:spLocks noGrp="1" noChangeArrowheads="1"/>
          </p:cNvSpPr>
          <p:nvPr>
            <p:ph type="title"/>
          </p:nvPr>
        </p:nvSpPr>
        <p:spPr/>
        <p:txBody>
          <a:bodyPr/>
          <a:lstStyle/>
          <a:p>
            <a:pPr>
              <a:defRPr/>
            </a:pPr>
            <a:r>
              <a:rPr lang="en-US">
                <a:cs typeface="+mj-cs"/>
              </a:rPr>
              <a:t>Decision Tree Classification Task</a:t>
            </a:r>
          </a:p>
        </p:txBody>
      </p:sp>
      <p:graphicFrame>
        <p:nvGraphicFramePr>
          <p:cNvPr id="19458" name="Object 3">
            <a:extLst>
              <a:ext uri="{FF2B5EF4-FFF2-40B4-BE49-F238E27FC236}">
                <a16:creationId xmlns:a16="http://schemas.microsoft.com/office/drawing/2014/main" id="{922FCB22-D9C1-47D5-B45A-D63DF09FDBB3}"/>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name="Visio" r:id="rId2" imgW="8432800" imgH="6286500" progId="Visio.Drawing.6">
                  <p:embed/>
                </p:oleObj>
              </mc:Choice>
              <mc:Fallback>
                <p:oleObj name="Visio" r:id="rId2" imgW="8432800" imgH="6286500" progId="Visio.Drawing.6">
                  <p:embed/>
                  <p:pic>
                    <p:nvPicPr>
                      <p:cNvPr id="19458" name="Object 3">
                        <a:extLst>
                          <a:ext uri="{FF2B5EF4-FFF2-40B4-BE49-F238E27FC236}">
                            <a16:creationId xmlns:a16="http://schemas.microsoft.com/office/drawing/2014/main" id="{922FCB22-D9C1-47D5-B45A-D63DF09FDB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Line 4">
            <a:extLst>
              <a:ext uri="{FF2B5EF4-FFF2-40B4-BE49-F238E27FC236}">
                <a16:creationId xmlns:a16="http://schemas.microsoft.com/office/drawing/2014/main" id="{D2A2C65F-1598-45AB-9C71-7C8C24AD2F16}"/>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0" name="Text Box 5">
            <a:extLst>
              <a:ext uri="{FF2B5EF4-FFF2-40B4-BE49-F238E27FC236}">
                <a16:creationId xmlns:a16="http://schemas.microsoft.com/office/drawing/2014/main" id="{E0B96271-3927-49B3-A826-E4A57F01AAB5}"/>
              </a:ext>
            </a:extLst>
          </p:cNvPr>
          <p:cNvSpPr txBox="1">
            <a:spLocks noChangeArrowheads="1"/>
          </p:cNvSpPr>
          <p:nvPr/>
        </p:nvSpPr>
        <p:spPr bwMode="auto">
          <a:xfrm>
            <a:off x="7086600" y="42830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Decision Tree</a:t>
            </a:r>
          </a:p>
        </p:txBody>
      </p:sp>
      <p:sp>
        <p:nvSpPr>
          <p:cNvPr id="2" name="Date Placeholder 1">
            <a:extLst>
              <a:ext uri="{FF2B5EF4-FFF2-40B4-BE49-F238E27FC236}">
                <a16:creationId xmlns:a16="http://schemas.microsoft.com/office/drawing/2014/main" id="{158A83EC-A45F-4EC0-B522-0C8F3E6CD14D}"/>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3406D156-1546-4409-874D-F94E9E6DEA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7940A6B8-37D4-45C2-9640-364AB27E97A3}"/>
              </a:ext>
            </a:extLst>
          </p:cNvPr>
          <p:cNvSpPr>
            <a:spLocks noGrp="1"/>
          </p:cNvSpPr>
          <p:nvPr>
            <p:ph type="sldNum" sz="quarter" idx="12"/>
          </p:nvPr>
        </p:nvSpPr>
        <p:spPr/>
        <p:txBody>
          <a:bodyPr/>
          <a:lstStyle/>
          <a:p>
            <a:pPr>
              <a:defRPr/>
            </a:pPr>
            <a:fld id="{AFFB1C1F-2B1A-4D96-AD0B-E4A81121055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A98C3D-2995-4F43-B868-3D29606AACEB}"/>
              </a:ext>
            </a:extLst>
          </p:cNvPr>
          <p:cNvSpPr>
            <a:spLocks noGrp="1" noChangeArrowheads="1"/>
          </p:cNvSpPr>
          <p:nvPr>
            <p:ph type="title"/>
          </p:nvPr>
        </p:nvSpPr>
        <p:spPr/>
        <p:txBody>
          <a:bodyPr/>
          <a:lstStyle/>
          <a:p>
            <a:pPr>
              <a:defRPr/>
            </a:pPr>
            <a:r>
              <a:rPr lang="en-US">
                <a:cs typeface="+mj-cs"/>
              </a:rPr>
              <a:t>Decision Tree Induction</a:t>
            </a:r>
          </a:p>
        </p:txBody>
      </p:sp>
      <p:sp>
        <p:nvSpPr>
          <p:cNvPr id="20482" name="Rectangle 3">
            <a:extLst>
              <a:ext uri="{FF2B5EF4-FFF2-40B4-BE49-F238E27FC236}">
                <a16:creationId xmlns:a16="http://schemas.microsoft.com/office/drawing/2014/main" id="{C4EEE4B1-2980-40D8-B25E-F7BD1170412A}"/>
              </a:ext>
            </a:extLst>
          </p:cNvPr>
          <p:cNvSpPr>
            <a:spLocks noGrp="1" noChangeArrowheads="1"/>
          </p:cNvSpPr>
          <p:nvPr>
            <p:ph type="body" idx="1"/>
          </p:nvPr>
        </p:nvSpPr>
        <p:spPr/>
        <p:txBody>
          <a:bodyPr/>
          <a:lstStyle/>
          <a:p>
            <a:r>
              <a:rPr lang="en-US" altLang="en-US">
                <a:ea typeface="ＭＳ Ｐゴシック" panose="020B0600070205080204" pitchFamily="34" charset="-128"/>
              </a:rPr>
              <a:t>Many Algorithms:</a:t>
            </a:r>
          </a:p>
          <a:p>
            <a:pPr lvl="1"/>
            <a:r>
              <a:rPr lang="en-US" altLang="en-US">
                <a:ea typeface="ＭＳ Ｐゴシック" panose="020B0600070205080204" pitchFamily="34" charset="-128"/>
              </a:rPr>
              <a:t>Hunt’s Algorithm (one of the earliest)</a:t>
            </a:r>
          </a:p>
          <a:p>
            <a:pPr lvl="1"/>
            <a:r>
              <a:rPr lang="en-US" altLang="en-US">
                <a:ea typeface="ＭＳ Ｐゴシック" panose="020B0600070205080204" pitchFamily="34" charset="-128"/>
              </a:rPr>
              <a:t>CART</a:t>
            </a:r>
          </a:p>
          <a:p>
            <a:pPr lvl="1"/>
            <a:r>
              <a:rPr lang="en-US" altLang="en-US">
                <a:ea typeface="ＭＳ Ｐゴシック" panose="020B0600070205080204" pitchFamily="34" charset="-128"/>
              </a:rPr>
              <a:t>ID3, C4.5</a:t>
            </a:r>
          </a:p>
          <a:p>
            <a:pPr lvl="1"/>
            <a:r>
              <a:rPr lang="en-US" altLang="en-US">
                <a:ea typeface="ＭＳ Ｐゴシック" panose="020B0600070205080204" pitchFamily="34" charset="-128"/>
              </a:rPr>
              <a:t>SLIQ,SPRINT</a:t>
            </a:r>
          </a:p>
        </p:txBody>
      </p:sp>
      <p:sp>
        <p:nvSpPr>
          <p:cNvPr id="2" name="Date Placeholder 1">
            <a:extLst>
              <a:ext uri="{FF2B5EF4-FFF2-40B4-BE49-F238E27FC236}">
                <a16:creationId xmlns:a16="http://schemas.microsoft.com/office/drawing/2014/main" id="{B1C2971E-063A-421F-B81A-C5AE59EFEE06}"/>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09201513-7FDD-475C-98BB-CF2E6B476D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5508466B-54FA-4716-9DA8-9B80AFB80A9E}"/>
              </a:ext>
            </a:extLst>
          </p:cNvPr>
          <p:cNvSpPr>
            <a:spLocks noGrp="1"/>
          </p:cNvSpPr>
          <p:nvPr>
            <p:ph type="sldNum" sz="quarter" idx="12"/>
          </p:nvPr>
        </p:nvSpPr>
        <p:spPr/>
        <p:txBody>
          <a:bodyPr/>
          <a:lstStyle/>
          <a:p>
            <a:pPr>
              <a:defRPr/>
            </a:pPr>
            <a:fld id="{A9D3946A-9181-431C-9F3B-E440726DFE0F}"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7848EE3C-5155-461B-95F1-0EB904BA1849}"/>
              </a:ext>
            </a:extLst>
          </p:cNvPr>
          <p:cNvSpPr>
            <a:spLocks noGrp="1" noChangeArrowheads="1"/>
          </p:cNvSpPr>
          <p:nvPr>
            <p:ph type="title"/>
          </p:nvPr>
        </p:nvSpPr>
        <p:spPr/>
        <p:txBody>
          <a:bodyPr/>
          <a:lstStyle/>
          <a:p>
            <a:r>
              <a:rPr lang="en-US" altLang="en-US">
                <a:ea typeface="ＭＳ Ｐゴシック" panose="020B0600070205080204" pitchFamily="34" charset="-128"/>
              </a:rPr>
              <a:t>General Structure of Hunt’s Algorithm</a:t>
            </a:r>
          </a:p>
        </p:txBody>
      </p:sp>
      <p:sp>
        <p:nvSpPr>
          <p:cNvPr id="18435" name="Rectangle 3">
            <a:extLst>
              <a:ext uri="{FF2B5EF4-FFF2-40B4-BE49-F238E27FC236}">
                <a16:creationId xmlns:a16="http://schemas.microsoft.com/office/drawing/2014/main" id="{92C4A2D3-EEA6-4EED-B84C-069A3654AF1C}"/>
              </a:ext>
            </a:extLst>
          </p:cNvPr>
          <p:cNvSpPr>
            <a:spLocks noGrp="1" noChangeArrowheads="1"/>
          </p:cNvSpPr>
          <p:nvPr>
            <p:ph type="body" sz="half" idx="1"/>
          </p:nvPr>
        </p:nvSpPr>
        <p:spPr/>
        <p:txBody>
          <a:bodyPr/>
          <a:lstStyle/>
          <a:p>
            <a:pPr>
              <a:buFont typeface="Monotype Sorts" charset="0"/>
              <a:buChar char="l"/>
              <a:defRPr/>
            </a:pPr>
            <a:r>
              <a:rPr lang="en-US" sz="2000">
                <a:cs typeface="+mn-cs"/>
              </a:rPr>
              <a:t>Let D</a:t>
            </a:r>
            <a:r>
              <a:rPr lang="en-US" sz="2000" baseline="-25000">
                <a:cs typeface="+mn-cs"/>
              </a:rPr>
              <a:t>t</a:t>
            </a:r>
            <a:r>
              <a:rPr lang="en-US" sz="2000">
                <a:cs typeface="+mn-cs"/>
              </a:rPr>
              <a:t> be the set of training records that reach a node t</a:t>
            </a:r>
          </a:p>
          <a:p>
            <a:pPr lvl="4">
              <a:defRPr/>
            </a:pPr>
            <a:endParaRPr lang="en-US" sz="1600">
              <a:latin typeface="Times New Roman" charset="0"/>
            </a:endParaRPr>
          </a:p>
          <a:p>
            <a:pPr>
              <a:buFont typeface="Monotype Sorts" charset="0"/>
              <a:buChar char="l"/>
              <a:defRPr/>
            </a:pPr>
            <a:r>
              <a:rPr lang="en-US" sz="2000">
                <a:cs typeface="+mn-cs"/>
              </a:rPr>
              <a:t>General Procedure:</a:t>
            </a:r>
          </a:p>
          <a:p>
            <a:pPr lvl="1">
              <a:buFont typeface="Arial" charset="0"/>
              <a:buChar char="–"/>
              <a:defRPr/>
            </a:pPr>
            <a:r>
              <a:rPr lang="en-US" sz="2000"/>
              <a:t>If D</a:t>
            </a:r>
            <a:r>
              <a:rPr lang="en-US" sz="2000" baseline="-25000"/>
              <a:t>t</a:t>
            </a:r>
            <a:r>
              <a:rPr lang="en-US" sz="2000"/>
              <a:t> contains records that belong the same class y</a:t>
            </a:r>
            <a:r>
              <a:rPr lang="en-US" sz="2000" baseline="-25000"/>
              <a:t>t</a:t>
            </a:r>
            <a:r>
              <a:rPr lang="en-US" sz="2000"/>
              <a:t>, then t is a leaf node labeled as y</a:t>
            </a:r>
            <a:r>
              <a:rPr lang="en-US" sz="2000" baseline="-25000"/>
              <a:t>t</a:t>
            </a:r>
          </a:p>
          <a:p>
            <a:pPr lvl="1">
              <a:buFont typeface="Arial" charset="0"/>
              <a:buChar char="–"/>
              <a:defRPr/>
            </a:pPr>
            <a:r>
              <a:rPr lang="en-US" sz="2000"/>
              <a:t>If D</a:t>
            </a:r>
            <a:r>
              <a:rPr lang="en-US" sz="2000" baseline="-25000"/>
              <a:t>t</a:t>
            </a:r>
            <a:r>
              <a:rPr lang="en-US" sz="2000"/>
              <a:t> contains records that belong to more than one class, use an attribute test to split the data into smaller subsets. Recursively apply the procedure to each subset.</a:t>
            </a:r>
          </a:p>
        </p:txBody>
      </p:sp>
      <p:sp>
        <p:nvSpPr>
          <p:cNvPr id="21507" name="Oval 11">
            <a:extLst>
              <a:ext uri="{FF2B5EF4-FFF2-40B4-BE49-F238E27FC236}">
                <a16:creationId xmlns:a16="http://schemas.microsoft.com/office/drawing/2014/main" id="{22149E8B-C419-4FBD-AE16-6FC670E88977}"/>
              </a:ext>
            </a:extLst>
          </p:cNvPr>
          <p:cNvSpPr>
            <a:spLocks noChangeArrowheads="1"/>
          </p:cNvSpPr>
          <p:nvPr/>
        </p:nvSpPr>
        <p:spPr bwMode="auto">
          <a:xfrm>
            <a:off x="6172200" y="4800600"/>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1508" name="Line 12">
            <a:extLst>
              <a:ext uri="{FF2B5EF4-FFF2-40B4-BE49-F238E27FC236}">
                <a16:creationId xmlns:a16="http://schemas.microsoft.com/office/drawing/2014/main" id="{41CBB8FC-6869-4033-A8AB-0BD2341FCC5D}"/>
              </a:ext>
            </a:extLst>
          </p:cNvPr>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13">
            <a:extLst>
              <a:ext uri="{FF2B5EF4-FFF2-40B4-BE49-F238E27FC236}">
                <a16:creationId xmlns:a16="http://schemas.microsoft.com/office/drawing/2014/main" id="{7EEB5828-06C8-4232-AB96-10FA60D782B0}"/>
              </a:ext>
            </a:extLst>
          </p:cNvPr>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Line 14">
            <a:extLst>
              <a:ext uri="{FF2B5EF4-FFF2-40B4-BE49-F238E27FC236}">
                <a16:creationId xmlns:a16="http://schemas.microsoft.com/office/drawing/2014/main" id="{AD977740-5001-4B4A-8AD9-702811ADF74B}"/>
              </a:ext>
            </a:extLst>
          </p:cNvPr>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1" name="Line 15">
            <a:extLst>
              <a:ext uri="{FF2B5EF4-FFF2-40B4-BE49-F238E27FC236}">
                <a16:creationId xmlns:a16="http://schemas.microsoft.com/office/drawing/2014/main" id="{FC7DE917-44FB-491E-935A-E4C84548854B}"/>
              </a:ext>
            </a:extLst>
          </p:cNvPr>
          <p:cNvSpPr>
            <a:spLocks noChangeShapeType="1"/>
          </p:cNvSpPr>
          <p:nvPr/>
        </p:nvSpPr>
        <p:spPr bwMode="auto">
          <a:xfrm flipH="1">
            <a:off x="6858000" y="4419600"/>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Text Box 16">
            <a:extLst>
              <a:ext uri="{FF2B5EF4-FFF2-40B4-BE49-F238E27FC236}">
                <a16:creationId xmlns:a16="http://schemas.microsoft.com/office/drawing/2014/main" id="{3DD21F39-B618-45D5-A6C5-1C153D36BC9E}"/>
              </a:ext>
            </a:extLst>
          </p:cNvPr>
          <p:cNvSpPr txBox="1">
            <a:spLocks noChangeArrowheads="1"/>
          </p:cNvSpPr>
          <p:nvPr/>
        </p:nvSpPr>
        <p:spPr bwMode="auto">
          <a:xfrm>
            <a:off x="7086600" y="4267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D</a:t>
            </a:r>
            <a:r>
              <a:rPr lang="en-US" altLang="en-US" sz="2000" baseline="-25000"/>
              <a:t>t</a:t>
            </a:r>
          </a:p>
        </p:txBody>
      </p:sp>
      <p:sp>
        <p:nvSpPr>
          <p:cNvPr id="21513" name="Text Box 17">
            <a:extLst>
              <a:ext uri="{FF2B5EF4-FFF2-40B4-BE49-F238E27FC236}">
                <a16:creationId xmlns:a16="http://schemas.microsoft.com/office/drawing/2014/main" id="{7C8902AE-44B0-45F4-8544-9CEDFD7F87DE}"/>
              </a:ext>
            </a:extLst>
          </p:cNvPr>
          <p:cNvSpPr txBox="1">
            <a:spLocks noChangeArrowheads="1"/>
          </p:cNvSpPr>
          <p:nvPr/>
        </p:nvSpPr>
        <p:spPr bwMode="auto">
          <a:xfrm>
            <a:off x="6705600" y="4953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a:t>?</a:t>
            </a:r>
          </a:p>
        </p:txBody>
      </p:sp>
      <p:graphicFrame>
        <p:nvGraphicFramePr>
          <p:cNvPr id="21514" name="Object 21">
            <a:extLst>
              <a:ext uri="{FF2B5EF4-FFF2-40B4-BE49-F238E27FC236}">
                <a16:creationId xmlns:a16="http://schemas.microsoft.com/office/drawing/2014/main" id="{0541B6A4-7546-427F-A972-49B708EEFDC1}"/>
              </a:ext>
            </a:extLst>
          </p:cNvPr>
          <p:cNvGraphicFramePr>
            <a:graphicFrameLocks noGrp="1" noChangeAspect="1"/>
          </p:cNvGraphicFramePr>
          <p:nvPr>
            <p:ph sz="half" idx="2"/>
          </p:nvPr>
        </p:nvGraphicFramePr>
        <p:xfrm>
          <a:off x="5410200" y="1143000"/>
          <a:ext cx="3200400" cy="3154363"/>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21514" name="Object 21">
                        <a:extLst>
                          <a:ext uri="{FF2B5EF4-FFF2-40B4-BE49-F238E27FC236}">
                            <a16:creationId xmlns:a16="http://schemas.microsoft.com/office/drawing/2014/main" id="{0541B6A4-7546-427F-A972-49B708EEFDC1}"/>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143000"/>
                        <a:ext cx="32004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6770D-1B68-4D94-8FD5-9AC763B689F0}"/>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2C1F04E0-CFF7-43C1-B288-EBA1A887E43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0B3F3D08-2C9B-41F8-A628-166300A6620C}"/>
              </a:ext>
            </a:extLst>
          </p:cNvPr>
          <p:cNvSpPr>
            <a:spLocks noGrp="1"/>
          </p:cNvSpPr>
          <p:nvPr>
            <p:ph type="sldNum" sz="quarter" idx="12"/>
          </p:nvPr>
        </p:nvSpPr>
        <p:spPr/>
        <p:txBody>
          <a:bodyPr/>
          <a:lstStyle/>
          <a:p>
            <a:pPr>
              <a:defRPr/>
            </a:pPr>
            <a:fld id="{EF57EC43-4E6A-4B0C-92C0-F5F14DCE6FB5}"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D95B777-2489-4DF5-A548-382C8F0D8610}"/>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2530" name="Object 56">
            <a:extLst>
              <a:ext uri="{FF2B5EF4-FFF2-40B4-BE49-F238E27FC236}">
                <a16:creationId xmlns:a16="http://schemas.microsoft.com/office/drawing/2014/main" id="{8506C3F0-35A0-49A3-A623-81F02C4A7407}"/>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22530" name="Object 56">
                        <a:extLst>
                          <a:ext uri="{FF2B5EF4-FFF2-40B4-BE49-F238E27FC236}">
                            <a16:creationId xmlns:a16="http://schemas.microsoft.com/office/drawing/2014/main" id="{8506C3F0-35A0-49A3-A623-81F02C4A74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1" name="TextBox 1">
            <a:extLst>
              <a:ext uri="{FF2B5EF4-FFF2-40B4-BE49-F238E27FC236}">
                <a16:creationId xmlns:a16="http://schemas.microsoft.com/office/drawing/2014/main" id="{4EB848A9-E81B-4281-875C-8801DA035C6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2" name="TextBox 5">
            <a:extLst>
              <a:ext uri="{FF2B5EF4-FFF2-40B4-BE49-F238E27FC236}">
                <a16:creationId xmlns:a16="http://schemas.microsoft.com/office/drawing/2014/main" id="{03E523CE-8CAE-4322-9C3B-AE4828D9EE6A}"/>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2533" name="TextBox 6">
            <a:extLst>
              <a:ext uri="{FF2B5EF4-FFF2-40B4-BE49-F238E27FC236}">
                <a16:creationId xmlns:a16="http://schemas.microsoft.com/office/drawing/2014/main" id="{1A027D95-13BB-4617-8172-B957DCFA1009}"/>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4" name="TextBox 7">
            <a:extLst>
              <a:ext uri="{FF2B5EF4-FFF2-40B4-BE49-F238E27FC236}">
                <a16:creationId xmlns:a16="http://schemas.microsoft.com/office/drawing/2014/main" id="{FCF5CBEC-2B63-49D7-8678-C0DD8F327E69}"/>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2535" name="TextBox 8">
            <a:extLst>
              <a:ext uri="{FF2B5EF4-FFF2-40B4-BE49-F238E27FC236}">
                <a16:creationId xmlns:a16="http://schemas.microsoft.com/office/drawing/2014/main" id="{FC6E3DCF-5C51-4372-99A1-7CAED63A15DE}"/>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6" name="TextBox 9">
            <a:extLst>
              <a:ext uri="{FF2B5EF4-FFF2-40B4-BE49-F238E27FC236}">
                <a16:creationId xmlns:a16="http://schemas.microsoft.com/office/drawing/2014/main" id="{AD393820-1EBB-4679-9050-BA416EE0FE98}"/>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7" name="TextBox 10">
            <a:extLst>
              <a:ext uri="{FF2B5EF4-FFF2-40B4-BE49-F238E27FC236}">
                <a16:creationId xmlns:a16="http://schemas.microsoft.com/office/drawing/2014/main" id="{84A063BA-ADAB-4E12-B639-E5683B6CB4F9}"/>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2538" name="TextBox 11">
            <a:extLst>
              <a:ext uri="{FF2B5EF4-FFF2-40B4-BE49-F238E27FC236}">
                <a16:creationId xmlns:a16="http://schemas.microsoft.com/office/drawing/2014/main" id="{E0864A68-265B-416D-BA52-9AB3BFB3147A}"/>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2539" name="TextBox 12">
            <a:extLst>
              <a:ext uri="{FF2B5EF4-FFF2-40B4-BE49-F238E27FC236}">
                <a16:creationId xmlns:a16="http://schemas.microsoft.com/office/drawing/2014/main" id="{88B8DBFC-365C-4FAB-A058-4EC0239390D8}"/>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40" name="TextBox 13">
            <a:extLst>
              <a:ext uri="{FF2B5EF4-FFF2-40B4-BE49-F238E27FC236}">
                <a16:creationId xmlns:a16="http://schemas.microsoft.com/office/drawing/2014/main" id="{6793F287-A6F9-406E-A72F-13CB137A5046}"/>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2541" name="Object 54">
            <a:extLst>
              <a:ext uri="{FF2B5EF4-FFF2-40B4-BE49-F238E27FC236}">
                <a16:creationId xmlns:a16="http://schemas.microsoft.com/office/drawing/2014/main" id="{45BBD209-1575-4B4B-B463-8298FA9F4640}"/>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22541" name="Object 54">
                        <a:extLst>
                          <a:ext uri="{FF2B5EF4-FFF2-40B4-BE49-F238E27FC236}">
                            <a16:creationId xmlns:a16="http://schemas.microsoft.com/office/drawing/2014/main" id="{45BBD209-1575-4B4B-B463-8298FA9F46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1E771483-6CE4-4CEB-A86C-E7D2EEA66451}"/>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C0149DD4-B013-4F2C-9D72-C7D3A4519918}"/>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FEF897B5-E60B-4B59-BB49-F61A90760B3B}"/>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8" name="Rectangle 17">
            <a:extLst>
              <a:ext uri="{FF2B5EF4-FFF2-40B4-BE49-F238E27FC236}">
                <a16:creationId xmlns:a16="http://schemas.microsoft.com/office/drawing/2014/main" id="{1A65CFA4-067B-47E8-82B0-D9A71C73AD35}"/>
              </a:ext>
            </a:extLst>
          </p:cNvPr>
          <p:cNvSpPr/>
          <p:nvPr/>
        </p:nvSpPr>
        <p:spPr bwMode="auto">
          <a:xfrm>
            <a:off x="3198813" y="1104900"/>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73822C72-C6F6-493E-8BED-D3197F38F740}"/>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281EAC59-8C84-4C0F-B5E1-67D3580D39F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3E9D91FD-F089-4F90-8808-442FC880F92C}"/>
              </a:ext>
            </a:extLst>
          </p:cNvPr>
          <p:cNvSpPr>
            <a:spLocks noGrp="1"/>
          </p:cNvSpPr>
          <p:nvPr>
            <p:ph type="sldNum" sz="quarter" idx="12"/>
          </p:nvPr>
        </p:nvSpPr>
        <p:spPr/>
        <p:txBody>
          <a:bodyPr/>
          <a:lstStyle/>
          <a:p>
            <a:pPr>
              <a:defRPr/>
            </a:pPr>
            <a:fld id="{D1DB371F-FCEB-4D85-9DBB-4D3DE055E792}"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675B67F-EC35-4BBB-BE3C-DAF4815AAC2E}"/>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3554" name="Object 56">
            <a:extLst>
              <a:ext uri="{FF2B5EF4-FFF2-40B4-BE49-F238E27FC236}">
                <a16:creationId xmlns:a16="http://schemas.microsoft.com/office/drawing/2014/main" id="{11D6679B-25A3-4A43-90FE-206623FDB01B}"/>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23554" name="Object 56">
                        <a:extLst>
                          <a:ext uri="{FF2B5EF4-FFF2-40B4-BE49-F238E27FC236}">
                            <a16:creationId xmlns:a16="http://schemas.microsoft.com/office/drawing/2014/main" id="{11D6679B-25A3-4A43-90FE-206623FDB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TextBox 1">
            <a:extLst>
              <a:ext uri="{FF2B5EF4-FFF2-40B4-BE49-F238E27FC236}">
                <a16:creationId xmlns:a16="http://schemas.microsoft.com/office/drawing/2014/main" id="{5DF4CC05-588E-4FF4-BE61-A294B8EAC9A9}"/>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6" name="TextBox 5">
            <a:extLst>
              <a:ext uri="{FF2B5EF4-FFF2-40B4-BE49-F238E27FC236}">
                <a16:creationId xmlns:a16="http://schemas.microsoft.com/office/drawing/2014/main" id="{80EED559-871C-48F1-A1A2-D026924355E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3557" name="TextBox 6">
            <a:extLst>
              <a:ext uri="{FF2B5EF4-FFF2-40B4-BE49-F238E27FC236}">
                <a16:creationId xmlns:a16="http://schemas.microsoft.com/office/drawing/2014/main" id="{49B8F759-27C1-4D21-9084-6CCD8EC82A62}"/>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8" name="TextBox 7">
            <a:extLst>
              <a:ext uri="{FF2B5EF4-FFF2-40B4-BE49-F238E27FC236}">
                <a16:creationId xmlns:a16="http://schemas.microsoft.com/office/drawing/2014/main" id="{32C83207-C0FA-4754-A515-DC9A8D8E228A}"/>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3559" name="TextBox 8">
            <a:extLst>
              <a:ext uri="{FF2B5EF4-FFF2-40B4-BE49-F238E27FC236}">
                <a16:creationId xmlns:a16="http://schemas.microsoft.com/office/drawing/2014/main" id="{08FC3801-30B8-41E6-8FFB-2F264D34AAF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0" name="TextBox 9">
            <a:extLst>
              <a:ext uri="{FF2B5EF4-FFF2-40B4-BE49-F238E27FC236}">
                <a16:creationId xmlns:a16="http://schemas.microsoft.com/office/drawing/2014/main" id="{DBF9BB1C-1C86-494A-8509-550642DE75B7}"/>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1" name="TextBox 10">
            <a:extLst>
              <a:ext uri="{FF2B5EF4-FFF2-40B4-BE49-F238E27FC236}">
                <a16:creationId xmlns:a16="http://schemas.microsoft.com/office/drawing/2014/main" id="{AA45C6D3-8D35-4B48-8D7B-7C63A15ADBE6}"/>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3562" name="TextBox 11">
            <a:extLst>
              <a:ext uri="{FF2B5EF4-FFF2-40B4-BE49-F238E27FC236}">
                <a16:creationId xmlns:a16="http://schemas.microsoft.com/office/drawing/2014/main" id="{51B47AB5-430D-4054-9B14-40D0C8FA2E7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3563" name="TextBox 12">
            <a:extLst>
              <a:ext uri="{FF2B5EF4-FFF2-40B4-BE49-F238E27FC236}">
                <a16:creationId xmlns:a16="http://schemas.microsoft.com/office/drawing/2014/main" id="{7DF9D8C9-4706-4913-880F-78C692D7C38A}"/>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4" name="TextBox 13">
            <a:extLst>
              <a:ext uri="{FF2B5EF4-FFF2-40B4-BE49-F238E27FC236}">
                <a16:creationId xmlns:a16="http://schemas.microsoft.com/office/drawing/2014/main" id="{DB5537AA-0DC4-43A4-B6D9-679276C03819}"/>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3565" name="Object 54">
            <a:extLst>
              <a:ext uri="{FF2B5EF4-FFF2-40B4-BE49-F238E27FC236}">
                <a16:creationId xmlns:a16="http://schemas.microsoft.com/office/drawing/2014/main" id="{6E742D5B-5187-460D-9728-9BAAEA676A43}"/>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23565" name="Object 54">
                        <a:extLst>
                          <a:ext uri="{FF2B5EF4-FFF2-40B4-BE49-F238E27FC236}">
                            <a16:creationId xmlns:a16="http://schemas.microsoft.com/office/drawing/2014/main" id="{6E742D5B-5187-460D-9728-9BAAEA676A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4CEED446-D9A0-4F47-9C3A-6DE1D8A40443}"/>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3F94CFC8-92F4-47C5-AD82-CCC512C4AC8A}"/>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E7A5C920-FA68-49A6-BD72-B445967CA763}"/>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B0D00080-F728-4A0B-B7BE-9FA7958A6FD0}"/>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FBA5ED7D-35A5-46AE-B8A8-E105679697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E446C587-BD81-4F5D-91D3-3848376876D5}"/>
              </a:ext>
            </a:extLst>
          </p:cNvPr>
          <p:cNvSpPr>
            <a:spLocks noGrp="1"/>
          </p:cNvSpPr>
          <p:nvPr>
            <p:ph type="sldNum" sz="quarter" idx="12"/>
          </p:nvPr>
        </p:nvSpPr>
        <p:spPr/>
        <p:txBody>
          <a:bodyPr/>
          <a:lstStyle/>
          <a:p>
            <a:pPr>
              <a:defRPr/>
            </a:pPr>
            <a:fld id="{A2DF53F7-FF8C-43D3-84DB-83CC87EF03F4}"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AEA07A2-CA67-4A32-A09B-034A89771257}"/>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4578" name="Object 56">
            <a:extLst>
              <a:ext uri="{FF2B5EF4-FFF2-40B4-BE49-F238E27FC236}">
                <a16:creationId xmlns:a16="http://schemas.microsoft.com/office/drawing/2014/main" id="{C9FBFF79-E83C-48ED-A124-1D35F2126583}"/>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24578" name="Object 56">
                        <a:extLst>
                          <a:ext uri="{FF2B5EF4-FFF2-40B4-BE49-F238E27FC236}">
                            <a16:creationId xmlns:a16="http://schemas.microsoft.com/office/drawing/2014/main" id="{C9FBFF79-E83C-48ED-A124-1D35F2126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TextBox 1">
            <a:extLst>
              <a:ext uri="{FF2B5EF4-FFF2-40B4-BE49-F238E27FC236}">
                <a16:creationId xmlns:a16="http://schemas.microsoft.com/office/drawing/2014/main" id="{C7ED59C7-718E-4D24-8711-2AE56EE500B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0" name="TextBox 5">
            <a:extLst>
              <a:ext uri="{FF2B5EF4-FFF2-40B4-BE49-F238E27FC236}">
                <a16:creationId xmlns:a16="http://schemas.microsoft.com/office/drawing/2014/main" id="{B5F6F829-8ACD-44F8-A5C2-2B6C46E6855F}"/>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4581" name="TextBox 6">
            <a:extLst>
              <a:ext uri="{FF2B5EF4-FFF2-40B4-BE49-F238E27FC236}">
                <a16:creationId xmlns:a16="http://schemas.microsoft.com/office/drawing/2014/main" id="{EC16800E-7AA7-414E-917D-85968FA7942A}"/>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2" name="TextBox 7">
            <a:extLst>
              <a:ext uri="{FF2B5EF4-FFF2-40B4-BE49-F238E27FC236}">
                <a16:creationId xmlns:a16="http://schemas.microsoft.com/office/drawing/2014/main" id="{F2A76673-BF1E-43C9-823E-28C07A6A1E03}"/>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4583" name="TextBox 8">
            <a:extLst>
              <a:ext uri="{FF2B5EF4-FFF2-40B4-BE49-F238E27FC236}">
                <a16:creationId xmlns:a16="http://schemas.microsoft.com/office/drawing/2014/main" id="{1F129BBA-69BA-4517-83CE-594C0F6AD39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4" name="TextBox 9">
            <a:extLst>
              <a:ext uri="{FF2B5EF4-FFF2-40B4-BE49-F238E27FC236}">
                <a16:creationId xmlns:a16="http://schemas.microsoft.com/office/drawing/2014/main" id="{E6BBB9E8-E8D8-442F-8400-100DBC7A42E0}"/>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5" name="TextBox 10">
            <a:extLst>
              <a:ext uri="{FF2B5EF4-FFF2-40B4-BE49-F238E27FC236}">
                <a16:creationId xmlns:a16="http://schemas.microsoft.com/office/drawing/2014/main" id="{FDD1860B-5F49-4C0A-B3C3-EADE3037EC2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4586" name="TextBox 11">
            <a:extLst>
              <a:ext uri="{FF2B5EF4-FFF2-40B4-BE49-F238E27FC236}">
                <a16:creationId xmlns:a16="http://schemas.microsoft.com/office/drawing/2014/main" id="{E09500AE-F8A4-4EC0-BEB1-A7873FF66F39}"/>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4587" name="TextBox 12">
            <a:extLst>
              <a:ext uri="{FF2B5EF4-FFF2-40B4-BE49-F238E27FC236}">
                <a16:creationId xmlns:a16="http://schemas.microsoft.com/office/drawing/2014/main" id="{68C87926-2A2A-483F-BA21-4603D75B9D74}"/>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8" name="TextBox 13">
            <a:extLst>
              <a:ext uri="{FF2B5EF4-FFF2-40B4-BE49-F238E27FC236}">
                <a16:creationId xmlns:a16="http://schemas.microsoft.com/office/drawing/2014/main" id="{D499C468-37A6-4E69-A27A-D271A47FEA9D}"/>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4589" name="Object 54">
            <a:extLst>
              <a:ext uri="{FF2B5EF4-FFF2-40B4-BE49-F238E27FC236}">
                <a16:creationId xmlns:a16="http://schemas.microsoft.com/office/drawing/2014/main" id="{8850E977-9B7A-4E8D-8EE4-87995642ED57}"/>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24589" name="Object 54">
                        <a:extLst>
                          <a:ext uri="{FF2B5EF4-FFF2-40B4-BE49-F238E27FC236}">
                            <a16:creationId xmlns:a16="http://schemas.microsoft.com/office/drawing/2014/main" id="{8850E977-9B7A-4E8D-8EE4-87995642ED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BC4DA0EF-D307-48F4-B158-643E0255A36D}"/>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90EF287B-E014-4F5C-B97A-7D6D07E76FBE}"/>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83E7D35B-C9A3-414B-BD13-7FADBE885DC4}"/>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53452B06-F3FA-4AE9-8B59-4FEF2DA81E3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E33A4A7-3902-44F7-B2B1-4CED9C5D7B33}"/>
              </a:ext>
            </a:extLst>
          </p:cNvPr>
          <p:cNvSpPr>
            <a:spLocks noGrp="1"/>
          </p:cNvSpPr>
          <p:nvPr>
            <p:ph type="sldNum" sz="quarter" idx="12"/>
          </p:nvPr>
        </p:nvSpPr>
        <p:spPr/>
        <p:txBody>
          <a:bodyPr/>
          <a:lstStyle/>
          <a:p>
            <a:pPr>
              <a:defRPr/>
            </a:pPr>
            <a:fld id="{BC9B7660-E5A7-4E19-9158-548A515C650E}"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016B6D02-8AE9-4F7E-97B0-C9CCD7FC4E2D}"/>
              </a:ext>
            </a:extLst>
          </p:cNvPr>
          <p:cNvSpPr>
            <a:spLocks noGrp="1" noChangeArrowheads="1"/>
          </p:cNvSpPr>
          <p:nvPr>
            <p:ph type="title"/>
          </p:nvPr>
        </p:nvSpPr>
        <p:spPr/>
        <p:txBody>
          <a:bodyPr/>
          <a:lstStyle/>
          <a:p>
            <a:pPr>
              <a:defRPr/>
            </a:pPr>
            <a:r>
              <a:rPr lang="en-US">
                <a:cs typeface="+mj-cs"/>
              </a:rPr>
              <a:t>Classification: Definition</a:t>
            </a:r>
          </a:p>
        </p:txBody>
      </p:sp>
      <p:sp>
        <p:nvSpPr>
          <p:cNvPr id="3075" name="Rectangle 5">
            <a:extLst>
              <a:ext uri="{FF2B5EF4-FFF2-40B4-BE49-F238E27FC236}">
                <a16:creationId xmlns:a16="http://schemas.microsoft.com/office/drawing/2014/main" id="{D5E82030-C269-4E19-A3DA-C9DC83A38D75}"/>
              </a:ext>
            </a:extLst>
          </p:cNvPr>
          <p:cNvSpPr>
            <a:spLocks noGrp="1" noChangeArrowheads="1"/>
          </p:cNvSpPr>
          <p:nvPr>
            <p:ph type="body" idx="1"/>
          </p:nvPr>
        </p:nvSpPr>
        <p:spPr/>
        <p:txBody>
          <a:bodyPr/>
          <a:lstStyle/>
          <a:p>
            <a:pPr>
              <a:buFont typeface="Monotype Sorts" charset="0"/>
              <a:buChar char="l"/>
              <a:defRPr/>
            </a:pPr>
            <a:r>
              <a:rPr lang="en-US">
                <a:cs typeface="+mn-cs"/>
              </a:rPr>
              <a:t>Given a collection of records (training set )</a:t>
            </a:r>
          </a:p>
          <a:p>
            <a:pPr lvl="1">
              <a:buFont typeface="Arial" charset="0"/>
              <a:buChar char="–"/>
              <a:defRPr/>
            </a:pPr>
            <a:r>
              <a:rPr lang="en-US"/>
              <a:t>Each record is by characterized by a tuple (</a:t>
            </a:r>
            <a:r>
              <a:rPr lang="en-US" b="1" i="1">
                <a:latin typeface="Times New Roman" charset="0"/>
              </a:rPr>
              <a:t>x</a:t>
            </a:r>
            <a:r>
              <a:rPr lang="en-US"/>
              <a:t>,</a:t>
            </a:r>
            <a:r>
              <a:rPr lang="en-US" i="1">
                <a:latin typeface="Times New Roman" charset="0"/>
              </a:rPr>
              <a:t>y</a:t>
            </a:r>
            <a:r>
              <a:rPr lang="en-US"/>
              <a:t>), where </a:t>
            </a:r>
            <a:r>
              <a:rPr lang="en-US" b="1" i="1">
                <a:latin typeface="Times New Roman" charset="0"/>
              </a:rPr>
              <a:t>x </a:t>
            </a:r>
            <a:r>
              <a:rPr lang="en-US"/>
              <a:t>is the attribute set and </a:t>
            </a:r>
            <a:r>
              <a:rPr lang="en-US" i="1">
                <a:latin typeface="Times New Roman" charset="0"/>
              </a:rPr>
              <a:t>y </a:t>
            </a:r>
            <a:r>
              <a:rPr lang="en-US"/>
              <a:t>is the class label</a:t>
            </a:r>
          </a:p>
          <a:p>
            <a:pPr lvl="2">
              <a:buFont typeface="Wingdings" charset="0"/>
              <a:buChar char="u"/>
              <a:defRPr/>
            </a:pPr>
            <a:r>
              <a:rPr lang="en-US"/>
              <a:t> </a:t>
            </a:r>
            <a:r>
              <a:rPr lang="en-US" b="1" i="1">
                <a:latin typeface="Times New Roman" charset="0"/>
              </a:rPr>
              <a:t>x</a:t>
            </a:r>
            <a:r>
              <a:rPr lang="en-US"/>
              <a:t>: attribute, predictor, independent variable, input</a:t>
            </a:r>
          </a:p>
          <a:p>
            <a:pPr lvl="2">
              <a:buFont typeface="Wingdings" charset="0"/>
              <a:buChar char="u"/>
              <a:defRPr/>
            </a:pPr>
            <a:r>
              <a:rPr lang="en-US"/>
              <a:t> </a:t>
            </a:r>
            <a:r>
              <a:rPr lang="en-US" i="1">
                <a:latin typeface="Times New Roman" charset="0"/>
              </a:rPr>
              <a:t>y</a:t>
            </a:r>
            <a:r>
              <a:rPr lang="en-US"/>
              <a:t>: class, response, dependent variable, output</a:t>
            </a:r>
          </a:p>
          <a:p>
            <a:pPr lvl="4">
              <a:defRPr/>
            </a:pPr>
            <a:endParaRPr lang="en-US">
              <a:latin typeface="Times New Roman" charset="0"/>
            </a:endParaRPr>
          </a:p>
          <a:p>
            <a:pPr>
              <a:buFont typeface="Monotype Sorts" charset="0"/>
              <a:buChar char="l"/>
              <a:defRPr/>
            </a:pPr>
            <a:r>
              <a:rPr lang="en-US">
                <a:cs typeface="+mn-cs"/>
              </a:rPr>
              <a:t>Task:</a:t>
            </a:r>
          </a:p>
          <a:p>
            <a:pPr lvl="1">
              <a:buFont typeface="Arial" charset="0"/>
              <a:buChar char="–"/>
              <a:defRPr/>
            </a:pPr>
            <a:r>
              <a:rPr lang="en-US"/>
              <a:t>Learn a model that maps each attribute set </a:t>
            </a:r>
            <a:r>
              <a:rPr lang="en-US" b="1" i="1">
                <a:latin typeface="Times New Roman" charset="0"/>
              </a:rPr>
              <a:t>x </a:t>
            </a:r>
            <a:r>
              <a:rPr lang="en-US"/>
              <a:t>into one of the predefined class labels </a:t>
            </a:r>
            <a:r>
              <a:rPr lang="en-US" i="1">
                <a:latin typeface="Times New Roman" charset="0"/>
              </a:rPr>
              <a:t>y</a:t>
            </a:r>
            <a:endParaRPr lang="en-US"/>
          </a:p>
        </p:txBody>
      </p:sp>
      <p:sp>
        <p:nvSpPr>
          <p:cNvPr id="2" name="Date Placeholder 1">
            <a:extLst>
              <a:ext uri="{FF2B5EF4-FFF2-40B4-BE49-F238E27FC236}">
                <a16:creationId xmlns:a16="http://schemas.microsoft.com/office/drawing/2014/main" id="{1492A8E8-34E1-49C0-938E-437D52E252FE}"/>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852C378C-EF0B-4ED7-A0AF-229AA7AD7FA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540F9B5E-B437-410B-A7CB-230267D9297E}"/>
              </a:ext>
            </a:extLst>
          </p:cNvPr>
          <p:cNvSpPr>
            <a:spLocks noGrp="1"/>
          </p:cNvSpPr>
          <p:nvPr>
            <p:ph type="sldNum" sz="quarter" idx="12"/>
          </p:nvPr>
        </p:nvSpPr>
        <p:spPr/>
        <p:txBody>
          <a:bodyPr/>
          <a:lstStyle/>
          <a:p>
            <a:pPr>
              <a:defRPr/>
            </a:pPr>
            <a:fld id="{7585B7A3-5A38-4F3E-B10F-49462E68EC55}"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9A0CD44C-E1FF-40C2-8837-BBEA984CA7C5}"/>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5602" name="Object 56">
            <a:extLst>
              <a:ext uri="{FF2B5EF4-FFF2-40B4-BE49-F238E27FC236}">
                <a16:creationId xmlns:a16="http://schemas.microsoft.com/office/drawing/2014/main" id="{4246272B-C399-490D-AB97-57B80558B81E}"/>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25602" name="Object 56">
                        <a:extLst>
                          <a:ext uri="{FF2B5EF4-FFF2-40B4-BE49-F238E27FC236}">
                            <a16:creationId xmlns:a16="http://schemas.microsoft.com/office/drawing/2014/main" id="{4246272B-C399-490D-AB97-57B80558B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TextBox 1">
            <a:extLst>
              <a:ext uri="{FF2B5EF4-FFF2-40B4-BE49-F238E27FC236}">
                <a16:creationId xmlns:a16="http://schemas.microsoft.com/office/drawing/2014/main" id="{A9B0328E-E3D2-4E8C-BDCF-9F410CAB434E}"/>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4" name="TextBox 5">
            <a:extLst>
              <a:ext uri="{FF2B5EF4-FFF2-40B4-BE49-F238E27FC236}">
                <a16:creationId xmlns:a16="http://schemas.microsoft.com/office/drawing/2014/main" id="{27CDD6FA-5CF2-49F9-AE32-F963958DC07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5605" name="TextBox 6">
            <a:extLst>
              <a:ext uri="{FF2B5EF4-FFF2-40B4-BE49-F238E27FC236}">
                <a16:creationId xmlns:a16="http://schemas.microsoft.com/office/drawing/2014/main" id="{EB51C09A-4501-4CFD-88A7-69A3B1E14077}"/>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6" name="TextBox 7">
            <a:extLst>
              <a:ext uri="{FF2B5EF4-FFF2-40B4-BE49-F238E27FC236}">
                <a16:creationId xmlns:a16="http://schemas.microsoft.com/office/drawing/2014/main" id="{14C876BA-C197-4DAB-92BB-33B7F97A93D5}"/>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5607" name="TextBox 8">
            <a:extLst>
              <a:ext uri="{FF2B5EF4-FFF2-40B4-BE49-F238E27FC236}">
                <a16:creationId xmlns:a16="http://schemas.microsoft.com/office/drawing/2014/main" id="{800F3BDD-CE05-4B84-859E-BFB8EA784FF1}"/>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8" name="TextBox 9">
            <a:extLst>
              <a:ext uri="{FF2B5EF4-FFF2-40B4-BE49-F238E27FC236}">
                <a16:creationId xmlns:a16="http://schemas.microsoft.com/office/drawing/2014/main" id="{877D365D-6536-4403-B372-55F28646E5BE}"/>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9" name="TextBox 10">
            <a:extLst>
              <a:ext uri="{FF2B5EF4-FFF2-40B4-BE49-F238E27FC236}">
                <a16:creationId xmlns:a16="http://schemas.microsoft.com/office/drawing/2014/main" id="{475CDFEE-6AD7-44DC-9D73-17DDBADA70F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5610" name="TextBox 11">
            <a:extLst>
              <a:ext uri="{FF2B5EF4-FFF2-40B4-BE49-F238E27FC236}">
                <a16:creationId xmlns:a16="http://schemas.microsoft.com/office/drawing/2014/main" id="{12A4C05D-B2E6-4D1D-B286-40DB4DF4914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5611" name="TextBox 12">
            <a:extLst>
              <a:ext uri="{FF2B5EF4-FFF2-40B4-BE49-F238E27FC236}">
                <a16:creationId xmlns:a16="http://schemas.microsoft.com/office/drawing/2014/main" id="{4EB14A6B-43A9-4336-A92C-595EA7B60CB0}"/>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12" name="TextBox 13">
            <a:extLst>
              <a:ext uri="{FF2B5EF4-FFF2-40B4-BE49-F238E27FC236}">
                <a16:creationId xmlns:a16="http://schemas.microsoft.com/office/drawing/2014/main" id="{81370EE4-7857-44B6-A6DC-BAF550685398}"/>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5613" name="Object 54">
            <a:extLst>
              <a:ext uri="{FF2B5EF4-FFF2-40B4-BE49-F238E27FC236}">
                <a16:creationId xmlns:a16="http://schemas.microsoft.com/office/drawing/2014/main" id="{2D287EF9-04FD-40A6-9B26-1BF3B92E5024}"/>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25613" name="Object 54">
                        <a:extLst>
                          <a:ext uri="{FF2B5EF4-FFF2-40B4-BE49-F238E27FC236}">
                            <a16:creationId xmlns:a16="http://schemas.microsoft.com/office/drawing/2014/main" id="{2D287EF9-04FD-40A6-9B26-1BF3B92E50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1840E90B-7AC8-49CA-A11B-99812A38B672}"/>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A376BD54-CC51-4AD5-AF02-A9D7C52EE96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3B21D9FB-5787-4E28-A80A-D987C7F7CE20}"/>
              </a:ext>
            </a:extLst>
          </p:cNvPr>
          <p:cNvSpPr>
            <a:spLocks noGrp="1"/>
          </p:cNvSpPr>
          <p:nvPr>
            <p:ph type="sldNum" sz="quarter" idx="12"/>
          </p:nvPr>
        </p:nvSpPr>
        <p:spPr/>
        <p:txBody>
          <a:bodyPr/>
          <a:lstStyle/>
          <a:p>
            <a:pPr>
              <a:defRPr/>
            </a:pPr>
            <a:fld id="{2B549EFE-B825-4CEE-ACAE-E9CA80B372AF}"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2BAA94B4-C984-462E-ABEB-F5E6DA11ABA6}"/>
              </a:ext>
            </a:extLst>
          </p:cNvPr>
          <p:cNvSpPr>
            <a:spLocks noGrp="1" noChangeArrowheads="1"/>
          </p:cNvSpPr>
          <p:nvPr>
            <p:ph type="title"/>
          </p:nvPr>
        </p:nvSpPr>
        <p:spPr>
          <a:xfrm>
            <a:off x="381000" y="152400"/>
            <a:ext cx="8610600" cy="533400"/>
          </a:xfrm>
        </p:spPr>
        <p:txBody>
          <a:bodyPr/>
          <a:lstStyle/>
          <a:p>
            <a:pPr>
              <a:defRPr/>
            </a:pPr>
            <a:r>
              <a:rPr lang="en-US">
                <a:cs typeface="+mj-cs"/>
              </a:rPr>
              <a:t>Design Issues of Decision Tree Induction</a:t>
            </a:r>
          </a:p>
        </p:txBody>
      </p:sp>
      <p:sp>
        <p:nvSpPr>
          <p:cNvPr id="20483" name="Rectangle 7">
            <a:extLst>
              <a:ext uri="{FF2B5EF4-FFF2-40B4-BE49-F238E27FC236}">
                <a16:creationId xmlns:a16="http://schemas.microsoft.com/office/drawing/2014/main" id="{B46A9D7B-6625-4393-82BB-AFBD9403B7E8}"/>
              </a:ext>
            </a:extLst>
          </p:cNvPr>
          <p:cNvSpPr>
            <a:spLocks noGrp="1" noChangeArrowheads="1"/>
          </p:cNvSpPr>
          <p:nvPr>
            <p:ph type="body" idx="1"/>
          </p:nvPr>
        </p:nvSpPr>
        <p:spPr/>
        <p:txBody>
          <a:bodyPr/>
          <a:lstStyle/>
          <a:p>
            <a:pPr>
              <a:buFont typeface="Monotype Sorts" charset="0"/>
              <a:buChar char="l"/>
              <a:defRPr/>
            </a:pPr>
            <a:r>
              <a:rPr lang="en-US">
                <a:cs typeface="+mn-cs"/>
              </a:rPr>
              <a:t>How should training records be split?</a:t>
            </a:r>
          </a:p>
          <a:p>
            <a:pPr lvl="1">
              <a:buFont typeface="Arial" charset="0"/>
              <a:buChar char="–"/>
              <a:defRPr/>
            </a:pPr>
            <a:r>
              <a:rPr lang="en-US"/>
              <a:t>Method for expressing test condition </a:t>
            </a:r>
          </a:p>
          <a:p>
            <a:pPr lvl="2">
              <a:buFont typeface="Wingdings" charset="0"/>
              <a:buChar char="u"/>
              <a:defRPr/>
            </a:pPr>
            <a:r>
              <a:rPr lang="en-US"/>
              <a:t> depending on attribute types</a:t>
            </a:r>
          </a:p>
          <a:p>
            <a:pPr lvl="1">
              <a:buFont typeface="Arial" charset="0"/>
              <a:buChar char="–"/>
              <a:defRPr/>
            </a:pPr>
            <a:r>
              <a:rPr lang="en-US"/>
              <a:t>Measure for evaluating the goodness of a test condition</a:t>
            </a:r>
          </a:p>
          <a:p>
            <a:pPr lvl="1">
              <a:buFont typeface="Arial" charset="0"/>
              <a:buChar char="–"/>
              <a:defRPr/>
            </a:pPr>
            <a:endParaRPr lang="en-US"/>
          </a:p>
          <a:p>
            <a:pPr>
              <a:buFont typeface="Monotype Sorts" charset="0"/>
              <a:buChar char="l"/>
              <a:defRPr/>
            </a:pPr>
            <a:r>
              <a:rPr lang="en-US">
                <a:cs typeface="+mn-cs"/>
              </a:rPr>
              <a:t>How should the splitting procedure stop?</a:t>
            </a:r>
          </a:p>
          <a:p>
            <a:pPr lvl="1">
              <a:buFont typeface="Arial" charset="0"/>
              <a:buChar char="–"/>
              <a:defRPr/>
            </a:pPr>
            <a:r>
              <a:rPr lang="en-US"/>
              <a:t>Stop splitting if all the records belong to the same class or have identical attribute values</a:t>
            </a:r>
          </a:p>
          <a:p>
            <a:pPr lvl="1">
              <a:buFont typeface="Arial" charset="0"/>
              <a:buChar char="–"/>
              <a:defRPr/>
            </a:pPr>
            <a:r>
              <a:rPr lang="en-US"/>
              <a:t>Early termination </a:t>
            </a:r>
          </a:p>
        </p:txBody>
      </p:sp>
      <p:sp>
        <p:nvSpPr>
          <p:cNvPr id="2" name="Date Placeholder 1">
            <a:extLst>
              <a:ext uri="{FF2B5EF4-FFF2-40B4-BE49-F238E27FC236}">
                <a16:creationId xmlns:a16="http://schemas.microsoft.com/office/drawing/2014/main" id="{41892C59-1A5D-44CE-8827-CE3CD5F5778D}"/>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96D9EEB1-E4DF-4BC9-A953-512A23729D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9790064E-82E7-48D6-82D0-F6491A634AA3}"/>
              </a:ext>
            </a:extLst>
          </p:cNvPr>
          <p:cNvSpPr>
            <a:spLocks noGrp="1"/>
          </p:cNvSpPr>
          <p:nvPr>
            <p:ph type="sldNum" sz="quarter" idx="12"/>
          </p:nvPr>
        </p:nvSpPr>
        <p:spPr/>
        <p:txBody>
          <a:bodyPr/>
          <a:lstStyle/>
          <a:p>
            <a:pPr>
              <a:defRPr/>
            </a:pPr>
            <a:fld id="{26DE923A-7A08-4B88-BEF2-18FCA48FB701}"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4D136AC-4374-4C25-9F7A-750042289059}"/>
              </a:ext>
            </a:extLst>
          </p:cNvPr>
          <p:cNvSpPr>
            <a:spLocks noGrp="1" noChangeArrowheads="1"/>
          </p:cNvSpPr>
          <p:nvPr>
            <p:ph type="title"/>
          </p:nvPr>
        </p:nvSpPr>
        <p:spPr/>
        <p:txBody>
          <a:bodyPr/>
          <a:lstStyle/>
          <a:p>
            <a:pPr>
              <a:defRPr/>
            </a:pPr>
            <a:r>
              <a:rPr lang="en-US">
                <a:cs typeface="+mj-cs"/>
              </a:rPr>
              <a:t>Methods for Expressing Test Conditions</a:t>
            </a:r>
          </a:p>
        </p:txBody>
      </p:sp>
      <p:sp>
        <p:nvSpPr>
          <p:cNvPr id="21507" name="Rectangle 3">
            <a:extLst>
              <a:ext uri="{FF2B5EF4-FFF2-40B4-BE49-F238E27FC236}">
                <a16:creationId xmlns:a16="http://schemas.microsoft.com/office/drawing/2014/main" id="{E44DD460-903E-47EE-82F1-F2F26AB64E40}"/>
              </a:ext>
            </a:extLst>
          </p:cNvPr>
          <p:cNvSpPr>
            <a:spLocks noGrp="1" noChangeArrowheads="1"/>
          </p:cNvSpPr>
          <p:nvPr>
            <p:ph type="body" idx="1"/>
          </p:nvPr>
        </p:nvSpPr>
        <p:spPr/>
        <p:txBody>
          <a:bodyPr/>
          <a:lstStyle/>
          <a:p>
            <a:pPr>
              <a:buFont typeface="Monotype Sorts" charset="0"/>
              <a:buChar char="l"/>
              <a:defRPr/>
            </a:pPr>
            <a:r>
              <a:rPr lang="en-US">
                <a:cs typeface="+mn-cs"/>
              </a:rPr>
              <a:t>Depends on attribute types</a:t>
            </a:r>
          </a:p>
          <a:p>
            <a:pPr lvl="1">
              <a:buFont typeface="Arial" charset="0"/>
              <a:buChar char="–"/>
              <a:defRPr/>
            </a:pPr>
            <a:r>
              <a:rPr lang="en-US"/>
              <a:t>Binary</a:t>
            </a:r>
          </a:p>
          <a:p>
            <a:pPr lvl="1">
              <a:buFont typeface="Arial" charset="0"/>
              <a:buChar char="–"/>
              <a:defRPr/>
            </a:pPr>
            <a:r>
              <a:rPr lang="en-US"/>
              <a:t>Nominal</a:t>
            </a:r>
          </a:p>
          <a:p>
            <a:pPr lvl="1">
              <a:buFont typeface="Arial" charset="0"/>
              <a:buChar char="–"/>
              <a:defRPr/>
            </a:pPr>
            <a:r>
              <a:rPr lang="en-US"/>
              <a:t>Ordinal</a:t>
            </a:r>
          </a:p>
          <a:p>
            <a:pPr lvl="1">
              <a:buFont typeface="Arial" charset="0"/>
              <a:buChar char="–"/>
              <a:defRPr/>
            </a:pPr>
            <a:r>
              <a:rPr lang="en-US"/>
              <a:t>Continuous</a:t>
            </a:r>
          </a:p>
          <a:p>
            <a:pPr lvl="1">
              <a:buFont typeface="Arial" charset="0"/>
              <a:buChar char="–"/>
              <a:defRPr/>
            </a:pPr>
            <a:endParaRPr lang="en-US"/>
          </a:p>
        </p:txBody>
      </p:sp>
      <p:sp>
        <p:nvSpPr>
          <p:cNvPr id="2" name="Date Placeholder 1">
            <a:extLst>
              <a:ext uri="{FF2B5EF4-FFF2-40B4-BE49-F238E27FC236}">
                <a16:creationId xmlns:a16="http://schemas.microsoft.com/office/drawing/2014/main" id="{CCC5604A-AC66-4ADB-8076-E9F53358C041}"/>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49392669-F619-4F36-AB46-9A4801548C2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5B55F15E-4118-4F6B-9C81-A6F4C234C392}"/>
              </a:ext>
            </a:extLst>
          </p:cNvPr>
          <p:cNvSpPr>
            <a:spLocks noGrp="1"/>
          </p:cNvSpPr>
          <p:nvPr>
            <p:ph type="sldNum" sz="quarter" idx="12"/>
          </p:nvPr>
        </p:nvSpPr>
        <p:spPr/>
        <p:txBody>
          <a:bodyPr/>
          <a:lstStyle/>
          <a:p>
            <a:pPr>
              <a:defRPr/>
            </a:pPr>
            <a:fld id="{FCC4D0E1-CF69-438E-B8B9-B974011A8BC5}"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A17A043-A99E-4F99-8E83-AFB0B7151EDB}"/>
              </a:ext>
            </a:extLst>
          </p:cNvPr>
          <p:cNvSpPr>
            <a:spLocks noGrp="1" noChangeArrowheads="1"/>
          </p:cNvSpPr>
          <p:nvPr>
            <p:ph type="title"/>
          </p:nvPr>
        </p:nvSpPr>
        <p:spPr/>
        <p:txBody>
          <a:bodyPr/>
          <a:lstStyle/>
          <a:p>
            <a:pPr>
              <a:defRPr/>
            </a:pPr>
            <a:r>
              <a:rPr lang="en-US">
                <a:cs typeface="+mj-cs"/>
              </a:rPr>
              <a:t>Test Condition for Nominal Attributes</a:t>
            </a:r>
          </a:p>
        </p:txBody>
      </p:sp>
      <p:sp>
        <p:nvSpPr>
          <p:cNvPr id="22531" name="Rectangle 3">
            <a:extLst>
              <a:ext uri="{FF2B5EF4-FFF2-40B4-BE49-F238E27FC236}">
                <a16:creationId xmlns:a16="http://schemas.microsoft.com/office/drawing/2014/main" id="{FB36E1F1-2168-4EB9-98F4-99EF59AA6459}"/>
              </a:ext>
            </a:extLst>
          </p:cNvPr>
          <p:cNvSpPr>
            <a:spLocks noGrp="1" noChangeArrowheads="1"/>
          </p:cNvSpPr>
          <p:nvPr>
            <p:ph type="body" sz="half" idx="1"/>
          </p:nvPr>
        </p:nvSpPr>
        <p:spPr>
          <a:xfrm>
            <a:off x="411163" y="1143000"/>
            <a:ext cx="5303837" cy="5181600"/>
          </a:xfrm>
        </p:spPr>
        <p:txBody>
          <a:bodyPr/>
          <a:lstStyle/>
          <a:p>
            <a:pPr marL="342900" indent="-342900">
              <a:buFont typeface="Monotype Sorts" pitchFamily="2" charset="2"/>
              <a:buChar char="l"/>
              <a:defRPr/>
            </a:pPr>
            <a:r>
              <a:rPr lang="en-US" altLang="en-US" sz="2400">
                <a:solidFill>
                  <a:srgbClr val="FF0000"/>
                </a:solidFill>
                <a:ea typeface="+mn-ea"/>
                <a:cs typeface="+mn-cs"/>
              </a:rPr>
              <a:t>Multi-way split:</a:t>
            </a:r>
            <a:r>
              <a:rPr lang="en-US" altLang="en-US" sz="2400">
                <a:ea typeface="+mn-ea"/>
                <a:cs typeface="+mn-cs"/>
              </a:rPr>
              <a:t> </a:t>
            </a:r>
          </a:p>
          <a:p>
            <a:pPr marL="742950" lvl="1" indent="-285750">
              <a:buFont typeface="Arial" charset="0"/>
              <a:buChar char="–"/>
              <a:defRPr/>
            </a:pPr>
            <a:r>
              <a:rPr lang="en-US" altLang="en-US" sz="2400"/>
              <a:t>Use as many partitions as distinct values. </a:t>
            </a:r>
          </a:p>
          <a:p>
            <a:pPr marL="0" indent="0">
              <a:buFont typeface="Monotype Sorts" pitchFamily="2" charset="2"/>
              <a:buNone/>
              <a:defRPr/>
            </a:pPr>
            <a:endParaRPr lang="en-US" altLang="en-US" sz="2400">
              <a:ea typeface="+mn-ea"/>
              <a:cs typeface="+mn-cs"/>
            </a:endParaRPr>
          </a:p>
          <a:p>
            <a:pPr marL="0" indent="0">
              <a:buFont typeface="Monotype Sorts" pitchFamily="2" charset="2"/>
              <a:buNone/>
              <a:defRPr/>
            </a:pPr>
            <a:endParaRPr lang="en-US" altLang="en-US" sz="2400">
              <a:ea typeface="+mn-ea"/>
              <a:cs typeface="+mn-cs"/>
            </a:endParaRPr>
          </a:p>
          <a:p>
            <a:pPr marL="342900" indent="-342900">
              <a:buFont typeface="Monotype Sorts" pitchFamily="2" charset="2"/>
              <a:buChar char="l"/>
              <a:defRPr/>
            </a:pPr>
            <a:r>
              <a:rPr lang="en-US" altLang="en-US" sz="2400">
                <a:solidFill>
                  <a:srgbClr val="FF0000"/>
                </a:solidFill>
                <a:ea typeface="+mn-ea"/>
                <a:cs typeface="+mn-cs"/>
              </a:rPr>
              <a:t>Binary split:</a:t>
            </a:r>
            <a:r>
              <a:rPr lang="en-US" altLang="en-US" sz="2400">
                <a:ea typeface="+mn-ea"/>
                <a:cs typeface="+mn-cs"/>
              </a:rPr>
              <a:t>  </a:t>
            </a:r>
          </a:p>
          <a:p>
            <a:pPr marL="742950" lvl="1" indent="-285750">
              <a:buFont typeface="Arial" charset="0"/>
              <a:buChar char="–"/>
              <a:defRPr/>
            </a:pPr>
            <a:r>
              <a:rPr lang="en-US" altLang="en-US" sz="2400"/>
              <a:t>Divides values into two subsets</a:t>
            </a:r>
          </a:p>
        </p:txBody>
      </p:sp>
      <p:graphicFrame>
        <p:nvGraphicFramePr>
          <p:cNvPr id="28675" name="Object 25">
            <a:extLst>
              <a:ext uri="{FF2B5EF4-FFF2-40B4-BE49-F238E27FC236}">
                <a16:creationId xmlns:a16="http://schemas.microsoft.com/office/drawing/2014/main" id="{E91C178A-4BAD-4D02-AE53-1BD3FE2CA83D}"/>
              </a:ext>
            </a:extLst>
          </p:cNvPr>
          <p:cNvGraphicFramePr>
            <a:graphicFrameLocks noGrp="1" noChangeAspect="1"/>
          </p:cNvGraphicFramePr>
          <p:nvPr>
            <p:ph sz="quarter" idx="2"/>
          </p:nvPr>
        </p:nvGraphicFramePr>
        <p:xfrm>
          <a:off x="5334000" y="1371600"/>
          <a:ext cx="3352800" cy="1827213"/>
        </p:xfrm>
        <a:graphic>
          <a:graphicData uri="http://schemas.openxmlformats.org/presentationml/2006/ole">
            <mc:AlternateContent xmlns:mc="http://schemas.openxmlformats.org/markup-compatibility/2006">
              <mc:Choice xmlns:v="urn:schemas-microsoft-com:vml" Requires="v">
                <p:oleObj name="Visio" r:id="rId2" imgW="4013200" imgH="2184400" progId="Visio.Drawing.6">
                  <p:embed/>
                </p:oleObj>
              </mc:Choice>
              <mc:Fallback>
                <p:oleObj name="Visio" r:id="rId2" imgW="4013200" imgH="2184400" progId="Visio.Drawing.6">
                  <p:embed/>
                  <p:pic>
                    <p:nvPicPr>
                      <p:cNvPr id="28675" name="Object 25">
                        <a:extLst>
                          <a:ext uri="{FF2B5EF4-FFF2-40B4-BE49-F238E27FC236}">
                            <a16:creationId xmlns:a16="http://schemas.microsoft.com/office/drawing/2014/main" id="{E91C178A-4BAD-4D02-AE53-1BD3FE2CA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71600"/>
                        <a:ext cx="33528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27">
            <a:extLst>
              <a:ext uri="{FF2B5EF4-FFF2-40B4-BE49-F238E27FC236}">
                <a16:creationId xmlns:a16="http://schemas.microsoft.com/office/drawing/2014/main" id="{793015B2-9A1A-4F32-AC9D-F23B3709B211}"/>
              </a:ext>
            </a:extLst>
          </p:cNvPr>
          <p:cNvGraphicFramePr>
            <a:graphicFrameLocks noGrp="1" noChangeAspect="1"/>
          </p:cNvGraphicFramePr>
          <p:nvPr>
            <p:ph sz="quarter" idx="3"/>
          </p:nvPr>
        </p:nvGraphicFramePr>
        <p:xfrm>
          <a:off x="3810000" y="4495800"/>
          <a:ext cx="3471863" cy="1808163"/>
        </p:xfrm>
        <a:graphic>
          <a:graphicData uri="http://schemas.openxmlformats.org/presentationml/2006/ole">
            <mc:AlternateContent xmlns:mc="http://schemas.openxmlformats.org/markup-compatibility/2006">
              <mc:Choice xmlns:v="urn:schemas-microsoft-com:vml" Requires="v">
                <p:oleObj name="Visio" r:id="rId4" imgW="4813300" imgH="2514600" progId="Visio.Drawing.6">
                  <p:embed/>
                </p:oleObj>
              </mc:Choice>
              <mc:Fallback>
                <p:oleObj name="Visio" r:id="rId4" imgW="4813300" imgH="2514600" progId="Visio.Drawing.6">
                  <p:embed/>
                  <p:pic>
                    <p:nvPicPr>
                      <p:cNvPr id="28676" name="Object 27">
                        <a:extLst>
                          <a:ext uri="{FF2B5EF4-FFF2-40B4-BE49-F238E27FC236}">
                            <a16:creationId xmlns:a16="http://schemas.microsoft.com/office/drawing/2014/main" id="{793015B2-9A1A-4F32-AC9D-F23B3709B2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495800"/>
                        <a:ext cx="3471863"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29">
            <a:extLst>
              <a:ext uri="{FF2B5EF4-FFF2-40B4-BE49-F238E27FC236}">
                <a16:creationId xmlns:a16="http://schemas.microsoft.com/office/drawing/2014/main" id="{AAF70523-35DE-4E64-A8AC-01C51802575A}"/>
              </a:ext>
            </a:extLst>
          </p:cNvPr>
          <p:cNvGraphicFramePr>
            <a:graphicFrameLocks noChangeAspect="1"/>
          </p:cNvGraphicFramePr>
          <p:nvPr/>
        </p:nvGraphicFramePr>
        <p:xfrm>
          <a:off x="7086600" y="4495800"/>
          <a:ext cx="2022475" cy="1806575"/>
        </p:xfrm>
        <a:graphic>
          <a:graphicData uri="http://schemas.openxmlformats.org/presentationml/2006/ole">
            <mc:AlternateContent xmlns:mc="http://schemas.openxmlformats.org/markup-compatibility/2006">
              <mc:Choice xmlns:v="urn:schemas-microsoft-com:vml" Requires="v">
                <p:oleObj name="Visio" r:id="rId6" imgW="2717800" imgH="2425700" progId="Visio.Drawing.6">
                  <p:embed/>
                </p:oleObj>
              </mc:Choice>
              <mc:Fallback>
                <p:oleObj name="Visio" r:id="rId6" imgW="2717800" imgH="2425700" progId="Visio.Drawing.6">
                  <p:embed/>
                  <p:pic>
                    <p:nvPicPr>
                      <p:cNvPr id="28677" name="Object 29">
                        <a:extLst>
                          <a:ext uri="{FF2B5EF4-FFF2-40B4-BE49-F238E27FC236}">
                            <a16:creationId xmlns:a16="http://schemas.microsoft.com/office/drawing/2014/main" id="{AAF70523-35DE-4E64-A8AC-01C5180257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4495800"/>
                        <a:ext cx="20224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0C8D4-1257-44F7-BDBB-51FB816963F1}"/>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1BE9A8FD-2D1A-487B-9726-1548A840948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D5524A2-F09E-4750-A4A3-0A925BD0D2C1}"/>
              </a:ext>
            </a:extLst>
          </p:cNvPr>
          <p:cNvSpPr>
            <a:spLocks noGrp="1"/>
          </p:cNvSpPr>
          <p:nvPr>
            <p:ph type="sldNum" sz="quarter" idx="12"/>
          </p:nvPr>
        </p:nvSpPr>
        <p:spPr/>
        <p:txBody>
          <a:bodyPr/>
          <a:lstStyle/>
          <a:p>
            <a:pPr>
              <a:defRPr/>
            </a:pPr>
            <a:fld id="{046D3CB4-708B-4B73-95BA-B3B3B1DD14F5}"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a:extLst>
              <a:ext uri="{FF2B5EF4-FFF2-40B4-BE49-F238E27FC236}">
                <a16:creationId xmlns:a16="http://schemas.microsoft.com/office/drawing/2014/main" id="{6D0852F6-70DB-4D98-9F93-B243381ADB71}"/>
              </a:ext>
            </a:extLst>
          </p:cNvPr>
          <p:cNvSpPr>
            <a:spLocks noGrp="1" noChangeArrowheads="1"/>
          </p:cNvSpPr>
          <p:nvPr>
            <p:ph type="title"/>
          </p:nvPr>
        </p:nvSpPr>
        <p:spPr/>
        <p:txBody>
          <a:bodyPr/>
          <a:lstStyle/>
          <a:p>
            <a:pPr>
              <a:defRPr/>
            </a:pPr>
            <a:r>
              <a:rPr lang="en-US">
                <a:cs typeface="+mj-cs"/>
              </a:rPr>
              <a:t>Test Condition for Ordinal Attributes</a:t>
            </a:r>
          </a:p>
        </p:txBody>
      </p:sp>
      <p:sp>
        <p:nvSpPr>
          <p:cNvPr id="23555" name="Rectangle 30">
            <a:extLst>
              <a:ext uri="{FF2B5EF4-FFF2-40B4-BE49-F238E27FC236}">
                <a16:creationId xmlns:a16="http://schemas.microsoft.com/office/drawing/2014/main" id="{F93DC60A-1BD9-4CBB-91B5-D728E0A2221D}"/>
              </a:ext>
            </a:extLst>
          </p:cNvPr>
          <p:cNvSpPr>
            <a:spLocks noGrp="1" noChangeArrowheads="1"/>
          </p:cNvSpPr>
          <p:nvPr>
            <p:ph type="body" sz="half" idx="1"/>
          </p:nvPr>
        </p:nvSpPr>
        <p:spPr/>
        <p:txBody>
          <a:bodyPr/>
          <a:lstStyle/>
          <a:p>
            <a:pPr marL="342900" indent="-342900">
              <a:buFont typeface="Monotype Sorts" charset="0"/>
              <a:buChar char="l"/>
              <a:defRPr/>
            </a:pPr>
            <a:r>
              <a:rPr lang="en-US" sz="2400">
                <a:solidFill>
                  <a:srgbClr val="FF0000"/>
                </a:solidFill>
                <a:cs typeface="+mn-cs"/>
              </a:rPr>
              <a:t>Multi-way split:</a:t>
            </a:r>
            <a:r>
              <a:rPr lang="en-US" sz="2400">
                <a:cs typeface="+mn-cs"/>
              </a:rPr>
              <a:t> </a:t>
            </a:r>
          </a:p>
          <a:p>
            <a:pPr marL="742950" lvl="1" indent="-285750">
              <a:buFont typeface="Arial" charset="0"/>
              <a:buChar char="–"/>
              <a:defRPr/>
            </a:pPr>
            <a:r>
              <a:rPr lang="en-US" sz="2400"/>
              <a:t>Use as many partitions as distinct values</a:t>
            </a:r>
          </a:p>
          <a:p>
            <a:pPr marL="742950" lvl="1" indent="-285750">
              <a:buFont typeface="Arial" charset="0"/>
              <a:buChar char="–"/>
              <a:defRPr/>
            </a:pPr>
            <a:endParaRPr lang="en-US" sz="2400"/>
          </a:p>
          <a:p>
            <a:pPr marL="342900" indent="-342900">
              <a:buFont typeface="Monotype Sorts" charset="0"/>
              <a:buChar char="l"/>
              <a:defRPr/>
            </a:pPr>
            <a:r>
              <a:rPr lang="en-US" sz="2400">
                <a:solidFill>
                  <a:srgbClr val="FF0000"/>
                </a:solidFill>
                <a:cs typeface="+mn-cs"/>
              </a:rPr>
              <a:t>Binary split:</a:t>
            </a:r>
            <a:r>
              <a:rPr lang="en-US" sz="2400">
                <a:cs typeface="+mn-cs"/>
              </a:rPr>
              <a:t>  </a:t>
            </a:r>
          </a:p>
          <a:p>
            <a:pPr marL="742950" lvl="1" indent="-285750">
              <a:buFont typeface="Arial" charset="0"/>
              <a:buChar char="–"/>
              <a:defRPr/>
            </a:pPr>
            <a:r>
              <a:rPr lang="en-US" sz="2400"/>
              <a:t>Divides values into two subsets</a:t>
            </a:r>
          </a:p>
          <a:p>
            <a:pPr marL="742950" lvl="1" indent="-285750">
              <a:buFont typeface="Arial" charset="0"/>
              <a:buChar char="–"/>
              <a:defRPr/>
            </a:pPr>
            <a:r>
              <a:rPr lang="en-US" sz="2400"/>
              <a:t>Preserve order property among attribute values</a:t>
            </a:r>
          </a:p>
        </p:txBody>
      </p:sp>
      <p:graphicFrame>
        <p:nvGraphicFramePr>
          <p:cNvPr id="29699" name="Object 40">
            <a:extLst>
              <a:ext uri="{FF2B5EF4-FFF2-40B4-BE49-F238E27FC236}">
                <a16:creationId xmlns:a16="http://schemas.microsoft.com/office/drawing/2014/main" id="{DB8ECD47-0CBB-4EF1-A140-CF9FB7AD7A1C}"/>
              </a:ext>
            </a:extLst>
          </p:cNvPr>
          <p:cNvGraphicFramePr>
            <a:graphicFrameLocks noGrp="1" noChangeAspect="1"/>
          </p:cNvGraphicFramePr>
          <p:nvPr>
            <p:ph sz="quarter" idx="2"/>
          </p:nvPr>
        </p:nvGraphicFramePr>
        <p:xfrm>
          <a:off x="5334000" y="1143000"/>
          <a:ext cx="2951163" cy="1582738"/>
        </p:xfrm>
        <a:graphic>
          <a:graphicData uri="http://schemas.openxmlformats.org/presentationml/2006/ole">
            <mc:AlternateContent xmlns:mc="http://schemas.openxmlformats.org/markup-compatibility/2006">
              <mc:Choice xmlns:v="urn:schemas-microsoft-com:vml" Requires="v">
                <p:oleObj name="Visio" r:id="rId2" imgW="3962400" imgH="2120900" progId="Visio.Drawing.6">
                  <p:embed/>
                </p:oleObj>
              </mc:Choice>
              <mc:Fallback>
                <p:oleObj name="Visio" r:id="rId2" imgW="3962400" imgH="2120900" progId="Visio.Drawing.6">
                  <p:embed/>
                  <p:pic>
                    <p:nvPicPr>
                      <p:cNvPr id="29699" name="Object 40">
                        <a:extLst>
                          <a:ext uri="{FF2B5EF4-FFF2-40B4-BE49-F238E27FC236}">
                            <a16:creationId xmlns:a16="http://schemas.microsoft.com/office/drawing/2014/main" id="{DB8ECD47-0CBB-4EF1-A140-CF9FB7AD7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43000"/>
                        <a:ext cx="2951163" cy="158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9700" name="Object 41">
            <a:extLst>
              <a:ext uri="{FF2B5EF4-FFF2-40B4-BE49-F238E27FC236}">
                <a16:creationId xmlns:a16="http://schemas.microsoft.com/office/drawing/2014/main" id="{E888EEA9-D0BA-43CC-BC4E-51DCEF50DE2B}"/>
              </a:ext>
            </a:extLst>
          </p:cNvPr>
          <p:cNvGraphicFramePr>
            <a:graphicFrameLocks noGrp="1" noChangeAspect="1"/>
          </p:cNvGraphicFramePr>
          <p:nvPr>
            <p:ph sz="quarter" idx="3"/>
          </p:nvPr>
        </p:nvGraphicFramePr>
        <p:xfrm>
          <a:off x="5029200" y="2819400"/>
          <a:ext cx="3352800" cy="1744663"/>
        </p:xfrm>
        <a:graphic>
          <a:graphicData uri="http://schemas.openxmlformats.org/presentationml/2006/ole">
            <mc:AlternateContent xmlns:mc="http://schemas.openxmlformats.org/markup-compatibility/2006">
              <mc:Choice xmlns:v="urn:schemas-microsoft-com:vml" Requires="v">
                <p:oleObj name="Visio" r:id="rId4" imgW="4457700" imgH="2324100" progId="Visio.Drawing.6">
                  <p:embed/>
                </p:oleObj>
              </mc:Choice>
              <mc:Fallback>
                <p:oleObj name="Visio" r:id="rId4" imgW="4457700" imgH="2324100" progId="Visio.Drawing.6">
                  <p:embed/>
                  <p:pic>
                    <p:nvPicPr>
                      <p:cNvPr id="29700" name="Object 41">
                        <a:extLst>
                          <a:ext uri="{FF2B5EF4-FFF2-40B4-BE49-F238E27FC236}">
                            <a16:creationId xmlns:a16="http://schemas.microsoft.com/office/drawing/2014/main" id="{E888EEA9-D0BA-43CC-BC4E-51DCEF50DE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819400"/>
                        <a:ext cx="33528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43">
            <a:extLst>
              <a:ext uri="{FF2B5EF4-FFF2-40B4-BE49-F238E27FC236}">
                <a16:creationId xmlns:a16="http://schemas.microsoft.com/office/drawing/2014/main" id="{814461B8-0AAC-4226-8614-452596996CFD}"/>
              </a:ext>
            </a:extLst>
          </p:cNvPr>
          <p:cNvGraphicFramePr>
            <a:graphicFrameLocks noChangeAspect="1"/>
          </p:cNvGraphicFramePr>
          <p:nvPr/>
        </p:nvGraphicFramePr>
        <p:xfrm>
          <a:off x="4953000" y="4648200"/>
          <a:ext cx="1460500" cy="1768475"/>
        </p:xfrm>
        <a:graphic>
          <a:graphicData uri="http://schemas.openxmlformats.org/presentationml/2006/ole">
            <mc:AlternateContent xmlns:mc="http://schemas.openxmlformats.org/markup-compatibility/2006">
              <mc:Choice xmlns:v="urn:schemas-microsoft-com:vml" Requires="v">
                <p:oleObj name="Visio" r:id="rId6" imgW="1917700" imgH="2324100" progId="Visio.Drawing.6">
                  <p:embed/>
                </p:oleObj>
              </mc:Choice>
              <mc:Fallback>
                <p:oleObj name="Visio" r:id="rId6" imgW="1917700" imgH="2324100" progId="Visio.Drawing.6">
                  <p:embed/>
                  <p:pic>
                    <p:nvPicPr>
                      <p:cNvPr id="29701" name="Object 43">
                        <a:extLst>
                          <a:ext uri="{FF2B5EF4-FFF2-40B4-BE49-F238E27FC236}">
                            <a16:creationId xmlns:a16="http://schemas.microsoft.com/office/drawing/2014/main" id="{814461B8-0AAC-4226-8614-452596996C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648200"/>
                        <a:ext cx="14605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36653" name="AutoShape 45">
            <a:extLst>
              <a:ext uri="{FF2B5EF4-FFF2-40B4-BE49-F238E27FC236}">
                <a16:creationId xmlns:a16="http://schemas.microsoft.com/office/drawing/2014/main" id="{A4E58D19-2F3C-4280-961E-A624D4B454F9}"/>
              </a:ext>
            </a:extLst>
          </p:cNvPr>
          <p:cNvSpPr>
            <a:spLocks/>
          </p:cNvSpPr>
          <p:nvPr/>
        </p:nvSpPr>
        <p:spPr bwMode="auto">
          <a:xfrm>
            <a:off x="7086600" y="5105400"/>
            <a:ext cx="1524000" cy="723900"/>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This grouping violates order property</a:t>
            </a:r>
          </a:p>
          <a:p>
            <a:pPr algn="ctr">
              <a:spcBef>
                <a:spcPct val="0"/>
              </a:spcBef>
              <a:spcAft>
                <a:spcPct val="0"/>
              </a:spcAft>
              <a:buClrTx/>
              <a:buSzTx/>
              <a:buFontTx/>
              <a:buNone/>
            </a:pPr>
            <a:endParaRPr lang="en-US" altLang="en-US" sz="1400"/>
          </a:p>
        </p:txBody>
      </p:sp>
      <p:sp>
        <p:nvSpPr>
          <p:cNvPr id="2" name="Date Placeholder 1">
            <a:extLst>
              <a:ext uri="{FF2B5EF4-FFF2-40B4-BE49-F238E27FC236}">
                <a16:creationId xmlns:a16="http://schemas.microsoft.com/office/drawing/2014/main" id="{95E867C7-34B0-41AD-9084-5A31138D2EB2}"/>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14E2BAAB-9EA3-4F96-A555-24A3123E7DD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D0082065-7B11-4FE8-9790-CBACC4546CD8}"/>
              </a:ext>
            </a:extLst>
          </p:cNvPr>
          <p:cNvSpPr>
            <a:spLocks noGrp="1"/>
          </p:cNvSpPr>
          <p:nvPr>
            <p:ph type="sldNum" sz="quarter" idx="12"/>
          </p:nvPr>
        </p:nvSpPr>
        <p:spPr/>
        <p:txBody>
          <a:bodyPr/>
          <a:lstStyle/>
          <a:p>
            <a:pPr>
              <a:defRPr/>
            </a:pPr>
            <a:fld id="{D858AD22-6FE2-48DF-97D6-2E47F1F4643D}" type="slidenum">
              <a:rPr lang="en-US"/>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C6E965-D7B0-418F-BAA0-1757CFFA7A59}"/>
              </a:ext>
            </a:extLst>
          </p:cNvPr>
          <p:cNvSpPr>
            <a:spLocks noGrp="1" noChangeArrowheads="1"/>
          </p:cNvSpPr>
          <p:nvPr>
            <p:ph type="title"/>
          </p:nvPr>
        </p:nvSpPr>
        <p:spPr>
          <a:xfrm>
            <a:off x="381000" y="152400"/>
            <a:ext cx="8534400" cy="533400"/>
          </a:xfrm>
        </p:spPr>
        <p:txBody>
          <a:bodyPr/>
          <a:lstStyle/>
          <a:p>
            <a:pPr>
              <a:defRPr/>
            </a:pPr>
            <a:r>
              <a:rPr lang="en-US">
                <a:cs typeface="+mj-cs"/>
              </a:rPr>
              <a:t>Test Condition for Continuous Attributes</a:t>
            </a:r>
          </a:p>
        </p:txBody>
      </p:sp>
      <p:graphicFrame>
        <p:nvGraphicFramePr>
          <p:cNvPr id="30722" name="Object 4">
            <a:extLst>
              <a:ext uri="{FF2B5EF4-FFF2-40B4-BE49-F238E27FC236}">
                <a16:creationId xmlns:a16="http://schemas.microsoft.com/office/drawing/2014/main" id="{205C434A-C905-41D9-9154-228F67FDB7AD}"/>
              </a:ext>
            </a:extLst>
          </p:cNvPr>
          <p:cNvGraphicFramePr>
            <a:graphicFrameLocks noGrp="1" noChangeAspect="1"/>
          </p:cNvGraphicFramePr>
          <p:nvPr>
            <p:ph idx="1"/>
          </p:nvPr>
        </p:nvGraphicFramePr>
        <p:xfrm>
          <a:off x="738188" y="1746250"/>
          <a:ext cx="7608887" cy="3282950"/>
        </p:xfrm>
        <a:graphic>
          <a:graphicData uri="http://schemas.openxmlformats.org/presentationml/2006/ole">
            <mc:AlternateContent xmlns:mc="http://schemas.openxmlformats.org/markup-compatibility/2006">
              <mc:Choice xmlns:v="urn:schemas-microsoft-com:vml" Requires="v">
                <p:oleObj name="Visio" r:id="rId2" imgW="8547100" imgH="3695700" progId="Visio.Drawing.6">
                  <p:embed/>
                </p:oleObj>
              </mc:Choice>
              <mc:Fallback>
                <p:oleObj name="Visio" r:id="rId2" imgW="8547100" imgH="3695700" progId="Visio.Drawing.6">
                  <p:embed/>
                  <p:pic>
                    <p:nvPicPr>
                      <p:cNvPr id="30722" name="Object 4">
                        <a:extLst>
                          <a:ext uri="{FF2B5EF4-FFF2-40B4-BE49-F238E27FC236}">
                            <a16:creationId xmlns:a16="http://schemas.microsoft.com/office/drawing/2014/main" id="{205C434A-C905-41D9-9154-228F67FDB7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45279055-9444-4DAA-A321-5736FBCD0DFC}"/>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8921FDEF-C3F0-4087-9634-ED00071F4C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D60D6A55-6A7E-4C40-BC3D-4C76DD19CCBC}"/>
              </a:ext>
            </a:extLst>
          </p:cNvPr>
          <p:cNvSpPr>
            <a:spLocks noGrp="1"/>
          </p:cNvSpPr>
          <p:nvPr>
            <p:ph type="sldNum" sz="quarter" idx="12"/>
          </p:nvPr>
        </p:nvSpPr>
        <p:spPr/>
        <p:txBody>
          <a:bodyPr/>
          <a:lstStyle/>
          <a:p>
            <a:pPr>
              <a:defRPr/>
            </a:pPr>
            <a:fld id="{A1C0F45B-8088-480D-848D-D09825134EBE}"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66374BC9-6E69-4676-B2EE-6C984C601CFB}"/>
              </a:ext>
            </a:extLst>
          </p:cNvPr>
          <p:cNvSpPr>
            <a:spLocks noGrp="1" noChangeArrowheads="1"/>
          </p:cNvSpPr>
          <p:nvPr>
            <p:ph type="title"/>
          </p:nvPr>
        </p:nvSpPr>
        <p:spPr>
          <a:xfrm>
            <a:off x="381000" y="152400"/>
            <a:ext cx="8534400" cy="533400"/>
          </a:xfrm>
        </p:spPr>
        <p:txBody>
          <a:bodyPr/>
          <a:lstStyle/>
          <a:p>
            <a:pPr>
              <a:defRPr/>
            </a:pPr>
            <a:r>
              <a:rPr lang="en-US">
                <a:cs typeface="+mj-cs"/>
              </a:rPr>
              <a:t>Splitting Based on Continuous Attributes</a:t>
            </a:r>
          </a:p>
        </p:txBody>
      </p:sp>
      <p:sp>
        <p:nvSpPr>
          <p:cNvPr id="31746" name="Rectangle 5">
            <a:extLst>
              <a:ext uri="{FF2B5EF4-FFF2-40B4-BE49-F238E27FC236}">
                <a16:creationId xmlns:a16="http://schemas.microsoft.com/office/drawing/2014/main" id="{14C108E9-73E2-44FA-BD06-0B95883697D6}"/>
              </a:ext>
            </a:extLst>
          </p:cNvPr>
          <p:cNvSpPr>
            <a:spLocks noGrp="1" noChangeArrowheads="1"/>
          </p:cNvSpPr>
          <p:nvPr>
            <p:ph type="body" idx="1"/>
          </p:nvPr>
        </p:nvSpPr>
        <p:spPr/>
        <p:txBody>
          <a:bodyPr/>
          <a:lstStyle/>
          <a:p>
            <a:r>
              <a:rPr lang="en-US" altLang="en-US">
                <a:ea typeface="ＭＳ Ｐゴシック" panose="020B0600070205080204" pitchFamily="34" charset="-128"/>
              </a:rPr>
              <a:t>Different ways of handling</a:t>
            </a:r>
          </a:p>
          <a:p>
            <a:pPr lvl="1"/>
            <a:r>
              <a:rPr lang="en-US" altLang="en-US">
                <a:solidFill>
                  <a:srgbClr val="CC3300"/>
                </a:solidFill>
                <a:ea typeface="ＭＳ Ｐゴシック" panose="020B0600070205080204" pitchFamily="34" charset="-128"/>
              </a:rPr>
              <a:t>Discretization</a:t>
            </a:r>
            <a:r>
              <a:rPr lang="en-US" altLang="en-US">
                <a:ea typeface="ＭＳ Ｐゴシック" panose="020B0600070205080204" pitchFamily="34" charset="-128"/>
              </a:rPr>
              <a:t> to form an ordinal categorical attribute</a:t>
            </a:r>
          </a:p>
          <a:p>
            <a:pPr lvl="2">
              <a:buFont typeface="Wingdings" panose="05000000000000000000" pitchFamily="2" charset="2"/>
              <a:buNone/>
            </a:pPr>
            <a:r>
              <a:rPr lang="en-US" altLang="en-US">
                <a:ea typeface="ＭＳ Ｐゴシック" panose="020B0600070205080204" pitchFamily="34" charset="-128"/>
              </a:rPr>
              <a:t> Ranges can be found by equal interval bucketing, equal frequency bucketing (percentiles), or clustering.</a:t>
            </a:r>
          </a:p>
          <a:p>
            <a:pPr lvl="2"/>
            <a:r>
              <a:rPr lang="en-US" altLang="en-US">
                <a:ea typeface="ＭＳ Ｐゴシック" panose="020B0600070205080204" pitchFamily="34" charset="-128"/>
              </a:rPr>
              <a:t> Static – discretize once at the beginning</a:t>
            </a:r>
          </a:p>
          <a:p>
            <a:pPr lvl="2"/>
            <a:r>
              <a:rPr lang="en-US" altLang="en-US">
                <a:ea typeface="ＭＳ Ｐゴシック" panose="020B0600070205080204" pitchFamily="34" charset="-128"/>
              </a:rPr>
              <a:t> Dynamic – repeat at each node</a:t>
            </a:r>
          </a:p>
          <a:p>
            <a:pPr lvl="4"/>
            <a:endParaRPr lang="en-US" altLang="en-US">
              <a:solidFill>
                <a:srgbClr val="CC3300"/>
              </a:solidFill>
              <a:ea typeface="ＭＳ Ｐゴシック" panose="020B0600070205080204" pitchFamily="34" charset="-128"/>
            </a:endParaRPr>
          </a:p>
          <a:p>
            <a:pPr lvl="1"/>
            <a:r>
              <a:rPr lang="en-US" altLang="en-US">
                <a:solidFill>
                  <a:srgbClr val="CC3300"/>
                </a:solidFill>
                <a:ea typeface="ＭＳ Ｐゴシック" panose="020B0600070205080204" pitchFamily="34" charset="-128"/>
              </a:rPr>
              <a:t>Binary Decision</a:t>
            </a:r>
            <a:r>
              <a:rPr lang="en-US" altLang="en-US">
                <a:ea typeface="ＭＳ Ｐゴシック" panose="020B0600070205080204" pitchFamily="34" charset="-128"/>
              </a:rPr>
              <a:t>: (A &lt; v) or (A </a:t>
            </a:r>
            <a:r>
              <a:rPr lang="en-US" altLang="en-US">
                <a:ea typeface="ＭＳ Ｐゴシック" panose="020B0600070205080204" pitchFamily="34" charset="-128"/>
                <a:sym typeface="Symbol" panose="05050102010706020507" pitchFamily="18" charset="2"/>
              </a:rPr>
              <a:t> v)</a:t>
            </a:r>
            <a:endParaRPr lang="en-US" altLang="en-US">
              <a:ea typeface="ＭＳ Ｐゴシック" panose="020B0600070205080204" pitchFamily="34" charset="-128"/>
            </a:endParaRPr>
          </a:p>
          <a:p>
            <a:pPr lvl="2"/>
            <a:r>
              <a:rPr lang="en-US" altLang="en-US">
                <a:ea typeface="ＭＳ Ｐゴシック" panose="020B0600070205080204" pitchFamily="34" charset="-128"/>
              </a:rPr>
              <a:t> consider all possible splits and finds the best cut</a:t>
            </a:r>
          </a:p>
          <a:p>
            <a:pPr lvl="2"/>
            <a:r>
              <a:rPr lang="en-US" altLang="en-US">
                <a:ea typeface="ＭＳ Ｐゴシック" panose="020B0600070205080204" pitchFamily="34" charset="-128"/>
              </a:rPr>
              <a:t> can be more compute intensive</a:t>
            </a:r>
          </a:p>
        </p:txBody>
      </p:sp>
      <p:sp>
        <p:nvSpPr>
          <p:cNvPr id="2" name="Date Placeholder 1">
            <a:extLst>
              <a:ext uri="{FF2B5EF4-FFF2-40B4-BE49-F238E27FC236}">
                <a16:creationId xmlns:a16="http://schemas.microsoft.com/office/drawing/2014/main" id="{DFBC31AC-2B90-4B6B-B916-A46B6DB29CFE}"/>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61243062-9BC5-487B-84A5-9EFDCBFB5CC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784C8E37-4C0F-4C14-A500-6AA41D7B91B8}"/>
              </a:ext>
            </a:extLst>
          </p:cNvPr>
          <p:cNvSpPr>
            <a:spLocks noGrp="1"/>
          </p:cNvSpPr>
          <p:nvPr>
            <p:ph type="sldNum" sz="quarter" idx="12"/>
          </p:nvPr>
        </p:nvSpPr>
        <p:spPr/>
        <p:txBody>
          <a:bodyPr/>
          <a:lstStyle/>
          <a:p>
            <a:pPr>
              <a:defRPr/>
            </a:pPr>
            <a:fld id="{C27BC3DC-97F5-419B-A87C-21871F4EC09C}"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0">
            <a:extLst>
              <a:ext uri="{FF2B5EF4-FFF2-40B4-BE49-F238E27FC236}">
                <a16:creationId xmlns:a16="http://schemas.microsoft.com/office/drawing/2014/main" id="{88D91FEC-A941-47CC-99F5-40D7974149D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0" y="1009650"/>
            <a:ext cx="3170238" cy="3105150"/>
          </a:xfrm>
        </p:spPr>
      </p:pic>
      <p:sp>
        <p:nvSpPr>
          <p:cNvPr id="26627" name="Rectangle 6">
            <a:extLst>
              <a:ext uri="{FF2B5EF4-FFF2-40B4-BE49-F238E27FC236}">
                <a16:creationId xmlns:a16="http://schemas.microsoft.com/office/drawing/2014/main" id="{BF26A80B-9FC2-4BDA-87FA-0FC0742FD4C3}"/>
              </a:ext>
            </a:extLst>
          </p:cNvPr>
          <p:cNvSpPr>
            <a:spLocks noGrp="1" noChangeArrowheads="1"/>
          </p:cNvSpPr>
          <p:nvPr>
            <p:ph type="title"/>
          </p:nvPr>
        </p:nvSpPr>
        <p:spPr/>
        <p:txBody>
          <a:bodyPr/>
          <a:lstStyle/>
          <a:p>
            <a:pPr>
              <a:defRPr/>
            </a:pPr>
            <a:r>
              <a:rPr lang="en-US">
                <a:cs typeface="+mj-cs"/>
              </a:rPr>
              <a:t>How to determine the Best Split</a:t>
            </a:r>
          </a:p>
        </p:txBody>
      </p:sp>
      <p:graphicFrame>
        <p:nvGraphicFramePr>
          <p:cNvPr id="32771" name="Object 5">
            <a:extLst>
              <a:ext uri="{FF2B5EF4-FFF2-40B4-BE49-F238E27FC236}">
                <a16:creationId xmlns:a16="http://schemas.microsoft.com/office/drawing/2014/main" id="{F868737F-DC54-4051-A73E-55DCA0DC0A5E}"/>
              </a:ext>
            </a:extLst>
          </p:cNvPr>
          <p:cNvGraphicFramePr>
            <a:graphicFrameLocks noGrp="1" noChangeAspect="1"/>
          </p:cNvGraphicFramePr>
          <p:nvPr>
            <p:ph sz="half" idx="1"/>
          </p:nvPr>
        </p:nvGraphicFramePr>
        <p:xfrm>
          <a:off x="1020763" y="4129088"/>
          <a:ext cx="7589837" cy="1770062"/>
        </p:xfrm>
        <a:graphic>
          <a:graphicData uri="http://schemas.openxmlformats.org/presentationml/2006/ole">
            <mc:AlternateContent xmlns:mc="http://schemas.openxmlformats.org/markup-compatibility/2006">
              <mc:Choice xmlns:v="urn:schemas-microsoft-com:vml" Requires="v">
                <p:oleObj name="Visio" r:id="rId3" imgW="9652000" imgH="2247900" progId="Visio.Drawing.6">
                  <p:embed/>
                </p:oleObj>
              </mc:Choice>
              <mc:Fallback>
                <p:oleObj name="Visio" r:id="rId3" imgW="9652000" imgH="2247900" progId="Visio.Drawing.6">
                  <p:embed/>
                  <p:pic>
                    <p:nvPicPr>
                      <p:cNvPr id="32771" name="Object 5">
                        <a:extLst>
                          <a:ext uri="{FF2B5EF4-FFF2-40B4-BE49-F238E27FC236}">
                            <a16:creationId xmlns:a16="http://schemas.microsoft.com/office/drawing/2014/main" id="{F868737F-DC54-4051-A73E-55DCA0DC0A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129088"/>
                        <a:ext cx="7589837"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8">
            <a:extLst>
              <a:ext uri="{FF2B5EF4-FFF2-40B4-BE49-F238E27FC236}">
                <a16:creationId xmlns:a16="http://schemas.microsoft.com/office/drawing/2014/main" id="{2DE94204-FD3A-4289-9699-A34D3099D5E8}"/>
              </a:ext>
            </a:extLst>
          </p:cNvPr>
          <p:cNvSpPr txBox="1">
            <a:spLocks noChangeArrowheads="1"/>
          </p:cNvSpPr>
          <p:nvPr/>
        </p:nvSpPr>
        <p:spPr bwMode="auto">
          <a:xfrm>
            <a:off x="533400" y="22860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 10 records of class 0,</a:t>
            </a:r>
            <a:br>
              <a:rPr lang="en-US" altLang="en-US" sz="1800"/>
            </a:br>
            <a:r>
              <a:rPr lang="en-US" altLang="en-US" sz="1800"/>
              <a:t>		10 records of class 1</a:t>
            </a:r>
          </a:p>
        </p:txBody>
      </p:sp>
      <p:sp>
        <p:nvSpPr>
          <p:cNvPr id="32773" name="Text Box 9">
            <a:extLst>
              <a:ext uri="{FF2B5EF4-FFF2-40B4-BE49-F238E27FC236}">
                <a16:creationId xmlns:a16="http://schemas.microsoft.com/office/drawing/2014/main" id="{7B664C1E-ADF5-4EF1-AD98-DCAB7B325C5B}"/>
              </a:ext>
            </a:extLst>
          </p:cNvPr>
          <p:cNvSpPr txBox="1">
            <a:spLocks noChangeArrowheads="1"/>
          </p:cNvSpPr>
          <p:nvPr/>
        </p:nvSpPr>
        <p:spPr bwMode="auto">
          <a:xfrm>
            <a:off x="1981200" y="5957888"/>
            <a:ext cx="510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Which test condition is the best?</a:t>
            </a:r>
          </a:p>
        </p:txBody>
      </p:sp>
      <p:sp>
        <p:nvSpPr>
          <p:cNvPr id="2" name="Date Placeholder 1">
            <a:extLst>
              <a:ext uri="{FF2B5EF4-FFF2-40B4-BE49-F238E27FC236}">
                <a16:creationId xmlns:a16="http://schemas.microsoft.com/office/drawing/2014/main" id="{C940E319-76AC-4C15-903D-8F6EFEEA6574}"/>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C57B1F03-06D1-4093-BA48-3CB59539B48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0BDA537D-5F67-45A5-BD34-E9A9F8576747}"/>
              </a:ext>
            </a:extLst>
          </p:cNvPr>
          <p:cNvSpPr>
            <a:spLocks noGrp="1"/>
          </p:cNvSpPr>
          <p:nvPr>
            <p:ph type="sldNum" sz="quarter" idx="12"/>
          </p:nvPr>
        </p:nvSpPr>
        <p:spPr/>
        <p:txBody>
          <a:bodyPr/>
          <a:lstStyle/>
          <a:p>
            <a:pPr>
              <a:defRPr/>
            </a:pPr>
            <a:fld id="{91B2881E-104F-4428-945D-FE5790AEABC9}"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90C841-580F-48BA-BB39-25D50519285D}"/>
              </a:ext>
            </a:extLst>
          </p:cNvPr>
          <p:cNvSpPr>
            <a:spLocks noGrp="1" noChangeArrowheads="1"/>
          </p:cNvSpPr>
          <p:nvPr>
            <p:ph type="title"/>
          </p:nvPr>
        </p:nvSpPr>
        <p:spPr/>
        <p:txBody>
          <a:bodyPr/>
          <a:lstStyle/>
          <a:p>
            <a:pPr>
              <a:defRPr/>
            </a:pPr>
            <a:r>
              <a:rPr lang="en-US">
                <a:cs typeface="+mj-cs"/>
              </a:rPr>
              <a:t>How to determine the Best Split</a:t>
            </a:r>
          </a:p>
        </p:txBody>
      </p:sp>
      <p:sp>
        <p:nvSpPr>
          <p:cNvPr id="27651" name="Rectangle 3">
            <a:extLst>
              <a:ext uri="{FF2B5EF4-FFF2-40B4-BE49-F238E27FC236}">
                <a16:creationId xmlns:a16="http://schemas.microsoft.com/office/drawing/2014/main" id="{B02D20C9-F2A0-41FD-9792-B5B1AB21F4FE}"/>
              </a:ext>
            </a:extLst>
          </p:cNvPr>
          <p:cNvSpPr>
            <a:spLocks noGrp="1" noChangeArrowheads="1"/>
          </p:cNvSpPr>
          <p:nvPr>
            <p:ph type="body" idx="1"/>
          </p:nvPr>
        </p:nvSpPr>
        <p:spPr/>
        <p:txBody>
          <a:bodyPr/>
          <a:lstStyle/>
          <a:p>
            <a:pPr>
              <a:buFont typeface="Monotype Sorts" charset="0"/>
              <a:buChar char="l"/>
              <a:defRPr/>
            </a:pPr>
            <a:r>
              <a:rPr lang="en-US">
                <a:cs typeface="+mn-cs"/>
              </a:rPr>
              <a:t>Greedy approach: </a:t>
            </a:r>
          </a:p>
          <a:p>
            <a:pPr lvl="1">
              <a:buFont typeface="Arial" charset="0"/>
              <a:buChar char="–"/>
              <a:defRPr/>
            </a:pPr>
            <a:r>
              <a:rPr lang="en-US"/>
              <a:t>Nodes with </a:t>
            </a:r>
            <a:r>
              <a:rPr lang="en-US">
                <a:solidFill>
                  <a:srgbClr val="FF0000"/>
                </a:solidFill>
              </a:rPr>
              <a:t>purer</a:t>
            </a:r>
            <a:r>
              <a:rPr lang="en-US"/>
              <a:t> class distribution are preferred</a:t>
            </a:r>
          </a:p>
          <a:p>
            <a:pPr lvl="4">
              <a:defRPr/>
            </a:pPr>
            <a:endParaRPr lang="en-US">
              <a:latin typeface="Times New Roman" charset="0"/>
            </a:endParaRPr>
          </a:p>
          <a:p>
            <a:pPr>
              <a:buFont typeface="Monotype Sorts" charset="0"/>
              <a:buChar char="l"/>
              <a:defRPr/>
            </a:pPr>
            <a:r>
              <a:rPr lang="en-US">
                <a:cs typeface="+mn-cs"/>
              </a:rPr>
              <a:t>Need a measure of node impurity:</a:t>
            </a:r>
          </a:p>
          <a:p>
            <a:pPr lvl="1">
              <a:buFont typeface="Arial" charset="0"/>
              <a:buNone/>
              <a:defRPr/>
            </a:pPr>
            <a:endParaRPr lang="en-US"/>
          </a:p>
        </p:txBody>
      </p:sp>
      <p:graphicFrame>
        <p:nvGraphicFramePr>
          <p:cNvPr id="33795" name="Object 6">
            <a:extLst>
              <a:ext uri="{FF2B5EF4-FFF2-40B4-BE49-F238E27FC236}">
                <a16:creationId xmlns:a16="http://schemas.microsoft.com/office/drawing/2014/main" id="{2F6BA1FB-28FD-4212-B8EF-1FFA025DB639}"/>
              </a:ext>
            </a:extLst>
          </p:cNvPr>
          <p:cNvGraphicFramePr>
            <a:graphicFrameLocks noGrp="1" noChangeAspect="1"/>
          </p:cNvGraphicFramePr>
          <p:nvPr>
            <p:ph sz="half" idx="4294967295"/>
          </p:nvPr>
        </p:nvGraphicFramePr>
        <p:xfrm>
          <a:off x="2209800" y="4038600"/>
          <a:ext cx="912813" cy="815975"/>
        </p:xfrm>
        <a:graphic>
          <a:graphicData uri="http://schemas.openxmlformats.org/presentationml/2006/ole">
            <mc:AlternateContent xmlns:mc="http://schemas.openxmlformats.org/markup-compatibility/2006">
              <mc:Choice xmlns:v="urn:schemas-microsoft-com:vml" Requires="v">
                <p:oleObj name="Visio" r:id="rId2" imgW="660400" imgH="596900" progId="Visio.Drawing.6">
                  <p:embed/>
                </p:oleObj>
              </mc:Choice>
              <mc:Fallback>
                <p:oleObj name="Visio" r:id="rId2" imgW="660400" imgH="596900" progId="Visio.Drawing.6">
                  <p:embed/>
                  <p:pic>
                    <p:nvPicPr>
                      <p:cNvPr id="33795" name="Object 6">
                        <a:extLst>
                          <a:ext uri="{FF2B5EF4-FFF2-40B4-BE49-F238E27FC236}">
                            <a16:creationId xmlns:a16="http://schemas.microsoft.com/office/drawing/2014/main" id="{2F6BA1FB-28FD-4212-B8EF-1FFA025DB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10">
            <a:extLst>
              <a:ext uri="{FF2B5EF4-FFF2-40B4-BE49-F238E27FC236}">
                <a16:creationId xmlns:a16="http://schemas.microsoft.com/office/drawing/2014/main" id="{E8E82353-70BD-4F4B-A45B-F2A83E7592F0}"/>
              </a:ext>
            </a:extLst>
          </p:cNvPr>
          <p:cNvGraphicFramePr>
            <a:graphicFrameLocks noGrp="1" noChangeAspect="1"/>
          </p:cNvGraphicFramePr>
          <p:nvPr>
            <p:ph sz="half" idx="4294967295"/>
          </p:nvPr>
        </p:nvGraphicFramePr>
        <p:xfrm>
          <a:off x="5715000" y="4038600"/>
          <a:ext cx="912813" cy="815975"/>
        </p:xfrm>
        <a:graphic>
          <a:graphicData uri="http://schemas.openxmlformats.org/presentationml/2006/ole">
            <mc:AlternateContent xmlns:mc="http://schemas.openxmlformats.org/markup-compatibility/2006">
              <mc:Choice xmlns:v="urn:schemas-microsoft-com:vml" Requires="v">
                <p:oleObj name="Visio" r:id="rId4" imgW="660400" imgH="596900" progId="Visio.Drawing.6">
                  <p:embed/>
                </p:oleObj>
              </mc:Choice>
              <mc:Fallback>
                <p:oleObj name="Visio" r:id="rId4" imgW="660400" imgH="596900" progId="Visio.Drawing.6">
                  <p:embed/>
                  <p:pic>
                    <p:nvPicPr>
                      <p:cNvPr id="33796" name="Object 10">
                        <a:extLst>
                          <a:ext uri="{FF2B5EF4-FFF2-40B4-BE49-F238E27FC236}">
                            <a16:creationId xmlns:a16="http://schemas.microsoft.com/office/drawing/2014/main" id="{E8E82353-70BD-4F4B-A45B-F2A83E7592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12">
            <a:extLst>
              <a:ext uri="{FF2B5EF4-FFF2-40B4-BE49-F238E27FC236}">
                <a16:creationId xmlns:a16="http://schemas.microsoft.com/office/drawing/2014/main" id="{6AB3A4F5-F9F7-4D62-9A29-CB16CDCA7CBB}"/>
              </a:ext>
            </a:extLst>
          </p:cNvPr>
          <p:cNvSpPr txBox="1">
            <a:spLocks noChangeArrowheads="1"/>
          </p:cNvSpPr>
          <p:nvPr/>
        </p:nvSpPr>
        <p:spPr bwMode="auto">
          <a:xfrm>
            <a:off x="137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High degree of impurity</a:t>
            </a:r>
          </a:p>
        </p:txBody>
      </p:sp>
      <p:sp>
        <p:nvSpPr>
          <p:cNvPr id="33798" name="Text Box 13">
            <a:extLst>
              <a:ext uri="{FF2B5EF4-FFF2-40B4-BE49-F238E27FC236}">
                <a16:creationId xmlns:a16="http://schemas.microsoft.com/office/drawing/2014/main" id="{D74128B7-0AB8-416A-A19B-1F48004E9753}"/>
              </a:ext>
            </a:extLst>
          </p:cNvPr>
          <p:cNvSpPr txBox="1">
            <a:spLocks noChangeArrowheads="1"/>
          </p:cNvSpPr>
          <p:nvPr/>
        </p:nvSpPr>
        <p:spPr bwMode="auto">
          <a:xfrm>
            <a:off x="518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Low degree of impurity</a:t>
            </a:r>
          </a:p>
        </p:txBody>
      </p:sp>
      <p:sp>
        <p:nvSpPr>
          <p:cNvPr id="2" name="Date Placeholder 1">
            <a:extLst>
              <a:ext uri="{FF2B5EF4-FFF2-40B4-BE49-F238E27FC236}">
                <a16:creationId xmlns:a16="http://schemas.microsoft.com/office/drawing/2014/main" id="{2B9F0309-BC5B-493A-933F-34962B842526}"/>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41281511-C389-4406-9808-90A029AA252D}"/>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D4E1A086-61BC-473A-A535-E404A3D0CBFB}"/>
              </a:ext>
            </a:extLst>
          </p:cNvPr>
          <p:cNvSpPr>
            <a:spLocks noGrp="1"/>
          </p:cNvSpPr>
          <p:nvPr>
            <p:ph type="sldNum" sz="quarter" idx="12"/>
          </p:nvPr>
        </p:nvSpPr>
        <p:spPr/>
        <p:txBody>
          <a:bodyPr/>
          <a:lstStyle/>
          <a:p>
            <a:pPr>
              <a:defRPr/>
            </a:pPr>
            <a:fld id="{228DB3AA-7E9D-4145-BD5E-7F396D8044A4}"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BB4EB6D-D451-45BA-9136-20124E60E981}"/>
              </a:ext>
            </a:extLst>
          </p:cNvPr>
          <p:cNvSpPr>
            <a:spLocks noGrp="1" noChangeArrowheads="1"/>
          </p:cNvSpPr>
          <p:nvPr>
            <p:ph type="title"/>
          </p:nvPr>
        </p:nvSpPr>
        <p:spPr/>
        <p:txBody>
          <a:bodyPr/>
          <a:lstStyle/>
          <a:p>
            <a:pPr>
              <a:defRPr/>
            </a:pPr>
            <a:r>
              <a:rPr lang="en-US">
                <a:cs typeface="+mj-cs"/>
              </a:rPr>
              <a:t>Measures of Node Impurity</a:t>
            </a:r>
          </a:p>
        </p:txBody>
      </p:sp>
      <p:sp>
        <p:nvSpPr>
          <p:cNvPr id="28675" name="Rectangle 3">
            <a:extLst>
              <a:ext uri="{FF2B5EF4-FFF2-40B4-BE49-F238E27FC236}">
                <a16:creationId xmlns:a16="http://schemas.microsoft.com/office/drawing/2014/main" id="{60C85A6B-940F-44C4-B348-A9948B68EDF3}"/>
              </a:ext>
            </a:extLst>
          </p:cNvPr>
          <p:cNvSpPr>
            <a:spLocks noGrp="1" noChangeArrowheads="1"/>
          </p:cNvSpPr>
          <p:nvPr>
            <p:ph type="body" idx="1"/>
          </p:nvPr>
        </p:nvSpPr>
        <p:spPr/>
        <p:txBody>
          <a:bodyPr/>
          <a:lstStyle/>
          <a:p>
            <a:pPr>
              <a:buFont typeface="Monotype Sorts" charset="0"/>
              <a:buChar char="l"/>
              <a:defRPr/>
            </a:pPr>
            <a:r>
              <a:rPr lang="en-US">
                <a:cs typeface="+mn-cs"/>
              </a:rPr>
              <a:t>Gini Index</a:t>
            </a:r>
          </a:p>
          <a:p>
            <a:pPr>
              <a:buFont typeface="Monotype Sorts" charset="0"/>
              <a:buChar char="l"/>
              <a:defRPr/>
            </a:pPr>
            <a:endParaRPr lang="en-US">
              <a:cs typeface="+mn-cs"/>
            </a:endParaRPr>
          </a:p>
          <a:p>
            <a:pPr>
              <a:buFont typeface="Monotype Sorts" charset="0"/>
              <a:buChar char="l"/>
              <a:defRPr/>
            </a:pPr>
            <a:endParaRPr lang="en-US">
              <a:cs typeface="+mn-cs"/>
            </a:endParaRPr>
          </a:p>
          <a:p>
            <a:pPr>
              <a:buFont typeface="Monotype Sorts" charset="0"/>
              <a:buChar char="l"/>
              <a:defRPr/>
            </a:pPr>
            <a:r>
              <a:rPr lang="en-US">
                <a:cs typeface="+mn-cs"/>
              </a:rPr>
              <a:t>Entropy</a:t>
            </a:r>
          </a:p>
          <a:p>
            <a:pPr>
              <a:buFont typeface="Monotype Sorts" charset="0"/>
              <a:buChar char="l"/>
              <a:defRPr/>
            </a:pPr>
            <a:endParaRPr lang="en-US">
              <a:cs typeface="+mn-cs"/>
            </a:endParaRPr>
          </a:p>
          <a:p>
            <a:pPr>
              <a:buFont typeface="Monotype Sorts" charset="0"/>
              <a:buChar char="l"/>
              <a:defRPr/>
            </a:pPr>
            <a:endParaRPr lang="en-US">
              <a:cs typeface="+mn-cs"/>
            </a:endParaRPr>
          </a:p>
          <a:p>
            <a:pPr>
              <a:buFont typeface="Monotype Sorts" charset="0"/>
              <a:buChar char="l"/>
              <a:defRPr/>
            </a:pPr>
            <a:r>
              <a:rPr lang="en-US">
                <a:cs typeface="+mn-cs"/>
              </a:rPr>
              <a:t>Misclassification error</a:t>
            </a:r>
          </a:p>
        </p:txBody>
      </p:sp>
      <p:sp>
        <p:nvSpPr>
          <p:cNvPr id="2" name="Date Placeholder 1">
            <a:extLst>
              <a:ext uri="{FF2B5EF4-FFF2-40B4-BE49-F238E27FC236}">
                <a16:creationId xmlns:a16="http://schemas.microsoft.com/office/drawing/2014/main" id="{A46C6FE7-BFB7-4D58-AB43-F2AED9FCB90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0BC577CD-6375-4037-AF91-7D521746471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EAFB50FF-0759-4EEF-8393-268F1697252F}"/>
              </a:ext>
            </a:extLst>
          </p:cNvPr>
          <p:cNvSpPr>
            <a:spLocks noGrp="1"/>
          </p:cNvSpPr>
          <p:nvPr>
            <p:ph type="sldNum" sz="quarter" idx="12"/>
          </p:nvPr>
        </p:nvSpPr>
        <p:spPr/>
        <p:txBody>
          <a:bodyPr/>
          <a:lstStyle/>
          <a:p>
            <a:pPr>
              <a:defRPr/>
            </a:pPr>
            <a:fld id="{A55D98BA-5D74-4A99-B019-B5438A47F31F}" type="slidenum">
              <a:rPr lang="en-US"/>
              <a:pPr>
                <a:defRPr/>
              </a:pPr>
              <a:t>29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89D467-96B7-4957-8CBB-957EA842E579}"/>
                  </a:ext>
                </a:extLst>
              </p:cNvPr>
              <p:cNvSpPr txBox="1"/>
              <p:nvPr/>
            </p:nvSpPr>
            <p:spPr>
              <a:xfrm>
                <a:off x="1613727" y="1503551"/>
                <a:ext cx="3781484"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a:p>
            </p:txBody>
          </p:sp>
        </mc:Choice>
        <mc:Fallback xmlns="">
          <p:sp>
            <p:nvSpPr>
              <p:cNvPr id="5" name="TextBox 4">
                <a:extLst>
                  <a:ext uri="{FF2B5EF4-FFF2-40B4-BE49-F238E27FC236}">
                    <a16:creationId xmlns:a16="http://schemas.microsoft.com/office/drawing/2014/main" id="{D989D467-96B7-4957-8CBB-957EA842E579}"/>
                  </a:ext>
                </a:extLst>
              </p:cNvPr>
              <p:cNvSpPr txBox="1">
                <a:spLocks noRot="1" noChangeAspect="1" noMove="1" noResize="1" noEditPoints="1" noAdjustHandles="1" noChangeArrowheads="1" noChangeShapeType="1" noTextEdit="1"/>
              </p:cNvSpPr>
              <p:nvPr/>
            </p:nvSpPr>
            <p:spPr>
              <a:xfrm>
                <a:off x="1613727" y="1503551"/>
                <a:ext cx="3781484" cy="10378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438D47-46F9-4B37-925E-AF20A2580B3D}"/>
                  </a:ext>
                </a:extLst>
              </p:cNvPr>
              <p:cNvSpPr txBox="1"/>
              <p:nvPr/>
            </p:nvSpPr>
            <p:spPr>
              <a:xfrm>
                <a:off x="1613727" y="285756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a:p>
            </p:txBody>
          </p:sp>
        </mc:Choice>
        <mc:Fallback xmlns="">
          <p:sp>
            <p:nvSpPr>
              <p:cNvPr id="11" name="TextBox 10">
                <a:extLst>
                  <a:ext uri="{FF2B5EF4-FFF2-40B4-BE49-F238E27FC236}">
                    <a16:creationId xmlns:a16="http://schemas.microsoft.com/office/drawing/2014/main" id="{F6438D47-46F9-4B37-925E-AF20A2580B3D}"/>
                  </a:ext>
                </a:extLst>
              </p:cNvPr>
              <p:cNvSpPr txBox="1">
                <a:spLocks noRot="1" noChangeAspect="1" noMove="1" noResize="1" noEditPoints="1" noAdjustHandles="1" noChangeArrowheads="1" noChangeShapeType="1" noTextEdit="1"/>
              </p:cNvSpPr>
              <p:nvPr/>
            </p:nvSpPr>
            <p:spPr>
              <a:xfrm>
                <a:off x="1613727" y="2857566"/>
                <a:ext cx="4259243" cy="10378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2DF867-A064-4484-9470-5F98CC018994}"/>
                  </a:ext>
                </a:extLst>
              </p:cNvPr>
              <p:cNvSpPr txBox="1"/>
              <p:nvPr/>
            </p:nvSpPr>
            <p:spPr>
              <a:xfrm>
                <a:off x="1613727" y="4953000"/>
                <a:ext cx="5315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𝐶𝑙𝑎𝑠𝑠𝑖𝑓𝑖𝑐𝑎𝑡𝑖𝑜𝑛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𝑒𝑟𝑟𝑜𝑟</m:t>
                      </m:r>
                      <m:r>
                        <a:rPr lang="en-US" sz="2400" b="0" i="1" smtClean="0">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1 −</m:t>
                          </m:r>
                          <m:r>
                            <m:rPr>
                              <m:sty m:val="p"/>
                            </m:rPr>
                            <a:rPr lang="en-US" sz="2400" b="0">
                              <a:latin typeface="Cambria Math" panose="02040503050406030204" pitchFamily="18" charset="0"/>
                            </a:rPr>
                            <m:t>max</m:t>
                          </m:r>
                          <m:r>
                            <a:rPr lang="en-US" sz="2400" b="0">
                              <a:latin typeface="Cambria Math" panose="02040503050406030204" pitchFamily="18" charset="0"/>
                            </a:rPr>
                            <m:t>⁡</m:t>
                          </m:r>
                          <m:r>
                            <a:rPr lang="en-US" sz="2400" b="0" i="1">
                              <a:latin typeface="Cambria Math" panose="02040503050406030204" pitchFamily="18" charset="0"/>
                            </a:rPr>
                            <m:t>[</m:t>
                          </m:r>
                          <m:r>
                            <a:rPr lang="en-US" sz="2400" b="0" i="1">
                              <a:latin typeface="Cambria Math" panose="02040503050406030204" pitchFamily="18" charset="0"/>
                            </a:rPr>
                            <m:t>𝑝</m:t>
                          </m:r>
                        </m:e>
                        <m:sub>
                          <m:r>
                            <a:rPr lang="en-US" sz="2400" b="0" i="1">
                              <a:latin typeface="Cambria Math" panose="02040503050406030204" pitchFamily="18" charset="0"/>
                            </a:rPr>
                            <m:t>𝑖</m:t>
                          </m:r>
                        </m:sub>
                      </m:sSub>
                      <m:r>
                        <a:rPr lang="en-US" sz="2400" b="0" i="1">
                          <a:latin typeface="Cambria Math" panose="02040503050406030204" pitchFamily="18" charset="0"/>
                        </a:rPr>
                        <m:t>(</m:t>
                      </m:r>
                      <m:r>
                        <a:rPr lang="en-US" sz="2400" b="0" i="1">
                          <a:latin typeface="Cambria Math" panose="02040503050406030204" pitchFamily="18" charset="0"/>
                        </a:rPr>
                        <m:t>𝑡</m:t>
                      </m:r>
                      <m:r>
                        <a:rPr lang="en-US" sz="2400" b="0" i="1">
                          <a:latin typeface="Cambria Math" panose="02040503050406030204" pitchFamily="18" charset="0"/>
                        </a:rPr>
                        <m:t>)]</m:t>
                      </m:r>
                    </m:oMath>
                  </m:oMathPara>
                </a14:m>
                <a:endParaRPr lang="en-US" sz="2400" b="0"/>
              </a:p>
            </p:txBody>
          </p:sp>
        </mc:Choice>
        <mc:Fallback xmlns="">
          <p:sp>
            <p:nvSpPr>
              <p:cNvPr id="12" name="TextBox 11">
                <a:extLst>
                  <a:ext uri="{FF2B5EF4-FFF2-40B4-BE49-F238E27FC236}">
                    <a16:creationId xmlns:a16="http://schemas.microsoft.com/office/drawing/2014/main" id="{CA2DF867-A064-4484-9470-5F98CC018994}"/>
                  </a:ext>
                </a:extLst>
              </p:cNvPr>
              <p:cNvSpPr txBox="1">
                <a:spLocks noRot="1" noChangeAspect="1" noMove="1" noResize="1" noEditPoints="1" noAdjustHandles="1" noChangeArrowheads="1" noChangeShapeType="1" noTextEdit="1"/>
              </p:cNvSpPr>
              <p:nvPr/>
            </p:nvSpPr>
            <p:spPr>
              <a:xfrm>
                <a:off x="1613727" y="4953000"/>
                <a:ext cx="5315301" cy="369332"/>
              </a:xfrm>
              <a:prstGeom prst="rect">
                <a:avLst/>
              </a:prstGeom>
              <a:blipFill>
                <a:blip r:embed="rId4"/>
                <a:stretch>
                  <a:fillRect l="-1491" r="-1491"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63CADD-D3F9-4F19-86AC-DFFC8646078B}"/>
                  </a:ext>
                </a:extLst>
              </p:cNvPr>
              <p:cNvSpPr txBox="1"/>
              <p:nvPr/>
            </p:nvSpPr>
            <p:spPr>
              <a:xfrm>
                <a:off x="5562600" y="1492518"/>
                <a:ext cx="3414268" cy="1015663"/>
              </a:xfrm>
              <a:prstGeom prst="rect">
                <a:avLst/>
              </a:prstGeom>
              <a:noFill/>
            </p:spPr>
            <p:txBody>
              <a:bodyPr wrap="square" rtlCol="0">
                <a:spAutoFit/>
              </a:bodyPr>
              <a:lstStyle/>
              <a:p>
                <a:r>
                  <a:rPr lang="en-US" sz="2000" b="0">
                    <a:latin typeface="Cambria Math" panose="02040503050406030204" pitchFamily="18" charset="0"/>
                    <a:ea typeface="Cambria Math" panose="02040503050406030204" pitchFamily="18" charset="0"/>
                  </a:rPr>
                  <a:t>Where</a:t>
                </a:r>
                <a:r>
                  <a:rPr lang="en-US" sz="200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a:latin typeface="Cambria Math" panose="02040503050406030204" pitchFamily="18" charset="0"/>
                    <a:ea typeface="Cambria Math" panose="02040503050406030204" pitchFamily="18" charset="0"/>
                  </a:rPr>
                  <a:t> </a:t>
                </a:r>
                <a:r>
                  <a:rPr lang="en-US" sz="2000" b="0">
                    <a:latin typeface="Cambria Math" panose="02040503050406030204" pitchFamily="18" charset="0"/>
                    <a:ea typeface="Cambria Math" panose="02040503050406030204" pitchFamily="18" charset="0"/>
                  </a:rPr>
                  <a:t>is the frequency of class</a:t>
                </a:r>
                <a:r>
                  <a:rPr lang="en-US" sz="200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rPr>
                      <m:t>𝒊</m:t>
                    </m:r>
                  </m:oMath>
                </a14:m>
                <a:r>
                  <a:rPr lang="en-US" sz="2000"/>
                  <a:t> </a:t>
                </a:r>
                <a:r>
                  <a:rPr lang="en-US" sz="2000" b="0"/>
                  <a:t>at node </a:t>
                </a:r>
                <a:r>
                  <a:rPr lang="en-US" sz="2000"/>
                  <a:t>t</a:t>
                </a:r>
                <a:r>
                  <a:rPr lang="en-US" sz="2000" b="0"/>
                  <a:t>, and </a:t>
                </a:r>
                <a14:m>
                  <m:oMath xmlns:m="http://schemas.openxmlformats.org/officeDocument/2006/math">
                    <m:r>
                      <a:rPr lang="en-US" sz="2000" i="1">
                        <a:latin typeface="Cambria Math" panose="02040503050406030204" pitchFamily="18" charset="0"/>
                      </a:rPr>
                      <m:t>𝒄</m:t>
                    </m:r>
                  </m:oMath>
                </a14:m>
                <a:r>
                  <a:rPr lang="en-US" sz="2000"/>
                  <a:t> </a:t>
                </a:r>
                <a:r>
                  <a:rPr lang="en-US" sz="2000" b="0"/>
                  <a:t>is the total number of classes  </a:t>
                </a:r>
              </a:p>
            </p:txBody>
          </p:sp>
        </mc:Choice>
        <mc:Fallback xmlns="">
          <p:sp>
            <p:nvSpPr>
              <p:cNvPr id="6" name="TextBox 5">
                <a:extLst>
                  <a:ext uri="{FF2B5EF4-FFF2-40B4-BE49-F238E27FC236}">
                    <a16:creationId xmlns:a16="http://schemas.microsoft.com/office/drawing/2014/main" id="{3963CADD-D3F9-4F19-86AC-DFFC8646078B}"/>
                  </a:ext>
                </a:extLst>
              </p:cNvPr>
              <p:cNvSpPr txBox="1">
                <a:spLocks noRot="1" noChangeAspect="1" noMove="1" noResize="1" noEditPoints="1" noAdjustHandles="1" noChangeArrowheads="1" noChangeShapeType="1" noTextEdit="1"/>
              </p:cNvSpPr>
              <p:nvPr/>
            </p:nvSpPr>
            <p:spPr>
              <a:xfrm>
                <a:off x="5562600" y="1492518"/>
                <a:ext cx="3414268" cy="1015663"/>
              </a:xfrm>
              <a:prstGeom prst="rect">
                <a:avLst/>
              </a:prstGeom>
              <a:blipFill>
                <a:blip r:embed="rId5"/>
                <a:stretch>
                  <a:fillRect l="-1964" t="-3614" b="-10843"/>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CC57B6-09B2-4859-968C-2D315575F8BF}"/>
              </a:ext>
            </a:extLst>
          </p:cNvPr>
          <p:cNvSpPr>
            <a:spLocks noGrp="1" noChangeArrowheads="1"/>
          </p:cNvSpPr>
          <p:nvPr>
            <p:ph type="title"/>
          </p:nvPr>
        </p:nvSpPr>
        <p:spPr/>
        <p:txBody>
          <a:bodyPr/>
          <a:lstStyle/>
          <a:p>
            <a:pPr>
              <a:defRPr/>
            </a:pPr>
            <a:r>
              <a:rPr lang="en-US">
                <a:cs typeface="+mj-cs"/>
              </a:rPr>
              <a:t>Examples of Classification Task</a:t>
            </a:r>
          </a:p>
        </p:txBody>
      </p:sp>
      <p:graphicFrame>
        <p:nvGraphicFramePr>
          <p:cNvPr id="919591" name="Group 39">
            <a:extLst>
              <a:ext uri="{FF2B5EF4-FFF2-40B4-BE49-F238E27FC236}">
                <a16:creationId xmlns:a16="http://schemas.microsoft.com/office/drawing/2014/main" id="{6E0B2BA6-834C-4F37-B8FC-CF6FAE691BA1}"/>
              </a:ext>
            </a:extLst>
          </p:cNvPr>
          <p:cNvGraphicFramePr>
            <a:graphicFrameLocks noGrp="1"/>
          </p:cNvGraphicFramePr>
          <p:nvPr>
            <p:ph idx="1"/>
            <p:extLst>
              <p:ext uri="{D42A27DB-BD31-4B8C-83A1-F6EECF244321}">
                <p14:modId xmlns:p14="http://schemas.microsoft.com/office/powerpoint/2010/main" val="1939163841"/>
              </p:ext>
            </p:extLst>
          </p:nvPr>
        </p:nvGraphicFramePr>
        <p:xfrm>
          <a:off x="381000" y="1371600"/>
          <a:ext cx="8504238" cy="4648200"/>
        </p:xfrm>
        <a:graphic>
          <a:graphicData uri="http://schemas.openxmlformats.org/drawingml/2006/table">
            <a:tbl>
              <a:tblPr/>
              <a:tblGrid>
                <a:gridCol w="1951038">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gridCol w="2959100">
                  <a:extLst>
                    <a:ext uri="{9D8B030D-6E8A-4147-A177-3AD203B41FA5}">
                      <a16:colId xmlns:a16="http://schemas.microsoft.com/office/drawing/2014/main" val="20002"/>
                    </a:ext>
                  </a:extLst>
                </a:gridCol>
              </a:tblGrid>
              <a:tr h="7620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Attribute set, </a:t>
                      </a:r>
                      <a:r>
                        <a:rPr kumimoji="0" lang="en-US" sz="2400" b="1" i="1"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Class label, </a:t>
                      </a:r>
                      <a:r>
                        <a:rPr kumimoji="0" lang="en-US" sz="2400" b="0" i="1"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Categorizing email messages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email message header and 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spam or non-spam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Identifying tumor cells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x-rays or MRI scans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malignant or benign cells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Cataloging galaxies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telescope images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Elliptical, spiral, or irregular-shaped galaxies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49482C37-694C-4D2C-A565-B598115FE612}"/>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4A02E2BE-B5DD-4502-BE18-A23C8912B4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3CFB13CD-EBD5-4896-8FD8-CA06C19FEDAC}"/>
              </a:ext>
            </a:extLst>
          </p:cNvPr>
          <p:cNvSpPr>
            <a:spLocks noGrp="1"/>
          </p:cNvSpPr>
          <p:nvPr>
            <p:ph type="sldNum" sz="quarter" idx="12"/>
          </p:nvPr>
        </p:nvSpPr>
        <p:spPr/>
        <p:txBody>
          <a:bodyPr/>
          <a:lstStyle/>
          <a:p>
            <a:pPr>
              <a:defRPr/>
            </a:pPr>
            <a:fld id="{4F7A57BE-260D-4199-AF6E-D0261B79CD69}"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44D1B4C-BCFD-4053-A8A8-B00A36AA0CA1}"/>
              </a:ext>
            </a:extLst>
          </p:cNvPr>
          <p:cNvSpPr>
            <a:spLocks noGrp="1" noChangeArrowheads="1"/>
          </p:cNvSpPr>
          <p:nvPr>
            <p:ph type="title"/>
          </p:nvPr>
        </p:nvSpPr>
        <p:spPr/>
        <p:txBody>
          <a:bodyPr/>
          <a:lstStyle/>
          <a:p>
            <a:pPr>
              <a:defRPr/>
            </a:pPr>
            <a:r>
              <a:rPr lang="en-US">
                <a:cs typeface="+mj-cs"/>
              </a:rPr>
              <a:t>Finding the Best Split</a:t>
            </a:r>
          </a:p>
        </p:txBody>
      </p:sp>
      <p:sp>
        <p:nvSpPr>
          <p:cNvPr id="29699" name="Rectangle 3">
            <a:extLst>
              <a:ext uri="{FF2B5EF4-FFF2-40B4-BE49-F238E27FC236}">
                <a16:creationId xmlns:a16="http://schemas.microsoft.com/office/drawing/2014/main" id="{A3746315-F746-4C9B-B482-446D51640AF7}"/>
              </a:ext>
            </a:extLst>
          </p:cNvPr>
          <p:cNvSpPr>
            <a:spLocks noGrp="1" noChangeArrowheads="1"/>
          </p:cNvSpPr>
          <p:nvPr>
            <p:ph type="body" idx="1"/>
          </p:nvPr>
        </p:nvSpPr>
        <p:spPr/>
        <p:txBody>
          <a:bodyPr>
            <a:normAutofit/>
          </a:bodyPr>
          <a:lstStyle/>
          <a:p>
            <a:pPr marL="533400" indent="-533400">
              <a:buFont typeface="Monotype Sorts" charset="0"/>
              <a:buAutoNum type="arabicPeriod"/>
              <a:defRPr/>
            </a:pPr>
            <a:r>
              <a:rPr lang="en-US">
                <a:cs typeface="+mn-cs"/>
              </a:rPr>
              <a:t>Compute impurity measure (P) before splitting</a:t>
            </a:r>
          </a:p>
          <a:p>
            <a:pPr marL="533400" indent="-533400">
              <a:buFont typeface="Monotype Sorts" charset="0"/>
              <a:buAutoNum type="arabicPeriod"/>
              <a:defRPr/>
            </a:pPr>
            <a:r>
              <a:rPr lang="en-US">
                <a:cs typeface="+mn-cs"/>
              </a:rPr>
              <a:t>Compute impurity measure (M) after splitting</a:t>
            </a:r>
          </a:p>
          <a:p>
            <a:pPr lvl="2">
              <a:buFont typeface="Monotype Sorts" charset="0"/>
              <a:buChar char="l"/>
              <a:defRPr/>
            </a:pPr>
            <a:r>
              <a:rPr lang="en-US"/>
              <a:t> Compute impurity measure of each child node</a:t>
            </a:r>
          </a:p>
          <a:p>
            <a:pPr lvl="2">
              <a:buFont typeface="Monotype Sorts" charset="0"/>
              <a:buChar char="l"/>
              <a:defRPr/>
            </a:pPr>
            <a:r>
              <a:rPr lang="en-US"/>
              <a:t> M is the weighted impurity of child nodes</a:t>
            </a:r>
          </a:p>
          <a:p>
            <a:pPr marL="533400" indent="-533400">
              <a:buFont typeface="Monotype Sorts" charset="0"/>
              <a:buAutoNum type="arabicPeriod"/>
              <a:defRPr/>
            </a:pPr>
            <a:r>
              <a:rPr lang="en-US">
                <a:cs typeface="+mn-cs"/>
              </a:rPr>
              <a:t>Choose the attribute test condition that produces the highest gain</a:t>
            </a:r>
            <a:br>
              <a:rPr lang="en-US">
                <a:cs typeface="+mn-cs"/>
              </a:rPr>
            </a:br>
            <a:r>
              <a:rPr lang="en-US">
                <a:cs typeface="+mn-cs"/>
              </a:rPr>
              <a:t> </a:t>
            </a:r>
          </a:p>
          <a:p>
            <a:pPr marL="622300" lvl="2">
              <a:buNone/>
              <a:defRPr/>
            </a:pPr>
            <a:r>
              <a:rPr lang="en-US" b="1">
                <a:cs typeface="+mn-cs"/>
              </a:rPr>
              <a:t>		Gain = P - M</a:t>
            </a:r>
            <a:br>
              <a:rPr lang="en-US" b="1">
                <a:cs typeface="+mn-cs"/>
              </a:rPr>
            </a:br>
            <a:br>
              <a:rPr lang="en-US">
                <a:cs typeface="+mn-cs"/>
              </a:rPr>
            </a:br>
            <a:r>
              <a:rPr lang="en-US">
                <a:cs typeface="+mn-cs"/>
              </a:rPr>
              <a:t>or equivalently, lowest impurity measure after splitting (M) </a:t>
            </a:r>
          </a:p>
        </p:txBody>
      </p:sp>
      <p:sp>
        <p:nvSpPr>
          <p:cNvPr id="2" name="Date Placeholder 1">
            <a:extLst>
              <a:ext uri="{FF2B5EF4-FFF2-40B4-BE49-F238E27FC236}">
                <a16:creationId xmlns:a16="http://schemas.microsoft.com/office/drawing/2014/main" id="{EE202057-6E88-4776-B3DD-90DE09D18DD2}"/>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149AC9CC-4880-4F2B-8474-E114AB15EC9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78AD9241-5E8D-4758-92D6-5706D5184BF8}"/>
              </a:ext>
            </a:extLst>
          </p:cNvPr>
          <p:cNvSpPr>
            <a:spLocks noGrp="1"/>
          </p:cNvSpPr>
          <p:nvPr>
            <p:ph type="sldNum" sz="quarter" idx="12"/>
          </p:nvPr>
        </p:nvSpPr>
        <p:spPr/>
        <p:txBody>
          <a:bodyPr/>
          <a:lstStyle/>
          <a:p>
            <a:pPr>
              <a:defRPr/>
            </a:pPr>
            <a:fld id="{66B3FB04-30F3-4A8B-896F-A2FC78A6A289}"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9040E99-A410-4EAB-8F1D-C56E481F57F7}"/>
              </a:ext>
            </a:extLst>
          </p:cNvPr>
          <p:cNvSpPr>
            <a:spLocks noGrp="1" noChangeArrowheads="1"/>
          </p:cNvSpPr>
          <p:nvPr>
            <p:ph type="title"/>
          </p:nvPr>
        </p:nvSpPr>
        <p:spPr/>
        <p:txBody>
          <a:bodyPr/>
          <a:lstStyle/>
          <a:p>
            <a:pPr>
              <a:defRPr/>
            </a:pPr>
            <a:r>
              <a:rPr lang="en-US">
                <a:cs typeface="+mj-cs"/>
              </a:rPr>
              <a:t>Finding the Best Split</a:t>
            </a:r>
          </a:p>
        </p:txBody>
      </p:sp>
      <p:sp>
        <p:nvSpPr>
          <p:cNvPr id="36866" name="Oval 4">
            <a:extLst>
              <a:ext uri="{FF2B5EF4-FFF2-40B4-BE49-F238E27FC236}">
                <a16:creationId xmlns:a16="http://schemas.microsoft.com/office/drawing/2014/main" id="{72DB59C1-3D4C-4DE2-8467-134D5FC0ECD4}"/>
              </a:ext>
            </a:extLst>
          </p:cNvPr>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36867" name="Line 5">
            <a:extLst>
              <a:ext uri="{FF2B5EF4-FFF2-40B4-BE49-F238E27FC236}">
                <a16:creationId xmlns:a16="http://schemas.microsoft.com/office/drawing/2014/main" id="{9B76AFB6-B62E-45FA-BF1B-2A57C299EEA3}"/>
              </a:ext>
            </a:extLst>
          </p:cNvPr>
          <p:cNvSpPr>
            <a:spLocks noChangeShapeType="1"/>
          </p:cNvSpPr>
          <p:nvPr/>
        </p:nvSpPr>
        <p:spPr bwMode="auto">
          <a:xfrm flipH="1">
            <a:off x="5902325" y="22860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6">
            <a:extLst>
              <a:ext uri="{FF2B5EF4-FFF2-40B4-BE49-F238E27FC236}">
                <a16:creationId xmlns:a16="http://schemas.microsoft.com/office/drawing/2014/main" id="{25CDC5C2-2488-42F5-B0B1-0EEC169929E2}"/>
              </a:ext>
            </a:extLst>
          </p:cNvPr>
          <p:cNvSpPr>
            <a:spLocks noChangeShapeType="1"/>
          </p:cNvSpPr>
          <p:nvPr/>
        </p:nvSpPr>
        <p:spPr bwMode="auto">
          <a:xfrm>
            <a:off x="7010400" y="22860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Text Box 7">
            <a:extLst>
              <a:ext uri="{FF2B5EF4-FFF2-40B4-BE49-F238E27FC236}">
                <a16:creationId xmlns:a16="http://schemas.microsoft.com/office/drawing/2014/main" id="{D594DF99-5476-4721-8488-0145C10C4E22}"/>
              </a:ext>
            </a:extLst>
          </p:cNvPr>
          <p:cNvSpPr txBox="1">
            <a:spLocks noChangeArrowheads="1"/>
          </p:cNvSpPr>
          <p:nvPr/>
        </p:nvSpPr>
        <p:spPr bwMode="auto">
          <a:xfrm>
            <a:off x="5629275" y="2401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0" name="Text Box 8">
            <a:extLst>
              <a:ext uri="{FF2B5EF4-FFF2-40B4-BE49-F238E27FC236}">
                <a16:creationId xmlns:a16="http://schemas.microsoft.com/office/drawing/2014/main" id="{2E2E52A2-A299-4B77-AF36-97ABADFE4C65}"/>
              </a:ext>
            </a:extLst>
          </p:cNvPr>
          <p:cNvSpPr txBox="1">
            <a:spLocks noChangeArrowheads="1"/>
          </p:cNvSpPr>
          <p:nvPr/>
        </p:nvSpPr>
        <p:spPr bwMode="auto">
          <a:xfrm>
            <a:off x="8118475" y="2401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1" name="Rectangle 9">
            <a:extLst>
              <a:ext uri="{FF2B5EF4-FFF2-40B4-BE49-F238E27FC236}">
                <a16:creationId xmlns:a16="http://schemas.microsoft.com/office/drawing/2014/main" id="{A442257A-610D-49F8-9C2B-A5163A1FDFC5}"/>
              </a:ext>
            </a:extLst>
          </p:cNvPr>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N3</a:t>
            </a:r>
          </a:p>
        </p:txBody>
      </p:sp>
      <p:sp>
        <p:nvSpPr>
          <p:cNvPr id="36872" name="Rectangle 10">
            <a:extLst>
              <a:ext uri="{FF2B5EF4-FFF2-40B4-BE49-F238E27FC236}">
                <a16:creationId xmlns:a16="http://schemas.microsoft.com/office/drawing/2014/main" id="{0BE9CB00-005C-4D8A-9098-0434A5126B54}"/>
              </a:ext>
            </a:extLst>
          </p:cNvPr>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N4</a:t>
            </a:r>
          </a:p>
        </p:txBody>
      </p:sp>
      <p:sp>
        <p:nvSpPr>
          <p:cNvPr id="36873" name="Oval 11">
            <a:extLst>
              <a:ext uri="{FF2B5EF4-FFF2-40B4-BE49-F238E27FC236}">
                <a16:creationId xmlns:a16="http://schemas.microsoft.com/office/drawing/2014/main" id="{430DF567-FB44-42BA-BDD4-A4E057B02C62}"/>
              </a:ext>
            </a:extLst>
          </p:cNvPr>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36874" name="Line 12">
            <a:extLst>
              <a:ext uri="{FF2B5EF4-FFF2-40B4-BE49-F238E27FC236}">
                <a16:creationId xmlns:a16="http://schemas.microsoft.com/office/drawing/2014/main" id="{09CD20DE-FD67-41A3-B19D-7BEA63F29132}"/>
              </a:ext>
            </a:extLst>
          </p:cNvPr>
          <p:cNvSpPr>
            <a:spLocks noChangeShapeType="1"/>
          </p:cNvSpPr>
          <p:nvPr/>
        </p:nvSpPr>
        <p:spPr bwMode="auto">
          <a:xfrm flipH="1">
            <a:off x="873125" y="22098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3">
            <a:extLst>
              <a:ext uri="{FF2B5EF4-FFF2-40B4-BE49-F238E27FC236}">
                <a16:creationId xmlns:a16="http://schemas.microsoft.com/office/drawing/2014/main" id="{5E78F2C8-48DF-4673-8305-990AB566FCC0}"/>
              </a:ext>
            </a:extLst>
          </p:cNvPr>
          <p:cNvSpPr>
            <a:spLocks noChangeShapeType="1"/>
          </p:cNvSpPr>
          <p:nvPr/>
        </p:nvSpPr>
        <p:spPr bwMode="auto">
          <a:xfrm>
            <a:off x="1981200" y="22098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Text Box 14">
            <a:extLst>
              <a:ext uri="{FF2B5EF4-FFF2-40B4-BE49-F238E27FC236}">
                <a16:creationId xmlns:a16="http://schemas.microsoft.com/office/drawing/2014/main" id="{64A775CD-B2F1-4DE7-A46F-121F8E12874D}"/>
              </a:ext>
            </a:extLst>
          </p:cNvPr>
          <p:cNvSpPr txBox="1">
            <a:spLocks noChangeArrowheads="1"/>
          </p:cNvSpPr>
          <p:nvPr/>
        </p:nvSpPr>
        <p:spPr bwMode="auto">
          <a:xfrm>
            <a:off x="600075" y="2325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7" name="Text Box 15">
            <a:extLst>
              <a:ext uri="{FF2B5EF4-FFF2-40B4-BE49-F238E27FC236}">
                <a16:creationId xmlns:a16="http://schemas.microsoft.com/office/drawing/2014/main" id="{D88DBA1E-33DA-4E53-80FE-07E1530D1E4E}"/>
              </a:ext>
            </a:extLst>
          </p:cNvPr>
          <p:cNvSpPr txBox="1">
            <a:spLocks noChangeArrowheads="1"/>
          </p:cNvSpPr>
          <p:nvPr/>
        </p:nvSpPr>
        <p:spPr bwMode="auto">
          <a:xfrm>
            <a:off x="3089275" y="2325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8" name="Rectangle 16">
            <a:extLst>
              <a:ext uri="{FF2B5EF4-FFF2-40B4-BE49-F238E27FC236}">
                <a16:creationId xmlns:a16="http://schemas.microsoft.com/office/drawing/2014/main" id="{3FFB2629-BD43-4A6B-8875-CCE4B398D427}"/>
              </a:ext>
            </a:extLst>
          </p:cNvPr>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36879" name="Rectangle 17">
            <a:extLst>
              <a:ext uri="{FF2B5EF4-FFF2-40B4-BE49-F238E27FC236}">
                <a16:creationId xmlns:a16="http://schemas.microsoft.com/office/drawing/2014/main" id="{845E5EA6-6945-40ED-9AB5-C2DC83AA2EBA}"/>
              </a:ext>
            </a:extLst>
          </p:cNvPr>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sp>
        <p:nvSpPr>
          <p:cNvPr id="36880" name="Text Box 18">
            <a:extLst>
              <a:ext uri="{FF2B5EF4-FFF2-40B4-BE49-F238E27FC236}">
                <a16:creationId xmlns:a16="http://schemas.microsoft.com/office/drawing/2014/main" id="{646251EA-A7AA-4D8C-ADD7-CF96BD42567D}"/>
              </a:ext>
            </a:extLst>
          </p:cNvPr>
          <p:cNvSpPr txBox="1">
            <a:spLocks noChangeArrowheads="1"/>
          </p:cNvSpPr>
          <p:nvPr/>
        </p:nvSpPr>
        <p:spPr bwMode="auto">
          <a:xfrm>
            <a:off x="1905000" y="10668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a:t>
            </a:r>
          </a:p>
        </p:txBody>
      </p:sp>
      <p:graphicFrame>
        <p:nvGraphicFramePr>
          <p:cNvPr id="36881" name="Object 20">
            <a:extLst>
              <a:ext uri="{FF2B5EF4-FFF2-40B4-BE49-F238E27FC236}">
                <a16:creationId xmlns:a16="http://schemas.microsoft.com/office/drawing/2014/main" id="{7288883A-481C-4F83-B545-39CEB73425FD}"/>
              </a:ext>
            </a:extLst>
          </p:cNvPr>
          <p:cNvGraphicFramePr>
            <a:graphicFrameLocks noGrp="1" noChangeAspect="1"/>
          </p:cNvGraphicFramePr>
          <p:nvPr>
            <p:ph idx="1"/>
          </p:nvPr>
        </p:nvGraphicFramePr>
        <p:xfrm>
          <a:off x="80963" y="3581400"/>
          <a:ext cx="1665287" cy="698500"/>
        </p:xfrm>
        <a:graphic>
          <a:graphicData uri="http://schemas.openxmlformats.org/presentationml/2006/ole">
            <mc:AlternateContent xmlns:mc="http://schemas.openxmlformats.org/markup-compatibility/2006">
              <mc:Choice xmlns:v="urn:schemas-microsoft-com:vml" Requires="v">
                <p:oleObj name="Document" r:id="rId2" imgW="3327400" imgH="1397000" progId="Word.Document.8">
                  <p:embed/>
                </p:oleObj>
              </mc:Choice>
              <mc:Fallback>
                <p:oleObj name="Document" r:id="rId2" imgW="3327400" imgH="1397000" progId="Word.Document.8">
                  <p:embed/>
                  <p:pic>
                    <p:nvPicPr>
                      <p:cNvPr id="36881" name="Object 20">
                        <a:extLst>
                          <a:ext uri="{FF2B5EF4-FFF2-40B4-BE49-F238E27FC236}">
                            <a16:creationId xmlns:a16="http://schemas.microsoft.com/office/drawing/2014/main" id="{7288883A-481C-4F83-B545-39CEB73425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3" y="3581400"/>
                        <a:ext cx="1665287"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2" name="Object 27">
            <a:extLst>
              <a:ext uri="{FF2B5EF4-FFF2-40B4-BE49-F238E27FC236}">
                <a16:creationId xmlns:a16="http://schemas.microsoft.com/office/drawing/2014/main" id="{E9DA3913-BA37-4CD6-B589-349287EC8B53}"/>
              </a:ext>
            </a:extLst>
          </p:cNvPr>
          <p:cNvGraphicFramePr>
            <a:graphicFrameLocks noChangeAspect="1"/>
          </p:cNvGraphicFramePr>
          <p:nvPr/>
        </p:nvGraphicFramePr>
        <p:xfrm>
          <a:off x="2366963" y="3586163"/>
          <a:ext cx="1636712" cy="681037"/>
        </p:xfrm>
        <a:graphic>
          <a:graphicData uri="http://schemas.openxmlformats.org/presentationml/2006/ole">
            <mc:AlternateContent xmlns:mc="http://schemas.openxmlformats.org/markup-compatibility/2006">
              <mc:Choice xmlns:v="urn:schemas-microsoft-com:vml" Requires="v">
                <p:oleObj name="Document" r:id="rId4" imgW="3327400" imgH="1397000" progId="Word.Document.8">
                  <p:embed/>
                </p:oleObj>
              </mc:Choice>
              <mc:Fallback>
                <p:oleObj name="Document" r:id="rId4" imgW="3327400" imgH="1397000" progId="Word.Document.8">
                  <p:embed/>
                  <p:pic>
                    <p:nvPicPr>
                      <p:cNvPr id="36882" name="Object 27">
                        <a:extLst>
                          <a:ext uri="{FF2B5EF4-FFF2-40B4-BE49-F238E27FC236}">
                            <a16:creationId xmlns:a16="http://schemas.microsoft.com/office/drawing/2014/main" id="{E9DA3913-BA37-4CD6-B589-349287EC8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3" name="Object 28">
            <a:extLst>
              <a:ext uri="{FF2B5EF4-FFF2-40B4-BE49-F238E27FC236}">
                <a16:creationId xmlns:a16="http://schemas.microsoft.com/office/drawing/2014/main" id="{0C0748CF-44F5-4649-BA5A-7B1451BC8AB5}"/>
              </a:ext>
            </a:extLst>
          </p:cNvPr>
          <p:cNvGraphicFramePr>
            <a:graphicFrameLocks noChangeAspect="1"/>
          </p:cNvGraphicFramePr>
          <p:nvPr/>
        </p:nvGraphicFramePr>
        <p:xfrm>
          <a:off x="5110163" y="3586163"/>
          <a:ext cx="1636712" cy="681037"/>
        </p:xfrm>
        <a:graphic>
          <a:graphicData uri="http://schemas.openxmlformats.org/presentationml/2006/ole">
            <mc:AlternateContent xmlns:mc="http://schemas.openxmlformats.org/markup-compatibility/2006">
              <mc:Choice xmlns:v="urn:schemas-microsoft-com:vml" Requires="v">
                <p:oleObj name="Document" r:id="rId6" imgW="3340100" imgH="1397000" progId="Word.Document.8">
                  <p:embed/>
                </p:oleObj>
              </mc:Choice>
              <mc:Fallback>
                <p:oleObj name="Document" r:id="rId6" imgW="3340100" imgH="1397000" progId="Word.Document.8">
                  <p:embed/>
                  <p:pic>
                    <p:nvPicPr>
                      <p:cNvPr id="36883" name="Object 28">
                        <a:extLst>
                          <a:ext uri="{FF2B5EF4-FFF2-40B4-BE49-F238E27FC236}">
                            <a16:creationId xmlns:a16="http://schemas.microsoft.com/office/drawing/2014/main" id="{0C0748CF-44F5-4649-BA5A-7B1451BC8A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4" name="Object 29">
            <a:extLst>
              <a:ext uri="{FF2B5EF4-FFF2-40B4-BE49-F238E27FC236}">
                <a16:creationId xmlns:a16="http://schemas.microsoft.com/office/drawing/2014/main" id="{E02CD5EA-C7B8-40BF-A963-6E45B9C475D6}"/>
              </a:ext>
            </a:extLst>
          </p:cNvPr>
          <p:cNvGraphicFramePr>
            <a:graphicFrameLocks noChangeAspect="1"/>
          </p:cNvGraphicFramePr>
          <p:nvPr/>
        </p:nvGraphicFramePr>
        <p:xfrm>
          <a:off x="7396163" y="3586163"/>
          <a:ext cx="1595437" cy="660400"/>
        </p:xfrm>
        <a:graphic>
          <a:graphicData uri="http://schemas.openxmlformats.org/presentationml/2006/ole">
            <mc:AlternateContent xmlns:mc="http://schemas.openxmlformats.org/markup-compatibility/2006">
              <mc:Choice xmlns:v="urn:schemas-microsoft-com:vml" Requires="v">
                <p:oleObj name="Document" r:id="rId8" imgW="3352800" imgH="1397000" progId="Word.Document.8">
                  <p:embed/>
                </p:oleObj>
              </mc:Choice>
              <mc:Fallback>
                <p:oleObj name="Document" r:id="rId8" imgW="3352800" imgH="1397000" progId="Word.Document.8">
                  <p:embed/>
                  <p:pic>
                    <p:nvPicPr>
                      <p:cNvPr id="36884" name="Object 29">
                        <a:extLst>
                          <a:ext uri="{FF2B5EF4-FFF2-40B4-BE49-F238E27FC236}">
                            <a16:creationId xmlns:a16="http://schemas.microsoft.com/office/drawing/2014/main" id="{E02CD5EA-C7B8-40BF-A963-6E45B9C475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6163" y="3586163"/>
                        <a:ext cx="159543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5" name="Object 33">
            <a:extLst>
              <a:ext uri="{FF2B5EF4-FFF2-40B4-BE49-F238E27FC236}">
                <a16:creationId xmlns:a16="http://schemas.microsoft.com/office/drawing/2014/main" id="{932BFF67-D515-4314-B21D-02FDC8D20226}"/>
              </a:ext>
            </a:extLst>
          </p:cNvPr>
          <p:cNvGraphicFramePr>
            <a:graphicFrameLocks noChangeAspect="1"/>
          </p:cNvGraphicFramePr>
          <p:nvPr/>
        </p:nvGraphicFramePr>
        <p:xfrm>
          <a:off x="3962400" y="1066800"/>
          <a:ext cx="1595438" cy="660400"/>
        </p:xfrm>
        <a:graphic>
          <a:graphicData uri="http://schemas.openxmlformats.org/presentationml/2006/ole">
            <mc:AlternateContent xmlns:mc="http://schemas.openxmlformats.org/markup-compatibility/2006">
              <mc:Choice xmlns:v="urn:schemas-microsoft-com:vml" Requires="v">
                <p:oleObj name="Document" r:id="rId10" imgW="3340100" imgH="1397000" progId="Word.Document.8">
                  <p:embed/>
                </p:oleObj>
              </mc:Choice>
              <mc:Fallback>
                <p:oleObj name="Document" r:id="rId10" imgW="3340100" imgH="1397000" progId="Word.Document.8">
                  <p:embed/>
                  <p:pic>
                    <p:nvPicPr>
                      <p:cNvPr id="36885" name="Object 33">
                        <a:extLst>
                          <a:ext uri="{FF2B5EF4-FFF2-40B4-BE49-F238E27FC236}">
                            <a16:creationId xmlns:a16="http://schemas.microsoft.com/office/drawing/2014/main" id="{932BFF67-D515-4314-B21D-02FDC8D2022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924722" name="Group 50">
            <a:extLst>
              <a:ext uri="{FF2B5EF4-FFF2-40B4-BE49-F238E27FC236}">
                <a16:creationId xmlns:a16="http://schemas.microsoft.com/office/drawing/2014/main" id="{30A38AE0-76CA-41B5-A7F2-FBDA3DE52A24}"/>
              </a:ext>
            </a:extLst>
          </p:cNvPr>
          <p:cNvGrpSpPr>
            <a:grpSpLocks/>
          </p:cNvGrpSpPr>
          <p:nvPr/>
        </p:nvGrpSpPr>
        <p:grpSpPr bwMode="auto">
          <a:xfrm>
            <a:off x="5715000" y="1066800"/>
            <a:ext cx="1295400" cy="396875"/>
            <a:chOff x="3600" y="768"/>
            <a:chExt cx="816" cy="250"/>
          </a:xfrm>
        </p:grpSpPr>
        <p:sp>
          <p:nvSpPr>
            <p:cNvPr id="36905" name="Line 34">
              <a:extLst>
                <a:ext uri="{FF2B5EF4-FFF2-40B4-BE49-F238E27FC236}">
                  <a16:creationId xmlns:a16="http://schemas.microsoft.com/office/drawing/2014/main" id="{40FB1057-3C51-473C-8B80-C78E5A3D43E4}"/>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6" name="Text Box 35">
              <a:extLst>
                <a:ext uri="{FF2B5EF4-FFF2-40B4-BE49-F238E27FC236}">
                  <a16:creationId xmlns:a16="http://schemas.microsoft.com/office/drawing/2014/main" id="{294E0061-FDD9-416D-9F65-9CD665F39780}"/>
                </a:ext>
              </a:extLst>
            </p:cNvPr>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a:t>
              </a:r>
            </a:p>
          </p:txBody>
        </p:sp>
      </p:grpSp>
      <p:grpSp>
        <p:nvGrpSpPr>
          <p:cNvPr id="924720" name="Group 48">
            <a:extLst>
              <a:ext uri="{FF2B5EF4-FFF2-40B4-BE49-F238E27FC236}">
                <a16:creationId xmlns:a16="http://schemas.microsoft.com/office/drawing/2014/main" id="{F7899548-A45A-456F-83DD-D05797FAEF90}"/>
              </a:ext>
            </a:extLst>
          </p:cNvPr>
          <p:cNvGrpSpPr>
            <a:grpSpLocks/>
          </p:cNvGrpSpPr>
          <p:nvPr/>
        </p:nvGrpSpPr>
        <p:grpSpPr bwMode="auto">
          <a:xfrm>
            <a:off x="609600" y="4343400"/>
            <a:ext cx="8001000" cy="854075"/>
            <a:chOff x="384" y="2832"/>
            <a:chExt cx="5040" cy="538"/>
          </a:xfrm>
        </p:grpSpPr>
        <p:sp>
          <p:nvSpPr>
            <p:cNvPr id="36897" name="Text Box 36">
              <a:extLst>
                <a:ext uri="{FF2B5EF4-FFF2-40B4-BE49-F238E27FC236}">
                  <a16:creationId xmlns:a16="http://schemas.microsoft.com/office/drawing/2014/main" id="{5B9AF59C-109F-4FD2-9C9C-514343899333}"/>
                </a:ext>
              </a:extLst>
            </p:cNvPr>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M11</a:t>
              </a:r>
            </a:p>
          </p:txBody>
        </p:sp>
        <p:sp>
          <p:nvSpPr>
            <p:cNvPr id="36898" name="Text Box 37">
              <a:extLst>
                <a:ext uri="{FF2B5EF4-FFF2-40B4-BE49-F238E27FC236}">
                  <a16:creationId xmlns:a16="http://schemas.microsoft.com/office/drawing/2014/main" id="{9F60B89C-1F80-4C13-BED8-7BAF175FA14D}"/>
                </a:ext>
              </a:extLst>
            </p:cNvPr>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M12</a:t>
              </a:r>
            </a:p>
          </p:txBody>
        </p:sp>
        <p:sp>
          <p:nvSpPr>
            <p:cNvPr id="36899" name="Text Box 38">
              <a:extLst>
                <a:ext uri="{FF2B5EF4-FFF2-40B4-BE49-F238E27FC236}">
                  <a16:creationId xmlns:a16="http://schemas.microsoft.com/office/drawing/2014/main" id="{E1C45CAB-1C3A-4D7C-82C2-30CDEA0AFB8F}"/>
                </a:ext>
              </a:extLst>
            </p:cNvPr>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M21</a:t>
              </a:r>
            </a:p>
          </p:txBody>
        </p:sp>
        <p:sp>
          <p:nvSpPr>
            <p:cNvPr id="36900" name="Text Box 39">
              <a:extLst>
                <a:ext uri="{FF2B5EF4-FFF2-40B4-BE49-F238E27FC236}">
                  <a16:creationId xmlns:a16="http://schemas.microsoft.com/office/drawing/2014/main" id="{D53ED540-5422-4A33-90F3-FA8E83A5229A}"/>
                </a:ext>
              </a:extLst>
            </p:cNvPr>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M22</a:t>
              </a:r>
            </a:p>
          </p:txBody>
        </p:sp>
        <p:sp>
          <p:nvSpPr>
            <p:cNvPr id="36901" name="Line 40">
              <a:extLst>
                <a:ext uri="{FF2B5EF4-FFF2-40B4-BE49-F238E27FC236}">
                  <a16:creationId xmlns:a16="http://schemas.microsoft.com/office/drawing/2014/main" id="{D79FD2F7-C96E-46A3-93E0-AC31DABF905E}"/>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2" name="Line 41">
              <a:extLst>
                <a:ext uri="{FF2B5EF4-FFF2-40B4-BE49-F238E27FC236}">
                  <a16:creationId xmlns:a16="http://schemas.microsoft.com/office/drawing/2014/main" id="{59A36EC4-C058-49F5-A277-9304388D5C6B}"/>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3" name="Line 42">
              <a:extLst>
                <a:ext uri="{FF2B5EF4-FFF2-40B4-BE49-F238E27FC236}">
                  <a16:creationId xmlns:a16="http://schemas.microsoft.com/office/drawing/2014/main" id="{19BA76F6-0861-44D8-B384-D0A9922CBC9F}"/>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4" name="Line 43">
              <a:extLst>
                <a:ext uri="{FF2B5EF4-FFF2-40B4-BE49-F238E27FC236}">
                  <a16:creationId xmlns:a16="http://schemas.microsoft.com/office/drawing/2014/main" id="{7FCD0CC1-A9D2-4E29-BCEF-9DE42BE9C8AB}"/>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24721" name="Group 49">
            <a:extLst>
              <a:ext uri="{FF2B5EF4-FFF2-40B4-BE49-F238E27FC236}">
                <a16:creationId xmlns:a16="http://schemas.microsoft.com/office/drawing/2014/main" id="{B4E8DBFC-BEB3-4973-92FC-57FB8D1C3AE2}"/>
              </a:ext>
            </a:extLst>
          </p:cNvPr>
          <p:cNvGrpSpPr>
            <a:grpSpLocks/>
          </p:cNvGrpSpPr>
          <p:nvPr/>
        </p:nvGrpSpPr>
        <p:grpSpPr bwMode="auto">
          <a:xfrm>
            <a:off x="762000" y="5257800"/>
            <a:ext cx="7620000" cy="777875"/>
            <a:chOff x="480" y="3408"/>
            <a:chExt cx="4800" cy="490"/>
          </a:xfrm>
        </p:grpSpPr>
        <p:sp>
          <p:nvSpPr>
            <p:cNvPr id="36893" name="AutoShape 44">
              <a:extLst>
                <a:ext uri="{FF2B5EF4-FFF2-40B4-BE49-F238E27FC236}">
                  <a16:creationId xmlns:a16="http://schemas.microsoft.com/office/drawing/2014/main" id="{4C70D898-144B-484D-BAAC-212BC32F6231}"/>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4" name="AutoShape 45">
              <a:extLst>
                <a:ext uri="{FF2B5EF4-FFF2-40B4-BE49-F238E27FC236}">
                  <a16:creationId xmlns:a16="http://schemas.microsoft.com/office/drawing/2014/main" id="{1377339D-0377-4BD1-A704-738AE423B957}"/>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5" name="Text Box 46">
              <a:extLst>
                <a:ext uri="{FF2B5EF4-FFF2-40B4-BE49-F238E27FC236}">
                  <a16:creationId xmlns:a16="http://schemas.microsoft.com/office/drawing/2014/main" id="{B3EFBE4C-E569-4D08-A106-5708F2A7C4B8}"/>
                </a:ext>
              </a:extLst>
            </p:cNvPr>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a:t>
              </a:r>
            </a:p>
          </p:txBody>
        </p:sp>
        <p:sp>
          <p:nvSpPr>
            <p:cNvPr id="36896" name="Text Box 47">
              <a:extLst>
                <a:ext uri="{FF2B5EF4-FFF2-40B4-BE49-F238E27FC236}">
                  <a16:creationId xmlns:a16="http://schemas.microsoft.com/office/drawing/2014/main" id="{803C0B8E-94BA-42A6-BFF6-2C21520621A2}"/>
                </a:ext>
              </a:extLst>
            </p:cNvPr>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a:t>
              </a:r>
            </a:p>
          </p:txBody>
        </p:sp>
      </p:grpSp>
      <p:sp>
        <p:nvSpPr>
          <p:cNvPr id="924723" name="Text Box 51">
            <a:extLst>
              <a:ext uri="{FF2B5EF4-FFF2-40B4-BE49-F238E27FC236}">
                <a16:creationId xmlns:a16="http://schemas.microsoft.com/office/drawing/2014/main" id="{AA6B07E9-3D49-4F3E-AD88-10C749723874}"/>
              </a:ext>
            </a:extLst>
          </p:cNvPr>
          <p:cNvSpPr txBox="1">
            <a:spLocks noChangeArrowheads="1"/>
          </p:cNvSpPr>
          <p:nvPr/>
        </p:nvSpPr>
        <p:spPr bwMode="auto">
          <a:xfrm>
            <a:off x="2819400" y="59277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Gain = P – M1    vs      P – M2</a:t>
            </a:r>
          </a:p>
        </p:txBody>
      </p:sp>
      <p:sp>
        <p:nvSpPr>
          <p:cNvPr id="2" name="Date Placeholder 1">
            <a:extLst>
              <a:ext uri="{FF2B5EF4-FFF2-40B4-BE49-F238E27FC236}">
                <a16:creationId xmlns:a16="http://schemas.microsoft.com/office/drawing/2014/main" id="{AE4F3B8D-F2AC-418D-A4C2-A8C55B876B12}"/>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A171ED1C-85E7-4CC9-8C0F-A1507653C9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F562228D-E7D1-495F-98CE-4394C1361398}"/>
              </a:ext>
            </a:extLst>
          </p:cNvPr>
          <p:cNvSpPr>
            <a:spLocks noGrp="1"/>
          </p:cNvSpPr>
          <p:nvPr>
            <p:ph type="sldNum" sz="quarter" idx="12"/>
          </p:nvPr>
        </p:nvSpPr>
        <p:spPr/>
        <p:txBody>
          <a:bodyPr/>
          <a:lstStyle/>
          <a:p>
            <a:pPr>
              <a:defRPr/>
            </a:pPr>
            <a:fld id="{BDD4573C-EC14-49A9-8668-FF8B33BC1AFD}" type="slidenum">
              <a:rPr lang="en-US"/>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8123AC9-D0F4-46E5-B95B-4A22E536E71E}"/>
              </a:ext>
            </a:extLst>
          </p:cNvPr>
          <p:cNvSpPr>
            <a:spLocks noGrp="1" noChangeArrowheads="1"/>
          </p:cNvSpPr>
          <p:nvPr>
            <p:ph type="title"/>
          </p:nvPr>
        </p:nvSpPr>
        <p:spPr/>
        <p:txBody>
          <a:bodyPr/>
          <a:lstStyle/>
          <a:p>
            <a:pPr>
              <a:defRPr/>
            </a:pPr>
            <a:r>
              <a:rPr lang="en-US">
                <a:cs typeface="+mj-cs"/>
              </a:rPr>
              <a:t>Measure of Impurity: GINI</a:t>
            </a:r>
          </a:p>
        </p:txBody>
      </p:sp>
      <mc:AlternateContent xmlns:mc="http://schemas.openxmlformats.org/markup-compatibility/2006" xmlns:a14="http://schemas.microsoft.com/office/drawing/2010/main">
        <mc:Choice Requires="a14">
          <p:sp>
            <p:nvSpPr>
              <p:cNvPr id="37890" name="Rectangle 3">
                <a:extLst>
                  <a:ext uri="{FF2B5EF4-FFF2-40B4-BE49-F238E27FC236}">
                    <a16:creationId xmlns:a16="http://schemas.microsoft.com/office/drawing/2014/main" id="{44324FD9-FE5C-4D4E-9B06-0494515F919E}"/>
                  </a:ext>
                </a:extLst>
              </p:cNvPr>
              <p:cNvSpPr>
                <a:spLocks noGrp="1" noChangeArrowheads="1"/>
              </p:cNvSpPr>
              <p:nvPr>
                <p:ph type="body" idx="1"/>
              </p:nvPr>
            </p:nvSpPr>
            <p:spPr>
              <a:xfrm>
                <a:off x="411163" y="1143000"/>
                <a:ext cx="8318500" cy="4343400"/>
              </a:xfrm>
            </p:spPr>
            <p:txBody>
              <a:bodyPr/>
              <a:lstStyle/>
              <a:p>
                <a:pPr>
                  <a:lnSpc>
                    <a:spcPct val="90000"/>
                  </a:lnSpc>
                </a:pPr>
                <a:r>
                  <a:rPr lang="en-US" altLang="en-US" sz="2400">
                    <a:ea typeface="ＭＳ Ｐゴシック" panose="020B0600070205080204" pitchFamily="34" charset="-128"/>
                  </a:rPr>
                  <a:t>Gini Index for a given node </a:t>
                </a:r>
                <a14:m>
                  <m:oMath xmlns:m="http://schemas.openxmlformats.org/officeDocument/2006/math">
                    <m:r>
                      <a:rPr lang="en-US" sz="2400" i="1">
                        <a:latin typeface="Cambria Math" panose="02040503050406030204" pitchFamily="18" charset="0"/>
                      </a:rPr>
                      <m:t>𝒕</m:t>
                    </m:r>
                  </m:oMath>
                </a14:m>
                <a:r>
                  <a:rPr lang="en-US" altLang="en-US" sz="2400">
                    <a:ea typeface="ＭＳ Ｐゴシック" panose="020B0600070205080204" pitchFamily="34" charset="-128"/>
                  </a:rPr>
                  <a:t> </a:t>
                </a:r>
              </a:p>
              <a:p>
                <a:pPr>
                  <a:lnSpc>
                    <a:spcPct val="90000"/>
                  </a:lnSpc>
                </a:pPr>
                <a:endParaRPr lang="en-US" altLang="en-US" sz="2000">
                  <a:ea typeface="ＭＳ Ｐゴシック" panose="020B0600070205080204" pitchFamily="34" charset="-128"/>
                </a:endParaRPr>
              </a:p>
              <a:p>
                <a:pPr lvl="2">
                  <a:lnSpc>
                    <a:spcPct val="90000"/>
                  </a:lnSpc>
                  <a:buFont typeface="Wingdings" panose="05000000000000000000" pitchFamily="2" charset="2"/>
                  <a:buNone/>
                </a:pPr>
                <a:endParaRPr lang="en-US" altLang="en-US" sz="2000">
                  <a:ea typeface="ＭＳ Ｐゴシック" panose="020B0600070205080204" pitchFamily="34" charset="-128"/>
                </a:endParaRPr>
              </a:p>
              <a:p>
                <a:pPr lvl="2">
                  <a:lnSpc>
                    <a:spcPct val="90000"/>
                  </a:lnSpc>
                  <a:buFont typeface="Wingdings" panose="05000000000000000000" pitchFamily="2" charset="2"/>
                  <a:buNone/>
                </a:pPr>
                <a:endParaRPr lang="en-US" altLang="en-US" sz="800">
                  <a:ea typeface="ＭＳ Ｐゴシック" panose="020B0600070205080204" pitchFamily="34" charset="-128"/>
                </a:endParaRPr>
              </a:p>
              <a:p>
                <a:pPr lvl="2">
                  <a:lnSpc>
                    <a:spcPct val="90000"/>
                  </a:lnSpc>
                  <a:buNone/>
                </a:pPr>
                <a:br>
                  <a:rPr lang="en-US" altLang="en-US" sz="2000">
                    <a:ea typeface="ＭＳ Ｐゴシック" panose="020B0600070205080204" pitchFamily="34" charset="-128"/>
                  </a:rPr>
                </a:br>
                <a:r>
                  <a:rPr lang="en-US" sz="200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a:t> at node </a:t>
                </a:r>
                <a14:m>
                  <m:oMath xmlns:m="http://schemas.openxmlformats.org/officeDocument/2006/math">
                    <m:r>
                      <a:rPr lang="en-US" sz="2000" i="1">
                        <a:latin typeface="Cambria Math" panose="02040503050406030204" pitchFamily="18" charset="0"/>
                      </a:rPr>
                      <m:t>𝒕</m:t>
                    </m:r>
                  </m:oMath>
                </a14:m>
                <a:r>
                  <a:rPr lang="en-US" sz="2000"/>
                  <a:t>, and </a:t>
                </a:r>
                <a14:m>
                  <m:oMath xmlns:m="http://schemas.openxmlformats.org/officeDocument/2006/math">
                    <m:r>
                      <a:rPr lang="en-US" sz="2000" i="1">
                        <a:latin typeface="Cambria Math" panose="02040503050406030204" pitchFamily="18" charset="0"/>
                      </a:rPr>
                      <m:t>𝒄</m:t>
                    </m:r>
                  </m:oMath>
                </a14:m>
                <a:r>
                  <a:rPr lang="en-US" sz="2000"/>
                  <a:t> is the total number of classes  </a:t>
                </a:r>
              </a:p>
              <a:p>
                <a:pPr lvl="2">
                  <a:lnSpc>
                    <a:spcPct val="90000"/>
                  </a:lnSpc>
                  <a:buFont typeface="Wingdings" panose="05000000000000000000" pitchFamily="2" charset="2"/>
                  <a:buNone/>
                </a:pPr>
                <a:endParaRPr lang="en-US" altLang="en-US" sz="800">
                  <a:ea typeface="ＭＳ Ｐゴシック" panose="020B0600070205080204" pitchFamily="34" charset="-128"/>
                </a:endParaRPr>
              </a:p>
              <a:p>
                <a:pPr lvl="1">
                  <a:lnSpc>
                    <a:spcPct val="90000"/>
                  </a:lnSpc>
                </a:pPr>
                <a:r>
                  <a:rPr lang="en-US" altLang="en-US" sz="2400">
                    <a:ea typeface="ＭＳ Ｐゴシック" panose="020B0600070205080204" pitchFamily="34" charset="-128"/>
                  </a:rPr>
                  <a:t>Maximum  of </a:t>
                </a:r>
                <a14:m>
                  <m:oMath xmlns:m="http://schemas.openxmlformats.org/officeDocument/2006/math">
                    <m:r>
                      <a:rPr lang="en-US" sz="2400" b="0" i="0" smtClean="0">
                        <a:latin typeface="Cambria Math" panose="02040503050406030204" pitchFamily="18" charset="0"/>
                      </a:rPr>
                      <m:t>1−1/</m:t>
                    </m:r>
                    <m:r>
                      <a:rPr lang="en-US" sz="2400" b="0" i="1">
                        <a:latin typeface="Cambria Math" panose="02040503050406030204" pitchFamily="18" charset="0"/>
                      </a:rPr>
                      <m:t>𝑐</m:t>
                    </m:r>
                    <m:r>
                      <a:rPr lang="en-US" sz="2400" b="0" i="1" smtClean="0">
                        <a:latin typeface="Cambria Math" panose="02040503050406030204" pitchFamily="18" charset="0"/>
                      </a:rPr>
                      <m:t> </m:t>
                    </m:r>
                  </m:oMath>
                </a14:m>
                <a:r>
                  <a:rPr lang="en-US" altLang="en-US" sz="2400">
                    <a:ea typeface="ＭＳ Ｐゴシック" panose="020B0600070205080204" pitchFamily="34" charset="-128"/>
                  </a:rPr>
                  <a:t>when records are equally distributed among all classes, implying the least beneficial situation for classification</a:t>
                </a:r>
              </a:p>
              <a:p>
                <a:pPr lvl="1">
                  <a:lnSpc>
                    <a:spcPct val="90000"/>
                  </a:lnSpc>
                </a:pPr>
                <a:r>
                  <a:rPr lang="en-US" altLang="en-US" sz="2400">
                    <a:ea typeface="ＭＳ Ｐゴシック" panose="020B0600070205080204" pitchFamily="34" charset="-128"/>
                  </a:rPr>
                  <a:t>Minimum  of 0 when all records belong to one class, implying the most beneficial situation for classification</a:t>
                </a:r>
              </a:p>
              <a:p>
                <a:pPr lvl="1">
                  <a:lnSpc>
                    <a:spcPct val="90000"/>
                  </a:lnSpc>
                </a:pPr>
                <a:r>
                  <a:rPr lang="en-US" sz="2400"/>
                  <a:t>Gini index is used in decision tree algorithms such as CART, SLIQ, SPRINT</a:t>
                </a:r>
                <a:endParaRPr lang="en-US" sz="3200"/>
              </a:p>
              <a:p>
                <a:pPr lvl="1">
                  <a:lnSpc>
                    <a:spcPct val="90000"/>
                  </a:lnSpc>
                </a:pPr>
                <a:endParaRPr lang="en-US" altLang="en-US" sz="2400">
                  <a:ea typeface="ＭＳ Ｐゴシック" panose="020B0600070205080204" pitchFamily="34" charset="-128"/>
                </a:endParaRPr>
              </a:p>
              <a:p>
                <a:pPr lvl="1">
                  <a:lnSpc>
                    <a:spcPct val="90000"/>
                  </a:lnSpc>
                </a:pPr>
                <a:endParaRPr lang="en-US" altLang="en-US" sz="2400" baseline="-25000">
                  <a:ea typeface="ＭＳ Ｐゴシック" panose="020B0600070205080204" pitchFamily="34" charset="-128"/>
                </a:endParaRPr>
              </a:p>
            </p:txBody>
          </p:sp>
        </mc:Choice>
        <mc:Fallback xmlns="">
          <p:sp>
            <p:nvSpPr>
              <p:cNvPr id="37890" name="Rectangle 3">
                <a:extLst>
                  <a:ext uri="{FF2B5EF4-FFF2-40B4-BE49-F238E27FC236}">
                    <a16:creationId xmlns:a16="http://schemas.microsoft.com/office/drawing/2014/main" id="{44324FD9-FE5C-4D4E-9B06-0494515F919E}"/>
                  </a:ext>
                </a:extLst>
              </p:cNvPr>
              <p:cNvSpPr>
                <a:spLocks noGrp="1" noRot="1" noChangeAspect="1" noMove="1" noResize="1" noEditPoints="1" noAdjustHandles="1" noChangeArrowheads="1" noChangeShapeType="1" noTextEdit="1"/>
              </p:cNvSpPr>
              <p:nvPr>
                <p:ph type="body" idx="1"/>
              </p:nvPr>
            </p:nvSpPr>
            <p:spPr>
              <a:xfrm>
                <a:off x="411163" y="1143000"/>
                <a:ext cx="8318500" cy="4343400"/>
              </a:xfrm>
              <a:blipFill>
                <a:blip r:embed="rId2"/>
                <a:stretch>
                  <a:fillRect l="-806" t="-1966" r="-1245" b="-171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2B3DB75-DC55-416D-B0CC-C3A3313F8771}"/>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7BF35ACB-8961-4AEB-A58A-D3F55B0D279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4A9414AA-ABDE-48C8-80E4-CAE90C1CAA31}"/>
              </a:ext>
            </a:extLst>
          </p:cNvPr>
          <p:cNvSpPr>
            <a:spLocks noGrp="1"/>
          </p:cNvSpPr>
          <p:nvPr>
            <p:ph type="sldNum" sz="quarter" idx="12"/>
          </p:nvPr>
        </p:nvSpPr>
        <p:spPr/>
        <p:txBody>
          <a:bodyPr/>
          <a:lstStyle/>
          <a:p>
            <a:pPr>
              <a:defRPr/>
            </a:pPr>
            <a:fld id="{15C5890E-E3F5-402E-A1DF-E58C362003D1}" type="slidenum">
              <a:rPr lang="en-US"/>
              <a:pPr>
                <a:defRPr/>
              </a:pPr>
              <a:t>32</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9AE968-F0F1-4E71-B940-DEDB7EA4224E}"/>
                  </a:ext>
                </a:extLst>
              </p:cNvPr>
              <p:cNvSpPr txBox="1"/>
              <p:nvPr/>
            </p:nvSpPr>
            <p:spPr>
              <a:xfrm>
                <a:off x="1613727" y="16291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a:p>
            </p:txBody>
          </p:sp>
        </mc:Choice>
        <mc:Fallback xmlns="">
          <p:sp>
            <p:nvSpPr>
              <p:cNvPr id="9" name="TextBox 8">
                <a:extLst>
                  <a:ext uri="{FF2B5EF4-FFF2-40B4-BE49-F238E27FC236}">
                    <a16:creationId xmlns:a16="http://schemas.microsoft.com/office/drawing/2014/main" id="{D89AE968-F0F1-4E71-B940-DEDB7EA4224E}"/>
                  </a:ext>
                </a:extLst>
              </p:cNvPr>
              <p:cNvSpPr txBox="1">
                <a:spLocks noRot="1" noChangeAspect="1" noMove="1" noResize="1" noEditPoints="1" noAdjustHandles="1" noChangeArrowheads="1" noChangeShapeType="1" noTextEdit="1"/>
              </p:cNvSpPr>
              <p:nvPr/>
            </p:nvSpPr>
            <p:spPr>
              <a:xfrm>
                <a:off x="1613727" y="1629152"/>
                <a:ext cx="3848810"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2EE6C3-F4BB-404F-918C-4CDE6DA7B8FA}"/>
              </a:ext>
            </a:extLst>
          </p:cNvPr>
          <p:cNvSpPr>
            <a:spLocks noGrp="1" noChangeArrowheads="1"/>
          </p:cNvSpPr>
          <p:nvPr>
            <p:ph type="title"/>
          </p:nvPr>
        </p:nvSpPr>
        <p:spPr/>
        <p:txBody>
          <a:bodyPr/>
          <a:lstStyle/>
          <a:p>
            <a:pPr>
              <a:defRPr/>
            </a:pPr>
            <a:r>
              <a:rPr lang="en-US">
                <a:cs typeface="+mj-cs"/>
              </a:rPr>
              <a:t>Measure of Impurity: GINI</a:t>
            </a:r>
          </a:p>
        </p:txBody>
      </p:sp>
      <p:sp>
        <p:nvSpPr>
          <p:cNvPr id="38914" name="Rectangle 3">
            <a:extLst>
              <a:ext uri="{FF2B5EF4-FFF2-40B4-BE49-F238E27FC236}">
                <a16:creationId xmlns:a16="http://schemas.microsoft.com/office/drawing/2014/main" id="{79BD5C74-8908-461F-95ED-FE7B284D97E4}"/>
              </a:ext>
            </a:extLst>
          </p:cNvPr>
          <p:cNvSpPr>
            <a:spLocks noGrp="1" noChangeArrowheads="1"/>
          </p:cNvSpPr>
          <p:nvPr>
            <p:ph type="body" idx="1"/>
          </p:nvPr>
        </p:nvSpPr>
        <p:spPr>
          <a:xfrm>
            <a:off x="411163" y="1143000"/>
            <a:ext cx="8318500" cy="3962400"/>
          </a:xfrm>
        </p:spPr>
        <p:txBody>
          <a:bodyPr/>
          <a:lstStyle/>
          <a:p>
            <a:pPr>
              <a:lnSpc>
                <a:spcPct val="90000"/>
              </a:lnSpc>
            </a:pPr>
            <a:r>
              <a:rPr lang="en-US" altLang="en-US" sz="2400">
                <a:ea typeface="ＭＳ Ｐゴシック" panose="020B0600070205080204" pitchFamily="34" charset="-128"/>
              </a:rPr>
              <a:t>Gini Index for a given node t :</a:t>
            </a:r>
          </a:p>
          <a:p>
            <a:pPr>
              <a:lnSpc>
                <a:spcPct val="90000"/>
              </a:lnSpc>
            </a:pPr>
            <a:endParaRPr lang="en-US" altLang="en-US" sz="2000">
              <a:ea typeface="ＭＳ Ｐゴシック" panose="020B0600070205080204" pitchFamily="34" charset="-128"/>
            </a:endParaRPr>
          </a:p>
          <a:p>
            <a:pPr lvl="2">
              <a:lnSpc>
                <a:spcPct val="90000"/>
              </a:lnSpc>
              <a:buFont typeface="Wingdings" panose="05000000000000000000" pitchFamily="2" charset="2"/>
              <a:buNone/>
            </a:pPr>
            <a:endParaRPr lang="en-US" altLang="en-US" sz="2000">
              <a:ea typeface="ＭＳ Ｐゴシック" panose="020B0600070205080204" pitchFamily="34" charset="-128"/>
            </a:endParaRPr>
          </a:p>
          <a:p>
            <a:pPr lvl="2">
              <a:lnSpc>
                <a:spcPct val="90000"/>
              </a:lnSpc>
              <a:buFont typeface="Wingdings" panose="05000000000000000000" pitchFamily="2" charset="2"/>
              <a:buNone/>
            </a:pPr>
            <a:endParaRPr lang="en-US" altLang="en-US" sz="800">
              <a:ea typeface="ＭＳ Ｐゴシック" panose="020B0600070205080204" pitchFamily="34" charset="-128"/>
            </a:endParaRPr>
          </a:p>
          <a:p>
            <a:pPr lvl="2">
              <a:lnSpc>
                <a:spcPct val="90000"/>
              </a:lnSpc>
              <a:buFont typeface="Wingdings" panose="05000000000000000000" pitchFamily="2" charset="2"/>
              <a:buNone/>
            </a:pPr>
            <a:endParaRPr lang="en-US" altLang="en-US" sz="2000">
              <a:ea typeface="ＭＳ Ｐゴシック" panose="020B0600070205080204" pitchFamily="34" charset="-128"/>
            </a:endParaRPr>
          </a:p>
          <a:p>
            <a:pPr lvl="2">
              <a:lnSpc>
                <a:spcPct val="90000"/>
              </a:lnSpc>
              <a:buFont typeface="Wingdings" panose="05000000000000000000" pitchFamily="2" charset="2"/>
              <a:buNone/>
            </a:pPr>
            <a:br>
              <a:rPr lang="en-US" altLang="en-US" sz="2000">
                <a:ea typeface="ＭＳ Ｐゴシック" panose="020B0600070205080204" pitchFamily="34" charset="-128"/>
              </a:rPr>
            </a:br>
            <a:endParaRPr lang="en-US" altLang="en-US" sz="800">
              <a:ea typeface="ＭＳ Ｐゴシック" panose="020B0600070205080204" pitchFamily="34" charset="-128"/>
            </a:endParaRPr>
          </a:p>
          <a:p>
            <a:pPr lvl="1">
              <a:lnSpc>
                <a:spcPct val="90000"/>
              </a:lnSpc>
            </a:pPr>
            <a:r>
              <a:rPr lang="en-US" altLang="en-US" sz="2400">
                <a:ea typeface="ＭＳ Ｐゴシック" panose="020B0600070205080204" pitchFamily="34" charset="-128"/>
              </a:rPr>
              <a:t>For 2-class problem (p, 1 – p):</a:t>
            </a:r>
          </a:p>
          <a:p>
            <a:pPr lvl="2">
              <a:lnSpc>
                <a:spcPct val="90000"/>
              </a:lnSpc>
            </a:pPr>
            <a:r>
              <a:rPr lang="en-US" altLang="en-US" sz="2000">
                <a:ea typeface="ＭＳ Ｐゴシック" panose="020B0600070205080204" pitchFamily="34" charset="-128"/>
              </a:rPr>
              <a:t> GINI = 1 – p</a:t>
            </a:r>
            <a:r>
              <a:rPr lang="en-US" altLang="en-US" sz="2000" baseline="30000">
                <a:ea typeface="ＭＳ Ｐゴシック" panose="020B0600070205080204" pitchFamily="34" charset="-128"/>
              </a:rPr>
              <a:t>2</a:t>
            </a:r>
            <a:r>
              <a:rPr lang="en-US" altLang="en-US" sz="2000">
                <a:ea typeface="ＭＳ Ｐゴシック" panose="020B0600070205080204" pitchFamily="34" charset="-128"/>
              </a:rPr>
              <a:t> – (1 – p)</a:t>
            </a:r>
            <a:r>
              <a:rPr lang="en-US" altLang="en-US" sz="2000" baseline="30000">
                <a:ea typeface="ＭＳ Ｐゴシック" panose="020B0600070205080204" pitchFamily="34" charset="-128"/>
              </a:rPr>
              <a:t>2</a:t>
            </a:r>
            <a:r>
              <a:rPr lang="en-US" altLang="en-US" sz="2000">
                <a:ea typeface="ＭＳ Ｐゴシック" panose="020B0600070205080204" pitchFamily="34" charset="-128"/>
              </a:rPr>
              <a:t> = 2p (1-p)</a:t>
            </a:r>
            <a:endParaRPr lang="en-US" altLang="en-US" sz="1600" baseline="30000">
              <a:ea typeface="ＭＳ Ｐゴシック" panose="020B0600070205080204" pitchFamily="34" charset="-128"/>
            </a:endParaRPr>
          </a:p>
        </p:txBody>
      </p:sp>
      <p:graphicFrame>
        <p:nvGraphicFramePr>
          <p:cNvPr id="38916" name="Object 1">
            <a:extLst>
              <a:ext uri="{FF2B5EF4-FFF2-40B4-BE49-F238E27FC236}">
                <a16:creationId xmlns:a16="http://schemas.microsoft.com/office/drawing/2014/main" id="{EE315B9B-4DE7-458B-9F56-648AB06C9CD9}"/>
              </a:ext>
            </a:extLst>
          </p:cNvPr>
          <p:cNvGraphicFramePr>
            <a:graphicFrameLocks noChangeAspect="1"/>
          </p:cNvGraphicFramePr>
          <p:nvPr/>
        </p:nvGraphicFramePr>
        <p:xfrm>
          <a:off x="1295400" y="4572000"/>
          <a:ext cx="1371600" cy="808038"/>
        </p:xfrm>
        <a:graphic>
          <a:graphicData uri="http://schemas.openxmlformats.org/presentationml/2006/ole">
            <mc:AlternateContent xmlns:mc="http://schemas.openxmlformats.org/markup-compatibility/2006">
              <mc:Choice xmlns:v="urn:schemas-microsoft-com:vml" Requires="v">
                <p:oleObj name="Document" r:id="rId2" imgW="3284220" imgH="1970532" progId="Word.Document.8">
                  <p:embed/>
                </p:oleObj>
              </mc:Choice>
              <mc:Fallback>
                <p:oleObj name="Document" r:id="rId2" imgW="3284220" imgH="1970532" progId="Word.Document.8">
                  <p:embed/>
                  <p:pic>
                    <p:nvPicPr>
                      <p:cNvPr id="38916" name="Object 1">
                        <a:extLst>
                          <a:ext uri="{FF2B5EF4-FFF2-40B4-BE49-F238E27FC236}">
                            <a16:creationId xmlns:a16="http://schemas.microsoft.com/office/drawing/2014/main" id="{EE315B9B-4DE7-458B-9F56-648AB06C9C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7" name="Object 2">
            <a:extLst>
              <a:ext uri="{FF2B5EF4-FFF2-40B4-BE49-F238E27FC236}">
                <a16:creationId xmlns:a16="http://schemas.microsoft.com/office/drawing/2014/main" id="{6E71460F-3960-42A3-BB53-55C550E0A025}"/>
              </a:ext>
            </a:extLst>
          </p:cNvPr>
          <p:cNvGraphicFramePr>
            <a:graphicFrameLocks noChangeAspect="1"/>
          </p:cNvGraphicFramePr>
          <p:nvPr/>
        </p:nvGraphicFramePr>
        <p:xfrm>
          <a:off x="4572000" y="4572000"/>
          <a:ext cx="1371600" cy="808038"/>
        </p:xfrm>
        <a:graphic>
          <a:graphicData uri="http://schemas.openxmlformats.org/presentationml/2006/ole">
            <mc:AlternateContent xmlns:mc="http://schemas.openxmlformats.org/markup-compatibility/2006">
              <mc:Choice xmlns:v="urn:schemas-microsoft-com:vml" Requires="v">
                <p:oleObj name="Document" r:id="rId4" imgW="3284220" imgH="1970532" progId="Word.Document.8">
                  <p:embed/>
                </p:oleObj>
              </mc:Choice>
              <mc:Fallback>
                <p:oleObj name="Document" r:id="rId4" imgW="3284220" imgH="1970532" progId="Word.Document.8">
                  <p:embed/>
                  <p:pic>
                    <p:nvPicPr>
                      <p:cNvPr id="38917" name="Object 2">
                        <a:extLst>
                          <a:ext uri="{FF2B5EF4-FFF2-40B4-BE49-F238E27FC236}">
                            <a16:creationId xmlns:a16="http://schemas.microsoft.com/office/drawing/2014/main" id="{6E71460F-3960-42A3-BB53-55C550E0A0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8" name="Object 3">
            <a:extLst>
              <a:ext uri="{FF2B5EF4-FFF2-40B4-BE49-F238E27FC236}">
                <a16:creationId xmlns:a16="http://schemas.microsoft.com/office/drawing/2014/main" id="{8A4756EA-4B03-42EA-9913-FAA930BC1993}"/>
              </a:ext>
            </a:extLst>
          </p:cNvPr>
          <p:cNvGraphicFramePr>
            <a:graphicFrameLocks noChangeAspect="1"/>
          </p:cNvGraphicFramePr>
          <p:nvPr/>
        </p:nvGraphicFramePr>
        <p:xfrm>
          <a:off x="6248400" y="4572000"/>
          <a:ext cx="1371600" cy="808038"/>
        </p:xfrm>
        <a:graphic>
          <a:graphicData uri="http://schemas.openxmlformats.org/presentationml/2006/ole">
            <mc:AlternateContent xmlns:mc="http://schemas.openxmlformats.org/markup-compatibility/2006">
              <mc:Choice xmlns:v="urn:schemas-microsoft-com:vml" Requires="v">
                <p:oleObj name="Document" r:id="rId6" imgW="3284220" imgH="1970532" progId="Word.Document.8">
                  <p:embed/>
                </p:oleObj>
              </mc:Choice>
              <mc:Fallback>
                <p:oleObj name="Document" r:id="rId6" imgW="3284220" imgH="1970532" progId="Word.Document.8">
                  <p:embed/>
                  <p:pic>
                    <p:nvPicPr>
                      <p:cNvPr id="38918" name="Object 3">
                        <a:extLst>
                          <a:ext uri="{FF2B5EF4-FFF2-40B4-BE49-F238E27FC236}">
                            <a16:creationId xmlns:a16="http://schemas.microsoft.com/office/drawing/2014/main" id="{8A4756EA-4B03-42EA-9913-FAA930BC19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9" name="Object 4">
            <a:extLst>
              <a:ext uri="{FF2B5EF4-FFF2-40B4-BE49-F238E27FC236}">
                <a16:creationId xmlns:a16="http://schemas.microsoft.com/office/drawing/2014/main" id="{EC5A82F4-0C14-4A30-80CD-8B7C42019D5F}"/>
              </a:ext>
            </a:extLst>
          </p:cNvPr>
          <p:cNvGraphicFramePr>
            <a:graphicFrameLocks noChangeAspect="1"/>
          </p:cNvGraphicFramePr>
          <p:nvPr/>
        </p:nvGraphicFramePr>
        <p:xfrm>
          <a:off x="2971800" y="4572000"/>
          <a:ext cx="1371600" cy="808038"/>
        </p:xfrm>
        <a:graphic>
          <a:graphicData uri="http://schemas.openxmlformats.org/presentationml/2006/ole">
            <mc:AlternateContent xmlns:mc="http://schemas.openxmlformats.org/markup-compatibility/2006">
              <mc:Choice xmlns:v="urn:schemas-microsoft-com:vml" Requires="v">
                <p:oleObj name="Document" r:id="rId8" imgW="3284220" imgH="1970532" progId="Word.Document.8">
                  <p:embed/>
                </p:oleObj>
              </mc:Choice>
              <mc:Fallback>
                <p:oleObj name="Document" r:id="rId8" imgW="3284220" imgH="1970532" progId="Word.Document.8">
                  <p:embed/>
                  <p:pic>
                    <p:nvPicPr>
                      <p:cNvPr id="38919" name="Object 4">
                        <a:extLst>
                          <a:ext uri="{FF2B5EF4-FFF2-40B4-BE49-F238E27FC236}">
                            <a16:creationId xmlns:a16="http://schemas.microsoft.com/office/drawing/2014/main" id="{EC5A82F4-0C14-4A30-80CD-8B7C42019D5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3D3EDE1-1A11-4217-9072-722C008D2D29}"/>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AEF391D5-8CCD-4B7B-AEAD-4F7B958B921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3C73ABD-BE94-453C-B227-9AEBB5668060}"/>
              </a:ext>
            </a:extLst>
          </p:cNvPr>
          <p:cNvSpPr>
            <a:spLocks noGrp="1"/>
          </p:cNvSpPr>
          <p:nvPr>
            <p:ph type="sldNum" sz="quarter" idx="12"/>
          </p:nvPr>
        </p:nvSpPr>
        <p:spPr/>
        <p:txBody>
          <a:bodyPr/>
          <a:lstStyle/>
          <a:p>
            <a:pPr>
              <a:defRPr/>
            </a:pPr>
            <a:fld id="{6962B9CE-DD13-4C04-8E3A-BE1A957B656B}" type="slidenum">
              <a:rPr lang="en-US"/>
              <a:pPr>
                <a:defRPr/>
              </a:pPr>
              <a:t>33</a:t>
            </a:fld>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AF1F6F-5C58-4E6E-9969-C42AC982F3DF}"/>
                  </a:ext>
                </a:extLst>
              </p:cNvPr>
              <p:cNvSpPr txBox="1"/>
              <p:nvPr/>
            </p:nvSpPr>
            <p:spPr>
              <a:xfrm>
                <a:off x="1657350" y="18196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a:p>
            </p:txBody>
          </p:sp>
        </mc:Choice>
        <mc:Fallback xmlns="">
          <p:sp>
            <p:nvSpPr>
              <p:cNvPr id="12" name="TextBox 11">
                <a:extLst>
                  <a:ext uri="{FF2B5EF4-FFF2-40B4-BE49-F238E27FC236}">
                    <a16:creationId xmlns:a16="http://schemas.microsoft.com/office/drawing/2014/main" id="{63AF1F6F-5C58-4E6E-9969-C42AC982F3DF}"/>
                  </a:ext>
                </a:extLst>
              </p:cNvPr>
              <p:cNvSpPr txBox="1">
                <a:spLocks noRot="1" noChangeAspect="1" noMove="1" noResize="1" noEditPoints="1" noAdjustHandles="1" noChangeArrowheads="1" noChangeShapeType="1" noTextEdit="1"/>
              </p:cNvSpPr>
              <p:nvPr/>
            </p:nvSpPr>
            <p:spPr>
              <a:xfrm>
                <a:off x="1657350" y="1819652"/>
                <a:ext cx="3848810" cy="1037848"/>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0797F97-8737-4196-8F78-DDED39E93034}"/>
              </a:ext>
            </a:extLst>
          </p:cNvPr>
          <p:cNvSpPr>
            <a:spLocks noGrp="1" noChangeArrowheads="1"/>
          </p:cNvSpPr>
          <p:nvPr>
            <p:ph type="title"/>
          </p:nvPr>
        </p:nvSpPr>
        <p:spPr/>
        <p:txBody>
          <a:bodyPr/>
          <a:lstStyle/>
          <a:p>
            <a:pPr>
              <a:defRPr/>
            </a:pPr>
            <a:r>
              <a:rPr lang="en-US">
                <a:cs typeface="+mj-cs"/>
              </a:rPr>
              <a:t>Computing Gini Index of a Single Node</a:t>
            </a:r>
          </a:p>
        </p:txBody>
      </p:sp>
      <p:graphicFrame>
        <p:nvGraphicFramePr>
          <p:cNvPr id="39938" name="Object 5">
            <a:extLst>
              <a:ext uri="{FF2B5EF4-FFF2-40B4-BE49-F238E27FC236}">
                <a16:creationId xmlns:a16="http://schemas.microsoft.com/office/drawing/2014/main" id="{E8200039-0ABF-4B57-A2ED-2890FA279DFA}"/>
              </a:ext>
            </a:extLst>
          </p:cNvPr>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39938" name="Object 5">
                        <a:extLst>
                          <a:ext uri="{FF2B5EF4-FFF2-40B4-BE49-F238E27FC236}">
                            <a16:creationId xmlns:a16="http://schemas.microsoft.com/office/drawing/2014/main" id="{E8200039-0ABF-4B57-A2ED-2890FA279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39" name="Object 6">
            <a:extLst>
              <a:ext uri="{FF2B5EF4-FFF2-40B4-BE49-F238E27FC236}">
                <a16:creationId xmlns:a16="http://schemas.microsoft.com/office/drawing/2014/main" id="{7120A4C6-279B-4344-8651-656473735165}"/>
              </a:ext>
            </a:extLst>
          </p:cNvPr>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39939" name="Object 6">
                        <a:extLst>
                          <a:ext uri="{FF2B5EF4-FFF2-40B4-BE49-F238E27FC236}">
                            <a16:creationId xmlns:a16="http://schemas.microsoft.com/office/drawing/2014/main" id="{7120A4C6-279B-4344-8651-6564737351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40" name="Object 8">
            <a:extLst>
              <a:ext uri="{FF2B5EF4-FFF2-40B4-BE49-F238E27FC236}">
                <a16:creationId xmlns:a16="http://schemas.microsoft.com/office/drawing/2014/main" id="{204A3D49-4270-4D62-ABAA-F91EA1DF73FA}"/>
              </a:ext>
            </a:extLst>
          </p:cNvPr>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39940" name="Object 8">
                        <a:extLst>
                          <a:ext uri="{FF2B5EF4-FFF2-40B4-BE49-F238E27FC236}">
                            <a16:creationId xmlns:a16="http://schemas.microsoft.com/office/drawing/2014/main" id="{204A3D49-4270-4D62-ABAA-F91EA1DF73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41" name="Text Box 10">
            <a:extLst>
              <a:ext uri="{FF2B5EF4-FFF2-40B4-BE49-F238E27FC236}">
                <a16:creationId xmlns:a16="http://schemas.microsoft.com/office/drawing/2014/main" id="{5132657C-D92C-4BC0-AC0F-43D3EC302F57}"/>
              </a:ext>
            </a:extLst>
          </p:cNvPr>
          <p:cNvSpPr txBox="1">
            <a:spLocks noChangeArrowheads="1"/>
          </p:cNvSpPr>
          <p:nvPr/>
        </p:nvSpPr>
        <p:spPr bwMode="auto">
          <a:xfrm>
            <a:off x="3048000" y="2339975"/>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Gini = 1 – P(C1)</a:t>
            </a:r>
            <a:r>
              <a:rPr lang="en-US" altLang="en-US" sz="2000" baseline="30000"/>
              <a:t>2 </a:t>
            </a:r>
            <a:r>
              <a:rPr lang="en-US" altLang="en-US" sz="2000"/>
              <a:t>– P(C2)</a:t>
            </a:r>
            <a:r>
              <a:rPr lang="en-US" altLang="en-US" sz="2000" baseline="30000"/>
              <a:t>2</a:t>
            </a:r>
            <a:r>
              <a:rPr lang="en-US" altLang="en-US" sz="2000"/>
              <a:t> = 1 – 0 – 1 = 0 </a:t>
            </a:r>
          </a:p>
        </p:txBody>
      </p:sp>
      <p:sp>
        <p:nvSpPr>
          <p:cNvPr id="39943" name="Text Box 12">
            <a:extLst>
              <a:ext uri="{FF2B5EF4-FFF2-40B4-BE49-F238E27FC236}">
                <a16:creationId xmlns:a16="http://schemas.microsoft.com/office/drawing/2014/main" id="{6B83C9A4-725F-4709-A681-1DA1F3E292D8}"/>
              </a:ext>
            </a:extLst>
          </p:cNvPr>
          <p:cNvSpPr txBox="1">
            <a:spLocks noChangeArrowheads="1"/>
          </p:cNvSpPr>
          <p:nvPr/>
        </p:nvSpPr>
        <p:spPr bwMode="auto">
          <a:xfrm>
            <a:off x="3124200" y="3817938"/>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Gini = 1 – (1/6)</a:t>
            </a:r>
            <a:r>
              <a:rPr lang="en-US" altLang="en-US" sz="2000" baseline="30000"/>
              <a:t>2 </a:t>
            </a:r>
            <a:r>
              <a:rPr lang="en-US" altLang="en-US" sz="2000"/>
              <a:t>– (5/6)</a:t>
            </a:r>
            <a:r>
              <a:rPr lang="en-US" altLang="en-US" sz="2000" baseline="30000"/>
              <a:t>2</a:t>
            </a:r>
            <a:r>
              <a:rPr lang="en-US" altLang="en-US" sz="2000"/>
              <a:t> = 0.278</a:t>
            </a:r>
          </a:p>
        </p:txBody>
      </p:sp>
      <p:sp>
        <p:nvSpPr>
          <p:cNvPr id="39944" name="Text Box 13">
            <a:extLst>
              <a:ext uri="{FF2B5EF4-FFF2-40B4-BE49-F238E27FC236}">
                <a16:creationId xmlns:a16="http://schemas.microsoft.com/office/drawing/2014/main" id="{273B77E6-5A4D-4498-BE2E-6EF07BE4FDF8}"/>
              </a:ext>
            </a:extLst>
          </p:cNvPr>
          <p:cNvSpPr txBox="1">
            <a:spLocks noChangeArrowheads="1"/>
          </p:cNvSpPr>
          <p:nvPr/>
        </p:nvSpPr>
        <p:spPr bwMode="auto">
          <a:xfrm>
            <a:off x="3124200" y="510540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Gini = 1 – (2/6)</a:t>
            </a:r>
            <a:r>
              <a:rPr lang="en-US" altLang="en-US" sz="2000" baseline="30000"/>
              <a:t>2 </a:t>
            </a:r>
            <a:r>
              <a:rPr lang="en-US" altLang="en-US" sz="2000"/>
              <a:t>– (4/6)</a:t>
            </a:r>
            <a:r>
              <a:rPr lang="en-US" altLang="en-US" sz="2000" baseline="30000"/>
              <a:t>2</a:t>
            </a:r>
            <a:r>
              <a:rPr lang="en-US" altLang="en-US" sz="2000"/>
              <a:t> = 0.444</a:t>
            </a:r>
          </a:p>
        </p:txBody>
      </p:sp>
      <p:sp>
        <p:nvSpPr>
          <p:cNvPr id="2" name="Date Placeholder 1">
            <a:extLst>
              <a:ext uri="{FF2B5EF4-FFF2-40B4-BE49-F238E27FC236}">
                <a16:creationId xmlns:a16="http://schemas.microsoft.com/office/drawing/2014/main" id="{98C9E4E7-BC89-4A57-B641-77BA45BDA816}"/>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F3F61E7E-E2B4-4C81-BA18-B275105459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505481D9-A3B4-4E13-857D-1D6CEFDEA472}"/>
              </a:ext>
            </a:extLst>
          </p:cNvPr>
          <p:cNvSpPr>
            <a:spLocks noGrp="1"/>
          </p:cNvSpPr>
          <p:nvPr>
            <p:ph type="sldNum" sz="quarter" idx="12"/>
          </p:nvPr>
        </p:nvSpPr>
        <p:spPr/>
        <p:txBody>
          <a:bodyPr/>
          <a:lstStyle/>
          <a:p>
            <a:pPr>
              <a:defRPr/>
            </a:pPr>
            <a:fld id="{B60C5DB0-FAEB-48A8-BECF-D2B899EB371D}" type="slidenum">
              <a:rPr lang="en-US"/>
              <a:pPr>
                <a:defRPr/>
              </a:pPr>
              <a:t>34</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8B679A-E8F1-40EB-8D90-5FB6D8C61362}"/>
                  </a:ext>
                </a:extLst>
              </p:cNvPr>
              <p:cNvSpPr txBox="1"/>
              <p:nvPr/>
            </p:nvSpPr>
            <p:spPr>
              <a:xfrm>
                <a:off x="2209800" y="1031458"/>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a:p>
            </p:txBody>
          </p:sp>
        </mc:Choice>
        <mc:Fallback xmlns="">
          <p:sp>
            <p:nvSpPr>
              <p:cNvPr id="13" name="TextBox 12">
                <a:extLst>
                  <a:ext uri="{FF2B5EF4-FFF2-40B4-BE49-F238E27FC236}">
                    <a16:creationId xmlns:a16="http://schemas.microsoft.com/office/drawing/2014/main" id="{5A8B679A-E8F1-40EB-8D90-5FB6D8C61362}"/>
                  </a:ext>
                </a:extLst>
              </p:cNvPr>
              <p:cNvSpPr txBox="1">
                <a:spLocks noRot="1" noChangeAspect="1" noMove="1" noResize="1" noEditPoints="1" noAdjustHandles="1" noChangeArrowheads="1" noChangeShapeType="1" noTextEdit="1"/>
              </p:cNvSpPr>
              <p:nvPr/>
            </p:nvSpPr>
            <p:spPr>
              <a:xfrm>
                <a:off x="2209800" y="1031458"/>
                <a:ext cx="3848810" cy="1037848"/>
              </a:xfrm>
              <a:prstGeom prst="rect">
                <a:avLst/>
              </a:prstGeom>
              <a:blipFill>
                <a:blip r:embed="rId8"/>
                <a:stretch>
                  <a:fillRect/>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457AF5C-DE8A-4ACD-9EF6-A7E0705374A8}"/>
              </a:ext>
            </a:extLst>
          </p:cNvPr>
          <p:cNvSpPr>
            <a:spLocks noGrp="1" noChangeArrowheads="1"/>
          </p:cNvSpPr>
          <p:nvPr>
            <p:ph type="title"/>
          </p:nvPr>
        </p:nvSpPr>
        <p:spPr>
          <a:xfrm>
            <a:off x="381000" y="381000"/>
            <a:ext cx="8534400" cy="533400"/>
          </a:xfrm>
        </p:spPr>
        <p:txBody>
          <a:bodyPr/>
          <a:lstStyle/>
          <a:p>
            <a:pPr>
              <a:defRPr/>
            </a:pPr>
            <a:r>
              <a:rPr lang="en-US">
                <a:cs typeface="+mj-cs"/>
              </a:rPr>
              <a:t>Computing Gini Index for a Collection of Nodes</a:t>
            </a:r>
          </a:p>
        </p:txBody>
      </p:sp>
      <mc:AlternateContent xmlns:mc="http://schemas.openxmlformats.org/markup-compatibility/2006" xmlns:a14="http://schemas.microsoft.com/office/drawing/2010/main">
        <mc:Choice Requires="a14">
          <p:sp>
            <p:nvSpPr>
              <p:cNvPr id="34819" name="Rectangle 3">
                <a:extLst>
                  <a:ext uri="{FF2B5EF4-FFF2-40B4-BE49-F238E27FC236}">
                    <a16:creationId xmlns:a16="http://schemas.microsoft.com/office/drawing/2014/main" id="{C78661B2-1DB2-4F6B-9671-6CDF09AC08C4}"/>
                  </a:ext>
                </a:extLst>
              </p:cNvPr>
              <p:cNvSpPr>
                <a:spLocks noGrp="1" noChangeArrowheads="1"/>
              </p:cNvSpPr>
              <p:nvPr>
                <p:ph type="body" sz="half" idx="1"/>
              </p:nvPr>
            </p:nvSpPr>
            <p:spPr>
              <a:xfrm>
                <a:off x="381000" y="1143000"/>
                <a:ext cx="8382000" cy="5181600"/>
              </a:xfrm>
            </p:spPr>
            <p:txBody>
              <a:bodyPr/>
              <a:lstStyle/>
              <a:p>
                <a:pPr marL="342900" indent="-342900">
                  <a:buFont typeface="Monotype Sorts" charset="0"/>
                  <a:buChar char="l"/>
                  <a:defRPr/>
                </a:pPr>
                <a:r>
                  <a:rPr lang="en-US" sz="2400">
                    <a:cs typeface="+mn-cs"/>
                  </a:rPr>
                  <a:t>When a node </a:t>
                </a:r>
                <a14:m>
                  <m:oMath xmlns:m="http://schemas.openxmlformats.org/officeDocument/2006/math">
                    <m:r>
                      <a:rPr lang="en-US" sz="2400" i="1">
                        <a:latin typeface="Cambria Math" panose="02040503050406030204" pitchFamily="18" charset="0"/>
                      </a:rPr>
                      <m:t>𝑝</m:t>
                    </m:r>
                  </m:oMath>
                </a14:m>
                <a:r>
                  <a:rPr lang="en-US" sz="2400">
                    <a:cs typeface="+mn-cs"/>
                  </a:rPr>
                  <a:t> is split into </a:t>
                </a:r>
                <a14:m>
                  <m:oMath xmlns:m="http://schemas.openxmlformats.org/officeDocument/2006/math">
                    <m:r>
                      <a:rPr lang="en-US" sz="2400" i="1">
                        <a:latin typeface="Cambria Math" panose="02040503050406030204" pitchFamily="18" charset="0"/>
                      </a:rPr>
                      <m:t>𝑘</m:t>
                    </m:r>
                  </m:oMath>
                </a14:m>
                <a:r>
                  <a:rPr lang="en-US" sz="2400">
                    <a:cs typeface="+mn-cs"/>
                  </a:rPr>
                  <a:t> partitions (children)</a:t>
                </a:r>
              </a:p>
              <a:p>
                <a:pPr marL="342900" indent="-342900">
                  <a:buFont typeface="Monotype Sorts" charset="0"/>
                  <a:buChar char="l"/>
                  <a:defRPr/>
                </a:pPr>
                <a:endParaRPr lang="en-US" sz="2400">
                  <a:cs typeface="+mn-cs"/>
                </a:endParaRPr>
              </a:p>
              <a:p>
                <a:pPr marL="342900" indent="-342900">
                  <a:buFont typeface="Monotype Sorts" charset="0"/>
                  <a:buNone/>
                  <a:defRPr/>
                </a:pPr>
                <a:r>
                  <a:rPr lang="en-US" sz="2400">
                    <a:cs typeface="+mn-cs"/>
                  </a:rPr>
                  <a:t>	</a:t>
                </a:r>
              </a:p>
              <a:p>
                <a:pPr marL="342900" indent="-342900">
                  <a:buFont typeface="Monotype Sorts" charset="0"/>
                  <a:buNone/>
                  <a:defRPr/>
                </a:pPr>
                <a:endParaRPr lang="en-US" sz="2400">
                  <a:cs typeface="+mn-cs"/>
                </a:endParaRPr>
              </a:p>
              <a:p>
                <a:pPr marL="342900" indent="-342900">
                  <a:buFont typeface="Monotype Sorts" charset="0"/>
                  <a:buNone/>
                  <a:defRPr/>
                </a:pPr>
                <a:r>
                  <a:rPr lang="en-US" sz="2400">
                    <a:cs typeface="+mn-cs"/>
                  </a:rPr>
                  <a:t>	where,	</a:t>
                </a:r>
                <a:r>
                  <a:rPr lang="en-US" sz="240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oMath>
                </a14:m>
                <a:r>
                  <a:rPr lang="en-US" sz="2400">
                    <a:cs typeface="+mn-cs"/>
                  </a:rPr>
                  <a:t> = number of records at child </a:t>
                </a:r>
                <a14:m>
                  <m:oMath xmlns:m="http://schemas.openxmlformats.org/officeDocument/2006/math">
                    <m:r>
                      <a:rPr lang="en-US" sz="2400" b="0" i="1" smtClean="0">
                        <a:latin typeface="Cambria Math" panose="02040503050406030204" pitchFamily="18" charset="0"/>
                      </a:rPr>
                      <m:t>𝑖</m:t>
                    </m:r>
                  </m:oMath>
                </a14:m>
                <a:r>
                  <a:rPr lang="en-US" sz="2400">
                    <a:cs typeface="+mn-cs"/>
                  </a:rPr>
                  <a:t>,</a:t>
                </a:r>
              </a:p>
              <a:p>
                <a:pPr marL="342900" indent="-342900">
                  <a:buFont typeface="Monotype Sorts" charset="0"/>
                  <a:buNone/>
                  <a:defRPr/>
                </a:pPr>
                <a:r>
                  <a:rPr lang="en-US" sz="2400">
                    <a:cs typeface="+mn-cs"/>
                  </a:rPr>
                  <a:t>    			</a:t>
                </a:r>
                <a:r>
                  <a:rPr lang="en-US" sz="2400"/>
                  <a:t> </a:t>
                </a:r>
                <a14:m>
                  <m:oMath xmlns:m="http://schemas.openxmlformats.org/officeDocument/2006/math">
                    <m:r>
                      <a:rPr lang="en-US" sz="2400" i="1">
                        <a:latin typeface="Cambria Math" panose="02040503050406030204" pitchFamily="18" charset="0"/>
                      </a:rPr>
                      <m:t>𝑛</m:t>
                    </m:r>
                  </m:oMath>
                </a14:m>
                <a:r>
                  <a:rPr lang="en-US" sz="2400" baseline="-25000">
                    <a:cs typeface="+mn-cs"/>
                  </a:rPr>
                  <a:t> </a:t>
                </a:r>
                <a:r>
                  <a:rPr lang="en-US" sz="2400">
                    <a:cs typeface="+mn-cs"/>
                  </a:rPr>
                  <a:t> = number of records at parent node </a:t>
                </a:r>
                <a14:m>
                  <m:oMath xmlns:m="http://schemas.openxmlformats.org/officeDocument/2006/math">
                    <m:r>
                      <a:rPr lang="en-US" sz="2400" b="0" i="1" smtClean="0">
                        <a:latin typeface="Cambria Math" panose="02040503050406030204" pitchFamily="18" charset="0"/>
                      </a:rPr>
                      <m:t>𝑝</m:t>
                    </m:r>
                  </m:oMath>
                </a14:m>
                <a:r>
                  <a:rPr lang="en-US" sz="2400">
                    <a:cs typeface="+mn-cs"/>
                  </a:rPr>
                  <a:t>.</a:t>
                </a:r>
              </a:p>
              <a:p>
                <a:pPr marL="342900" indent="-342900">
                  <a:buFont typeface="Monotype Sorts" charset="0"/>
                  <a:buNone/>
                  <a:defRPr/>
                </a:pPr>
                <a:endParaRPr lang="en-US" sz="2400">
                  <a:cs typeface="+mn-cs"/>
                </a:endParaRPr>
              </a:p>
              <a:p>
                <a:pPr lvl="4">
                  <a:defRPr/>
                </a:pPr>
                <a:endParaRPr lang="en-US" sz="1800">
                  <a:latin typeface="Times New Roman" charset="0"/>
                </a:endParaRPr>
              </a:p>
            </p:txBody>
          </p:sp>
        </mc:Choice>
        <mc:Fallback xmlns="">
          <p:sp>
            <p:nvSpPr>
              <p:cNvPr id="34819" name="Rectangle 3">
                <a:extLst>
                  <a:ext uri="{FF2B5EF4-FFF2-40B4-BE49-F238E27FC236}">
                    <a16:creationId xmlns:a16="http://schemas.microsoft.com/office/drawing/2014/main" id="{C78661B2-1DB2-4F6B-9671-6CDF09AC08C4}"/>
                  </a:ext>
                </a:extLst>
              </p:cNvPr>
              <p:cNvSpPr>
                <a:spLocks noGrp="1" noRot="1" noChangeAspect="1" noMove="1" noResize="1" noEditPoints="1" noAdjustHandles="1" noChangeArrowheads="1" noChangeShapeType="1" noTextEdit="1"/>
              </p:cNvSpPr>
              <p:nvPr>
                <p:ph type="body" sz="half" idx="1"/>
              </p:nvPr>
            </p:nvSpPr>
            <p:spPr>
              <a:xfrm>
                <a:off x="381000" y="1143000"/>
                <a:ext cx="8382000" cy="5181600"/>
              </a:xfrm>
              <a:blipFill>
                <a:blip r:embed="rId2"/>
                <a:stretch>
                  <a:fillRect l="-655" t="-941"/>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79EFCDD8-7579-4DB7-906F-22AD38AE82B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4C3CC645-64C3-44BD-BEE7-C31BE4C6332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02F1C942-24C4-4751-8197-C600A6C051C8}"/>
              </a:ext>
            </a:extLst>
          </p:cNvPr>
          <p:cNvSpPr>
            <a:spLocks noGrp="1"/>
          </p:cNvSpPr>
          <p:nvPr>
            <p:ph type="sldNum" sz="quarter" idx="12"/>
          </p:nvPr>
        </p:nvSpPr>
        <p:spPr/>
        <p:txBody>
          <a:bodyPr/>
          <a:lstStyle/>
          <a:p>
            <a:pPr>
              <a:defRPr/>
            </a:pPr>
            <a:fld id="{F63FBC28-9F6C-4917-A5BA-4447E0D72FE2}" type="slidenum">
              <a:rPr lang="en-US"/>
              <a:pPr>
                <a:defRPr/>
              </a:pPr>
              <a:t>35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50692-1EC5-4230-8B8B-3D1EBF46DC67}"/>
                  </a:ext>
                </a:extLst>
              </p:cNvPr>
              <p:cNvSpPr txBox="1"/>
              <p:nvPr/>
            </p:nvSpPr>
            <p:spPr>
              <a:xfrm>
                <a:off x="1981200" y="1752600"/>
                <a:ext cx="3535007"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𝐺𝐼𝑁</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𝑠𝑝𝑙𝑖𝑡</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𝐺𝐼𝑁𝐼</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e>
                      </m:nary>
                    </m:oMath>
                  </m:oMathPara>
                </a14:m>
                <a:endParaRPr lang="en-US" sz="2400" b="0"/>
              </a:p>
            </p:txBody>
          </p:sp>
        </mc:Choice>
        <mc:Fallback xmlns="">
          <p:sp>
            <p:nvSpPr>
              <p:cNvPr id="5" name="TextBox 4">
                <a:extLst>
                  <a:ext uri="{FF2B5EF4-FFF2-40B4-BE49-F238E27FC236}">
                    <a16:creationId xmlns:a16="http://schemas.microsoft.com/office/drawing/2014/main" id="{78A50692-1EC5-4230-8B8B-3D1EBF46DC67}"/>
                  </a:ext>
                </a:extLst>
              </p:cNvPr>
              <p:cNvSpPr txBox="1">
                <a:spLocks noRot="1" noChangeAspect="1" noMove="1" noResize="1" noEditPoints="1" noAdjustHandles="1" noChangeArrowheads="1" noChangeShapeType="1" noTextEdit="1"/>
              </p:cNvSpPr>
              <p:nvPr/>
            </p:nvSpPr>
            <p:spPr>
              <a:xfrm>
                <a:off x="1981200" y="1752600"/>
                <a:ext cx="3535007" cy="104592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B66D3C3-3E0C-4238-B50B-BFD3F70A5112}"/>
              </a:ext>
            </a:extLst>
          </p:cNvPr>
          <p:cNvSpPr>
            <a:spLocks noGrp="1" noChangeArrowheads="1"/>
          </p:cNvSpPr>
          <p:nvPr>
            <p:ph type="title"/>
          </p:nvPr>
        </p:nvSpPr>
        <p:spPr>
          <a:xfrm>
            <a:off x="228600" y="152400"/>
            <a:ext cx="8610600" cy="533400"/>
          </a:xfrm>
        </p:spPr>
        <p:txBody>
          <a:bodyPr/>
          <a:lstStyle/>
          <a:p>
            <a:pPr>
              <a:defRPr/>
            </a:pPr>
            <a:r>
              <a:rPr lang="en-US" sz="2800">
                <a:cs typeface="+mj-cs"/>
              </a:rPr>
              <a:t>Binary Attributes: Computing GINI Index</a:t>
            </a:r>
          </a:p>
        </p:txBody>
      </p:sp>
      <p:sp>
        <p:nvSpPr>
          <p:cNvPr id="41986" name="Rectangle 3">
            <a:extLst>
              <a:ext uri="{FF2B5EF4-FFF2-40B4-BE49-F238E27FC236}">
                <a16:creationId xmlns:a16="http://schemas.microsoft.com/office/drawing/2014/main" id="{849E6610-6D7D-4F29-8DC3-D61330AC901D}"/>
              </a:ext>
            </a:extLst>
          </p:cNvPr>
          <p:cNvSpPr>
            <a:spLocks noChangeArrowheads="1"/>
          </p:cNvSpPr>
          <p:nvPr/>
        </p:nvSpPr>
        <p:spPr bwMode="auto">
          <a:xfrm>
            <a:off x="304800" y="1143000"/>
            <a:ext cx="8178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800100" indent="-3429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r>
              <a:rPr lang="en-US" altLang="en-US" sz="2400" b="0"/>
              <a:t>Splits into two partitions (child nodes)</a:t>
            </a:r>
          </a:p>
          <a:p>
            <a:r>
              <a:rPr lang="en-US" altLang="en-US" sz="2400" b="0"/>
              <a:t>Effect of Weighing partitions: </a:t>
            </a:r>
          </a:p>
          <a:p>
            <a:pPr lvl="1"/>
            <a:r>
              <a:rPr lang="en-US" altLang="en-US" sz="2400" b="0"/>
              <a:t>Larger and purer partitions are sought</a:t>
            </a:r>
          </a:p>
        </p:txBody>
      </p:sp>
      <p:sp>
        <p:nvSpPr>
          <p:cNvPr id="41987" name="Oval 4">
            <a:extLst>
              <a:ext uri="{FF2B5EF4-FFF2-40B4-BE49-F238E27FC236}">
                <a16:creationId xmlns:a16="http://schemas.microsoft.com/office/drawing/2014/main" id="{F51C8094-CB88-457C-A1ED-FF653053F66E}"/>
              </a:ext>
            </a:extLst>
          </p:cNvPr>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41988" name="Line 5">
            <a:extLst>
              <a:ext uri="{FF2B5EF4-FFF2-40B4-BE49-F238E27FC236}">
                <a16:creationId xmlns:a16="http://schemas.microsoft.com/office/drawing/2014/main" id="{C9DB7CD9-D3E9-4E38-915C-69A909A6445C}"/>
              </a:ext>
            </a:extLst>
          </p:cNvPr>
          <p:cNvSpPr>
            <a:spLocks noChangeShapeType="1"/>
          </p:cNvSpPr>
          <p:nvPr/>
        </p:nvSpPr>
        <p:spPr bwMode="auto">
          <a:xfrm flipH="1">
            <a:off x="3082925" y="3319463"/>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 name="Line 6">
            <a:extLst>
              <a:ext uri="{FF2B5EF4-FFF2-40B4-BE49-F238E27FC236}">
                <a16:creationId xmlns:a16="http://schemas.microsoft.com/office/drawing/2014/main" id="{ABF76B16-1E42-4A1E-91C3-67871D6A52C5}"/>
              </a:ext>
            </a:extLst>
          </p:cNvPr>
          <p:cNvSpPr>
            <a:spLocks noChangeShapeType="1"/>
          </p:cNvSpPr>
          <p:nvPr/>
        </p:nvSpPr>
        <p:spPr bwMode="auto">
          <a:xfrm>
            <a:off x="4191000" y="3319463"/>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Text Box 7">
            <a:extLst>
              <a:ext uri="{FF2B5EF4-FFF2-40B4-BE49-F238E27FC236}">
                <a16:creationId xmlns:a16="http://schemas.microsoft.com/office/drawing/2014/main" id="{E0309594-EF85-4A43-92A2-8B28F47F7D47}"/>
              </a:ext>
            </a:extLst>
          </p:cNvPr>
          <p:cNvSpPr txBox="1">
            <a:spLocks noChangeArrowheads="1"/>
          </p:cNvSpPr>
          <p:nvPr/>
        </p:nvSpPr>
        <p:spPr bwMode="auto">
          <a:xfrm>
            <a:off x="2809875" y="34353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41991" name="Text Box 8">
            <a:extLst>
              <a:ext uri="{FF2B5EF4-FFF2-40B4-BE49-F238E27FC236}">
                <a16:creationId xmlns:a16="http://schemas.microsoft.com/office/drawing/2014/main" id="{2241E175-F45E-4622-B15A-C4A13B1AB5AF}"/>
              </a:ext>
            </a:extLst>
          </p:cNvPr>
          <p:cNvSpPr txBox="1">
            <a:spLocks noChangeArrowheads="1"/>
          </p:cNvSpPr>
          <p:nvPr/>
        </p:nvSpPr>
        <p:spPr bwMode="auto">
          <a:xfrm>
            <a:off x="5299075" y="343535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41992" name="Rectangle 9">
            <a:extLst>
              <a:ext uri="{FF2B5EF4-FFF2-40B4-BE49-F238E27FC236}">
                <a16:creationId xmlns:a16="http://schemas.microsoft.com/office/drawing/2014/main" id="{0E521C3C-2767-44A9-AC39-D4B2FF686701}"/>
              </a:ext>
            </a:extLst>
          </p:cNvPr>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41993" name="Rectangle 10">
            <a:extLst>
              <a:ext uri="{FF2B5EF4-FFF2-40B4-BE49-F238E27FC236}">
                <a16:creationId xmlns:a16="http://schemas.microsoft.com/office/drawing/2014/main" id="{3AC3220A-6957-4652-BEBE-EC133C184FEB}"/>
              </a:ext>
            </a:extLst>
          </p:cNvPr>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41994" name="Object 11">
            <a:extLst>
              <a:ext uri="{FF2B5EF4-FFF2-40B4-BE49-F238E27FC236}">
                <a16:creationId xmlns:a16="http://schemas.microsoft.com/office/drawing/2014/main" id="{1EB89425-ECB7-4EFB-8642-8035770B1331}"/>
              </a:ext>
            </a:extLst>
          </p:cNvPr>
          <p:cNvGraphicFramePr>
            <a:graphicFrameLocks noChangeAspect="1"/>
          </p:cNvGraphicFramePr>
          <p:nvPr/>
        </p:nvGraphicFramePr>
        <p:xfrm>
          <a:off x="6553200" y="2590800"/>
          <a:ext cx="1981200" cy="1905000"/>
        </p:xfrm>
        <a:graphic>
          <a:graphicData uri="http://schemas.openxmlformats.org/presentationml/2006/ole">
            <mc:AlternateContent xmlns:mc="http://schemas.openxmlformats.org/markup-compatibility/2006">
              <mc:Choice xmlns:v="urn:schemas-microsoft-com:vml" Requires="v">
                <p:oleObj name="Document" r:id="rId2" imgW="3187700" imgH="3048000" progId="Word.Document.8">
                  <p:embed/>
                </p:oleObj>
              </mc:Choice>
              <mc:Fallback>
                <p:oleObj name="Document" r:id="rId2" imgW="3187700" imgH="3048000" progId="Word.Document.8">
                  <p:embed/>
                  <p:pic>
                    <p:nvPicPr>
                      <p:cNvPr id="41994" name="Object 11">
                        <a:extLst>
                          <a:ext uri="{FF2B5EF4-FFF2-40B4-BE49-F238E27FC236}">
                            <a16:creationId xmlns:a16="http://schemas.microsoft.com/office/drawing/2014/main" id="{1EB89425-ECB7-4EFB-8642-8035770B13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590800"/>
                        <a:ext cx="19812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95" name="Object 12">
            <a:extLst>
              <a:ext uri="{FF2B5EF4-FFF2-40B4-BE49-F238E27FC236}">
                <a16:creationId xmlns:a16="http://schemas.microsoft.com/office/drawing/2014/main" id="{9A97F3B4-C759-4C23-BFFA-C3387C40E6BB}"/>
              </a:ext>
            </a:extLst>
          </p:cNvPr>
          <p:cNvGraphicFramePr>
            <a:graphicFrameLocks noChangeAspect="1"/>
          </p:cNvGraphicFramePr>
          <p:nvPr/>
        </p:nvGraphicFramePr>
        <p:xfrm>
          <a:off x="3276600" y="4648200"/>
          <a:ext cx="1905000" cy="1471613"/>
        </p:xfrm>
        <a:graphic>
          <a:graphicData uri="http://schemas.openxmlformats.org/presentationml/2006/ole">
            <mc:AlternateContent xmlns:mc="http://schemas.openxmlformats.org/markup-compatibility/2006">
              <mc:Choice xmlns:v="urn:schemas-microsoft-com:vml" Requires="v">
                <p:oleObj name="Document" r:id="rId4" imgW="3265932" imgH="2548128" progId="Word.Document.8">
                  <p:embed/>
                </p:oleObj>
              </mc:Choice>
              <mc:Fallback>
                <p:oleObj name="Document" r:id="rId4" imgW="3265932" imgH="2548128" progId="Word.Document.8">
                  <p:embed/>
                  <p:pic>
                    <p:nvPicPr>
                      <p:cNvPr id="41995" name="Object 12">
                        <a:extLst>
                          <a:ext uri="{FF2B5EF4-FFF2-40B4-BE49-F238E27FC236}">
                            <a16:creationId xmlns:a16="http://schemas.microsoft.com/office/drawing/2014/main" id="{9A97F3B4-C759-4C23-BFFA-C3387C40E6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996" name="Text Box 13">
            <a:extLst>
              <a:ext uri="{FF2B5EF4-FFF2-40B4-BE49-F238E27FC236}">
                <a16:creationId xmlns:a16="http://schemas.microsoft.com/office/drawing/2014/main" id="{4DEE211F-ECA4-4A85-80AF-C396CD4CA150}"/>
              </a:ext>
            </a:extLst>
          </p:cNvPr>
          <p:cNvSpPr txBox="1">
            <a:spLocks noChangeArrowheads="1"/>
          </p:cNvSpPr>
          <p:nvPr/>
        </p:nvSpPr>
        <p:spPr bwMode="auto">
          <a:xfrm>
            <a:off x="381000" y="41910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Gini(N1) </a:t>
            </a:r>
            <a:br>
              <a:rPr lang="en-US" altLang="en-US" sz="2000"/>
            </a:br>
            <a:r>
              <a:rPr lang="en-US" altLang="en-US" sz="2000"/>
              <a:t>= 1 – (5/6)</a:t>
            </a:r>
            <a:r>
              <a:rPr lang="en-US" altLang="en-US" sz="2000" baseline="30000"/>
              <a:t>2 </a:t>
            </a:r>
            <a:r>
              <a:rPr lang="en-US" altLang="en-US" sz="2000"/>
              <a:t>– (1/6)</a:t>
            </a:r>
            <a:r>
              <a:rPr lang="en-US" altLang="en-US" sz="2000" baseline="30000"/>
              <a:t>2</a:t>
            </a:r>
            <a:r>
              <a:rPr lang="en-US" altLang="en-US" sz="2000"/>
              <a:t> </a:t>
            </a:r>
            <a:br>
              <a:rPr lang="en-US" altLang="en-US" sz="2000"/>
            </a:br>
            <a:r>
              <a:rPr lang="en-US" altLang="en-US" sz="2000"/>
              <a:t>= 0.278 </a:t>
            </a:r>
          </a:p>
          <a:p>
            <a:pPr>
              <a:spcBef>
                <a:spcPct val="50000"/>
              </a:spcBef>
              <a:spcAft>
                <a:spcPct val="0"/>
              </a:spcAft>
              <a:buClrTx/>
              <a:buSzTx/>
              <a:buFontTx/>
              <a:buNone/>
            </a:pPr>
            <a:r>
              <a:rPr lang="en-US" altLang="en-US" sz="2000"/>
              <a:t>Gini(N2) </a:t>
            </a:r>
            <a:br>
              <a:rPr lang="en-US" altLang="en-US" sz="2000"/>
            </a:br>
            <a:r>
              <a:rPr lang="en-US" altLang="en-US" sz="2000"/>
              <a:t>= 1 – (2/6)</a:t>
            </a:r>
            <a:r>
              <a:rPr lang="en-US" altLang="en-US" sz="2000" baseline="30000"/>
              <a:t>2 </a:t>
            </a:r>
            <a:r>
              <a:rPr lang="en-US" altLang="en-US" sz="2000"/>
              <a:t>– (4/6)</a:t>
            </a:r>
            <a:r>
              <a:rPr lang="en-US" altLang="en-US" sz="2000" baseline="30000"/>
              <a:t>2</a:t>
            </a:r>
            <a:r>
              <a:rPr lang="en-US" altLang="en-US" sz="2000"/>
              <a:t> </a:t>
            </a:r>
            <a:br>
              <a:rPr lang="en-US" altLang="en-US" sz="2000"/>
            </a:br>
            <a:r>
              <a:rPr lang="en-US" altLang="en-US" sz="2000"/>
              <a:t>= 0.444</a:t>
            </a:r>
          </a:p>
        </p:txBody>
      </p:sp>
      <p:sp>
        <p:nvSpPr>
          <p:cNvPr id="41997" name="Text Box 14">
            <a:extLst>
              <a:ext uri="{FF2B5EF4-FFF2-40B4-BE49-F238E27FC236}">
                <a16:creationId xmlns:a16="http://schemas.microsoft.com/office/drawing/2014/main" id="{F04FB8AB-9129-477B-9FCE-90DA87982F8B}"/>
              </a:ext>
            </a:extLst>
          </p:cNvPr>
          <p:cNvSpPr txBox="1">
            <a:spLocks noChangeArrowheads="1"/>
          </p:cNvSpPr>
          <p:nvPr/>
        </p:nvSpPr>
        <p:spPr bwMode="auto">
          <a:xfrm>
            <a:off x="5791200" y="4695825"/>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Weighted Gini of N1 N2</a:t>
            </a:r>
            <a:br>
              <a:rPr lang="en-US" altLang="en-US" sz="2000"/>
            </a:br>
            <a:r>
              <a:rPr lang="en-US" altLang="en-US" sz="1800"/>
              <a:t>= 6/12 * 0.278 + </a:t>
            </a:r>
            <a:br>
              <a:rPr lang="en-US" altLang="en-US" sz="1800"/>
            </a:br>
            <a:r>
              <a:rPr lang="en-US" altLang="en-US" sz="1800"/>
              <a:t>   6/12 * 0.444</a:t>
            </a:r>
            <a:br>
              <a:rPr lang="en-US" altLang="en-US" sz="1800"/>
            </a:br>
            <a:r>
              <a:rPr lang="en-US" altLang="en-US" sz="1800"/>
              <a:t>= 0.361</a:t>
            </a:r>
          </a:p>
        </p:txBody>
      </p:sp>
      <p:sp>
        <p:nvSpPr>
          <p:cNvPr id="41998" name="TextBox 1">
            <a:extLst>
              <a:ext uri="{FF2B5EF4-FFF2-40B4-BE49-F238E27FC236}">
                <a16:creationId xmlns:a16="http://schemas.microsoft.com/office/drawing/2014/main" id="{1016E80E-2819-40DB-960D-12FE839811CC}"/>
              </a:ext>
            </a:extLst>
          </p:cNvPr>
          <p:cNvSpPr txBox="1">
            <a:spLocks noChangeArrowheads="1"/>
          </p:cNvSpPr>
          <p:nvPr/>
        </p:nvSpPr>
        <p:spPr bwMode="auto">
          <a:xfrm>
            <a:off x="5551488" y="5867400"/>
            <a:ext cx="321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FF0000"/>
                </a:solidFill>
              </a:rPr>
              <a:t>Gain = 0.486 – 0.361 = 0.125</a:t>
            </a:r>
          </a:p>
        </p:txBody>
      </p:sp>
      <p:sp>
        <p:nvSpPr>
          <p:cNvPr id="2" name="Date Placeholder 1">
            <a:extLst>
              <a:ext uri="{FF2B5EF4-FFF2-40B4-BE49-F238E27FC236}">
                <a16:creationId xmlns:a16="http://schemas.microsoft.com/office/drawing/2014/main" id="{0DAE527C-5809-4F45-B80F-980909BB800A}"/>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F9DDB410-0FF0-4006-B695-FDC7B1C8F3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B3A98847-69E2-4C63-8BD6-BC3078F9FAAC}"/>
              </a:ext>
            </a:extLst>
          </p:cNvPr>
          <p:cNvSpPr>
            <a:spLocks noGrp="1"/>
          </p:cNvSpPr>
          <p:nvPr>
            <p:ph type="sldNum" sz="quarter" idx="12"/>
          </p:nvPr>
        </p:nvSpPr>
        <p:spPr/>
        <p:txBody>
          <a:bodyPr/>
          <a:lstStyle/>
          <a:p>
            <a:pPr>
              <a:defRPr/>
            </a:pPr>
            <a:fld id="{3FA5E14C-141B-412E-97C6-45929F0772CF}"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7" name="TextBox 10">
            <a:extLst>
              <a:ext uri="{FF2B5EF4-FFF2-40B4-BE49-F238E27FC236}">
                <a16:creationId xmlns:a16="http://schemas.microsoft.com/office/drawing/2014/main" id="{84A063BA-ADAB-4E12-B639-E5683B6CB4F9}"/>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2538" name="TextBox 11">
            <a:extLst>
              <a:ext uri="{FF2B5EF4-FFF2-40B4-BE49-F238E27FC236}">
                <a16:creationId xmlns:a16="http://schemas.microsoft.com/office/drawing/2014/main" id="{E0864A68-265B-416D-BA52-9AB3BFB3147A}"/>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graphicFrame>
        <p:nvGraphicFramePr>
          <p:cNvPr id="22541" name="Object 54">
            <a:extLst>
              <a:ext uri="{FF2B5EF4-FFF2-40B4-BE49-F238E27FC236}">
                <a16:creationId xmlns:a16="http://schemas.microsoft.com/office/drawing/2014/main" id="{45BBD209-1575-4B4B-B463-8298FA9F4640}"/>
              </a:ext>
            </a:extLst>
          </p:cNvPr>
          <p:cNvGraphicFramePr>
            <a:graphicFrameLocks noGrp="1" noChangeAspect="1"/>
          </p:cNvGraphicFramePr>
          <p:nvPr>
            <p:ph sz="half" idx="1"/>
            <p:extLst>
              <p:ext uri="{D42A27DB-BD31-4B8C-83A1-F6EECF244321}">
                <p14:modId xmlns:p14="http://schemas.microsoft.com/office/powerpoint/2010/main" val="1018529257"/>
              </p:ext>
            </p:extLst>
          </p:nvPr>
        </p:nvGraphicFramePr>
        <p:xfrm>
          <a:off x="6174741" y="852487"/>
          <a:ext cx="2979738" cy="3276600"/>
        </p:xfrm>
        <a:graphic>
          <a:graphicData uri="http://schemas.openxmlformats.org/presentationml/2006/ole">
            <mc:AlternateContent xmlns:mc="http://schemas.openxmlformats.org/markup-compatibility/2006">
              <mc:Choice xmlns:v="urn:schemas-microsoft-com:vml" Requires="v">
                <p:oleObj name="Document" r:id="rId2" imgW="5524500" imgH="6070600" progId="Word.Document.8">
                  <p:embed/>
                </p:oleObj>
              </mc:Choice>
              <mc:Fallback>
                <p:oleObj name="Document" r:id="rId2" imgW="5524500" imgH="6070600" progId="Word.Document.8">
                  <p:embed/>
                  <p:pic>
                    <p:nvPicPr>
                      <p:cNvPr id="22541" name="Object 54">
                        <a:extLst>
                          <a:ext uri="{FF2B5EF4-FFF2-40B4-BE49-F238E27FC236}">
                            <a16:creationId xmlns:a16="http://schemas.microsoft.com/office/drawing/2014/main" id="{45BBD209-1575-4B4B-B463-8298FA9F4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741" y="852487"/>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1E771483-6CE4-4CEB-A86C-E7D2EEA66451}"/>
              </a:ext>
            </a:extLst>
          </p:cNvPr>
          <p:cNvSpPr/>
          <p:nvPr/>
        </p:nvSpPr>
        <p:spPr bwMode="auto">
          <a:xfrm>
            <a:off x="2284571" y="4934147"/>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73822C72-C6F6-493E-8BED-D3197F38F740}"/>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281EAC59-8C84-4C0F-B5E1-67D3580D39F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3E9D91FD-F089-4F90-8808-442FC880F92C}"/>
              </a:ext>
            </a:extLst>
          </p:cNvPr>
          <p:cNvSpPr>
            <a:spLocks noGrp="1"/>
          </p:cNvSpPr>
          <p:nvPr>
            <p:ph type="sldNum" sz="quarter" idx="12"/>
          </p:nvPr>
        </p:nvSpPr>
        <p:spPr/>
        <p:txBody>
          <a:bodyPr/>
          <a:lstStyle/>
          <a:p>
            <a:pPr>
              <a:defRPr/>
            </a:pPr>
            <a:fld id="{D1DB371F-FCEB-4D85-9DBB-4D3DE055E792}" type="slidenum">
              <a:rPr lang="en-US"/>
              <a:pPr>
                <a:defRPr/>
              </a:pPr>
              <a:t>37</a:t>
            </a:fld>
            <a:endParaRPr lang="en-US"/>
          </a:p>
        </p:txBody>
      </p:sp>
      <p:sp>
        <p:nvSpPr>
          <p:cNvPr id="5" name="Title 4">
            <a:extLst>
              <a:ext uri="{FF2B5EF4-FFF2-40B4-BE49-F238E27FC236}">
                <a16:creationId xmlns:a16="http://schemas.microsoft.com/office/drawing/2014/main" id="{A13AA5BD-5445-0184-B68B-F9207889D953}"/>
              </a:ext>
            </a:extLst>
          </p:cNvPr>
          <p:cNvSpPr>
            <a:spLocks noGrp="1"/>
          </p:cNvSpPr>
          <p:nvPr>
            <p:ph type="title"/>
          </p:nvPr>
        </p:nvSpPr>
        <p:spPr/>
        <p:txBody>
          <a:bodyPr/>
          <a:lstStyle/>
          <a:p>
            <a:r>
              <a:rPr lang="en-US"/>
              <a:t>Example</a:t>
            </a:r>
            <a:endParaRPr lang="en-GB"/>
          </a:p>
        </p:txBody>
      </p:sp>
      <p:sp>
        <p:nvSpPr>
          <p:cNvPr id="11" name="TextBox 10">
            <a:extLst>
              <a:ext uri="{FF2B5EF4-FFF2-40B4-BE49-F238E27FC236}">
                <a16:creationId xmlns:a16="http://schemas.microsoft.com/office/drawing/2014/main" id="{37E98F10-9D2F-AE9F-5097-19D8D357FEA5}"/>
              </a:ext>
            </a:extLst>
          </p:cNvPr>
          <p:cNvSpPr txBox="1"/>
          <p:nvPr/>
        </p:nvSpPr>
        <p:spPr>
          <a:xfrm>
            <a:off x="483268" y="1311551"/>
            <a:ext cx="4698331" cy="307777"/>
          </a:xfrm>
          <a:prstGeom prst="rect">
            <a:avLst/>
          </a:prstGeom>
          <a:noFill/>
        </p:spPr>
        <p:txBody>
          <a:bodyPr wrap="square">
            <a:spAutoFit/>
          </a:bodyPr>
          <a:lstStyle/>
          <a:p>
            <a:r>
              <a:rPr lang="en-GB" sz="1400" b="1" i="0" u="none" strike="noStrike" baseline="0">
                <a:latin typeface="CMBX10"/>
              </a:rPr>
              <a:t>Identifying the best attribute test condition</a:t>
            </a:r>
            <a:endParaRPr lang="en-GB"/>
          </a:p>
        </p:txBody>
      </p:sp>
    </p:spTree>
    <p:extLst>
      <p:ext uri="{BB962C8B-B14F-4D97-AF65-F5344CB8AC3E}">
        <p14:creationId xmlns:p14="http://schemas.microsoft.com/office/powerpoint/2010/main" val="216040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2C12E-71BC-E3E7-1BA9-072C4CCE67EB}"/>
              </a:ext>
            </a:extLst>
          </p:cNvPr>
          <p:cNvSpPr>
            <a:spLocks noGrp="1"/>
          </p:cNvSpPr>
          <p:nvPr>
            <p:ph type="title"/>
          </p:nvPr>
        </p:nvSpPr>
        <p:spPr/>
        <p:txBody>
          <a:bodyPr/>
          <a:lstStyle/>
          <a:p>
            <a:endParaRPr lang="en-GB"/>
          </a:p>
        </p:txBody>
      </p:sp>
      <p:sp>
        <p:nvSpPr>
          <p:cNvPr id="4" name="Content Placeholder 3">
            <a:extLst>
              <a:ext uri="{FF2B5EF4-FFF2-40B4-BE49-F238E27FC236}">
                <a16:creationId xmlns:a16="http://schemas.microsoft.com/office/drawing/2014/main" id="{E64F44AF-3903-A745-39ED-A833B6434B60}"/>
              </a:ext>
            </a:extLst>
          </p:cNvPr>
          <p:cNvSpPr>
            <a:spLocks noGrp="1"/>
          </p:cNvSpPr>
          <p:nvPr>
            <p:ph sz="half" idx="2"/>
          </p:nvPr>
        </p:nvSpPr>
        <p:spPr/>
        <p:txBody>
          <a:bodyPr/>
          <a:lstStyle/>
          <a:p>
            <a:endParaRPr lang="en-GB"/>
          </a:p>
        </p:txBody>
      </p:sp>
      <p:sp>
        <p:nvSpPr>
          <p:cNvPr id="5" name="Date Placeholder 4">
            <a:extLst>
              <a:ext uri="{FF2B5EF4-FFF2-40B4-BE49-F238E27FC236}">
                <a16:creationId xmlns:a16="http://schemas.microsoft.com/office/drawing/2014/main" id="{C1D99ABC-95F9-9191-F5FD-A290F038FE5A}"/>
              </a:ext>
            </a:extLst>
          </p:cNvPr>
          <p:cNvSpPr>
            <a:spLocks noGrp="1"/>
          </p:cNvSpPr>
          <p:nvPr>
            <p:ph type="dt" sz="half" idx="10"/>
          </p:nvPr>
        </p:nvSpPr>
        <p:spPr/>
        <p:txBody>
          <a:bodyPr/>
          <a:lstStyle/>
          <a:p>
            <a:pPr>
              <a:defRPr/>
            </a:pPr>
            <a:r>
              <a:rPr lang="en-US"/>
              <a:t>2/1/2021</a:t>
            </a:r>
          </a:p>
        </p:txBody>
      </p:sp>
      <p:sp>
        <p:nvSpPr>
          <p:cNvPr id="6" name="Footer Placeholder 5">
            <a:extLst>
              <a:ext uri="{FF2B5EF4-FFF2-40B4-BE49-F238E27FC236}">
                <a16:creationId xmlns:a16="http://schemas.microsoft.com/office/drawing/2014/main" id="{4B8CB054-69AE-B0F8-D76F-0DDDD7031CC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A0C13A34-A167-A879-3308-927A84C3FC85}"/>
              </a:ext>
            </a:extLst>
          </p:cNvPr>
          <p:cNvSpPr>
            <a:spLocks noGrp="1"/>
          </p:cNvSpPr>
          <p:nvPr>
            <p:ph type="sldNum" sz="quarter" idx="12"/>
          </p:nvPr>
        </p:nvSpPr>
        <p:spPr/>
        <p:txBody>
          <a:bodyPr/>
          <a:lstStyle/>
          <a:p>
            <a:pPr>
              <a:defRPr/>
            </a:pPr>
            <a:fld id="{D6AB45EF-3B47-450B-BC67-DCDC7D68D2DF}" type="slidenum">
              <a:rPr lang="en-US" smtClean="0"/>
              <a:pPr>
                <a:defRPr/>
              </a:pPr>
              <a:t>38</a:t>
            </a:fld>
            <a:endParaRPr lang="en-US"/>
          </a:p>
        </p:txBody>
      </p:sp>
      <p:pic>
        <p:nvPicPr>
          <p:cNvPr id="9" name="Content Placeholder 8">
            <a:extLst>
              <a:ext uri="{FF2B5EF4-FFF2-40B4-BE49-F238E27FC236}">
                <a16:creationId xmlns:a16="http://schemas.microsoft.com/office/drawing/2014/main" id="{A10AAF97-F7CC-E230-051C-85388F044F6C}"/>
              </a:ext>
            </a:extLst>
          </p:cNvPr>
          <p:cNvPicPr>
            <a:picLocks noGrp="1" noChangeAspect="1"/>
          </p:cNvPicPr>
          <p:nvPr>
            <p:ph sz="half" idx="1"/>
          </p:nvPr>
        </p:nvPicPr>
        <p:blipFill rotWithShape="1">
          <a:blip r:embed="rId2"/>
          <a:srcRect l="1841" t="6706"/>
          <a:stretch/>
        </p:blipFill>
        <p:spPr>
          <a:xfrm>
            <a:off x="456260" y="2418450"/>
            <a:ext cx="3992856" cy="2630699"/>
          </a:xfrm>
          <a:prstGeom prst="rect">
            <a:avLst/>
          </a:prstGeom>
        </p:spPr>
      </p:pic>
    </p:spTree>
    <p:extLst>
      <p:ext uri="{BB962C8B-B14F-4D97-AF65-F5344CB8AC3E}">
        <p14:creationId xmlns:p14="http://schemas.microsoft.com/office/powerpoint/2010/main" val="1015798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E780F4-E0D2-D1C4-BFDD-F516ADB0C723}"/>
              </a:ext>
            </a:extLst>
          </p:cNvPr>
          <p:cNvSpPr>
            <a:spLocks noGrp="1"/>
          </p:cNvSpPr>
          <p:nvPr>
            <p:ph type="dt" sz="half"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A7F7964F-B109-584A-DC81-428803E1BC5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05E486E8-0195-858D-74AC-DB786EF13AE0}"/>
              </a:ext>
            </a:extLst>
          </p:cNvPr>
          <p:cNvSpPr>
            <a:spLocks noGrp="1"/>
          </p:cNvSpPr>
          <p:nvPr>
            <p:ph type="sldNum" sz="quarter" idx="12"/>
          </p:nvPr>
        </p:nvSpPr>
        <p:spPr/>
        <p:txBody>
          <a:bodyPr/>
          <a:lstStyle/>
          <a:p>
            <a:pPr>
              <a:defRPr/>
            </a:pPr>
            <a:fld id="{76EE10A9-468F-43A0-AA1F-444D5252CD82}" type="slidenum">
              <a:rPr lang="en-US" smtClean="0"/>
              <a:pPr>
                <a:defRPr/>
              </a:pPr>
              <a:t>39</a:t>
            </a:fld>
            <a:endParaRPr lang="en-US"/>
          </a:p>
        </p:txBody>
      </p:sp>
      <p:sp>
        <p:nvSpPr>
          <p:cNvPr id="5" name="Rectangle 1">
            <a:extLst>
              <a:ext uri="{FF2B5EF4-FFF2-40B4-BE49-F238E27FC236}">
                <a16:creationId xmlns:a16="http://schemas.microsoft.com/office/drawing/2014/main" id="{4EC38797-14A0-CD25-A7AA-652271D80F36}"/>
              </a:ext>
            </a:extLst>
          </p:cNvPr>
          <p:cNvSpPr>
            <a:spLocks noChangeArrowheads="1"/>
          </p:cNvSpPr>
          <p:nvPr/>
        </p:nvSpPr>
        <p:spPr bwMode="auto">
          <a:xfrm>
            <a:off x="228600" y="1085419"/>
            <a:ext cx="9220200" cy="877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GB" i="1"/>
              <a:t>Example: </a:t>
            </a:r>
            <a:r>
              <a:rPr kumimoji="0" lang="en-US" altLang="en-US" sz="1500" b="0" i="0" u="none" strike="noStrike" cap="none" normalizeH="0" baseline="0">
                <a:ln>
                  <a:noFill/>
                </a:ln>
                <a:solidFill>
                  <a:srgbClr val="242424"/>
                </a:solidFill>
                <a:effectLst/>
                <a:latin typeface="source-serif-pro"/>
              </a:rPr>
              <a:t>let’s consider a toy dataset with the following features and class labels: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5AFCE119-6AB7-A62C-C307-E2B481D88CA3}"/>
              </a:ext>
            </a:extLst>
          </p:cNvPr>
          <p:cNvPicPr>
            <a:picLocks noChangeAspect="1"/>
          </p:cNvPicPr>
          <p:nvPr/>
        </p:nvPicPr>
        <p:blipFill>
          <a:blip r:embed="rId2"/>
          <a:stretch>
            <a:fillRect/>
          </a:stretch>
        </p:blipFill>
        <p:spPr>
          <a:xfrm>
            <a:off x="470200" y="1745709"/>
            <a:ext cx="8203600" cy="2160345"/>
          </a:xfrm>
          <a:prstGeom prst="rect">
            <a:avLst/>
          </a:prstGeom>
        </p:spPr>
      </p:pic>
      <p:sp>
        <p:nvSpPr>
          <p:cNvPr id="9" name="TextBox 8">
            <a:extLst>
              <a:ext uri="{FF2B5EF4-FFF2-40B4-BE49-F238E27FC236}">
                <a16:creationId xmlns:a16="http://schemas.microsoft.com/office/drawing/2014/main" id="{E079D0C3-059C-9C10-C74D-BD68780D4B6F}"/>
              </a:ext>
            </a:extLst>
          </p:cNvPr>
          <p:cNvSpPr txBox="1"/>
          <p:nvPr/>
        </p:nvSpPr>
        <p:spPr>
          <a:xfrm>
            <a:off x="628650" y="4191000"/>
            <a:ext cx="7753350" cy="523220"/>
          </a:xfrm>
          <a:prstGeom prst="rect">
            <a:avLst/>
          </a:prstGeom>
          <a:noFill/>
        </p:spPr>
        <p:txBody>
          <a:bodyPr wrap="square">
            <a:spAutoFit/>
          </a:bodyPr>
          <a:lstStyle/>
          <a:p>
            <a:r>
              <a:rPr lang="en-GB" b="0" i="0">
                <a:solidFill>
                  <a:srgbClr val="242424"/>
                </a:solidFill>
                <a:effectLst/>
                <a:highlight>
                  <a:srgbClr val="FFFFFF"/>
                </a:highlight>
                <a:latin typeface="source-serif-pro"/>
              </a:rPr>
              <a:t>We want to determine the best feature to use as the root node for the decision tree. To do this, we will calculate the Gini impurity for each feature and select the feature with the lowest Gini impurity.</a:t>
            </a:r>
            <a:endParaRPr lang="en-GB"/>
          </a:p>
        </p:txBody>
      </p:sp>
    </p:spTree>
    <p:extLst>
      <p:ext uri="{BB962C8B-B14F-4D97-AF65-F5344CB8AC3E}">
        <p14:creationId xmlns:p14="http://schemas.microsoft.com/office/powerpoint/2010/main" val="3876549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9304AC4-68D1-439E-9010-1939C98A243F}"/>
              </a:ext>
            </a:extLst>
          </p:cNvPr>
          <p:cNvSpPr>
            <a:spLocks noGrp="1" noChangeArrowheads="1"/>
          </p:cNvSpPr>
          <p:nvPr>
            <p:ph type="title"/>
          </p:nvPr>
        </p:nvSpPr>
        <p:spPr>
          <a:xfrm>
            <a:off x="381000" y="381000"/>
            <a:ext cx="8280400" cy="533400"/>
          </a:xfrm>
        </p:spPr>
        <p:txBody>
          <a:bodyPr/>
          <a:lstStyle/>
          <a:p>
            <a:pPr>
              <a:defRPr/>
            </a:pPr>
            <a:r>
              <a:rPr lang="en-US">
                <a:cs typeface="+mj-cs"/>
              </a:rPr>
              <a:t>General Approach for Building Classification Model</a:t>
            </a:r>
          </a:p>
        </p:txBody>
      </p:sp>
      <p:sp>
        <p:nvSpPr>
          <p:cNvPr id="2" name="Date Placeholder 1">
            <a:extLst>
              <a:ext uri="{FF2B5EF4-FFF2-40B4-BE49-F238E27FC236}">
                <a16:creationId xmlns:a16="http://schemas.microsoft.com/office/drawing/2014/main" id="{A153B2C6-096E-43D2-A54D-F01C3BBE5B42}"/>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2FCE8C20-5521-4B20-A564-301DA80FDF5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027FAC17-B677-4A28-992C-AAE865F82F47}"/>
              </a:ext>
            </a:extLst>
          </p:cNvPr>
          <p:cNvSpPr>
            <a:spLocks noGrp="1"/>
          </p:cNvSpPr>
          <p:nvPr>
            <p:ph type="sldNum" sz="quarter" idx="12"/>
          </p:nvPr>
        </p:nvSpPr>
        <p:spPr/>
        <p:txBody>
          <a:bodyPr/>
          <a:lstStyle/>
          <a:p>
            <a:pPr>
              <a:defRPr/>
            </a:pPr>
            <a:fld id="{493303AC-9DAF-4A0A-8404-C373509D0818}" type="slidenum">
              <a:rPr lang="en-US"/>
              <a:pPr>
                <a:defRPr/>
              </a:pPr>
              <a:t>4</a:t>
            </a:fld>
            <a:endParaRPr lang="en-US"/>
          </a:p>
        </p:txBody>
      </p:sp>
      <p:pic>
        <p:nvPicPr>
          <p:cNvPr id="8" name="Picture 7">
            <a:extLst>
              <a:ext uri="{FF2B5EF4-FFF2-40B4-BE49-F238E27FC236}">
                <a16:creationId xmlns:a16="http://schemas.microsoft.com/office/drawing/2014/main" id="{CFA24205-C6DD-4289-9A38-FEB9720E22E0}"/>
              </a:ext>
            </a:extLst>
          </p:cNvPr>
          <p:cNvPicPr>
            <a:picLocks noChangeAspect="1"/>
          </p:cNvPicPr>
          <p:nvPr/>
        </p:nvPicPr>
        <p:blipFill>
          <a:blip r:embed="rId2"/>
          <a:stretch>
            <a:fillRect/>
          </a:stretch>
        </p:blipFill>
        <p:spPr>
          <a:xfrm>
            <a:off x="1685572" y="1284111"/>
            <a:ext cx="5260790" cy="5029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308F99-172A-2E05-4E08-DF0E4DC19EF4}"/>
              </a:ext>
            </a:extLst>
          </p:cNvPr>
          <p:cNvSpPr>
            <a:spLocks noGrp="1"/>
          </p:cNvSpPr>
          <p:nvPr>
            <p:ph type="dt" sz="half"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A87C44A7-2873-5A78-17DC-40437082877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230C35E3-7A22-C301-3F3D-DCE4D7BFDF48}"/>
              </a:ext>
            </a:extLst>
          </p:cNvPr>
          <p:cNvSpPr>
            <a:spLocks noGrp="1"/>
          </p:cNvSpPr>
          <p:nvPr>
            <p:ph type="sldNum" sz="quarter" idx="12"/>
          </p:nvPr>
        </p:nvSpPr>
        <p:spPr/>
        <p:txBody>
          <a:bodyPr/>
          <a:lstStyle/>
          <a:p>
            <a:pPr>
              <a:defRPr/>
            </a:pPr>
            <a:fld id="{76EE10A9-468F-43A0-AA1F-444D5252CD82}" type="slidenum">
              <a:rPr lang="en-US" smtClean="0"/>
              <a:pPr>
                <a:defRPr/>
              </a:pPr>
              <a:t>40</a:t>
            </a:fld>
            <a:endParaRPr lang="en-US"/>
          </a:p>
        </p:txBody>
      </p:sp>
      <p:sp>
        <p:nvSpPr>
          <p:cNvPr id="6" name="TextBox 5">
            <a:extLst>
              <a:ext uri="{FF2B5EF4-FFF2-40B4-BE49-F238E27FC236}">
                <a16:creationId xmlns:a16="http://schemas.microsoft.com/office/drawing/2014/main" id="{275D816D-AD71-F097-0364-75B09DD7D2A0}"/>
              </a:ext>
            </a:extLst>
          </p:cNvPr>
          <p:cNvSpPr txBox="1"/>
          <p:nvPr/>
        </p:nvSpPr>
        <p:spPr>
          <a:xfrm>
            <a:off x="628650" y="1143000"/>
            <a:ext cx="8362950" cy="2308324"/>
          </a:xfrm>
          <a:prstGeom prst="rect">
            <a:avLst/>
          </a:prstGeom>
          <a:noFill/>
        </p:spPr>
        <p:txBody>
          <a:bodyPr wrap="square">
            <a:spAutoFit/>
          </a:bodyPr>
          <a:lstStyle/>
          <a:p>
            <a:pPr algn="l"/>
            <a:r>
              <a:rPr lang="en-GB" sz="1800" b="0" i="0">
                <a:solidFill>
                  <a:srgbClr val="242424"/>
                </a:solidFill>
                <a:effectLst/>
                <a:highlight>
                  <a:srgbClr val="FFFFFF"/>
                </a:highlight>
                <a:latin typeface="source-serif-pro"/>
              </a:rPr>
              <a:t>First, we will calculate the Gini impurity of the target class label “</a:t>
            </a:r>
            <a:r>
              <a:rPr lang="en-GB" sz="1800" b="0" i="0" err="1">
                <a:solidFill>
                  <a:srgbClr val="242424"/>
                </a:solidFill>
                <a:effectLst/>
                <a:highlight>
                  <a:srgbClr val="FFFFFF"/>
                </a:highlight>
                <a:latin typeface="source-serif-pro"/>
              </a:rPr>
              <a:t>Buys_insurance</a:t>
            </a:r>
            <a:r>
              <a:rPr lang="en-GB" sz="1800" b="0" i="0">
                <a:solidFill>
                  <a:srgbClr val="242424"/>
                </a:solidFill>
                <a:effectLst/>
                <a:highlight>
                  <a:srgbClr val="FFFFFF"/>
                </a:highlight>
                <a:latin typeface="source-serif-pro"/>
              </a:rPr>
              <a:t>” using the formula:</a:t>
            </a:r>
          </a:p>
          <a:p>
            <a:pPr algn="l"/>
            <a:r>
              <a:rPr lang="en-GB" sz="1800" b="0" i="0">
                <a:solidFill>
                  <a:srgbClr val="242424"/>
                </a:solidFill>
                <a:effectLst/>
                <a:highlight>
                  <a:srgbClr val="FFFFFF"/>
                </a:highlight>
                <a:latin typeface="source-serif-pro"/>
              </a:rPr>
              <a:t>Gini impurity = 1 — (p(Yes))²- (p(No))²</a:t>
            </a:r>
          </a:p>
          <a:p>
            <a:pPr algn="l"/>
            <a:r>
              <a:rPr lang="en-GB" sz="1800" b="0" i="0">
                <a:solidFill>
                  <a:srgbClr val="242424"/>
                </a:solidFill>
                <a:effectLst/>
                <a:highlight>
                  <a:srgbClr val="FFFFFF"/>
                </a:highlight>
                <a:latin typeface="source-serif-pro"/>
              </a:rPr>
              <a:t>Where p(Yes) and p(No) are the class probabilities.</a:t>
            </a:r>
          </a:p>
          <a:p>
            <a:pPr algn="l"/>
            <a:r>
              <a:rPr lang="en-GB" sz="1800" b="0" i="0">
                <a:solidFill>
                  <a:srgbClr val="242424"/>
                </a:solidFill>
                <a:effectLst/>
                <a:highlight>
                  <a:srgbClr val="FFFFFF"/>
                </a:highlight>
                <a:latin typeface="source-serif-pro"/>
              </a:rPr>
              <a:t>In this dataset, the class probabilities are:</a:t>
            </a:r>
          </a:p>
          <a:p>
            <a:pPr algn="l"/>
            <a:r>
              <a:rPr lang="en-GB" sz="1800" b="0" i="0">
                <a:solidFill>
                  <a:srgbClr val="242424"/>
                </a:solidFill>
                <a:effectLst/>
                <a:highlight>
                  <a:srgbClr val="FFFFFF"/>
                </a:highlight>
                <a:latin typeface="source-serif-pro"/>
              </a:rPr>
              <a:t>p(Yes) = 4/6 = 0.67 p(No) = 2/6 = 0.33</a:t>
            </a:r>
          </a:p>
          <a:p>
            <a:pPr algn="l"/>
            <a:r>
              <a:rPr lang="en-GB" sz="1800" b="0" i="0">
                <a:solidFill>
                  <a:srgbClr val="242424"/>
                </a:solidFill>
                <a:effectLst/>
                <a:highlight>
                  <a:srgbClr val="FFFFFF"/>
                </a:highlight>
                <a:latin typeface="source-serif-pro"/>
              </a:rPr>
              <a:t>so,</a:t>
            </a:r>
          </a:p>
          <a:p>
            <a:pPr algn="l"/>
            <a:r>
              <a:rPr lang="en-GB" sz="1800" b="0" i="0">
                <a:solidFill>
                  <a:srgbClr val="242424"/>
                </a:solidFill>
                <a:effectLst/>
                <a:highlight>
                  <a:srgbClr val="FFFFFF"/>
                </a:highlight>
                <a:latin typeface="source-serif-pro"/>
              </a:rPr>
              <a:t>Gini impurity = 1 — (0.67)² — (0.33)² = 0.48</a:t>
            </a:r>
          </a:p>
        </p:txBody>
      </p:sp>
    </p:spTree>
    <p:extLst>
      <p:ext uri="{BB962C8B-B14F-4D97-AF65-F5344CB8AC3E}">
        <p14:creationId xmlns:p14="http://schemas.microsoft.com/office/powerpoint/2010/main" val="5227981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6DAB9-D2A6-01D6-FABE-75C51CB7A1D2}"/>
              </a:ext>
            </a:extLst>
          </p:cNvPr>
          <p:cNvSpPr>
            <a:spLocks noGrp="1"/>
          </p:cNvSpPr>
          <p:nvPr>
            <p:ph type="dt" sz="half"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C2F501B1-6732-0647-A33F-70EC5A97792D}"/>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BBC716E1-656E-019C-D1E7-C31FE152DEA3}"/>
              </a:ext>
            </a:extLst>
          </p:cNvPr>
          <p:cNvSpPr>
            <a:spLocks noGrp="1"/>
          </p:cNvSpPr>
          <p:nvPr>
            <p:ph type="sldNum" sz="quarter" idx="12"/>
          </p:nvPr>
        </p:nvSpPr>
        <p:spPr/>
        <p:txBody>
          <a:bodyPr/>
          <a:lstStyle/>
          <a:p>
            <a:pPr>
              <a:defRPr/>
            </a:pPr>
            <a:fld id="{76EE10A9-468F-43A0-AA1F-444D5252CD82}" type="slidenum">
              <a:rPr lang="en-US" smtClean="0"/>
              <a:pPr>
                <a:defRPr/>
              </a:pPr>
              <a:t>41</a:t>
            </a:fld>
            <a:endParaRPr lang="en-US"/>
          </a:p>
        </p:txBody>
      </p:sp>
      <p:sp>
        <p:nvSpPr>
          <p:cNvPr id="6" name="TextBox 5">
            <a:extLst>
              <a:ext uri="{FF2B5EF4-FFF2-40B4-BE49-F238E27FC236}">
                <a16:creationId xmlns:a16="http://schemas.microsoft.com/office/drawing/2014/main" id="{2CC8CC9E-7210-1EFF-92E8-68E5ADA98124}"/>
              </a:ext>
            </a:extLst>
          </p:cNvPr>
          <p:cNvSpPr txBox="1"/>
          <p:nvPr/>
        </p:nvSpPr>
        <p:spPr>
          <a:xfrm>
            <a:off x="533400" y="1120676"/>
            <a:ext cx="6400800" cy="707886"/>
          </a:xfrm>
          <a:prstGeom prst="rect">
            <a:avLst/>
          </a:prstGeom>
          <a:noFill/>
        </p:spPr>
        <p:txBody>
          <a:bodyPr wrap="square">
            <a:spAutoFit/>
          </a:bodyPr>
          <a:lstStyle/>
          <a:p>
            <a:r>
              <a:rPr lang="en-GB" sz="2000" b="0" i="0">
                <a:solidFill>
                  <a:srgbClr val="242424"/>
                </a:solidFill>
                <a:effectLst/>
                <a:highlight>
                  <a:srgbClr val="FFFFFF"/>
                </a:highlight>
                <a:latin typeface="source-serif-pro"/>
              </a:rPr>
              <a:t>Now, we will calculate the Gini impurity for each feature using the formula:</a:t>
            </a:r>
            <a:endParaRPr lang="en-GB" sz="2000"/>
          </a:p>
        </p:txBody>
      </p:sp>
      <p:sp>
        <p:nvSpPr>
          <p:cNvPr id="8" name="TextBox 7">
            <a:extLst>
              <a:ext uri="{FF2B5EF4-FFF2-40B4-BE49-F238E27FC236}">
                <a16:creationId xmlns:a16="http://schemas.microsoft.com/office/drawing/2014/main" id="{654FA43C-E83B-C460-AB6F-5FE1082CC5E8}"/>
              </a:ext>
            </a:extLst>
          </p:cNvPr>
          <p:cNvSpPr txBox="1"/>
          <p:nvPr/>
        </p:nvSpPr>
        <p:spPr>
          <a:xfrm>
            <a:off x="628650" y="2521059"/>
            <a:ext cx="4572000" cy="2862322"/>
          </a:xfrm>
          <a:prstGeom prst="rect">
            <a:avLst/>
          </a:prstGeom>
          <a:noFill/>
        </p:spPr>
        <p:txBody>
          <a:bodyPr wrap="square">
            <a:spAutoFit/>
          </a:bodyPr>
          <a:lstStyle/>
          <a:p>
            <a:pPr algn="l"/>
            <a:r>
              <a:rPr lang="en-GB" sz="2000" b="0" i="0">
                <a:solidFill>
                  <a:srgbClr val="242424"/>
                </a:solidFill>
                <a:effectLst/>
                <a:highlight>
                  <a:srgbClr val="FFFFFF"/>
                </a:highlight>
                <a:latin typeface="source-serif-pro"/>
              </a:rPr>
              <a:t>p(Age=20) = 1/6 = 0.17</a:t>
            </a:r>
          </a:p>
          <a:p>
            <a:pPr algn="l"/>
            <a:r>
              <a:rPr lang="en-GB" sz="2000" b="0" i="0">
                <a:solidFill>
                  <a:srgbClr val="242424"/>
                </a:solidFill>
                <a:effectLst/>
                <a:highlight>
                  <a:srgbClr val="FFFFFF"/>
                </a:highlight>
                <a:latin typeface="source-serif-pro"/>
              </a:rPr>
              <a:t>p(Age=25) = 1/6 = 0.17</a:t>
            </a:r>
          </a:p>
          <a:p>
            <a:pPr algn="l"/>
            <a:r>
              <a:rPr lang="en-GB" sz="2000" b="0" i="0">
                <a:solidFill>
                  <a:srgbClr val="242424"/>
                </a:solidFill>
                <a:effectLst/>
                <a:highlight>
                  <a:srgbClr val="FFFFFF"/>
                </a:highlight>
                <a:latin typeface="source-serif-pro"/>
              </a:rPr>
              <a:t>p(Age=30) = 1/6 = 0.17</a:t>
            </a:r>
          </a:p>
          <a:p>
            <a:pPr algn="l"/>
            <a:r>
              <a:rPr lang="en-GB" sz="2000" b="0" i="0">
                <a:solidFill>
                  <a:srgbClr val="242424"/>
                </a:solidFill>
                <a:effectLst/>
                <a:highlight>
                  <a:srgbClr val="FFFFFF"/>
                </a:highlight>
                <a:latin typeface="source-serif-pro"/>
              </a:rPr>
              <a:t>p(Age=35) = 1/6 = 0.17</a:t>
            </a:r>
          </a:p>
          <a:p>
            <a:pPr algn="l"/>
            <a:r>
              <a:rPr lang="en-GB" sz="2000" b="0" i="0">
                <a:solidFill>
                  <a:srgbClr val="242424"/>
                </a:solidFill>
                <a:effectLst/>
                <a:highlight>
                  <a:srgbClr val="FFFFFF"/>
                </a:highlight>
                <a:latin typeface="source-serif-pro"/>
              </a:rPr>
              <a:t>p(Age=40) = 1/6 = 0.17</a:t>
            </a:r>
          </a:p>
          <a:p>
            <a:pPr algn="l"/>
            <a:r>
              <a:rPr lang="en-GB" sz="2000" b="0" i="0">
                <a:solidFill>
                  <a:srgbClr val="242424"/>
                </a:solidFill>
                <a:effectLst/>
                <a:highlight>
                  <a:srgbClr val="FFFFFF"/>
                </a:highlight>
                <a:latin typeface="source-serif-pro"/>
              </a:rPr>
              <a:t>p(Age=45) = 1/6 = 0.17</a:t>
            </a:r>
          </a:p>
          <a:p>
            <a:pPr algn="l"/>
            <a:r>
              <a:rPr lang="en-GB" sz="2000" b="0" i="0">
                <a:solidFill>
                  <a:srgbClr val="242424"/>
                </a:solidFill>
                <a:effectLst/>
                <a:highlight>
                  <a:srgbClr val="FFFFFF"/>
                </a:highlight>
                <a:latin typeface="source-serif-pro"/>
              </a:rPr>
              <a:t>Gini impurity for feature “Age” = 1 — (0.17)² — (0.17)² — (0.17)² — (0.17)² — (0.17)² — (0.17)² = 1</a:t>
            </a:r>
          </a:p>
        </p:txBody>
      </p:sp>
      <p:sp>
        <p:nvSpPr>
          <p:cNvPr id="10" name="TextBox 9">
            <a:extLst>
              <a:ext uri="{FF2B5EF4-FFF2-40B4-BE49-F238E27FC236}">
                <a16:creationId xmlns:a16="http://schemas.microsoft.com/office/drawing/2014/main" id="{7D120C36-454D-504F-D91C-72609848F4E7}"/>
              </a:ext>
            </a:extLst>
          </p:cNvPr>
          <p:cNvSpPr txBox="1"/>
          <p:nvPr/>
        </p:nvSpPr>
        <p:spPr>
          <a:xfrm>
            <a:off x="599440" y="2057400"/>
            <a:ext cx="4572000" cy="400110"/>
          </a:xfrm>
          <a:prstGeom prst="rect">
            <a:avLst/>
          </a:prstGeom>
          <a:noFill/>
        </p:spPr>
        <p:txBody>
          <a:bodyPr wrap="square">
            <a:spAutoFit/>
          </a:bodyPr>
          <a:lstStyle/>
          <a:p>
            <a:pPr algn="l">
              <a:buFont typeface="+mj-lt"/>
              <a:buAutoNum type="arabicPeriod"/>
            </a:pPr>
            <a:r>
              <a:rPr lang="en-GB" sz="2000" b="0" i="0">
                <a:solidFill>
                  <a:srgbClr val="242424"/>
                </a:solidFill>
                <a:effectLst/>
                <a:highlight>
                  <a:srgbClr val="FFFFFF"/>
                </a:highlight>
                <a:latin typeface="source-serif-pro"/>
              </a:rPr>
              <a:t>Gini impurity for feature “Age”</a:t>
            </a:r>
          </a:p>
        </p:txBody>
      </p:sp>
    </p:spTree>
    <p:extLst>
      <p:ext uri="{BB962C8B-B14F-4D97-AF65-F5344CB8AC3E}">
        <p14:creationId xmlns:p14="http://schemas.microsoft.com/office/powerpoint/2010/main" val="34219061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42D42-22A6-D83A-CAA5-1F34BA0F7180}"/>
              </a:ext>
            </a:extLst>
          </p:cNvPr>
          <p:cNvSpPr>
            <a:spLocks noGrp="1"/>
          </p:cNvSpPr>
          <p:nvPr>
            <p:ph type="dt" sz="half"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D6BBA95E-C17A-6CD5-EBFB-F0D80D114BE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6A08B665-46E2-3916-BA78-907924B52249}"/>
              </a:ext>
            </a:extLst>
          </p:cNvPr>
          <p:cNvSpPr>
            <a:spLocks noGrp="1"/>
          </p:cNvSpPr>
          <p:nvPr>
            <p:ph type="sldNum" sz="quarter" idx="12"/>
          </p:nvPr>
        </p:nvSpPr>
        <p:spPr/>
        <p:txBody>
          <a:bodyPr/>
          <a:lstStyle/>
          <a:p>
            <a:pPr>
              <a:defRPr/>
            </a:pPr>
            <a:fld id="{76EE10A9-468F-43A0-AA1F-444D5252CD82}" type="slidenum">
              <a:rPr lang="en-US" smtClean="0"/>
              <a:pPr>
                <a:defRPr/>
              </a:pPr>
              <a:t>42</a:t>
            </a:fld>
            <a:endParaRPr lang="en-US"/>
          </a:p>
        </p:txBody>
      </p:sp>
      <p:sp>
        <p:nvSpPr>
          <p:cNvPr id="6" name="TextBox 5">
            <a:extLst>
              <a:ext uri="{FF2B5EF4-FFF2-40B4-BE49-F238E27FC236}">
                <a16:creationId xmlns:a16="http://schemas.microsoft.com/office/drawing/2014/main" id="{D487B3DF-6FC9-D79F-E92D-074462D2F65C}"/>
              </a:ext>
            </a:extLst>
          </p:cNvPr>
          <p:cNvSpPr txBox="1"/>
          <p:nvPr/>
        </p:nvSpPr>
        <p:spPr>
          <a:xfrm>
            <a:off x="533400" y="1295400"/>
            <a:ext cx="5715000" cy="461665"/>
          </a:xfrm>
          <a:prstGeom prst="rect">
            <a:avLst/>
          </a:prstGeom>
          <a:noFill/>
        </p:spPr>
        <p:txBody>
          <a:bodyPr wrap="square">
            <a:spAutoFit/>
          </a:bodyPr>
          <a:lstStyle/>
          <a:p>
            <a:r>
              <a:rPr lang="en-GB" sz="2400" b="0" i="0">
                <a:solidFill>
                  <a:srgbClr val="242424"/>
                </a:solidFill>
                <a:effectLst/>
                <a:highlight>
                  <a:srgbClr val="FFFFFF"/>
                </a:highlight>
                <a:latin typeface="source-serif-pro"/>
              </a:rPr>
              <a:t>2. Gini impurity for feature “Gender”</a:t>
            </a:r>
            <a:endParaRPr lang="en-GB" sz="2400"/>
          </a:p>
        </p:txBody>
      </p:sp>
      <p:sp>
        <p:nvSpPr>
          <p:cNvPr id="8" name="TextBox 7">
            <a:extLst>
              <a:ext uri="{FF2B5EF4-FFF2-40B4-BE49-F238E27FC236}">
                <a16:creationId xmlns:a16="http://schemas.microsoft.com/office/drawing/2014/main" id="{BF8E5E2E-09E6-A947-0EE0-ABA8A9A82961}"/>
              </a:ext>
            </a:extLst>
          </p:cNvPr>
          <p:cNvSpPr txBox="1"/>
          <p:nvPr/>
        </p:nvSpPr>
        <p:spPr>
          <a:xfrm>
            <a:off x="628650" y="2057401"/>
            <a:ext cx="6762750" cy="1015663"/>
          </a:xfrm>
          <a:prstGeom prst="rect">
            <a:avLst/>
          </a:prstGeom>
          <a:noFill/>
        </p:spPr>
        <p:txBody>
          <a:bodyPr wrap="square">
            <a:spAutoFit/>
          </a:bodyPr>
          <a:lstStyle/>
          <a:p>
            <a:pPr algn="l"/>
            <a:r>
              <a:rPr lang="en-GB" sz="2000" b="0" i="0">
                <a:solidFill>
                  <a:srgbClr val="242424"/>
                </a:solidFill>
                <a:effectLst/>
                <a:highlight>
                  <a:srgbClr val="FFFFFF"/>
                </a:highlight>
                <a:latin typeface="source-serif-pro"/>
              </a:rPr>
              <a:t>p(Gender=Male) = 3/6 = 0.5</a:t>
            </a:r>
          </a:p>
          <a:p>
            <a:pPr algn="l"/>
            <a:r>
              <a:rPr lang="en-GB" sz="2000" b="0" i="0">
                <a:solidFill>
                  <a:srgbClr val="242424"/>
                </a:solidFill>
                <a:effectLst/>
                <a:highlight>
                  <a:srgbClr val="FFFFFF"/>
                </a:highlight>
                <a:latin typeface="source-serif-pro"/>
              </a:rPr>
              <a:t>p(Gender=Female) = 3/6 = 0.5</a:t>
            </a:r>
          </a:p>
          <a:p>
            <a:pPr algn="l"/>
            <a:r>
              <a:rPr lang="en-GB" sz="2000" b="0" i="0">
                <a:solidFill>
                  <a:srgbClr val="242424"/>
                </a:solidFill>
                <a:effectLst/>
                <a:highlight>
                  <a:srgbClr val="FFFFFF"/>
                </a:highlight>
                <a:latin typeface="source-serif-pro"/>
              </a:rPr>
              <a:t>Gini impurity for feature “Gender” = 1 — (0.5)² — (0.5)² = 0.5</a:t>
            </a:r>
          </a:p>
        </p:txBody>
      </p:sp>
      <p:sp>
        <p:nvSpPr>
          <p:cNvPr id="10" name="TextBox 9">
            <a:extLst>
              <a:ext uri="{FF2B5EF4-FFF2-40B4-BE49-F238E27FC236}">
                <a16:creationId xmlns:a16="http://schemas.microsoft.com/office/drawing/2014/main" id="{E697FD58-7BD8-6CD5-3560-DEC48F84C426}"/>
              </a:ext>
            </a:extLst>
          </p:cNvPr>
          <p:cNvSpPr txBox="1"/>
          <p:nvPr/>
        </p:nvSpPr>
        <p:spPr>
          <a:xfrm>
            <a:off x="533400" y="3276600"/>
            <a:ext cx="6553200" cy="892552"/>
          </a:xfrm>
          <a:prstGeom prst="rect">
            <a:avLst/>
          </a:prstGeom>
          <a:noFill/>
        </p:spPr>
        <p:txBody>
          <a:bodyPr wrap="square">
            <a:spAutoFit/>
          </a:bodyPr>
          <a:lstStyle/>
          <a:p>
            <a:pPr algn="l"/>
            <a:r>
              <a:rPr lang="en-GB" sz="2400" b="0">
                <a:solidFill>
                  <a:srgbClr val="242424"/>
                </a:solidFill>
                <a:highlight>
                  <a:srgbClr val="FFFFFF"/>
                </a:highlight>
                <a:latin typeface="source-serif-pro"/>
              </a:rPr>
              <a:t>3. Gini impurity for feature “Income”</a:t>
            </a:r>
          </a:p>
          <a:p>
            <a:br>
              <a:rPr lang="en-GB">
                <a:effectLst/>
              </a:rPr>
            </a:br>
            <a:endParaRPr lang="en-GB"/>
          </a:p>
        </p:txBody>
      </p:sp>
      <p:sp>
        <p:nvSpPr>
          <p:cNvPr id="12" name="TextBox 11">
            <a:extLst>
              <a:ext uri="{FF2B5EF4-FFF2-40B4-BE49-F238E27FC236}">
                <a16:creationId xmlns:a16="http://schemas.microsoft.com/office/drawing/2014/main" id="{B0F51211-DF5D-28DD-AB98-EAC2C77EF98B}"/>
              </a:ext>
            </a:extLst>
          </p:cNvPr>
          <p:cNvSpPr txBox="1"/>
          <p:nvPr/>
        </p:nvSpPr>
        <p:spPr>
          <a:xfrm>
            <a:off x="742950" y="3944263"/>
            <a:ext cx="4572000" cy="1631216"/>
          </a:xfrm>
          <a:prstGeom prst="rect">
            <a:avLst/>
          </a:prstGeom>
          <a:noFill/>
        </p:spPr>
        <p:txBody>
          <a:bodyPr wrap="square">
            <a:spAutoFit/>
          </a:bodyPr>
          <a:lstStyle/>
          <a:p>
            <a:pPr algn="l"/>
            <a:r>
              <a:rPr lang="en-GB" sz="2000" b="0" i="0">
                <a:solidFill>
                  <a:srgbClr val="242424"/>
                </a:solidFill>
                <a:effectLst/>
                <a:highlight>
                  <a:srgbClr val="FFFFFF"/>
                </a:highlight>
                <a:latin typeface="source-serif-pro"/>
              </a:rPr>
              <a:t>p(Income=High) = 3/6 = 0.5</a:t>
            </a:r>
          </a:p>
          <a:p>
            <a:pPr algn="l"/>
            <a:r>
              <a:rPr lang="en-GB" sz="2000" b="0" i="0">
                <a:solidFill>
                  <a:srgbClr val="242424"/>
                </a:solidFill>
                <a:effectLst/>
                <a:highlight>
                  <a:srgbClr val="FFFFFF"/>
                </a:highlight>
                <a:latin typeface="source-serif-pro"/>
              </a:rPr>
              <a:t>p(Income=Medium) = 1/6 = 0.17</a:t>
            </a:r>
          </a:p>
          <a:p>
            <a:pPr algn="l"/>
            <a:r>
              <a:rPr lang="en-GB" sz="2000" b="0" i="0">
                <a:solidFill>
                  <a:srgbClr val="242424"/>
                </a:solidFill>
                <a:effectLst/>
                <a:highlight>
                  <a:srgbClr val="FFFFFF"/>
                </a:highlight>
                <a:latin typeface="source-serif-pro"/>
              </a:rPr>
              <a:t>p(Income=Low) = 2/6 = 0.33</a:t>
            </a:r>
          </a:p>
          <a:p>
            <a:pPr algn="l"/>
            <a:r>
              <a:rPr lang="en-GB" sz="2000" b="0" i="0">
                <a:solidFill>
                  <a:srgbClr val="242424"/>
                </a:solidFill>
                <a:effectLst/>
                <a:highlight>
                  <a:srgbClr val="FFFFFF"/>
                </a:highlight>
                <a:latin typeface="source-serif-pro"/>
              </a:rPr>
              <a:t>Gini impurity for feature “Income” = 1 — (0.5)² — (0.17)² — (0.33)² = 0.44</a:t>
            </a:r>
          </a:p>
        </p:txBody>
      </p:sp>
    </p:spTree>
    <p:extLst>
      <p:ext uri="{BB962C8B-B14F-4D97-AF65-F5344CB8AC3E}">
        <p14:creationId xmlns:p14="http://schemas.microsoft.com/office/powerpoint/2010/main" val="35231980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17EE8A-0827-D3F7-1D78-9C2EFE1DF07F}"/>
              </a:ext>
            </a:extLst>
          </p:cNvPr>
          <p:cNvSpPr>
            <a:spLocks noGrp="1"/>
          </p:cNvSpPr>
          <p:nvPr>
            <p:ph type="dt" sz="half"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64BD6A20-3B05-7C0B-A914-F77A914A58B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37D10941-EC87-F7F0-3D62-7CEC0E227D59}"/>
              </a:ext>
            </a:extLst>
          </p:cNvPr>
          <p:cNvSpPr>
            <a:spLocks noGrp="1"/>
          </p:cNvSpPr>
          <p:nvPr>
            <p:ph type="sldNum" sz="quarter" idx="12"/>
          </p:nvPr>
        </p:nvSpPr>
        <p:spPr/>
        <p:txBody>
          <a:bodyPr/>
          <a:lstStyle/>
          <a:p>
            <a:pPr>
              <a:defRPr/>
            </a:pPr>
            <a:fld id="{76EE10A9-468F-43A0-AA1F-444D5252CD82}" type="slidenum">
              <a:rPr lang="en-US" smtClean="0"/>
              <a:pPr>
                <a:defRPr/>
              </a:pPr>
              <a:t>43</a:t>
            </a:fld>
            <a:endParaRPr lang="en-US"/>
          </a:p>
        </p:txBody>
      </p:sp>
      <p:sp>
        <p:nvSpPr>
          <p:cNvPr id="6" name="TextBox 5">
            <a:extLst>
              <a:ext uri="{FF2B5EF4-FFF2-40B4-BE49-F238E27FC236}">
                <a16:creationId xmlns:a16="http://schemas.microsoft.com/office/drawing/2014/main" id="{CA631AF4-13EF-96BD-5C12-9D33A2ED8270}"/>
              </a:ext>
            </a:extLst>
          </p:cNvPr>
          <p:cNvSpPr txBox="1"/>
          <p:nvPr/>
        </p:nvSpPr>
        <p:spPr>
          <a:xfrm>
            <a:off x="628650" y="1371600"/>
            <a:ext cx="4572000" cy="400110"/>
          </a:xfrm>
          <a:prstGeom prst="rect">
            <a:avLst/>
          </a:prstGeom>
          <a:noFill/>
        </p:spPr>
        <p:txBody>
          <a:bodyPr wrap="square">
            <a:spAutoFit/>
          </a:bodyPr>
          <a:lstStyle/>
          <a:p>
            <a:r>
              <a:rPr lang="en-GB" sz="2000" b="0" i="0">
                <a:solidFill>
                  <a:srgbClr val="242424"/>
                </a:solidFill>
                <a:effectLst/>
                <a:highlight>
                  <a:srgbClr val="FFFFFF"/>
                </a:highlight>
                <a:latin typeface="source-serif-pro"/>
              </a:rPr>
              <a:t>4. Gini impurity for feature “Credit Score”</a:t>
            </a:r>
            <a:endParaRPr lang="en-GB" sz="2000"/>
          </a:p>
        </p:txBody>
      </p:sp>
      <p:sp>
        <p:nvSpPr>
          <p:cNvPr id="8" name="TextBox 7">
            <a:extLst>
              <a:ext uri="{FF2B5EF4-FFF2-40B4-BE49-F238E27FC236}">
                <a16:creationId xmlns:a16="http://schemas.microsoft.com/office/drawing/2014/main" id="{349241C3-127D-F075-3FC1-7999B90D8660}"/>
              </a:ext>
            </a:extLst>
          </p:cNvPr>
          <p:cNvSpPr txBox="1"/>
          <p:nvPr/>
        </p:nvSpPr>
        <p:spPr>
          <a:xfrm>
            <a:off x="628650" y="2209801"/>
            <a:ext cx="6229350" cy="1631216"/>
          </a:xfrm>
          <a:prstGeom prst="rect">
            <a:avLst/>
          </a:prstGeom>
          <a:noFill/>
        </p:spPr>
        <p:txBody>
          <a:bodyPr wrap="square">
            <a:spAutoFit/>
          </a:bodyPr>
          <a:lstStyle/>
          <a:p>
            <a:pPr algn="l"/>
            <a:r>
              <a:rPr lang="en-GB" sz="2000" b="0" i="0">
                <a:solidFill>
                  <a:srgbClr val="242424"/>
                </a:solidFill>
                <a:effectLst/>
                <a:highlight>
                  <a:srgbClr val="FFFFFF"/>
                </a:highlight>
                <a:latin typeface="source-serif-pro"/>
              </a:rPr>
              <a:t>p(Credit Score=Excellent) = 3/6 = 0.5</a:t>
            </a:r>
          </a:p>
          <a:p>
            <a:pPr algn="l"/>
            <a:r>
              <a:rPr lang="en-GB" sz="2000" b="0" i="0">
                <a:solidFill>
                  <a:srgbClr val="242424"/>
                </a:solidFill>
                <a:effectLst/>
                <a:highlight>
                  <a:srgbClr val="FFFFFF"/>
                </a:highlight>
                <a:latin typeface="source-serif-pro"/>
              </a:rPr>
              <a:t>p(Credit Score=Fair) = 2/6 = 0.33</a:t>
            </a:r>
          </a:p>
          <a:p>
            <a:pPr algn="l"/>
            <a:r>
              <a:rPr lang="en-GB" sz="2000" b="0" i="0">
                <a:solidFill>
                  <a:srgbClr val="242424"/>
                </a:solidFill>
                <a:effectLst/>
                <a:highlight>
                  <a:srgbClr val="FFFFFF"/>
                </a:highlight>
                <a:latin typeface="source-serif-pro"/>
              </a:rPr>
              <a:t>p(Credit Score=Poor) = 1/6 = 0.17</a:t>
            </a:r>
          </a:p>
          <a:p>
            <a:pPr algn="l"/>
            <a:r>
              <a:rPr lang="en-GB" sz="2000" b="0" i="0">
                <a:solidFill>
                  <a:srgbClr val="242424"/>
                </a:solidFill>
                <a:effectLst/>
                <a:highlight>
                  <a:srgbClr val="FFFFFF"/>
                </a:highlight>
                <a:latin typeface="source-serif-pro"/>
              </a:rPr>
              <a:t>Gini impurity for feature “Credit Score” = 1 — (0.5)² — (0.33)² — (0.17)² = 0.44</a:t>
            </a:r>
          </a:p>
        </p:txBody>
      </p:sp>
      <p:sp>
        <p:nvSpPr>
          <p:cNvPr id="10" name="TextBox 9">
            <a:extLst>
              <a:ext uri="{FF2B5EF4-FFF2-40B4-BE49-F238E27FC236}">
                <a16:creationId xmlns:a16="http://schemas.microsoft.com/office/drawing/2014/main" id="{EF4E7005-972C-DA2C-23A8-BE648453840E}"/>
              </a:ext>
            </a:extLst>
          </p:cNvPr>
          <p:cNvSpPr txBox="1"/>
          <p:nvPr/>
        </p:nvSpPr>
        <p:spPr>
          <a:xfrm>
            <a:off x="586740" y="4038600"/>
            <a:ext cx="7867650" cy="1569660"/>
          </a:xfrm>
          <a:prstGeom prst="rect">
            <a:avLst/>
          </a:prstGeom>
          <a:noFill/>
        </p:spPr>
        <p:txBody>
          <a:bodyPr wrap="square">
            <a:spAutoFit/>
          </a:bodyPr>
          <a:lstStyle/>
          <a:p>
            <a:r>
              <a:rPr lang="en-GB" sz="2400" i="0">
                <a:solidFill>
                  <a:srgbClr val="242424"/>
                </a:solidFill>
                <a:effectLst/>
                <a:highlight>
                  <a:srgbClr val="FFFFFF"/>
                </a:highlight>
                <a:latin typeface="source-serif-pro"/>
              </a:rPr>
              <a:t>From the above calculations, we can see that the feature “Income” and “Credit Score” have the lowest Gini impurity of 0.44. So, we can select either one of them as the root node for the decision tree.</a:t>
            </a:r>
            <a:endParaRPr lang="en-GB" sz="2400"/>
          </a:p>
        </p:txBody>
      </p:sp>
    </p:spTree>
    <p:extLst>
      <p:ext uri="{BB962C8B-B14F-4D97-AF65-F5344CB8AC3E}">
        <p14:creationId xmlns:p14="http://schemas.microsoft.com/office/powerpoint/2010/main" val="801018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D86A48-57D6-4F27-90C2-CCAC90C22EC1}"/>
              </a:ext>
            </a:extLst>
          </p:cNvPr>
          <p:cNvSpPr>
            <a:spLocks noGrp="1" noChangeArrowheads="1"/>
          </p:cNvSpPr>
          <p:nvPr>
            <p:ph type="title"/>
          </p:nvPr>
        </p:nvSpPr>
        <p:spPr>
          <a:xfrm>
            <a:off x="381000" y="152400"/>
            <a:ext cx="8458200" cy="533400"/>
          </a:xfrm>
        </p:spPr>
        <p:txBody>
          <a:bodyPr/>
          <a:lstStyle/>
          <a:p>
            <a:pPr>
              <a:defRPr/>
            </a:pPr>
            <a:r>
              <a:rPr lang="en-US" sz="2800">
                <a:cs typeface="+mj-cs"/>
              </a:rPr>
              <a:t>Categorical Attributes: Computing Gini Index</a:t>
            </a:r>
          </a:p>
        </p:txBody>
      </p:sp>
      <p:sp>
        <p:nvSpPr>
          <p:cNvPr id="36867" name="Rectangle 3">
            <a:extLst>
              <a:ext uri="{FF2B5EF4-FFF2-40B4-BE49-F238E27FC236}">
                <a16:creationId xmlns:a16="http://schemas.microsoft.com/office/drawing/2014/main" id="{F25D8AA2-D44D-44D3-8B67-7BD44F713E08}"/>
              </a:ext>
            </a:extLst>
          </p:cNvPr>
          <p:cNvSpPr>
            <a:spLocks noGrp="1" noChangeArrowheads="1"/>
          </p:cNvSpPr>
          <p:nvPr>
            <p:ph type="body" idx="1"/>
          </p:nvPr>
        </p:nvSpPr>
        <p:spPr/>
        <p:txBody>
          <a:bodyPr/>
          <a:lstStyle/>
          <a:p>
            <a:pPr>
              <a:buFont typeface="Monotype Sorts" charset="0"/>
              <a:buChar char="l"/>
              <a:defRPr/>
            </a:pPr>
            <a:r>
              <a:rPr lang="en-US" sz="2400">
                <a:cs typeface="+mn-cs"/>
              </a:rPr>
              <a:t>For each distinct value, gather counts for each class in the dataset</a:t>
            </a:r>
          </a:p>
          <a:p>
            <a:pPr>
              <a:buFont typeface="Monotype Sorts" charset="0"/>
              <a:buChar char="l"/>
              <a:defRPr/>
            </a:pPr>
            <a:r>
              <a:rPr lang="en-US" sz="2400">
                <a:cs typeface="+mn-cs"/>
              </a:rPr>
              <a:t>Use the count matrix to make decisions</a:t>
            </a:r>
          </a:p>
        </p:txBody>
      </p:sp>
      <p:graphicFrame>
        <p:nvGraphicFramePr>
          <p:cNvPr id="43011" name="Object 4">
            <a:extLst>
              <a:ext uri="{FF2B5EF4-FFF2-40B4-BE49-F238E27FC236}">
                <a16:creationId xmlns:a16="http://schemas.microsoft.com/office/drawing/2014/main" id="{B3D2D975-52F5-405B-BEA7-C3D4AC753F41}"/>
              </a:ext>
            </a:extLst>
          </p:cNvPr>
          <p:cNvGraphicFramePr>
            <a:graphicFrameLocks noChangeAspect="1"/>
          </p:cNvGraphicFramePr>
          <p:nvPr/>
        </p:nvGraphicFramePr>
        <p:xfrm>
          <a:off x="3890963" y="3810000"/>
          <a:ext cx="2570162" cy="1757363"/>
        </p:xfrm>
        <a:graphic>
          <a:graphicData uri="http://schemas.openxmlformats.org/presentationml/2006/ole">
            <mc:AlternateContent xmlns:mc="http://schemas.openxmlformats.org/markup-compatibility/2006">
              <mc:Choice xmlns:v="urn:schemas-microsoft-com:vml" Requires="v">
                <p:oleObj name="Document" r:id="rId2" imgW="5854700" imgH="4000500" progId="Word.Document.8">
                  <p:embed/>
                </p:oleObj>
              </mc:Choice>
              <mc:Fallback>
                <p:oleObj name="Document" r:id="rId2" imgW="5854700" imgH="4000500" progId="Word.Document.8">
                  <p:embed/>
                  <p:pic>
                    <p:nvPicPr>
                      <p:cNvPr id="43011" name="Object 4">
                        <a:extLst>
                          <a:ext uri="{FF2B5EF4-FFF2-40B4-BE49-F238E27FC236}">
                            <a16:creationId xmlns:a16="http://schemas.microsoft.com/office/drawing/2014/main" id="{B3D2D975-52F5-405B-BEA7-C3D4AC753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810000"/>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2" name="Object 5">
            <a:extLst>
              <a:ext uri="{FF2B5EF4-FFF2-40B4-BE49-F238E27FC236}">
                <a16:creationId xmlns:a16="http://schemas.microsoft.com/office/drawing/2014/main" id="{A1470F44-EAB7-460F-AE62-2D26108C264D}"/>
              </a:ext>
            </a:extLst>
          </p:cNvPr>
          <p:cNvGraphicFramePr>
            <a:graphicFrameLocks noChangeAspect="1"/>
          </p:cNvGraphicFramePr>
          <p:nvPr/>
        </p:nvGraphicFramePr>
        <p:xfrm>
          <a:off x="6421438" y="3805238"/>
          <a:ext cx="2570162" cy="1757362"/>
        </p:xfrm>
        <a:graphic>
          <a:graphicData uri="http://schemas.openxmlformats.org/presentationml/2006/ole">
            <mc:AlternateContent xmlns:mc="http://schemas.openxmlformats.org/markup-compatibility/2006">
              <mc:Choice xmlns:v="urn:schemas-microsoft-com:vml" Requires="v">
                <p:oleObj name="Document" r:id="rId4" imgW="5854700" imgH="4000500" progId="Word.Document.8">
                  <p:embed/>
                </p:oleObj>
              </mc:Choice>
              <mc:Fallback>
                <p:oleObj name="Document" r:id="rId4" imgW="5854700" imgH="4000500" progId="Word.Document.8">
                  <p:embed/>
                  <p:pic>
                    <p:nvPicPr>
                      <p:cNvPr id="43012" name="Object 5">
                        <a:extLst>
                          <a:ext uri="{FF2B5EF4-FFF2-40B4-BE49-F238E27FC236}">
                            <a16:creationId xmlns:a16="http://schemas.microsoft.com/office/drawing/2014/main" id="{A1470F44-EAB7-460F-AE62-2D26108C26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1438" y="3805238"/>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3" name="Object 6">
            <a:extLst>
              <a:ext uri="{FF2B5EF4-FFF2-40B4-BE49-F238E27FC236}">
                <a16:creationId xmlns:a16="http://schemas.microsoft.com/office/drawing/2014/main" id="{3C433E6E-3953-4FFB-883E-09A65EB37739}"/>
              </a:ext>
            </a:extLst>
          </p:cNvPr>
          <p:cNvGraphicFramePr>
            <a:graphicFrameLocks noChangeAspect="1"/>
          </p:cNvGraphicFramePr>
          <p:nvPr/>
        </p:nvGraphicFramePr>
        <p:xfrm>
          <a:off x="304800" y="3810000"/>
          <a:ext cx="3048000" cy="1570038"/>
        </p:xfrm>
        <a:graphic>
          <a:graphicData uri="http://schemas.openxmlformats.org/presentationml/2006/ole">
            <mc:AlternateContent xmlns:mc="http://schemas.openxmlformats.org/markup-compatibility/2006">
              <mc:Choice xmlns:v="urn:schemas-microsoft-com:vml" Requires="v">
                <p:oleObj name="Document" r:id="rId6" imgW="6210300" imgH="3187700" progId="Word.Document.8">
                  <p:embed/>
                </p:oleObj>
              </mc:Choice>
              <mc:Fallback>
                <p:oleObj name="Document" r:id="rId6" imgW="6210300" imgH="3187700" progId="Word.Document.8">
                  <p:embed/>
                  <p:pic>
                    <p:nvPicPr>
                      <p:cNvPr id="43013" name="Object 6">
                        <a:extLst>
                          <a:ext uri="{FF2B5EF4-FFF2-40B4-BE49-F238E27FC236}">
                            <a16:creationId xmlns:a16="http://schemas.microsoft.com/office/drawing/2014/main" id="{3C433E6E-3953-4FFB-883E-09A65EB3773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810000"/>
                        <a:ext cx="304800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14" name="Line 7">
            <a:extLst>
              <a:ext uri="{FF2B5EF4-FFF2-40B4-BE49-F238E27FC236}">
                <a16:creationId xmlns:a16="http://schemas.microsoft.com/office/drawing/2014/main" id="{DCD89216-A35E-4F56-99F3-FB714165BC20}"/>
              </a:ext>
            </a:extLst>
          </p:cNvPr>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5" name="Text Box 8">
            <a:extLst>
              <a:ext uri="{FF2B5EF4-FFF2-40B4-BE49-F238E27FC236}">
                <a16:creationId xmlns:a16="http://schemas.microsoft.com/office/drawing/2014/main" id="{9059DB24-F64E-4FB6-9B9A-C267673A2FC5}"/>
              </a:ext>
            </a:extLst>
          </p:cNvPr>
          <p:cNvSpPr txBox="1">
            <a:spLocks noChangeArrowheads="1"/>
          </p:cNvSpPr>
          <p:nvPr/>
        </p:nvSpPr>
        <p:spPr bwMode="auto">
          <a:xfrm>
            <a:off x="915988" y="2868613"/>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2000" b="0">
                <a:latin typeface="Times New Roman" panose="02020603050405020304" pitchFamily="18" charset="0"/>
              </a:rPr>
              <a:t>Multi-way split</a:t>
            </a:r>
          </a:p>
        </p:txBody>
      </p:sp>
      <p:sp>
        <p:nvSpPr>
          <p:cNvPr id="43016" name="Text Box 9">
            <a:extLst>
              <a:ext uri="{FF2B5EF4-FFF2-40B4-BE49-F238E27FC236}">
                <a16:creationId xmlns:a16="http://schemas.microsoft.com/office/drawing/2014/main" id="{E5591F98-CEC8-49E7-8F52-1692A2633009}"/>
              </a:ext>
            </a:extLst>
          </p:cNvPr>
          <p:cNvSpPr txBox="1">
            <a:spLocks noChangeArrowheads="1"/>
          </p:cNvSpPr>
          <p:nvPr/>
        </p:nvSpPr>
        <p:spPr bwMode="auto">
          <a:xfrm>
            <a:off x="4719638" y="2868613"/>
            <a:ext cx="3138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Two-way split </a:t>
            </a:r>
          </a:p>
          <a:p>
            <a:pPr algn="ctr">
              <a:spcBef>
                <a:spcPct val="0"/>
              </a:spcBef>
              <a:spcAft>
                <a:spcPct val="0"/>
              </a:spcAft>
              <a:buClrTx/>
              <a:buSzTx/>
              <a:buFontTx/>
              <a:buNone/>
            </a:pPr>
            <a:r>
              <a:rPr lang="en-US" altLang="en-US" sz="2000" b="0">
                <a:latin typeface="Times New Roman" panose="02020603050405020304" pitchFamily="18" charset="0"/>
              </a:rPr>
              <a:t>(find best partition of values)</a:t>
            </a:r>
          </a:p>
        </p:txBody>
      </p:sp>
      <p:sp>
        <p:nvSpPr>
          <p:cNvPr id="2" name="TextBox 1">
            <a:extLst>
              <a:ext uri="{FF2B5EF4-FFF2-40B4-BE49-F238E27FC236}">
                <a16:creationId xmlns:a16="http://schemas.microsoft.com/office/drawing/2014/main" id="{70E4AC35-59B7-439C-8140-8D47A6D29C7E}"/>
              </a:ext>
            </a:extLst>
          </p:cNvPr>
          <p:cNvSpPr txBox="1">
            <a:spLocks noChangeArrowheads="1"/>
          </p:cNvSpPr>
          <p:nvPr/>
        </p:nvSpPr>
        <p:spPr bwMode="auto">
          <a:xfrm>
            <a:off x="2514600" y="5726113"/>
            <a:ext cx="317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00B050"/>
                </a:solidFill>
              </a:rPr>
              <a:t>Which of these is the best?</a:t>
            </a:r>
          </a:p>
        </p:txBody>
      </p:sp>
      <p:sp>
        <p:nvSpPr>
          <p:cNvPr id="3" name="Date Placeholder 2">
            <a:extLst>
              <a:ext uri="{FF2B5EF4-FFF2-40B4-BE49-F238E27FC236}">
                <a16:creationId xmlns:a16="http://schemas.microsoft.com/office/drawing/2014/main" id="{6EEC730F-DEE4-4F3F-BE43-8CEB3E281034}"/>
              </a:ext>
            </a:extLst>
          </p:cNvPr>
          <p:cNvSpPr>
            <a:spLocks noGrp="1"/>
          </p:cNvSpPr>
          <p:nvPr>
            <p:ph type="dt" sz="quarter" idx="10"/>
          </p:nvPr>
        </p:nvSpPr>
        <p:spPr/>
        <p:txBody>
          <a:bodyPr/>
          <a:lstStyle/>
          <a:p>
            <a:pPr>
              <a:defRPr/>
            </a:pPr>
            <a:r>
              <a:rPr lang="en-US"/>
              <a:t>2/1/2021</a:t>
            </a:r>
          </a:p>
        </p:txBody>
      </p:sp>
      <p:sp>
        <p:nvSpPr>
          <p:cNvPr id="4" name="Footer Placeholder 3">
            <a:extLst>
              <a:ext uri="{FF2B5EF4-FFF2-40B4-BE49-F238E27FC236}">
                <a16:creationId xmlns:a16="http://schemas.microsoft.com/office/drawing/2014/main" id="{FCF583A6-A1D0-493D-B903-52CBF1B6C33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1EE55FBF-B186-492F-AE6D-4EB10F27B3F3}"/>
              </a:ext>
            </a:extLst>
          </p:cNvPr>
          <p:cNvSpPr>
            <a:spLocks noGrp="1"/>
          </p:cNvSpPr>
          <p:nvPr>
            <p:ph type="sldNum" sz="quarter" idx="12"/>
          </p:nvPr>
        </p:nvSpPr>
        <p:spPr/>
        <p:txBody>
          <a:bodyPr/>
          <a:lstStyle/>
          <a:p>
            <a:pPr>
              <a:defRPr/>
            </a:pPr>
            <a:fld id="{650186DF-3DCE-4318-8030-356931D4FA47}" type="slidenum">
              <a:rPr lang="en-US"/>
              <a:pPr>
                <a:defRPr/>
              </a:pPr>
              <a:t>44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1BE7B1A8-A0E2-402C-A351-625C1ED624F1}"/>
              </a:ext>
            </a:extLst>
          </p:cNvPr>
          <p:cNvSpPr>
            <a:spLocks noGrp="1" noChangeArrowheads="1"/>
          </p:cNvSpPr>
          <p:nvPr>
            <p:ph type="title"/>
          </p:nvPr>
        </p:nvSpPr>
        <p:spPr/>
        <p:txBody>
          <a:bodyPr/>
          <a:lstStyle/>
          <a:p>
            <a:pPr>
              <a:defRPr/>
            </a:pPr>
            <a:r>
              <a:rPr lang="en-US" sz="2800">
                <a:cs typeface="+mj-cs"/>
              </a:rPr>
              <a:t>Continuous Attributes: Computing Gini Index</a:t>
            </a:r>
          </a:p>
        </p:txBody>
      </p:sp>
      <p:sp>
        <p:nvSpPr>
          <p:cNvPr id="37891" name="Rectangle 5">
            <a:extLst>
              <a:ext uri="{FF2B5EF4-FFF2-40B4-BE49-F238E27FC236}">
                <a16:creationId xmlns:a16="http://schemas.microsoft.com/office/drawing/2014/main" id="{21FB1561-9BA1-4015-A1DF-73E892C3E1A3}"/>
              </a:ext>
            </a:extLst>
          </p:cNvPr>
          <p:cNvSpPr>
            <a:spLocks noGrp="1" noChangeArrowheads="1"/>
          </p:cNvSpPr>
          <p:nvPr>
            <p:ph type="body" sz="half" idx="1"/>
          </p:nvPr>
        </p:nvSpPr>
        <p:spPr>
          <a:xfrm>
            <a:off x="411163" y="1143000"/>
            <a:ext cx="4999037" cy="5181600"/>
          </a:xfrm>
        </p:spPr>
        <p:txBody>
          <a:bodyPr/>
          <a:lstStyle/>
          <a:p>
            <a:pPr>
              <a:lnSpc>
                <a:spcPct val="90000"/>
              </a:lnSpc>
              <a:buFont typeface="Monotype Sorts" charset="0"/>
              <a:buChar char="l"/>
              <a:defRPr/>
            </a:pPr>
            <a:r>
              <a:rPr lang="en-US" sz="2000">
                <a:cs typeface="+mn-cs"/>
              </a:rPr>
              <a:t>Use Binary Decisions based on one value</a:t>
            </a:r>
          </a:p>
          <a:p>
            <a:pPr>
              <a:lnSpc>
                <a:spcPct val="90000"/>
              </a:lnSpc>
              <a:buFont typeface="Monotype Sorts" charset="0"/>
              <a:buChar char="l"/>
              <a:defRPr/>
            </a:pPr>
            <a:r>
              <a:rPr lang="en-US" sz="2000">
                <a:cs typeface="+mn-cs"/>
              </a:rPr>
              <a:t>Several Choices for the splitting value</a:t>
            </a:r>
          </a:p>
          <a:p>
            <a:pPr lvl="1">
              <a:lnSpc>
                <a:spcPct val="90000"/>
              </a:lnSpc>
              <a:buFont typeface="Arial" charset="0"/>
              <a:buChar char="–"/>
              <a:defRPr/>
            </a:pPr>
            <a:r>
              <a:rPr lang="en-US" sz="2000"/>
              <a:t>Number of possible splitting values </a:t>
            </a:r>
            <a:br>
              <a:rPr lang="en-US" sz="2000"/>
            </a:br>
            <a:r>
              <a:rPr lang="en-US" sz="2000"/>
              <a:t>= Number of distinct values</a:t>
            </a:r>
          </a:p>
          <a:p>
            <a:pPr>
              <a:lnSpc>
                <a:spcPct val="90000"/>
              </a:lnSpc>
              <a:buFont typeface="Monotype Sorts" charset="0"/>
              <a:buChar char="l"/>
              <a:defRPr/>
            </a:pPr>
            <a:r>
              <a:rPr lang="en-US" sz="2000">
                <a:cs typeface="+mn-cs"/>
              </a:rPr>
              <a:t>Each splitting value has a count matrix associated with it</a:t>
            </a:r>
          </a:p>
          <a:p>
            <a:pPr lvl="1">
              <a:lnSpc>
                <a:spcPct val="90000"/>
              </a:lnSpc>
              <a:buFont typeface="Arial" charset="0"/>
              <a:buChar char="–"/>
              <a:defRPr/>
            </a:pPr>
            <a:r>
              <a:rPr lang="en-US" sz="2000"/>
              <a:t>Class counts in each of the partitions, A ≤ v and A </a:t>
            </a:r>
            <a:r>
              <a:rPr lang="en-US" sz="2000">
                <a:sym typeface="Symbol" charset="0"/>
              </a:rPr>
              <a:t>&gt;</a:t>
            </a:r>
            <a:r>
              <a:rPr lang="en-US" sz="2000"/>
              <a:t> v</a:t>
            </a:r>
          </a:p>
          <a:p>
            <a:pPr>
              <a:lnSpc>
                <a:spcPct val="90000"/>
              </a:lnSpc>
              <a:buFont typeface="Monotype Sorts" charset="0"/>
              <a:buChar char="l"/>
              <a:defRPr/>
            </a:pPr>
            <a:r>
              <a:rPr lang="en-US" sz="2000">
                <a:cs typeface="+mn-cs"/>
              </a:rPr>
              <a:t>Simple method to choose best v</a:t>
            </a:r>
          </a:p>
          <a:p>
            <a:pPr lvl="1">
              <a:lnSpc>
                <a:spcPct val="90000"/>
              </a:lnSpc>
              <a:buFont typeface="Arial" charset="0"/>
              <a:buChar char="–"/>
              <a:defRPr/>
            </a:pPr>
            <a:r>
              <a:rPr lang="en-US" sz="2000"/>
              <a:t>For each v, scan the database to gather count matrix and compute its Gini index</a:t>
            </a:r>
          </a:p>
          <a:p>
            <a:pPr lvl="1">
              <a:lnSpc>
                <a:spcPct val="90000"/>
              </a:lnSpc>
              <a:buFont typeface="Arial" charset="0"/>
              <a:buChar char="–"/>
              <a:defRPr/>
            </a:pPr>
            <a:r>
              <a:rPr lang="en-US" sz="2000"/>
              <a:t>Computationally Inefficient! Repetition of work.</a:t>
            </a:r>
          </a:p>
        </p:txBody>
      </p:sp>
      <p:graphicFrame>
        <p:nvGraphicFramePr>
          <p:cNvPr id="44035" name="Object 6">
            <a:extLst>
              <a:ext uri="{FF2B5EF4-FFF2-40B4-BE49-F238E27FC236}">
                <a16:creationId xmlns:a16="http://schemas.microsoft.com/office/drawing/2014/main" id="{93F0BCF7-30AD-4DA1-B400-93EB09653113}"/>
              </a:ext>
            </a:extLst>
          </p:cNvPr>
          <p:cNvGraphicFramePr>
            <a:graphicFrameLocks noGrp="1" noChangeAspect="1"/>
          </p:cNvGraphicFramePr>
          <p:nvPr>
            <p:ph sz="quarter" idx="2"/>
          </p:nvPr>
        </p:nvGraphicFramePr>
        <p:xfrm>
          <a:off x="5608638" y="1152525"/>
          <a:ext cx="3311525" cy="3371850"/>
        </p:xfrm>
        <a:graphic>
          <a:graphicData uri="http://schemas.openxmlformats.org/presentationml/2006/ole">
            <mc:AlternateContent xmlns:mc="http://schemas.openxmlformats.org/markup-compatibility/2006">
              <mc:Choice xmlns:v="urn:schemas-microsoft-com:vml" Requires="v">
                <p:oleObj name="Document" r:id="rId3" imgW="5676900" imgH="5778500" progId="Word.Document.8">
                  <p:embed/>
                </p:oleObj>
              </mc:Choice>
              <mc:Fallback>
                <p:oleObj name="Document" r:id="rId3" imgW="5676900" imgH="5778500" progId="Word.Document.8">
                  <p:embed/>
                  <p:pic>
                    <p:nvPicPr>
                      <p:cNvPr id="44035" name="Object 6">
                        <a:extLst>
                          <a:ext uri="{FF2B5EF4-FFF2-40B4-BE49-F238E27FC236}">
                            <a16:creationId xmlns:a16="http://schemas.microsoft.com/office/drawing/2014/main" id="{93F0BCF7-30AD-4DA1-B400-93EB096531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608638" y="1152525"/>
                        <a:ext cx="3311525"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Table 1">
            <a:extLst>
              <a:ext uri="{FF2B5EF4-FFF2-40B4-BE49-F238E27FC236}">
                <a16:creationId xmlns:a16="http://schemas.microsoft.com/office/drawing/2014/main" id="{7DDD9AB6-0A13-4417-AD27-18B84A842D2B}"/>
              </a:ext>
            </a:extLst>
          </p:cNvPr>
          <p:cNvGraphicFramePr>
            <a:graphicFrameLocks noGrp="1"/>
          </p:cNvGraphicFramePr>
          <p:nvPr/>
        </p:nvGraphicFramePr>
        <p:xfrm>
          <a:off x="5181600" y="5097463"/>
          <a:ext cx="2743200" cy="1114425"/>
        </p:xfrm>
        <a:graphic>
          <a:graphicData uri="http://schemas.openxmlformats.org/drawingml/2006/table">
            <a:tbl>
              <a:tblPr/>
              <a:tblGrid>
                <a:gridCol w="1538288">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tblGrid>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marT="45733" marB="45733" horzOverflow="overflow">
                    <a:lnL>
                      <a:noFill/>
                    </a:lnL>
                    <a:lnR>
                      <a:noFill/>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&gt;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Yes</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No</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Oval 6">
            <a:extLst>
              <a:ext uri="{FF2B5EF4-FFF2-40B4-BE49-F238E27FC236}">
                <a16:creationId xmlns:a16="http://schemas.microsoft.com/office/drawing/2014/main" id="{B3733C11-39D7-4387-8275-416A36B10EF0}"/>
              </a:ext>
            </a:extLst>
          </p:cNvPr>
          <p:cNvSpPr>
            <a:spLocks noChangeArrowheads="1"/>
          </p:cNvSpPr>
          <p:nvPr/>
        </p:nvSpPr>
        <p:spPr bwMode="auto">
          <a:xfrm>
            <a:off x="6629400" y="5868988"/>
            <a:ext cx="762000" cy="303212"/>
          </a:xfrm>
          <a:prstGeom prst="ellipse">
            <a:avLst/>
          </a:prstGeom>
          <a:solidFill>
            <a:srgbClr val="FFFF00">
              <a:alpha val="4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 name="TextBox 11">
            <a:extLst>
              <a:ext uri="{FF2B5EF4-FFF2-40B4-BE49-F238E27FC236}">
                <a16:creationId xmlns:a16="http://schemas.microsoft.com/office/drawing/2014/main" id="{5A2679E9-4903-40EE-90EF-32767CAFA918}"/>
              </a:ext>
            </a:extLst>
          </p:cNvPr>
          <p:cNvSpPr txBox="1">
            <a:spLocks noChangeArrowheads="1"/>
          </p:cNvSpPr>
          <p:nvPr/>
        </p:nvSpPr>
        <p:spPr bwMode="auto">
          <a:xfrm>
            <a:off x="6553200" y="4495800"/>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Annual Income ?</a:t>
            </a:r>
          </a:p>
        </p:txBody>
      </p:sp>
      <p:cxnSp>
        <p:nvCxnSpPr>
          <p:cNvPr id="5" name="Straight Arrow Connector 4">
            <a:extLst>
              <a:ext uri="{FF2B5EF4-FFF2-40B4-BE49-F238E27FC236}">
                <a16:creationId xmlns:a16="http://schemas.microsoft.com/office/drawing/2014/main" id="{5D41A5C6-3D0E-4864-93BD-9CA07EA0D6F8}"/>
              </a:ext>
            </a:extLst>
          </p:cNvPr>
          <p:cNvCxnSpPr>
            <a:cxnSpLocks noChangeShapeType="1"/>
          </p:cNvCxnSpPr>
          <p:nvPr/>
        </p:nvCxnSpPr>
        <p:spPr bwMode="auto">
          <a:xfrm flipH="1">
            <a:off x="7086600" y="4800600"/>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FE16756A-0D76-4FC5-B51A-8DA9C9178A9D}"/>
              </a:ext>
            </a:extLst>
          </p:cNvPr>
          <p:cNvCxnSpPr>
            <a:cxnSpLocks noChangeShapeType="1"/>
          </p:cNvCxnSpPr>
          <p:nvPr/>
        </p:nvCxnSpPr>
        <p:spPr bwMode="auto">
          <a:xfrm>
            <a:off x="7391400" y="4800600"/>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D656BB94-9942-4E31-8473-7B74476D90AF}"/>
              </a:ext>
            </a:extLst>
          </p:cNvPr>
          <p:cNvSpPr>
            <a:spLocks noChangeArrowheads="1"/>
          </p:cNvSpPr>
          <p:nvPr/>
        </p:nvSpPr>
        <p:spPr bwMode="auto">
          <a:xfrm>
            <a:off x="7399338" y="2214563"/>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9" name="Rectangle 18">
            <a:extLst>
              <a:ext uri="{FF2B5EF4-FFF2-40B4-BE49-F238E27FC236}">
                <a16:creationId xmlns:a16="http://schemas.microsoft.com/office/drawing/2014/main" id="{9B8702BF-672D-420E-8D70-DA1363C6C6B1}"/>
              </a:ext>
            </a:extLst>
          </p:cNvPr>
          <p:cNvSpPr>
            <a:spLocks noChangeArrowheads="1"/>
          </p:cNvSpPr>
          <p:nvPr/>
        </p:nvSpPr>
        <p:spPr bwMode="auto">
          <a:xfrm>
            <a:off x="7402513" y="3048000"/>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0" name="Rectangle 19">
            <a:extLst>
              <a:ext uri="{FF2B5EF4-FFF2-40B4-BE49-F238E27FC236}">
                <a16:creationId xmlns:a16="http://schemas.microsoft.com/office/drawing/2014/main" id="{9EA8674D-B0EE-4C65-972E-27C244A0F983}"/>
              </a:ext>
            </a:extLst>
          </p:cNvPr>
          <p:cNvSpPr>
            <a:spLocks noChangeArrowheads="1"/>
          </p:cNvSpPr>
          <p:nvPr/>
        </p:nvSpPr>
        <p:spPr bwMode="auto">
          <a:xfrm>
            <a:off x="7429500" y="3894138"/>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1" name="Oval 20">
            <a:extLst>
              <a:ext uri="{FF2B5EF4-FFF2-40B4-BE49-F238E27FC236}">
                <a16:creationId xmlns:a16="http://schemas.microsoft.com/office/drawing/2014/main" id="{653FAD8C-F2E9-4362-972F-02100278FD6F}"/>
              </a:ext>
            </a:extLst>
          </p:cNvPr>
          <p:cNvSpPr>
            <a:spLocks noChangeArrowheads="1"/>
          </p:cNvSpPr>
          <p:nvPr/>
        </p:nvSpPr>
        <p:spPr bwMode="auto">
          <a:xfrm>
            <a:off x="7239000" y="5502275"/>
            <a:ext cx="762000" cy="303213"/>
          </a:xfrm>
          <a:prstGeom prst="ellipse">
            <a:avLst/>
          </a:prstGeom>
          <a:solidFill>
            <a:schemeClr val="accent2">
              <a:lumMod val="60000"/>
              <a:lumOff val="40000"/>
              <a:alpha val="41000"/>
            </a:schemeClr>
          </a:solidFill>
          <a:ln w="12700">
            <a:solidFill>
              <a:schemeClr val="tx1"/>
            </a:solidFill>
            <a:round/>
            <a:headEnd/>
            <a:tailEnd/>
          </a:ln>
        </p:spPr>
        <p:txBody>
          <a:bodyPr/>
          <a:lstStyle>
            <a:lvl1pPr>
              <a:defRPr sz="1400" b="1">
                <a:solidFill>
                  <a:schemeClr val="tx1"/>
                </a:solidFill>
                <a:latin typeface="Arial" panose="020B0604020202020204" pitchFamily="34" charset="0"/>
                <a:ea typeface="ＭＳ Ｐゴシック" pitchFamily="-84" charset="-128"/>
              </a:defRPr>
            </a:lvl1pPr>
            <a:lvl2pPr marL="742950" indent="-285750">
              <a:defRPr sz="1400" b="1">
                <a:solidFill>
                  <a:schemeClr val="tx1"/>
                </a:solidFill>
                <a:latin typeface="Arial" panose="020B0604020202020204" pitchFamily="34" charset="0"/>
                <a:ea typeface="ＭＳ Ｐゴシック" pitchFamily="-84" charset="-128"/>
              </a:defRPr>
            </a:lvl2pPr>
            <a:lvl3pPr marL="1143000" indent="-228600">
              <a:defRPr sz="1400" b="1">
                <a:solidFill>
                  <a:schemeClr val="tx1"/>
                </a:solidFill>
                <a:latin typeface="Arial" panose="020B0604020202020204" pitchFamily="34" charset="0"/>
                <a:ea typeface="ＭＳ Ｐゴシック" pitchFamily="-84" charset="-128"/>
              </a:defRPr>
            </a:lvl3pPr>
            <a:lvl4pPr marL="1600200" indent="-228600">
              <a:defRPr sz="1400" b="1">
                <a:solidFill>
                  <a:schemeClr val="tx1"/>
                </a:solidFill>
                <a:latin typeface="Arial" panose="020B0604020202020204" pitchFamily="34" charset="0"/>
                <a:ea typeface="ＭＳ Ｐゴシック" pitchFamily="-84" charset="-128"/>
              </a:defRPr>
            </a:lvl4pPr>
            <a:lvl5pPr marL="2057400" indent="-228600">
              <a:defRPr sz="1400" b="1">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9pPr>
          </a:lstStyle>
          <a:p>
            <a:pPr>
              <a:defRPr/>
            </a:pPr>
            <a:endParaRPr lang="en-US" altLang="en-US"/>
          </a:p>
        </p:txBody>
      </p:sp>
      <p:sp>
        <p:nvSpPr>
          <p:cNvPr id="22" name="Rectangle 21">
            <a:extLst>
              <a:ext uri="{FF2B5EF4-FFF2-40B4-BE49-F238E27FC236}">
                <a16:creationId xmlns:a16="http://schemas.microsoft.com/office/drawing/2014/main" id="{A1AFA0B5-9BC6-4D42-A159-BD30C4559CC4}"/>
              </a:ext>
            </a:extLst>
          </p:cNvPr>
          <p:cNvSpPr/>
          <p:nvPr/>
        </p:nvSpPr>
        <p:spPr bwMode="auto">
          <a:xfrm>
            <a:off x="7448550" y="4170363"/>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3" name="Rectangle 22">
            <a:extLst>
              <a:ext uri="{FF2B5EF4-FFF2-40B4-BE49-F238E27FC236}">
                <a16:creationId xmlns:a16="http://schemas.microsoft.com/office/drawing/2014/main" id="{FCDC9519-11BC-40ED-B7BB-AB3C860B090D}"/>
              </a:ext>
            </a:extLst>
          </p:cNvPr>
          <p:cNvSpPr/>
          <p:nvPr/>
        </p:nvSpPr>
        <p:spPr bwMode="auto">
          <a:xfrm>
            <a:off x="7427913" y="3602038"/>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4" name="Rectangle 23">
            <a:extLst>
              <a:ext uri="{FF2B5EF4-FFF2-40B4-BE49-F238E27FC236}">
                <a16:creationId xmlns:a16="http://schemas.microsoft.com/office/drawing/2014/main" id="{1AF14836-9F83-4052-9C61-5777DF3C9FF1}"/>
              </a:ext>
            </a:extLst>
          </p:cNvPr>
          <p:cNvSpPr/>
          <p:nvPr/>
        </p:nvSpPr>
        <p:spPr bwMode="auto">
          <a:xfrm>
            <a:off x="7405688" y="2770188"/>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3" name="Date Placeholder 2">
            <a:extLst>
              <a:ext uri="{FF2B5EF4-FFF2-40B4-BE49-F238E27FC236}">
                <a16:creationId xmlns:a16="http://schemas.microsoft.com/office/drawing/2014/main" id="{F7403FE7-3FDE-4E79-A43F-D262DD59F89F}"/>
              </a:ext>
            </a:extLst>
          </p:cNvPr>
          <p:cNvSpPr>
            <a:spLocks noGrp="1"/>
          </p:cNvSpPr>
          <p:nvPr>
            <p:ph type="dt" sz="quarter" idx="10"/>
          </p:nvPr>
        </p:nvSpPr>
        <p:spPr/>
        <p:txBody>
          <a:bodyPr/>
          <a:lstStyle/>
          <a:p>
            <a:pPr>
              <a:defRPr/>
            </a:pPr>
            <a:r>
              <a:rPr lang="en-US"/>
              <a:t>2/1/2021</a:t>
            </a:r>
          </a:p>
        </p:txBody>
      </p:sp>
      <p:sp>
        <p:nvSpPr>
          <p:cNvPr id="4" name="Footer Placeholder 3">
            <a:extLst>
              <a:ext uri="{FF2B5EF4-FFF2-40B4-BE49-F238E27FC236}">
                <a16:creationId xmlns:a16="http://schemas.microsoft.com/office/drawing/2014/main" id="{2145D970-98A1-46BD-B515-7DC31392D72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36FAB02-8844-46A3-9E96-2524A4602D85}"/>
              </a:ext>
            </a:extLst>
          </p:cNvPr>
          <p:cNvSpPr>
            <a:spLocks noGrp="1"/>
          </p:cNvSpPr>
          <p:nvPr>
            <p:ph type="sldNum" sz="quarter" idx="12"/>
          </p:nvPr>
        </p:nvSpPr>
        <p:spPr/>
        <p:txBody>
          <a:bodyPr/>
          <a:lstStyle/>
          <a:p>
            <a:pPr>
              <a:defRPr/>
            </a:pPr>
            <a:fld id="{985550F7-DE17-4B9E-B3E5-C1A623AA0BCE}" type="slidenum">
              <a:rPr lang="en-US"/>
              <a:pPr>
                <a:defRPr/>
              </a:pPr>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19" grpId="0" animBg="1"/>
      <p:bldP spid="20" grpId="0" animBg="1"/>
      <p:bldP spid="21" grpId="0" animBg="1"/>
      <p:bldP spid="22" grpId="0" animBg="1"/>
      <p:bldP spid="23" grpId="0" animBg="1"/>
      <p:bldP spid="2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1" name="Object 4">
            <a:extLst>
              <a:ext uri="{FF2B5EF4-FFF2-40B4-BE49-F238E27FC236}">
                <a16:creationId xmlns:a16="http://schemas.microsoft.com/office/drawing/2014/main" id="{69C639D9-0297-4872-849D-4C6DE43D8AE6}"/>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46081" name="Object 4">
                        <a:extLst>
                          <a:ext uri="{FF2B5EF4-FFF2-40B4-BE49-F238E27FC236}">
                            <a16:creationId xmlns:a16="http://schemas.microsoft.com/office/drawing/2014/main" id="{69C639D9-0297-4872-849D-4C6DE43D8A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D026142B-1A58-4FF5-8012-D920DF8B026C}"/>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908C4C39-763A-4AFC-AF13-8B31CFA31778}"/>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6084" name="Line 5">
            <a:extLst>
              <a:ext uri="{FF2B5EF4-FFF2-40B4-BE49-F238E27FC236}">
                <a16:creationId xmlns:a16="http://schemas.microsoft.com/office/drawing/2014/main" id="{74F0F7A6-CA20-46E4-9FA3-9C9073469260}"/>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3" name="Line 8">
            <a:extLst>
              <a:ext uri="{FF2B5EF4-FFF2-40B4-BE49-F238E27FC236}">
                <a16:creationId xmlns:a16="http://schemas.microsoft.com/office/drawing/2014/main" id="{31DCD320-99B3-459A-8773-3169ADB2EECA}"/>
              </a:ext>
            </a:extLst>
          </p:cNvPr>
          <p:cNvSpPr>
            <a:spLocks noChangeShapeType="1"/>
          </p:cNvSpPr>
          <p:nvPr/>
        </p:nvSpPr>
        <p:spPr bwMode="auto">
          <a:xfrm>
            <a:off x="1676400" y="-270074"/>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6" name="Text Box 9">
            <a:extLst>
              <a:ext uri="{FF2B5EF4-FFF2-40B4-BE49-F238E27FC236}">
                <a16:creationId xmlns:a16="http://schemas.microsoft.com/office/drawing/2014/main" id="{1C645363-47E7-42B9-AB7F-8A1C01FABD7A}"/>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6087" name="Rectangle 1">
            <a:extLst>
              <a:ext uri="{FF2B5EF4-FFF2-40B4-BE49-F238E27FC236}">
                <a16:creationId xmlns:a16="http://schemas.microsoft.com/office/drawing/2014/main" id="{FBF88ACA-0443-4746-B3A2-42F4D15D3056}"/>
              </a:ext>
            </a:extLst>
          </p:cNvPr>
          <p:cNvSpPr>
            <a:spLocks noChangeArrowheads="1"/>
          </p:cNvSpPr>
          <p:nvPr/>
        </p:nvSpPr>
        <p:spPr bwMode="auto">
          <a:xfrm>
            <a:off x="3810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472C68EE-4BA6-4F83-8A3F-BAC6B4FC7E57}"/>
              </a:ext>
            </a:extLst>
          </p:cNvPr>
          <p:cNvSpPr/>
          <p:nvPr/>
        </p:nvSpPr>
        <p:spPr bwMode="auto">
          <a:xfrm>
            <a:off x="76200" y="4330700"/>
            <a:ext cx="8763000" cy="18415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35D38612-2564-4265-AE71-6CB3C8E96D29}"/>
              </a:ext>
            </a:extLst>
          </p:cNvPr>
          <p:cNvSpPr>
            <a:spLocks noGrp="1"/>
          </p:cNvSpPr>
          <p:nvPr>
            <p:ph type="dt" sz="quarter" idx="10"/>
          </p:nvPr>
        </p:nvSpPr>
        <p:spPr/>
        <p:txBody>
          <a:bodyPr/>
          <a:lstStyle/>
          <a:p>
            <a:pPr>
              <a:defRPr/>
            </a:pPr>
            <a:r>
              <a:rPr lang="en-US"/>
              <a:t>2/1/2021</a:t>
            </a:r>
          </a:p>
        </p:txBody>
      </p:sp>
      <p:sp>
        <p:nvSpPr>
          <p:cNvPr id="4" name="Footer Placeholder 3">
            <a:extLst>
              <a:ext uri="{FF2B5EF4-FFF2-40B4-BE49-F238E27FC236}">
                <a16:creationId xmlns:a16="http://schemas.microsoft.com/office/drawing/2014/main" id="{8135660F-7400-45CC-BCA8-7CE4B9BF3C3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C1475FB0-B6B6-431D-8BB6-A69923431CAD}"/>
              </a:ext>
            </a:extLst>
          </p:cNvPr>
          <p:cNvSpPr>
            <a:spLocks noGrp="1"/>
          </p:cNvSpPr>
          <p:nvPr>
            <p:ph type="sldNum" sz="quarter" idx="12"/>
          </p:nvPr>
        </p:nvSpPr>
        <p:spPr/>
        <p:txBody>
          <a:bodyPr/>
          <a:lstStyle/>
          <a:p>
            <a:pPr>
              <a:defRPr/>
            </a:pPr>
            <a:fld id="{5CE75C25-30F7-4D83-8216-643D1301EECA}" type="slidenum">
              <a:rPr lang="en-US"/>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5" name="Object 4">
            <a:extLst>
              <a:ext uri="{FF2B5EF4-FFF2-40B4-BE49-F238E27FC236}">
                <a16:creationId xmlns:a16="http://schemas.microsoft.com/office/drawing/2014/main" id="{BA17193C-0E97-491B-BB5B-F87ABC2E92D3}"/>
              </a:ext>
            </a:extLst>
          </p:cNvPr>
          <p:cNvGraphicFramePr>
            <a:graphicFrameLocks noChangeAspect="1"/>
          </p:cNvGraphicFramePr>
          <p:nvPr>
            <p:extLst>
              <p:ext uri="{D42A27DB-BD31-4B8C-83A1-F6EECF244321}">
                <p14:modId xmlns:p14="http://schemas.microsoft.com/office/powerpoint/2010/main" val="213353693"/>
              </p:ext>
            </p:extLst>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47105" name="Object 4">
                        <a:extLst>
                          <a:ext uri="{FF2B5EF4-FFF2-40B4-BE49-F238E27FC236}">
                            <a16:creationId xmlns:a16="http://schemas.microsoft.com/office/drawing/2014/main" id="{BA17193C-0E97-491B-BB5B-F87ABC2E9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ED9188B9-FB8D-4507-B08F-A835779E3B6A}"/>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37C5DB5B-E6AB-4EDB-B4FE-3B565FFCA08E}"/>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7108" name="Line 5">
            <a:extLst>
              <a:ext uri="{FF2B5EF4-FFF2-40B4-BE49-F238E27FC236}">
                <a16:creationId xmlns:a16="http://schemas.microsoft.com/office/drawing/2014/main" id="{757F8EED-B4C1-452F-9DCC-568CD9255730}"/>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109" name="Group 6">
            <a:extLst>
              <a:ext uri="{FF2B5EF4-FFF2-40B4-BE49-F238E27FC236}">
                <a16:creationId xmlns:a16="http://schemas.microsoft.com/office/drawing/2014/main" id="{133FA305-5C0D-49E6-B9F8-725684CCA441}"/>
              </a:ext>
            </a:extLst>
          </p:cNvPr>
          <p:cNvGrpSpPr>
            <a:grpSpLocks/>
          </p:cNvGrpSpPr>
          <p:nvPr/>
        </p:nvGrpSpPr>
        <p:grpSpPr bwMode="auto">
          <a:xfrm>
            <a:off x="76200" y="4222750"/>
            <a:ext cx="1905000" cy="336550"/>
            <a:chOff x="144" y="2832"/>
            <a:chExt cx="1200" cy="212"/>
          </a:xfrm>
        </p:grpSpPr>
        <p:sp>
          <p:nvSpPr>
            <p:cNvPr id="47115" name="Text Box 7">
              <a:extLst>
                <a:ext uri="{FF2B5EF4-FFF2-40B4-BE49-F238E27FC236}">
                  <a16:creationId xmlns:a16="http://schemas.microsoft.com/office/drawing/2014/main" id="{B042C220-FE66-4B1F-9E76-64FCA27A59BB}"/>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7116" name="Line 8">
              <a:extLst>
                <a:ext uri="{FF2B5EF4-FFF2-40B4-BE49-F238E27FC236}">
                  <a16:creationId xmlns:a16="http://schemas.microsoft.com/office/drawing/2014/main" id="{4AC70A99-1A3D-461C-97CC-6FF96138083C}"/>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7110" name="Text Box 9">
            <a:extLst>
              <a:ext uri="{FF2B5EF4-FFF2-40B4-BE49-F238E27FC236}">
                <a16:creationId xmlns:a16="http://schemas.microsoft.com/office/drawing/2014/main" id="{6AD76383-798D-41F8-8402-73BD039691BD}"/>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3" name="Rectangle 2">
            <a:extLst>
              <a:ext uri="{FF2B5EF4-FFF2-40B4-BE49-F238E27FC236}">
                <a16:creationId xmlns:a16="http://schemas.microsoft.com/office/drawing/2014/main" id="{F97A19D9-F17A-4637-813D-0B6AD2681E5D}"/>
              </a:ext>
            </a:extLst>
          </p:cNvPr>
          <p:cNvSpPr/>
          <p:nvPr/>
        </p:nvSpPr>
        <p:spPr bwMode="auto">
          <a:xfrm>
            <a:off x="88900" y="4821238"/>
            <a:ext cx="8763000" cy="13874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9B7024CD-78BD-4597-AA93-14F782BAF70E}"/>
              </a:ext>
            </a:extLst>
          </p:cNvPr>
          <p:cNvSpPr>
            <a:spLocks noGrp="1"/>
          </p:cNvSpPr>
          <p:nvPr>
            <p:ph type="dt" sz="quarter" idx="10"/>
          </p:nvPr>
        </p:nvSpPr>
        <p:spPr/>
        <p:txBody>
          <a:bodyPr/>
          <a:lstStyle/>
          <a:p>
            <a:pPr>
              <a:defRPr/>
            </a:pPr>
            <a:r>
              <a:rPr lang="en-US"/>
              <a:t>2/1/2021</a:t>
            </a:r>
          </a:p>
        </p:txBody>
      </p:sp>
      <p:sp>
        <p:nvSpPr>
          <p:cNvPr id="4" name="Footer Placeholder 3">
            <a:extLst>
              <a:ext uri="{FF2B5EF4-FFF2-40B4-BE49-F238E27FC236}">
                <a16:creationId xmlns:a16="http://schemas.microsoft.com/office/drawing/2014/main" id="{8A3050E8-BA7F-4007-91D6-6E05EBEB4A9C}"/>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69C3FC50-7C46-47F2-A91E-E4B88166E766}"/>
              </a:ext>
            </a:extLst>
          </p:cNvPr>
          <p:cNvSpPr>
            <a:spLocks noGrp="1"/>
          </p:cNvSpPr>
          <p:nvPr>
            <p:ph type="sldNum" sz="quarter" idx="12"/>
          </p:nvPr>
        </p:nvSpPr>
        <p:spPr/>
        <p:txBody>
          <a:bodyPr/>
          <a:lstStyle/>
          <a:p>
            <a:pPr>
              <a:defRPr/>
            </a:pPr>
            <a:fld id="{6831389A-83FD-46DA-A36A-55DF4198D2A2}" type="slidenum">
              <a:rPr lang="en-US"/>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ct 4">
            <a:extLst>
              <a:ext uri="{FF2B5EF4-FFF2-40B4-BE49-F238E27FC236}">
                <a16:creationId xmlns:a16="http://schemas.microsoft.com/office/drawing/2014/main" id="{84DE6308-6C23-411E-AE50-40EA2955D398}"/>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48129" name="Object 4">
                        <a:extLst>
                          <a:ext uri="{FF2B5EF4-FFF2-40B4-BE49-F238E27FC236}">
                            <a16:creationId xmlns:a16="http://schemas.microsoft.com/office/drawing/2014/main" id="{84DE6308-6C23-411E-AE50-40EA2955D3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6D8647AB-1100-41CE-A357-E4DACAD8DED7}"/>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6F051C52-AF9D-4D45-B969-6AB23A63D701}"/>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8132" name="Line 5">
            <a:extLst>
              <a:ext uri="{FF2B5EF4-FFF2-40B4-BE49-F238E27FC236}">
                <a16:creationId xmlns:a16="http://schemas.microsoft.com/office/drawing/2014/main" id="{6CD1AC30-F24B-4A5C-8519-CB819E9A2BBF}"/>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8133" name="Group 6">
            <a:extLst>
              <a:ext uri="{FF2B5EF4-FFF2-40B4-BE49-F238E27FC236}">
                <a16:creationId xmlns:a16="http://schemas.microsoft.com/office/drawing/2014/main" id="{C464FC9F-9540-4CF6-9D01-F768C9DCF2BA}"/>
              </a:ext>
            </a:extLst>
          </p:cNvPr>
          <p:cNvGrpSpPr>
            <a:grpSpLocks/>
          </p:cNvGrpSpPr>
          <p:nvPr/>
        </p:nvGrpSpPr>
        <p:grpSpPr bwMode="auto">
          <a:xfrm>
            <a:off x="76200" y="4222750"/>
            <a:ext cx="1905000" cy="336550"/>
            <a:chOff x="144" y="2832"/>
            <a:chExt cx="1200" cy="212"/>
          </a:xfrm>
        </p:grpSpPr>
        <p:sp>
          <p:nvSpPr>
            <p:cNvPr id="48142" name="Text Box 7">
              <a:extLst>
                <a:ext uri="{FF2B5EF4-FFF2-40B4-BE49-F238E27FC236}">
                  <a16:creationId xmlns:a16="http://schemas.microsoft.com/office/drawing/2014/main" id="{3BABE279-00CB-4852-B1B9-2D0327876323}"/>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8143" name="Line 8">
              <a:extLst>
                <a:ext uri="{FF2B5EF4-FFF2-40B4-BE49-F238E27FC236}">
                  <a16:creationId xmlns:a16="http://schemas.microsoft.com/office/drawing/2014/main" id="{0B5A6E65-7B98-40B2-B9AD-C2FDABF235AB}"/>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8134" name="Text Box 9">
            <a:extLst>
              <a:ext uri="{FF2B5EF4-FFF2-40B4-BE49-F238E27FC236}">
                <a16:creationId xmlns:a16="http://schemas.microsoft.com/office/drawing/2014/main" id="{C50E5DF1-98E8-4A40-9930-B01B97B158F4}"/>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8135" name="Rectangle 1">
            <a:extLst>
              <a:ext uri="{FF2B5EF4-FFF2-40B4-BE49-F238E27FC236}">
                <a16:creationId xmlns:a16="http://schemas.microsoft.com/office/drawing/2014/main" id="{455EFC76-CA8A-46B3-BB12-96F6058CD958}"/>
              </a:ext>
            </a:extLst>
          </p:cNvPr>
          <p:cNvSpPr>
            <a:spLocks noChangeArrowheads="1"/>
          </p:cNvSpPr>
          <p:nvPr/>
        </p:nvSpPr>
        <p:spPr bwMode="auto">
          <a:xfrm>
            <a:off x="3810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F2C39BC0-BEBD-4D2B-A084-E45DD0EDBE30}"/>
              </a:ext>
            </a:extLst>
          </p:cNvPr>
          <p:cNvSpPr/>
          <p:nvPr/>
        </p:nvSpPr>
        <p:spPr bwMode="auto">
          <a:xfrm>
            <a:off x="2057400" y="4821238"/>
            <a:ext cx="1752600" cy="1350962"/>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2" name="Rectangle 11">
            <a:extLst>
              <a:ext uri="{FF2B5EF4-FFF2-40B4-BE49-F238E27FC236}">
                <a16:creationId xmlns:a16="http://schemas.microsoft.com/office/drawing/2014/main" id="{31AD929C-1A20-4747-8A7A-8C8324633E4B}"/>
              </a:ext>
            </a:extLst>
          </p:cNvPr>
          <p:cNvSpPr/>
          <p:nvPr/>
        </p:nvSpPr>
        <p:spPr bwMode="auto">
          <a:xfrm>
            <a:off x="4419600" y="4856163"/>
            <a:ext cx="4267200" cy="13493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cxnSp>
        <p:nvCxnSpPr>
          <p:cNvPr id="48138" name="Straight Arrow Connector 13">
            <a:extLst>
              <a:ext uri="{FF2B5EF4-FFF2-40B4-BE49-F238E27FC236}">
                <a16:creationId xmlns:a16="http://schemas.microsoft.com/office/drawing/2014/main" id="{34C96217-A87E-4279-89D1-6E37A2374EAF}"/>
              </a:ext>
            </a:extLst>
          </p:cNvPr>
          <p:cNvCxnSpPr>
            <a:cxnSpLocks noChangeShapeType="1"/>
          </p:cNvCxnSpPr>
          <p:nvPr/>
        </p:nvCxnSpPr>
        <p:spPr bwMode="auto">
          <a:xfrm>
            <a:off x="40386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Date Placeholder 1">
            <a:extLst>
              <a:ext uri="{FF2B5EF4-FFF2-40B4-BE49-F238E27FC236}">
                <a16:creationId xmlns:a16="http://schemas.microsoft.com/office/drawing/2014/main" id="{F02531DF-2A8B-4708-B891-92737D7707F1}"/>
              </a:ext>
            </a:extLst>
          </p:cNvPr>
          <p:cNvSpPr>
            <a:spLocks noGrp="1"/>
          </p:cNvSpPr>
          <p:nvPr>
            <p:ph type="dt" sz="quarter" idx="10"/>
          </p:nvPr>
        </p:nvSpPr>
        <p:spPr/>
        <p:txBody>
          <a:bodyPr/>
          <a:lstStyle/>
          <a:p>
            <a:pPr>
              <a:defRPr/>
            </a:pPr>
            <a:r>
              <a:rPr lang="en-US"/>
              <a:t>2/1/2021</a:t>
            </a:r>
          </a:p>
        </p:txBody>
      </p:sp>
      <p:sp>
        <p:nvSpPr>
          <p:cNvPr id="4" name="Footer Placeholder 3">
            <a:extLst>
              <a:ext uri="{FF2B5EF4-FFF2-40B4-BE49-F238E27FC236}">
                <a16:creationId xmlns:a16="http://schemas.microsoft.com/office/drawing/2014/main" id="{3681FCA7-765C-40AB-B596-3259D8E7082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399D4504-D115-43F1-8794-484FB8F46561}"/>
              </a:ext>
            </a:extLst>
          </p:cNvPr>
          <p:cNvSpPr>
            <a:spLocks noGrp="1"/>
          </p:cNvSpPr>
          <p:nvPr>
            <p:ph type="sldNum" sz="quarter" idx="12"/>
          </p:nvPr>
        </p:nvSpPr>
        <p:spPr/>
        <p:txBody>
          <a:bodyPr/>
          <a:lstStyle/>
          <a:p>
            <a:pPr>
              <a:defRPr/>
            </a:pPr>
            <a:fld id="{54D98951-D407-43F1-821A-21E573B23752}" type="slidenum">
              <a:rPr lang="en-US"/>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3" name="Object 4">
            <a:extLst>
              <a:ext uri="{FF2B5EF4-FFF2-40B4-BE49-F238E27FC236}">
                <a16:creationId xmlns:a16="http://schemas.microsoft.com/office/drawing/2014/main" id="{05D6A344-EA6E-42B5-A59B-420D3D911770}"/>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49153" name="Object 4">
                        <a:extLst>
                          <a:ext uri="{FF2B5EF4-FFF2-40B4-BE49-F238E27FC236}">
                            <a16:creationId xmlns:a16="http://schemas.microsoft.com/office/drawing/2014/main" id="{05D6A344-EA6E-42B5-A59B-420D3D911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A868C089-CF76-474A-BCBF-DCCDF8E58223}"/>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5BC11248-511C-4177-97BF-0624238299D4}"/>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9156" name="Line 5">
            <a:extLst>
              <a:ext uri="{FF2B5EF4-FFF2-40B4-BE49-F238E27FC236}">
                <a16:creationId xmlns:a16="http://schemas.microsoft.com/office/drawing/2014/main" id="{C7834F66-BA57-4706-9E5B-0C7DF4A63F4B}"/>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9157" name="Group 6">
            <a:extLst>
              <a:ext uri="{FF2B5EF4-FFF2-40B4-BE49-F238E27FC236}">
                <a16:creationId xmlns:a16="http://schemas.microsoft.com/office/drawing/2014/main" id="{8B1404C8-26DD-46CA-AD6E-C907C920EA33}"/>
              </a:ext>
            </a:extLst>
          </p:cNvPr>
          <p:cNvGrpSpPr>
            <a:grpSpLocks/>
          </p:cNvGrpSpPr>
          <p:nvPr/>
        </p:nvGrpSpPr>
        <p:grpSpPr bwMode="auto">
          <a:xfrm>
            <a:off x="76200" y="4222750"/>
            <a:ext cx="1905000" cy="336550"/>
            <a:chOff x="144" y="2832"/>
            <a:chExt cx="1200" cy="212"/>
          </a:xfrm>
        </p:grpSpPr>
        <p:sp>
          <p:nvSpPr>
            <p:cNvPr id="49167" name="Text Box 7">
              <a:extLst>
                <a:ext uri="{FF2B5EF4-FFF2-40B4-BE49-F238E27FC236}">
                  <a16:creationId xmlns:a16="http://schemas.microsoft.com/office/drawing/2014/main" id="{59E18D7C-7354-4DE7-9E3A-CC14A1298387}"/>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9168" name="Line 8">
              <a:extLst>
                <a:ext uri="{FF2B5EF4-FFF2-40B4-BE49-F238E27FC236}">
                  <a16:creationId xmlns:a16="http://schemas.microsoft.com/office/drawing/2014/main" id="{7D004139-43BA-46F7-9904-E23614054282}"/>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9158" name="Text Box 9">
            <a:extLst>
              <a:ext uri="{FF2B5EF4-FFF2-40B4-BE49-F238E27FC236}">
                <a16:creationId xmlns:a16="http://schemas.microsoft.com/office/drawing/2014/main" id="{B2A3CD4F-A728-4668-90E1-2469ACDE8ED7}"/>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9159" name="Rectangle 1">
            <a:extLst>
              <a:ext uri="{FF2B5EF4-FFF2-40B4-BE49-F238E27FC236}">
                <a16:creationId xmlns:a16="http://schemas.microsoft.com/office/drawing/2014/main" id="{8E3AACD9-5EDA-41E0-937C-18486161CBAD}"/>
              </a:ext>
            </a:extLst>
          </p:cNvPr>
          <p:cNvSpPr>
            <a:spLocks noChangeArrowheads="1"/>
          </p:cNvSpPr>
          <p:nvPr/>
        </p:nvSpPr>
        <p:spPr bwMode="auto">
          <a:xfrm>
            <a:off x="43688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8303F877-E96E-45FC-B794-7C324287A89A}"/>
              </a:ext>
            </a:extLst>
          </p:cNvPr>
          <p:cNvSpPr/>
          <p:nvPr/>
        </p:nvSpPr>
        <p:spPr bwMode="auto">
          <a:xfrm>
            <a:off x="2057400" y="4821238"/>
            <a:ext cx="1739900" cy="1350962"/>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2" name="Rectangle 11">
            <a:extLst>
              <a:ext uri="{FF2B5EF4-FFF2-40B4-BE49-F238E27FC236}">
                <a16:creationId xmlns:a16="http://schemas.microsoft.com/office/drawing/2014/main" id="{C5978912-33C3-4522-9862-0FBDE5299222}"/>
              </a:ext>
            </a:extLst>
          </p:cNvPr>
          <p:cNvSpPr/>
          <p:nvPr/>
        </p:nvSpPr>
        <p:spPr bwMode="auto">
          <a:xfrm>
            <a:off x="4992688" y="4899025"/>
            <a:ext cx="3694112" cy="13493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49162" name="Oval 12">
            <a:extLst>
              <a:ext uri="{FF2B5EF4-FFF2-40B4-BE49-F238E27FC236}">
                <a16:creationId xmlns:a16="http://schemas.microsoft.com/office/drawing/2014/main" id="{524AC7B4-A92A-4868-856D-41B402A12BE7}"/>
              </a:ext>
            </a:extLst>
          </p:cNvPr>
          <p:cNvSpPr>
            <a:spLocks noChangeArrowheads="1"/>
          </p:cNvSpPr>
          <p:nvPr/>
        </p:nvSpPr>
        <p:spPr bwMode="auto">
          <a:xfrm>
            <a:off x="3911600" y="4038600"/>
            <a:ext cx="762000" cy="303213"/>
          </a:xfrm>
          <a:prstGeom prst="ellipse">
            <a:avLst/>
          </a:prstGeom>
          <a:solidFill>
            <a:srgbClr val="FFFF00">
              <a:alpha val="6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cxnSp>
        <p:nvCxnSpPr>
          <p:cNvPr id="49163" name="Straight Arrow Connector 14">
            <a:extLst>
              <a:ext uri="{FF2B5EF4-FFF2-40B4-BE49-F238E27FC236}">
                <a16:creationId xmlns:a16="http://schemas.microsoft.com/office/drawing/2014/main" id="{F09443E7-D0EF-4969-A61F-713EB03093F0}"/>
              </a:ext>
            </a:extLst>
          </p:cNvPr>
          <p:cNvCxnSpPr>
            <a:cxnSpLocks noChangeShapeType="1"/>
          </p:cNvCxnSpPr>
          <p:nvPr/>
        </p:nvCxnSpPr>
        <p:spPr bwMode="auto">
          <a:xfrm>
            <a:off x="46482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Date Placeholder 1">
            <a:extLst>
              <a:ext uri="{FF2B5EF4-FFF2-40B4-BE49-F238E27FC236}">
                <a16:creationId xmlns:a16="http://schemas.microsoft.com/office/drawing/2014/main" id="{4DB870E9-25E1-40FC-B85B-D2A2772A760D}"/>
              </a:ext>
            </a:extLst>
          </p:cNvPr>
          <p:cNvSpPr>
            <a:spLocks noGrp="1"/>
          </p:cNvSpPr>
          <p:nvPr>
            <p:ph type="dt" sz="quarter" idx="10"/>
          </p:nvPr>
        </p:nvSpPr>
        <p:spPr/>
        <p:txBody>
          <a:bodyPr/>
          <a:lstStyle/>
          <a:p>
            <a:pPr>
              <a:defRPr/>
            </a:pPr>
            <a:r>
              <a:rPr lang="en-US"/>
              <a:t>2/1/2021</a:t>
            </a:r>
          </a:p>
        </p:txBody>
      </p:sp>
      <p:sp>
        <p:nvSpPr>
          <p:cNvPr id="4" name="Footer Placeholder 3">
            <a:extLst>
              <a:ext uri="{FF2B5EF4-FFF2-40B4-BE49-F238E27FC236}">
                <a16:creationId xmlns:a16="http://schemas.microsoft.com/office/drawing/2014/main" id="{7555F5BD-9EA6-4190-AE58-E18698CEDF6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A2E8FD06-F5E0-459E-93E2-58AF50BB9577}"/>
              </a:ext>
            </a:extLst>
          </p:cNvPr>
          <p:cNvSpPr>
            <a:spLocks noGrp="1"/>
          </p:cNvSpPr>
          <p:nvPr>
            <p:ph type="sldNum" sz="quarter" idx="12"/>
          </p:nvPr>
        </p:nvSpPr>
        <p:spPr/>
        <p:txBody>
          <a:bodyPr/>
          <a:lstStyle/>
          <a:p>
            <a:pPr>
              <a:defRPr/>
            </a:pPr>
            <a:fld id="{009B1AAA-9C7F-4D2A-A525-12F7D075D017}" type="slidenum">
              <a:rPr lang="en-US"/>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31FE5F76-0189-4571-9D7B-DC99E81702B2}"/>
              </a:ext>
            </a:extLst>
          </p:cNvPr>
          <p:cNvSpPr>
            <a:spLocks noGrp="1" noChangeArrowheads="1"/>
          </p:cNvSpPr>
          <p:nvPr>
            <p:ph type="title"/>
          </p:nvPr>
        </p:nvSpPr>
        <p:spPr/>
        <p:txBody>
          <a:bodyPr/>
          <a:lstStyle/>
          <a:p>
            <a:pPr>
              <a:defRPr/>
            </a:pPr>
            <a:r>
              <a:rPr lang="en-US">
                <a:cs typeface="+mj-cs"/>
              </a:rPr>
              <a:t>Classification Techniques</a:t>
            </a:r>
          </a:p>
        </p:txBody>
      </p:sp>
      <p:sp>
        <p:nvSpPr>
          <p:cNvPr id="10242" name="Rectangle 5">
            <a:extLst>
              <a:ext uri="{FF2B5EF4-FFF2-40B4-BE49-F238E27FC236}">
                <a16:creationId xmlns:a16="http://schemas.microsoft.com/office/drawing/2014/main" id="{CD4B3303-47A0-4367-91DB-339D26A43A37}"/>
              </a:ext>
            </a:extLst>
          </p:cNvPr>
          <p:cNvSpPr>
            <a:spLocks noGrp="1" noChangeArrowheads="1"/>
          </p:cNvSpPr>
          <p:nvPr>
            <p:ph type="body" idx="1"/>
          </p:nvPr>
        </p:nvSpPr>
        <p:spPr/>
        <p:txBody>
          <a:bodyPr/>
          <a:lstStyle/>
          <a:p>
            <a:pPr>
              <a:lnSpc>
                <a:spcPct val="90000"/>
              </a:lnSpc>
            </a:pPr>
            <a:r>
              <a:rPr lang="en-US" altLang="en-US">
                <a:ea typeface="ＭＳ Ｐゴシック" panose="020B0600070205080204" pitchFamily="34" charset="-128"/>
              </a:rPr>
              <a:t>Base Classifiers</a:t>
            </a:r>
          </a:p>
          <a:p>
            <a:pPr lvl="1">
              <a:lnSpc>
                <a:spcPct val="90000"/>
              </a:lnSpc>
            </a:pPr>
            <a:r>
              <a:rPr lang="en-US" altLang="en-US" sz="2400">
                <a:ea typeface="ＭＳ Ｐゴシック" panose="020B0600070205080204" pitchFamily="34" charset="-128"/>
              </a:rPr>
              <a:t>Decision Tree based Methods</a:t>
            </a:r>
          </a:p>
          <a:p>
            <a:pPr lvl="1">
              <a:lnSpc>
                <a:spcPct val="90000"/>
              </a:lnSpc>
            </a:pPr>
            <a:r>
              <a:rPr lang="en-US" altLang="en-US" sz="2400">
                <a:ea typeface="ＭＳ Ｐゴシック" panose="020B0600070205080204" pitchFamily="34" charset="-128"/>
              </a:rPr>
              <a:t>Rule-based Methods</a:t>
            </a:r>
          </a:p>
          <a:p>
            <a:pPr lvl="1">
              <a:lnSpc>
                <a:spcPct val="90000"/>
              </a:lnSpc>
            </a:pPr>
            <a:r>
              <a:rPr lang="en-US" altLang="en-US" sz="2400">
                <a:ea typeface="ＭＳ Ｐゴシック" panose="020B0600070205080204" pitchFamily="34" charset="-128"/>
              </a:rPr>
              <a:t>Nearest-neighbor</a:t>
            </a:r>
          </a:p>
          <a:p>
            <a:pPr lvl="1">
              <a:lnSpc>
                <a:spcPct val="90000"/>
              </a:lnSpc>
            </a:pPr>
            <a:r>
              <a:rPr lang="en-US" altLang="en-US" sz="2400">
                <a:ea typeface="ＭＳ Ｐゴシック" panose="020B0600070205080204" pitchFamily="34" charset="-128"/>
              </a:rPr>
              <a:t>Naïve Bayes and Bayesian Belief Networks</a:t>
            </a:r>
          </a:p>
          <a:p>
            <a:pPr lvl="1">
              <a:lnSpc>
                <a:spcPct val="90000"/>
              </a:lnSpc>
            </a:pPr>
            <a:r>
              <a:rPr lang="en-US" altLang="en-US" sz="2400">
                <a:ea typeface="ＭＳ Ｐゴシック" panose="020B0600070205080204" pitchFamily="34" charset="-128"/>
              </a:rPr>
              <a:t>Support Vector Machines</a:t>
            </a:r>
          </a:p>
          <a:p>
            <a:pPr lvl="1">
              <a:lnSpc>
                <a:spcPct val="90000"/>
              </a:lnSpc>
            </a:pPr>
            <a:r>
              <a:rPr lang="en-US" altLang="en-US" sz="2400">
                <a:ea typeface="ＭＳ Ｐゴシック" panose="020B0600070205080204" pitchFamily="34" charset="-128"/>
              </a:rPr>
              <a:t>Neural Networks, Deep Neural Nets</a:t>
            </a:r>
          </a:p>
          <a:p>
            <a:pPr lvl="1">
              <a:lnSpc>
                <a:spcPct val="90000"/>
              </a:lnSpc>
            </a:pPr>
            <a:endParaRPr lang="en-US" altLang="en-US">
              <a:ea typeface="ＭＳ Ｐゴシック" panose="020B0600070205080204" pitchFamily="34" charset="-128"/>
            </a:endParaRPr>
          </a:p>
          <a:p>
            <a:pPr>
              <a:lnSpc>
                <a:spcPct val="90000"/>
              </a:lnSpc>
            </a:pPr>
            <a:r>
              <a:rPr lang="en-US" altLang="en-US">
                <a:ea typeface="ＭＳ Ｐゴシック" panose="020B0600070205080204" pitchFamily="34" charset="-128"/>
              </a:rPr>
              <a:t>Ensemble Classifiers</a:t>
            </a:r>
          </a:p>
          <a:p>
            <a:pPr lvl="1">
              <a:lnSpc>
                <a:spcPct val="90000"/>
              </a:lnSpc>
            </a:pPr>
            <a:r>
              <a:rPr lang="en-US" altLang="en-US" sz="2400">
                <a:ea typeface="ＭＳ Ｐゴシック" panose="020B0600070205080204" pitchFamily="34" charset="-128"/>
              </a:rPr>
              <a:t>Boosting, Bagging, Random Forests</a:t>
            </a:r>
          </a:p>
        </p:txBody>
      </p:sp>
      <p:sp>
        <p:nvSpPr>
          <p:cNvPr id="2" name="Date Placeholder 1">
            <a:extLst>
              <a:ext uri="{FF2B5EF4-FFF2-40B4-BE49-F238E27FC236}">
                <a16:creationId xmlns:a16="http://schemas.microsoft.com/office/drawing/2014/main" id="{358BF689-0405-4689-8AA8-F20C2608797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7276BBBF-2958-40EF-A85A-062680F269B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EF2A6AB2-31A3-4DB3-940B-BE07E3D231AC}"/>
              </a:ext>
            </a:extLst>
          </p:cNvPr>
          <p:cNvSpPr>
            <a:spLocks noGrp="1"/>
          </p:cNvSpPr>
          <p:nvPr>
            <p:ph type="sldNum" sz="quarter" idx="12"/>
          </p:nvPr>
        </p:nvSpPr>
        <p:spPr/>
        <p:txBody>
          <a:bodyPr/>
          <a:lstStyle/>
          <a:p>
            <a:pPr>
              <a:defRPr/>
            </a:pPr>
            <a:fld id="{058A5596-71A0-4179-8254-834A517C85E5}"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7" name="Object 4">
            <a:extLst>
              <a:ext uri="{FF2B5EF4-FFF2-40B4-BE49-F238E27FC236}">
                <a16:creationId xmlns:a16="http://schemas.microsoft.com/office/drawing/2014/main" id="{8EED2B0D-5D3E-4A16-9418-A34C3669131A}"/>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50177" name="Object 4">
                        <a:extLst>
                          <a:ext uri="{FF2B5EF4-FFF2-40B4-BE49-F238E27FC236}">
                            <a16:creationId xmlns:a16="http://schemas.microsoft.com/office/drawing/2014/main" id="{8EED2B0D-5D3E-4A16-9418-A34C36691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33249CD2-764E-4DF0-8EFB-E091B16D028C}"/>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3D9477EE-43E8-4CFF-90E2-FA82E7A623FE}"/>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50180" name="Line 5">
            <a:extLst>
              <a:ext uri="{FF2B5EF4-FFF2-40B4-BE49-F238E27FC236}">
                <a16:creationId xmlns:a16="http://schemas.microsoft.com/office/drawing/2014/main" id="{806B87B3-3C86-4D60-BFED-7EDB6BAB3EE5}"/>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181" name="Group 6">
            <a:extLst>
              <a:ext uri="{FF2B5EF4-FFF2-40B4-BE49-F238E27FC236}">
                <a16:creationId xmlns:a16="http://schemas.microsoft.com/office/drawing/2014/main" id="{150793B5-D1A7-4328-9DA8-189E9FA14519}"/>
              </a:ext>
            </a:extLst>
          </p:cNvPr>
          <p:cNvGrpSpPr>
            <a:grpSpLocks/>
          </p:cNvGrpSpPr>
          <p:nvPr/>
        </p:nvGrpSpPr>
        <p:grpSpPr bwMode="auto">
          <a:xfrm>
            <a:off x="76200" y="4222750"/>
            <a:ext cx="1905000" cy="336550"/>
            <a:chOff x="144" y="2832"/>
            <a:chExt cx="1200" cy="212"/>
          </a:xfrm>
        </p:grpSpPr>
        <p:sp>
          <p:nvSpPr>
            <p:cNvPr id="50186" name="Text Box 7">
              <a:extLst>
                <a:ext uri="{FF2B5EF4-FFF2-40B4-BE49-F238E27FC236}">
                  <a16:creationId xmlns:a16="http://schemas.microsoft.com/office/drawing/2014/main" id="{E5347AE4-7684-404F-A832-5C64A6AEE992}"/>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50187" name="Line 8">
              <a:extLst>
                <a:ext uri="{FF2B5EF4-FFF2-40B4-BE49-F238E27FC236}">
                  <a16:creationId xmlns:a16="http://schemas.microsoft.com/office/drawing/2014/main" id="{D593CBA5-8B4F-4699-B575-4B51A539CA23}"/>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0182" name="Text Box 9">
            <a:extLst>
              <a:ext uri="{FF2B5EF4-FFF2-40B4-BE49-F238E27FC236}">
                <a16:creationId xmlns:a16="http://schemas.microsoft.com/office/drawing/2014/main" id="{C63DAE15-874E-4759-B822-24E0E4FC2C69}"/>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2" name="Date Placeholder 1">
            <a:extLst>
              <a:ext uri="{FF2B5EF4-FFF2-40B4-BE49-F238E27FC236}">
                <a16:creationId xmlns:a16="http://schemas.microsoft.com/office/drawing/2014/main" id="{530A49B9-DC36-4F58-B202-6FF0437A6B1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8CD57260-5341-4B0D-B69F-1277B57E8E8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7B60E165-E35D-4E5B-B7AC-B8CBEC8DD79C}"/>
              </a:ext>
            </a:extLst>
          </p:cNvPr>
          <p:cNvSpPr>
            <a:spLocks noGrp="1"/>
          </p:cNvSpPr>
          <p:nvPr>
            <p:ph type="sldNum" sz="quarter" idx="12"/>
          </p:nvPr>
        </p:nvSpPr>
        <p:spPr/>
        <p:txBody>
          <a:bodyPr/>
          <a:lstStyle/>
          <a:p>
            <a:pPr>
              <a:defRPr/>
            </a:pPr>
            <a:fld id="{B1F20258-E45F-4E65-A1C7-7C0B85C920E7}" type="slidenum">
              <a:rPr lang="en-US"/>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726ED09-ADDF-476D-8780-C37FBA5D1621}"/>
              </a:ext>
            </a:extLst>
          </p:cNvPr>
          <p:cNvSpPr>
            <a:spLocks noGrp="1" noChangeArrowheads="1"/>
          </p:cNvSpPr>
          <p:nvPr>
            <p:ph type="title"/>
          </p:nvPr>
        </p:nvSpPr>
        <p:spPr/>
        <p:txBody>
          <a:bodyPr/>
          <a:lstStyle/>
          <a:p>
            <a:pPr>
              <a:defRPr/>
            </a:pPr>
            <a:r>
              <a:rPr lang="en-US" sz="2800">
                <a:cs typeface="+mj-cs"/>
              </a:rPr>
              <a:t>Measure of Impurity: Entropy</a:t>
            </a:r>
            <a:endParaRPr lang="en-US">
              <a:cs typeface="+mj-cs"/>
            </a:endParaRP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AB2C2B6F-910C-479E-BDA6-BC8AE1D85599}"/>
                  </a:ext>
                </a:extLst>
              </p:cNvPr>
              <p:cNvSpPr>
                <a:spLocks noGrp="1" noChangeArrowheads="1"/>
              </p:cNvSpPr>
              <p:nvPr>
                <p:ph type="body" idx="1"/>
              </p:nvPr>
            </p:nvSpPr>
            <p:spPr>
              <a:xfrm>
                <a:off x="152400" y="1143000"/>
                <a:ext cx="8763000" cy="5181600"/>
              </a:xfrm>
            </p:spPr>
            <p:txBody>
              <a:bodyPr>
                <a:normAutofit lnSpcReduction="10000"/>
              </a:bodyPr>
              <a:lstStyle/>
              <a:p>
                <a:pPr marL="342900" indent="-342900">
                  <a:lnSpc>
                    <a:spcPct val="90000"/>
                  </a:lnSpc>
                  <a:buFont typeface="Monotype Sorts" charset="0"/>
                  <a:buChar char="l"/>
                  <a:defRPr/>
                </a:pPr>
                <a:r>
                  <a:rPr lang="en-US" sz="2400">
                    <a:cs typeface="+mn-cs"/>
                  </a:rPr>
                  <a:t>Entropy at a given node </a:t>
                </a:r>
                <a14:m>
                  <m:oMath xmlns:m="http://schemas.openxmlformats.org/officeDocument/2006/math">
                    <m:r>
                      <a:rPr lang="en-US" sz="2400" i="1">
                        <a:latin typeface="Cambria Math" panose="02040503050406030204" pitchFamily="18" charset="0"/>
                      </a:rPr>
                      <m:t>𝒕</m:t>
                    </m:r>
                    <m:r>
                      <a:rPr lang="en-US" sz="2400" i="1">
                        <a:latin typeface="Cambria Math" panose="02040503050406030204" pitchFamily="18" charset="0"/>
                      </a:rPr>
                      <m:t> </m:t>
                    </m:r>
                  </m:oMath>
                </a14:m>
                <a:endParaRPr lang="en-US" sz="2400">
                  <a:cs typeface="+mn-cs"/>
                </a:endParaRPr>
              </a:p>
              <a:p>
                <a:pPr marL="742950" lvl="1" indent="-285750">
                  <a:lnSpc>
                    <a:spcPct val="90000"/>
                  </a:lnSpc>
                  <a:buFont typeface="Arial" charset="0"/>
                  <a:buChar char="–"/>
                  <a:defRPr/>
                </a:pPr>
                <a:endParaRPr lang="en-US"/>
              </a:p>
              <a:p>
                <a:pPr lvl="4">
                  <a:lnSpc>
                    <a:spcPct val="90000"/>
                  </a:lnSpc>
                  <a:defRPr/>
                </a:pPr>
                <a:endParaRPr lang="en-US">
                  <a:latin typeface="Times New Roman" charset="0"/>
                </a:endParaRPr>
              </a:p>
              <a:p>
                <a:pPr lvl="4">
                  <a:lnSpc>
                    <a:spcPct val="90000"/>
                  </a:lnSpc>
                  <a:defRPr/>
                </a:pPr>
                <a:endParaRPr lang="en-US">
                  <a:latin typeface="Times New Roman" charset="0"/>
                </a:endParaRPr>
              </a:p>
              <a:p>
                <a:pPr marL="342900" indent="-342900">
                  <a:buFont typeface="Monotype Sorts" charset="0"/>
                  <a:buNone/>
                  <a:defRPr/>
                </a:pPr>
                <a:r>
                  <a:rPr lang="en-US" sz="2400"/>
                  <a:t>	</a:t>
                </a:r>
                <a:r>
                  <a:rPr lang="en-US" sz="200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a:t> at node </a:t>
                </a:r>
                <a14:m>
                  <m:oMath xmlns:m="http://schemas.openxmlformats.org/officeDocument/2006/math">
                    <m:r>
                      <a:rPr lang="en-US" sz="2000" i="1">
                        <a:latin typeface="Cambria Math" panose="02040503050406030204" pitchFamily="18" charset="0"/>
                      </a:rPr>
                      <m:t>𝒕</m:t>
                    </m:r>
                  </m:oMath>
                </a14:m>
                <a:r>
                  <a:rPr lang="en-US" sz="2000"/>
                  <a:t>, and </a:t>
                </a:r>
                <a14:m>
                  <m:oMath xmlns:m="http://schemas.openxmlformats.org/officeDocument/2006/math">
                    <m:r>
                      <a:rPr lang="en-US" sz="2000" i="1">
                        <a:latin typeface="Cambria Math" panose="02040503050406030204" pitchFamily="18" charset="0"/>
                      </a:rPr>
                      <m:t>𝒄</m:t>
                    </m:r>
                  </m:oMath>
                </a14:m>
                <a:r>
                  <a:rPr lang="en-US" sz="2000"/>
                  <a:t> is the total number of classes </a:t>
                </a:r>
              </a:p>
              <a:p>
                <a:pPr marL="342900" indent="-342900">
                  <a:buFont typeface="Monotype Sorts" charset="0"/>
                  <a:buNone/>
                  <a:defRPr/>
                </a:pPr>
                <a:endParaRPr lang="en-US" sz="2400">
                  <a:latin typeface="Times New Roman" charset="0"/>
                </a:endParaRPr>
              </a:p>
              <a:p>
                <a:pPr marL="1204913" lvl="2" indent="-347663">
                  <a:lnSpc>
                    <a:spcPct val="90000"/>
                  </a:lnSpc>
                  <a:buFont typeface="Wingdings" charset="0"/>
                  <a:buChar char="u"/>
                  <a:defRPr/>
                </a:pPr>
                <a:r>
                  <a:rPr lang="en-US" sz="2200"/>
                  <a:t>Maximum of </a:t>
                </a: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log</m:t>
                        </m:r>
                      </m:e>
                      <m:sub>
                        <m:r>
                          <a:rPr lang="en-US" sz="2200" b="0" i="1" smtClean="0">
                            <a:latin typeface="Cambria Math" panose="02040503050406030204" pitchFamily="18" charset="0"/>
                          </a:rPr>
                          <m:t>2</m:t>
                        </m:r>
                      </m:sub>
                    </m:sSub>
                    <m:r>
                      <a:rPr lang="en-US" sz="2200" i="1">
                        <a:latin typeface="Cambria Math" panose="02040503050406030204" pitchFamily="18" charset="0"/>
                      </a:rPr>
                      <m:t>𝑐</m:t>
                    </m:r>
                  </m:oMath>
                </a14:m>
                <a:r>
                  <a:rPr lang="en-US" sz="2200"/>
                  <a:t> when records are equally distributed among all classes, implying the least beneficial situation for classification</a:t>
                </a:r>
              </a:p>
              <a:p>
                <a:pPr marL="1204913" lvl="2" indent="-347663">
                  <a:lnSpc>
                    <a:spcPct val="90000"/>
                  </a:lnSpc>
                  <a:buFont typeface="Wingdings" charset="0"/>
                  <a:buChar char="u"/>
                  <a:defRPr/>
                </a:pPr>
                <a:r>
                  <a:rPr lang="en-US" sz="2200"/>
                  <a:t>Minimum of 0 when all records belong to one class, implying most beneficial situation for classification</a:t>
                </a:r>
              </a:p>
              <a:p>
                <a:pPr marL="742950" lvl="1" indent="-285750">
                  <a:lnSpc>
                    <a:spcPct val="90000"/>
                  </a:lnSpc>
                  <a:buFont typeface="Arial" charset="0"/>
                  <a:buChar char="–"/>
                  <a:defRPr/>
                </a:pPr>
                <a:endParaRPr lang="en-US"/>
              </a:p>
              <a:p>
                <a:pPr marL="742950" lvl="1" indent="-285750">
                  <a:lnSpc>
                    <a:spcPct val="90000"/>
                  </a:lnSpc>
                  <a:buFont typeface="Arial" charset="0"/>
                  <a:buChar char="–"/>
                  <a:defRPr/>
                </a:pPr>
                <a:r>
                  <a:rPr lang="en-US" sz="2400"/>
                  <a:t>Entropy based computations are quite similar to the GINI index computations</a:t>
                </a:r>
              </a:p>
            </p:txBody>
          </p:sp>
        </mc:Choice>
        <mc:Fallback xmlns="">
          <p:sp>
            <p:nvSpPr>
              <p:cNvPr id="39939" name="Rectangle 3">
                <a:extLst>
                  <a:ext uri="{FF2B5EF4-FFF2-40B4-BE49-F238E27FC236}">
                    <a16:creationId xmlns:a16="http://schemas.microsoft.com/office/drawing/2014/main" id="{AB2C2B6F-910C-479E-BDA6-BC8AE1D85599}"/>
                  </a:ext>
                </a:extLst>
              </p:cNvPr>
              <p:cNvSpPr>
                <a:spLocks noGrp="1" noRot="1" noChangeAspect="1" noMove="1" noResize="1" noEditPoints="1" noAdjustHandles="1" noChangeArrowheads="1" noChangeShapeType="1" noTextEdit="1"/>
              </p:cNvSpPr>
              <p:nvPr>
                <p:ph type="body" idx="1"/>
              </p:nvPr>
            </p:nvSpPr>
            <p:spPr>
              <a:xfrm>
                <a:off x="152400" y="1143000"/>
                <a:ext cx="8763000" cy="5181600"/>
              </a:xfrm>
              <a:blipFill>
                <a:blip r:embed="rId2"/>
                <a:stretch>
                  <a:fillRect l="-626" t="-2353" r="-1182" b="-2118"/>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A74F72C1-8DB5-465A-9A64-7EE78D483EB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12A15321-786A-4187-BDEF-11C03ECF3F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BDE7B8A7-B7AA-467D-86BB-FD17E3314037}"/>
              </a:ext>
            </a:extLst>
          </p:cNvPr>
          <p:cNvSpPr>
            <a:spLocks noGrp="1"/>
          </p:cNvSpPr>
          <p:nvPr>
            <p:ph type="sldNum" sz="quarter" idx="12"/>
          </p:nvPr>
        </p:nvSpPr>
        <p:spPr/>
        <p:txBody>
          <a:bodyPr/>
          <a:lstStyle/>
          <a:p>
            <a:pPr>
              <a:defRPr/>
            </a:pPr>
            <a:fld id="{FA37C351-DC12-45EB-B15E-0B7E4E090EF9}" type="slidenum">
              <a:rPr lang="en-US"/>
              <a:pPr>
                <a:defRPr/>
              </a:pPr>
              <a:t>51</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9D6B64-16FF-42AA-85B8-5A2F2AB58B86}"/>
                  </a:ext>
                </a:extLst>
              </p:cNvPr>
              <p:cNvSpPr txBox="1"/>
              <p:nvPr/>
            </p:nvSpPr>
            <p:spPr>
              <a:xfrm>
                <a:off x="1447800" y="1524000"/>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a:p>
            </p:txBody>
          </p:sp>
        </mc:Choice>
        <mc:Fallback xmlns="">
          <p:sp>
            <p:nvSpPr>
              <p:cNvPr id="8" name="TextBox 7">
                <a:extLst>
                  <a:ext uri="{FF2B5EF4-FFF2-40B4-BE49-F238E27FC236}">
                    <a16:creationId xmlns:a16="http://schemas.microsoft.com/office/drawing/2014/main" id="{669D6B64-16FF-42AA-85B8-5A2F2AB58B86}"/>
                  </a:ext>
                </a:extLst>
              </p:cNvPr>
              <p:cNvSpPr txBox="1">
                <a:spLocks noRot="1" noChangeAspect="1" noMove="1" noResize="1" noEditPoints="1" noAdjustHandles="1" noChangeArrowheads="1" noChangeShapeType="1" noTextEdit="1"/>
              </p:cNvSpPr>
              <p:nvPr/>
            </p:nvSpPr>
            <p:spPr>
              <a:xfrm>
                <a:off x="1447800" y="1524000"/>
                <a:ext cx="4259243"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F7C2F9D-2C4C-4514-9ABF-3E8CBEF465F0}"/>
              </a:ext>
            </a:extLst>
          </p:cNvPr>
          <p:cNvSpPr>
            <a:spLocks noGrp="1" noChangeArrowheads="1"/>
          </p:cNvSpPr>
          <p:nvPr>
            <p:ph type="title"/>
          </p:nvPr>
        </p:nvSpPr>
        <p:spPr/>
        <p:txBody>
          <a:bodyPr/>
          <a:lstStyle/>
          <a:p>
            <a:pPr>
              <a:defRPr/>
            </a:pPr>
            <a:r>
              <a:rPr lang="en-US">
                <a:cs typeface="+mj-cs"/>
              </a:rPr>
              <a:t>Computing Entropy of a Single Node</a:t>
            </a:r>
          </a:p>
        </p:txBody>
      </p:sp>
      <p:graphicFrame>
        <p:nvGraphicFramePr>
          <p:cNvPr id="52226" name="Object 3">
            <a:extLst>
              <a:ext uri="{FF2B5EF4-FFF2-40B4-BE49-F238E27FC236}">
                <a16:creationId xmlns:a16="http://schemas.microsoft.com/office/drawing/2014/main" id="{BB637AB3-8F49-4E6B-9419-412DA3CCF027}"/>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52226" name="Object 3">
                        <a:extLst>
                          <a:ext uri="{FF2B5EF4-FFF2-40B4-BE49-F238E27FC236}">
                            <a16:creationId xmlns:a16="http://schemas.microsoft.com/office/drawing/2014/main" id="{BB637AB3-8F49-4E6B-9419-412DA3CCF0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7" name="Object 4">
            <a:extLst>
              <a:ext uri="{FF2B5EF4-FFF2-40B4-BE49-F238E27FC236}">
                <a16:creationId xmlns:a16="http://schemas.microsoft.com/office/drawing/2014/main" id="{D03C17F8-5A40-4FD9-B830-C156D7D1909D}"/>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52227" name="Object 4">
                        <a:extLst>
                          <a:ext uri="{FF2B5EF4-FFF2-40B4-BE49-F238E27FC236}">
                            <a16:creationId xmlns:a16="http://schemas.microsoft.com/office/drawing/2014/main" id="{D03C17F8-5A40-4FD9-B830-C156D7D190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8" name="Object 5">
            <a:extLst>
              <a:ext uri="{FF2B5EF4-FFF2-40B4-BE49-F238E27FC236}">
                <a16:creationId xmlns:a16="http://schemas.microsoft.com/office/drawing/2014/main" id="{9F26A34F-15A4-44EC-9E82-97915C9F4222}"/>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52228" name="Object 5">
                        <a:extLst>
                          <a:ext uri="{FF2B5EF4-FFF2-40B4-BE49-F238E27FC236}">
                            <a16:creationId xmlns:a16="http://schemas.microsoft.com/office/drawing/2014/main" id="{9F26A34F-15A4-44EC-9E82-97915C9F42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2229" name="Text Box 6">
            <a:extLst>
              <a:ext uri="{FF2B5EF4-FFF2-40B4-BE49-F238E27FC236}">
                <a16:creationId xmlns:a16="http://schemas.microsoft.com/office/drawing/2014/main" id="{8F06B79F-C069-4CD0-A9A4-901C4D3CEA3C}"/>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Entropy = – 0 log 0</a:t>
            </a:r>
            <a:r>
              <a:rPr lang="en-US" altLang="en-US" sz="2000" baseline="30000"/>
              <a:t> </a:t>
            </a:r>
            <a:r>
              <a:rPr lang="en-US" altLang="en-US" sz="2000"/>
              <a:t>– 1 log 1 = – 0 – 0 = 0 </a:t>
            </a:r>
          </a:p>
        </p:txBody>
      </p:sp>
      <p:sp>
        <p:nvSpPr>
          <p:cNvPr id="52230" name="Text Box 8">
            <a:extLst>
              <a:ext uri="{FF2B5EF4-FFF2-40B4-BE49-F238E27FC236}">
                <a16:creationId xmlns:a16="http://schemas.microsoft.com/office/drawing/2014/main" id="{69D354AD-3445-41CE-8F4F-812592CE7A8C}"/>
              </a:ext>
            </a:extLst>
          </p:cNvPr>
          <p:cNvSpPr txBox="1">
            <a:spLocks noChangeArrowheads="1"/>
          </p:cNvSpPr>
          <p:nvPr/>
        </p:nvSpPr>
        <p:spPr bwMode="auto">
          <a:xfrm>
            <a:off x="2971800" y="37338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Entropy = – (1/6) log</a:t>
            </a:r>
            <a:r>
              <a:rPr lang="en-US" altLang="en-US" sz="2000" baseline="-25000"/>
              <a:t>2</a:t>
            </a:r>
            <a:r>
              <a:rPr lang="en-US" altLang="en-US" sz="2000"/>
              <a:t> (1/6)</a:t>
            </a:r>
            <a:r>
              <a:rPr lang="en-US" altLang="en-US" sz="2000" baseline="30000"/>
              <a:t> </a:t>
            </a:r>
            <a:r>
              <a:rPr lang="en-US" altLang="en-US" sz="2000"/>
              <a:t>– (5/6) log</a:t>
            </a:r>
            <a:r>
              <a:rPr lang="en-US" altLang="en-US" sz="2000" baseline="-25000"/>
              <a:t>2</a:t>
            </a:r>
            <a:r>
              <a:rPr lang="en-US" altLang="en-US" sz="2000"/>
              <a:t> (1/6) = 0.65</a:t>
            </a:r>
          </a:p>
        </p:txBody>
      </p:sp>
      <p:sp>
        <p:nvSpPr>
          <p:cNvPr id="52231" name="Text Box 9">
            <a:extLst>
              <a:ext uri="{FF2B5EF4-FFF2-40B4-BE49-F238E27FC236}">
                <a16:creationId xmlns:a16="http://schemas.microsoft.com/office/drawing/2014/main" id="{E20961E2-4A1F-4D5A-B0C6-6EDFF2135AA6}"/>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Entropy = – (2/6) log</a:t>
            </a:r>
            <a:r>
              <a:rPr lang="en-US" altLang="en-US" sz="2000" baseline="-25000"/>
              <a:t>2</a:t>
            </a:r>
            <a:r>
              <a:rPr lang="en-US" altLang="en-US" sz="2000"/>
              <a:t> (2/6)</a:t>
            </a:r>
            <a:r>
              <a:rPr lang="en-US" altLang="en-US" sz="2000" baseline="30000"/>
              <a:t> </a:t>
            </a:r>
            <a:r>
              <a:rPr lang="en-US" altLang="en-US" sz="2000"/>
              <a:t>– (4/6) log</a:t>
            </a:r>
            <a:r>
              <a:rPr lang="en-US" altLang="en-US" sz="2000" baseline="-25000"/>
              <a:t>2</a:t>
            </a:r>
            <a:r>
              <a:rPr lang="en-US" altLang="en-US" sz="2000"/>
              <a:t> (4/6) = 0.92</a:t>
            </a:r>
          </a:p>
        </p:txBody>
      </p:sp>
      <p:sp>
        <p:nvSpPr>
          <p:cNvPr id="2" name="Date Placeholder 1">
            <a:extLst>
              <a:ext uri="{FF2B5EF4-FFF2-40B4-BE49-F238E27FC236}">
                <a16:creationId xmlns:a16="http://schemas.microsoft.com/office/drawing/2014/main" id="{CADB12BE-7C81-4EE5-B01E-8F6425C7F73C}"/>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0D5981B3-B9E5-4312-A3FF-56AA0D2D954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7B9FE711-EDA1-475B-88C2-CA170A96948B}"/>
              </a:ext>
            </a:extLst>
          </p:cNvPr>
          <p:cNvSpPr>
            <a:spLocks noGrp="1"/>
          </p:cNvSpPr>
          <p:nvPr>
            <p:ph type="sldNum" sz="quarter" idx="12"/>
          </p:nvPr>
        </p:nvSpPr>
        <p:spPr/>
        <p:txBody>
          <a:bodyPr/>
          <a:lstStyle/>
          <a:p>
            <a:pPr>
              <a:defRPr/>
            </a:pPr>
            <a:fld id="{AC6DE6C9-B616-47A1-8DF4-C856A4D0ED42}" type="slidenum">
              <a:rPr lang="en-US"/>
              <a:pPr>
                <a:defRPr/>
              </a:pPr>
              <a:t>52</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7281B-DF0D-407E-BB2E-ED769EB3DB36}"/>
                  </a:ext>
                </a:extLst>
              </p:cNvPr>
              <p:cNvSpPr txBox="1"/>
              <p:nvPr/>
            </p:nvSpPr>
            <p:spPr>
              <a:xfrm>
                <a:off x="1797910" y="111937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a:p>
            </p:txBody>
          </p:sp>
        </mc:Choice>
        <mc:Fallback xmlns="">
          <p:sp>
            <p:nvSpPr>
              <p:cNvPr id="13" name="TextBox 12">
                <a:extLst>
                  <a:ext uri="{FF2B5EF4-FFF2-40B4-BE49-F238E27FC236}">
                    <a16:creationId xmlns:a16="http://schemas.microsoft.com/office/drawing/2014/main" id="{2FC7281B-DF0D-407E-BB2E-ED769EB3DB36}"/>
                  </a:ext>
                </a:extLst>
              </p:cNvPr>
              <p:cNvSpPr txBox="1">
                <a:spLocks noRot="1" noChangeAspect="1" noMove="1" noResize="1" noEditPoints="1" noAdjustHandles="1" noChangeArrowheads="1" noChangeShapeType="1" noTextEdit="1"/>
              </p:cNvSpPr>
              <p:nvPr/>
            </p:nvSpPr>
            <p:spPr>
              <a:xfrm>
                <a:off x="1797910" y="1119376"/>
                <a:ext cx="4259243" cy="1037848"/>
              </a:xfrm>
              <a:prstGeom prst="rect">
                <a:avLst/>
              </a:prstGeom>
              <a:blipFill>
                <a:blip r:embed="rId8"/>
                <a:stretch>
                  <a:fillRect/>
                </a:stretch>
              </a:blipFill>
            </p:spPr>
            <p:txBody>
              <a:bodyPr/>
              <a:lstStyle/>
              <a:p>
                <a:r>
                  <a:rPr 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A1E003-1F58-4368-A5F0-15CBF9E8B5B0}"/>
              </a:ext>
            </a:extLst>
          </p:cNvPr>
          <p:cNvSpPr>
            <a:spLocks noGrp="1" noChangeArrowheads="1"/>
          </p:cNvSpPr>
          <p:nvPr>
            <p:ph type="title"/>
          </p:nvPr>
        </p:nvSpPr>
        <p:spPr/>
        <p:txBody>
          <a:bodyPr/>
          <a:lstStyle/>
          <a:p>
            <a:pPr>
              <a:defRPr/>
            </a:pPr>
            <a:r>
              <a:rPr lang="en-US" sz="2800">
                <a:cs typeface="+mj-cs"/>
              </a:rPr>
              <a:t>Computing Information Gain After Splitting</a:t>
            </a:r>
            <a:endParaRPr lang="en-US">
              <a:cs typeface="+mj-cs"/>
            </a:endParaRPr>
          </a:p>
        </p:txBody>
      </p:sp>
      <mc:AlternateContent xmlns:mc="http://schemas.openxmlformats.org/markup-compatibility/2006" xmlns:a14="http://schemas.microsoft.com/office/drawing/2010/main">
        <mc:Choice Requires="a14">
          <p:sp>
            <p:nvSpPr>
              <p:cNvPr id="41987" name="Rectangle 3">
                <a:extLst>
                  <a:ext uri="{FF2B5EF4-FFF2-40B4-BE49-F238E27FC236}">
                    <a16:creationId xmlns:a16="http://schemas.microsoft.com/office/drawing/2014/main" id="{5931C173-54DB-4586-961A-FD1AF78D82C9}"/>
                  </a:ext>
                </a:extLst>
              </p:cNvPr>
              <p:cNvSpPr>
                <a:spLocks noGrp="1" noChangeArrowheads="1"/>
              </p:cNvSpPr>
              <p:nvPr>
                <p:ph type="body" sz="half" idx="1"/>
              </p:nvPr>
            </p:nvSpPr>
            <p:spPr>
              <a:xfrm>
                <a:off x="381000" y="1143000"/>
                <a:ext cx="8382000" cy="4953000"/>
              </a:xfrm>
            </p:spPr>
            <p:txBody>
              <a:bodyPr>
                <a:normAutofit fontScale="92500" lnSpcReduction="10000"/>
              </a:bodyPr>
              <a:lstStyle/>
              <a:p>
                <a:pPr marL="342900" indent="-342900">
                  <a:buFont typeface="Monotype Sorts" charset="0"/>
                  <a:buChar char="l"/>
                  <a:defRPr/>
                </a:pPr>
                <a:r>
                  <a:rPr lang="en-US" sz="2400">
                    <a:cs typeface="+mn-cs"/>
                  </a:rPr>
                  <a:t>Information Gain: </a:t>
                </a:r>
              </a:p>
              <a:p>
                <a:pPr marL="742950" lvl="1" indent="-285750">
                  <a:buFont typeface="Arial" charset="0"/>
                  <a:buChar char="–"/>
                  <a:defRPr/>
                </a:pPr>
                <a:endParaRPr lang="en-US" sz="2400"/>
              </a:p>
              <a:p>
                <a:pPr marL="1146175" lvl="2" indent="-228600">
                  <a:buFont typeface="Wingdings" charset="0"/>
                  <a:buNone/>
                  <a:defRPr/>
                </a:pPr>
                <a:endParaRPr lang="en-US" sz="2000"/>
              </a:p>
              <a:p>
                <a:pPr marL="1146175" lvl="2" indent="-228600">
                  <a:buFont typeface="Wingdings" charset="0"/>
                  <a:buNone/>
                  <a:defRPr/>
                </a:pPr>
                <a:endParaRPr lang="en-US" sz="2000"/>
              </a:p>
              <a:p>
                <a:pPr marL="1146175" lvl="2" indent="-228600">
                  <a:buFont typeface="Wingdings" charset="0"/>
                  <a:buNone/>
                  <a:defRPr/>
                </a:pPr>
                <a:r>
                  <a:rPr lang="en-US" sz="2000"/>
                  <a:t>		Parent Node, </a:t>
                </a:r>
                <a14:m>
                  <m:oMath xmlns:m="http://schemas.openxmlformats.org/officeDocument/2006/math">
                    <m:r>
                      <a:rPr lang="en-US" sz="2000" i="1">
                        <a:latin typeface="Cambria Math" panose="02040503050406030204" pitchFamily="18" charset="0"/>
                      </a:rPr>
                      <m:t>𝑝</m:t>
                    </m:r>
                  </m:oMath>
                </a14:m>
                <a:r>
                  <a:rPr lang="en-US" sz="2000"/>
                  <a:t> is split into </a:t>
                </a:r>
                <a14:m>
                  <m:oMath xmlns:m="http://schemas.openxmlformats.org/officeDocument/2006/math">
                    <m:r>
                      <a:rPr lang="en-US" sz="2000" i="1">
                        <a:latin typeface="Cambria Math" panose="02040503050406030204" pitchFamily="18" charset="0"/>
                      </a:rPr>
                      <m:t>𝑘</m:t>
                    </m:r>
                  </m:oMath>
                </a14:m>
                <a:r>
                  <a:rPr lang="en-US" sz="2000"/>
                  <a:t> partitions (children)</a:t>
                </a:r>
              </a:p>
              <a:p>
                <a:pPr marL="1146175" lvl="2" indent="-228600">
                  <a:buFont typeface="Wingdings" charset="0"/>
                  <a:buNone/>
                  <a:defRPr/>
                </a:pPr>
                <a:r>
                  <a:rPr lang="en-US" sz="200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oMath>
                </a14:m>
                <a:r>
                  <a:rPr lang="en-US" sz="2000"/>
                  <a:t> is number of records in child node </a:t>
                </a:r>
                <a14:m>
                  <m:oMath xmlns:m="http://schemas.openxmlformats.org/officeDocument/2006/math">
                    <m:r>
                      <a:rPr lang="en-US" sz="2000" i="1">
                        <a:latin typeface="Cambria Math" panose="02040503050406030204" pitchFamily="18" charset="0"/>
                      </a:rPr>
                      <m:t>𝑖</m:t>
                    </m:r>
                  </m:oMath>
                </a14:m>
                <a:br>
                  <a:rPr lang="en-US" sz="1800">
                    <a:latin typeface="Times New Roman" charset="0"/>
                  </a:rPr>
                </a:br>
                <a:endParaRPr lang="en-US" sz="1800">
                  <a:latin typeface="Times New Roman" charset="0"/>
                </a:endParaRPr>
              </a:p>
              <a:p>
                <a:pPr marL="742950" lvl="1" indent="-285750">
                  <a:buFont typeface="Arial" charset="0"/>
                  <a:buChar char="–"/>
                  <a:defRPr/>
                </a:pPr>
                <a:r>
                  <a:rPr lang="en-US" sz="2400"/>
                  <a:t>Choose the split that achieves most reduction (maximizes GAIN)</a:t>
                </a:r>
              </a:p>
              <a:p>
                <a:pPr lvl="4">
                  <a:defRPr/>
                </a:pPr>
                <a:endParaRPr lang="en-US" sz="1800">
                  <a:latin typeface="Times New Roman" charset="0"/>
                </a:endParaRPr>
              </a:p>
              <a:p>
                <a:pPr marL="742950" lvl="1" indent="-285750">
                  <a:buFont typeface="Arial" charset="0"/>
                  <a:buChar char="–"/>
                  <a:defRPr/>
                </a:pPr>
                <a:r>
                  <a:rPr lang="en-US" sz="2400"/>
                  <a:t>Used in the ID3 and C4.5 decision tree algorithms</a:t>
                </a:r>
              </a:p>
              <a:p>
                <a:pPr marL="742950" lvl="1" indent="-285750">
                  <a:buFont typeface="Arial" charset="0"/>
                  <a:buChar char="–"/>
                  <a:defRPr/>
                </a:pPr>
                <a:endParaRPr lang="en-US" sz="2400"/>
              </a:p>
              <a:p>
                <a:pPr marL="742950" lvl="1" indent="-285750">
                  <a:buFont typeface="Arial" charset="0"/>
                  <a:buChar char="–"/>
                  <a:defRPr/>
                </a:pPr>
                <a:r>
                  <a:rPr lang="en-US" sz="2400"/>
                  <a:t>Information gain is the mutual information between the class variable and the splitting variable  </a:t>
                </a:r>
              </a:p>
            </p:txBody>
          </p:sp>
        </mc:Choice>
        <mc:Fallback xmlns="">
          <p:sp>
            <p:nvSpPr>
              <p:cNvPr id="41987" name="Rectangle 3">
                <a:extLst>
                  <a:ext uri="{FF2B5EF4-FFF2-40B4-BE49-F238E27FC236}">
                    <a16:creationId xmlns:a16="http://schemas.microsoft.com/office/drawing/2014/main" id="{5931C173-54DB-4586-961A-FD1AF78D82C9}"/>
                  </a:ext>
                </a:extLst>
              </p:cNvPr>
              <p:cNvSpPr>
                <a:spLocks noGrp="1" noRot="1" noChangeAspect="1" noMove="1" noResize="1" noEditPoints="1" noAdjustHandles="1" noChangeArrowheads="1" noChangeShapeType="1" noTextEdit="1"/>
              </p:cNvSpPr>
              <p:nvPr>
                <p:ph type="body" sz="half" idx="1"/>
              </p:nvPr>
            </p:nvSpPr>
            <p:spPr>
              <a:xfrm>
                <a:off x="381000" y="1143000"/>
                <a:ext cx="8382000" cy="4953000"/>
              </a:xfrm>
              <a:blipFill>
                <a:blip r:embed="rId2"/>
                <a:stretch>
                  <a:fillRect l="-509" t="-1478" r="-174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3F9838F9-5C30-4C1D-A60C-107CF9C3898C}"/>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AB5775EE-0CCC-4CEC-A935-C48915E036C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E3108EC3-4CB2-44AF-B6C9-2BABFBCB6851}"/>
              </a:ext>
            </a:extLst>
          </p:cNvPr>
          <p:cNvSpPr>
            <a:spLocks noGrp="1"/>
          </p:cNvSpPr>
          <p:nvPr>
            <p:ph type="sldNum" sz="quarter" idx="12"/>
          </p:nvPr>
        </p:nvSpPr>
        <p:spPr/>
        <p:txBody>
          <a:bodyPr/>
          <a:lstStyle/>
          <a:p>
            <a:pPr>
              <a:defRPr/>
            </a:pPr>
            <a:fld id="{8966C636-268E-4FBD-BBA5-0BB0761D90FF}" type="slidenum">
              <a:rPr lang="en-US"/>
              <a:pPr>
                <a:defRPr/>
              </a:pPr>
              <a:t>53</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14E59F-A1BF-4E04-995A-7D996319BEEB}"/>
                  </a:ext>
                </a:extLst>
              </p:cNvPr>
              <p:cNvSpPr txBox="1"/>
              <p:nvPr/>
            </p:nvSpPr>
            <p:spPr>
              <a:xfrm>
                <a:off x="1533140" y="1600200"/>
                <a:ext cx="4924810" cy="871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r>
                        <a:rPr lang="en-US" sz="2000" b="0" i="1" smtClean="0">
                          <a:latin typeface="Cambria Math" panose="02040503050406030204" pitchFamily="18" charset="0"/>
                        </a:rPr>
                        <m:t>𝐸𝑛𝑡𝑟𝑜𝑝𝑦</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𝐸𝑛𝑡𝑟𝑜𝑝𝑦</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2000" b="0"/>
              </a:p>
            </p:txBody>
          </p:sp>
        </mc:Choice>
        <mc:Fallback xmlns="">
          <p:sp>
            <p:nvSpPr>
              <p:cNvPr id="5" name="TextBox 4">
                <a:extLst>
                  <a:ext uri="{FF2B5EF4-FFF2-40B4-BE49-F238E27FC236}">
                    <a16:creationId xmlns:a16="http://schemas.microsoft.com/office/drawing/2014/main" id="{1914E59F-A1BF-4E04-995A-7D996319BEEB}"/>
                  </a:ext>
                </a:extLst>
              </p:cNvPr>
              <p:cNvSpPr txBox="1">
                <a:spLocks noRot="1" noChangeAspect="1" noMove="1" noResize="1" noEditPoints="1" noAdjustHandles="1" noChangeArrowheads="1" noChangeShapeType="1" noTextEdit="1"/>
              </p:cNvSpPr>
              <p:nvPr/>
            </p:nvSpPr>
            <p:spPr>
              <a:xfrm>
                <a:off x="1533140" y="1600200"/>
                <a:ext cx="4924810" cy="8717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6392D93-298C-4A31-954A-AE23DD5FEF32}"/>
              </a:ext>
            </a:extLst>
          </p:cNvPr>
          <p:cNvSpPr>
            <a:spLocks noGrp="1" noChangeArrowheads="1"/>
          </p:cNvSpPr>
          <p:nvPr>
            <p:ph type="title"/>
          </p:nvPr>
        </p:nvSpPr>
        <p:spPr/>
        <p:txBody>
          <a:bodyPr/>
          <a:lstStyle/>
          <a:p>
            <a:pPr>
              <a:defRPr/>
            </a:pPr>
            <a:r>
              <a:rPr lang="en-US" sz="3000">
                <a:cs typeface="+mj-cs"/>
              </a:rPr>
              <a:t>Problem with large number of partitions</a:t>
            </a:r>
          </a:p>
        </p:txBody>
      </p:sp>
      <p:sp>
        <p:nvSpPr>
          <p:cNvPr id="957443" name="Rectangle 3">
            <a:extLst>
              <a:ext uri="{FF2B5EF4-FFF2-40B4-BE49-F238E27FC236}">
                <a16:creationId xmlns:a16="http://schemas.microsoft.com/office/drawing/2014/main" id="{BCCB83F4-D583-4983-841D-E1951C9CF4B2}"/>
              </a:ext>
            </a:extLst>
          </p:cNvPr>
          <p:cNvSpPr>
            <a:spLocks noGrp="1" noChangeArrowheads="1"/>
          </p:cNvSpPr>
          <p:nvPr>
            <p:ph type="body" idx="1"/>
          </p:nvPr>
        </p:nvSpPr>
        <p:spPr/>
        <p:txBody>
          <a:bodyPr/>
          <a:lstStyle/>
          <a:p>
            <a:pPr>
              <a:buFont typeface="Monotype Sorts" pitchFamily="2" charset="2"/>
              <a:buChar char="l"/>
              <a:defRPr/>
            </a:pPr>
            <a:r>
              <a:rPr lang="en-US">
                <a:ea typeface="+mn-ea"/>
                <a:cs typeface="+mn-cs"/>
              </a:rPr>
              <a:t>Node impurity measures tend to prefer splits that result in large number of partitions, each being small but pure</a:t>
            </a:r>
          </a:p>
          <a:p>
            <a:pPr>
              <a:buFont typeface="Monotype Sorts" pitchFamily="2" charset="2"/>
              <a:buChar char="l"/>
              <a:defRPr/>
            </a:pPr>
            <a:endParaRPr lang="en-US">
              <a:ea typeface="+mn-ea"/>
              <a:cs typeface="+mn-cs"/>
            </a:endParaRPr>
          </a:p>
          <a:p>
            <a:pPr>
              <a:buFont typeface="Monotype Sorts" pitchFamily="2" charset="2"/>
              <a:buChar char="l"/>
              <a:defRPr/>
            </a:pPr>
            <a:endParaRPr lang="en-US">
              <a:ea typeface="+mn-ea"/>
              <a:cs typeface="+mn-cs"/>
            </a:endParaRPr>
          </a:p>
          <a:p>
            <a:pPr>
              <a:buFont typeface="Monotype Sorts" pitchFamily="2" charset="2"/>
              <a:buChar char="l"/>
              <a:defRPr/>
            </a:pPr>
            <a:endParaRPr lang="en-US">
              <a:ea typeface="+mn-ea"/>
              <a:cs typeface="+mn-cs"/>
            </a:endParaRPr>
          </a:p>
          <a:p>
            <a:pPr>
              <a:buFont typeface="Monotype Sorts" pitchFamily="2" charset="2"/>
              <a:buChar char="l"/>
              <a:defRPr/>
            </a:pPr>
            <a:endParaRPr lang="en-US">
              <a:ea typeface="+mn-ea"/>
              <a:cs typeface="+mn-cs"/>
            </a:endParaRPr>
          </a:p>
          <a:p>
            <a:pPr marL="0" indent="0">
              <a:buFont typeface="Monotype Sorts" pitchFamily="2" charset="2"/>
              <a:buNone/>
              <a:defRPr/>
            </a:pPr>
            <a:endParaRPr lang="en-US">
              <a:ea typeface="+mn-ea"/>
              <a:cs typeface="+mn-cs"/>
            </a:endParaRPr>
          </a:p>
          <a:p>
            <a:pPr lvl="1">
              <a:buFont typeface="Arial" charset="0"/>
              <a:buChar char="–"/>
              <a:defRPr/>
            </a:pPr>
            <a:r>
              <a:rPr lang="en-US"/>
              <a:t>Customer ID has highest information gain because entropy for all the children is zero</a:t>
            </a:r>
          </a:p>
        </p:txBody>
      </p:sp>
      <p:graphicFrame>
        <p:nvGraphicFramePr>
          <p:cNvPr id="54275" name="Object 4">
            <a:extLst>
              <a:ext uri="{FF2B5EF4-FFF2-40B4-BE49-F238E27FC236}">
                <a16:creationId xmlns:a16="http://schemas.microsoft.com/office/drawing/2014/main" id="{483CA67C-C837-4835-9209-42FC7F9F62EF}"/>
              </a:ext>
            </a:extLst>
          </p:cNvPr>
          <p:cNvGraphicFramePr>
            <a:graphicFrameLocks noGrp="1" noChangeAspect="1"/>
          </p:cNvGraphicFramePr>
          <p:nvPr>
            <p:ph sz="half" idx="4294967295"/>
          </p:nvPr>
        </p:nvGraphicFramePr>
        <p:xfrm>
          <a:off x="533400" y="2743200"/>
          <a:ext cx="8001000" cy="1866900"/>
        </p:xfrm>
        <a:graphic>
          <a:graphicData uri="http://schemas.openxmlformats.org/presentationml/2006/ole">
            <mc:AlternateContent xmlns:mc="http://schemas.openxmlformats.org/markup-compatibility/2006">
              <mc:Choice xmlns:v="urn:schemas-microsoft-com:vml" Requires="v">
                <p:oleObj name="Visio" r:id="rId2" imgW="9652000" imgH="2247900" progId="Visio.Drawing.6">
                  <p:embed/>
                </p:oleObj>
              </mc:Choice>
              <mc:Fallback>
                <p:oleObj name="Visio" r:id="rId2" imgW="9652000" imgH="2247900" progId="Visio.Drawing.6">
                  <p:embed/>
                  <p:pic>
                    <p:nvPicPr>
                      <p:cNvPr id="54275" name="Object 4">
                        <a:extLst>
                          <a:ext uri="{FF2B5EF4-FFF2-40B4-BE49-F238E27FC236}">
                            <a16:creationId xmlns:a16="http://schemas.microsoft.com/office/drawing/2014/main" id="{483CA67C-C837-4835-9209-42FC7F9F62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3200"/>
                        <a:ext cx="80010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D6952416-6DA2-40BE-8B46-D1BDAB47E4C7}"/>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013C572E-C2A4-40AB-98B9-3C34B8E1A7B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94776994-D1A5-4494-82A2-F73BC96731D7}"/>
              </a:ext>
            </a:extLst>
          </p:cNvPr>
          <p:cNvSpPr>
            <a:spLocks noGrp="1"/>
          </p:cNvSpPr>
          <p:nvPr>
            <p:ph type="sldNum" sz="quarter" idx="12"/>
          </p:nvPr>
        </p:nvSpPr>
        <p:spPr/>
        <p:txBody>
          <a:bodyPr/>
          <a:lstStyle/>
          <a:p>
            <a:pPr>
              <a:defRPr/>
            </a:pPr>
            <a:fld id="{5DA6884D-0358-41A0-8B86-2E8936DC407F}"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B139C1D-A9DD-4402-9E7C-035A4930C513}"/>
              </a:ext>
            </a:extLst>
          </p:cNvPr>
          <p:cNvSpPr>
            <a:spLocks noGrp="1" noChangeArrowheads="1"/>
          </p:cNvSpPr>
          <p:nvPr>
            <p:ph type="title"/>
          </p:nvPr>
        </p:nvSpPr>
        <p:spPr/>
        <p:txBody>
          <a:bodyPr/>
          <a:lstStyle/>
          <a:p>
            <a:pPr>
              <a:defRPr/>
            </a:pPr>
            <a:r>
              <a:rPr lang="en-US" sz="2800">
                <a:cs typeface="+mj-cs"/>
              </a:rPr>
              <a:t>Gain Ratio</a:t>
            </a:r>
            <a:endParaRPr lang="en-US">
              <a:cs typeface="+mj-cs"/>
            </a:endParaRPr>
          </a:p>
        </p:txBody>
      </p:sp>
      <mc:AlternateContent xmlns:mc="http://schemas.openxmlformats.org/markup-compatibility/2006" xmlns:a14="http://schemas.microsoft.com/office/drawing/2010/main">
        <mc:Choice Requires="a14">
          <p:sp>
            <p:nvSpPr>
              <p:cNvPr id="44035" name="Rectangle 3">
                <a:extLst>
                  <a:ext uri="{FF2B5EF4-FFF2-40B4-BE49-F238E27FC236}">
                    <a16:creationId xmlns:a16="http://schemas.microsoft.com/office/drawing/2014/main" id="{14EC38C6-8F27-4C54-B15E-875213CD1984}"/>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a:cs typeface="+mn-cs"/>
                  </a:rPr>
                  <a:t>Gain Ratio: </a:t>
                </a:r>
              </a:p>
              <a:p>
                <a:pPr marL="742950" lvl="1" indent="-285750">
                  <a:buFont typeface="Arial" charset="0"/>
                  <a:buChar char="–"/>
                  <a:defRPr/>
                </a:pPr>
                <a:endParaRPr lang="en-US" sz="2000"/>
              </a:p>
              <a:p>
                <a:pPr marL="742950" lvl="1" indent="-285750">
                  <a:buFont typeface="Arial" charset="0"/>
                  <a:buChar char="–"/>
                  <a:defRPr/>
                </a:pPr>
                <a:endParaRPr lang="en-US" sz="2000"/>
              </a:p>
              <a:p>
                <a:pPr marL="1146175" lvl="2" indent="-228600">
                  <a:buFont typeface="Wingdings" charset="0"/>
                  <a:buChar char="u"/>
                  <a:defRPr/>
                </a:pPr>
                <a:endParaRPr lang="en-US" sz="1800"/>
              </a:p>
              <a:p>
                <a:pPr marL="1146175" lvl="2" indent="-228600">
                  <a:buFont typeface="Wingdings" charset="0"/>
                  <a:buChar char="u"/>
                  <a:defRPr/>
                </a:pPr>
                <a:endParaRPr lang="en-US" sz="1800"/>
              </a:p>
              <a:p>
                <a:pPr marL="457200" lvl="2">
                  <a:buFont typeface="Wingdings" charset="0"/>
                  <a:buNone/>
                  <a:defRPr/>
                </a:pPr>
                <a:r>
                  <a:rPr lang="en-US" sz="1800"/>
                  <a:t>	Parent Node, </a:t>
                </a:r>
                <a14:m>
                  <m:oMath xmlns:m="http://schemas.openxmlformats.org/officeDocument/2006/math">
                    <m:r>
                      <a:rPr lang="en-US" sz="1800" i="1">
                        <a:latin typeface="Cambria Math" panose="02040503050406030204" pitchFamily="18" charset="0"/>
                      </a:rPr>
                      <m:t>𝑝</m:t>
                    </m:r>
                  </m:oMath>
                </a14:m>
                <a:r>
                  <a:rPr lang="en-US" sz="1800"/>
                  <a:t> is split into </a:t>
                </a:r>
                <a14:m>
                  <m:oMath xmlns:m="http://schemas.openxmlformats.org/officeDocument/2006/math">
                    <m:r>
                      <a:rPr lang="en-US" sz="1800" i="1">
                        <a:latin typeface="Cambria Math" panose="02040503050406030204" pitchFamily="18" charset="0"/>
                      </a:rPr>
                      <m:t>𝑘</m:t>
                    </m:r>
                  </m:oMath>
                </a14:m>
                <a:r>
                  <a:rPr lang="en-US" sz="1800"/>
                  <a:t> partitions (children)</a:t>
                </a:r>
              </a:p>
              <a:p>
                <a:pPr marL="457200" lvl="2">
                  <a:buFont typeface="Wingdings" charset="0"/>
                  <a:buNone/>
                  <a:defRPr/>
                </a:pPr>
                <a:r>
                  <a:rPr lang="en-US" sz="180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a:t> is number of records in child node </a:t>
                </a:r>
                <a14:m>
                  <m:oMath xmlns:m="http://schemas.openxmlformats.org/officeDocument/2006/math">
                    <m:r>
                      <a:rPr lang="en-US" sz="1800" i="1">
                        <a:latin typeface="Cambria Math" panose="02040503050406030204" pitchFamily="18" charset="0"/>
                      </a:rPr>
                      <m:t>𝑖</m:t>
                    </m:r>
                  </m:oMath>
                </a14:m>
                <a:br>
                  <a:rPr lang="en-US" sz="1600">
                    <a:latin typeface="Times New Roman" charset="0"/>
                  </a:rPr>
                </a:br>
                <a:endParaRPr lang="en-US" sz="700"/>
              </a:p>
              <a:p>
                <a:pPr marL="742950" lvl="1" indent="-285750">
                  <a:buFont typeface="Arial" charset="0"/>
                  <a:buChar char="–"/>
                  <a:defRPr/>
                </a:pPr>
                <a:r>
                  <a:rPr lang="en-US" sz="2000"/>
                  <a:t>Adjusts Information Gain by the entropy of the partitioning (</a:t>
                </a:r>
                <a14:m>
                  <m:oMath xmlns:m="http://schemas.openxmlformats.org/officeDocument/2006/math">
                    <m:r>
                      <a:rPr lang="en-US" sz="2000" i="1">
                        <a:latin typeface="Cambria Math" panose="02040503050406030204" pitchFamily="18" charset="0"/>
                      </a:rPr>
                      <m:t>𝑆𝑝𝑙𝑖𝑡</m:t>
                    </m:r>
                    <m:r>
                      <a:rPr lang="en-US" sz="2000" i="1">
                        <a:latin typeface="Cambria Math" panose="02040503050406030204" pitchFamily="18" charset="0"/>
                      </a:rPr>
                      <m:t> </m:t>
                    </m:r>
                    <m:r>
                      <a:rPr lang="en-US" sz="2000" i="1">
                        <a:latin typeface="Cambria Math" panose="02040503050406030204" pitchFamily="18" charset="0"/>
                      </a:rPr>
                      <m:t>𝐼𝑛𝑓𝑜</m:t>
                    </m:r>
                  </m:oMath>
                </a14:m>
                <a:r>
                  <a:rPr lang="en-US" sz="2000"/>
                  <a:t>). </a:t>
                </a:r>
              </a:p>
              <a:p>
                <a:pPr marL="1146175" lvl="2" indent="-228600">
                  <a:buFont typeface="Wingdings" charset="0"/>
                  <a:buChar char="u"/>
                  <a:defRPr/>
                </a:pPr>
                <a:r>
                  <a:rPr lang="en-US" sz="1800"/>
                  <a:t>Higher entropy partitioning (large number of small partitions) is penalized!</a:t>
                </a:r>
              </a:p>
              <a:p>
                <a:pPr marL="742950" lvl="1" indent="-285750">
                  <a:buFont typeface="Arial" charset="0"/>
                  <a:buChar char="–"/>
                  <a:defRPr/>
                </a:pPr>
                <a:r>
                  <a:rPr lang="en-US" sz="2000"/>
                  <a:t>Used in C4.5 algorithm</a:t>
                </a:r>
              </a:p>
              <a:p>
                <a:pPr marL="742950" lvl="1" indent="-285750">
                  <a:buFont typeface="Arial" charset="0"/>
                  <a:buChar char="–"/>
                  <a:defRPr/>
                </a:pPr>
                <a:r>
                  <a:rPr lang="en-US" sz="2000"/>
                  <a:t>Designed to overcome the disadvantage of Information Gain</a:t>
                </a:r>
              </a:p>
            </p:txBody>
          </p:sp>
        </mc:Choice>
        <mc:Fallback xmlns="">
          <p:sp>
            <p:nvSpPr>
              <p:cNvPr id="44035" name="Rectangle 3">
                <a:extLst>
                  <a:ext uri="{FF2B5EF4-FFF2-40B4-BE49-F238E27FC236}">
                    <a16:creationId xmlns:a16="http://schemas.microsoft.com/office/drawing/2014/main" id="{14EC38C6-8F27-4C54-B15E-875213CD1984}"/>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2"/>
                <a:stretch>
                  <a:fillRect l="-364" t="-597"/>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090C68F-7702-4E57-ABCE-34ED6D6A9A9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4ACE5C30-9B5F-4C45-B173-C6E33407D5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4B18E488-AD0F-4740-A6A8-8344B45A5C39}"/>
              </a:ext>
            </a:extLst>
          </p:cNvPr>
          <p:cNvSpPr>
            <a:spLocks noGrp="1"/>
          </p:cNvSpPr>
          <p:nvPr>
            <p:ph type="sldNum" sz="quarter" idx="12"/>
          </p:nvPr>
        </p:nvSpPr>
        <p:spPr/>
        <p:txBody>
          <a:bodyPr/>
          <a:lstStyle/>
          <a:p>
            <a:pPr>
              <a:defRPr/>
            </a:pPr>
            <a:fld id="{9E367312-112F-4E03-894C-4187335F9BE3}" type="slidenum">
              <a:rPr lang="en-US"/>
              <a:pPr>
                <a:defRPr/>
              </a:pPr>
              <a:t>55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F11D27D-8A15-4706-B134-F62DBFCA9F71}"/>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a:p>
            </p:txBody>
          </p:sp>
        </mc:Choice>
        <mc:Fallback xmlns="">
          <p:sp>
            <p:nvSpPr>
              <p:cNvPr id="5" name="TextBox 4">
                <a:extLst>
                  <a:ext uri="{FF2B5EF4-FFF2-40B4-BE49-F238E27FC236}">
                    <a16:creationId xmlns:a16="http://schemas.microsoft.com/office/drawing/2014/main" id="{6F11D27D-8A15-4706-B134-F62DBFCA9F71}"/>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4B08A4D-FAC4-4617-9104-1E9502D34C7A}"/>
              </a:ext>
            </a:extLst>
          </p:cNvPr>
          <p:cNvSpPr>
            <a:spLocks noGrp="1" noChangeArrowheads="1"/>
          </p:cNvSpPr>
          <p:nvPr>
            <p:ph type="title"/>
          </p:nvPr>
        </p:nvSpPr>
        <p:spPr/>
        <p:txBody>
          <a:bodyPr/>
          <a:lstStyle/>
          <a:p>
            <a:pPr>
              <a:defRPr/>
            </a:pPr>
            <a:r>
              <a:rPr lang="en-US" sz="2800">
                <a:cs typeface="+mj-cs"/>
              </a:rPr>
              <a:t>Gain Ratio</a:t>
            </a:r>
            <a:endParaRPr lang="en-US">
              <a:cs typeface="+mj-cs"/>
            </a:endParaRPr>
          </a:p>
        </p:txBody>
      </p:sp>
      <mc:AlternateContent xmlns:mc="http://schemas.openxmlformats.org/markup-compatibility/2006" xmlns:a14="http://schemas.microsoft.com/office/drawing/2010/main">
        <mc:Choice Requires="a14">
          <p:sp>
            <p:nvSpPr>
              <p:cNvPr id="45059" name="Rectangle 3">
                <a:extLst>
                  <a:ext uri="{FF2B5EF4-FFF2-40B4-BE49-F238E27FC236}">
                    <a16:creationId xmlns:a16="http://schemas.microsoft.com/office/drawing/2014/main" id="{F56CF081-BF00-4DB6-B3EA-A05FAB22FD90}"/>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a:cs typeface="+mn-cs"/>
                  </a:rPr>
                  <a:t>Gain Ratio: </a:t>
                </a:r>
              </a:p>
              <a:p>
                <a:pPr marL="742950" lvl="1" indent="-285750">
                  <a:buFont typeface="Arial" charset="0"/>
                  <a:buChar char="–"/>
                  <a:defRPr/>
                </a:pPr>
                <a:endParaRPr lang="en-US" sz="2000"/>
              </a:p>
              <a:p>
                <a:pPr marL="742950" lvl="1" indent="-285750">
                  <a:buFont typeface="Arial" charset="0"/>
                  <a:buChar char="–"/>
                  <a:defRPr/>
                </a:pPr>
                <a:endParaRPr lang="en-US" sz="2000"/>
              </a:p>
              <a:p>
                <a:pPr marL="1146175" lvl="2" indent="-228600">
                  <a:buFont typeface="Wingdings" charset="0"/>
                  <a:buChar char="u"/>
                  <a:defRPr/>
                </a:pPr>
                <a:endParaRPr lang="en-US" sz="1800"/>
              </a:p>
              <a:p>
                <a:pPr marL="1146175" lvl="2" indent="-228600">
                  <a:buFont typeface="Wingdings" charset="0"/>
                  <a:buChar char="u"/>
                  <a:defRPr/>
                </a:pPr>
                <a:endParaRPr lang="en-US" sz="1800"/>
              </a:p>
              <a:p>
                <a:pPr marL="457200" lvl="2">
                  <a:buFont typeface="Wingdings" charset="0"/>
                  <a:buNone/>
                  <a:defRPr/>
                </a:pPr>
                <a:r>
                  <a:rPr lang="en-US" sz="1800"/>
                  <a:t>	Parent Node, </a:t>
                </a:r>
                <a14:m>
                  <m:oMath xmlns:m="http://schemas.openxmlformats.org/officeDocument/2006/math">
                    <m:r>
                      <a:rPr lang="en-US" sz="1800" i="1">
                        <a:latin typeface="Cambria Math" panose="02040503050406030204" pitchFamily="18" charset="0"/>
                      </a:rPr>
                      <m:t>𝑝</m:t>
                    </m:r>
                  </m:oMath>
                </a14:m>
                <a:r>
                  <a:rPr lang="en-US" sz="1800"/>
                  <a:t> is split into </a:t>
                </a:r>
                <a14:m>
                  <m:oMath xmlns:m="http://schemas.openxmlformats.org/officeDocument/2006/math">
                    <m:r>
                      <a:rPr lang="en-US" sz="1800" i="1">
                        <a:latin typeface="Cambria Math" panose="02040503050406030204" pitchFamily="18" charset="0"/>
                      </a:rPr>
                      <m:t>𝑘</m:t>
                    </m:r>
                  </m:oMath>
                </a14:m>
                <a:r>
                  <a:rPr lang="en-US" sz="1800"/>
                  <a:t> partitions (children)</a:t>
                </a:r>
              </a:p>
              <a:p>
                <a:pPr marL="457200" lvl="2">
                  <a:buFont typeface="Wingdings" charset="0"/>
                  <a:buNone/>
                  <a:defRPr/>
                </a:pPr>
                <a:r>
                  <a:rPr lang="en-US" sz="180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a:t> is number of records in child node </a:t>
                </a:r>
                <a14:m>
                  <m:oMath xmlns:m="http://schemas.openxmlformats.org/officeDocument/2006/math">
                    <m:r>
                      <a:rPr lang="en-US" sz="1800" i="1">
                        <a:latin typeface="Cambria Math" panose="02040503050406030204" pitchFamily="18" charset="0"/>
                      </a:rPr>
                      <m:t>𝑖</m:t>
                    </m:r>
                  </m:oMath>
                </a14:m>
                <a:br>
                  <a:rPr lang="en-US" sz="1600">
                    <a:latin typeface="Times New Roman" charset="0"/>
                  </a:rPr>
                </a:br>
                <a:endParaRPr lang="en-US" sz="700"/>
              </a:p>
              <a:p>
                <a:pPr marL="1146175" lvl="2" indent="-228600">
                  <a:buFont typeface="Wingdings" charset="0"/>
                  <a:buNone/>
                  <a:defRPr/>
                </a:pPr>
                <a:endParaRPr lang="en-US" sz="700"/>
              </a:p>
            </p:txBody>
          </p:sp>
        </mc:Choice>
        <mc:Fallback xmlns="">
          <p:sp>
            <p:nvSpPr>
              <p:cNvPr id="45059" name="Rectangle 3">
                <a:extLst>
                  <a:ext uri="{FF2B5EF4-FFF2-40B4-BE49-F238E27FC236}">
                    <a16:creationId xmlns:a16="http://schemas.microsoft.com/office/drawing/2014/main" id="{F56CF081-BF00-4DB6-B3EA-A05FAB22FD90}"/>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2"/>
                <a:stretch>
                  <a:fillRect l="-364" t="-597"/>
                </a:stretch>
              </a:blipFill>
            </p:spPr>
            <p:txBody>
              <a:bodyPr/>
              <a:lstStyle/>
              <a:p>
                <a:r>
                  <a:rPr lang="en-US">
                    <a:noFill/>
                  </a:rPr>
                  <a:t> </a:t>
                </a:r>
              </a:p>
            </p:txBody>
          </p:sp>
        </mc:Fallback>
      </mc:AlternateContent>
      <p:graphicFrame>
        <p:nvGraphicFramePr>
          <p:cNvPr id="56325" name="Object 4">
            <a:extLst>
              <a:ext uri="{FF2B5EF4-FFF2-40B4-BE49-F238E27FC236}">
                <a16:creationId xmlns:a16="http://schemas.microsoft.com/office/drawing/2014/main" id="{82A85856-AB65-4AD2-8217-D0CC0498B3AE}"/>
              </a:ext>
            </a:extLst>
          </p:cNvPr>
          <p:cNvGraphicFramePr>
            <a:graphicFrameLocks noChangeAspect="1"/>
          </p:cNvGraphicFramePr>
          <p:nvPr/>
        </p:nvGraphicFramePr>
        <p:xfrm>
          <a:off x="3657600" y="4110038"/>
          <a:ext cx="2570163" cy="1757362"/>
        </p:xfrm>
        <a:graphic>
          <a:graphicData uri="http://schemas.openxmlformats.org/presentationml/2006/ole">
            <mc:AlternateContent xmlns:mc="http://schemas.openxmlformats.org/markup-compatibility/2006">
              <mc:Choice xmlns:v="urn:schemas-microsoft-com:vml" Requires="v">
                <p:oleObj name="Document" r:id="rId3" imgW="5854700" imgH="4000500" progId="Word.Document.8">
                  <p:embed/>
                </p:oleObj>
              </mc:Choice>
              <mc:Fallback>
                <p:oleObj name="Document" r:id="rId3" imgW="5854700" imgH="4000500" progId="Word.Document.8">
                  <p:embed/>
                  <p:pic>
                    <p:nvPicPr>
                      <p:cNvPr id="56325" name="Object 4">
                        <a:extLst>
                          <a:ext uri="{FF2B5EF4-FFF2-40B4-BE49-F238E27FC236}">
                            <a16:creationId xmlns:a16="http://schemas.microsoft.com/office/drawing/2014/main" id="{82A85856-AB65-4AD2-8217-D0CC0498B3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4110038"/>
                        <a:ext cx="2570163"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8638D4C7-8914-4DA0-BE51-37BE3BB3E1A5}"/>
              </a:ext>
            </a:extLst>
          </p:cNvPr>
          <p:cNvGraphicFramePr>
            <a:graphicFrameLocks noChangeAspect="1"/>
          </p:cNvGraphicFramePr>
          <p:nvPr/>
        </p:nvGraphicFramePr>
        <p:xfrm>
          <a:off x="6421438" y="4105275"/>
          <a:ext cx="2570162" cy="1757363"/>
        </p:xfrm>
        <a:graphic>
          <a:graphicData uri="http://schemas.openxmlformats.org/presentationml/2006/ole">
            <mc:AlternateContent xmlns:mc="http://schemas.openxmlformats.org/markup-compatibility/2006">
              <mc:Choice xmlns:v="urn:schemas-microsoft-com:vml" Requires="v">
                <p:oleObj name="Document" r:id="rId5" imgW="5854700" imgH="4000500" progId="Word.Document.8">
                  <p:embed/>
                </p:oleObj>
              </mc:Choice>
              <mc:Fallback>
                <p:oleObj name="Document" r:id="rId5" imgW="5854700" imgH="4000500" progId="Word.Document.8">
                  <p:embed/>
                  <p:pic>
                    <p:nvPicPr>
                      <p:cNvPr id="56326" name="Object 5">
                        <a:extLst>
                          <a:ext uri="{FF2B5EF4-FFF2-40B4-BE49-F238E27FC236}">
                            <a16:creationId xmlns:a16="http://schemas.microsoft.com/office/drawing/2014/main" id="{8638D4C7-8914-4DA0-BE51-37BE3BB3E1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1438" y="4105275"/>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7" name="Object 6">
            <a:extLst>
              <a:ext uri="{FF2B5EF4-FFF2-40B4-BE49-F238E27FC236}">
                <a16:creationId xmlns:a16="http://schemas.microsoft.com/office/drawing/2014/main" id="{2FB02977-C4A8-457C-A006-90F1908705E2}"/>
              </a:ext>
            </a:extLst>
          </p:cNvPr>
          <p:cNvGraphicFramePr>
            <a:graphicFrameLocks noChangeAspect="1"/>
          </p:cNvGraphicFramePr>
          <p:nvPr/>
        </p:nvGraphicFramePr>
        <p:xfrm>
          <a:off x="304800" y="4110038"/>
          <a:ext cx="3048000" cy="1570037"/>
        </p:xfrm>
        <a:graphic>
          <a:graphicData uri="http://schemas.openxmlformats.org/presentationml/2006/ole">
            <mc:AlternateContent xmlns:mc="http://schemas.openxmlformats.org/markup-compatibility/2006">
              <mc:Choice xmlns:v="urn:schemas-microsoft-com:vml" Requires="v">
                <p:oleObj name="Document" r:id="rId7" imgW="6210300" imgH="3187700" progId="Word.Document.8">
                  <p:embed/>
                </p:oleObj>
              </mc:Choice>
              <mc:Fallback>
                <p:oleObj name="Document" r:id="rId7" imgW="6210300" imgH="3187700" progId="Word.Document.8">
                  <p:embed/>
                  <p:pic>
                    <p:nvPicPr>
                      <p:cNvPr id="56327" name="Object 6">
                        <a:extLst>
                          <a:ext uri="{FF2B5EF4-FFF2-40B4-BE49-F238E27FC236}">
                            <a16:creationId xmlns:a16="http://schemas.microsoft.com/office/drawing/2014/main" id="{2FB02977-C4A8-457C-A006-90F1908705E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4800" y="4110038"/>
                        <a:ext cx="3048000"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6328" name="TextBox 1">
            <a:extLst>
              <a:ext uri="{FF2B5EF4-FFF2-40B4-BE49-F238E27FC236}">
                <a16:creationId xmlns:a16="http://schemas.microsoft.com/office/drawing/2014/main" id="{090AD5D0-5642-42A0-8C88-3BEB7A45ACDA}"/>
              </a:ext>
            </a:extLst>
          </p:cNvPr>
          <p:cNvSpPr txBox="1">
            <a:spLocks noChangeArrowheads="1"/>
          </p:cNvSpPr>
          <p:nvPr/>
        </p:nvSpPr>
        <p:spPr bwMode="auto">
          <a:xfrm>
            <a:off x="9144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1.52</a:t>
            </a:r>
          </a:p>
        </p:txBody>
      </p:sp>
      <p:sp>
        <p:nvSpPr>
          <p:cNvPr id="56329" name="TextBox 12">
            <a:extLst>
              <a:ext uri="{FF2B5EF4-FFF2-40B4-BE49-F238E27FC236}">
                <a16:creationId xmlns:a16="http://schemas.microsoft.com/office/drawing/2014/main" id="{1FC54095-8ED7-4667-8FC3-853D0EC4BE4B}"/>
              </a:ext>
            </a:extLst>
          </p:cNvPr>
          <p:cNvSpPr txBox="1">
            <a:spLocks noChangeArrowheads="1"/>
          </p:cNvSpPr>
          <p:nvPr/>
        </p:nvSpPr>
        <p:spPr bwMode="auto">
          <a:xfrm>
            <a:off x="38862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0.72</a:t>
            </a:r>
          </a:p>
        </p:txBody>
      </p:sp>
      <p:sp>
        <p:nvSpPr>
          <p:cNvPr id="56330" name="TextBox 13">
            <a:extLst>
              <a:ext uri="{FF2B5EF4-FFF2-40B4-BE49-F238E27FC236}">
                <a16:creationId xmlns:a16="http://schemas.microsoft.com/office/drawing/2014/main" id="{837FF49B-9493-4585-B527-212E5EF400DF}"/>
              </a:ext>
            </a:extLst>
          </p:cNvPr>
          <p:cNvSpPr txBox="1">
            <a:spLocks noChangeArrowheads="1"/>
          </p:cNvSpPr>
          <p:nvPr/>
        </p:nvSpPr>
        <p:spPr bwMode="auto">
          <a:xfrm>
            <a:off x="6629400" y="5638800"/>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0.97</a:t>
            </a:r>
          </a:p>
        </p:txBody>
      </p:sp>
      <p:sp>
        <p:nvSpPr>
          <p:cNvPr id="2" name="Date Placeholder 1">
            <a:extLst>
              <a:ext uri="{FF2B5EF4-FFF2-40B4-BE49-F238E27FC236}">
                <a16:creationId xmlns:a16="http://schemas.microsoft.com/office/drawing/2014/main" id="{39FAFC36-C6FD-42D2-AA15-5E50B80921E8}"/>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F9322DD0-FD6E-471C-AF03-F769584CBB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7F420CA6-8E96-40B5-810E-1D33260839C8}"/>
              </a:ext>
            </a:extLst>
          </p:cNvPr>
          <p:cNvSpPr>
            <a:spLocks noGrp="1"/>
          </p:cNvSpPr>
          <p:nvPr>
            <p:ph type="sldNum" sz="quarter" idx="12"/>
          </p:nvPr>
        </p:nvSpPr>
        <p:spPr/>
        <p:txBody>
          <a:bodyPr/>
          <a:lstStyle/>
          <a:p>
            <a:pPr>
              <a:defRPr/>
            </a:pPr>
            <a:fld id="{08268759-9D09-4BF4-8B94-60AA69D680E6}" type="slidenum">
              <a:rPr lang="en-US"/>
              <a:pPr>
                <a:defRPr/>
              </a:pPr>
              <a:t>56</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F59673-0A01-497D-9CE4-7A682E61BEA3}"/>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a:p>
            </p:txBody>
          </p:sp>
        </mc:Choice>
        <mc:Fallback xmlns="">
          <p:sp>
            <p:nvSpPr>
              <p:cNvPr id="18" name="TextBox 17">
                <a:extLst>
                  <a:ext uri="{FF2B5EF4-FFF2-40B4-BE49-F238E27FC236}">
                    <a16:creationId xmlns:a16="http://schemas.microsoft.com/office/drawing/2014/main" id="{F5F59673-0A01-497D-9CE4-7A682E61BEA3}"/>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D866F26-FADC-4DC3-8B26-F5BFD39B8C4C}"/>
              </a:ext>
            </a:extLst>
          </p:cNvPr>
          <p:cNvSpPr>
            <a:spLocks noGrp="1" noChangeArrowheads="1"/>
          </p:cNvSpPr>
          <p:nvPr>
            <p:ph type="title"/>
          </p:nvPr>
        </p:nvSpPr>
        <p:spPr>
          <a:xfrm>
            <a:off x="381000" y="152400"/>
            <a:ext cx="8534400" cy="533400"/>
          </a:xfrm>
        </p:spPr>
        <p:txBody>
          <a:bodyPr/>
          <a:lstStyle/>
          <a:p>
            <a:pPr>
              <a:defRPr/>
            </a:pPr>
            <a:r>
              <a:rPr lang="en-US" sz="2800">
                <a:cs typeface="+mj-cs"/>
              </a:rPr>
              <a:t>Measure of Impurity: Classification Error</a:t>
            </a:r>
            <a:endParaRPr lang="en-US">
              <a:cs typeface="+mj-cs"/>
            </a:endParaRPr>
          </a:p>
        </p:txBody>
      </p:sp>
      <mc:AlternateContent xmlns:mc="http://schemas.openxmlformats.org/markup-compatibility/2006" xmlns:a14="http://schemas.microsoft.com/office/drawing/2010/main">
        <mc:Choice Requires="a14">
          <p:sp>
            <p:nvSpPr>
              <p:cNvPr id="46083" name="Rectangle 3">
                <a:extLst>
                  <a:ext uri="{FF2B5EF4-FFF2-40B4-BE49-F238E27FC236}">
                    <a16:creationId xmlns:a16="http://schemas.microsoft.com/office/drawing/2014/main" id="{65C5A524-0CE4-4BF7-9AF0-750C19FE06DD}"/>
                  </a:ext>
                </a:extLst>
              </p:cNvPr>
              <p:cNvSpPr>
                <a:spLocks noGrp="1" noChangeArrowheads="1"/>
              </p:cNvSpPr>
              <p:nvPr>
                <p:ph type="body" idx="1"/>
              </p:nvPr>
            </p:nvSpPr>
            <p:spPr/>
            <p:txBody>
              <a:bodyPr/>
              <a:lstStyle/>
              <a:p>
                <a:pPr marL="342900" indent="-342900">
                  <a:buFont typeface="Monotype Sorts" charset="0"/>
                  <a:buChar char="l"/>
                  <a:defRPr/>
                </a:pPr>
                <a:r>
                  <a:rPr lang="en-US">
                    <a:cs typeface="+mn-cs"/>
                  </a:rPr>
                  <a:t>Classification error at a node </a:t>
                </a:r>
                <a14:m>
                  <m:oMath xmlns:m="http://schemas.openxmlformats.org/officeDocument/2006/math">
                    <m:r>
                      <a:rPr lang="en-US" i="1">
                        <a:latin typeface="Cambria Math" panose="02040503050406030204" pitchFamily="18" charset="0"/>
                      </a:rPr>
                      <m:t>𝑡</m:t>
                    </m:r>
                  </m:oMath>
                </a14:m>
                <a:endParaRPr lang="en-US">
                  <a:cs typeface="+mn-cs"/>
                </a:endParaRPr>
              </a:p>
              <a:p>
                <a:pPr marL="342900" indent="-342900">
                  <a:buFont typeface="Monotype Sorts" charset="0"/>
                  <a:buChar char="l"/>
                  <a:defRPr/>
                </a:pPr>
                <a:endParaRPr lang="en-US">
                  <a:cs typeface="+mn-cs"/>
                </a:endParaRPr>
              </a:p>
              <a:p>
                <a:pPr marL="342900" indent="-342900">
                  <a:buFont typeface="Monotype Sorts" charset="0"/>
                  <a:buChar char="l"/>
                  <a:defRPr/>
                </a:pPr>
                <a:endParaRPr lang="en-US">
                  <a:cs typeface="+mn-cs"/>
                </a:endParaRPr>
              </a:p>
              <a:p>
                <a:pPr marL="742950" lvl="1" indent="-285750">
                  <a:buFont typeface="Arial" charset="0"/>
                  <a:buChar char="–"/>
                  <a:defRPr/>
                </a:pPr>
                <a:endParaRPr lang="en-US" sz="2400"/>
              </a:p>
              <a:p>
                <a:pPr marL="742950" lvl="1" indent="-285750">
                  <a:buFont typeface="Arial" charset="0"/>
                  <a:buChar char="–"/>
                  <a:defRPr/>
                </a:pPr>
                <a:r>
                  <a:rPr lang="en-US" sz="2400"/>
                  <a:t>Maximum of </a:t>
                </a:r>
                <a14:m>
                  <m:oMath xmlns:m="http://schemas.openxmlformats.org/officeDocument/2006/math">
                    <m:r>
                      <a:rPr lang="en-US" sz="2400">
                        <a:latin typeface="Cambria Math" panose="02040503050406030204" pitchFamily="18" charset="0"/>
                      </a:rPr>
                      <m:t>1−1/</m:t>
                    </m:r>
                    <m:r>
                      <a:rPr lang="en-US" sz="2400" i="1">
                        <a:latin typeface="Cambria Math" panose="02040503050406030204" pitchFamily="18" charset="0"/>
                      </a:rPr>
                      <m:t>𝑐</m:t>
                    </m:r>
                    <m:r>
                      <a:rPr lang="en-US" sz="2400" i="1">
                        <a:latin typeface="Cambria Math" panose="02040503050406030204" pitchFamily="18" charset="0"/>
                      </a:rPr>
                      <m:t> </m:t>
                    </m:r>
                  </m:oMath>
                </a14:m>
                <a:r>
                  <a:rPr lang="en-US" sz="2400"/>
                  <a:t>when records are equally distributed among all classes, implying the least interesting situation</a:t>
                </a:r>
              </a:p>
              <a:p>
                <a:pPr marL="742950" lvl="1" indent="-285750">
                  <a:buFont typeface="Arial" charset="0"/>
                  <a:buChar char="–"/>
                  <a:defRPr/>
                </a:pPr>
                <a:r>
                  <a:rPr lang="en-US" sz="2400"/>
                  <a:t>Minimum of 0 when all records belong to one class, implying the most interesting situation</a:t>
                </a:r>
              </a:p>
            </p:txBody>
          </p:sp>
        </mc:Choice>
        <mc:Fallback xmlns="">
          <p:sp>
            <p:nvSpPr>
              <p:cNvPr id="46083" name="Rectangle 3">
                <a:extLst>
                  <a:ext uri="{FF2B5EF4-FFF2-40B4-BE49-F238E27FC236}">
                    <a16:creationId xmlns:a16="http://schemas.microsoft.com/office/drawing/2014/main" id="{65C5A524-0CE4-4BF7-9AF0-750C19FE06DD}"/>
                  </a:ext>
                </a:extLst>
              </p:cNvPr>
              <p:cNvSpPr>
                <a:spLocks noGrp="1" noRot="1" noChangeAspect="1" noMove="1" noResize="1" noEditPoints="1" noAdjustHandles="1" noChangeArrowheads="1" noChangeShapeType="1" noTextEdit="1"/>
              </p:cNvSpPr>
              <p:nvPr>
                <p:ph type="body" idx="1"/>
              </p:nvPr>
            </p:nvSpPr>
            <p:spPr>
              <a:blipFill>
                <a:blip r:embed="rId2"/>
                <a:stretch>
                  <a:fillRect l="-879" t="-129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FE94231-EC7E-4712-8238-A33C4AAA483A}"/>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48F8608D-BB56-49C4-9747-DF039EF2DBC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81C5A85C-18BE-430E-ADFA-9967598E8D8D}"/>
              </a:ext>
            </a:extLst>
          </p:cNvPr>
          <p:cNvSpPr>
            <a:spLocks noGrp="1"/>
          </p:cNvSpPr>
          <p:nvPr>
            <p:ph type="sldNum" sz="quarter" idx="12"/>
          </p:nvPr>
        </p:nvSpPr>
        <p:spPr/>
        <p:txBody>
          <a:bodyPr/>
          <a:lstStyle/>
          <a:p>
            <a:pPr>
              <a:defRPr/>
            </a:pPr>
            <a:fld id="{9293D3DE-3006-4CC2-9A91-7E4C80B6FDC9}" type="slidenum">
              <a:rPr lang="en-US"/>
              <a:pPr>
                <a:defRPr/>
              </a:pPr>
              <a:t>57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AA0C4D-0C59-4BFA-A6F3-3CB425CAB844}"/>
                  </a:ext>
                </a:extLst>
              </p:cNvPr>
              <p:cNvSpPr txBox="1"/>
              <p:nvPr/>
            </p:nvSpPr>
            <p:spPr>
              <a:xfrm>
                <a:off x="1524000" y="2133600"/>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a:p>
            </p:txBody>
          </p:sp>
        </mc:Choice>
        <mc:Fallback xmlns="">
          <p:sp>
            <p:nvSpPr>
              <p:cNvPr id="5" name="TextBox 4">
                <a:extLst>
                  <a:ext uri="{FF2B5EF4-FFF2-40B4-BE49-F238E27FC236}">
                    <a16:creationId xmlns:a16="http://schemas.microsoft.com/office/drawing/2014/main" id="{0CAA0C4D-0C59-4BFA-A6F3-3CB425CAB844}"/>
                  </a:ext>
                </a:extLst>
              </p:cNvPr>
              <p:cNvSpPr txBox="1">
                <a:spLocks noRot="1" noChangeAspect="1" noMove="1" noResize="1" noEditPoints="1" noAdjustHandles="1" noChangeArrowheads="1" noChangeShapeType="1" noTextEdit="1"/>
              </p:cNvSpPr>
              <p:nvPr/>
            </p:nvSpPr>
            <p:spPr>
              <a:xfrm>
                <a:off x="1524000" y="2133600"/>
                <a:ext cx="4304768" cy="56368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AF0C745-CD98-4A1A-AB30-4315773BB376}"/>
              </a:ext>
            </a:extLst>
          </p:cNvPr>
          <p:cNvSpPr>
            <a:spLocks noGrp="1" noChangeArrowheads="1"/>
          </p:cNvSpPr>
          <p:nvPr>
            <p:ph type="title"/>
          </p:nvPr>
        </p:nvSpPr>
        <p:spPr/>
        <p:txBody>
          <a:bodyPr/>
          <a:lstStyle/>
          <a:p>
            <a:pPr>
              <a:defRPr/>
            </a:pPr>
            <a:r>
              <a:rPr lang="en-US">
                <a:cs typeface="+mj-cs"/>
              </a:rPr>
              <a:t>Computing Error of a Single Node</a:t>
            </a:r>
          </a:p>
        </p:txBody>
      </p:sp>
      <p:graphicFrame>
        <p:nvGraphicFramePr>
          <p:cNvPr id="58370" name="Object 3">
            <a:extLst>
              <a:ext uri="{FF2B5EF4-FFF2-40B4-BE49-F238E27FC236}">
                <a16:creationId xmlns:a16="http://schemas.microsoft.com/office/drawing/2014/main" id="{6A48B403-AB3C-4FD0-8E61-791D9E764EBF}"/>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58370" name="Object 3">
                        <a:extLst>
                          <a:ext uri="{FF2B5EF4-FFF2-40B4-BE49-F238E27FC236}">
                            <a16:creationId xmlns:a16="http://schemas.microsoft.com/office/drawing/2014/main" id="{6A48B403-AB3C-4FD0-8E61-791D9E764E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1" name="Object 4">
            <a:extLst>
              <a:ext uri="{FF2B5EF4-FFF2-40B4-BE49-F238E27FC236}">
                <a16:creationId xmlns:a16="http://schemas.microsoft.com/office/drawing/2014/main" id="{7F74DCE7-9836-4233-8C29-3FB1164055F1}"/>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58371" name="Object 4">
                        <a:extLst>
                          <a:ext uri="{FF2B5EF4-FFF2-40B4-BE49-F238E27FC236}">
                            <a16:creationId xmlns:a16="http://schemas.microsoft.com/office/drawing/2014/main" id="{7F74DCE7-9836-4233-8C29-3FB1164055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2" name="Object 5">
            <a:extLst>
              <a:ext uri="{FF2B5EF4-FFF2-40B4-BE49-F238E27FC236}">
                <a16:creationId xmlns:a16="http://schemas.microsoft.com/office/drawing/2014/main" id="{125CF67F-23C4-411B-9952-9BE05B958264}"/>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58372" name="Object 5">
                        <a:extLst>
                          <a:ext uri="{FF2B5EF4-FFF2-40B4-BE49-F238E27FC236}">
                            <a16:creationId xmlns:a16="http://schemas.microsoft.com/office/drawing/2014/main" id="{125CF67F-23C4-411B-9952-9BE05B9582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3" name="Text Box 6">
            <a:extLst>
              <a:ext uri="{FF2B5EF4-FFF2-40B4-BE49-F238E27FC236}">
                <a16:creationId xmlns:a16="http://schemas.microsoft.com/office/drawing/2014/main" id="{DF232E83-3B46-424E-A516-44BC9A1FC75D}"/>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Error = 1 – max (0, 1) = 1 – 1 = 0 </a:t>
            </a:r>
          </a:p>
        </p:txBody>
      </p:sp>
      <p:sp>
        <p:nvSpPr>
          <p:cNvPr id="58374" name="Text Box 7">
            <a:extLst>
              <a:ext uri="{FF2B5EF4-FFF2-40B4-BE49-F238E27FC236}">
                <a16:creationId xmlns:a16="http://schemas.microsoft.com/office/drawing/2014/main" id="{C5B8324E-89A1-4D1E-A5A2-326BC8494CAF}"/>
              </a:ext>
            </a:extLst>
          </p:cNvPr>
          <p:cNvSpPr txBox="1">
            <a:spLocks noChangeArrowheads="1"/>
          </p:cNvSpPr>
          <p:nvPr/>
        </p:nvSpPr>
        <p:spPr bwMode="auto">
          <a:xfrm>
            <a:off x="2971800" y="3733800"/>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Error = 1 – max (1/6, 5/6) = 1 – 5/6 = 1/6</a:t>
            </a:r>
          </a:p>
        </p:txBody>
      </p:sp>
      <p:sp>
        <p:nvSpPr>
          <p:cNvPr id="58375" name="Text Box 8">
            <a:extLst>
              <a:ext uri="{FF2B5EF4-FFF2-40B4-BE49-F238E27FC236}">
                <a16:creationId xmlns:a16="http://schemas.microsoft.com/office/drawing/2014/main" id="{19CD679F-69B6-4B8A-9098-F1E7BC6B15E7}"/>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Error = 1 – max (2/6, 4/6) = 1 – 4/6 = 1/3</a:t>
            </a:r>
          </a:p>
        </p:txBody>
      </p:sp>
      <p:sp>
        <p:nvSpPr>
          <p:cNvPr id="2" name="Date Placeholder 1">
            <a:extLst>
              <a:ext uri="{FF2B5EF4-FFF2-40B4-BE49-F238E27FC236}">
                <a16:creationId xmlns:a16="http://schemas.microsoft.com/office/drawing/2014/main" id="{05173E6C-8C53-4DCA-B1CD-98445265A26A}"/>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10712EEC-6179-4693-8F5E-28FFB003CC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0815A619-028A-46F1-9A6D-1EB8314F74AE}"/>
              </a:ext>
            </a:extLst>
          </p:cNvPr>
          <p:cNvSpPr>
            <a:spLocks noGrp="1"/>
          </p:cNvSpPr>
          <p:nvPr>
            <p:ph type="sldNum" sz="quarter" idx="12"/>
          </p:nvPr>
        </p:nvSpPr>
        <p:spPr/>
        <p:txBody>
          <a:bodyPr/>
          <a:lstStyle/>
          <a:p>
            <a:pPr>
              <a:defRPr/>
            </a:pPr>
            <a:fld id="{492EFA7E-4E09-40EF-AB70-EBB452ADC926}" type="slidenum">
              <a:rPr lang="en-US"/>
              <a:pPr>
                <a:defRPr/>
              </a:pPr>
              <a:t>58</a:t>
            </a:fld>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64493B-930D-455B-9DE3-54A534D6C39F}"/>
                  </a:ext>
                </a:extLst>
              </p:cNvPr>
              <p:cNvSpPr txBox="1"/>
              <p:nvPr/>
            </p:nvSpPr>
            <p:spPr>
              <a:xfrm>
                <a:off x="1753132" y="1465636"/>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a:p>
            </p:txBody>
          </p:sp>
        </mc:Choice>
        <mc:Fallback xmlns="">
          <p:sp>
            <p:nvSpPr>
              <p:cNvPr id="14" name="TextBox 13">
                <a:extLst>
                  <a:ext uri="{FF2B5EF4-FFF2-40B4-BE49-F238E27FC236}">
                    <a16:creationId xmlns:a16="http://schemas.microsoft.com/office/drawing/2014/main" id="{3964493B-930D-455B-9DE3-54A534D6C39F}"/>
                  </a:ext>
                </a:extLst>
              </p:cNvPr>
              <p:cNvSpPr txBox="1">
                <a:spLocks noRot="1" noChangeAspect="1" noMove="1" noResize="1" noEditPoints="1" noAdjustHandles="1" noChangeArrowheads="1" noChangeShapeType="1" noTextEdit="1"/>
              </p:cNvSpPr>
              <p:nvPr/>
            </p:nvSpPr>
            <p:spPr>
              <a:xfrm>
                <a:off x="1753132" y="1465636"/>
                <a:ext cx="4304768" cy="563680"/>
              </a:xfrm>
              <a:prstGeom prst="rect">
                <a:avLst/>
              </a:prstGeom>
              <a:blipFill>
                <a:blip r:embed="rId8"/>
                <a:stretch>
                  <a:fillRect/>
                </a:stretch>
              </a:blipFill>
            </p:spPr>
            <p:txBody>
              <a:bodyPr/>
              <a:lstStyle/>
              <a:p>
                <a:r>
                  <a:rPr lang="en-US">
                    <a:noFill/>
                  </a:rPr>
                  <a:t> </a:t>
                </a:r>
              </a:p>
            </p:txBody>
          </p:sp>
        </mc:Fallback>
      </mc:AlternateContent>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8CD58B2-C215-42EA-99AE-465A35C19900}"/>
              </a:ext>
            </a:extLst>
          </p:cNvPr>
          <p:cNvSpPr>
            <a:spLocks noGrp="1" noChangeArrowheads="1"/>
          </p:cNvSpPr>
          <p:nvPr>
            <p:ph type="title"/>
          </p:nvPr>
        </p:nvSpPr>
        <p:spPr/>
        <p:txBody>
          <a:bodyPr/>
          <a:lstStyle/>
          <a:p>
            <a:pPr>
              <a:defRPr/>
            </a:pPr>
            <a:r>
              <a:rPr lang="en-US">
                <a:cs typeface="+mj-cs"/>
              </a:rPr>
              <a:t>Comparison among Impurity Measures</a:t>
            </a:r>
          </a:p>
        </p:txBody>
      </p:sp>
      <p:pic>
        <p:nvPicPr>
          <p:cNvPr id="59394" name="Picture 3">
            <a:extLst>
              <a:ext uri="{FF2B5EF4-FFF2-40B4-BE49-F238E27FC236}">
                <a16:creationId xmlns:a16="http://schemas.microsoft.com/office/drawing/2014/main" id="{82D9F279-81C1-4787-A9EE-E80B051BAE4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7145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4">
            <a:extLst>
              <a:ext uri="{FF2B5EF4-FFF2-40B4-BE49-F238E27FC236}">
                <a16:creationId xmlns:a16="http://schemas.microsoft.com/office/drawing/2014/main" id="{71577A7D-B33F-45DB-BD8E-5BC6AF1E3105}"/>
              </a:ext>
            </a:extLst>
          </p:cNvPr>
          <p:cNvSpPr txBox="1">
            <a:spLocks noChangeArrowheads="1"/>
          </p:cNvSpPr>
          <p:nvPr/>
        </p:nvSpPr>
        <p:spPr bwMode="auto">
          <a:xfrm>
            <a:off x="381000" y="1219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a:t>For a 2-class problem:</a:t>
            </a:r>
          </a:p>
        </p:txBody>
      </p:sp>
      <p:sp>
        <p:nvSpPr>
          <p:cNvPr id="2" name="Date Placeholder 1">
            <a:extLst>
              <a:ext uri="{FF2B5EF4-FFF2-40B4-BE49-F238E27FC236}">
                <a16:creationId xmlns:a16="http://schemas.microsoft.com/office/drawing/2014/main" id="{A612C0FD-1643-413F-A280-453E21802185}"/>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83B36D0A-2036-4D71-914C-82F886F18C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AFB19EBA-2491-4981-9445-6A292A428ABE}"/>
              </a:ext>
            </a:extLst>
          </p:cNvPr>
          <p:cNvSpPr>
            <a:spLocks noGrp="1"/>
          </p:cNvSpPr>
          <p:nvPr>
            <p:ph type="sldNum" sz="quarter" idx="12"/>
          </p:nvPr>
        </p:nvSpPr>
        <p:spPr/>
        <p:txBody>
          <a:bodyPr/>
          <a:lstStyle/>
          <a:p>
            <a:pPr>
              <a:defRPr/>
            </a:pPr>
            <a:fld id="{A73406A5-55CE-4E30-887A-CB23CAA2D1E5}" type="slidenum">
              <a:rPr lang="en-US"/>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CC0A5A4-C05B-4EF2-B6EB-881B068D7345}"/>
              </a:ext>
            </a:extLst>
          </p:cNvPr>
          <p:cNvSpPr>
            <a:spLocks noGrp="1" noChangeArrowheads="1"/>
          </p:cNvSpPr>
          <p:nvPr>
            <p:ph type="title"/>
          </p:nvPr>
        </p:nvSpPr>
        <p:spPr/>
        <p:txBody>
          <a:bodyPr/>
          <a:lstStyle/>
          <a:p>
            <a:pPr>
              <a:defRPr/>
            </a:pPr>
            <a:r>
              <a:rPr lang="en-US">
                <a:cs typeface="+mj-cs"/>
              </a:rPr>
              <a:t>Example of a Decision Tree</a:t>
            </a:r>
          </a:p>
        </p:txBody>
      </p:sp>
      <p:graphicFrame>
        <p:nvGraphicFramePr>
          <p:cNvPr id="11266" name="Object 4">
            <a:extLst>
              <a:ext uri="{FF2B5EF4-FFF2-40B4-BE49-F238E27FC236}">
                <a16:creationId xmlns:a16="http://schemas.microsoft.com/office/drawing/2014/main" id="{AAF733EE-AC48-417C-A650-8AA95D1D3A6D}"/>
              </a:ext>
            </a:extLst>
          </p:cNvPr>
          <p:cNvGraphicFramePr>
            <a:graphicFrameLocks noChangeAspect="1"/>
          </p:cNvGraphicFramePr>
          <p:nvPr/>
        </p:nvGraphicFramePr>
        <p:xfrm>
          <a:off x="152400" y="1990725"/>
          <a:ext cx="3810000" cy="3770313"/>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11266" name="Object 4">
                        <a:extLst>
                          <a:ext uri="{FF2B5EF4-FFF2-40B4-BE49-F238E27FC236}">
                            <a16:creationId xmlns:a16="http://schemas.microsoft.com/office/drawing/2014/main" id="{AAF733EE-AC48-417C-A650-8AA95D1D3A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90725"/>
                        <a:ext cx="3810000" cy="377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267" name="Text Box 5">
            <a:extLst>
              <a:ext uri="{FF2B5EF4-FFF2-40B4-BE49-F238E27FC236}">
                <a16:creationId xmlns:a16="http://schemas.microsoft.com/office/drawing/2014/main" id="{3621E2A5-F664-437B-AE78-7D73B7C096C2}"/>
              </a:ext>
            </a:extLst>
          </p:cNvPr>
          <p:cNvSpPr txBox="1">
            <a:spLocks noChangeArrowheads="1"/>
          </p:cNvSpPr>
          <p:nvPr/>
        </p:nvSpPr>
        <p:spPr bwMode="auto">
          <a:xfrm rot="-2416809">
            <a:off x="8382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8" name="Text Box 6">
            <a:extLst>
              <a:ext uri="{FF2B5EF4-FFF2-40B4-BE49-F238E27FC236}">
                <a16:creationId xmlns:a16="http://schemas.microsoft.com/office/drawing/2014/main" id="{12F31BB3-3622-408D-93AE-1E2B768392EA}"/>
              </a:ext>
            </a:extLst>
          </p:cNvPr>
          <p:cNvSpPr txBox="1">
            <a:spLocks noChangeArrowheads="1"/>
          </p:cNvSpPr>
          <p:nvPr/>
        </p:nvSpPr>
        <p:spPr bwMode="auto">
          <a:xfrm rot="-2416809">
            <a:off x="15240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9" name="Text Box 7">
            <a:extLst>
              <a:ext uri="{FF2B5EF4-FFF2-40B4-BE49-F238E27FC236}">
                <a16:creationId xmlns:a16="http://schemas.microsoft.com/office/drawing/2014/main" id="{CEF1E55E-15F9-4FB1-9AD2-4096F05313E4}"/>
              </a:ext>
            </a:extLst>
          </p:cNvPr>
          <p:cNvSpPr txBox="1">
            <a:spLocks noChangeArrowheads="1"/>
          </p:cNvSpPr>
          <p:nvPr/>
        </p:nvSpPr>
        <p:spPr bwMode="auto">
          <a:xfrm rot="-2416809">
            <a:off x="2362200" y="13716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1270" name="Text Box 8">
            <a:extLst>
              <a:ext uri="{FF2B5EF4-FFF2-40B4-BE49-F238E27FC236}">
                <a16:creationId xmlns:a16="http://schemas.microsoft.com/office/drawing/2014/main" id="{00F11CDF-7A5F-4A25-A27F-5E19BE37B18E}"/>
              </a:ext>
            </a:extLst>
          </p:cNvPr>
          <p:cNvSpPr txBox="1">
            <a:spLocks noChangeArrowheads="1"/>
          </p:cNvSpPr>
          <p:nvPr/>
        </p:nvSpPr>
        <p:spPr bwMode="auto">
          <a:xfrm rot="-2416809">
            <a:off x="31242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1271" name="Line 9">
            <a:extLst>
              <a:ext uri="{FF2B5EF4-FFF2-40B4-BE49-F238E27FC236}">
                <a16:creationId xmlns:a16="http://schemas.microsoft.com/office/drawing/2014/main" id="{82EAE677-E585-4156-876E-0290EF4FEB8D}"/>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10">
            <a:extLst>
              <a:ext uri="{FF2B5EF4-FFF2-40B4-BE49-F238E27FC236}">
                <a16:creationId xmlns:a16="http://schemas.microsoft.com/office/drawing/2014/main" id="{77ED1CC4-49CF-4F79-A87A-9B456060847D}"/>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1">
            <a:extLst>
              <a:ext uri="{FF2B5EF4-FFF2-40B4-BE49-F238E27FC236}">
                <a16:creationId xmlns:a16="http://schemas.microsoft.com/office/drawing/2014/main" id="{52BA86D1-67C3-433A-AACE-C464A5A1904A}"/>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4" name="Line 12">
            <a:extLst>
              <a:ext uri="{FF2B5EF4-FFF2-40B4-BE49-F238E27FC236}">
                <a16:creationId xmlns:a16="http://schemas.microsoft.com/office/drawing/2014/main" id="{A7BED808-9C10-478B-9B3B-A9AC1809CAEE}"/>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13">
            <a:extLst>
              <a:ext uri="{FF2B5EF4-FFF2-40B4-BE49-F238E27FC236}">
                <a16:creationId xmlns:a16="http://schemas.microsoft.com/office/drawing/2014/main" id="{80E001A5-6780-480F-ABAA-39BF004359A5}"/>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4">
            <a:extLst>
              <a:ext uri="{FF2B5EF4-FFF2-40B4-BE49-F238E27FC236}">
                <a16:creationId xmlns:a16="http://schemas.microsoft.com/office/drawing/2014/main" id="{8D54B519-3549-4FC6-A7BA-9E2644A6412A}"/>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15">
            <a:extLst>
              <a:ext uri="{FF2B5EF4-FFF2-40B4-BE49-F238E27FC236}">
                <a16:creationId xmlns:a16="http://schemas.microsoft.com/office/drawing/2014/main" id="{069D5BD2-820C-412A-B6B0-62846A9D6CCF}"/>
              </a:ext>
            </a:extLst>
          </p:cNvPr>
          <p:cNvSpPr txBox="1">
            <a:spLocks noChangeArrowheads="1"/>
          </p:cNvSpPr>
          <p:nvPr/>
        </p:nvSpPr>
        <p:spPr bwMode="auto">
          <a:xfrm>
            <a:off x="5788025" y="2530475"/>
            <a:ext cx="936625"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1278" name="Text Box 16">
            <a:extLst>
              <a:ext uri="{FF2B5EF4-FFF2-40B4-BE49-F238E27FC236}">
                <a16:creationId xmlns:a16="http://schemas.microsoft.com/office/drawing/2014/main" id="{8C8FDB0A-874F-41DF-874F-3ED923F47CB3}"/>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1279" name="Text Box 17">
            <a:extLst>
              <a:ext uri="{FF2B5EF4-FFF2-40B4-BE49-F238E27FC236}">
                <a16:creationId xmlns:a16="http://schemas.microsoft.com/office/drawing/2014/main" id="{90756A9E-17D5-4C9B-B6F1-3D7F0D6399EC}"/>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1280" name="AutoShape 18">
            <a:extLst>
              <a:ext uri="{FF2B5EF4-FFF2-40B4-BE49-F238E27FC236}">
                <a16:creationId xmlns:a16="http://schemas.microsoft.com/office/drawing/2014/main" id="{FD2811B5-DCF5-4B53-8300-1207982C1507}"/>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1" name="Text Box 19">
            <a:extLst>
              <a:ext uri="{FF2B5EF4-FFF2-40B4-BE49-F238E27FC236}">
                <a16:creationId xmlns:a16="http://schemas.microsoft.com/office/drawing/2014/main" id="{666E12E6-A47F-4131-8ACB-CDA366AA47FA}"/>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1282" name="AutoShape 20">
            <a:extLst>
              <a:ext uri="{FF2B5EF4-FFF2-40B4-BE49-F238E27FC236}">
                <a16:creationId xmlns:a16="http://schemas.microsoft.com/office/drawing/2014/main" id="{59367DB1-AA95-409A-BAB9-E1B9AC7537C8}"/>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3" name="Text Box 21">
            <a:extLst>
              <a:ext uri="{FF2B5EF4-FFF2-40B4-BE49-F238E27FC236}">
                <a16:creationId xmlns:a16="http://schemas.microsoft.com/office/drawing/2014/main" id="{70F9981D-6F2D-4A8A-AC4E-50B624ACBCAF}"/>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4" name="AutoShape 22">
            <a:extLst>
              <a:ext uri="{FF2B5EF4-FFF2-40B4-BE49-F238E27FC236}">
                <a16:creationId xmlns:a16="http://schemas.microsoft.com/office/drawing/2014/main" id="{90EC9A02-70FF-437E-A083-E036EBC7A6C7}"/>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5" name="Text Box 23">
            <a:extLst>
              <a:ext uri="{FF2B5EF4-FFF2-40B4-BE49-F238E27FC236}">
                <a16:creationId xmlns:a16="http://schemas.microsoft.com/office/drawing/2014/main" id="{8C2D9E2E-C19E-4553-9C99-F6A57301403F}"/>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1286" name="AutoShape 24">
            <a:extLst>
              <a:ext uri="{FF2B5EF4-FFF2-40B4-BE49-F238E27FC236}">
                <a16:creationId xmlns:a16="http://schemas.microsoft.com/office/drawing/2014/main" id="{46D93ED2-48A5-41B8-A320-78D0FAD2B4B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7" name="Text Box 25">
            <a:extLst>
              <a:ext uri="{FF2B5EF4-FFF2-40B4-BE49-F238E27FC236}">
                <a16:creationId xmlns:a16="http://schemas.microsoft.com/office/drawing/2014/main" id="{FE82CFED-1B96-4755-A8B2-8B44720BD3B9}"/>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8" name="Text Box 26">
            <a:extLst>
              <a:ext uri="{FF2B5EF4-FFF2-40B4-BE49-F238E27FC236}">
                <a16:creationId xmlns:a16="http://schemas.microsoft.com/office/drawing/2014/main" id="{6386C606-B31B-495F-8C24-07187CCC513A}"/>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1289" name="Text Box 27">
            <a:extLst>
              <a:ext uri="{FF2B5EF4-FFF2-40B4-BE49-F238E27FC236}">
                <a16:creationId xmlns:a16="http://schemas.microsoft.com/office/drawing/2014/main" id="{77EC554D-F790-49A4-B9EE-AE546643144A}"/>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1290" name="Text Box 28">
            <a:extLst>
              <a:ext uri="{FF2B5EF4-FFF2-40B4-BE49-F238E27FC236}">
                <a16:creationId xmlns:a16="http://schemas.microsoft.com/office/drawing/2014/main" id="{E28D3DC4-73ED-4E15-A5DD-6639DB190D3E}"/>
              </a:ext>
            </a:extLst>
          </p:cNvPr>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1291" name="Text Box 29">
            <a:extLst>
              <a:ext uri="{FF2B5EF4-FFF2-40B4-BE49-F238E27FC236}">
                <a16:creationId xmlns:a16="http://schemas.microsoft.com/office/drawing/2014/main" id="{BDBC937C-75A1-46F9-8781-4F71834416DC}"/>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1292" name="Text Box 30">
            <a:extLst>
              <a:ext uri="{FF2B5EF4-FFF2-40B4-BE49-F238E27FC236}">
                <a16:creationId xmlns:a16="http://schemas.microsoft.com/office/drawing/2014/main" id="{E0C44E44-8289-4C7B-9727-148BF58FCE74}"/>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1293" name="Text Box 31">
            <a:extLst>
              <a:ext uri="{FF2B5EF4-FFF2-40B4-BE49-F238E27FC236}">
                <a16:creationId xmlns:a16="http://schemas.microsoft.com/office/drawing/2014/main" id="{6F73CB7E-83CF-4740-B92C-00CFC599F217}"/>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1294" name="Text Box 32">
            <a:extLst>
              <a:ext uri="{FF2B5EF4-FFF2-40B4-BE49-F238E27FC236}">
                <a16:creationId xmlns:a16="http://schemas.microsoft.com/office/drawing/2014/main" id="{F4E39710-1A80-4186-BA53-52E339F36796}"/>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800" i="1">
                <a:solidFill>
                  <a:srgbClr val="FF0000"/>
                </a:solidFill>
              </a:rPr>
              <a:t>Splitting Attributes</a:t>
            </a:r>
          </a:p>
        </p:txBody>
      </p:sp>
      <p:sp>
        <p:nvSpPr>
          <p:cNvPr id="11295" name="Line 33">
            <a:extLst>
              <a:ext uri="{FF2B5EF4-FFF2-40B4-BE49-F238E27FC236}">
                <a16:creationId xmlns:a16="http://schemas.microsoft.com/office/drawing/2014/main" id="{D43A1C32-B52E-4411-9CA0-91161532E050}"/>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6" name="AutoShape 34">
            <a:extLst>
              <a:ext uri="{FF2B5EF4-FFF2-40B4-BE49-F238E27FC236}">
                <a16:creationId xmlns:a16="http://schemas.microsoft.com/office/drawing/2014/main" id="{83756341-704C-4551-85C1-F261F77EBAB7}"/>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97" name="Line 35">
            <a:extLst>
              <a:ext uri="{FF2B5EF4-FFF2-40B4-BE49-F238E27FC236}">
                <a16:creationId xmlns:a16="http://schemas.microsoft.com/office/drawing/2014/main" id="{7749B7FD-180C-42E4-B610-574E3B2AA4D5}"/>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8" name="Text Box 36">
            <a:extLst>
              <a:ext uri="{FF2B5EF4-FFF2-40B4-BE49-F238E27FC236}">
                <a16:creationId xmlns:a16="http://schemas.microsoft.com/office/drawing/2014/main" id="{FA00C3E4-B00D-4A5E-9FF8-1893408D4EC3}"/>
              </a:ext>
            </a:extLst>
          </p:cNvPr>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Training Data</a:t>
            </a:r>
            <a:endParaRPr lang="en-US" altLang="en-US" sz="2000" b="0">
              <a:solidFill>
                <a:schemeClr val="bg2"/>
              </a:solidFill>
            </a:endParaRPr>
          </a:p>
        </p:txBody>
      </p:sp>
      <p:sp>
        <p:nvSpPr>
          <p:cNvPr id="11299" name="Text Box 37">
            <a:extLst>
              <a:ext uri="{FF2B5EF4-FFF2-40B4-BE49-F238E27FC236}">
                <a16:creationId xmlns:a16="http://schemas.microsoft.com/office/drawing/2014/main" id="{DF205736-1004-43CF-8B54-AB3C266DD761}"/>
              </a:ext>
            </a:extLst>
          </p:cNvPr>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Model:  Decision Tree</a:t>
            </a:r>
            <a:endParaRPr lang="en-US" altLang="en-US" sz="2000" b="0">
              <a:solidFill>
                <a:schemeClr val="bg2"/>
              </a:solidFill>
            </a:endParaRPr>
          </a:p>
        </p:txBody>
      </p:sp>
      <p:sp>
        <p:nvSpPr>
          <p:cNvPr id="2" name="Date Placeholder 1">
            <a:extLst>
              <a:ext uri="{FF2B5EF4-FFF2-40B4-BE49-F238E27FC236}">
                <a16:creationId xmlns:a16="http://schemas.microsoft.com/office/drawing/2014/main" id="{8D544E44-FB63-46B6-833E-C93F7C501739}"/>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6209C8D7-84F6-408D-8B34-C8AFD82B4E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E7B3F00D-7942-4514-8C03-F0F627D4226D}"/>
              </a:ext>
            </a:extLst>
          </p:cNvPr>
          <p:cNvSpPr>
            <a:spLocks noGrp="1"/>
          </p:cNvSpPr>
          <p:nvPr>
            <p:ph type="sldNum" sz="quarter" idx="12"/>
          </p:nvPr>
        </p:nvSpPr>
        <p:spPr/>
        <p:txBody>
          <a:bodyPr/>
          <a:lstStyle/>
          <a:p>
            <a:pPr>
              <a:defRPr/>
            </a:pPr>
            <a:fld id="{012B5309-B5CA-4AD1-B6EF-30AB68056BA9}" type="slidenum">
              <a:rPr lang="en-US"/>
              <a:pPr>
                <a:defRPr/>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3F440C-A7FF-4C29-AF1E-D9941D7E3F64}"/>
              </a:ext>
            </a:extLst>
          </p:cNvPr>
          <p:cNvSpPr>
            <a:spLocks noGrp="1" noChangeArrowheads="1"/>
          </p:cNvSpPr>
          <p:nvPr>
            <p:ph type="title"/>
          </p:nvPr>
        </p:nvSpPr>
        <p:spPr/>
        <p:txBody>
          <a:bodyPr/>
          <a:lstStyle/>
          <a:p>
            <a:pPr>
              <a:defRPr/>
            </a:pPr>
            <a:r>
              <a:rPr lang="en-US">
                <a:cs typeface="+mj-cs"/>
              </a:rPr>
              <a:t>Apply Model to Test Data</a:t>
            </a:r>
          </a:p>
        </p:txBody>
      </p:sp>
      <p:sp>
        <p:nvSpPr>
          <p:cNvPr id="13314" name="Line 4">
            <a:extLst>
              <a:ext uri="{FF2B5EF4-FFF2-40B4-BE49-F238E27FC236}">
                <a16:creationId xmlns:a16="http://schemas.microsoft.com/office/drawing/2014/main" id="{CFC0DAF7-E76C-4164-A894-8C2200D7EF9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5" name="Line 5">
            <a:extLst>
              <a:ext uri="{FF2B5EF4-FFF2-40B4-BE49-F238E27FC236}">
                <a16:creationId xmlns:a16="http://schemas.microsoft.com/office/drawing/2014/main" id="{1B5551FD-831B-4051-B976-C0188C3479F3}"/>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6" name="Line 6">
            <a:extLst>
              <a:ext uri="{FF2B5EF4-FFF2-40B4-BE49-F238E27FC236}">
                <a16:creationId xmlns:a16="http://schemas.microsoft.com/office/drawing/2014/main" id="{9A677CE6-2592-42D4-A961-C0B5CD7A50A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7">
            <a:extLst>
              <a:ext uri="{FF2B5EF4-FFF2-40B4-BE49-F238E27FC236}">
                <a16:creationId xmlns:a16="http://schemas.microsoft.com/office/drawing/2014/main" id="{48D37305-03FC-4BD1-825A-70DF78884D43}"/>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8">
            <a:extLst>
              <a:ext uri="{FF2B5EF4-FFF2-40B4-BE49-F238E27FC236}">
                <a16:creationId xmlns:a16="http://schemas.microsoft.com/office/drawing/2014/main" id="{50A242D3-4622-4F29-B478-5C1B4AABC60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9">
            <a:extLst>
              <a:ext uri="{FF2B5EF4-FFF2-40B4-BE49-F238E27FC236}">
                <a16:creationId xmlns:a16="http://schemas.microsoft.com/office/drawing/2014/main" id="{722DF2CF-AB55-4719-9627-F4173FB509BF}"/>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Text Box 10">
            <a:extLst>
              <a:ext uri="{FF2B5EF4-FFF2-40B4-BE49-F238E27FC236}">
                <a16:creationId xmlns:a16="http://schemas.microsoft.com/office/drawing/2014/main" id="{E40FFE86-B022-4A6D-A22F-D83931FDA868}"/>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3321" name="Text Box 11">
            <a:extLst>
              <a:ext uri="{FF2B5EF4-FFF2-40B4-BE49-F238E27FC236}">
                <a16:creationId xmlns:a16="http://schemas.microsoft.com/office/drawing/2014/main" id="{19C6115C-3279-47CD-9F07-F1801EE01C1F}"/>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3322" name="Text Box 12">
            <a:extLst>
              <a:ext uri="{FF2B5EF4-FFF2-40B4-BE49-F238E27FC236}">
                <a16:creationId xmlns:a16="http://schemas.microsoft.com/office/drawing/2014/main" id="{C2A590CE-1DF4-44AA-B236-D5AD95A8C21B}"/>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3323" name="AutoShape 13">
            <a:extLst>
              <a:ext uri="{FF2B5EF4-FFF2-40B4-BE49-F238E27FC236}">
                <a16:creationId xmlns:a16="http://schemas.microsoft.com/office/drawing/2014/main" id="{F55B3DDD-8639-4610-AA1D-2CB767D5F6D6}"/>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4" name="Text Box 14">
            <a:extLst>
              <a:ext uri="{FF2B5EF4-FFF2-40B4-BE49-F238E27FC236}">
                <a16:creationId xmlns:a16="http://schemas.microsoft.com/office/drawing/2014/main" id="{AAC0AFE7-0E5C-4AB6-B383-2C061531422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3325" name="AutoShape 15">
            <a:extLst>
              <a:ext uri="{FF2B5EF4-FFF2-40B4-BE49-F238E27FC236}">
                <a16:creationId xmlns:a16="http://schemas.microsoft.com/office/drawing/2014/main" id="{1B9D66AF-CABC-4572-A16C-774CE7ABCB74}"/>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6" name="Text Box 16">
            <a:extLst>
              <a:ext uri="{FF2B5EF4-FFF2-40B4-BE49-F238E27FC236}">
                <a16:creationId xmlns:a16="http://schemas.microsoft.com/office/drawing/2014/main" id="{BB77729D-AFD5-4809-908B-6A802807CD60}"/>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27" name="AutoShape 17">
            <a:extLst>
              <a:ext uri="{FF2B5EF4-FFF2-40B4-BE49-F238E27FC236}">
                <a16:creationId xmlns:a16="http://schemas.microsoft.com/office/drawing/2014/main" id="{F0191F06-4203-4D45-B4BB-6DC436BDD573}"/>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8" name="Text Box 18">
            <a:extLst>
              <a:ext uri="{FF2B5EF4-FFF2-40B4-BE49-F238E27FC236}">
                <a16:creationId xmlns:a16="http://schemas.microsoft.com/office/drawing/2014/main" id="{239E30DB-07DB-4185-84D3-11CFE62AC929}"/>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3329" name="AutoShape 19">
            <a:extLst>
              <a:ext uri="{FF2B5EF4-FFF2-40B4-BE49-F238E27FC236}">
                <a16:creationId xmlns:a16="http://schemas.microsoft.com/office/drawing/2014/main" id="{08C2382E-94DD-4EC0-AD4F-D3A899D1C4C6}"/>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30" name="Text Box 20">
            <a:extLst>
              <a:ext uri="{FF2B5EF4-FFF2-40B4-BE49-F238E27FC236}">
                <a16:creationId xmlns:a16="http://schemas.microsoft.com/office/drawing/2014/main" id="{A3DDA5F8-878E-4097-9812-2723A5863B80}"/>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31" name="Text Box 21">
            <a:extLst>
              <a:ext uri="{FF2B5EF4-FFF2-40B4-BE49-F238E27FC236}">
                <a16:creationId xmlns:a16="http://schemas.microsoft.com/office/drawing/2014/main" id="{B54E08F5-7FC2-4D95-BCA4-3A35A3E6EEA5}"/>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3332" name="Text Box 22">
            <a:extLst>
              <a:ext uri="{FF2B5EF4-FFF2-40B4-BE49-F238E27FC236}">
                <a16:creationId xmlns:a16="http://schemas.microsoft.com/office/drawing/2014/main" id="{9F560FD4-62BF-4CB3-9EEF-FB4E379CE78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3333" name="Text Box 23">
            <a:extLst>
              <a:ext uri="{FF2B5EF4-FFF2-40B4-BE49-F238E27FC236}">
                <a16:creationId xmlns:a16="http://schemas.microsoft.com/office/drawing/2014/main" id="{63C2302F-E2CA-46A9-9309-D0BE62879C7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3334" name="Text Box 24">
            <a:extLst>
              <a:ext uri="{FF2B5EF4-FFF2-40B4-BE49-F238E27FC236}">
                <a16:creationId xmlns:a16="http://schemas.microsoft.com/office/drawing/2014/main" id="{382E0DD5-9B29-4715-8D61-DFD0959DE0C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3335" name="Text Box 25">
            <a:extLst>
              <a:ext uri="{FF2B5EF4-FFF2-40B4-BE49-F238E27FC236}">
                <a16:creationId xmlns:a16="http://schemas.microsoft.com/office/drawing/2014/main" id="{BF0B5846-FFB1-496B-8B3E-C3E94539DFFD}"/>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3336" name="Text Box 26">
            <a:extLst>
              <a:ext uri="{FF2B5EF4-FFF2-40B4-BE49-F238E27FC236}">
                <a16:creationId xmlns:a16="http://schemas.microsoft.com/office/drawing/2014/main" id="{8A906DD0-E22C-4E65-A9D3-069F2433F6C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3337" name="Object 27">
            <a:extLst>
              <a:ext uri="{FF2B5EF4-FFF2-40B4-BE49-F238E27FC236}">
                <a16:creationId xmlns:a16="http://schemas.microsoft.com/office/drawing/2014/main" id="{390683B0-1366-48D5-BB95-E00CDC45E64D}"/>
              </a:ext>
            </a:extLst>
          </p:cNvPr>
          <p:cNvGraphicFramePr>
            <a:graphicFrameLocks noChangeAspect="1"/>
          </p:cNvGraphicFramePr>
          <p:nvPr/>
        </p:nvGraphicFramePr>
        <p:xfrm>
          <a:off x="4957763" y="1604963"/>
          <a:ext cx="3586162" cy="1096962"/>
        </p:xfrm>
        <a:graphic>
          <a:graphicData uri="http://schemas.openxmlformats.org/presentationml/2006/ole">
            <mc:AlternateContent xmlns:mc="http://schemas.openxmlformats.org/markup-compatibility/2006">
              <mc:Choice xmlns:v="urn:schemas-microsoft-com:vml" Requires="v">
                <p:oleObj name="Document" r:id="rId2" imgW="5092700" imgH="1562100" progId="Word.Document.8">
                  <p:embed/>
                </p:oleObj>
              </mc:Choice>
              <mc:Fallback>
                <p:oleObj name="Document" r:id="rId2" imgW="5092700" imgH="1562100" progId="Word.Document.8">
                  <p:embed/>
                  <p:pic>
                    <p:nvPicPr>
                      <p:cNvPr id="13337" name="Object 27">
                        <a:extLst>
                          <a:ext uri="{FF2B5EF4-FFF2-40B4-BE49-F238E27FC236}">
                            <a16:creationId xmlns:a16="http://schemas.microsoft.com/office/drawing/2014/main" id="{390683B0-1366-48D5-BB95-E00CDC45E6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58616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38" name="Text Box 28">
            <a:extLst>
              <a:ext uri="{FF2B5EF4-FFF2-40B4-BE49-F238E27FC236}">
                <a16:creationId xmlns:a16="http://schemas.microsoft.com/office/drawing/2014/main" id="{22EB3426-7C8C-4EFB-80E3-38766054524D}"/>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3339" name="Text Box 29">
            <a:extLst>
              <a:ext uri="{FF2B5EF4-FFF2-40B4-BE49-F238E27FC236}">
                <a16:creationId xmlns:a16="http://schemas.microsoft.com/office/drawing/2014/main" id="{4838A494-6BD8-4485-B9F4-C8CF3D0BF1C9}"/>
              </a:ext>
            </a:extLst>
          </p:cNvPr>
          <p:cNvSpPr txBox="1">
            <a:spLocks noChangeArrowheads="1"/>
          </p:cNvSpPr>
          <p:nvPr/>
        </p:nvSpPr>
        <p:spPr bwMode="auto">
          <a:xfrm>
            <a:off x="990600" y="14478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Start from the root of tree.</a:t>
            </a:r>
          </a:p>
        </p:txBody>
      </p:sp>
      <p:sp>
        <p:nvSpPr>
          <p:cNvPr id="13340" name="Line 30">
            <a:extLst>
              <a:ext uri="{FF2B5EF4-FFF2-40B4-BE49-F238E27FC236}">
                <a16:creationId xmlns:a16="http://schemas.microsoft.com/office/drawing/2014/main" id="{34A5AE84-2733-4E41-8F86-DB7E5F43BB07}"/>
              </a:ext>
            </a:extLst>
          </p:cNvPr>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a16="http://schemas.microsoft.com/office/drawing/2014/main" id="{095A981C-5DEE-425C-BDF5-8C2167962DC6}"/>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E7253184-1496-48BB-825B-EAAE9CEA8FE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DF934FAB-6B65-4DFD-A800-237D12D35944}"/>
              </a:ext>
            </a:extLst>
          </p:cNvPr>
          <p:cNvSpPr>
            <a:spLocks noGrp="1"/>
          </p:cNvSpPr>
          <p:nvPr>
            <p:ph type="sldNum" sz="quarter" idx="12"/>
          </p:nvPr>
        </p:nvSpPr>
        <p:spPr/>
        <p:txBody>
          <a:bodyPr/>
          <a:lstStyle/>
          <a:p>
            <a:pPr>
              <a:defRPr/>
            </a:pPr>
            <a:fld id="{FBBC085E-F244-4C19-A8BC-465573CB4ECB}"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3D0D3C-AF5C-48AE-B7ED-1CAA2C1038EA}"/>
              </a:ext>
            </a:extLst>
          </p:cNvPr>
          <p:cNvSpPr>
            <a:spLocks noGrp="1" noChangeArrowheads="1"/>
          </p:cNvSpPr>
          <p:nvPr>
            <p:ph type="title"/>
          </p:nvPr>
        </p:nvSpPr>
        <p:spPr/>
        <p:txBody>
          <a:bodyPr/>
          <a:lstStyle/>
          <a:p>
            <a:pPr>
              <a:defRPr/>
            </a:pPr>
            <a:r>
              <a:rPr lang="en-US">
                <a:cs typeface="+mj-cs"/>
              </a:rPr>
              <a:t>Apply Model to Test Data</a:t>
            </a:r>
          </a:p>
        </p:txBody>
      </p:sp>
      <p:sp>
        <p:nvSpPr>
          <p:cNvPr id="14338" name="Line 4">
            <a:extLst>
              <a:ext uri="{FF2B5EF4-FFF2-40B4-BE49-F238E27FC236}">
                <a16:creationId xmlns:a16="http://schemas.microsoft.com/office/drawing/2014/main" id="{56A8BE6D-1441-43C0-9CC6-9AE0742DAD1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9" name="Line 5">
            <a:extLst>
              <a:ext uri="{FF2B5EF4-FFF2-40B4-BE49-F238E27FC236}">
                <a16:creationId xmlns:a16="http://schemas.microsoft.com/office/drawing/2014/main" id="{04874380-62CC-4810-8CF6-544ABD241ED7}"/>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0" name="Line 6">
            <a:extLst>
              <a:ext uri="{FF2B5EF4-FFF2-40B4-BE49-F238E27FC236}">
                <a16:creationId xmlns:a16="http://schemas.microsoft.com/office/drawing/2014/main" id="{3B10717E-332C-49C2-AA0D-60DAC8A975D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1" name="Line 7">
            <a:extLst>
              <a:ext uri="{FF2B5EF4-FFF2-40B4-BE49-F238E27FC236}">
                <a16:creationId xmlns:a16="http://schemas.microsoft.com/office/drawing/2014/main" id="{2AFB65CF-282E-4F14-9C97-3156DB88A840}"/>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8">
            <a:extLst>
              <a:ext uri="{FF2B5EF4-FFF2-40B4-BE49-F238E27FC236}">
                <a16:creationId xmlns:a16="http://schemas.microsoft.com/office/drawing/2014/main" id="{53702AFC-BB69-4137-BD49-F15777DD206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9">
            <a:extLst>
              <a:ext uri="{FF2B5EF4-FFF2-40B4-BE49-F238E27FC236}">
                <a16:creationId xmlns:a16="http://schemas.microsoft.com/office/drawing/2014/main" id="{A0D9D5A1-9D0E-441D-AC91-6FDAD0F66292}"/>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4" name="Text Box 11">
            <a:extLst>
              <a:ext uri="{FF2B5EF4-FFF2-40B4-BE49-F238E27FC236}">
                <a16:creationId xmlns:a16="http://schemas.microsoft.com/office/drawing/2014/main" id="{CB069314-8DD4-4C46-B617-94C8AF617409}"/>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4345" name="Text Box 12">
            <a:extLst>
              <a:ext uri="{FF2B5EF4-FFF2-40B4-BE49-F238E27FC236}">
                <a16:creationId xmlns:a16="http://schemas.microsoft.com/office/drawing/2014/main" id="{E7BDDCAE-8841-43D0-9FD8-6E6B93191BC4}"/>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4346" name="AutoShape 13">
            <a:extLst>
              <a:ext uri="{FF2B5EF4-FFF2-40B4-BE49-F238E27FC236}">
                <a16:creationId xmlns:a16="http://schemas.microsoft.com/office/drawing/2014/main" id="{D40F9F0D-16CC-4B4D-AD51-17D354EDC98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7" name="Text Box 14">
            <a:extLst>
              <a:ext uri="{FF2B5EF4-FFF2-40B4-BE49-F238E27FC236}">
                <a16:creationId xmlns:a16="http://schemas.microsoft.com/office/drawing/2014/main" id="{59BB683C-502A-4654-94D5-71BD7C4AEB1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4348" name="AutoShape 15">
            <a:extLst>
              <a:ext uri="{FF2B5EF4-FFF2-40B4-BE49-F238E27FC236}">
                <a16:creationId xmlns:a16="http://schemas.microsoft.com/office/drawing/2014/main" id="{824C1A17-8512-476D-BBFD-32F34F052DF8}"/>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9" name="Text Box 16">
            <a:extLst>
              <a:ext uri="{FF2B5EF4-FFF2-40B4-BE49-F238E27FC236}">
                <a16:creationId xmlns:a16="http://schemas.microsoft.com/office/drawing/2014/main" id="{4ED975EC-D304-410D-8CAA-95F7E69A57D5}"/>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0" name="AutoShape 17">
            <a:extLst>
              <a:ext uri="{FF2B5EF4-FFF2-40B4-BE49-F238E27FC236}">
                <a16:creationId xmlns:a16="http://schemas.microsoft.com/office/drawing/2014/main" id="{28A27D12-83EF-4C0A-8F0F-886F45B7244D}"/>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1" name="Text Box 18">
            <a:extLst>
              <a:ext uri="{FF2B5EF4-FFF2-40B4-BE49-F238E27FC236}">
                <a16:creationId xmlns:a16="http://schemas.microsoft.com/office/drawing/2014/main" id="{250672FB-002D-4997-8840-C387EBBAC40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4352" name="AutoShape 19">
            <a:extLst>
              <a:ext uri="{FF2B5EF4-FFF2-40B4-BE49-F238E27FC236}">
                <a16:creationId xmlns:a16="http://schemas.microsoft.com/office/drawing/2014/main" id="{8C3AE25B-BF8C-4BF2-82DB-F23ED68A1653}"/>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3" name="Text Box 20">
            <a:extLst>
              <a:ext uri="{FF2B5EF4-FFF2-40B4-BE49-F238E27FC236}">
                <a16:creationId xmlns:a16="http://schemas.microsoft.com/office/drawing/2014/main" id="{9FCE4A1D-12AC-47DF-9A80-697ABD195B7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4" name="Text Box 21">
            <a:extLst>
              <a:ext uri="{FF2B5EF4-FFF2-40B4-BE49-F238E27FC236}">
                <a16:creationId xmlns:a16="http://schemas.microsoft.com/office/drawing/2014/main" id="{322ACB3F-3A0E-4FB4-B51A-41F9B060E904}"/>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4355" name="Text Box 22">
            <a:extLst>
              <a:ext uri="{FF2B5EF4-FFF2-40B4-BE49-F238E27FC236}">
                <a16:creationId xmlns:a16="http://schemas.microsoft.com/office/drawing/2014/main" id="{D0A523E8-4FD1-4620-B409-B652B111F365}"/>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4356" name="Text Box 23">
            <a:extLst>
              <a:ext uri="{FF2B5EF4-FFF2-40B4-BE49-F238E27FC236}">
                <a16:creationId xmlns:a16="http://schemas.microsoft.com/office/drawing/2014/main" id="{2DBC14EE-3135-40AF-B595-F738D30AE070}"/>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4357" name="Text Box 24">
            <a:extLst>
              <a:ext uri="{FF2B5EF4-FFF2-40B4-BE49-F238E27FC236}">
                <a16:creationId xmlns:a16="http://schemas.microsoft.com/office/drawing/2014/main" id="{6470BC24-4CAE-42B1-BD4F-6E6F8C7C8FD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4358" name="Text Box 25">
            <a:extLst>
              <a:ext uri="{FF2B5EF4-FFF2-40B4-BE49-F238E27FC236}">
                <a16:creationId xmlns:a16="http://schemas.microsoft.com/office/drawing/2014/main" id="{E1D84FFF-B81B-433F-88C5-E025386C4EF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4359" name="Text Box 26">
            <a:extLst>
              <a:ext uri="{FF2B5EF4-FFF2-40B4-BE49-F238E27FC236}">
                <a16:creationId xmlns:a16="http://schemas.microsoft.com/office/drawing/2014/main" id="{4F779082-04A8-41C2-B421-C3734C268C0D}"/>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4360" name="Object 27">
            <a:extLst>
              <a:ext uri="{FF2B5EF4-FFF2-40B4-BE49-F238E27FC236}">
                <a16:creationId xmlns:a16="http://schemas.microsoft.com/office/drawing/2014/main" id="{18E844DE-1304-485C-8A4A-F9689CE1E107}"/>
              </a:ext>
            </a:extLst>
          </p:cNvPr>
          <p:cNvGraphicFramePr>
            <a:graphicFrameLocks noChangeAspect="1"/>
          </p:cNvGraphicFramePr>
          <p:nvPr/>
        </p:nvGraphicFramePr>
        <p:xfrm>
          <a:off x="4987925" y="1604963"/>
          <a:ext cx="3678238" cy="1096962"/>
        </p:xfrm>
        <a:graphic>
          <a:graphicData uri="http://schemas.openxmlformats.org/presentationml/2006/ole">
            <mc:AlternateContent xmlns:mc="http://schemas.openxmlformats.org/markup-compatibility/2006">
              <mc:Choice xmlns:v="urn:schemas-microsoft-com:vml" Requires="v">
                <p:oleObj name="Document" r:id="rId2" imgW="5232400" imgH="1562100" progId="Word.Document.8">
                  <p:embed/>
                </p:oleObj>
              </mc:Choice>
              <mc:Fallback>
                <p:oleObj name="Document" r:id="rId2" imgW="5232400" imgH="1562100" progId="Word.Document.8">
                  <p:embed/>
                  <p:pic>
                    <p:nvPicPr>
                      <p:cNvPr id="14360" name="Object 27">
                        <a:extLst>
                          <a:ext uri="{FF2B5EF4-FFF2-40B4-BE49-F238E27FC236}">
                            <a16:creationId xmlns:a16="http://schemas.microsoft.com/office/drawing/2014/main" id="{18E844DE-1304-485C-8A4A-F9689CE1E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25" y="1604963"/>
                        <a:ext cx="3678238"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61" name="Text Box 28">
            <a:extLst>
              <a:ext uri="{FF2B5EF4-FFF2-40B4-BE49-F238E27FC236}">
                <a16:creationId xmlns:a16="http://schemas.microsoft.com/office/drawing/2014/main" id="{A54CE64B-5C71-4CC9-8E87-325980B28A29}"/>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4362" name="Line 29">
            <a:extLst>
              <a:ext uri="{FF2B5EF4-FFF2-40B4-BE49-F238E27FC236}">
                <a16:creationId xmlns:a16="http://schemas.microsoft.com/office/drawing/2014/main" id="{39762673-54F9-47FA-AEA7-AEBFEEE68402}"/>
              </a:ext>
            </a:extLst>
          </p:cNvPr>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Text Box 30">
            <a:extLst>
              <a:ext uri="{FF2B5EF4-FFF2-40B4-BE49-F238E27FC236}">
                <a16:creationId xmlns:a16="http://schemas.microsoft.com/office/drawing/2014/main" id="{AE047BE0-2BA1-43B3-B053-658EBFC155F3}"/>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615EB539-80C1-4112-B74F-9A76F3E5A1E0}"/>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E2B5426D-612B-431A-AE31-090551F8772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AC0CAA1E-D0BD-43F8-8EB9-B6E0BA7C85B9}"/>
              </a:ext>
            </a:extLst>
          </p:cNvPr>
          <p:cNvSpPr>
            <a:spLocks noGrp="1"/>
          </p:cNvSpPr>
          <p:nvPr>
            <p:ph type="sldNum" sz="quarter" idx="12"/>
          </p:nvPr>
        </p:nvSpPr>
        <p:spPr/>
        <p:txBody>
          <a:bodyPr/>
          <a:lstStyle/>
          <a:p>
            <a:pPr>
              <a:defRPr/>
            </a:pPr>
            <a:fld id="{DDA601D1-C8A5-48CA-9034-94D7F4C0A899}"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8500862-0B0F-4476-B043-EB69CCE76A0D}"/>
              </a:ext>
            </a:extLst>
          </p:cNvPr>
          <p:cNvSpPr>
            <a:spLocks noGrp="1" noChangeArrowheads="1"/>
          </p:cNvSpPr>
          <p:nvPr>
            <p:ph type="title"/>
          </p:nvPr>
        </p:nvSpPr>
        <p:spPr/>
        <p:txBody>
          <a:bodyPr/>
          <a:lstStyle/>
          <a:p>
            <a:pPr>
              <a:defRPr/>
            </a:pPr>
            <a:r>
              <a:rPr lang="en-US">
                <a:cs typeface="+mj-cs"/>
              </a:rPr>
              <a:t>Apply Model to Test Data</a:t>
            </a:r>
          </a:p>
        </p:txBody>
      </p:sp>
      <p:sp>
        <p:nvSpPr>
          <p:cNvPr id="15362" name="Line 3">
            <a:extLst>
              <a:ext uri="{FF2B5EF4-FFF2-40B4-BE49-F238E27FC236}">
                <a16:creationId xmlns:a16="http://schemas.microsoft.com/office/drawing/2014/main" id="{82A8ADAA-CCDA-4312-9E67-3455102DBB15}"/>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3" name="Line 4">
            <a:extLst>
              <a:ext uri="{FF2B5EF4-FFF2-40B4-BE49-F238E27FC236}">
                <a16:creationId xmlns:a16="http://schemas.microsoft.com/office/drawing/2014/main" id="{4EC4C0D6-BDF2-445C-87F4-1C40D009B852}"/>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Line 5">
            <a:extLst>
              <a:ext uri="{FF2B5EF4-FFF2-40B4-BE49-F238E27FC236}">
                <a16:creationId xmlns:a16="http://schemas.microsoft.com/office/drawing/2014/main" id="{A42839C7-9CF1-4A02-8FB5-906617682C9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6">
            <a:extLst>
              <a:ext uri="{FF2B5EF4-FFF2-40B4-BE49-F238E27FC236}">
                <a16:creationId xmlns:a16="http://schemas.microsoft.com/office/drawing/2014/main" id="{52DA3C68-DE02-434B-B10E-89F87381768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6" name="Line 7">
            <a:extLst>
              <a:ext uri="{FF2B5EF4-FFF2-40B4-BE49-F238E27FC236}">
                <a16:creationId xmlns:a16="http://schemas.microsoft.com/office/drawing/2014/main" id="{6A5CACC0-3644-4FBC-9F83-1D723E133D2F}"/>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8">
            <a:extLst>
              <a:ext uri="{FF2B5EF4-FFF2-40B4-BE49-F238E27FC236}">
                <a16:creationId xmlns:a16="http://schemas.microsoft.com/office/drawing/2014/main" id="{8DA73204-53C6-4A30-B336-60FA1AF723C6}"/>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Text Box 10">
            <a:extLst>
              <a:ext uri="{FF2B5EF4-FFF2-40B4-BE49-F238E27FC236}">
                <a16:creationId xmlns:a16="http://schemas.microsoft.com/office/drawing/2014/main" id="{0E64B6E4-17B0-4AD3-91DF-291F8B5BF27B}"/>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5369" name="Text Box 11">
            <a:extLst>
              <a:ext uri="{FF2B5EF4-FFF2-40B4-BE49-F238E27FC236}">
                <a16:creationId xmlns:a16="http://schemas.microsoft.com/office/drawing/2014/main" id="{39DACC15-A05A-4C39-AA3A-DEDDF011EB13}"/>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5370" name="AutoShape 12">
            <a:extLst>
              <a:ext uri="{FF2B5EF4-FFF2-40B4-BE49-F238E27FC236}">
                <a16:creationId xmlns:a16="http://schemas.microsoft.com/office/drawing/2014/main" id="{C7EF50E1-1C39-48C8-95DF-1EF8FA8CEE49}"/>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1" name="Text Box 13">
            <a:extLst>
              <a:ext uri="{FF2B5EF4-FFF2-40B4-BE49-F238E27FC236}">
                <a16:creationId xmlns:a16="http://schemas.microsoft.com/office/drawing/2014/main" id="{CA80B343-AAD0-4560-A866-299F90A71971}"/>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5372" name="AutoShape 14">
            <a:extLst>
              <a:ext uri="{FF2B5EF4-FFF2-40B4-BE49-F238E27FC236}">
                <a16:creationId xmlns:a16="http://schemas.microsoft.com/office/drawing/2014/main" id="{C8BBC06F-05D5-4849-976E-C7E6D780281D}"/>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3" name="Text Box 15">
            <a:extLst>
              <a:ext uri="{FF2B5EF4-FFF2-40B4-BE49-F238E27FC236}">
                <a16:creationId xmlns:a16="http://schemas.microsoft.com/office/drawing/2014/main" id="{30CCC176-FBB9-4FA4-98F9-4D645EF81A47}"/>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4" name="AutoShape 16">
            <a:extLst>
              <a:ext uri="{FF2B5EF4-FFF2-40B4-BE49-F238E27FC236}">
                <a16:creationId xmlns:a16="http://schemas.microsoft.com/office/drawing/2014/main" id="{DC143013-C6EB-4F90-BB6E-9CDE718FCFBA}"/>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5" name="Text Box 17">
            <a:extLst>
              <a:ext uri="{FF2B5EF4-FFF2-40B4-BE49-F238E27FC236}">
                <a16:creationId xmlns:a16="http://schemas.microsoft.com/office/drawing/2014/main" id="{5B9032FF-678A-498E-80BD-1480159E63D2}"/>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5376" name="AutoShape 18">
            <a:extLst>
              <a:ext uri="{FF2B5EF4-FFF2-40B4-BE49-F238E27FC236}">
                <a16:creationId xmlns:a16="http://schemas.microsoft.com/office/drawing/2014/main" id="{3A744CE6-8BB1-4F67-AE18-36B692D68D8A}"/>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7" name="Text Box 19">
            <a:extLst>
              <a:ext uri="{FF2B5EF4-FFF2-40B4-BE49-F238E27FC236}">
                <a16:creationId xmlns:a16="http://schemas.microsoft.com/office/drawing/2014/main" id="{5C64B847-705F-4B1C-9890-A1207D706A45}"/>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8" name="Text Box 20">
            <a:extLst>
              <a:ext uri="{FF2B5EF4-FFF2-40B4-BE49-F238E27FC236}">
                <a16:creationId xmlns:a16="http://schemas.microsoft.com/office/drawing/2014/main" id="{691A2651-5243-4D95-A246-DF3792B554D2}"/>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5379" name="Text Box 21">
            <a:extLst>
              <a:ext uri="{FF2B5EF4-FFF2-40B4-BE49-F238E27FC236}">
                <a16:creationId xmlns:a16="http://schemas.microsoft.com/office/drawing/2014/main" id="{D43D4DD6-3792-4914-9435-6A7ABE615D89}"/>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5380" name="Text Box 22">
            <a:extLst>
              <a:ext uri="{FF2B5EF4-FFF2-40B4-BE49-F238E27FC236}">
                <a16:creationId xmlns:a16="http://schemas.microsoft.com/office/drawing/2014/main" id="{18A9BCD1-0990-4A0E-8E08-E636B690BFF1}"/>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5381" name="Text Box 23">
            <a:extLst>
              <a:ext uri="{FF2B5EF4-FFF2-40B4-BE49-F238E27FC236}">
                <a16:creationId xmlns:a16="http://schemas.microsoft.com/office/drawing/2014/main" id="{FA7D88B2-342B-43B6-B21B-1EDC76898075}"/>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5382" name="Text Box 24">
            <a:extLst>
              <a:ext uri="{FF2B5EF4-FFF2-40B4-BE49-F238E27FC236}">
                <a16:creationId xmlns:a16="http://schemas.microsoft.com/office/drawing/2014/main" id="{0B10F677-30F4-408E-82D7-9DA7A4F37030}"/>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5383" name="Text Box 25">
            <a:extLst>
              <a:ext uri="{FF2B5EF4-FFF2-40B4-BE49-F238E27FC236}">
                <a16:creationId xmlns:a16="http://schemas.microsoft.com/office/drawing/2014/main" id="{112A6B55-8DC1-4C86-8E9F-961BA729C5FB}"/>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5384" name="Object 26">
            <a:extLst>
              <a:ext uri="{FF2B5EF4-FFF2-40B4-BE49-F238E27FC236}">
                <a16:creationId xmlns:a16="http://schemas.microsoft.com/office/drawing/2014/main" id="{6CBCE12D-0A7E-461B-BAD9-7D9815A203B9}"/>
              </a:ext>
            </a:extLst>
          </p:cNvPr>
          <p:cNvGraphicFramePr>
            <a:graphicFrameLocks noChangeAspect="1"/>
          </p:cNvGraphicFramePr>
          <p:nvPr/>
        </p:nvGraphicFramePr>
        <p:xfrm>
          <a:off x="4957763" y="1604963"/>
          <a:ext cx="3652837" cy="1117600"/>
        </p:xfrm>
        <a:graphic>
          <a:graphicData uri="http://schemas.openxmlformats.org/presentationml/2006/ole">
            <mc:AlternateContent xmlns:mc="http://schemas.openxmlformats.org/markup-compatibility/2006">
              <mc:Choice xmlns:v="urn:schemas-microsoft-com:vml" Requires="v">
                <p:oleObj name="Document" r:id="rId2" imgW="5143500" imgH="1600200" progId="Word.Document.8">
                  <p:embed/>
                </p:oleObj>
              </mc:Choice>
              <mc:Fallback>
                <p:oleObj name="Document" r:id="rId2" imgW="5143500" imgH="1600200" progId="Word.Document.8">
                  <p:embed/>
                  <p:pic>
                    <p:nvPicPr>
                      <p:cNvPr id="15384" name="Object 26">
                        <a:extLst>
                          <a:ext uri="{FF2B5EF4-FFF2-40B4-BE49-F238E27FC236}">
                            <a16:creationId xmlns:a16="http://schemas.microsoft.com/office/drawing/2014/main" id="{6CBCE12D-0A7E-461B-BAD9-7D9815A203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6528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85" name="Text Box 27">
            <a:extLst>
              <a:ext uri="{FF2B5EF4-FFF2-40B4-BE49-F238E27FC236}">
                <a16:creationId xmlns:a16="http://schemas.microsoft.com/office/drawing/2014/main" id="{2F709821-A106-4BE4-99B7-AE604DE11C4F}"/>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5386" name="Line 28">
            <a:extLst>
              <a:ext uri="{FF2B5EF4-FFF2-40B4-BE49-F238E27FC236}">
                <a16:creationId xmlns:a16="http://schemas.microsoft.com/office/drawing/2014/main" id="{A92EC166-4110-4F14-99E2-A753E9821510}"/>
              </a:ext>
            </a:extLst>
          </p:cNvPr>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7" name="Text Box 33">
            <a:extLst>
              <a:ext uri="{FF2B5EF4-FFF2-40B4-BE49-F238E27FC236}">
                <a16:creationId xmlns:a16="http://schemas.microsoft.com/office/drawing/2014/main" id="{D80BA117-04E5-4D25-8053-C681B78FA9FC}"/>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E3E9FD10-0A33-4956-BDBE-AB42698458F6}"/>
              </a:ext>
            </a:extLst>
          </p:cNvPr>
          <p:cNvSpPr>
            <a:spLocks noGrp="1"/>
          </p:cNvSpPr>
          <p:nvPr>
            <p:ph type="dt" sz="quarter" idx="10"/>
          </p:nvPr>
        </p:nvSpPr>
        <p:spPr/>
        <p:txBody>
          <a:bodyPr/>
          <a:lstStyle/>
          <a:p>
            <a:pPr>
              <a:defRPr/>
            </a:pPr>
            <a:r>
              <a:rPr lang="en-US"/>
              <a:t>2/1/2021</a:t>
            </a:r>
          </a:p>
        </p:txBody>
      </p:sp>
      <p:sp>
        <p:nvSpPr>
          <p:cNvPr id="3" name="Footer Placeholder 2">
            <a:extLst>
              <a:ext uri="{FF2B5EF4-FFF2-40B4-BE49-F238E27FC236}">
                <a16:creationId xmlns:a16="http://schemas.microsoft.com/office/drawing/2014/main" id="{B4AAE56F-575B-4B90-8E9A-AFEB9177711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DD100529-DB81-49F5-90C2-BC901E996A8F}"/>
              </a:ext>
            </a:extLst>
          </p:cNvPr>
          <p:cNvSpPr>
            <a:spLocks noGrp="1"/>
          </p:cNvSpPr>
          <p:nvPr>
            <p:ph type="sldNum" sz="quarter" idx="12"/>
          </p:nvPr>
        </p:nvSpPr>
        <p:spPr/>
        <p:txBody>
          <a:bodyPr/>
          <a:lstStyle/>
          <a:p>
            <a:pPr>
              <a:defRPr/>
            </a:pPr>
            <a:fld id="{FE992193-6115-4B4C-A949-FD144E791A6E}" type="slidenum">
              <a:rPr lang="en-US"/>
              <a:pPr>
                <a:defRPr/>
              </a:pPr>
              <a:t>9</a:t>
            </a:fld>
            <a:endParaRPr lang="en-US"/>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TotalTime>
  <Words>3492</Words>
  <Application>Microsoft Office PowerPoint</Application>
  <PresentationFormat>On-screen Show (4:3)</PresentationFormat>
  <Paragraphs>732</Paragraphs>
  <Slides>59</Slides>
  <Notes>3</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59</vt:i4>
      </vt:variant>
    </vt:vector>
  </HeadingPairs>
  <TitlesOfParts>
    <vt:vector size="72" baseType="lpstr">
      <vt:lpstr>ＭＳ Ｐゴシック</vt:lpstr>
      <vt:lpstr>Arial</vt:lpstr>
      <vt:lpstr>Cambria Math</vt:lpstr>
      <vt:lpstr>CMBX10</vt:lpstr>
      <vt:lpstr>Monotype Sorts</vt:lpstr>
      <vt:lpstr>source-serif-pro</vt:lpstr>
      <vt:lpstr>Symbol</vt:lpstr>
      <vt:lpstr>Tahoma</vt:lpstr>
      <vt:lpstr>Times New Roman</vt:lpstr>
      <vt:lpstr>Wingdings</vt:lpstr>
      <vt:lpstr>LC.BRev.FY97</vt:lpstr>
      <vt:lpstr>Document</vt:lpstr>
      <vt:lpstr>Visio</vt:lpstr>
      <vt:lpstr>Data Mining  Classification: Basic Concepts and Techniques</vt:lpstr>
      <vt:lpstr>Classification: Definition</vt:lpstr>
      <vt:lpstr>Examples of Classification Task</vt:lpstr>
      <vt:lpstr>General Approach for Building Classification Model</vt:lpstr>
      <vt:lpstr>Classification Techniques</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Another Example of Decision Tree</vt:lpstr>
      <vt:lpstr>Decision Tree Classification Task</vt:lpstr>
      <vt:lpstr>Decision Tree Induction</vt:lpstr>
      <vt:lpstr>General Structure of Hunt’s Algorithm</vt:lpstr>
      <vt:lpstr>Hunt’s Algorithm</vt:lpstr>
      <vt:lpstr>Hunt’s Algorithm</vt:lpstr>
      <vt:lpstr>Hunt’s Algorithm</vt:lpstr>
      <vt:lpstr>Hunt’s Algorithm</vt:lpstr>
      <vt:lpstr>Design Issues of Decision Tree Induction</vt:lpstr>
      <vt:lpstr>Methods for Expressing Test Conditions</vt:lpstr>
      <vt:lpstr>Test Condition for Nominal Attributes</vt:lpstr>
      <vt:lpstr>Test Condition for Ordinal Attributes</vt:lpstr>
      <vt:lpstr>Test Condition for Continuous Attributes</vt:lpstr>
      <vt:lpstr>Splitting Based on Continuous Attributes</vt:lpstr>
      <vt:lpstr>How to determine the Best Split</vt:lpstr>
      <vt:lpstr>How to determine the Best Split</vt:lpstr>
      <vt:lpstr>Measures of Node Impurity</vt:lpstr>
      <vt:lpstr>Finding the Best Split</vt:lpstr>
      <vt:lpstr>Finding the Best Split</vt:lpstr>
      <vt:lpstr>Measure of Impurity: GINI</vt:lpstr>
      <vt:lpstr>Measure of Impurity: GINI</vt:lpstr>
      <vt:lpstr>Computing Gini Index of a Single Node</vt:lpstr>
      <vt:lpstr>Computing Gini Index for a Collection of Nodes</vt:lpstr>
      <vt:lpstr>Binary Attributes: Computing GINI Index</vt:lpstr>
      <vt:lpstr>Example</vt:lpstr>
      <vt:lpstr>PowerPoint Presentation</vt:lpstr>
      <vt:lpstr>PowerPoint Presentation</vt:lpstr>
      <vt:lpstr>PowerPoint Presentation</vt:lpstr>
      <vt:lpstr>PowerPoint Presentation</vt:lpstr>
      <vt:lpstr>PowerPoint Presentation</vt:lpstr>
      <vt:lpstr>PowerPoint Presentation</vt:lpstr>
      <vt:lpstr>Categorical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Measure of Impurity: Entropy</vt:lpstr>
      <vt:lpstr>Computing Entropy of a Single Node</vt:lpstr>
      <vt:lpstr>Computing Information Gain After Splitting</vt:lpstr>
      <vt:lpstr>Problem with large number of partitions</vt:lpstr>
      <vt:lpstr>Gain Ratio</vt:lpstr>
      <vt:lpstr>Gain Ratio</vt:lpstr>
      <vt:lpstr>Measure of Impurity: Classification Error</vt:lpstr>
      <vt:lpstr>Computing Error of a Single Node</vt:lpstr>
      <vt:lpstr>Comparison among Impurity Measures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and Techniques</dc:title>
  <dc:creator>anujkarpatne@gmail.com</dc:creator>
  <cp:lastModifiedBy>Dr. Nadeem Ali. Eladaileh</cp:lastModifiedBy>
  <cp:revision>2</cp:revision>
  <cp:lastPrinted>2019-08-23T17:53:06Z</cp:lastPrinted>
  <dcterms:created xsi:type="dcterms:W3CDTF">2018-02-14T20:41:00Z</dcterms:created>
  <dcterms:modified xsi:type="dcterms:W3CDTF">2024-08-28T19:59:08Z</dcterms:modified>
</cp:coreProperties>
</file>