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mbria Math" panose="02040503050406030204" pitchFamily="18" charset="0"/>
      <p:regular r:id="rId61"/>
    </p:embeddedFont>
    <p:embeddedFont>
      <p:font typeface="Wingdings 2" panose="05020102010507070707" pitchFamily="18" charset="2"/>
      <p:regular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94660"/>
  </p:normalViewPr>
  <p:slideViewPr>
    <p:cSldViewPr>
      <p:cViewPr varScale="1">
        <p:scale>
          <a:sx n="87" d="100"/>
          <a:sy n="87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</a:t>
            </a:r>
            <a:r>
              <a:rPr lang="en-US" smtClean="0"/>
              <a:t>will study English </a:t>
            </a:r>
            <a:r>
              <a:rPr lang="en-US" dirty="0" smtClean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8543</TotalTime>
  <Words>3379</Words>
  <Application>Microsoft Office PowerPoint</Application>
  <PresentationFormat>On-screen Show (4:3)</PresentationFormat>
  <Paragraphs>403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Wingdings</vt:lpstr>
      <vt:lpstr>Constantia</vt:lpstr>
      <vt:lpstr>Calibri</vt:lpstr>
      <vt:lpstr>Cambria Math</vt:lpstr>
      <vt:lpstr>Wingdings 2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Windows User</cp:lastModifiedBy>
  <cp:revision>476</cp:revision>
  <dcterms:created xsi:type="dcterms:W3CDTF">2013-10-11T23:23:15Z</dcterms:created>
  <dcterms:modified xsi:type="dcterms:W3CDTF">2018-10-10T06:56:21Z</dcterms:modified>
</cp:coreProperties>
</file>