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3"/>
  </p:sldMasterIdLst>
  <p:notesMasterIdLst>
    <p:notesMasterId r:id="rId81"/>
  </p:notesMasterIdLst>
  <p:sldIdLst>
    <p:sldId id="447" r:id="rId4"/>
    <p:sldId id="315" r:id="rId5"/>
    <p:sldId id="501" r:id="rId6"/>
    <p:sldId id="502" r:id="rId7"/>
    <p:sldId id="503" r:id="rId8"/>
    <p:sldId id="327" r:id="rId9"/>
    <p:sldId id="330" r:id="rId10"/>
    <p:sldId id="461" r:id="rId11"/>
    <p:sldId id="328" r:id="rId12"/>
    <p:sldId id="329" r:id="rId13"/>
    <p:sldId id="331" r:id="rId14"/>
    <p:sldId id="332" r:id="rId15"/>
    <p:sldId id="335" r:id="rId16"/>
    <p:sldId id="336" r:id="rId17"/>
    <p:sldId id="427" r:id="rId18"/>
    <p:sldId id="429" r:id="rId19"/>
    <p:sldId id="425" r:id="rId20"/>
    <p:sldId id="426" r:id="rId21"/>
    <p:sldId id="453" r:id="rId22"/>
    <p:sldId id="432" r:id="rId23"/>
    <p:sldId id="345" r:id="rId24"/>
    <p:sldId id="347" r:id="rId25"/>
    <p:sldId id="348" r:id="rId26"/>
    <p:sldId id="462" r:id="rId27"/>
    <p:sldId id="395" r:id="rId28"/>
    <p:sldId id="396" r:id="rId29"/>
    <p:sldId id="397" r:id="rId30"/>
    <p:sldId id="398" r:id="rId31"/>
    <p:sldId id="400" r:id="rId32"/>
    <p:sldId id="401" r:id="rId33"/>
    <p:sldId id="403" r:id="rId34"/>
    <p:sldId id="450" r:id="rId35"/>
    <p:sldId id="449" r:id="rId36"/>
    <p:sldId id="456" r:id="rId37"/>
    <p:sldId id="458" r:id="rId38"/>
    <p:sldId id="459" r:id="rId39"/>
    <p:sldId id="460" r:id="rId40"/>
    <p:sldId id="497" r:id="rId41"/>
    <p:sldId id="485" r:id="rId42"/>
    <p:sldId id="481" r:id="rId43"/>
    <p:sldId id="492" r:id="rId44"/>
    <p:sldId id="491" r:id="rId45"/>
    <p:sldId id="493" r:id="rId46"/>
    <p:sldId id="494" r:id="rId47"/>
    <p:sldId id="495" r:id="rId48"/>
    <p:sldId id="482" r:id="rId49"/>
    <p:sldId id="483" r:id="rId50"/>
    <p:sldId id="500" r:id="rId51"/>
    <p:sldId id="466" r:id="rId52"/>
    <p:sldId id="468" r:id="rId53"/>
    <p:sldId id="498" r:id="rId54"/>
    <p:sldId id="478" r:id="rId55"/>
    <p:sldId id="423" r:id="rId56"/>
    <p:sldId id="479" r:id="rId57"/>
    <p:sldId id="480" r:id="rId58"/>
    <p:sldId id="407" r:id="rId59"/>
    <p:sldId id="408" r:id="rId60"/>
    <p:sldId id="409" r:id="rId61"/>
    <p:sldId id="410" r:id="rId62"/>
    <p:sldId id="411" r:id="rId63"/>
    <p:sldId id="436" r:id="rId64"/>
    <p:sldId id="412" r:id="rId65"/>
    <p:sldId id="437" r:id="rId66"/>
    <p:sldId id="443" r:id="rId67"/>
    <p:sldId id="444" r:id="rId68"/>
    <p:sldId id="445" r:id="rId69"/>
    <p:sldId id="452" r:id="rId70"/>
    <p:sldId id="338" r:id="rId71"/>
    <p:sldId id="339" r:id="rId72"/>
    <p:sldId id="342" r:id="rId73"/>
    <p:sldId id="504" r:id="rId74"/>
    <p:sldId id="505" r:id="rId75"/>
    <p:sldId id="506" r:id="rId76"/>
    <p:sldId id="343" r:id="rId77"/>
    <p:sldId id="344" r:id="rId78"/>
    <p:sldId id="424" r:id="rId79"/>
    <p:sldId id="313" r:id="rId80"/>
  </p:sldIdLst>
  <p:sldSz cx="9144000" cy="6858000" type="screen4x3"/>
  <p:notesSz cx="7086600" cy="102108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3981727-0114-4DCD-BCA5-00FAA7FA79F5}"/>
              </a:ext>
            </a:extLst>
          </p:cNvPr>
          <p:cNvSpPr>
            <a:spLocks noGrp="1" noChangeArrowheads="1"/>
          </p:cNvSpPr>
          <p:nvPr>
            <p:ph type="hdr" sz="quarter"/>
          </p:nvPr>
        </p:nvSpPr>
        <p:spPr bwMode="auto">
          <a:xfrm>
            <a:off x="0" y="0"/>
            <a:ext cx="3070225" cy="511175"/>
          </a:xfrm>
          <a:prstGeom prst="rect">
            <a:avLst/>
          </a:prstGeom>
          <a:noFill/>
          <a:ln w="9525">
            <a:noFill/>
            <a:miter lim="800000"/>
            <a:headEnd/>
            <a:tailEnd/>
          </a:ln>
          <a:effectLst/>
        </p:spPr>
        <p:txBody>
          <a:bodyPr vert="horz" wrap="square" lIns="98837" tIns="49419" rIns="98837" bIns="49419" numCol="1" anchor="t" anchorCtr="0" compatLnSpc="1">
            <a:prstTxWarp prst="textNoShape">
              <a:avLst/>
            </a:prstTxWarp>
          </a:bodyPr>
          <a:lstStyle>
            <a:lvl1pPr eaLnBrk="1" hangingPunct="1">
              <a:defRPr sz="1300"/>
            </a:lvl1pPr>
          </a:lstStyle>
          <a:p>
            <a:pPr>
              <a:defRPr/>
            </a:pPr>
            <a:endParaRPr lang="en-US"/>
          </a:p>
        </p:txBody>
      </p:sp>
      <p:sp>
        <p:nvSpPr>
          <p:cNvPr id="3075" name="Rectangle 3">
            <a:extLst>
              <a:ext uri="{FF2B5EF4-FFF2-40B4-BE49-F238E27FC236}">
                <a16:creationId xmlns:a16="http://schemas.microsoft.com/office/drawing/2014/main" id="{FE428ED8-D0D5-4CDD-9FE8-8EF3CCAD49C9}"/>
              </a:ext>
            </a:extLst>
          </p:cNvPr>
          <p:cNvSpPr>
            <a:spLocks noGrp="1" noChangeArrowheads="1"/>
          </p:cNvSpPr>
          <p:nvPr>
            <p:ph type="dt" idx="1"/>
          </p:nvPr>
        </p:nvSpPr>
        <p:spPr bwMode="auto">
          <a:xfrm>
            <a:off x="4014788" y="0"/>
            <a:ext cx="3070225" cy="511175"/>
          </a:xfrm>
          <a:prstGeom prst="rect">
            <a:avLst/>
          </a:prstGeom>
          <a:noFill/>
          <a:ln w="9525">
            <a:noFill/>
            <a:miter lim="800000"/>
            <a:headEnd/>
            <a:tailEnd/>
          </a:ln>
          <a:effectLst/>
        </p:spPr>
        <p:txBody>
          <a:bodyPr vert="horz" wrap="square" lIns="98837" tIns="49419" rIns="98837" bIns="49419" numCol="1" anchor="t" anchorCtr="0" compatLnSpc="1">
            <a:prstTxWarp prst="textNoShape">
              <a:avLst/>
            </a:prstTxWarp>
          </a:bodyPr>
          <a:lstStyle>
            <a:lvl1pPr algn="r" eaLnBrk="1" hangingPunct="1">
              <a:defRPr sz="1300"/>
            </a:lvl1pPr>
          </a:lstStyle>
          <a:p>
            <a:pPr>
              <a:defRPr/>
            </a:pPr>
            <a:endParaRPr lang="en-US"/>
          </a:p>
        </p:txBody>
      </p:sp>
      <p:sp>
        <p:nvSpPr>
          <p:cNvPr id="10244" name="Rectangle 4">
            <a:extLst>
              <a:ext uri="{FF2B5EF4-FFF2-40B4-BE49-F238E27FC236}">
                <a16:creationId xmlns:a16="http://schemas.microsoft.com/office/drawing/2014/main" id="{6BD4243B-5D48-4A83-B085-306C67E41BCD}"/>
              </a:ext>
            </a:extLst>
          </p:cNvPr>
          <p:cNvSpPr>
            <a:spLocks noRot="1" noChangeArrowheads="1" noTextEdit="1"/>
          </p:cNvSpPr>
          <p:nvPr>
            <p:ph type="sldImg" idx="2"/>
          </p:nvPr>
        </p:nvSpPr>
        <p:spPr bwMode="auto">
          <a:xfrm>
            <a:off x="990600" y="765175"/>
            <a:ext cx="5105400" cy="3829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5415824-EF01-452C-A60D-5F103E2992A6}"/>
              </a:ext>
            </a:extLst>
          </p:cNvPr>
          <p:cNvSpPr>
            <a:spLocks noGrp="1" noChangeArrowheads="1"/>
          </p:cNvSpPr>
          <p:nvPr>
            <p:ph type="body" sz="quarter" idx="3"/>
          </p:nvPr>
        </p:nvSpPr>
        <p:spPr bwMode="auto">
          <a:xfrm>
            <a:off x="708025" y="4849813"/>
            <a:ext cx="5670550" cy="4595812"/>
          </a:xfrm>
          <a:prstGeom prst="rect">
            <a:avLst/>
          </a:prstGeom>
          <a:noFill/>
          <a:ln w="9525">
            <a:noFill/>
            <a:miter lim="800000"/>
            <a:headEnd/>
            <a:tailEnd/>
          </a:ln>
          <a:effectLst/>
        </p:spPr>
        <p:txBody>
          <a:bodyPr vert="horz" wrap="square" lIns="98837" tIns="49419" rIns="98837" bIns="494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47508C3F-5E7B-4685-88C8-543F3B5DB049}"/>
              </a:ext>
            </a:extLst>
          </p:cNvPr>
          <p:cNvSpPr>
            <a:spLocks noGrp="1" noChangeArrowheads="1"/>
          </p:cNvSpPr>
          <p:nvPr>
            <p:ph type="ftr" sz="quarter" idx="4"/>
          </p:nvPr>
        </p:nvSpPr>
        <p:spPr bwMode="auto">
          <a:xfrm>
            <a:off x="0" y="9698038"/>
            <a:ext cx="3070225" cy="511175"/>
          </a:xfrm>
          <a:prstGeom prst="rect">
            <a:avLst/>
          </a:prstGeom>
          <a:noFill/>
          <a:ln w="9525">
            <a:noFill/>
            <a:miter lim="800000"/>
            <a:headEnd/>
            <a:tailEnd/>
          </a:ln>
          <a:effectLst/>
        </p:spPr>
        <p:txBody>
          <a:bodyPr vert="horz" wrap="square" lIns="98837" tIns="49419" rIns="98837" bIns="49419" numCol="1" anchor="b" anchorCtr="0" compatLnSpc="1">
            <a:prstTxWarp prst="textNoShape">
              <a:avLst/>
            </a:prstTxWarp>
          </a:bodyPr>
          <a:lstStyle>
            <a:lvl1pPr eaLnBrk="1" hangingPunct="1">
              <a:defRPr sz="1300"/>
            </a:lvl1pPr>
          </a:lstStyle>
          <a:p>
            <a:pPr>
              <a:defRPr/>
            </a:pPr>
            <a:endParaRPr lang="en-US"/>
          </a:p>
        </p:txBody>
      </p:sp>
      <p:sp>
        <p:nvSpPr>
          <p:cNvPr id="3079" name="Rectangle 7">
            <a:extLst>
              <a:ext uri="{FF2B5EF4-FFF2-40B4-BE49-F238E27FC236}">
                <a16:creationId xmlns:a16="http://schemas.microsoft.com/office/drawing/2014/main" id="{F5688011-170C-4953-B188-7EEBB02879AF}"/>
              </a:ext>
            </a:extLst>
          </p:cNvPr>
          <p:cNvSpPr>
            <a:spLocks noGrp="1" noChangeArrowheads="1"/>
          </p:cNvSpPr>
          <p:nvPr>
            <p:ph type="sldNum" sz="quarter" idx="5"/>
          </p:nvPr>
        </p:nvSpPr>
        <p:spPr bwMode="auto">
          <a:xfrm>
            <a:off x="4014788" y="9698038"/>
            <a:ext cx="3070225" cy="511175"/>
          </a:xfrm>
          <a:prstGeom prst="rect">
            <a:avLst/>
          </a:prstGeom>
          <a:noFill/>
          <a:ln w="9525">
            <a:noFill/>
            <a:miter lim="800000"/>
            <a:headEnd/>
            <a:tailEnd/>
          </a:ln>
          <a:effectLst/>
        </p:spPr>
        <p:txBody>
          <a:bodyPr vert="horz" wrap="square" lIns="98837" tIns="49419" rIns="98837" bIns="49419" numCol="1" anchor="b" anchorCtr="0" compatLnSpc="1">
            <a:prstTxWarp prst="textNoShape">
              <a:avLst/>
            </a:prstTxWarp>
          </a:bodyPr>
          <a:lstStyle>
            <a:lvl1pPr algn="r" eaLnBrk="1" hangingPunct="1">
              <a:defRPr sz="1300"/>
            </a:lvl1pPr>
          </a:lstStyle>
          <a:p>
            <a:fld id="{9546B52A-F42A-475A-92EB-EABA9D9FF83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7D7360D-6049-40D4-8C71-DAFF5C9B00B5}"/>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47B7E769-EA1E-4DD8-8FF6-01A960218B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2292" name="Slide Number Placeholder 3">
            <a:extLst>
              <a:ext uri="{FF2B5EF4-FFF2-40B4-BE49-F238E27FC236}">
                <a16:creationId xmlns:a16="http://schemas.microsoft.com/office/drawing/2014/main" id="{289D9C9E-44B5-41EA-A1F5-1FDE79818B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F66048B-1473-4A44-9280-66A3D74C9F91}" type="slidenum">
              <a:rPr lang="en-US" altLang="en-US" sz="1300"/>
              <a:pPr>
                <a:spcBef>
                  <a:spcPct val="0"/>
                </a:spcBef>
              </a:pPr>
              <a:t>1</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195DDD6-1178-460C-976C-06EA0DDA9804}"/>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1E1E44E-FA39-41DF-B417-BE59DAE2AE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3796" name="Slide Number Placeholder 3">
            <a:extLst>
              <a:ext uri="{FF2B5EF4-FFF2-40B4-BE49-F238E27FC236}">
                <a16:creationId xmlns:a16="http://schemas.microsoft.com/office/drawing/2014/main" id="{41F07BCF-1AE6-426B-85EC-128B7CC48D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B5F5418-DE0C-43AA-A2E0-0BC8D1E06DA4}" type="slidenum">
              <a:rPr lang="en-US" altLang="en-US" sz="1300"/>
              <a:pPr>
                <a:spcBef>
                  <a:spcPct val="0"/>
                </a:spcBef>
              </a:pPr>
              <a:t>13</a:t>
            </a:fld>
            <a:endParaRPr lang="en-US" alt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5B2F74F-4FD5-4437-9E8E-91973730B1EC}"/>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2B72141A-213F-4079-8590-460AB247EC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5844" name="Slide Number Placeholder 3">
            <a:extLst>
              <a:ext uri="{FF2B5EF4-FFF2-40B4-BE49-F238E27FC236}">
                <a16:creationId xmlns:a16="http://schemas.microsoft.com/office/drawing/2014/main" id="{81899EC2-6AD6-4CC8-95C3-FACEF9EB51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3B8B9A9-51B8-4A00-BCB5-768FEBEFF427}" type="slidenum">
              <a:rPr lang="en-US" altLang="en-US" sz="1300"/>
              <a:pPr>
                <a:spcBef>
                  <a:spcPct val="0"/>
                </a:spcBef>
              </a:pPr>
              <a:t>14</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ACBD2E6-2DBC-44B9-B5D9-E81E1F82FFD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7964FF6D-ADEE-4CE8-92F5-6918E71A9D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37892" name="Slide Number Placeholder 3">
            <a:extLst>
              <a:ext uri="{FF2B5EF4-FFF2-40B4-BE49-F238E27FC236}">
                <a16:creationId xmlns:a16="http://schemas.microsoft.com/office/drawing/2014/main" id="{C9D395E9-6917-43BF-896A-15C0888D5C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6747D19-EC4F-4E0D-B593-7BD99BB6070F}" type="slidenum">
              <a:rPr lang="en-US" altLang="en-US" sz="1300"/>
              <a:pPr>
                <a:spcBef>
                  <a:spcPct val="0"/>
                </a:spcBef>
              </a:pPr>
              <a:t>15</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4419725-1B55-4E47-A0FC-3A6AFE9C326D}"/>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916E4E48-30FE-4067-A8E9-61EA2BA5AD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39940" name="Slide Number Placeholder 3">
            <a:extLst>
              <a:ext uri="{FF2B5EF4-FFF2-40B4-BE49-F238E27FC236}">
                <a16:creationId xmlns:a16="http://schemas.microsoft.com/office/drawing/2014/main" id="{55B39C51-EF2D-4086-A04B-0FA5B6D559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4399366-27F5-4B84-B385-E30447544E8A}" type="slidenum">
              <a:rPr lang="en-US" altLang="en-US" sz="1300"/>
              <a:pPr>
                <a:spcBef>
                  <a:spcPct val="0"/>
                </a:spcBef>
              </a:pPr>
              <a:t>16</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8B1D795-358D-468B-B34A-B415D9B71C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4FF9A0-288D-4D78-B941-0FCEFB160432}" type="slidenum">
              <a:rPr lang="en-US" altLang="en-US" sz="1300"/>
              <a:pPr>
                <a:spcBef>
                  <a:spcPct val="0"/>
                </a:spcBef>
              </a:pPr>
              <a:t>17</a:t>
            </a:fld>
            <a:endParaRPr lang="en-US" altLang="en-US" sz="1300"/>
          </a:p>
        </p:txBody>
      </p:sp>
      <p:sp>
        <p:nvSpPr>
          <p:cNvPr id="41987" name="Rectangle 2">
            <a:extLst>
              <a:ext uri="{FF2B5EF4-FFF2-40B4-BE49-F238E27FC236}">
                <a16:creationId xmlns:a16="http://schemas.microsoft.com/office/drawing/2014/main" id="{5ED1BF97-9A6D-4FC4-8B6E-9624B4891114}"/>
              </a:ext>
            </a:extLst>
          </p:cNvPr>
          <p:cNvSpPr>
            <a:spLocks noRot="1" noChangeArrowheads="1" noTextEdit="1"/>
          </p:cNvSpPr>
          <p:nvPr>
            <p:ph type="sldImg"/>
          </p:nvPr>
        </p:nvSpPr>
        <p:spPr>
          <a:xfrm>
            <a:off x="1000125" y="773113"/>
            <a:ext cx="5086350" cy="3814762"/>
          </a:xfrm>
          <a:ln w="12700" cap="flat">
            <a:solidFill>
              <a:schemeClr val="tx1"/>
            </a:solidFill>
          </a:ln>
        </p:spPr>
      </p:sp>
      <p:sp>
        <p:nvSpPr>
          <p:cNvPr id="41988" name="Rectangle 3">
            <a:extLst>
              <a:ext uri="{FF2B5EF4-FFF2-40B4-BE49-F238E27FC236}">
                <a16:creationId xmlns:a16="http://schemas.microsoft.com/office/drawing/2014/main" id="{804AACC5-88FA-4B5B-9EAA-C546DE772B14}"/>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4" tIns="49762" rIns="99524" bIns="49762"/>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5ED39EF-0DBA-4A97-A2A8-CDC8B8C06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9C6B144-5E8D-4D43-88CE-1F6E822A2A28}" type="slidenum">
              <a:rPr lang="en-US" altLang="en-US" sz="1300"/>
              <a:pPr>
                <a:spcBef>
                  <a:spcPct val="0"/>
                </a:spcBef>
              </a:pPr>
              <a:t>18</a:t>
            </a:fld>
            <a:endParaRPr lang="en-US" altLang="en-US" sz="1300"/>
          </a:p>
        </p:txBody>
      </p:sp>
      <p:sp>
        <p:nvSpPr>
          <p:cNvPr id="44035" name="Rectangle 2">
            <a:extLst>
              <a:ext uri="{FF2B5EF4-FFF2-40B4-BE49-F238E27FC236}">
                <a16:creationId xmlns:a16="http://schemas.microsoft.com/office/drawing/2014/main" id="{79A78EBF-A1EF-46E9-AB4C-8BB7472E8886}"/>
              </a:ext>
            </a:extLst>
          </p:cNvPr>
          <p:cNvSpPr>
            <a:spLocks noRot="1" noChangeArrowheads="1" noTextEdit="1"/>
          </p:cNvSpPr>
          <p:nvPr>
            <p:ph type="sldImg"/>
          </p:nvPr>
        </p:nvSpPr>
        <p:spPr>
          <a:xfrm>
            <a:off x="1000125" y="773113"/>
            <a:ext cx="5086350" cy="3814762"/>
          </a:xfrm>
          <a:ln w="12700" cap="flat">
            <a:solidFill>
              <a:schemeClr val="tx1"/>
            </a:solidFill>
          </a:ln>
        </p:spPr>
      </p:sp>
      <p:sp>
        <p:nvSpPr>
          <p:cNvPr id="44036" name="Rectangle 3">
            <a:extLst>
              <a:ext uri="{FF2B5EF4-FFF2-40B4-BE49-F238E27FC236}">
                <a16:creationId xmlns:a16="http://schemas.microsoft.com/office/drawing/2014/main" id="{60CF1FF8-6024-479D-8401-DA37CD1891A3}"/>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4" tIns="49762" rIns="99524" bIns="49762"/>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DA213C5-7A2C-4A1C-89A2-17F84E5D4A1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B3CE00BB-D7C5-4894-AE65-34F70DE0B0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6084" name="Slide Number Placeholder 3">
            <a:extLst>
              <a:ext uri="{FF2B5EF4-FFF2-40B4-BE49-F238E27FC236}">
                <a16:creationId xmlns:a16="http://schemas.microsoft.com/office/drawing/2014/main" id="{2851D1B4-1FFE-41B3-94ED-28887C0781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3040EBD-6FA5-4ABE-9CEA-406C3FC65387}" type="slidenum">
              <a:rPr lang="zh-CN" altLang="en-US" sz="1300"/>
              <a:pPr>
                <a:spcBef>
                  <a:spcPct val="0"/>
                </a:spcBef>
              </a:pPr>
              <a:t>19</a:t>
            </a:fld>
            <a:endParaRPr lang="en-US" altLang="zh-CN"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3218A08-8543-434C-AC99-85B663B492D4}"/>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6F395890-7EC9-496A-B08F-F7356945F9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8132" name="Slide Number Placeholder 3">
            <a:extLst>
              <a:ext uri="{FF2B5EF4-FFF2-40B4-BE49-F238E27FC236}">
                <a16:creationId xmlns:a16="http://schemas.microsoft.com/office/drawing/2014/main" id="{A4422E1B-34DB-4075-8A0A-9674A23223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D79AD56-2A1D-4548-9A72-9E0F50B24959}" type="slidenum">
              <a:rPr lang="en-US" altLang="en-US" sz="1300"/>
              <a:pPr>
                <a:spcBef>
                  <a:spcPct val="0"/>
                </a:spcBef>
              </a:pPr>
              <a:t>20</a:t>
            </a:fld>
            <a:endParaRPr lang="en-US"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D993F72-7383-4B06-8375-D1477A86C2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1AC382-4379-43C0-BF77-D327A7B28572}" type="slidenum">
              <a:rPr lang="en-US" altLang="en-US" sz="1300"/>
              <a:pPr>
                <a:spcBef>
                  <a:spcPct val="0"/>
                </a:spcBef>
              </a:pPr>
              <a:t>21</a:t>
            </a:fld>
            <a:endParaRPr lang="en-US" altLang="en-US" sz="1300"/>
          </a:p>
        </p:txBody>
      </p:sp>
      <p:sp>
        <p:nvSpPr>
          <p:cNvPr id="50179" name="Rectangle 2">
            <a:extLst>
              <a:ext uri="{FF2B5EF4-FFF2-40B4-BE49-F238E27FC236}">
                <a16:creationId xmlns:a16="http://schemas.microsoft.com/office/drawing/2014/main" id="{4663F454-19D9-4275-861F-85F0B4DFE294}"/>
              </a:ext>
            </a:extLst>
          </p:cNvPr>
          <p:cNvSpPr>
            <a:spLocks noRot="1" noChangeArrowheads="1" noTextEdit="1"/>
          </p:cNvSpPr>
          <p:nvPr>
            <p:ph type="sldImg"/>
          </p:nvPr>
        </p:nvSpPr>
        <p:spPr>
          <a:xfrm>
            <a:off x="1000125" y="773113"/>
            <a:ext cx="5086350" cy="3814762"/>
          </a:xfrm>
          <a:ln/>
        </p:spPr>
      </p:sp>
      <p:sp>
        <p:nvSpPr>
          <p:cNvPr id="50180" name="Rectangle 3">
            <a:extLst>
              <a:ext uri="{FF2B5EF4-FFF2-40B4-BE49-F238E27FC236}">
                <a16:creationId xmlns:a16="http://schemas.microsoft.com/office/drawing/2014/main" id="{F5121EBA-C244-4159-B648-58FC94B22859}"/>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559DB23-612D-4F26-906C-46CB0298D8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D33E0D6-E085-42F2-B193-69DBD3DFD163}" type="slidenum">
              <a:rPr lang="en-US" altLang="en-US" sz="1300"/>
              <a:pPr>
                <a:spcBef>
                  <a:spcPct val="0"/>
                </a:spcBef>
              </a:pPr>
              <a:t>22</a:t>
            </a:fld>
            <a:endParaRPr lang="en-US" altLang="en-US" sz="1300"/>
          </a:p>
        </p:txBody>
      </p:sp>
      <p:sp>
        <p:nvSpPr>
          <p:cNvPr id="52227" name="Rectangle 2">
            <a:extLst>
              <a:ext uri="{FF2B5EF4-FFF2-40B4-BE49-F238E27FC236}">
                <a16:creationId xmlns:a16="http://schemas.microsoft.com/office/drawing/2014/main" id="{CA2B06F2-9640-48F5-BDD4-F57E4A82E2FE}"/>
              </a:ext>
            </a:extLst>
          </p:cNvPr>
          <p:cNvSpPr>
            <a:spLocks noRot="1" noChangeArrowheads="1" noTextEdit="1"/>
          </p:cNvSpPr>
          <p:nvPr>
            <p:ph type="sldImg"/>
          </p:nvPr>
        </p:nvSpPr>
        <p:spPr>
          <a:xfrm>
            <a:off x="1000125" y="773113"/>
            <a:ext cx="5086350" cy="3814762"/>
          </a:xfrm>
          <a:ln/>
        </p:spPr>
      </p:sp>
      <p:sp>
        <p:nvSpPr>
          <p:cNvPr id="52228" name="Rectangle 3">
            <a:extLst>
              <a:ext uri="{FF2B5EF4-FFF2-40B4-BE49-F238E27FC236}">
                <a16:creationId xmlns:a16="http://schemas.microsoft.com/office/drawing/2014/main" id="{0FF4F8E9-DD1C-4807-B872-E09AD299FE7A}"/>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C1CAFD1-B413-4B90-91F2-0B33CC2849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C2BABF2-044B-4FDC-8E4C-32FBB395D503}" type="slidenum">
              <a:rPr lang="en-US" altLang="en-US" sz="1300"/>
              <a:pPr>
                <a:spcBef>
                  <a:spcPct val="0"/>
                </a:spcBef>
              </a:pPr>
              <a:t>2</a:t>
            </a:fld>
            <a:endParaRPr lang="en-US" altLang="en-US" sz="1300"/>
          </a:p>
        </p:txBody>
      </p:sp>
      <p:sp>
        <p:nvSpPr>
          <p:cNvPr id="14339" name="Rectangle 2">
            <a:extLst>
              <a:ext uri="{FF2B5EF4-FFF2-40B4-BE49-F238E27FC236}">
                <a16:creationId xmlns:a16="http://schemas.microsoft.com/office/drawing/2014/main" id="{E9A3150F-3FE9-4B78-9501-B9D6FD4C4052}"/>
              </a:ext>
            </a:extLst>
          </p:cNvPr>
          <p:cNvSpPr>
            <a:spLocks noRot="1" noChangeArrowheads="1" noTextEdit="1"/>
          </p:cNvSpPr>
          <p:nvPr>
            <p:ph type="sldImg"/>
          </p:nvPr>
        </p:nvSpPr>
        <p:spPr>
          <a:xfrm>
            <a:off x="1000125" y="773113"/>
            <a:ext cx="5086350" cy="3814762"/>
          </a:xfrm>
          <a:ln/>
        </p:spPr>
      </p:sp>
      <p:sp>
        <p:nvSpPr>
          <p:cNvPr id="14340" name="Rectangle 3">
            <a:extLst>
              <a:ext uri="{FF2B5EF4-FFF2-40B4-BE49-F238E27FC236}">
                <a16:creationId xmlns:a16="http://schemas.microsoft.com/office/drawing/2014/main" id="{B203584D-7DD2-4318-AE43-AB166E777FBD}"/>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1B0DD8B-F642-4E02-8569-52DC58E24C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C61073D-0713-438A-AA5D-3CD73BD314F3}" type="slidenum">
              <a:rPr lang="en-US" altLang="en-US" sz="1300"/>
              <a:pPr>
                <a:spcBef>
                  <a:spcPct val="0"/>
                </a:spcBef>
              </a:pPr>
              <a:t>23</a:t>
            </a:fld>
            <a:endParaRPr lang="en-US" altLang="en-US" sz="1300"/>
          </a:p>
        </p:txBody>
      </p:sp>
      <p:sp>
        <p:nvSpPr>
          <p:cNvPr id="54275" name="Rectangle 2">
            <a:extLst>
              <a:ext uri="{FF2B5EF4-FFF2-40B4-BE49-F238E27FC236}">
                <a16:creationId xmlns:a16="http://schemas.microsoft.com/office/drawing/2014/main" id="{C4E911E6-1270-482B-A7F0-7F0200BD4EEC}"/>
              </a:ext>
            </a:extLst>
          </p:cNvPr>
          <p:cNvSpPr>
            <a:spLocks noRot="1" noChangeArrowheads="1" noTextEdit="1"/>
          </p:cNvSpPr>
          <p:nvPr>
            <p:ph type="sldImg"/>
          </p:nvPr>
        </p:nvSpPr>
        <p:spPr>
          <a:xfrm>
            <a:off x="1000125" y="773113"/>
            <a:ext cx="5086350" cy="3814762"/>
          </a:xfrm>
          <a:ln/>
        </p:spPr>
      </p:sp>
      <p:sp>
        <p:nvSpPr>
          <p:cNvPr id="54276" name="Rectangle 3">
            <a:extLst>
              <a:ext uri="{FF2B5EF4-FFF2-40B4-BE49-F238E27FC236}">
                <a16:creationId xmlns:a16="http://schemas.microsoft.com/office/drawing/2014/main" id="{EADDC7CD-F83B-40A2-9047-1B0E4F496BDE}"/>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FC6FA67-24F3-498E-9987-1746EA36E4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D6D3444-3FCE-426A-BC4C-2946B6FB655F}" type="slidenum">
              <a:rPr lang="en-US" altLang="en-US" sz="1300"/>
              <a:pPr>
                <a:spcBef>
                  <a:spcPct val="0"/>
                </a:spcBef>
              </a:pPr>
              <a:t>24</a:t>
            </a:fld>
            <a:endParaRPr lang="en-US" altLang="en-US" sz="1300"/>
          </a:p>
        </p:txBody>
      </p:sp>
      <p:sp>
        <p:nvSpPr>
          <p:cNvPr id="56323" name="Rectangle 2">
            <a:extLst>
              <a:ext uri="{FF2B5EF4-FFF2-40B4-BE49-F238E27FC236}">
                <a16:creationId xmlns:a16="http://schemas.microsoft.com/office/drawing/2014/main" id="{8CF5C113-A951-47A0-B82D-E6902AA44C50}"/>
              </a:ext>
            </a:extLst>
          </p:cNvPr>
          <p:cNvSpPr>
            <a:spLocks noRot="1" noChangeArrowheads="1" noTextEdit="1"/>
          </p:cNvSpPr>
          <p:nvPr>
            <p:ph type="sldImg"/>
          </p:nvPr>
        </p:nvSpPr>
        <p:spPr>
          <a:xfrm>
            <a:off x="1000125" y="773113"/>
            <a:ext cx="5086350" cy="3814762"/>
          </a:xfrm>
          <a:ln/>
        </p:spPr>
      </p:sp>
      <p:sp>
        <p:nvSpPr>
          <p:cNvPr id="56324" name="Rectangle 3">
            <a:extLst>
              <a:ext uri="{FF2B5EF4-FFF2-40B4-BE49-F238E27FC236}">
                <a16:creationId xmlns:a16="http://schemas.microsoft.com/office/drawing/2014/main" id="{5E1F1786-6F8F-42BB-9307-32B1D0647157}"/>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5681CBA-9BB5-4B1B-8354-2BA4B77F6B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44D2DDA-20EC-4F98-9EC1-DC92764A591E}" type="slidenum">
              <a:rPr lang="en-US" altLang="en-US" sz="1300"/>
              <a:pPr>
                <a:spcBef>
                  <a:spcPct val="0"/>
                </a:spcBef>
              </a:pPr>
              <a:t>25</a:t>
            </a:fld>
            <a:endParaRPr lang="en-US" altLang="en-US" sz="1300"/>
          </a:p>
        </p:txBody>
      </p:sp>
      <p:sp>
        <p:nvSpPr>
          <p:cNvPr id="58371" name="Rectangle 2">
            <a:extLst>
              <a:ext uri="{FF2B5EF4-FFF2-40B4-BE49-F238E27FC236}">
                <a16:creationId xmlns:a16="http://schemas.microsoft.com/office/drawing/2014/main" id="{DA361EDD-D52E-4C9F-B3C6-C8DA7B66FEF9}"/>
              </a:ext>
            </a:extLst>
          </p:cNvPr>
          <p:cNvSpPr>
            <a:spLocks noRot="1" noChangeArrowheads="1" noTextEdit="1"/>
          </p:cNvSpPr>
          <p:nvPr>
            <p:ph type="sldImg"/>
          </p:nvPr>
        </p:nvSpPr>
        <p:spPr>
          <a:xfrm>
            <a:off x="1000125" y="773113"/>
            <a:ext cx="5086350" cy="3814762"/>
          </a:xfrm>
          <a:ln/>
        </p:spPr>
      </p:sp>
      <p:sp>
        <p:nvSpPr>
          <p:cNvPr id="58372" name="Rectangle 3">
            <a:extLst>
              <a:ext uri="{FF2B5EF4-FFF2-40B4-BE49-F238E27FC236}">
                <a16:creationId xmlns:a16="http://schemas.microsoft.com/office/drawing/2014/main" id="{22BB53F5-A91F-449F-A0A8-88A0CFCCEC01}"/>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3444162F-64B8-43C4-864D-EAF8FD5FC006}"/>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D195E7EE-86AC-4C21-AFF1-3138619D53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60420" name="Slide Number Placeholder 3">
            <a:extLst>
              <a:ext uri="{FF2B5EF4-FFF2-40B4-BE49-F238E27FC236}">
                <a16:creationId xmlns:a16="http://schemas.microsoft.com/office/drawing/2014/main" id="{D8622434-B10B-4359-913E-D971109950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0190094-B627-448A-BC32-A1CDA32E5344}" type="slidenum">
              <a:rPr lang="en-US" altLang="en-US" sz="1300"/>
              <a:pPr>
                <a:spcBef>
                  <a:spcPct val="0"/>
                </a:spcBef>
              </a:pPr>
              <a:t>26</a:t>
            </a:fld>
            <a:endParaRPr lang="en-US" altLang="en-U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A5706CD-9798-4D3F-BBC0-FFE0DFF581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FFA32FB-A502-4C33-BF87-1DEB86F6218A}" type="slidenum">
              <a:rPr lang="en-US" altLang="en-US" sz="1300"/>
              <a:pPr>
                <a:spcBef>
                  <a:spcPct val="0"/>
                </a:spcBef>
              </a:pPr>
              <a:t>27</a:t>
            </a:fld>
            <a:endParaRPr lang="en-US" altLang="en-US" sz="1300"/>
          </a:p>
        </p:txBody>
      </p:sp>
      <p:sp>
        <p:nvSpPr>
          <p:cNvPr id="62467" name="Rectangle 2">
            <a:extLst>
              <a:ext uri="{FF2B5EF4-FFF2-40B4-BE49-F238E27FC236}">
                <a16:creationId xmlns:a16="http://schemas.microsoft.com/office/drawing/2014/main" id="{DB1D758D-6FB3-40FC-9068-916DDB023B08}"/>
              </a:ext>
            </a:extLst>
          </p:cNvPr>
          <p:cNvSpPr>
            <a:spLocks noRot="1" noChangeArrowheads="1" noTextEdit="1"/>
          </p:cNvSpPr>
          <p:nvPr>
            <p:ph type="sldImg"/>
          </p:nvPr>
        </p:nvSpPr>
        <p:spPr>
          <a:xfrm>
            <a:off x="1000125" y="773113"/>
            <a:ext cx="5086350" cy="3814762"/>
          </a:xfrm>
          <a:ln/>
        </p:spPr>
      </p:sp>
      <p:sp>
        <p:nvSpPr>
          <p:cNvPr id="62468" name="Rectangle 3">
            <a:extLst>
              <a:ext uri="{FF2B5EF4-FFF2-40B4-BE49-F238E27FC236}">
                <a16:creationId xmlns:a16="http://schemas.microsoft.com/office/drawing/2014/main" id="{696EB5EC-3751-44A7-90CF-CB37405F894E}"/>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88091C31-5539-4901-A193-EDC628E85480}"/>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4FE6E977-BEDC-48D3-8E2B-AF8A6025BE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64516" name="Slide Number Placeholder 3">
            <a:extLst>
              <a:ext uri="{FF2B5EF4-FFF2-40B4-BE49-F238E27FC236}">
                <a16:creationId xmlns:a16="http://schemas.microsoft.com/office/drawing/2014/main" id="{B2E5782B-EF28-4076-BA80-5B33FCA24B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E3ECCC0-B0E9-45C4-AE23-1736EC707BC8}" type="slidenum">
              <a:rPr lang="en-US" altLang="en-US" sz="1300"/>
              <a:pPr>
                <a:spcBef>
                  <a:spcPct val="0"/>
                </a:spcBef>
              </a:pPr>
              <a:t>28</a:t>
            </a:fld>
            <a:endParaRPr lang="en-US" altLang="en-U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E4C7366-0CA0-46DC-9CB9-09C8C71C65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2BFAA5-107E-422B-AD32-84403783AD64}" type="slidenum">
              <a:rPr lang="en-US" altLang="en-US" sz="1300"/>
              <a:pPr>
                <a:spcBef>
                  <a:spcPct val="0"/>
                </a:spcBef>
              </a:pPr>
              <a:t>29</a:t>
            </a:fld>
            <a:endParaRPr lang="en-US" altLang="en-US" sz="1300"/>
          </a:p>
        </p:txBody>
      </p:sp>
      <p:sp>
        <p:nvSpPr>
          <p:cNvPr id="66563" name="Rectangle 2">
            <a:extLst>
              <a:ext uri="{FF2B5EF4-FFF2-40B4-BE49-F238E27FC236}">
                <a16:creationId xmlns:a16="http://schemas.microsoft.com/office/drawing/2014/main" id="{5FAF35B1-53E5-4BF2-B51C-7D9821C50A93}"/>
              </a:ext>
            </a:extLst>
          </p:cNvPr>
          <p:cNvSpPr>
            <a:spLocks noRot="1" noChangeArrowheads="1" noTextEdit="1"/>
          </p:cNvSpPr>
          <p:nvPr>
            <p:ph type="sldImg"/>
          </p:nvPr>
        </p:nvSpPr>
        <p:spPr>
          <a:xfrm>
            <a:off x="1000125" y="773113"/>
            <a:ext cx="5086350" cy="3814762"/>
          </a:xfrm>
          <a:ln/>
        </p:spPr>
      </p:sp>
      <p:sp>
        <p:nvSpPr>
          <p:cNvPr id="66564" name="Rectangle 3">
            <a:extLst>
              <a:ext uri="{FF2B5EF4-FFF2-40B4-BE49-F238E27FC236}">
                <a16:creationId xmlns:a16="http://schemas.microsoft.com/office/drawing/2014/main" id="{421E8BFE-1D7D-4E82-8D7D-2139A68BCDBB}"/>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5F82BF3-3A1E-4341-ADCA-51143D9EA3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B750DBB-5084-4294-8B12-8A472C9A086C}" type="slidenum">
              <a:rPr lang="en-US" altLang="en-US" sz="1300"/>
              <a:pPr>
                <a:spcBef>
                  <a:spcPct val="0"/>
                </a:spcBef>
              </a:pPr>
              <a:t>30</a:t>
            </a:fld>
            <a:endParaRPr lang="en-US" altLang="en-US" sz="1300"/>
          </a:p>
        </p:txBody>
      </p:sp>
      <p:sp>
        <p:nvSpPr>
          <p:cNvPr id="68611" name="Rectangle 2">
            <a:extLst>
              <a:ext uri="{FF2B5EF4-FFF2-40B4-BE49-F238E27FC236}">
                <a16:creationId xmlns:a16="http://schemas.microsoft.com/office/drawing/2014/main" id="{E5657531-40AA-4AD8-B4F7-65E3FEA0A0F5}"/>
              </a:ext>
            </a:extLst>
          </p:cNvPr>
          <p:cNvSpPr>
            <a:spLocks noRot="1" noChangeArrowheads="1" noTextEdit="1"/>
          </p:cNvSpPr>
          <p:nvPr>
            <p:ph type="sldImg"/>
          </p:nvPr>
        </p:nvSpPr>
        <p:spPr>
          <a:xfrm>
            <a:off x="1000125" y="773113"/>
            <a:ext cx="5086350" cy="3814762"/>
          </a:xfrm>
          <a:ln/>
        </p:spPr>
      </p:sp>
      <p:sp>
        <p:nvSpPr>
          <p:cNvPr id="68612" name="Rectangle 3">
            <a:extLst>
              <a:ext uri="{FF2B5EF4-FFF2-40B4-BE49-F238E27FC236}">
                <a16:creationId xmlns:a16="http://schemas.microsoft.com/office/drawing/2014/main" id="{ACE58BC8-D322-4E89-BFB4-E2429D37D873}"/>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5CDC206-98F1-4CF5-8ACB-4A84AD1A11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218145C-8DFE-423B-8E38-9895E4E03317}" type="slidenum">
              <a:rPr lang="en-US" altLang="en-US" sz="1300"/>
              <a:pPr>
                <a:spcBef>
                  <a:spcPct val="0"/>
                </a:spcBef>
              </a:pPr>
              <a:t>31</a:t>
            </a:fld>
            <a:endParaRPr lang="en-US" altLang="en-US" sz="1300"/>
          </a:p>
        </p:txBody>
      </p:sp>
      <p:sp>
        <p:nvSpPr>
          <p:cNvPr id="70659" name="Rectangle 2">
            <a:extLst>
              <a:ext uri="{FF2B5EF4-FFF2-40B4-BE49-F238E27FC236}">
                <a16:creationId xmlns:a16="http://schemas.microsoft.com/office/drawing/2014/main" id="{F34FA1ED-C13C-4B63-B542-D2E0BD50C70E}"/>
              </a:ext>
            </a:extLst>
          </p:cNvPr>
          <p:cNvSpPr>
            <a:spLocks noRot="1" noChangeArrowheads="1" noTextEdit="1"/>
          </p:cNvSpPr>
          <p:nvPr>
            <p:ph type="sldImg"/>
          </p:nvPr>
        </p:nvSpPr>
        <p:spPr>
          <a:xfrm>
            <a:off x="1000125" y="773113"/>
            <a:ext cx="5086350" cy="3814762"/>
          </a:xfrm>
          <a:ln/>
        </p:spPr>
      </p:sp>
      <p:sp>
        <p:nvSpPr>
          <p:cNvPr id="70660" name="Rectangle 3">
            <a:extLst>
              <a:ext uri="{FF2B5EF4-FFF2-40B4-BE49-F238E27FC236}">
                <a16:creationId xmlns:a16="http://schemas.microsoft.com/office/drawing/2014/main" id="{D19F7CDC-F565-4E9D-B5E0-6E603E6A1496}"/>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2856F596-588F-4070-8347-1851529C3FA1}"/>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250B598A-6305-4F40-A992-3C206F4415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2708" name="Slide Number Placeholder 3">
            <a:extLst>
              <a:ext uri="{FF2B5EF4-FFF2-40B4-BE49-F238E27FC236}">
                <a16:creationId xmlns:a16="http://schemas.microsoft.com/office/drawing/2014/main" id="{3C8385A1-217B-483B-847A-5133DFA5E4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B67FF0E-5446-49FD-BB06-5821870D5016}" type="slidenum">
              <a:rPr lang="zh-CN" altLang="en-US" sz="1300"/>
              <a:pPr>
                <a:spcBef>
                  <a:spcPct val="0"/>
                </a:spcBef>
              </a:pPr>
              <a:t>32</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E11FE11D-E271-4BD3-BB0D-B5856157EB4C}"/>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0771120C-EABC-4DF9-AE53-AC9F998254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9460" name="Slide Number Placeholder 3">
            <a:extLst>
              <a:ext uri="{FF2B5EF4-FFF2-40B4-BE49-F238E27FC236}">
                <a16:creationId xmlns:a16="http://schemas.microsoft.com/office/drawing/2014/main" id="{A44F8604-F9EB-47E6-AA2D-39041A510A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F00512B-1E20-4319-934C-DE4E0E7E0B2C}" type="slidenum">
              <a:rPr lang="en-US" altLang="en-US" sz="1300"/>
              <a:pPr>
                <a:spcBef>
                  <a:spcPct val="0"/>
                </a:spcBef>
              </a:pPr>
              <a:t>6</a:t>
            </a:fld>
            <a:endParaRPr lang="en-US" altLang="en-U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2F460FE-FE76-4CF1-8C54-3C37C78D1896}"/>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E0197385-7943-4D4F-BACA-D4623F69D9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74756" name="Slide Number Placeholder 3">
            <a:extLst>
              <a:ext uri="{FF2B5EF4-FFF2-40B4-BE49-F238E27FC236}">
                <a16:creationId xmlns:a16="http://schemas.microsoft.com/office/drawing/2014/main" id="{C0C0A254-279A-4704-89D0-B9D9F9679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9C54E97-AAD5-41E6-BF4E-5FD10FD7903D}" type="slidenum">
              <a:rPr lang="en-US" altLang="en-US" sz="1300"/>
              <a:pPr>
                <a:spcBef>
                  <a:spcPct val="0"/>
                </a:spcBef>
              </a:pPr>
              <a:t>33</a:t>
            </a:fld>
            <a:endParaRPr lang="en-US" altLang="en-U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3C2B2109-AF12-43B2-BB0D-202BC8B24856}"/>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D5B49779-910E-462D-AFF7-EDF47C9F50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6804" name="Slide Number Placeholder 3">
            <a:extLst>
              <a:ext uri="{FF2B5EF4-FFF2-40B4-BE49-F238E27FC236}">
                <a16:creationId xmlns:a16="http://schemas.microsoft.com/office/drawing/2014/main" id="{78E85DA3-EF08-488D-9474-6303F3FFE7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9BA7D48-C245-4ADE-B440-540B2EC9417A}" type="slidenum">
              <a:rPr lang="zh-CN" altLang="en-US" sz="1300"/>
              <a:pPr>
                <a:spcBef>
                  <a:spcPct val="0"/>
                </a:spcBef>
              </a:pPr>
              <a:t>34</a:t>
            </a:fld>
            <a:endParaRPr lang="en-US" altLang="zh-CN"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B429EA3F-570B-46BF-B9EF-B97D650AF2AB}"/>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44A53809-1DC0-4212-BC0A-3545372404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8852" name="Slide Number Placeholder 3">
            <a:extLst>
              <a:ext uri="{FF2B5EF4-FFF2-40B4-BE49-F238E27FC236}">
                <a16:creationId xmlns:a16="http://schemas.microsoft.com/office/drawing/2014/main" id="{5244241E-21FF-42E8-95CD-9E3BCEC127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1BCEB9D-74A6-48C6-AF5E-F390D7734F2B}" type="slidenum">
              <a:rPr lang="zh-CN" altLang="en-US" sz="1300"/>
              <a:pPr>
                <a:spcBef>
                  <a:spcPct val="0"/>
                </a:spcBef>
              </a:pPr>
              <a:t>35</a:t>
            </a:fld>
            <a:endParaRPr lang="en-US" altLang="zh-CN"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11DEA0B5-E33D-4783-8851-ED2EB91AC39C}"/>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29230717-0D23-4458-A99A-F7C8CA674D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0900" name="Slide Number Placeholder 3">
            <a:extLst>
              <a:ext uri="{FF2B5EF4-FFF2-40B4-BE49-F238E27FC236}">
                <a16:creationId xmlns:a16="http://schemas.microsoft.com/office/drawing/2014/main" id="{8F50E708-280C-446E-A265-E195525CAE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E3B5919-75CE-489D-90B8-CFC3DDADB5B5}" type="slidenum">
              <a:rPr lang="zh-CN" altLang="en-US" sz="1300"/>
              <a:pPr>
                <a:spcBef>
                  <a:spcPct val="0"/>
                </a:spcBef>
              </a:pPr>
              <a:t>36</a:t>
            </a:fld>
            <a:endParaRPr lang="en-US" altLang="zh-CN"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22078996-264A-4310-AEC7-E8DCE39A5FD8}"/>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44AC088B-6D15-4B36-81C1-ABB37EBD69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2948" name="Slide Number Placeholder 3">
            <a:extLst>
              <a:ext uri="{FF2B5EF4-FFF2-40B4-BE49-F238E27FC236}">
                <a16:creationId xmlns:a16="http://schemas.microsoft.com/office/drawing/2014/main" id="{3E48D447-42B2-47D0-ABC6-AD4D83CBFD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EF1FB86-CD34-41A5-ACEC-DC498FF68E0D}" type="slidenum">
              <a:rPr lang="zh-CN" altLang="en-US" sz="1300"/>
              <a:pPr>
                <a:spcBef>
                  <a:spcPct val="0"/>
                </a:spcBef>
              </a:pPr>
              <a:t>37</a:t>
            </a:fld>
            <a:endParaRPr lang="en-US" altLang="zh-CN"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D256E5C-D063-42BF-806C-938028A58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F2BC09A-3AA2-41F6-8B08-7B5AA34BE023}" type="slidenum">
              <a:rPr lang="en-US" altLang="en-US" sz="1300"/>
              <a:pPr>
                <a:spcBef>
                  <a:spcPct val="0"/>
                </a:spcBef>
              </a:pPr>
              <a:t>38</a:t>
            </a:fld>
            <a:endParaRPr lang="en-US" altLang="en-US" sz="1300"/>
          </a:p>
        </p:txBody>
      </p:sp>
      <p:sp>
        <p:nvSpPr>
          <p:cNvPr id="84995" name="Rectangle 2">
            <a:extLst>
              <a:ext uri="{FF2B5EF4-FFF2-40B4-BE49-F238E27FC236}">
                <a16:creationId xmlns:a16="http://schemas.microsoft.com/office/drawing/2014/main" id="{0F3747F1-E9FF-4378-B873-75BCC9A95516}"/>
              </a:ext>
            </a:extLst>
          </p:cNvPr>
          <p:cNvSpPr>
            <a:spLocks noRot="1" noChangeArrowheads="1" noTextEdit="1"/>
          </p:cNvSpPr>
          <p:nvPr>
            <p:ph type="sldImg"/>
          </p:nvPr>
        </p:nvSpPr>
        <p:spPr>
          <a:xfrm>
            <a:off x="1000125" y="773113"/>
            <a:ext cx="5086350" cy="3814762"/>
          </a:xfrm>
          <a:ln/>
        </p:spPr>
      </p:sp>
      <p:sp>
        <p:nvSpPr>
          <p:cNvPr id="84996" name="Rectangle 3">
            <a:extLst>
              <a:ext uri="{FF2B5EF4-FFF2-40B4-BE49-F238E27FC236}">
                <a16:creationId xmlns:a16="http://schemas.microsoft.com/office/drawing/2014/main" id="{E626038F-B277-4D6F-AAB9-3A2E6D2B757D}"/>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37BC82A-29F0-4BF3-8F03-169D52A938E7}"/>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160348D8-B849-413C-B6A6-D8399A5534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7044" name="Slide Number Placeholder 3">
            <a:extLst>
              <a:ext uri="{FF2B5EF4-FFF2-40B4-BE49-F238E27FC236}">
                <a16:creationId xmlns:a16="http://schemas.microsoft.com/office/drawing/2014/main" id="{757B39B6-7BF4-4475-A6F6-47E26D8F2A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792D7E2-09B0-46F3-8E05-DEF7B4854BB4}" type="slidenum">
              <a:rPr lang="en-US" altLang="en-US" sz="1300"/>
              <a:pPr>
                <a:spcBef>
                  <a:spcPct val="0"/>
                </a:spcBef>
              </a:pPr>
              <a:t>39</a:t>
            </a:fld>
            <a:endParaRPr lang="en-US" altLang="en-U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DDDB37F2-D5F4-47C0-A3FA-D97077703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39186F1-06B1-4929-AFF4-72451E173E12}" type="slidenum">
              <a:rPr lang="en-US" altLang="en-US" sz="1300"/>
              <a:pPr>
                <a:spcBef>
                  <a:spcPct val="0"/>
                </a:spcBef>
              </a:pPr>
              <a:t>40</a:t>
            </a:fld>
            <a:endParaRPr lang="en-US" altLang="en-US" sz="1300"/>
          </a:p>
        </p:txBody>
      </p:sp>
      <p:sp>
        <p:nvSpPr>
          <p:cNvPr id="89091" name="Rectangle 2">
            <a:extLst>
              <a:ext uri="{FF2B5EF4-FFF2-40B4-BE49-F238E27FC236}">
                <a16:creationId xmlns:a16="http://schemas.microsoft.com/office/drawing/2014/main" id="{A6635051-DBEE-4761-99DE-913848906621}"/>
              </a:ext>
            </a:extLst>
          </p:cNvPr>
          <p:cNvSpPr>
            <a:spLocks noRot="1" noChangeArrowheads="1" noTextEdit="1"/>
          </p:cNvSpPr>
          <p:nvPr>
            <p:ph type="sldImg"/>
          </p:nvPr>
        </p:nvSpPr>
        <p:spPr>
          <a:xfrm>
            <a:off x="1000125" y="773113"/>
            <a:ext cx="5086350" cy="3814762"/>
          </a:xfrm>
          <a:ln/>
        </p:spPr>
      </p:sp>
      <p:sp>
        <p:nvSpPr>
          <p:cNvPr id="89092" name="Rectangle 3">
            <a:extLst>
              <a:ext uri="{FF2B5EF4-FFF2-40B4-BE49-F238E27FC236}">
                <a16:creationId xmlns:a16="http://schemas.microsoft.com/office/drawing/2014/main" id="{4318BBF9-86AE-42D3-B340-B654DC21B925}"/>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71250F0A-20C6-45B6-8E46-6DF9EDCBEEE8}"/>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8BE458F1-550E-4DA6-8E6B-999751DA43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1140" name="Slide Number Placeholder 3">
            <a:extLst>
              <a:ext uri="{FF2B5EF4-FFF2-40B4-BE49-F238E27FC236}">
                <a16:creationId xmlns:a16="http://schemas.microsoft.com/office/drawing/2014/main" id="{092B86C3-C147-45E3-8D52-BC32989BDA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F57BA32-863B-4402-907B-3E83AE636F2D}" type="slidenum">
              <a:rPr lang="en-US" altLang="en-US" sz="1300"/>
              <a:pPr>
                <a:spcBef>
                  <a:spcPct val="0"/>
                </a:spcBef>
              </a:pPr>
              <a:t>41</a:t>
            </a:fld>
            <a:endParaRPr lang="en-US" altLang="en-U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B202031-05B1-4E41-9E7B-327F822464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0CEE25D-A53A-4E3E-A550-AC4C5E061269}" type="slidenum">
              <a:rPr lang="en-US" altLang="en-US" sz="1300"/>
              <a:pPr>
                <a:spcBef>
                  <a:spcPct val="0"/>
                </a:spcBef>
              </a:pPr>
              <a:t>42</a:t>
            </a:fld>
            <a:endParaRPr lang="en-US" altLang="en-US" sz="1300"/>
          </a:p>
        </p:txBody>
      </p:sp>
      <p:sp>
        <p:nvSpPr>
          <p:cNvPr id="93187" name="Rectangle 2">
            <a:extLst>
              <a:ext uri="{FF2B5EF4-FFF2-40B4-BE49-F238E27FC236}">
                <a16:creationId xmlns:a16="http://schemas.microsoft.com/office/drawing/2014/main" id="{122991C2-CC77-4F92-883F-3E251B255885}"/>
              </a:ext>
            </a:extLst>
          </p:cNvPr>
          <p:cNvSpPr>
            <a:spLocks noRot="1" noChangeArrowheads="1" noTextEdit="1"/>
          </p:cNvSpPr>
          <p:nvPr>
            <p:ph type="sldImg"/>
          </p:nvPr>
        </p:nvSpPr>
        <p:spPr>
          <a:xfrm>
            <a:off x="1000125" y="773113"/>
            <a:ext cx="5086350" cy="3814762"/>
          </a:xfrm>
          <a:ln/>
        </p:spPr>
      </p:sp>
      <p:sp>
        <p:nvSpPr>
          <p:cNvPr id="93188" name="Rectangle 3">
            <a:extLst>
              <a:ext uri="{FF2B5EF4-FFF2-40B4-BE49-F238E27FC236}">
                <a16:creationId xmlns:a16="http://schemas.microsoft.com/office/drawing/2014/main" id="{8BFD0FA3-0FD8-42F2-A57E-D0B98A2551B9}"/>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A1FA81C-6B4D-47A4-9AEB-4040AA6B91CB}"/>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C34B85A-1F7B-4A77-A3B7-0A2F6070D8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1508" name="Slide Number Placeholder 3">
            <a:extLst>
              <a:ext uri="{FF2B5EF4-FFF2-40B4-BE49-F238E27FC236}">
                <a16:creationId xmlns:a16="http://schemas.microsoft.com/office/drawing/2014/main" id="{0259D14B-ADBA-402C-8EBD-059582C95E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F9A977-528E-4F16-8403-28CC984ADF9E}" type="slidenum">
              <a:rPr lang="en-US" altLang="en-US" sz="1300"/>
              <a:pPr>
                <a:spcBef>
                  <a:spcPct val="0"/>
                </a:spcBef>
              </a:pPr>
              <a:t>7</a:t>
            </a:fld>
            <a:endParaRPr lang="en-US"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394D17E-E33F-4AF4-9BA9-001A14C5C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00E25E-DD02-4449-9BB9-BFA38A21A2F6}" type="slidenum">
              <a:rPr lang="en-US" altLang="en-US" sz="1300"/>
              <a:pPr>
                <a:spcBef>
                  <a:spcPct val="0"/>
                </a:spcBef>
              </a:pPr>
              <a:t>43</a:t>
            </a:fld>
            <a:endParaRPr lang="en-US" altLang="en-US" sz="1300"/>
          </a:p>
        </p:txBody>
      </p:sp>
      <p:sp>
        <p:nvSpPr>
          <p:cNvPr id="95235" name="Rectangle 2">
            <a:extLst>
              <a:ext uri="{FF2B5EF4-FFF2-40B4-BE49-F238E27FC236}">
                <a16:creationId xmlns:a16="http://schemas.microsoft.com/office/drawing/2014/main" id="{F8CE7C5E-D1B5-40B4-884C-AE10B5D3702E}"/>
              </a:ext>
            </a:extLst>
          </p:cNvPr>
          <p:cNvSpPr>
            <a:spLocks noRot="1" noChangeArrowheads="1" noTextEdit="1"/>
          </p:cNvSpPr>
          <p:nvPr>
            <p:ph type="sldImg"/>
          </p:nvPr>
        </p:nvSpPr>
        <p:spPr>
          <a:xfrm>
            <a:off x="1000125" y="773113"/>
            <a:ext cx="5086350" cy="3814762"/>
          </a:xfrm>
          <a:ln/>
        </p:spPr>
      </p:sp>
      <p:sp>
        <p:nvSpPr>
          <p:cNvPr id="95236" name="Rectangle 3">
            <a:extLst>
              <a:ext uri="{FF2B5EF4-FFF2-40B4-BE49-F238E27FC236}">
                <a16:creationId xmlns:a16="http://schemas.microsoft.com/office/drawing/2014/main" id="{94BC1648-F7C5-4E01-A17A-2D8324903904}"/>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A5112EB-5DF1-4923-B0EE-9B217E3A6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B733B19-563E-4951-B46A-7EEE1659B1D5}" type="slidenum">
              <a:rPr lang="en-US" altLang="en-US" sz="1300"/>
              <a:pPr>
                <a:spcBef>
                  <a:spcPct val="0"/>
                </a:spcBef>
              </a:pPr>
              <a:t>44</a:t>
            </a:fld>
            <a:endParaRPr lang="en-US" altLang="en-US" sz="1300"/>
          </a:p>
        </p:txBody>
      </p:sp>
      <p:sp>
        <p:nvSpPr>
          <p:cNvPr id="97283" name="Rectangle 2">
            <a:extLst>
              <a:ext uri="{FF2B5EF4-FFF2-40B4-BE49-F238E27FC236}">
                <a16:creationId xmlns:a16="http://schemas.microsoft.com/office/drawing/2014/main" id="{3DB28549-2336-4B4B-B634-A79EA123D91D}"/>
              </a:ext>
            </a:extLst>
          </p:cNvPr>
          <p:cNvSpPr>
            <a:spLocks noRot="1" noChangeArrowheads="1" noTextEdit="1"/>
          </p:cNvSpPr>
          <p:nvPr>
            <p:ph type="sldImg"/>
          </p:nvPr>
        </p:nvSpPr>
        <p:spPr>
          <a:xfrm>
            <a:off x="1000125" y="773113"/>
            <a:ext cx="5086350" cy="3814762"/>
          </a:xfrm>
          <a:ln/>
        </p:spPr>
      </p:sp>
      <p:sp>
        <p:nvSpPr>
          <p:cNvPr id="97284" name="Rectangle 3">
            <a:extLst>
              <a:ext uri="{FF2B5EF4-FFF2-40B4-BE49-F238E27FC236}">
                <a16:creationId xmlns:a16="http://schemas.microsoft.com/office/drawing/2014/main" id="{8BE589B5-D416-40C4-9244-EF5B19CA9372}"/>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C608CE1-5098-4972-9862-9CA627B179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AF070E9-84CB-4666-AEAC-E2334B237DAA}" type="slidenum">
              <a:rPr lang="en-US" altLang="en-US" sz="1300"/>
              <a:pPr>
                <a:spcBef>
                  <a:spcPct val="0"/>
                </a:spcBef>
              </a:pPr>
              <a:t>45</a:t>
            </a:fld>
            <a:endParaRPr lang="en-US" altLang="en-US" sz="1300"/>
          </a:p>
        </p:txBody>
      </p:sp>
      <p:sp>
        <p:nvSpPr>
          <p:cNvPr id="99331" name="Rectangle 2">
            <a:extLst>
              <a:ext uri="{FF2B5EF4-FFF2-40B4-BE49-F238E27FC236}">
                <a16:creationId xmlns:a16="http://schemas.microsoft.com/office/drawing/2014/main" id="{87362667-9635-49AC-9EC3-9EB5F0559E02}"/>
              </a:ext>
            </a:extLst>
          </p:cNvPr>
          <p:cNvSpPr>
            <a:spLocks noRot="1" noChangeArrowheads="1" noTextEdit="1"/>
          </p:cNvSpPr>
          <p:nvPr>
            <p:ph type="sldImg"/>
          </p:nvPr>
        </p:nvSpPr>
        <p:spPr>
          <a:xfrm>
            <a:off x="1000125" y="773113"/>
            <a:ext cx="5086350" cy="3814762"/>
          </a:xfrm>
          <a:ln/>
        </p:spPr>
      </p:sp>
      <p:sp>
        <p:nvSpPr>
          <p:cNvPr id="99332" name="Rectangle 3">
            <a:extLst>
              <a:ext uri="{FF2B5EF4-FFF2-40B4-BE49-F238E27FC236}">
                <a16:creationId xmlns:a16="http://schemas.microsoft.com/office/drawing/2014/main" id="{E0275092-4226-4519-B009-E18F9C34A8B1}"/>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C735916-E49E-49C1-A920-4658ACB8BF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7CB027-4BE2-4E07-B3D5-A1C0649CDDA2}" type="slidenum">
              <a:rPr lang="en-US" altLang="en-US" sz="1300"/>
              <a:pPr>
                <a:spcBef>
                  <a:spcPct val="0"/>
                </a:spcBef>
              </a:pPr>
              <a:t>46</a:t>
            </a:fld>
            <a:endParaRPr lang="en-US" altLang="en-US" sz="1300"/>
          </a:p>
        </p:txBody>
      </p:sp>
      <p:sp>
        <p:nvSpPr>
          <p:cNvPr id="101379" name="Rectangle 2">
            <a:extLst>
              <a:ext uri="{FF2B5EF4-FFF2-40B4-BE49-F238E27FC236}">
                <a16:creationId xmlns:a16="http://schemas.microsoft.com/office/drawing/2014/main" id="{5743AD0A-161B-4786-8EFA-F84B5791971D}"/>
              </a:ext>
            </a:extLst>
          </p:cNvPr>
          <p:cNvSpPr>
            <a:spLocks noRot="1" noChangeArrowheads="1" noTextEdit="1"/>
          </p:cNvSpPr>
          <p:nvPr>
            <p:ph type="sldImg"/>
          </p:nvPr>
        </p:nvSpPr>
        <p:spPr>
          <a:xfrm>
            <a:off x="1000125" y="773113"/>
            <a:ext cx="5086350" cy="3814762"/>
          </a:xfrm>
          <a:ln/>
        </p:spPr>
      </p:sp>
      <p:sp>
        <p:nvSpPr>
          <p:cNvPr id="101380" name="Rectangle 3">
            <a:extLst>
              <a:ext uri="{FF2B5EF4-FFF2-40B4-BE49-F238E27FC236}">
                <a16:creationId xmlns:a16="http://schemas.microsoft.com/office/drawing/2014/main" id="{8A935230-7957-4BFD-9FD7-71E58634EC8A}"/>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D7378DF-7EE9-4AF5-91F3-D3558EDD27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F405543-D546-4643-9E0B-8BD066199A5C}" type="slidenum">
              <a:rPr lang="en-US" altLang="en-US" sz="1300"/>
              <a:pPr>
                <a:spcBef>
                  <a:spcPct val="0"/>
                </a:spcBef>
              </a:pPr>
              <a:t>47</a:t>
            </a:fld>
            <a:endParaRPr lang="en-US" altLang="en-US" sz="1300"/>
          </a:p>
        </p:txBody>
      </p:sp>
      <p:sp>
        <p:nvSpPr>
          <p:cNvPr id="103427" name="Rectangle 2">
            <a:extLst>
              <a:ext uri="{FF2B5EF4-FFF2-40B4-BE49-F238E27FC236}">
                <a16:creationId xmlns:a16="http://schemas.microsoft.com/office/drawing/2014/main" id="{B5CB1FAA-89D5-4FFA-B093-22A0A975C087}"/>
              </a:ext>
            </a:extLst>
          </p:cNvPr>
          <p:cNvSpPr>
            <a:spLocks noRot="1" noChangeArrowheads="1" noTextEdit="1"/>
          </p:cNvSpPr>
          <p:nvPr>
            <p:ph type="sldImg"/>
          </p:nvPr>
        </p:nvSpPr>
        <p:spPr>
          <a:xfrm>
            <a:off x="1000125" y="773113"/>
            <a:ext cx="5086350" cy="3814762"/>
          </a:xfrm>
          <a:ln/>
        </p:spPr>
      </p:sp>
      <p:sp>
        <p:nvSpPr>
          <p:cNvPr id="103428" name="Rectangle 3">
            <a:extLst>
              <a:ext uri="{FF2B5EF4-FFF2-40B4-BE49-F238E27FC236}">
                <a16:creationId xmlns:a16="http://schemas.microsoft.com/office/drawing/2014/main" id="{D084C96E-4AFE-4B94-91B3-F648B93F98A8}"/>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DB059C2-78D5-44BF-B8A8-2B87FC9051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6CF50D-E60D-482D-9347-0B500D649B4D}" type="slidenum">
              <a:rPr lang="en-US" altLang="en-US" sz="1300"/>
              <a:pPr>
                <a:spcBef>
                  <a:spcPct val="0"/>
                </a:spcBef>
              </a:pPr>
              <a:t>49</a:t>
            </a:fld>
            <a:endParaRPr lang="en-US" altLang="en-US" sz="1300"/>
          </a:p>
        </p:txBody>
      </p:sp>
      <p:sp>
        <p:nvSpPr>
          <p:cNvPr id="106499" name="Rectangle 2">
            <a:extLst>
              <a:ext uri="{FF2B5EF4-FFF2-40B4-BE49-F238E27FC236}">
                <a16:creationId xmlns:a16="http://schemas.microsoft.com/office/drawing/2014/main" id="{80714280-8513-41F0-80C6-FFF59E2582E3}"/>
              </a:ext>
            </a:extLst>
          </p:cNvPr>
          <p:cNvSpPr>
            <a:spLocks noRot="1" noChangeArrowheads="1" noTextEdit="1"/>
          </p:cNvSpPr>
          <p:nvPr>
            <p:ph type="sldImg"/>
          </p:nvPr>
        </p:nvSpPr>
        <p:spPr>
          <a:xfrm>
            <a:off x="1000125" y="773113"/>
            <a:ext cx="5086350" cy="3814762"/>
          </a:xfrm>
          <a:ln/>
        </p:spPr>
      </p:sp>
      <p:sp>
        <p:nvSpPr>
          <p:cNvPr id="106500" name="Rectangle 3">
            <a:extLst>
              <a:ext uri="{FF2B5EF4-FFF2-40B4-BE49-F238E27FC236}">
                <a16:creationId xmlns:a16="http://schemas.microsoft.com/office/drawing/2014/main" id="{6EFA575C-5A96-45A5-A1AD-0751A3362B53}"/>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F103AC3D-476C-4706-8A60-B16D86DD31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68F08CB-B9BC-47A1-BABE-F0964FC1F927}" type="slidenum">
              <a:rPr lang="en-US" altLang="en-US" sz="1300"/>
              <a:pPr>
                <a:spcBef>
                  <a:spcPct val="0"/>
                </a:spcBef>
              </a:pPr>
              <a:t>50</a:t>
            </a:fld>
            <a:endParaRPr lang="en-US" altLang="en-US" sz="1300"/>
          </a:p>
        </p:txBody>
      </p:sp>
      <p:sp>
        <p:nvSpPr>
          <p:cNvPr id="108547" name="Rectangle 2">
            <a:extLst>
              <a:ext uri="{FF2B5EF4-FFF2-40B4-BE49-F238E27FC236}">
                <a16:creationId xmlns:a16="http://schemas.microsoft.com/office/drawing/2014/main" id="{44B4A51F-EC66-42CE-8259-7A059092083C}"/>
              </a:ext>
            </a:extLst>
          </p:cNvPr>
          <p:cNvSpPr>
            <a:spLocks noRot="1" noChangeArrowheads="1" noTextEdit="1"/>
          </p:cNvSpPr>
          <p:nvPr>
            <p:ph type="sldImg"/>
          </p:nvPr>
        </p:nvSpPr>
        <p:spPr>
          <a:xfrm>
            <a:off x="1000125" y="773113"/>
            <a:ext cx="5086350" cy="3814762"/>
          </a:xfrm>
          <a:ln/>
        </p:spPr>
      </p:sp>
      <p:sp>
        <p:nvSpPr>
          <p:cNvPr id="108548" name="Rectangle 3">
            <a:extLst>
              <a:ext uri="{FF2B5EF4-FFF2-40B4-BE49-F238E27FC236}">
                <a16:creationId xmlns:a16="http://schemas.microsoft.com/office/drawing/2014/main" id="{698C7016-E0AB-4252-8779-D2FA279D3CD8}"/>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414E7AB-5365-457F-9BE2-4DC876BF9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A05958F-D81F-466E-82C2-C54A6D2624ED}" type="slidenum">
              <a:rPr lang="en-US" altLang="en-US" sz="1300"/>
              <a:pPr>
                <a:spcBef>
                  <a:spcPct val="0"/>
                </a:spcBef>
              </a:pPr>
              <a:t>51</a:t>
            </a:fld>
            <a:endParaRPr lang="en-US" altLang="en-US" sz="1300"/>
          </a:p>
        </p:txBody>
      </p:sp>
      <p:sp>
        <p:nvSpPr>
          <p:cNvPr id="110595" name="Rectangle 2">
            <a:extLst>
              <a:ext uri="{FF2B5EF4-FFF2-40B4-BE49-F238E27FC236}">
                <a16:creationId xmlns:a16="http://schemas.microsoft.com/office/drawing/2014/main" id="{8485732A-E965-43A1-9C95-612FA0EED3E6}"/>
              </a:ext>
            </a:extLst>
          </p:cNvPr>
          <p:cNvSpPr>
            <a:spLocks noRot="1" noChangeArrowheads="1" noTextEdit="1"/>
          </p:cNvSpPr>
          <p:nvPr>
            <p:ph type="sldImg"/>
          </p:nvPr>
        </p:nvSpPr>
        <p:spPr>
          <a:xfrm>
            <a:off x="1000125" y="773113"/>
            <a:ext cx="5086350" cy="3814762"/>
          </a:xfrm>
          <a:ln/>
        </p:spPr>
      </p:sp>
      <p:sp>
        <p:nvSpPr>
          <p:cNvPr id="110596" name="Rectangle 3">
            <a:extLst>
              <a:ext uri="{FF2B5EF4-FFF2-40B4-BE49-F238E27FC236}">
                <a16:creationId xmlns:a16="http://schemas.microsoft.com/office/drawing/2014/main" id="{E1E495B3-4761-437E-A72E-AF4E30826441}"/>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F425FF7-CB3F-4D01-83E8-49913579D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D5ABAEA-7676-441E-98BA-5BBD73E2B3AA}" type="slidenum">
              <a:rPr lang="en-US" altLang="en-US" sz="1300"/>
              <a:pPr>
                <a:spcBef>
                  <a:spcPct val="0"/>
                </a:spcBef>
              </a:pPr>
              <a:t>52</a:t>
            </a:fld>
            <a:endParaRPr lang="en-US" altLang="en-US" sz="1300"/>
          </a:p>
        </p:txBody>
      </p:sp>
      <p:sp>
        <p:nvSpPr>
          <p:cNvPr id="112643" name="Rectangle 2">
            <a:extLst>
              <a:ext uri="{FF2B5EF4-FFF2-40B4-BE49-F238E27FC236}">
                <a16:creationId xmlns:a16="http://schemas.microsoft.com/office/drawing/2014/main" id="{8E8A05CE-D08B-40B9-B93B-7469C7F35C0C}"/>
              </a:ext>
            </a:extLst>
          </p:cNvPr>
          <p:cNvSpPr>
            <a:spLocks noRot="1" noChangeArrowheads="1" noTextEdit="1"/>
          </p:cNvSpPr>
          <p:nvPr>
            <p:ph type="sldImg"/>
          </p:nvPr>
        </p:nvSpPr>
        <p:spPr>
          <a:xfrm>
            <a:off x="1000125" y="773113"/>
            <a:ext cx="5086350" cy="3814762"/>
          </a:xfrm>
          <a:ln/>
        </p:spPr>
      </p:sp>
      <p:sp>
        <p:nvSpPr>
          <p:cNvPr id="112644" name="Rectangle 3">
            <a:extLst>
              <a:ext uri="{FF2B5EF4-FFF2-40B4-BE49-F238E27FC236}">
                <a16:creationId xmlns:a16="http://schemas.microsoft.com/office/drawing/2014/main" id="{3EDD0EE2-EC5C-4A1D-A19F-0CE3B4629E3F}"/>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05C6E1D-62FE-4E3A-BE0E-76AA3BA02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B54D484-0FB0-4360-8219-882CCC3808AC}" type="slidenum">
              <a:rPr lang="en-US" altLang="en-US" sz="1300"/>
              <a:pPr>
                <a:spcBef>
                  <a:spcPct val="0"/>
                </a:spcBef>
              </a:pPr>
              <a:t>53</a:t>
            </a:fld>
            <a:endParaRPr lang="en-US" altLang="en-US" sz="1300"/>
          </a:p>
        </p:txBody>
      </p:sp>
      <p:sp>
        <p:nvSpPr>
          <p:cNvPr id="114691" name="Rectangle 2">
            <a:extLst>
              <a:ext uri="{FF2B5EF4-FFF2-40B4-BE49-F238E27FC236}">
                <a16:creationId xmlns:a16="http://schemas.microsoft.com/office/drawing/2014/main" id="{BA5E1AB2-B93F-48A1-9AFD-F86E14CE048E}"/>
              </a:ext>
            </a:extLst>
          </p:cNvPr>
          <p:cNvSpPr>
            <a:spLocks noRot="1" noChangeArrowheads="1" noTextEdit="1"/>
          </p:cNvSpPr>
          <p:nvPr>
            <p:ph type="sldImg"/>
          </p:nvPr>
        </p:nvSpPr>
        <p:spPr>
          <a:xfrm>
            <a:off x="1000125" y="773113"/>
            <a:ext cx="5086350" cy="3814762"/>
          </a:xfrm>
          <a:ln/>
        </p:spPr>
      </p:sp>
      <p:sp>
        <p:nvSpPr>
          <p:cNvPr id="114692" name="Rectangle 3">
            <a:extLst>
              <a:ext uri="{FF2B5EF4-FFF2-40B4-BE49-F238E27FC236}">
                <a16:creationId xmlns:a16="http://schemas.microsoft.com/office/drawing/2014/main" id="{E94F34CB-DB69-4AA3-8686-F0415F8BEEB9}"/>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2D99422-DBE8-4D4C-ACF8-5469C91DD120}"/>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2288A6B6-0296-4A51-BBA5-B4B8A09C7A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23556" name="Slide Number Placeholder 3">
            <a:extLst>
              <a:ext uri="{FF2B5EF4-FFF2-40B4-BE49-F238E27FC236}">
                <a16:creationId xmlns:a16="http://schemas.microsoft.com/office/drawing/2014/main" id="{AACAD862-1A25-43C0-B59A-7FE8C921BF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639BFF8-865A-46EF-A23D-1179B15045C3}" type="slidenum">
              <a:rPr lang="en-US" altLang="en-US" sz="1300"/>
              <a:pPr>
                <a:spcBef>
                  <a:spcPct val="0"/>
                </a:spcBef>
              </a:pPr>
              <a:t>8</a:t>
            </a:fld>
            <a:endParaRPr lang="en-US" altLang="en-US"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D2F758F0-514B-429F-949E-4C6FE472F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3EF04DC-4B47-4A7F-9BC0-514A85AB2FEF}" type="slidenum">
              <a:rPr lang="en-US" altLang="en-US" sz="1300"/>
              <a:pPr>
                <a:spcBef>
                  <a:spcPct val="0"/>
                </a:spcBef>
              </a:pPr>
              <a:t>54</a:t>
            </a:fld>
            <a:endParaRPr lang="en-US" altLang="en-US" sz="1300"/>
          </a:p>
        </p:txBody>
      </p:sp>
      <p:sp>
        <p:nvSpPr>
          <p:cNvPr id="116739" name="Rectangle 2">
            <a:extLst>
              <a:ext uri="{FF2B5EF4-FFF2-40B4-BE49-F238E27FC236}">
                <a16:creationId xmlns:a16="http://schemas.microsoft.com/office/drawing/2014/main" id="{A039B316-0982-4CAB-96D5-B2D6BC9CD50F}"/>
              </a:ext>
            </a:extLst>
          </p:cNvPr>
          <p:cNvSpPr>
            <a:spLocks noRot="1" noChangeArrowheads="1" noTextEdit="1"/>
          </p:cNvSpPr>
          <p:nvPr>
            <p:ph type="sldImg"/>
          </p:nvPr>
        </p:nvSpPr>
        <p:spPr>
          <a:xfrm>
            <a:off x="1000125" y="773113"/>
            <a:ext cx="5086350" cy="3814762"/>
          </a:xfrm>
          <a:ln/>
        </p:spPr>
      </p:sp>
      <p:sp>
        <p:nvSpPr>
          <p:cNvPr id="116740" name="Rectangle 3">
            <a:extLst>
              <a:ext uri="{FF2B5EF4-FFF2-40B4-BE49-F238E27FC236}">
                <a16:creationId xmlns:a16="http://schemas.microsoft.com/office/drawing/2014/main" id="{7768D51E-4871-40F2-8656-457EFD2A01E8}"/>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29B7FE76-9647-4446-B115-8E78CA3595E3}"/>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04982D90-98E8-4D4B-9D22-236A08ED60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18788" name="Slide Number Placeholder 3">
            <a:extLst>
              <a:ext uri="{FF2B5EF4-FFF2-40B4-BE49-F238E27FC236}">
                <a16:creationId xmlns:a16="http://schemas.microsoft.com/office/drawing/2014/main" id="{03964997-DDAF-4E49-8DF9-76028FACD0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A26F561-B5F9-49E4-96FE-5691FE820924}" type="slidenum">
              <a:rPr lang="en-US" altLang="en-US" sz="1300"/>
              <a:pPr>
                <a:spcBef>
                  <a:spcPct val="0"/>
                </a:spcBef>
              </a:pPr>
              <a:t>55</a:t>
            </a:fld>
            <a:endParaRPr lang="en-US" altLang="en-US"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279560CF-D5D8-4AA8-B4A9-64187EDCE3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DEECD48-12C6-40B0-AC05-962E5C77B083}" type="slidenum">
              <a:rPr lang="en-US" altLang="en-US" sz="1300"/>
              <a:pPr>
                <a:spcBef>
                  <a:spcPct val="0"/>
                </a:spcBef>
              </a:pPr>
              <a:t>56</a:t>
            </a:fld>
            <a:endParaRPr lang="en-US" altLang="en-US" sz="1300"/>
          </a:p>
        </p:txBody>
      </p:sp>
      <p:sp>
        <p:nvSpPr>
          <p:cNvPr id="120835" name="Rectangle 2">
            <a:extLst>
              <a:ext uri="{FF2B5EF4-FFF2-40B4-BE49-F238E27FC236}">
                <a16:creationId xmlns:a16="http://schemas.microsoft.com/office/drawing/2014/main" id="{0297E09F-9722-4C09-AE5E-9E7D50CE406A}"/>
              </a:ext>
            </a:extLst>
          </p:cNvPr>
          <p:cNvSpPr>
            <a:spLocks noRot="1" noChangeArrowheads="1" noTextEdit="1"/>
          </p:cNvSpPr>
          <p:nvPr>
            <p:ph type="sldImg"/>
          </p:nvPr>
        </p:nvSpPr>
        <p:spPr>
          <a:xfrm>
            <a:off x="1000125" y="773113"/>
            <a:ext cx="5086350" cy="3814762"/>
          </a:xfrm>
          <a:ln/>
        </p:spPr>
      </p:sp>
      <p:sp>
        <p:nvSpPr>
          <p:cNvPr id="120836" name="Rectangle 3">
            <a:extLst>
              <a:ext uri="{FF2B5EF4-FFF2-40B4-BE49-F238E27FC236}">
                <a16:creationId xmlns:a16="http://schemas.microsoft.com/office/drawing/2014/main" id="{06BDCB13-5216-4603-9964-580E304D8560}"/>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0D45EE02-1979-4C63-ACAD-5B0A6197B6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37CBDBC-E76F-49F5-9337-F6D78A1681DA}" type="slidenum">
              <a:rPr lang="en-US" altLang="en-US" sz="1300"/>
              <a:pPr>
                <a:spcBef>
                  <a:spcPct val="0"/>
                </a:spcBef>
              </a:pPr>
              <a:t>57</a:t>
            </a:fld>
            <a:endParaRPr lang="en-US" altLang="en-US" sz="1300"/>
          </a:p>
        </p:txBody>
      </p:sp>
      <p:sp>
        <p:nvSpPr>
          <p:cNvPr id="122883" name="Rectangle 2">
            <a:extLst>
              <a:ext uri="{FF2B5EF4-FFF2-40B4-BE49-F238E27FC236}">
                <a16:creationId xmlns:a16="http://schemas.microsoft.com/office/drawing/2014/main" id="{1CE49040-4285-4ECE-A503-EB2A5679538A}"/>
              </a:ext>
            </a:extLst>
          </p:cNvPr>
          <p:cNvSpPr>
            <a:spLocks noRot="1" noChangeArrowheads="1" noTextEdit="1"/>
          </p:cNvSpPr>
          <p:nvPr>
            <p:ph type="sldImg"/>
          </p:nvPr>
        </p:nvSpPr>
        <p:spPr>
          <a:xfrm>
            <a:off x="1000125" y="773113"/>
            <a:ext cx="5086350" cy="3814762"/>
          </a:xfrm>
          <a:ln/>
        </p:spPr>
      </p:sp>
      <p:sp>
        <p:nvSpPr>
          <p:cNvPr id="122884" name="Rectangle 3">
            <a:extLst>
              <a:ext uri="{FF2B5EF4-FFF2-40B4-BE49-F238E27FC236}">
                <a16:creationId xmlns:a16="http://schemas.microsoft.com/office/drawing/2014/main" id="{5FE387D4-63AA-4B09-BFAF-B28F5C3858D9}"/>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37D3F86-64D9-410D-9E7E-A541B7EBC3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8DCDCF7-A52D-4ECC-8DEE-74807696EA8F}" type="slidenum">
              <a:rPr lang="en-US" altLang="en-US" sz="1300"/>
              <a:pPr>
                <a:spcBef>
                  <a:spcPct val="0"/>
                </a:spcBef>
              </a:pPr>
              <a:t>58</a:t>
            </a:fld>
            <a:endParaRPr lang="en-US" altLang="en-US" sz="1300"/>
          </a:p>
        </p:txBody>
      </p:sp>
      <p:sp>
        <p:nvSpPr>
          <p:cNvPr id="124931" name="Rectangle 2">
            <a:extLst>
              <a:ext uri="{FF2B5EF4-FFF2-40B4-BE49-F238E27FC236}">
                <a16:creationId xmlns:a16="http://schemas.microsoft.com/office/drawing/2014/main" id="{EAAFE01B-2AE6-4160-9178-853C6ABDB34F}"/>
              </a:ext>
            </a:extLst>
          </p:cNvPr>
          <p:cNvSpPr>
            <a:spLocks noRot="1" noChangeArrowheads="1" noTextEdit="1"/>
          </p:cNvSpPr>
          <p:nvPr>
            <p:ph type="sldImg"/>
          </p:nvPr>
        </p:nvSpPr>
        <p:spPr>
          <a:xfrm>
            <a:off x="1000125" y="773113"/>
            <a:ext cx="5086350" cy="3814762"/>
          </a:xfrm>
          <a:ln/>
        </p:spPr>
      </p:sp>
      <p:sp>
        <p:nvSpPr>
          <p:cNvPr id="124932" name="Rectangle 3">
            <a:extLst>
              <a:ext uri="{FF2B5EF4-FFF2-40B4-BE49-F238E27FC236}">
                <a16:creationId xmlns:a16="http://schemas.microsoft.com/office/drawing/2014/main" id="{8C45E23B-B8DD-4337-86B5-2C4C6324A262}"/>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24B6E26C-2B18-4654-8164-8F5CEA49F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693A933-8EC7-489B-A924-9CA91CD27509}" type="slidenum">
              <a:rPr lang="en-US" altLang="en-US" sz="1300"/>
              <a:pPr>
                <a:spcBef>
                  <a:spcPct val="0"/>
                </a:spcBef>
              </a:pPr>
              <a:t>59</a:t>
            </a:fld>
            <a:endParaRPr lang="en-US" altLang="en-US" sz="1300"/>
          </a:p>
        </p:txBody>
      </p:sp>
      <p:sp>
        <p:nvSpPr>
          <p:cNvPr id="126979" name="Rectangle 2">
            <a:extLst>
              <a:ext uri="{FF2B5EF4-FFF2-40B4-BE49-F238E27FC236}">
                <a16:creationId xmlns:a16="http://schemas.microsoft.com/office/drawing/2014/main" id="{A4CB5DEC-0C55-45C4-92D1-624A4E00B13E}"/>
              </a:ext>
            </a:extLst>
          </p:cNvPr>
          <p:cNvSpPr>
            <a:spLocks noRot="1" noChangeArrowheads="1" noTextEdit="1"/>
          </p:cNvSpPr>
          <p:nvPr>
            <p:ph type="sldImg"/>
          </p:nvPr>
        </p:nvSpPr>
        <p:spPr>
          <a:xfrm>
            <a:off x="1000125" y="773113"/>
            <a:ext cx="5086350" cy="3814762"/>
          </a:xfrm>
          <a:ln/>
        </p:spPr>
      </p:sp>
      <p:sp>
        <p:nvSpPr>
          <p:cNvPr id="126980" name="Rectangle 3">
            <a:extLst>
              <a:ext uri="{FF2B5EF4-FFF2-40B4-BE49-F238E27FC236}">
                <a16:creationId xmlns:a16="http://schemas.microsoft.com/office/drawing/2014/main" id="{32F840DA-F64E-4A9D-BACE-6673F3E85301}"/>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7A5D7F62-F570-4477-AD7E-215EB8B3F9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709832E-D620-4464-B16A-FF11C76571CB}" type="slidenum">
              <a:rPr lang="en-US" altLang="en-US" sz="1300"/>
              <a:pPr>
                <a:spcBef>
                  <a:spcPct val="0"/>
                </a:spcBef>
              </a:pPr>
              <a:t>60</a:t>
            </a:fld>
            <a:endParaRPr lang="en-US" altLang="en-US" sz="1300"/>
          </a:p>
        </p:txBody>
      </p:sp>
      <p:sp>
        <p:nvSpPr>
          <p:cNvPr id="129027" name="Rectangle 2">
            <a:extLst>
              <a:ext uri="{FF2B5EF4-FFF2-40B4-BE49-F238E27FC236}">
                <a16:creationId xmlns:a16="http://schemas.microsoft.com/office/drawing/2014/main" id="{1EAEC6F6-0C0B-4BB8-8592-4D48D114F538}"/>
              </a:ext>
            </a:extLst>
          </p:cNvPr>
          <p:cNvSpPr>
            <a:spLocks noRot="1" noChangeArrowheads="1" noTextEdit="1"/>
          </p:cNvSpPr>
          <p:nvPr>
            <p:ph type="sldImg"/>
          </p:nvPr>
        </p:nvSpPr>
        <p:spPr>
          <a:xfrm>
            <a:off x="1000125" y="773113"/>
            <a:ext cx="5086350" cy="3814762"/>
          </a:xfrm>
          <a:ln/>
        </p:spPr>
      </p:sp>
      <p:sp>
        <p:nvSpPr>
          <p:cNvPr id="129028" name="Rectangle 3">
            <a:extLst>
              <a:ext uri="{FF2B5EF4-FFF2-40B4-BE49-F238E27FC236}">
                <a16:creationId xmlns:a16="http://schemas.microsoft.com/office/drawing/2014/main" id="{1915B7AF-2D82-4ADD-BADD-1B5C6A484018}"/>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3D80D6EB-192E-47A4-9562-1D653A245B84}"/>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8E0357D8-A4C1-4079-ADE0-55C521C85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1076" name="Slide Number Placeholder 3">
            <a:extLst>
              <a:ext uri="{FF2B5EF4-FFF2-40B4-BE49-F238E27FC236}">
                <a16:creationId xmlns:a16="http://schemas.microsoft.com/office/drawing/2014/main" id="{CA931E85-FA66-49F3-82C6-B3A6A2F1CC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607B6C4-8966-4D93-ADE1-DBFD85193546}" type="slidenum">
              <a:rPr lang="zh-CN" altLang="en-US" sz="1300"/>
              <a:pPr>
                <a:spcBef>
                  <a:spcPct val="0"/>
                </a:spcBef>
              </a:pPr>
              <a:t>61</a:t>
            </a:fld>
            <a:endParaRPr lang="en-US" altLang="zh-CN" sz="13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4FF09E82-4067-475D-B6BB-EC746527EF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A3D0DF6-20AE-4291-9353-0749D2935B14}" type="slidenum">
              <a:rPr lang="en-US" altLang="en-US" sz="1300"/>
              <a:pPr>
                <a:spcBef>
                  <a:spcPct val="0"/>
                </a:spcBef>
              </a:pPr>
              <a:t>62</a:t>
            </a:fld>
            <a:endParaRPr lang="en-US" altLang="en-US" sz="1300"/>
          </a:p>
        </p:txBody>
      </p:sp>
      <p:sp>
        <p:nvSpPr>
          <p:cNvPr id="133123" name="Rectangle 2">
            <a:extLst>
              <a:ext uri="{FF2B5EF4-FFF2-40B4-BE49-F238E27FC236}">
                <a16:creationId xmlns:a16="http://schemas.microsoft.com/office/drawing/2014/main" id="{3E0ABFB2-1F8E-4229-9ABA-369B2479B79B}"/>
              </a:ext>
            </a:extLst>
          </p:cNvPr>
          <p:cNvSpPr>
            <a:spLocks noRot="1" noChangeArrowheads="1" noTextEdit="1"/>
          </p:cNvSpPr>
          <p:nvPr>
            <p:ph type="sldImg"/>
          </p:nvPr>
        </p:nvSpPr>
        <p:spPr>
          <a:xfrm>
            <a:off x="1000125" y="773113"/>
            <a:ext cx="5086350" cy="3814762"/>
          </a:xfrm>
          <a:ln/>
        </p:spPr>
      </p:sp>
      <p:sp>
        <p:nvSpPr>
          <p:cNvPr id="133124" name="Rectangle 3">
            <a:extLst>
              <a:ext uri="{FF2B5EF4-FFF2-40B4-BE49-F238E27FC236}">
                <a16:creationId xmlns:a16="http://schemas.microsoft.com/office/drawing/2014/main" id="{D0C210FA-993D-4A97-9868-50F4004AE622}"/>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61933A3C-7C43-42B3-A5F7-47E04A2DB5CC}"/>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CFD2952F-B252-4556-BEB0-1DAB451BEB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5172" name="Slide Number Placeholder 3">
            <a:extLst>
              <a:ext uri="{FF2B5EF4-FFF2-40B4-BE49-F238E27FC236}">
                <a16:creationId xmlns:a16="http://schemas.microsoft.com/office/drawing/2014/main" id="{FCA2D6BC-19AE-404D-805A-C3AA4B86CE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09B2B5D-363C-4623-864A-58AFD08A65EF}" type="slidenum">
              <a:rPr lang="zh-CN" altLang="en-US" sz="1300"/>
              <a:pPr>
                <a:spcBef>
                  <a:spcPct val="0"/>
                </a:spcBef>
              </a:pPr>
              <a:t>63</a:t>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4BAC1FDA-7EDA-487E-9BE0-246030B08F04}"/>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591EB15-E83D-4B6D-B49A-0027CB6F73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AEF64D12-409F-4704-B614-76C6FE0A9B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E146A90-C85E-4A6B-9A7C-A6E8BD5F0613}" type="slidenum">
              <a:rPr lang="en-US" altLang="en-US" sz="1300"/>
              <a:pPr>
                <a:spcBef>
                  <a:spcPct val="0"/>
                </a:spcBef>
              </a:pPr>
              <a:t>9</a:t>
            </a:fld>
            <a:endParaRPr lang="en-US" altLang="en-US" sz="13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287C6CED-5D46-4106-813E-95AE74E8CCEE}"/>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F8C51070-47BD-4A5D-8773-0312E7A1EA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7220" name="Slide Number Placeholder 3">
            <a:extLst>
              <a:ext uri="{FF2B5EF4-FFF2-40B4-BE49-F238E27FC236}">
                <a16:creationId xmlns:a16="http://schemas.microsoft.com/office/drawing/2014/main" id="{24F30D35-C6F5-4B84-AF93-8560780649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3E1B741-33D9-4A7A-8E87-DFF7A4366925}" type="slidenum">
              <a:rPr lang="zh-CN" altLang="en-US" sz="1300"/>
              <a:pPr>
                <a:spcBef>
                  <a:spcPct val="0"/>
                </a:spcBef>
              </a:pPr>
              <a:t>64</a:t>
            </a:fld>
            <a:endParaRPr lang="en-US" altLang="zh-CN" sz="13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71F0C2B1-67A8-4251-9130-46617EACECF5}"/>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8A53367C-1DC1-424A-AFFB-D5A09B517B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9268" name="Slide Number Placeholder 3">
            <a:extLst>
              <a:ext uri="{FF2B5EF4-FFF2-40B4-BE49-F238E27FC236}">
                <a16:creationId xmlns:a16="http://schemas.microsoft.com/office/drawing/2014/main" id="{6005BD7F-CCA8-4FD8-9E8E-38962B703A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7FF4C66-D5EE-4C7E-8A67-B6C826D6E777}" type="slidenum">
              <a:rPr lang="zh-CN" altLang="en-US" sz="1300"/>
              <a:pPr>
                <a:spcBef>
                  <a:spcPct val="0"/>
                </a:spcBef>
              </a:pPr>
              <a:t>65</a:t>
            </a:fld>
            <a:endParaRPr lang="en-US" altLang="zh-CN" sz="13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4B2549F6-7618-4CDC-A725-A6B3C8540011}"/>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F23F691A-6B05-4C97-B769-296ADC4A86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1316" name="Slide Number Placeholder 3">
            <a:extLst>
              <a:ext uri="{FF2B5EF4-FFF2-40B4-BE49-F238E27FC236}">
                <a16:creationId xmlns:a16="http://schemas.microsoft.com/office/drawing/2014/main" id="{C9EDADFA-D12D-440F-A258-F383958410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CFAB19C-18EF-4CB7-A67F-4E42B96E9946}" type="slidenum">
              <a:rPr lang="zh-CN" altLang="en-US" sz="1300"/>
              <a:pPr>
                <a:spcBef>
                  <a:spcPct val="0"/>
                </a:spcBef>
              </a:pPr>
              <a:t>66</a:t>
            </a:fld>
            <a:endParaRPr lang="en-US" altLang="zh-CN" sz="13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280FB5B-0476-443F-B1B5-51D1E967E3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9BDF839-9661-428D-B2F1-14A3001FE1A1}" type="slidenum">
              <a:rPr lang="en-US" altLang="en-US" sz="1300"/>
              <a:pPr>
                <a:spcBef>
                  <a:spcPct val="0"/>
                </a:spcBef>
              </a:pPr>
              <a:t>67</a:t>
            </a:fld>
            <a:endParaRPr lang="en-US" altLang="en-US" sz="1300"/>
          </a:p>
        </p:txBody>
      </p:sp>
      <p:sp>
        <p:nvSpPr>
          <p:cNvPr id="143363" name="Rectangle 2">
            <a:extLst>
              <a:ext uri="{FF2B5EF4-FFF2-40B4-BE49-F238E27FC236}">
                <a16:creationId xmlns:a16="http://schemas.microsoft.com/office/drawing/2014/main" id="{66C9153E-A356-4DE6-9421-E8A01B831C24}"/>
              </a:ext>
            </a:extLst>
          </p:cNvPr>
          <p:cNvSpPr>
            <a:spLocks noRot="1" noChangeArrowheads="1" noTextEdit="1"/>
          </p:cNvSpPr>
          <p:nvPr>
            <p:ph type="sldImg"/>
          </p:nvPr>
        </p:nvSpPr>
        <p:spPr>
          <a:xfrm>
            <a:off x="1000125" y="773113"/>
            <a:ext cx="5086350" cy="3814762"/>
          </a:xfrm>
          <a:ln/>
        </p:spPr>
      </p:sp>
      <p:sp>
        <p:nvSpPr>
          <p:cNvPr id="143364" name="Rectangle 3">
            <a:extLst>
              <a:ext uri="{FF2B5EF4-FFF2-40B4-BE49-F238E27FC236}">
                <a16:creationId xmlns:a16="http://schemas.microsoft.com/office/drawing/2014/main" id="{3EB0035E-DC1C-4FCE-96D2-63803CA7C0C0}"/>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3ACA0007-7DB3-4062-8645-D9A0D09554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FD7C04E-2C66-485C-99D3-39D010AD89BA}" type="slidenum">
              <a:rPr lang="en-US" altLang="en-US" sz="1300"/>
              <a:pPr>
                <a:spcBef>
                  <a:spcPct val="0"/>
                </a:spcBef>
              </a:pPr>
              <a:t>68</a:t>
            </a:fld>
            <a:endParaRPr lang="en-US" altLang="en-US" sz="1300"/>
          </a:p>
        </p:txBody>
      </p:sp>
      <p:sp>
        <p:nvSpPr>
          <p:cNvPr id="145411" name="Rectangle 2">
            <a:extLst>
              <a:ext uri="{FF2B5EF4-FFF2-40B4-BE49-F238E27FC236}">
                <a16:creationId xmlns:a16="http://schemas.microsoft.com/office/drawing/2014/main" id="{796AF306-B153-44E6-B758-3915DE5CD943}"/>
              </a:ext>
            </a:extLst>
          </p:cNvPr>
          <p:cNvSpPr>
            <a:spLocks noRot="1" noChangeArrowheads="1" noTextEdit="1"/>
          </p:cNvSpPr>
          <p:nvPr>
            <p:ph type="sldImg"/>
          </p:nvPr>
        </p:nvSpPr>
        <p:spPr>
          <a:xfrm>
            <a:off x="1000125" y="773113"/>
            <a:ext cx="5086350" cy="3814762"/>
          </a:xfrm>
          <a:ln/>
        </p:spPr>
      </p:sp>
      <p:sp>
        <p:nvSpPr>
          <p:cNvPr id="145412" name="Rectangle 3">
            <a:extLst>
              <a:ext uri="{FF2B5EF4-FFF2-40B4-BE49-F238E27FC236}">
                <a16:creationId xmlns:a16="http://schemas.microsoft.com/office/drawing/2014/main" id="{15F1FC17-B551-4045-A0B4-7E5E1B4CECCB}"/>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02A8A5DB-792E-49EA-A22A-55739E4AFE83}"/>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C8715375-F695-45CC-A2ED-BEF74FEC90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47460" name="Slide Number Placeholder 3">
            <a:extLst>
              <a:ext uri="{FF2B5EF4-FFF2-40B4-BE49-F238E27FC236}">
                <a16:creationId xmlns:a16="http://schemas.microsoft.com/office/drawing/2014/main" id="{19C625E4-5057-46AC-8F28-C13940BF84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4CB6C6A-B4B0-461B-A65E-09308F697D2C}" type="slidenum">
              <a:rPr lang="en-US" altLang="en-US" sz="1300"/>
              <a:pPr>
                <a:spcBef>
                  <a:spcPct val="0"/>
                </a:spcBef>
              </a:pPr>
              <a:t>69</a:t>
            </a:fld>
            <a:endParaRPr lang="en-US" altLang="en-US" sz="13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DE3D274C-6FC7-4DE6-9334-7E4BD9F3E902}"/>
              </a:ext>
            </a:extLst>
          </p:cNvPr>
          <p:cNvSpPr>
            <a:spLocks noGrp="1" noRot="1" noChangeAspect="1" noTextEdit="1"/>
          </p:cNvSpPr>
          <p:nvPr>
            <p:ph type="sldImg"/>
          </p:nvPr>
        </p:nvSpPr>
        <p:spPr>
          <a:ln/>
        </p:spPr>
      </p:sp>
      <p:sp>
        <p:nvSpPr>
          <p:cNvPr id="149507" name="Notes Placeholder 2">
            <a:extLst>
              <a:ext uri="{FF2B5EF4-FFF2-40B4-BE49-F238E27FC236}">
                <a16:creationId xmlns:a16="http://schemas.microsoft.com/office/drawing/2014/main" id="{C03BEB9E-B8A7-4836-82E8-33165C7203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49508" name="Slide Number Placeholder 3">
            <a:extLst>
              <a:ext uri="{FF2B5EF4-FFF2-40B4-BE49-F238E27FC236}">
                <a16:creationId xmlns:a16="http://schemas.microsoft.com/office/drawing/2014/main" id="{527242AA-89D8-40EA-AA92-78013B620F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09D5519-B159-43B6-ABB2-06551CBAE2B2}" type="slidenum">
              <a:rPr lang="en-US" altLang="en-US" sz="1300"/>
              <a:pPr>
                <a:spcBef>
                  <a:spcPct val="0"/>
                </a:spcBef>
              </a:pPr>
              <a:t>70</a:t>
            </a:fld>
            <a:endParaRPr lang="en-US" altLang="en-US" sz="13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50E6C6C8-2054-4711-9FCF-DF44F727C3B7}"/>
              </a:ext>
            </a:extLst>
          </p:cNvPr>
          <p:cNvSpPr>
            <a:spLocks noGrp="1" noRot="1" noChangeAspect="1" noTextEdit="1"/>
          </p:cNvSpPr>
          <p:nvPr>
            <p:ph type="sldImg"/>
          </p:nvPr>
        </p:nvSpPr>
        <p:spPr>
          <a:ln/>
        </p:spPr>
      </p:sp>
      <p:sp>
        <p:nvSpPr>
          <p:cNvPr id="151555" name="Notes Placeholder 2">
            <a:extLst>
              <a:ext uri="{FF2B5EF4-FFF2-40B4-BE49-F238E27FC236}">
                <a16:creationId xmlns:a16="http://schemas.microsoft.com/office/drawing/2014/main" id="{EBDA97E5-E34F-412A-A97C-A114D1A7C0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51556" name="Slide Number Placeholder 3">
            <a:extLst>
              <a:ext uri="{FF2B5EF4-FFF2-40B4-BE49-F238E27FC236}">
                <a16:creationId xmlns:a16="http://schemas.microsoft.com/office/drawing/2014/main" id="{668C1C2B-E062-44AD-B0C0-23DC55B3D544}"/>
              </a:ext>
            </a:extLst>
          </p:cNvPr>
          <p:cNvSpPr txBox="1">
            <a:spLocks noGrp="1"/>
          </p:cNvSpPr>
          <p:nvPr/>
        </p:nvSpPr>
        <p:spPr bwMode="auto">
          <a:xfrm>
            <a:off x="4014788" y="9698038"/>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837" tIns="49419" rIns="98837" bIns="49419"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1B70C6A1-0A58-4C7B-A84D-56E2F12354E4}" type="slidenum">
              <a:rPr lang="en-US" altLang="en-US" sz="1300"/>
              <a:pPr algn="r" eaLnBrk="1" hangingPunct="1">
                <a:spcBef>
                  <a:spcPct val="0"/>
                </a:spcBef>
              </a:pPr>
              <a:t>71</a:t>
            </a:fld>
            <a:endParaRPr lang="en-US" altLang="en-US" sz="13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2763145F-A1FB-4E8A-ABE9-E8619D070A54}"/>
              </a:ext>
            </a:extLst>
          </p:cNvPr>
          <p:cNvSpPr>
            <a:spLocks noGrp="1" noRot="1" noChangeAspect="1" noTextEdit="1"/>
          </p:cNvSpPr>
          <p:nvPr>
            <p:ph type="sldImg"/>
          </p:nvPr>
        </p:nvSpPr>
        <p:spPr>
          <a:ln/>
        </p:spPr>
      </p:sp>
      <p:sp>
        <p:nvSpPr>
          <p:cNvPr id="153603" name="Notes Placeholder 2">
            <a:extLst>
              <a:ext uri="{FF2B5EF4-FFF2-40B4-BE49-F238E27FC236}">
                <a16:creationId xmlns:a16="http://schemas.microsoft.com/office/drawing/2014/main" id="{1C7BE1EA-27DF-498C-AAD1-AF414270B5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53604" name="Slide Number Placeholder 3">
            <a:extLst>
              <a:ext uri="{FF2B5EF4-FFF2-40B4-BE49-F238E27FC236}">
                <a16:creationId xmlns:a16="http://schemas.microsoft.com/office/drawing/2014/main" id="{E48FF43B-375B-4782-B600-8B70A8302508}"/>
              </a:ext>
            </a:extLst>
          </p:cNvPr>
          <p:cNvSpPr txBox="1">
            <a:spLocks noGrp="1"/>
          </p:cNvSpPr>
          <p:nvPr/>
        </p:nvSpPr>
        <p:spPr bwMode="auto">
          <a:xfrm>
            <a:off x="4014788" y="9698038"/>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837" tIns="49419" rIns="98837" bIns="49419"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F35447A-93A8-4178-8F57-21DF67310E7E}" type="slidenum">
              <a:rPr lang="en-US" altLang="en-US" sz="1300"/>
              <a:pPr algn="r" eaLnBrk="1" hangingPunct="1">
                <a:spcBef>
                  <a:spcPct val="0"/>
                </a:spcBef>
              </a:pPr>
              <a:t>72</a:t>
            </a:fld>
            <a:endParaRPr lang="en-US" altLang="en-US" sz="13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78B69E6-6E80-416C-A3F1-576C9E9A0BFB}"/>
              </a:ext>
            </a:extLst>
          </p:cNvPr>
          <p:cNvSpPr>
            <a:spLocks noGrp="1" noRot="1" noChangeAspect="1" noTextEdit="1"/>
          </p:cNvSpPr>
          <p:nvPr>
            <p:ph type="sldImg"/>
          </p:nvPr>
        </p:nvSpPr>
        <p:spPr>
          <a:ln/>
        </p:spPr>
      </p:sp>
      <p:sp>
        <p:nvSpPr>
          <p:cNvPr id="155651" name="Notes Placeholder 2">
            <a:extLst>
              <a:ext uri="{FF2B5EF4-FFF2-40B4-BE49-F238E27FC236}">
                <a16:creationId xmlns:a16="http://schemas.microsoft.com/office/drawing/2014/main" id="{F5F7A557-8B98-4BE7-8F12-921D2DCF70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55652" name="Slide Number Placeholder 3">
            <a:extLst>
              <a:ext uri="{FF2B5EF4-FFF2-40B4-BE49-F238E27FC236}">
                <a16:creationId xmlns:a16="http://schemas.microsoft.com/office/drawing/2014/main" id="{D10312C6-E785-4AAB-B822-2CC53FA03059}"/>
              </a:ext>
            </a:extLst>
          </p:cNvPr>
          <p:cNvSpPr txBox="1">
            <a:spLocks noGrp="1"/>
          </p:cNvSpPr>
          <p:nvPr/>
        </p:nvSpPr>
        <p:spPr bwMode="auto">
          <a:xfrm>
            <a:off x="4014788" y="9698038"/>
            <a:ext cx="30702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837" tIns="49419" rIns="98837" bIns="49419"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2203916C-8265-410E-B9D9-846021005CD9}" type="slidenum">
              <a:rPr lang="en-US" altLang="en-US" sz="1300"/>
              <a:pPr algn="r" eaLnBrk="1" hangingPunct="1">
                <a:spcBef>
                  <a:spcPct val="0"/>
                </a:spcBef>
              </a:pPr>
              <a:t>73</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16A98391-8F63-4804-8353-E8582779598F}"/>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B74CC64A-788E-4976-BA1D-2C1636F017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7652" name="Slide Number Placeholder 3">
            <a:extLst>
              <a:ext uri="{FF2B5EF4-FFF2-40B4-BE49-F238E27FC236}">
                <a16:creationId xmlns:a16="http://schemas.microsoft.com/office/drawing/2014/main" id="{3FB113D5-8A80-458A-9C05-8234D47ADC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E8E856D-0A77-4663-B6E4-28EF4296CCC3}" type="slidenum">
              <a:rPr lang="en-US" altLang="en-US" sz="1300"/>
              <a:pPr>
                <a:spcBef>
                  <a:spcPct val="0"/>
                </a:spcBef>
              </a:pPr>
              <a:t>10</a:t>
            </a:fld>
            <a:endParaRPr lang="en-US" altLang="en-US" sz="13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F5874989-E285-439D-851E-0674B2FCCF3E}"/>
              </a:ext>
            </a:extLst>
          </p:cNvPr>
          <p:cNvSpPr>
            <a:spLocks noGrp="1" noRot="1" noChangeAspect="1" noTextEdit="1"/>
          </p:cNvSpPr>
          <p:nvPr>
            <p:ph type="sldImg"/>
          </p:nvPr>
        </p:nvSpPr>
        <p:spPr>
          <a:ln/>
        </p:spPr>
      </p:sp>
      <p:sp>
        <p:nvSpPr>
          <p:cNvPr id="157699" name="Notes Placeholder 2">
            <a:extLst>
              <a:ext uri="{FF2B5EF4-FFF2-40B4-BE49-F238E27FC236}">
                <a16:creationId xmlns:a16="http://schemas.microsoft.com/office/drawing/2014/main" id="{035DE54A-723B-4626-AB11-B71CC1C42B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57700" name="Slide Number Placeholder 3">
            <a:extLst>
              <a:ext uri="{FF2B5EF4-FFF2-40B4-BE49-F238E27FC236}">
                <a16:creationId xmlns:a16="http://schemas.microsoft.com/office/drawing/2014/main" id="{BE3B5479-4870-4495-BCEE-C716595397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C19A228-1FAB-4D01-9C7B-4289EEEC726A}" type="slidenum">
              <a:rPr lang="en-US" altLang="en-US" sz="1300"/>
              <a:pPr>
                <a:spcBef>
                  <a:spcPct val="0"/>
                </a:spcBef>
              </a:pPr>
              <a:t>74</a:t>
            </a:fld>
            <a:endParaRPr lang="en-US" altLang="en-US" sz="13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438259A3-D544-446E-ADC9-B5A2082C55C8}"/>
              </a:ext>
            </a:extLst>
          </p:cNvPr>
          <p:cNvSpPr>
            <a:spLocks noGrp="1" noRot="1" noChangeAspect="1" noTextEdit="1"/>
          </p:cNvSpPr>
          <p:nvPr>
            <p:ph type="sldImg"/>
          </p:nvPr>
        </p:nvSpPr>
        <p:spPr>
          <a:ln/>
        </p:spPr>
      </p:sp>
      <p:sp>
        <p:nvSpPr>
          <p:cNvPr id="159747" name="Notes Placeholder 2">
            <a:extLst>
              <a:ext uri="{FF2B5EF4-FFF2-40B4-BE49-F238E27FC236}">
                <a16:creationId xmlns:a16="http://schemas.microsoft.com/office/drawing/2014/main" id="{5A22D1F1-38BA-4467-9F35-9F89E17520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59748" name="Slide Number Placeholder 3">
            <a:extLst>
              <a:ext uri="{FF2B5EF4-FFF2-40B4-BE49-F238E27FC236}">
                <a16:creationId xmlns:a16="http://schemas.microsoft.com/office/drawing/2014/main" id="{BA319803-2F9E-4636-BD1C-6567926894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9055A48-DF02-456B-806F-F50CDE6752A2}" type="slidenum">
              <a:rPr lang="en-US" altLang="en-US" sz="1300"/>
              <a:pPr>
                <a:spcBef>
                  <a:spcPct val="0"/>
                </a:spcBef>
              </a:pPr>
              <a:t>75</a:t>
            </a:fld>
            <a:endParaRPr lang="en-US" altLang="en-US" sz="13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41B09B1D-99B8-4627-8FC5-E84AEE327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63BCD7B-9290-44E9-99B7-E0C69DB35649}" type="slidenum">
              <a:rPr lang="en-US" altLang="en-US" sz="1300"/>
              <a:pPr>
                <a:spcBef>
                  <a:spcPct val="0"/>
                </a:spcBef>
              </a:pPr>
              <a:t>76</a:t>
            </a:fld>
            <a:endParaRPr lang="en-US" altLang="en-US" sz="1300"/>
          </a:p>
        </p:txBody>
      </p:sp>
      <p:sp>
        <p:nvSpPr>
          <p:cNvPr id="161795" name="Rectangle 2">
            <a:extLst>
              <a:ext uri="{FF2B5EF4-FFF2-40B4-BE49-F238E27FC236}">
                <a16:creationId xmlns:a16="http://schemas.microsoft.com/office/drawing/2014/main" id="{22DBEDDC-37A0-4502-ABA6-E383D53E4329}"/>
              </a:ext>
            </a:extLst>
          </p:cNvPr>
          <p:cNvSpPr>
            <a:spLocks noRot="1" noChangeArrowheads="1" noTextEdit="1"/>
          </p:cNvSpPr>
          <p:nvPr>
            <p:ph type="sldImg"/>
          </p:nvPr>
        </p:nvSpPr>
        <p:spPr>
          <a:xfrm>
            <a:off x="1000125" y="773113"/>
            <a:ext cx="5086350" cy="3814762"/>
          </a:xfrm>
          <a:ln/>
        </p:spPr>
      </p:sp>
      <p:sp>
        <p:nvSpPr>
          <p:cNvPr id="161796" name="Rectangle 3">
            <a:extLst>
              <a:ext uri="{FF2B5EF4-FFF2-40B4-BE49-F238E27FC236}">
                <a16:creationId xmlns:a16="http://schemas.microsoft.com/office/drawing/2014/main" id="{DDE481BB-75B4-489A-ADA5-67B920DC15EB}"/>
              </a:ext>
            </a:extLst>
          </p:cNvPr>
          <p:cNvSpPr>
            <a:spLocks noGrp="1" noChangeArrowheads="1"/>
          </p:cNvSpPr>
          <p:nvPr>
            <p:ph type="body" idx="1"/>
          </p:nvPr>
        </p:nvSpPr>
        <p:spPr>
          <a:xfrm>
            <a:off x="944563" y="4849813"/>
            <a:ext cx="5197475" cy="4595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FA9D34A5-086E-4375-AD19-DDF98CD6D7E7}"/>
              </a:ext>
            </a:extLst>
          </p:cNvPr>
          <p:cNvSpPr>
            <a:spLocks noGrp="1" noRot="1" noChangeAspect="1" noTextEdit="1"/>
          </p:cNvSpPr>
          <p:nvPr>
            <p:ph type="sldImg"/>
          </p:nvPr>
        </p:nvSpPr>
        <p:spPr>
          <a:ln/>
        </p:spPr>
      </p:sp>
      <p:sp>
        <p:nvSpPr>
          <p:cNvPr id="163843" name="Notes Placeholder 2">
            <a:extLst>
              <a:ext uri="{FF2B5EF4-FFF2-40B4-BE49-F238E27FC236}">
                <a16:creationId xmlns:a16="http://schemas.microsoft.com/office/drawing/2014/main" id="{6A54F763-79BC-4F95-BCF6-207BD94782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63844" name="Slide Number Placeholder 3">
            <a:extLst>
              <a:ext uri="{FF2B5EF4-FFF2-40B4-BE49-F238E27FC236}">
                <a16:creationId xmlns:a16="http://schemas.microsoft.com/office/drawing/2014/main" id="{584ADDD6-114C-430D-BFC8-72CBC56534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6D1F5FA-5ECE-4BD6-89CA-6BB933EE286B}" type="slidenum">
              <a:rPr lang="en-US" altLang="en-US" sz="1300"/>
              <a:pPr>
                <a:spcBef>
                  <a:spcPct val="0"/>
                </a:spcBef>
              </a:pPr>
              <a:t>77</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FD67869-7309-45D3-B5A4-75EA9962FA5C}"/>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6E0A0537-7860-4A61-9B91-65CA5EC933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9700" name="Slide Number Placeholder 3">
            <a:extLst>
              <a:ext uri="{FF2B5EF4-FFF2-40B4-BE49-F238E27FC236}">
                <a16:creationId xmlns:a16="http://schemas.microsoft.com/office/drawing/2014/main" id="{78F3B44B-6003-4604-BE78-2E6EB3A477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C4914D6-02B4-45AC-8472-EFEA784DA5C1}" type="slidenum">
              <a:rPr lang="en-US" altLang="en-US" sz="1300"/>
              <a:pPr>
                <a:spcBef>
                  <a:spcPct val="0"/>
                </a:spcBef>
              </a:pPr>
              <a:t>11</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A5B18EA-E49B-45A2-81D7-72A8B877D8D5}"/>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AC808BA4-5222-4105-B7AA-4F8F8BB040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1748" name="Slide Number Placeholder 3">
            <a:extLst>
              <a:ext uri="{FF2B5EF4-FFF2-40B4-BE49-F238E27FC236}">
                <a16:creationId xmlns:a16="http://schemas.microsoft.com/office/drawing/2014/main" id="{846916F3-A6B9-4352-9364-BF33A0039E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851732B-9942-4127-98F1-F8B72A77970F}" type="slidenum">
              <a:rPr lang="en-US" altLang="en-US" sz="1300"/>
              <a:pPr>
                <a:spcBef>
                  <a:spcPct val="0"/>
                </a:spcBef>
              </a:pPr>
              <a:t>12</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FFC9A4-E6B1-4211-92D2-75CEB82C01AB}"/>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5" name="Rectangle 4">
            <a:extLst>
              <a:ext uri="{FF2B5EF4-FFF2-40B4-BE49-F238E27FC236}">
                <a16:creationId xmlns:a16="http://schemas.microsoft.com/office/drawing/2014/main" id="{D8492A05-F383-41B9-B15C-37BFB7F2336E}"/>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6" name="Rectangle 5">
            <a:extLst>
              <a:ext uri="{FF2B5EF4-FFF2-40B4-BE49-F238E27FC236}">
                <a16:creationId xmlns:a16="http://schemas.microsoft.com/office/drawing/2014/main" id="{0301D870-AA99-48A2-8418-0F9BECC47986}"/>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7" name="Rectangle 6">
            <a:extLst>
              <a:ext uri="{FF2B5EF4-FFF2-40B4-BE49-F238E27FC236}">
                <a16:creationId xmlns:a16="http://schemas.microsoft.com/office/drawing/2014/main" id="{06D0FEDB-86F3-48C5-A54A-B2732ED768BD}"/>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AF978331-8CD2-4A9A-B8B7-3D2BA2DEECDA}"/>
              </a:ext>
            </a:extLst>
          </p:cNvPr>
          <p:cNvSpPr>
            <a:spLocks noGrp="1"/>
          </p:cNvSpPr>
          <p:nvPr>
            <p:ph type="dt" sz="half" idx="10"/>
          </p:nvPr>
        </p:nvSpPr>
        <p:spPr>
          <a:xfrm>
            <a:off x="6400800" y="6354763"/>
            <a:ext cx="2286000" cy="366712"/>
          </a:xfrm>
        </p:spPr>
        <p:txBody>
          <a:bodyPr/>
          <a:lstStyle>
            <a:lvl1pPr>
              <a:defRPr smtClean="0"/>
            </a:lvl1pPr>
          </a:lstStyle>
          <a:p>
            <a:pPr>
              <a:defRPr/>
            </a:pPr>
            <a:fld id="{2BDB3E18-128C-4FD8-9817-1674E349E61D}" type="datetime1">
              <a:rPr lang="en-US" altLang="en-US"/>
              <a:pPr>
                <a:defRPr/>
              </a:pPr>
              <a:t>7/18/2021</a:t>
            </a:fld>
            <a:r>
              <a:rPr lang="en-US" altLang="en-US"/>
              <a:t>Fall 2009</a:t>
            </a:r>
          </a:p>
        </p:txBody>
      </p:sp>
      <p:sp>
        <p:nvSpPr>
          <p:cNvPr id="11" name="Footer Placeholder 16">
            <a:extLst>
              <a:ext uri="{FF2B5EF4-FFF2-40B4-BE49-F238E27FC236}">
                <a16:creationId xmlns:a16="http://schemas.microsoft.com/office/drawing/2014/main" id="{CBC47636-C2EC-4985-8353-41B474888906}"/>
              </a:ext>
            </a:extLst>
          </p:cNvPr>
          <p:cNvSpPr>
            <a:spLocks noGrp="1"/>
          </p:cNvSpPr>
          <p:nvPr>
            <p:ph type="ftr" sz="quarter" idx="11"/>
          </p:nvPr>
        </p:nvSpPr>
        <p:spPr>
          <a:xfrm>
            <a:off x="2898775" y="6354763"/>
            <a:ext cx="3475038" cy="366712"/>
          </a:xfrm>
        </p:spPr>
        <p:txBody>
          <a:bodyPr/>
          <a:lstStyle>
            <a:lvl1pPr>
              <a:defRPr smtClean="0"/>
            </a:lvl1pPr>
          </a:lstStyle>
          <a:p>
            <a:pPr>
              <a:defRPr/>
            </a:pPr>
            <a:r>
              <a:rPr lang="en-US" altLang="en-US"/>
              <a:t>CS2200 Xiaolan Zhang</a:t>
            </a:r>
          </a:p>
        </p:txBody>
      </p:sp>
      <p:sp>
        <p:nvSpPr>
          <p:cNvPr id="12" name="Slide Number Placeholder 28">
            <a:extLst>
              <a:ext uri="{FF2B5EF4-FFF2-40B4-BE49-F238E27FC236}">
                <a16:creationId xmlns:a16="http://schemas.microsoft.com/office/drawing/2014/main" id="{91FAE58B-DE32-443D-886B-1A22CFB5EACC}"/>
              </a:ext>
            </a:extLst>
          </p:cNvPr>
          <p:cNvSpPr>
            <a:spLocks noGrp="1"/>
          </p:cNvSpPr>
          <p:nvPr>
            <p:ph type="sldNum" sz="quarter" idx="12"/>
          </p:nvPr>
        </p:nvSpPr>
        <p:spPr>
          <a:xfrm>
            <a:off x="1216025" y="6354763"/>
            <a:ext cx="1219200" cy="366712"/>
          </a:xfrm>
        </p:spPr>
        <p:txBody>
          <a:bodyPr/>
          <a:lstStyle>
            <a:lvl1pPr>
              <a:defRPr/>
            </a:lvl1pPr>
          </a:lstStyle>
          <a:p>
            <a:fld id="{75DAB72F-9CEE-4DF2-8136-AD79F2CF815E}" type="slidenum">
              <a:rPr lang="en-US" altLang="en-US"/>
              <a:pPr/>
              <a:t>‹#›</a:t>
            </a:fld>
            <a:endParaRPr lang="en-US" altLang="en-US"/>
          </a:p>
        </p:txBody>
      </p:sp>
    </p:spTree>
    <p:extLst>
      <p:ext uri="{BB962C8B-B14F-4D97-AF65-F5344CB8AC3E}">
        <p14:creationId xmlns:p14="http://schemas.microsoft.com/office/powerpoint/2010/main" val="313754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D234D83-98B1-4A05-BC73-54E0AC22C57B}"/>
              </a:ext>
            </a:extLst>
          </p:cNvPr>
          <p:cNvSpPr>
            <a:spLocks noGrp="1"/>
          </p:cNvSpPr>
          <p:nvPr>
            <p:ph type="dt" sz="half" idx="10"/>
          </p:nvPr>
        </p:nvSpPr>
        <p:spPr/>
        <p:txBody>
          <a:bodyPr/>
          <a:lstStyle>
            <a:lvl1pPr>
              <a:defRPr/>
            </a:lvl1pPr>
          </a:lstStyle>
          <a:p>
            <a:pPr>
              <a:defRPr/>
            </a:pPr>
            <a:fld id="{AF03FE9A-92BC-4C86-ACBF-31E0F897FB64}" type="datetime1">
              <a:rPr lang="en-US" altLang="en-US"/>
              <a:pPr>
                <a:defRPr/>
              </a:pPr>
              <a:t>7/18/2021</a:t>
            </a:fld>
            <a:r>
              <a:rPr lang="en-US" altLang="en-US"/>
              <a:t>Fall 2009</a:t>
            </a:r>
          </a:p>
        </p:txBody>
      </p:sp>
      <p:sp>
        <p:nvSpPr>
          <p:cNvPr id="5" name="Footer Placeholder 2">
            <a:extLst>
              <a:ext uri="{FF2B5EF4-FFF2-40B4-BE49-F238E27FC236}">
                <a16:creationId xmlns:a16="http://schemas.microsoft.com/office/drawing/2014/main" id="{95091DF8-E845-43D8-BBFA-DD6DCABF740B}"/>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6" name="Slide Number Placeholder 22">
            <a:extLst>
              <a:ext uri="{FF2B5EF4-FFF2-40B4-BE49-F238E27FC236}">
                <a16:creationId xmlns:a16="http://schemas.microsoft.com/office/drawing/2014/main" id="{76D47EBF-CDA7-4E5A-8065-9DD8D84F6659}"/>
              </a:ext>
            </a:extLst>
          </p:cNvPr>
          <p:cNvSpPr>
            <a:spLocks noGrp="1"/>
          </p:cNvSpPr>
          <p:nvPr>
            <p:ph type="sldNum" sz="quarter" idx="12"/>
          </p:nvPr>
        </p:nvSpPr>
        <p:spPr/>
        <p:txBody>
          <a:bodyPr/>
          <a:lstStyle>
            <a:lvl1pPr>
              <a:defRPr/>
            </a:lvl1pPr>
          </a:lstStyle>
          <a:p>
            <a:fld id="{A42B561E-4C10-4C8B-A08F-A8E337BDDF11}" type="slidenum">
              <a:rPr lang="en-US" altLang="en-US"/>
              <a:pPr/>
              <a:t>‹#›</a:t>
            </a:fld>
            <a:endParaRPr lang="en-US" altLang="en-US"/>
          </a:p>
        </p:txBody>
      </p:sp>
    </p:spTree>
    <p:extLst>
      <p:ext uri="{BB962C8B-B14F-4D97-AF65-F5344CB8AC3E}">
        <p14:creationId xmlns:p14="http://schemas.microsoft.com/office/powerpoint/2010/main" val="10928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ECA728C6-9759-4EE1-A2E8-DA4ADCEC84BA}"/>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F2468389-7106-4850-A0F6-083390AB66D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6" name="Straight Connector 12">
            <a:extLst>
              <a:ext uri="{FF2B5EF4-FFF2-40B4-BE49-F238E27FC236}">
                <a16:creationId xmlns:a16="http://schemas.microsoft.com/office/drawing/2014/main" id="{7E48A25C-802C-4F30-86A8-999A1A7C08A1}"/>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DCBE2FC-5960-4215-BD30-2A494553595E}"/>
              </a:ext>
            </a:extLst>
          </p:cNvPr>
          <p:cNvSpPr>
            <a:spLocks noGrp="1"/>
          </p:cNvSpPr>
          <p:nvPr>
            <p:ph type="dt" sz="half" idx="10"/>
          </p:nvPr>
        </p:nvSpPr>
        <p:spPr/>
        <p:txBody>
          <a:bodyPr/>
          <a:lstStyle>
            <a:lvl1pPr>
              <a:defRPr smtClean="0"/>
            </a:lvl1pPr>
          </a:lstStyle>
          <a:p>
            <a:pPr>
              <a:defRPr/>
            </a:pPr>
            <a:fld id="{2C766355-D3F8-477F-A70C-11FD873DE323}" type="datetime1">
              <a:rPr lang="en-US" altLang="en-US"/>
              <a:pPr>
                <a:defRPr/>
              </a:pPr>
              <a:t>7/18/2021</a:t>
            </a:fld>
            <a:r>
              <a:rPr lang="en-US" altLang="en-US"/>
              <a:t>Fall 2009</a:t>
            </a:r>
          </a:p>
        </p:txBody>
      </p:sp>
      <p:sp>
        <p:nvSpPr>
          <p:cNvPr id="8" name="Footer Placeholder 4">
            <a:extLst>
              <a:ext uri="{FF2B5EF4-FFF2-40B4-BE49-F238E27FC236}">
                <a16:creationId xmlns:a16="http://schemas.microsoft.com/office/drawing/2014/main" id="{2CC15394-8519-4F00-AD8B-52986D851BC8}"/>
              </a:ext>
            </a:extLst>
          </p:cNvPr>
          <p:cNvSpPr>
            <a:spLocks noGrp="1"/>
          </p:cNvSpPr>
          <p:nvPr>
            <p:ph type="ftr" sz="quarter" idx="11"/>
          </p:nvPr>
        </p:nvSpPr>
        <p:spPr/>
        <p:txBody>
          <a:bodyPr/>
          <a:lstStyle>
            <a:lvl1pPr>
              <a:defRPr smtClean="0"/>
            </a:lvl1pPr>
          </a:lstStyle>
          <a:p>
            <a:pPr>
              <a:defRPr/>
            </a:pPr>
            <a:r>
              <a:rPr lang="en-US" altLang="en-US"/>
              <a:t>CS2200 Xiaolan Zhang</a:t>
            </a:r>
          </a:p>
        </p:txBody>
      </p:sp>
      <p:sp>
        <p:nvSpPr>
          <p:cNvPr id="9" name="Slide Number Placeholder 5">
            <a:extLst>
              <a:ext uri="{FF2B5EF4-FFF2-40B4-BE49-F238E27FC236}">
                <a16:creationId xmlns:a16="http://schemas.microsoft.com/office/drawing/2014/main" id="{87372D98-5B55-4845-B939-F5773A4961A3}"/>
              </a:ext>
            </a:extLst>
          </p:cNvPr>
          <p:cNvSpPr>
            <a:spLocks noGrp="1"/>
          </p:cNvSpPr>
          <p:nvPr>
            <p:ph type="sldNum" sz="quarter" idx="12"/>
          </p:nvPr>
        </p:nvSpPr>
        <p:spPr/>
        <p:txBody>
          <a:bodyPr/>
          <a:lstStyle>
            <a:lvl1pPr>
              <a:defRPr/>
            </a:lvl1pPr>
          </a:lstStyle>
          <a:p>
            <a:fld id="{84C44AF3-319E-4428-8237-84158B5D5F1A}" type="slidenum">
              <a:rPr lang="en-US" altLang="en-US"/>
              <a:pPr/>
              <a:t>‹#›</a:t>
            </a:fld>
            <a:endParaRPr lang="en-US" altLang="en-US"/>
          </a:p>
        </p:txBody>
      </p:sp>
    </p:spTree>
    <p:extLst>
      <p:ext uri="{BB962C8B-B14F-4D97-AF65-F5344CB8AC3E}">
        <p14:creationId xmlns:p14="http://schemas.microsoft.com/office/powerpoint/2010/main" val="59153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a:extLst>
              <a:ext uri="{FF2B5EF4-FFF2-40B4-BE49-F238E27FC236}">
                <a16:creationId xmlns:a16="http://schemas.microsoft.com/office/drawing/2014/main" id="{4B6E1E95-8190-432E-AA87-6CB111DB78DB}"/>
              </a:ext>
            </a:extLst>
          </p:cNvPr>
          <p:cNvSpPr>
            <a:spLocks noGrp="1"/>
          </p:cNvSpPr>
          <p:nvPr>
            <p:ph type="dt" sz="half" idx="10"/>
          </p:nvPr>
        </p:nvSpPr>
        <p:spPr/>
        <p:txBody>
          <a:bodyPr/>
          <a:lstStyle>
            <a:lvl1pPr>
              <a:defRPr/>
            </a:lvl1pPr>
          </a:lstStyle>
          <a:p>
            <a:pPr>
              <a:defRPr/>
            </a:pPr>
            <a:fld id="{93417776-0986-4D0E-830F-4BB105D08A84}" type="datetime1">
              <a:rPr lang="en-US" altLang="en-US"/>
              <a:pPr>
                <a:defRPr/>
              </a:pPr>
              <a:t>7/18/2021</a:t>
            </a:fld>
            <a:r>
              <a:rPr lang="en-US" altLang="en-US"/>
              <a:t>Fall 2009</a:t>
            </a:r>
          </a:p>
        </p:txBody>
      </p:sp>
      <p:sp>
        <p:nvSpPr>
          <p:cNvPr id="7" name="Footer Placeholder 2">
            <a:extLst>
              <a:ext uri="{FF2B5EF4-FFF2-40B4-BE49-F238E27FC236}">
                <a16:creationId xmlns:a16="http://schemas.microsoft.com/office/drawing/2014/main" id="{A293A94D-9D3F-4ED5-B0AB-B26A64A20F43}"/>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8" name="Slide Number Placeholder 22">
            <a:extLst>
              <a:ext uri="{FF2B5EF4-FFF2-40B4-BE49-F238E27FC236}">
                <a16:creationId xmlns:a16="http://schemas.microsoft.com/office/drawing/2014/main" id="{B952055B-6903-4D92-B635-7C63F2299272}"/>
              </a:ext>
            </a:extLst>
          </p:cNvPr>
          <p:cNvSpPr>
            <a:spLocks noGrp="1"/>
          </p:cNvSpPr>
          <p:nvPr>
            <p:ph type="sldNum" sz="quarter" idx="12"/>
          </p:nvPr>
        </p:nvSpPr>
        <p:spPr/>
        <p:txBody>
          <a:bodyPr/>
          <a:lstStyle>
            <a:lvl1pPr>
              <a:defRPr/>
            </a:lvl1pPr>
          </a:lstStyle>
          <a:p>
            <a:fld id="{69C57B86-DDF4-4715-9ED9-E04B94DA136F}" type="slidenum">
              <a:rPr lang="en-US" altLang="en-US"/>
              <a:pPr/>
              <a:t>‹#›</a:t>
            </a:fld>
            <a:endParaRPr lang="en-US" altLang="en-US"/>
          </a:p>
        </p:txBody>
      </p:sp>
    </p:spTree>
    <p:extLst>
      <p:ext uri="{BB962C8B-B14F-4D97-AF65-F5344CB8AC3E}">
        <p14:creationId xmlns:p14="http://schemas.microsoft.com/office/powerpoint/2010/main" val="3620947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1C74840F-5EBC-4031-B0DC-171AB75E28EE}"/>
              </a:ext>
            </a:extLst>
          </p:cNvPr>
          <p:cNvSpPr>
            <a:spLocks noGrp="1"/>
          </p:cNvSpPr>
          <p:nvPr>
            <p:ph type="dt" sz="half" idx="10"/>
          </p:nvPr>
        </p:nvSpPr>
        <p:spPr/>
        <p:txBody>
          <a:bodyPr/>
          <a:lstStyle>
            <a:lvl1pPr>
              <a:defRPr/>
            </a:lvl1pPr>
          </a:lstStyle>
          <a:p>
            <a:pPr>
              <a:defRPr/>
            </a:pPr>
            <a:fld id="{696CDFE7-E649-4656-B6EB-0AFF59131187}" type="datetime1">
              <a:rPr lang="en-US" altLang="en-US"/>
              <a:pPr>
                <a:defRPr/>
              </a:pPr>
              <a:t>7/18/2021</a:t>
            </a:fld>
            <a:r>
              <a:rPr lang="en-US" altLang="en-US"/>
              <a:t>Fall 2009</a:t>
            </a:r>
          </a:p>
        </p:txBody>
      </p:sp>
      <p:sp>
        <p:nvSpPr>
          <p:cNvPr id="6" name="Footer Placeholder 2">
            <a:extLst>
              <a:ext uri="{FF2B5EF4-FFF2-40B4-BE49-F238E27FC236}">
                <a16:creationId xmlns:a16="http://schemas.microsoft.com/office/drawing/2014/main" id="{F7EA17AD-6F84-47E1-8B60-9FD1DA58FF15}"/>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7" name="Slide Number Placeholder 22">
            <a:extLst>
              <a:ext uri="{FF2B5EF4-FFF2-40B4-BE49-F238E27FC236}">
                <a16:creationId xmlns:a16="http://schemas.microsoft.com/office/drawing/2014/main" id="{8739C38F-6CC8-4C52-8DD2-2F09AEBB3C12}"/>
              </a:ext>
            </a:extLst>
          </p:cNvPr>
          <p:cNvSpPr>
            <a:spLocks noGrp="1"/>
          </p:cNvSpPr>
          <p:nvPr>
            <p:ph type="sldNum" sz="quarter" idx="12"/>
          </p:nvPr>
        </p:nvSpPr>
        <p:spPr/>
        <p:txBody>
          <a:bodyPr/>
          <a:lstStyle>
            <a:lvl1pPr>
              <a:defRPr/>
            </a:lvl1pPr>
          </a:lstStyle>
          <a:p>
            <a:fld id="{7988D2CC-EBCF-45C4-9496-5FE907787D3C}" type="slidenum">
              <a:rPr lang="en-US" altLang="en-US"/>
              <a:pPr/>
              <a:t>‹#›</a:t>
            </a:fld>
            <a:endParaRPr lang="en-US" altLang="en-US"/>
          </a:p>
        </p:txBody>
      </p:sp>
    </p:spTree>
    <p:extLst>
      <p:ext uri="{BB962C8B-B14F-4D97-AF65-F5344CB8AC3E}">
        <p14:creationId xmlns:p14="http://schemas.microsoft.com/office/powerpoint/2010/main" val="219363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1295400"/>
          </a:xfrm>
        </p:spPr>
        <p:txBody>
          <a:bodyPr/>
          <a:lstStyle/>
          <a:p>
            <a:r>
              <a:rPr lang="en-US"/>
              <a:t>Click to edit Master title style</a:t>
            </a:r>
          </a:p>
        </p:txBody>
      </p:sp>
      <p:sp>
        <p:nvSpPr>
          <p:cNvPr id="3" name="Content Placeholder 2"/>
          <p:cNvSpPr>
            <a:spLocks noGrp="1"/>
          </p:cNvSpPr>
          <p:nvPr>
            <p:ph sz="quarter" idx="1"/>
          </p:nvPr>
        </p:nvSpPr>
        <p:spPr>
          <a:xfrm>
            <a:off x="457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F86E3F3-B2D4-4DE7-B42E-2D615F3B69C7}"/>
              </a:ext>
            </a:extLst>
          </p:cNvPr>
          <p:cNvSpPr>
            <a:spLocks noGrp="1"/>
          </p:cNvSpPr>
          <p:nvPr>
            <p:ph type="dt" sz="half" idx="10"/>
          </p:nvPr>
        </p:nvSpPr>
        <p:spPr>
          <a:xfrm>
            <a:off x="457200" y="6248400"/>
            <a:ext cx="2133600" cy="457200"/>
          </a:xfrm>
        </p:spPr>
        <p:txBody>
          <a:bodyPr/>
          <a:lstStyle>
            <a:lvl1pPr>
              <a:defRPr smtClean="0"/>
            </a:lvl1pPr>
          </a:lstStyle>
          <a:p>
            <a:pPr>
              <a:defRPr/>
            </a:pPr>
            <a:fld id="{4D9EFEC5-2E8C-4FC8-A993-550FC0DA0867}" type="datetime1">
              <a:rPr lang="en-US" altLang="en-US"/>
              <a:pPr>
                <a:defRPr/>
              </a:pPr>
              <a:t>7/18/2021</a:t>
            </a:fld>
            <a:r>
              <a:rPr lang="en-US" altLang="en-US"/>
              <a:t>Fall 2009</a:t>
            </a:r>
          </a:p>
        </p:txBody>
      </p:sp>
      <p:sp>
        <p:nvSpPr>
          <p:cNvPr id="7" name="Footer Placeholder 6">
            <a:extLst>
              <a:ext uri="{FF2B5EF4-FFF2-40B4-BE49-F238E27FC236}">
                <a16:creationId xmlns:a16="http://schemas.microsoft.com/office/drawing/2014/main" id="{DCA20622-3376-4F0C-8087-BD9AE231A99D}"/>
              </a:ext>
            </a:extLst>
          </p:cNvPr>
          <p:cNvSpPr>
            <a:spLocks noGrp="1"/>
          </p:cNvSpPr>
          <p:nvPr>
            <p:ph type="ftr" sz="quarter" idx="11"/>
          </p:nvPr>
        </p:nvSpPr>
        <p:spPr>
          <a:xfrm>
            <a:off x="3124200" y="6248400"/>
            <a:ext cx="2895600" cy="457200"/>
          </a:xfrm>
        </p:spPr>
        <p:txBody>
          <a:bodyPr/>
          <a:lstStyle>
            <a:lvl1pPr>
              <a:defRPr smtClean="0"/>
            </a:lvl1pPr>
          </a:lstStyle>
          <a:p>
            <a:pPr>
              <a:defRPr/>
            </a:pPr>
            <a:r>
              <a:rPr lang="en-US" altLang="en-US"/>
              <a:t>CS2200 Xiaolan Zhang</a:t>
            </a:r>
          </a:p>
        </p:txBody>
      </p:sp>
      <p:sp>
        <p:nvSpPr>
          <p:cNvPr id="8" name="Slide Number Placeholder 7">
            <a:extLst>
              <a:ext uri="{FF2B5EF4-FFF2-40B4-BE49-F238E27FC236}">
                <a16:creationId xmlns:a16="http://schemas.microsoft.com/office/drawing/2014/main" id="{9CCBD453-E013-4DA0-8792-9171289D1EA5}"/>
              </a:ext>
            </a:extLst>
          </p:cNvPr>
          <p:cNvSpPr>
            <a:spLocks noGrp="1"/>
          </p:cNvSpPr>
          <p:nvPr>
            <p:ph type="sldNum" sz="quarter" idx="12"/>
          </p:nvPr>
        </p:nvSpPr>
        <p:spPr>
          <a:xfrm>
            <a:off x="6553200" y="6248400"/>
            <a:ext cx="2133600" cy="457200"/>
          </a:xfrm>
        </p:spPr>
        <p:txBody>
          <a:bodyPr/>
          <a:lstStyle>
            <a:lvl1pPr>
              <a:defRPr/>
            </a:lvl1pPr>
          </a:lstStyle>
          <a:p>
            <a:fld id="{F4C1282F-2EA8-4B13-A467-54ACBCA2A2DA}" type="slidenum">
              <a:rPr lang="en-US" altLang="en-US"/>
              <a:pPr/>
              <a:t>‹#›</a:t>
            </a:fld>
            <a:endParaRPr lang="en-US" altLang="en-US"/>
          </a:p>
        </p:txBody>
      </p:sp>
    </p:spTree>
    <p:extLst>
      <p:ext uri="{BB962C8B-B14F-4D97-AF65-F5344CB8AC3E}">
        <p14:creationId xmlns:p14="http://schemas.microsoft.com/office/powerpoint/2010/main" val="295128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116C826F-A3E8-4709-9812-D05F21A4CDC4}"/>
              </a:ext>
            </a:extLst>
          </p:cNvPr>
          <p:cNvSpPr>
            <a:spLocks noGrp="1"/>
          </p:cNvSpPr>
          <p:nvPr>
            <p:ph type="dt" sz="half" idx="10"/>
          </p:nvPr>
        </p:nvSpPr>
        <p:spPr/>
        <p:txBody>
          <a:bodyPr/>
          <a:lstStyle>
            <a:lvl1pPr>
              <a:defRPr/>
            </a:lvl1pPr>
          </a:lstStyle>
          <a:p>
            <a:pPr>
              <a:defRPr/>
            </a:pPr>
            <a:fld id="{F416B3AD-3905-46B9-995D-ECA8FAA27364}" type="datetime1">
              <a:rPr lang="en-US" altLang="en-US"/>
              <a:pPr>
                <a:defRPr/>
              </a:pPr>
              <a:t>7/18/2021</a:t>
            </a:fld>
            <a:r>
              <a:rPr lang="en-US" altLang="en-US"/>
              <a:t>Fall 2009</a:t>
            </a:r>
          </a:p>
        </p:txBody>
      </p:sp>
      <p:sp>
        <p:nvSpPr>
          <p:cNvPr id="3" name="Footer Placeholder 2">
            <a:extLst>
              <a:ext uri="{FF2B5EF4-FFF2-40B4-BE49-F238E27FC236}">
                <a16:creationId xmlns:a16="http://schemas.microsoft.com/office/drawing/2014/main" id="{EE03C53E-BEAC-4205-A6CC-8426FB6C86E1}"/>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4" name="Slide Number Placeholder 22">
            <a:extLst>
              <a:ext uri="{FF2B5EF4-FFF2-40B4-BE49-F238E27FC236}">
                <a16:creationId xmlns:a16="http://schemas.microsoft.com/office/drawing/2014/main" id="{7E61F6A4-DBE0-484A-A11A-55D6E9701F8F}"/>
              </a:ext>
            </a:extLst>
          </p:cNvPr>
          <p:cNvSpPr>
            <a:spLocks noGrp="1"/>
          </p:cNvSpPr>
          <p:nvPr>
            <p:ph type="sldNum" sz="quarter" idx="12"/>
          </p:nvPr>
        </p:nvSpPr>
        <p:spPr/>
        <p:txBody>
          <a:bodyPr/>
          <a:lstStyle>
            <a:lvl1pPr>
              <a:defRPr/>
            </a:lvl1pPr>
          </a:lstStyle>
          <a:p>
            <a:fld id="{5AD4A2AC-FCB8-43F1-9ED2-9771B1F87AE5}" type="slidenum">
              <a:rPr lang="en-US" altLang="en-US"/>
              <a:pPr/>
              <a:t>‹#›</a:t>
            </a:fld>
            <a:endParaRPr lang="en-US" altLang="en-US"/>
          </a:p>
        </p:txBody>
      </p:sp>
    </p:spTree>
    <p:extLst>
      <p:ext uri="{BB962C8B-B14F-4D97-AF65-F5344CB8AC3E}">
        <p14:creationId xmlns:p14="http://schemas.microsoft.com/office/powerpoint/2010/main" val="613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5A1F936-0355-4806-8B72-0D27B87DC21B}"/>
              </a:ext>
            </a:extLst>
          </p:cNvPr>
          <p:cNvSpPr>
            <a:spLocks noGrp="1"/>
          </p:cNvSpPr>
          <p:nvPr>
            <p:ph type="dt" sz="half" idx="10"/>
          </p:nvPr>
        </p:nvSpPr>
        <p:spPr/>
        <p:txBody>
          <a:bodyPr/>
          <a:lstStyle>
            <a:lvl1pPr>
              <a:defRPr/>
            </a:lvl1pPr>
          </a:lstStyle>
          <a:p>
            <a:pPr>
              <a:defRPr/>
            </a:pPr>
            <a:fld id="{DE5C52C1-D816-47D4-911F-8E05E0465368}" type="datetime1">
              <a:rPr lang="en-US" altLang="en-US"/>
              <a:pPr>
                <a:defRPr/>
              </a:pPr>
              <a:t>7/18/2021</a:t>
            </a:fld>
            <a:r>
              <a:rPr lang="en-US" altLang="en-US"/>
              <a:t>Fall 2009</a:t>
            </a:r>
          </a:p>
        </p:txBody>
      </p:sp>
      <p:sp>
        <p:nvSpPr>
          <p:cNvPr id="5" name="Footer Placeholder 2">
            <a:extLst>
              <a:ext uri="{FF2B5EF4-FFF2-40B4-BE49-F238E27FC236}">
                <a16:creationId xmlns:a16="http://schemas.microsoft.com/office/drawing/2014/main" id="{31F8842A-D447-4807-ACDC-3616AE6D69E5}"/>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6" name="Slide Number Placeholder 22">
            <a:extLst>
              <a:ext uri="{FF2B5EF4-FFF2-40B4-BE49-F238E27FC236}">
                <a16:creationId xmlns:a16="http://schemas.microsoft.com/office/drawing/2014/main" id="{8B33BEB5-694C-43A1-B0F2-99274E7F977C}"/>
              </a:ext>
            </a:extLst>
          </p:cNvPr>
          <p:cNvSpPr>
            <a:spLocks noGrp="1"/>
          </p:cNvSpPr>
          <p:nvPr>
            <p:ph type="sldNum" sz="quarter" idx="12"/>
          </p:nvPr>
        </p:nvSpPr>
        <p:spPr/>
        <p:txBody>
          <a:bodyPr/>
          <a:lstStyle>
            <a:lvl1pPr>
              <a:defRPr/>
            </a:lvl1pPr>
          </a:lstStyle>
          <a:p>
            <a:fld id="{D2F63A6E-85E7-42AC-AC34-5E05A1F2477D}" type="slidenum">
              <a:rPr lang="en-US" altLang="en-US"/>
              <a:pPr/>
              <a:t>‹#›</a:t>
            </a:fld>
            <a:endParaRPr lang="en-US" altLang="en-US"/>
          </a:p>
        </p:txBody>
      </p:sp>
    </p:spTree>
    <p:extLst>
      <p:ext uri="{BB962C8B-B14F-4D97-AF65-F5344CB8AC3E}">
        <p14:creationId xmlns:p14="http://schemas.microsoft.com/office/powerpoint/2010/main" val="41954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4D2E91-8283-432C-9BF4-B7F08F60F029}"/>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5" name="Rectangle 4">
            <a:extLst>
              <a:ext uri="{FF2B5EF4-FFF2-40B4-BE49-F238E27FC236}">
                <a16:creationId xmlns:a16="http://schemas.microsoft.com/office/drawing/2014/main" id="{023F166A-3A65-4307-8BFF-7F38C5D79B11}"/>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719C04B5-888A-4480-8D2C-B8C06932B9C7}"/>
              </a:ext>
            </a:extLst>
          </p:cNvPr>
          <p:cNvSpPr>
            <a:spLocks noGrp="1"/>
          </p:cNvSpPr>
          <p:nvPr>
            <p:ph type="dt" sz="half" idx="10"/>
          </p:nvPr>
        </p:nvSpPr>
        <p:spPr>
          <a:xfrm>
            <a:off x="6400800" y="6354763"/>
            <a:ext cx="2286000" cy="366712"/>
          </a:xfrm>
        </p:spPr>
        <p:txBody>
          <a:bodyPr/>
          <a:lstStyle>
            <a:lvl1pPr>
              <a:defRPr smtClean="0"/>
            </a:lvl1pPr>
          </a:lstStyle>
          <a:p>
            <a:pPr>
              <a:defRPr/>
            </a:pPr>
            <a:fld id="{0F682A0A-418E-4B2D-B082-B1310C17E638}" type="datetime1">
              <a:rPr lang="en-US" altLang="en-US"/>
              <a:pPr>
                <a:defRPr/>
              </a:pPr>
              <a:t>7/18/2021</a:t>
            </a:fld>
            <a:r>
              <a:rPr lang="en-US" altLang="en-US"/>
              <a:t>Fall 2009</a:t>
            </a:r>
          </a:p>
        </p:txBody>
      </p:sp>
      <p:sp>
        <p:nvSpPr>
          <p:cNvPr id="7" name="Footer Placeholder 4">
            <a:extLst>
              <a:ext uri="{FF2B5EF4-FFF2-40B4-BE49-F238E27FC236}">
                <a16:creationId xmlns:a16="http://schemas.microsoft.com/office/drawing/2014/main" id="{086ADB95-8AFB-41CF-B48A-30FAB8FADB0F}"/>
              </a:ext>
            </a:extLst>
          </p:cNvPr>
          <p:cNvSpPr>
            <a:spLocks noGrp="1"/>
          </p:cNvSpPr>
          <p:nvPr>
            <p:ph type="ftr" sz="quarter" idx="11"/>
          </p:nvPr>
        </p:nvSpPr>
        <p:spPr>
          <a:xfrm>
            <a:off x="2898775" y="6354763"/>
            <a:ext cx="3475038" cy="366712"/>
          </a:xfrm>
        </p:spPr>
        <p:txBody>
          <a:bodyPr/>
          <a:lstStyle>
            <a:lvl1pPr>
              <a:defRPr smtClean="0"/>
            </a:lvl1pPr>
          </a:lstStyle>
          <a:p>
            <a:pPr>
              <a:defRPr/>
            </a:pPr>
            <a:r>
              <a:rPr lang="en-US" altLang="en-US"/>
              <a:t>CS2200 Xiaolan Zhang</a:t>
            </a:r>
          </a:p>
        </p:txBody>
      </p:sp>
      <p:sp>
        <p:nvSpPr>
          <p:cNvPr id="8" name="Slide Number Placeholder 5">
            <a:extLst>
              <a:ext uri="{FF2B5EF4-FFF2-40B4-BE49-F238E27FC236}">
                <a16:creationId xmlns:a16="http://schemas.microsoft.com/office/drawing/2014/main" id="{A8CEC2E7-5F3B-4607-82B9-F18106F02D41}"/>
              </a:ext>
            </a:extLst>
          </p:cNvPr>
          <p:cNvSpPr>
            <a:spLocks noGrp="1"/>
          </p:cNvSpPr>
          <p:nvPr>
            <p:ph type="sldNum" sz="quarter" idx="12"/>
          </p:nvPr>
        </p:nvSpPr>
        <p:spPr>
          <a:xfrm>
            <a:off x="1069975" y="6354763"/>
            <a:ext cx="1520825" cy="366712"/>
          </a:xfrm>
        </p:spPr>
        <p:txBody>
          <a:bodyPr/>
          <a:lstStyle>
            <a:lvl1pPr>
              <a:defRPr/>
            </a:lvl1pPr>
          </a:lstStyle>
          <a:p>
            <a:fld id="{1E433547-FB7B-445E-AB75-B75E05AC1F18}" type="slidenum">
              <a:rPr lang="en-US" altLang="en-US"/>
              <a:pPr/>
              <a:t>‹#›</a:t>
            </a:fld>
            <a:endParaRPr lang="en-US" altLang="en-US"/>
          </a:p>
        </p:txBody>
      </p:sp>
    </p:spTree>
    <p:extLst>
      <p:ext uri="{BB962C8B-B14F-4D97-AF65-F5344CB8AC3E}">
        <p14:creationId xmlns:p14="http://schemas.microsoft.com/office/powerpoint/2010/main" val="41496022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3CAD9CFC-26F9-49FB-AC72-05464845365C}"/>
              </a:ext>
            </a:extLst>
          </p:cNvPr>
          <p:cNvSpPr>
            <a:spLocks noGrp="1"/>
          </p:cNvSpPr>
          <p:nvPr>
            <p:ph type="dt" sz="half" idx="10"/>
          </p:nvPr>
        </p:nvSpPr>
        <p:spPr/>
        <p:txBody>
          <a:bodyPr/>
          <a:lstStyle>
            <a:lvl1pPr>
              <a:defRPr/>
            </a:lvl1pPr>
          </a:lstStyle>
          <a:p>
            <a:pPr>
              <a:defRPr/>
            </a:pPr>
            <a:fld id="{BCE99420-3B6D-40AE-838E-F6E13E7FB36C}" type="datetime1">
              <a:rPr lang="en-US" altLang="en-US"/>
              <a:pPr>
                <a:defRPr/>
              </a:pPr>
              <a:t>7/18/2021</a:t>
            </a:fld>
            <a:r>
              <a:rPr lang="en-US" altLang="en-US"/>
              <a:t>Fall 2009</a:t>
            </a:r>
          </a:p>
        </p:txBody>
      </p:sp>
      <p:sp>
        <p:nvSpPr>
          <p:cNvPr id="6" name="Footer Placeholder 2">
            <a:extLst>
              <a:ext uri="{FF2B5EF4-FFF2-40B4-BE49-F238E27FC236}">
                <a16:creationId xmlns:a16="http://schemas.microsoft.com/office/drawing/2014/main" id="{3A74DA55-934C-4B0F-A99D-7100E9E4EF61}"/>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7" name="Slide Number Placeholder 22">
            <a:extLst>
              <a:ext uri="{FF2B5EF4-FFF2-40B4-BE49-F238E27FC236}">
                <a16:creationId xmlns:a16="http://schemas.microsoft.com/office/drawing/2014/main" id="{4B3E8853-0C5E-4466-A3A6-B4CE0427F9D5}"/>
              </a:ext>
            </a:extLst>
          </p:cNvPr>
          <p:cNvSpPr>
            <a:spLocks noGrp="1"/>
          </p:cNvSpPr>
          <p:nvPr>
            <p:ph type="sldNum" sz="quarter" idx="12"/>
          </p:nvPr>
        </p:nvSpPr>
        <p:spPr/>
        <p:txBody>
          <a:bodyPr/>
          <a:lstStyle>
            <a:lvl1pPr>
              <a:defRPr/>
            </a:lvl1pPr>
          </a:lstStyle>
          <a:p>
            <a:fld id="{4BBAC0E8-3AEA-4E29-AC00-233D3A5D4289}" type="slidenum">
              <a:rPr lang="en-US" altLang="en-US"/>
              <a:pPr/>
              <a:t>‹#›</a:t>
            </a:fld>
            <a:endParaRPr lang="en-US" altLang="en-US"/>
          </a:p>
        </p:txBody>
      </p:sp>
    </p:spTree>
    <p:extLst>
      <p:ext uri="{BB962C8B-B14F-4D97-AF65-F5344CB8AC3E}">
        <p14:creationId xmlns:p14="http://schemas.microsoft.com/office/powerpoint/2010/main" val="43909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F0FAAD83-3B1D-40B5-BDD7-ACFA951F2F39}"/>
              </a:ext>
            </a:extLst>
          </p:cNvPr>
          <p:cNvSpPr>
            <a:spLocks noGrp="1"/>
          </p:cNvSpPr>
          <p:nvPr>
            <p:ph type="dt" sz="half" idx="10"/>
          </p:nvPr>
        </p:nvSpPr>
        <p:spPr/>
        <p:txBody>
          <a:bodyPr/>
          <a:lstStyle>
            <a:lvl1pPr>
              <a:defRPr/>
            </a:lvl1pPr>
          </a:lstStyle>
          <a:p>
            <a:pPr>
              <a:defRPr/>
            </a:pPr>
            <a:fld id="{F6BCF147-3628-4425-9847-A9CF867E635C}" type="datetime1">
              <a:rPr lang="en-US" altLang="en-US"/>
              <a:pPr>
                <a:defRPr/>
              </a:pPr>
              <a:t>7/18/2021</a:t>
            </a:fld>
            <a:r>
              <a:rPr lang="en-US" altLang="en-US"/>
              <a:t>Fall 2009</a:t>
            </a:r>
          </a:p>
        </p:txBody>
      </p:sp>
      <p:sp>
        <p:nvSpPr>
          <p:cNvPr id="8" name="Footer Placeholder 2">
            <a:extLst>
              <a:ext uri="{FF2B5EF4-FFF2-40B4-BE49-F238E27FC236}">
                <a16:creationId xmlns:a16="http://schemas.microsoft.com/office/drawing/2014/main" id="{1DCE71EF-22DE-4EDD-A99B-A4C39B49CB36}"/>
              </a:ext>
            </a:extLst>
          </p:cNvPr>
          <p:cNvSpPr>
            <a:spLocks noGrp="1"/>
          </p:cNvSpPr>
          <p:nvPr>
            <p:ph type="ftr" sz="quarter" idx="11"/>
          </p:nvPr>
        </p:nvSpPr>
        <p:spPr/>
        <p:txBody>
          <a:bodyPr/>
          <a:lstStyle>
            <a:lvl1pPr>
              <a:defRPr/>
            </a:lvl1pPr>
          </a:lstStyle>
          <a:p>
            <a:pPr>
              <a:defRPr/>
            </a:pPr>
            <a:r>
              <a:rPr lang="en-US" altLang="en-US"/>
              <a:t>CS2200 Xiaolan Zhang</a:t>
            </a:r>
          </a:p>
        </p:txBody>
      </p:sp>
      <p:sp>
        <p:nvSpPr>
          <p:cNvPr id="9" name="Slide Number Placeholder 22">
            <a:extLst>
              <a:ext uri="{FF2B5EF4-FFF2-40B4-BE49-F238E27FC236}">
                <a16:creationId xmlns:a16="http://schemas.microsoft.com/office/drawing/2014/main" id="{008B5C7A-BC7F-4D63-84A4-7914C02ECFCE}"/>
              </a:ext>
            </a:extLst>
          </p:cNvPr>
          <p:cNvSpPr>
            <a:spLocks noGrp="1"/>
          </p:cNvSpPr>
          <p:nvPr>
            <p:ph type="sldNum" sz="quarter" idx="12"/>
          </p:nvPr>
        </p:nvSpPr>
        <p:spPr/>
        <p:txBody>
          <a:bodyPr/>
          <a:lstStyle>
            <a:lvl1pPr>
              <a:defRPr/>
            </a:lvl1pPr>
          </a:lstStyle>
          <a:p>
            <a:fld id="{94D323E7-BED8-406F-99CC-53C342C1C885}" type="slidenum">
              <a:rPr lang="en-US" altLang="en-US"/>
              <a:pPr/>
              <a:t>‹#›</a:t>
            </a:fld>
            <a:endParaRPr lang="en-US" altLang="en-US"/>
          </a:p>
        </p:txBody>
      </p:sp>
    </p:spTree>
    <p:extLst>
      <p:ext uri="{BB962C8B-B14F-4D97-AF65-F5344CB8AC3E}">
        <p14:creationId xmlns:p14="http://schemas.microsoft.com/office/powerpoint/2010/main" val="123999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F9056009-200B-464F-A4E8-BA97CB634AB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4F8A6430-E69B-4C31-AA73-B084A6A36A04}"/>
              </a:ext>
            </a:extLst>
          </p:cNvPr>
          <p:cNvSpPr>
            <a:spLocks noGrp="1"/>
          </p:cNvSpPr>
          <p:nvPr>
            <p:ph type="dt" sz="half" idx="10"/>
          </p:nvPr>
        </p:nvSpPr>
        <p:spPr/>
        <p:txBody>
          <a:bodyPr/>
          <a:lstStyle>
            <a:lvl1pPr>
              <a:defRPr smtClean="0"/>
            </a:lvl1pPr>
          </a:lstStyle>
          <a:p>
            <a:pPr>
              <a:defRPr/>
            </a:pPr>
            <a:fld id="{CF21489E-CAD5-4294-B3A9-A3F99BC6A01C}" type="datetime1">
              <a:rPr lang="en-US" altLang="en-US"/>
              <a:pPr>
                <a:defRPr/>
              </a:pPr>
              <a:t>7/18/2021</a:t>
            </a:fld>
            <a:r>
              <a:rPr lang="en-US" altLang="en-US"/>
              <a:t>Fall 2009</a:t>
            </a:r>
          </a:p>
        </p:txBody>
      </p:sp>
      <p:sp>
        <p:nvSpPr>
          <p:cNvPr id="5" name="Footer Placeholder 3">
            <a:extLst>
              <a:ext uri="{FF2B5EF4-FFF2-40B4-BE49-F238E27FC236}">
                <a16:creationId xmlns:a16="http://schemas.microsoft.com/office/drawing/2014/main" id="{554314E3-2D8E-4A8E-B18C-826C1CF4491D}"/>
              </a:ext>
            </a:extLst>
          </p:cNvPr>
          <p:cNvSpPr>
            <a:spLocks noGrp="1"/>
          </p:cNvSpPr>
          <p:nvPr>
            <p:ph type="ftr" sz="quarter" idx="11"/>
          </p:nvPr>
        </p:nvSpPr>
        <p:spPr/>
        <p:txBody>
          <a:bodyPr/>
          <a:lstStyle>
            <a:lvl1pPr>
              <a:defRPr smtClean="0"/>
            </a:lvl1pPr>
          </a:lstStyle>
          <a:p>
            <a:pPr>
              <a:defRPr/>
            </a:pPr>
            <a:r>
              <a:rPr lang="en-US" altLang="en-US"/>
              <a:t>CS2200 Xiaolan Zhang</a:t>
            </a:r>
          </a:p>
        </p:txBody>
      </p:sp>
      <p:sp>
        <p:nvSpPr>
          <p:cNvPr id="6" name="Slide Number Placeholder 4">
            <a:extLst>
              <a:ext uri="{FF2B5EF4-FFF2-40B4-BE49-F238E27FC236}">
                <a16:creationId xmlns:a16="http://schemas.microsoft.com/office/drawing/2014/main" id="{0BE8ED95-C4E7-4B07-95BD-F6CCEA1B75F4}"/>
              </a:ext>
            </a:extLst>
          </p:cNvPr>
          <p:cNvSpPr>
            <a:spLocks noGrp="1"/>
          </p:cNvSpPr>
          <p:nvPr>
            <p:ph type="sldNum" sz="quarter" idx="12"/>
          </p:nvPr>
        </p:nvSpPr>
        <p:spPr/>
        <p:txBody>
          <a:bodyPr/>
          <a:lstStyle>
            <a:lvl1pPr>
              <a:defRPr/>
            </a:lvl1pPr>
          </a:lstStyle>
          <a:p>
            <a:fld id="{3DF8AB75-08B4-4EA0-AC2F-3BC6DFD5F5A8}" type="slidenum">
              <a:rPr lang="en-US" altLang="en-US"/>
              <a:pPr/>
              <a:t>‹#›</a:t>
            </a:fld>
            <a:endParaRPr lang="en-US" altLang="en-US"/>
          </a:p>
        </p:txBody>
      </p:sp>
    </p:spTree>
    <p:extLst>
      <p:ext uri="{BB962C8B-B14F-4D97-AF65-F5344CB8AC3E}">
        <p14:creationId xmlns:p14="http://schemas.microsoft.com/office/powerpoint/2010/main" val="375979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D1BEFDCE-CBD6-48EA-9B7B-8DC4BE364ED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9D8C8C7C-A67C-4748-BE43-B4C905C64C0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4" name="Date Placeholder 1">
            <a:extLst>
              <a:ext uri="{FF2B5EF4-FFF2-40B4-BE49-F238E27FC236}">
                <a16:creationId xmlns:a16="http://schemas.microsoft.com/office/drawing/2014/main" id="{15EE65EB-5290-454D-BC2E-2BDBE1502232}"/>
              </a:ext>
            </a:extLst>
          </p:cNvPr>
          <p:cNvSpPr>
            <a:spLocks noGrp="1"/>
          </p:cNvSpPr>
          <p:nvPr>
            <p:ph type="dt" sz="half" idx="10"/>
          </p:nvPr>
        </p:nvSpPr>
        <p:spPr/>
        <p:txBody>
          <a:bodyPr/>
          <a:lstStyle>
            <a:lvl1pPr>
              <a:defRPr smtClean="0"/>
            </a:lvl1pPr>
          </a:lstStyle>
          <a:p>
            <a:pPr>
              <a:defRPr/>
            </a:pPr>
            <a:fld id="{E5C4DDEF-6446-44B9-8D55-5A39B8EF2B2F}" type="datetime1">
              <a:rPr lang="en-US" altLang="en-US"/>
              <a:pPr>
                <a:defRPr/>
              </a:pPr>
              <a:t>7/18/2021</a:t>
            </a:fld>
            <a:r>
              <a:rPr lang="en-US" altLang="en-US"/>
              <a:t>Fall 2009</a:t>
            </a:r>
          </a:p>
        </p:txBody>
      </p:sp>
      <p:sp>
        <p:nvSpPr>
          <p:cNvPr id="5" name="Footer Placeholder 2">
            <a:extLst>
              <a:ext uri="{FF2B5EF4-FFF2-40B4-BE49-F238E27FC236}">
                <a16:creationId xmlns:a16="http://schemas.microsoft.com/office/drawing/2014/main" id="{AF240041-D1F0-42C5-B5C3-5AC8A6A8E752}"/>
              </a:ext>
            </a:extLst>
          </p:cNvPr>
          <p:cNvSpPr>
            <a:spLocks noGrp="1"/>
          </p:cNvSpPr>
          <p:nvPr>
            <p:ph type="ftr" sz="quarter" idx="11"/>
          </p:nvPr>
        </p:nvSpPr>
        <p:spPr/>
        <p:txBody>
          <a:bodyPr/>
          <a:lstStyle>
            <a:lvl1pPr>
              <a:defRPr smtClean="0"/>
            </a:lvl1pPr>
          </a:lstStyle>
          <a:p>
            <a:pPr>
              <a:defRPr/>
            </a:pPr>
            <a:r>
              <a:rPr lang="en-US" altLang="en-US"/>
              <a:t>CS2200 Xiaolan Zhang</a:t>
            </a:r>
          </a:p>
        </p:txBody>
      </p:sp>
      <p:sp>
        <p:nvSpPr>
          <p:cNvPr id="6" name="Slide Number Placeholder 3">
            <a:extLst>
              <a:ext uri="{FF2B5EF4-FFF2-40B4-BE49-F238E27FC236}">
                <a16:creationId xmlns:a16="http://schemas.microsoft.com/office/drawing/2014/main" id="{F3606CB5-1C54-4854-A550-6BC2A2531C77}"/>
              </a:ext>
            </a:extLst>
          </p:cNvPr>
          <p:cNvSpPr>
            <a:spLocks noGrp="1"/>
          </p:cNvSpPr>
          <p:nvPr>
            <p:ph type="sldNum" sz="quarter" idx="12"/>
          </p:nvPr>
        </p:nvSpPr>
        <p:spPr/>
        <p:txBody>
          <a:bodyPr/>
          <a:lstStyle>
            <a:lvl1pPr>
              <a:defRPr/>
            </a:lvl1pPr>
          </a:lstStyle>
          <a:p>
            <a:fld id="{969248DC-1FC9-4367-ACBD-B5A1B6C45EA4}" type="slidenum">
              <a:rPr lang="en-US" altLang="en-US"/>
              <a:pPr/>
              <a:t>‹#›</a:t>
            </a:fld>
            <a:endParaRPr lang="en-US" altLang="en-US"/>
          </a:p>
        </p:txBody>
      </p:sp>
    </p:spTree>
    <p:extLst>
      <p:ext uri="{BB962C8B-B14F-4D97-AF65-F5344CB8AC3E}">
        <p14:creationId xmlns:p14="http://schemas.microsoft.com/office/powerpoint/2010/main" val="371362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64312286-1943-440F-B493-2A49E88C1AC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A6D10A69-5E30-4E60-AB3D-EE71EF8B1EAF}"/>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CE391BD6-B701-4C59-8573-7C0825B95B1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AD6720D9-B5AB-41A6-BAA7-0CB1F30FA96D}"/>
              </a:ext>
            </a:extLst>
          </p:cNvPr>
          <p:cNvSpPr>
            <a:spLocks noGrp="1"/>
          </p:cNvSpPr>
          <p:nvPr>
            <p:ph type="dt" sz="half" idx="10"/>
          </p:nvPr>
        </p:nvSpPr>
        <p:spPr/>
        <p:txBody>
          <a:bodyPr/>
          <a:lstStyle>
            <a:lvl1pPr>
              <a:defRPr smtClean="0"/>
            </a:lvl1pPr>
          </a:lstStyle>
          <a:p>
            <a:pPr>
              <a:defRPr/>
            </a:pPr>
            <a:fld id="{E3ECB13C-0BBC-47C8-859D-9FB0FE60C478}" type="datetime1">
              <a:rPr lang="en-US" altLang="en-US"/>
              <a:pPr>
                <a:defRPr/>
              </a:pPr>
              <a:t>7/18/2021</a:t>
            </a:fld>
            <a:r>
              <a:rPr lang="en-US" altLang="en-US"/>
              <a:t>Fall 2009</a:t>
            </a:r>
          </a:p>
        </p:txBody>
      </p:sp>
      <p:sp>
        <p:nvSpPr>
          <p:cNvPr id="9" name="Footer Placeholder 5">
            <a:extLst>
              <a:ext uri="{FF2B5EF4-FFF2-40B4-BE49-F238E27FC236}">
                <a16:creationId xmlns:a16="http://schemas.microsoft.com/office/drawing/2014/main" id="{F5471D66-2D95-49E7-A696-B6A2F69ECD94}"/>
              </a:ext>
            </a:extLst>
          </p:cNvPr>
          <p:cNvSpPr>
            <a:spLocks noGrp="1"/>
          </p:cNvSpPr>
          <p:nvPr>
            <p:ph type="ftr" sz="quarter" idx="11"/>
          </p:nvPr>
        </p:nvSpPr>
        <p:spPr/>
        <p:txBody>
          <a:bodyPr/>
          <a:lstStyle>
            <a:lvl1pPr>
              <a:defRPr smtClean="0"/>
            </a:lvl1pPr>
          </a:lstStyle>
          <a:p>
            <a:pPr>
              <a:defRPr/>
            </a:pPr>
            <a:r>
              <a:rPr lang="en-US" altLang="en-US"/>
              <a:t>CS2200 Xiaolan Zhang</a:t>
            </a:r>
          </a:p>
        </p:txBody>
      </p:sp>
      <p:sp>
        <p:nvSpPr>
          <p:cNvPr id="10" name="Slide Number Placeholder 6">
            <a:extLst>
              <a:ext uri="{FF2B5EF4-FFF2-40B4-BE49-F238E27FC236}">
                <a16:creationId xmlns:a16="http://schemas.microsoft.com/office/drawing/2014/main" id="{5FEE733C-A9F6-44AE-AD25-F43B3DD67BC4}"/>
              </a:ext>
            </a:extLst>
          </p:cNvPr>
          <p:cNvSpPr>
            <a:spLocks noGrp="1"/>
          </p:cNvSpPr>
          <p:nvPr>
            <p:ph type="sldNum" sz="quarter" idx="12"/>
          </p:nvPr>
        </p:nvSpPr>
        <p:spPr/>
        <p:txBody>
          <a:bodyPr/>
          <a:lstStyle>
            <a:lvl1pPr>
              <a:defRPr/>
            </a:lvl1pPr>
          </a:lstStyle>
          <a:p>
            <a:fld id="{0A9CC56E-7477-4D39-B384-32858D2CC6F3}" type="slidenum">
              <a:rPr lang="en-US" altLang="en-US"/>
              <a:pPr/>
              <a:t>‹#›</a:t>
            </a:fld>
            <a:endParaRPr lang="en-US" altLang="en-US"/>
          </a:p>
        </p:txBody>
      </p:sp>
    </p:spTree>
    <p:extLst>
      <p:ext uri="{BB962C8B-B14F-4D97-AF65-F5344CB8AC3E}">
        <p14:creationId xmlns:p14="http://schemas.microsoft.com/office/powerpoint/2010/main" val="13523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65D28CE7-C0E2-4C8F-AF1B-A771DB85B64B}"/>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E2D70FB4-98D8-4851-BAE4-574AF63BB77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7" name="Rectangle 6">
            <a:extLst>
              <a:ext uri="{FF2B5EF4-FFF2-40B4-BE49-F238E27FC236}">
                <a16:creationId xmlns:a16="http://schemas.microsoft.com/office/drawing/2014/main" id="{E73849DA-B640-4362-B563-2162A4F1F3DA}"/>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D52E0F38-B60B-4363-87B7-20EE7B3A707A}"/>
              </a:ext>
            </a:extLst>
          </p:cNvPr>
          <p:cNvSpPr>
            <a:spLocks noGrp="1"/>
          </p:cNvSpPr>
          <p:nvPr>
            <p:ph type="dt" sz="half" idx="10"/>
          </p:nvPr>
        </p:nvSpPr>
        <p:spPr/>
        <p:txBody>
          <a:bodyPr/>
          <a:lstStyle>
            <a:lvl1pPr>
              <a:defRPr smtClean="0"/>
            </a:lvl1pPr>
          </a:lstStyle>
          <a:p>
            <a:pPr>
              <a:defRPr/>
            </a:pPr>
            <a:fld id="{32848FFF-EC66-4AE3-8DA2-12863C7C191C}" type="datetime1">
              <a:rPr lang="en-US" altLang="en-US"/>
              <a:pPr>
                <a:defRPr/>
              </a:pPr>
              <a:t>7/18/2021</a:t>
            </a:fld>
            <a:r>
              <a:rPr lang="en-US" altLang="en-US"/>
              <a:t>Fall 2009</a:t>
            </a:r>
          </a:p>
        </p:txBody>
      </p:sp>
      <p:sp>
        <p:nvSpPr>
          <p:cNvPr id="9" name="Footer Placeholder 5">
            <a:extLst>
              <a:ext uri="{FF2B5EF4-FFF2-40B4-BE49-F238E27FC236}">
                <a16:creationId xmlns:a16="http://schemas.microsoft.com/office/drawing/2014/main" id="{856B6232-DB41-484C-ADFA-FA5DF6361686}"/>
              </a:ext>
            </a:extLst>
          </p:cNvPr>
          <p:cNvSpPr>
            <a:spLocks noGrp="1"/>
          </p:cNvSpPr>
          <p:nvPr>
            <p:ph type="ftr" sz="quarter" idx="11"/>
          </p:nvPr>
        </p:nvSpPr>
        <p:spPr/>
        <p:txBody>
          <a:bodyPr/>
          <a:lstStyle>
            <a:lvl1pPr>
              <a:defRPr smtClean="0"/>
            </a:lvl1pPr>
          </a:lstStyle>
          <a:p>
            <a:pPr>
              <a:defRPr/>
            </a:pPr>
            <a:r>
              <a:rPr lang="en-US" altLang="en-US"/>
              <a:t>CS2200 Xiaolan Zhang</a:t>
            </a:r>
          </a:p>
        </p:txBody>
      </p:sp>
      <p:sp>
        <p:nvSpPr>
          <p:cNvPr id="10" name="Slide Number Placeholder 6">
            <a:extLst>
              <a:ext uri="{FF2B5EF4-FFF2-40B4-BE49-F238E27FC236}">
                <a16:creationId xmlns:a16="http://schemas.microsoft.com/office/drawing/2014/main" id="{03D39169-CB03-411A-A536-6765D701EDE2}"/>
              </a:ext>
            </a:extLst>
          </p:cNvPr>
          <p:cNvSpPr>
            <a:spLocks noGrp="1"/>
          </p:cNvSpPr>
          <p:nvPr>
            <p:ph type="sldNum" sz="quarter" idx="12"/>
          </p:nvPr>
        </p:nvSpPr>
        <p:spPr/>
        <p:txBody>
          <a:bodyPr/>
          <a:lstStyle>
            <a:lvl1pPr>
              <a:defRPr/>
            </a:lvl1pPr>
          </a:lstStyle>
          <a:p>
            <a:fld id="{3647B235-FBEC-4BFA-A87B-33190754B588}" type="slidenum">
              <a:rPr lang="en-US" altLang="en-US"/>
              <a:pPr/>
              <a:t>‹#›</a:t>
            </a:fld>
            <a:endParaRPr lang="en-US" altLang="en-US"/>
          </a:p>
        </p:txBody>
      </p:sp>
    </p:spTree>
    <p:extLst>
      <p:ext uri="{BB962C8B-B14F-4D97-AF65-F5344CB8AC3E}">
        <p14:creationId xmlns:p14="http://schemas.microsoft.com/office/powerpoint/2010/main" val="28147912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5314AE31-E0D8-43D6-BF85-3FCDA87C0BF2}"/>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AD596167-3A0D-4C45-BD77-93F475E9D7D6}"/>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2850D745-1A71-4193-837B-B462D5DCFF87}"/>
              </a:ext>
            </a:extLst>
          </p:cNvPr>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smtClean="0">
                <a:solidFill>
                  <a:schemeClr val="tx2"/>
                </a:solidFill>
              </a:defRPr>
            </a:lvl1pPr>
          </a:lstStyle>
          <a:p>
            <a:pPr>
              <a:defRPr/>
            </a:pPr>
            <a:fld id="{C9156390-0240-4E50-859E-F8EEBC44D57A}" type="datetime1">
              <a:rPr lang="en-US" altLang="en-US"/>
              <a:pPr>
                <a:defRPr/>
              </a:pPr>
              <a:t>7/18/2021</a:t>
            </a:fld>
            <a:r>
              <a:rPr lang="en-US" altLang="en-US"/>
              <a:t>Fall 2009</a:t>
            </a:r>
          </a:p>
        </p:txBody>
      </p:sp>
      <p:sp>
        <p:nvSpPr>
          <p:cNvPr id="3" name="Footer Placeholder 2">
            <a:extLst>
              <a:ext uri="{FF2B5EF4-FFF2-40B4-BE49-F238E27FC236}">
                <a16:creationId xmlns:a16="http://schemas.microsoft.com/office/drawing/2014/main" id="{BE0F8884-210A-4B48-AB88-7A8AC1B78DE7}"/>
              </a:ext>
            </a:extLst>
          </p:cNvPr>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smtClean="0">
                <a:solidFill>
                  <a:schemeClr val="tx2"/>
                </a:solidFill>
              </a:defRPr>
            </a:lvl1pPr>
          </a:lstStyle>
          <a:p>
            <a:pPr>
              <a:defRPr/>
            </a:pPr>
            <a:r>
              <a:rPr lang="en-US" altLang="en-US"/>
              <a:t>CS2200 Xiaolan Zhang</a:t>
            </a:r>
          </a:p>
        </p:txBody>
      </p:sp>
      <p:sp>
        <p:nvSpPr>
          <p:cNvPr id="23" name="Slide Number Placeholder 22">
            <a:extLst>
              <a:ext uri="{FF2B5EF4-FFF2-40B4-BE49-F238E27FC236}">
                <a16:creationId xmlns:a16="http://schemas.microsoft.com/office/drawing/2014/main" id="{650A50B3-420D-4B8C-82AA-A846D3CCD325}"/>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fld id="{DA5B7C9B-30CB-4F69-81EC-0ADF76AF9EBE}" type="slidenum">
              <a:rPr lang="en-US" altLang="en-US"/>
              <a:pPr/>
              <a:t>‹#›</a:t>
            </a:fld>
            <a:endParaRPr lang="en-US" altLang="en-US"/>
          </a:p>
        </p:txBody>
      </p:sp>
      <p:sp>
        <p:nvSpPr>
          <p:cNvPr id="1031" name="Straight Connector 27">
            <a:extLst>
              <a:ext uri="{FF2B5EF4-FFF2-40B4-BE49-F238E27FC236}">
                <a16:creationId xmlns:a16="http://schemas.microsoft.com/office/drawing/2014/main" id="{6C7B1C75-A344-4949-9246-21D209D0010F}"/>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CF979286-E6DF-4849-88A6-FC594729B663}"/>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38FC6EAC-636A-4055-A3FD-E7C9DA3B69EB}"/>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4003" r:id="rId1"/>
    <p:sldLayoutId id="2147483996" r:id="rId2"/>
    <p:sldLayoutId id="2147484004" r:id="rId3"/>
    <p:sldLayoutId id="2147483997" r:id="rId4"/>
    <p:sldLayoutId id="2147483998" r:id="rId5"/>
    <p:sldLayoutId id="2147484005" r:id="rId6"/>
    <p:sldLayoutId id="2147484006" r:id="rId7"/>
    <p:sldLayoutId id="2147484007" r:id="rId8"/>
    <p:sldLayoutId id="2147484008" r:id="rId9"/>
    <p:sldLayoutId id="2147483999" r:id="rId10"/>
    <p:sldLayoutId id="2147484009" r:id="rId11"/>
    <p:sldLayoutId id="2147484000" r:id="rId12"/>
    <p:sldLayoutId id="2147484001" r:id="rId13"/>
    <p:sldLayoutId id="2147484010" r:id="rId14"/>
    <p:sldLayoutId id="2147484002" r:id="rId15"/>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8">
            <a:extLst>
              <a:ext uri="{FF2B5EF4-FFF2-40B4-BE49-F238E27FC236}">
                <a16:creationId xmlns:a16="http://schemas.microsoft.com/office/drawing/2014/main" id="{BEC02A11-7EB2-4509-95CF-6E2F3E8E87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416ABF-123C-449C-AD53-A396406AF2E8}" type="slidenum">
              <a:rPr lang="en-US" altLang="en-US">
                <a:solidFill>
                  <a:schemeClr val="tx2"/>
                </a:solidFill>
              </a:rPr>
              <a:pPr/>
              <a:t>1</a:t>
            </a:fld>
            <a:endParaRPr lang="en-US" altLang="en-US">
              <a:solidFill>
                <a:schemeClr val="tx2"/>
              </a:solidFill>
            </a:endParaRPr>
          </a:p>
        </p:txBody>
      </p:sp>
      <p:sp>
        <p:nvSpPr>
          <p:cNvPr id="2" name="Title 1">
            <a:extLst>
              <a:ext uri="{FF2B5EF4-FFF2-40B4-BE49-F238E27FC236}">
                <a16:creationId xmlns:a16="http://schemas.microsoft.com/office/drawing/2014/main" id="{946B287A-62F1-492A-A311-4530D545EBD6}"/>
              </a:ext>
            </a:extLst>
          </p:cNvPr>
          <p:cNvSpPr>
            <a:spLocks noGrp="1"/>
          </p:cNvSpPr>
          <p:nvPr>
            <p:ph type="ctrTitle"/>
          </p:nvPr>
        </p:nvSpPr>
        <p:spPr>
          <a:xfrm>
            <a:off x="1143000" y="3733800"/>
            <a:ext cx="6858000" cy="1143000"/>
          </a:xfrm>
          <a:solidFill>
            <a:schemeClr val="accent4">
              <a:lumMod val="20000"/>
              <a:lumOff val="80000"/>
            </a:schemeClr>
          </a:solidFill>
        </p:spPr>
        <p:txBody>
          <a:bodyPr>
            <a:normAutofit fontScale="90000"/>
          </a:bodyPr>
          <a:lstStyle/>
          <a:p>
            <a:pPr algn="ctr" eaLnBrk="1" hangingPunct="1">
              <a:defRPr/>
            </a:pPr>
            <a:r>
              <a:rPr lang="en-US" altLang="en-US" sz="3600"/>
              <a:t>Data Structures  </a:t>
            </a:r>
            <a:br>
              <a:rPr lang="en-US" altLang="en-US" sz="3600"/>
            </a:br>
            <a:r>
              <a:rPr lang="en-US" altLang="en-US" sz="3600"/>
              <a:t>C/C++ Review</a:t>
            </a:r>
          </a:p>
        </p:txBody>
      </p:sp>
      <p:sp>
        <p:nvSpPr>
          <p:cNvPr id="5" name="Subtitle 4">
            <a:extLst>
              <a:ext uri="{FF2B5EF4-FFF2-40B4-BE49-F238E27FC236}">
                <a16:creationId xmlns:a16="http://schemas.microsoft.com/office/drawing/2014/main" id="{C3391E4C-844D-4D6E-9175-7EF4D5359C8B}"/>
              </a:ext>
            </a:extLst>
          </p:cNvPr>
          <p:cNvSpPr>
            <a:spLocks noGrp="1"/>
          </p:cNvSpPr>
          <p:nvPr>
            <p:ph type="subTitle" idx="1"/>
          </p:nvPr>
        </p:nvSpPr>
        <p:spPr/>
        <p:txBody>
          <a:bodyPr/>
          <a:lstStyle/>
          <a:p>
            <a:pP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2">
            <a:extLst>
              <a:ext uri="{FF2B5EF4-FFF2-40B4-BE49-F238E27FC236}">
                <a16:creationId xmlns:a16="http://schemas.microsoft.com/office/drawing/2014/main" id="{7970C873-424A-4E98-B69A-8780091549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300EF3-1DCD-4ED4-90EA-9BDFB2F69193}" type="slidenum">
              <a:rPr lang="en-US" altLang="en-US">
                <a:solidFill>
                  <a:schemeClr val="tx2"/>
                </a:solidFill>
              </a:rPr>
              <a:pPr/>
              <a:t>10</a:t>
            </a:fld>
            <a:endParaRPr lang="en-US" altLang="en-US">
              <a:solidFill>
                <a:schemeClr val="tx2"/>
              </a:solidFill>
            </a:endParaRPr>
          </a:p>
        </p:txBody>
      </p:sp>
      <p:sp>
        <p:nvSpPr>
          <p:cNvPr id="26627" name="Rectangle 2">
            <a:extLst>
              <a:ext uri="{FF2B5EF4-FFF2-40B4-BE49-F238E27FC236}">
                <a16:creationId xmlns:a16="http://schemas.microsoft.com/office/drawing/2014/main" id="{934ABCD9-9C94-47C9-9A7A-248E0A2E885F}"/>
              </a:ext>
            </a:extLst>
          </p:cNvPr>
          <p:cNvSpPr>
            <a:spLocks noGrp="1" noChangeArrowheads="1"/>
          </p:cNvSpPr>
          <p:nvPr>
            <p:ph type="title"/>
          </p:nvPr>
        </p:nvSpPr>
        <p:spPr/>
        <p:txBody>
          <a:bodyPr/>
          <a:lstStyle/>
          <a:p>
            <a:pPr eaLnBrk="1" hangingPunct="1"/>
            <a:r>
              <a:rPr lang="en-US" altLang="zh-CN"/>
              <a:t>Example</a:t>
            </a:r>
            <a:endParaRPr lang="en-US" altLang="en-US"/>
          </a:p>
        </p:txBody>
      </p:sp>
      <p:pic>
        <p:nvPicPr>
          <p:cNvPr id="26628" name="Picture 4" descr="AAEMYRO0">
            <a:extLst>
              <a:ext uri="{FF2B5EF4-FFF2-40B4-BE49-F238E27FC236}">
                <a16:creationId xmlns:a16="http://schemas.microsoft.com/office/drawing/2014/main" id="{0ED0FCAA-6638-4232-8CC6-2F18C0F8D62B}"/>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990600" y="2360613"/>
            <a:ext cx="7861300" cy="3811587"/>
          </a:xfrm>
          <a:noFill/>
        </p:spPr>
      </p:pic>
      <p:sp>
        <p:nvSpPr>
          <p:cNvPr id="26629" name="Rectangle 3">
            <a:extLst>
              <a:ext uri="{FF2B5EF4-FFF2-40B4-BE49-F238E27FC236}">
                <a16:creationId xmlns:a16="http://schemas.microsoft.com/office/drawing/2014/main" id="{E9BFD03A-F70A-4B2D-A702-A7587868FDA0}"/>
              </a:ext>
            </a:extLst>
          </p:cNvPr>
          <p:cNvSpPr>
            <a:spLocks noGrp="1" noChangeArrowheads="1"/>
          </p:cNvSpPr>
          <p:nvPr>
            <p:ph type="body" idx="4294967295"/>
          </p:nvPr>
        </p:nvSpPr>
        <p:spPr>
          <a:xfrm>
            <a:off x="0" y="1371600"/>
            <a:ext cx="8229600" cy="4759325"/>
          </a:xfrm>
        </p:spPr>
        <p:txBody>
          <a:bodyPr/>
          <a:lstStyle/>
          <a:p>
            <a:pPr eaLnBrk="1" hangingPunct="1"/>
            <a:r>
              <a:rPr lang="en-US" altLang="zh-CN">
                <a:ea typeface="宋体" panose="02010600030101010101" pitchFamily="2" charset="-122"/>
              </a:rPr>
              <a:t>An array </a:t>
            </a:r>
            <a:r>
              <a:rPr lang="en-US" altLang="en-US" b="1">
                <a:latin typeface="Lucida Console" panose="020B0609040504020204" pitchFamily="49" charset="0"/>
              </a:rPr>
              <a:t>c</a:t>
            </a:r>
            <a:r>
              <a:rPr lang="en-US" altLang="en-US"/>
              <a:t> has 12 </a:t>
            </a:r>
            <a:r>
              <a:rPr lang="en-US" altLang="en-US" i="1"/>
              <a:t>elements</a:t>
            </a:r>
            <a:r>
              <a:rPr lang="en-US" altLang="en-US"/>
              <a:t> ( </a:t>
            </a:r>
            <a:r>
              <a:rPr lang="en-US" altLang="en-US">
                <a:latin typeface="Lucida Console" panose="020B0609040504020204" pitchFamily="49" charset="0"/>
              </a:rPr>
              <a:t>c[</a:t>
            </a:r>
            <a:r>
              <a:rPr lang="en-US" altLang="en-US" sz="2800">
                <a:solidFill>
                  <a:srgbClr val="0099FF"/>
                </a:solidFill>
                <a:latin typeface="Lucida Console" panose="020B0609040504020204" pitchFamily="49" charset="0"/>
              </a:rPr>
              <a:t>0</a:t>
            </a:r>
            <a:r>
              <a:rPr lang="en-US" altLang="en-US">
                <a:latin typeface="Lucida Console" panose="020B0609040504020204" pitchFamily="49" charset="0"/>
              </a:rPr>
              <a:t>]</a:t>
            </a:r>
            <a:r>
              <a:rPr lang="en-US" altLang="en-US"/>
              <a:t>, </a:t>
            </a:r>
            <a:r>
              <a:rPr lang="en-US" altLang="en-US">
                <a:latin typeface="Lucida Console" panose="020B0609040504020204" pitchFamily="49" charset="0"/>
              </a:rPr>
              <a:t>c[</a:t>
            </a:r>
            <a:r>
              <a:rPr lang="en-US" altLang="en-US" sz="2800">
                <a:solidFill>
                  <a:srgbClr val="0099FF"/>
                </a:solidFill>
                <a:latin typeface="Lucida Console" panose="020B0609040504020204" pitchFamily="49" charset="0"/>
              </a:rPr>
              <a:t>1</a:t>
            </a:r>
            <a:r>
              <a:rPr lang="en-US" altLang="en-US">
                <a:latin typeface="Lucida Console" panose="020B0609040504020204" pitchFamily="49" charset="0"/>
              </a:rPr>
              <a:t>]</a:t>
            </a:r>
            <a:r>
              <a:rPr lang="en-US" altLang="en-US"/>
              <a:t>, … </a:t>
            </a:r>
            <a:r>
              <a:rPr lang="en-US" altLang="en-US">
                <a:latin typeface="Lucida Console" panose="020B0609040504020204" pitchFamily="49" charset="0"/>
              </a:rPr>
              <a:t>c[</a:t>
            </a:r>
            <a:r>
              <a:rPr lang="en-US" altLang="en-US" sz="2800">
                <a:solidFill>
                  <a:srgbClr val="0099FF"/>
                </a:solidFill>
                <a:latin typeface="Lucida Console" panose="020B0609040504020204" pitchFamily="49" charset="0"/>
              </a:rPr>
              <a:t>11</a:t>
            </a:r>
            <a:r>
              <a:rPr lang="en-US" altLang="en-US">
                <a:latin typeface="Lucida Console" panose="020B0609040504020204" pitchFamily="49" charset="0"/>
              </a:rPr>
              <a:t>]</a:t>
            </a:r>
            <a:r>
              <a:rPr lang="en-US" altLang="en-US"/>
              <a:t> )</a:t>
            </a:r>
            <a:r>
              <a:rPr lang="en-US" altLang="zh-CN">
                <a:ea typeface="宋体" panose="02010600030101010101" pitchFamily="2" charset="-122"/>
              </a:rPr>
              <a:t>; t</a:t>
            </a:r>
            <a:r>
              <a:rPr lang="en-US" altLang="en-US"/>
              <a:t>he </a:t>
            </a:r>
            <a:r>
              <a:rPr lang="en-US" altLang="en-US" i="1"/>
              <a:t>value</a:t>
            </a:r>
            <a:r>
              <a:rPr lang="en-US" altLang="en-US"/>
              <a:t> of </a:t>
            </a:r>
            <a:r>
              <a:rPr lang="en-US" altLang="en-US">
                <a:latin typeface="Lucida Console" panose="020B0609040504020204" pitchFamily="49" charset="0"/>
              </a:rPr>
              <a:t>c[</a:t>
            </a:r>
            <a:r>
              <a:rPr lang="en-US" altLang="en-US" sz="2800">
                <a:solidFill>
                  <a:srgbClr val="0099FF"/>
                </a:solidFill>
                <a:latin typeface="Lucida Console" panose="020B0609040504020204" pitchFamily="49" charset="0"/>
              </a:rPr>
              <a:t>0</a:t>
            </a:r>
            <a:r>
              <a:rPr lang="en-US" altLang="en-US">
                <a:latin typeface="Lucida Console" panose="020B0609040504020204" pitchFamily="49" charset="0"/>
              </a:rPr>
              <a:t>]</a:t>
            </a:r>
            <a:r>
              <a:rPr lang="en-US" altLang="en-US"/>
              <a:t> is </a:t>
            </a:r>
            <a:r>
              <a:rPr lang="en-US" altLang="en-US" sz="2800">
                <a:solidFill>
                  <a:srgbClr val="0099FF"/>
                </a:solidFill>
                <a:latin typeface="Lucida Console" panose="020B0609040504020204" pitchFamily="49" charset="0"/>
              </a:rPr>
              <a:t>–45</a:t>
            </a:r>
            <a:r>
              <a:rPr lang="en-US" altLang="zh-CN">
                <a:latin typeface="Lucida Console" panose="020B0609040504020204" pitchFamily="49" charset="0"/>
                <a:ea typeface="宋体" panose="02010600030101010101" pitchFamily="2" charset="-122"/>
              </a:rPr>
              <a:t>.</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2">
            <a:extLst>
              <a:ext uri="{FF2B5EF4-FFF2-40B4-BE49-F238E27FC236}">
                <a16:creationId xmlns:a16="http://schemas.microsoft.com/office/drawing/2014/main" id="{4E1ACA33-FFC1-46A9-B07E-AE7575CDB8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0837C2-C7B6-45A4-AF29-20F725DA486F}" type="slidenum">
              <a:rPr lang="en-US" altLang="en-US">
                <a:solidFill>
                  <a:schemeClr val="tx2"/>
                </a:solidFill>
              </a:rPr>
              <a:pPr/>
              <a:t>11</a:t>
            </a:fld>
            <a:endParaRPr lang="en-US" altLang="en-US">
              <a:solidFill>
                <a:schemeClr val="tx2"/>
              </a:solidFill>
            </a:endParaRPr>
          </a:p>
        </p:txBody>
      </p:sp>
      <p:sp>
        <p:nvSpPr>
          <p:cNvPr id="28675" name="Rectangle 2">
            <a:extLst>
              <a:ext uri="{FF2B5EF4-FFF2-40B4-BE49-F238E27FC236}">
                <a16:creationId xmlns:a16="http://schemas.microsoft.com/office/drawing/2014/main" id="{A055759F-8B9F-48E5-9DDB-4D75BE90E1A1}"/>
              </a:ext>
            </a:extLst>
          </p:cNvPr>
          <p:cNvSpPr>
            <a:spLocks noGrp="1" noChangeArrowheads="1"/>
          </p:cNvSpPr>
          <p:nvPr>
            <p:ph type="title"/>
          </p:nvPr>
        </p:nvSpPr>
        <p:spPr/>
        <p:txBody>
          <a:bodyPr/>
          <a:lstStyle/>
          <a:p>
            <a:pPr eaLnBrk="1" hangingPunct="1"/>
            <a:r>
              <a:rPr lang="en-US" altLang="zh-CN"/>
              <a:t>Initialize Array with Initializer List</a:t>
            </a:r>
            <a:endParaRPr lang="en-US" altLang="en-US"/>
          </a:p>
        </p:txBody>
      </p:sp>
      <p:sp>
        <p:nvSpPr>
          <p:cNvPr id="28676" name="Rectangle 3">
            <a:extLst>
              <a:ext uri="{FF2B5EF4-FFF2-40B4-BE49-F238E27FC236}">
                <a16:creationId xmlns:a16="http://schemas.microsoft.com/office/drawing/2014/main" id="{AEBE8C05-6E78-4049-BD41-CDE6E5EFFB11}"/>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US">
                <a:latin typeface="Arial" panose="020B0604020202020204" pitchFamily="34" charset="0"/>
                <a:cs typeface="Arial" panose="020B0604020202020204" pitchFamily="34" charset="0"/>
              </a:rPr>
              <a:t>Initializer list: items enclosed in braces (</a:t>
            </a:r>
            <a:r>
              <a:rPr lang="en-US" altLang="en-US" b="1">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a:t>
            </a:r>
            <a:r>
              <a:rPr lang="en-US" altLang="zh-CN">
                <a:latin typeface="Arial" panose="020B0604020202020204" pitchFamily="34" charset="0"/>
                <a:ea typeface="宋体" panose="02010600030101010101" pitchFamily="2" charset="-122"/>
                <a:cs typeface="Arial" panose="020B0604020202020204" pitchFamily="34" charset="0"/>
              </a:rPr>
              <a:t> and </a:t>
            </a:r>
            <a:r>
              <a:rPr lang="en-US" altLang="en-US">
                <a:latin typeface="Arial" panose="020B0604020202020204" pitchFamily="34" charset="0"/>
                <a:cs typeface="Arial" panose="020B0604020202020204" pitchFamily="34" charset="0"/>
              </a:rPr>
              <a:t>separated by commas</a:t>
            </a:r>
            <a:r>
              <a:rPr lang="en-US" altLang="zh-CN">
                <a:latin typeface="Arial" panose="020B0604020202020204" pitchFamily="34" charset="0"/>
                <a:ea typeface="宋体" panose="02010600030101010101" pitchFamily="2" charset="-122"/>
              </a:rPr>
              <a:t>.</a:t>
            </a:r>
            <a:endParaRPr lang="en-US" altLang="en-US">
              <a:latin typeface="Arial" panose="020B0604020202020204" pitchFamily="34" charset="0"/>
              <a:cs typeface="Arial" panose="020B0604020202020204" pitchFamily="34" charset="0"/>
            </a:endParaRPr>
          </a:p>
          <a:p>
            <a:pPr eaLnBrk="1" hangingPunct="1">
              <a:lnSpc>
                <a:spcPct val="90000"/>
              </a:lnSpc>
            </a:pPr>
            <a:r>
              <a:rPr lang="en-US" altLang="en-US">
                <a:latin typeface="Arial" panose="020B0604020202020204" pitchFamily="34" charset="0"/>
                <a:cs typeface="Arial" panose="020B0604020202020204" pitchFamily="34" charset="0"/>
              </a:rPr>
              <a:t>Examples</a:t>
            </a:r>
            <a:endParaRPr lang="en-US" altLang="zh-CN">
              <a:latin typeface="Arial" panose="020B0604020202020204" pitchFamily="34" charset="0"/>
              <a:ea typeface="宋体" panose="02010600030101010101" pitchFamily="2" charset="-122"/>
            </a:endParaRPr>
          </a:p>
          <a:p>
            <a:pPr lvl="1" eaLnBrk="1" hangingPunct="1">
              <a:lnSpc>
                <a:spcPct val="90000"/>
              </a:lnSpc>
            </a:pPr>
            <a:r>
              <a:rPr lang="en-US" altLang="en-US" sz="2100" b="1">
                <a:solidFill>
                  <a:srgbClr val="0000FF"/>
                </a:solidFill>
                <a:latin typeface="Arial" panose="020B0604020202020204" pitchFamily="34" charset="0"/>
                <a:cs typeface="Arial" panose="020B0604020202020204" pitchFamily="34" charset="0"/>
              </a:rPr>
              <a:t>int</a:t>
            </a:r>
            <a:r>
              <a:rPr lang="en-US" altLang="en-US" sz="2100" b="1">
                <a:latin typeface="Arial" panose="020B0604020202020204" pitchFamily="34" charset="0"/>
                <a:cs typeface="Arial" panose="020B0604020202020204" pitchFamily="34" charset="0"/>
              </a:rPr>
              <a:t> n[</a:t>
            </a:r>
            <a:r>
              <a:rPr lang="en-US" altLang="zh-CN" sz="2100" b="1">
                <a:latin typeface="Arial" panose="020B0604020202020204" pitchFamily="34" charset="0"/>
                <a:ea typeface="宋体" panose="02010600030101010101" pitchFamily="2" charset="-122"/>
              </a:rPr>
              <a:t> 5 </a:t>
            </a:r>
            <a:r>
              <a:rPr lang="en-US" altLang="en-US" sz="2100" b="1">
                <a:latin typeface="Arial" panose="020B0604020202020204" pitchFamily="34" charset="0"/>
                <a:cs typeface="Arial" panose="020B0604020202020204" pitchFamily="34" charset="0"/>
              </a:rPr>
              <a:t>] = { </a:t>
            </a:r>
            <a:r>
              <a:rPr lang="en-US" altLang="en-US" sz="2100" b="1">
                <a:solidFill>
                  <a:srgbClr val="0099FF"/>
                </a:solidFill>
                <a:latin typeface="Arial" panose="020B0604020202020204" pitchFamily="34" charset="0"/>
                <a:cs typeface="Arial" panose="020B0604020202020204" pitchFamily="34" charset="0"/>
              </a:rPr>
              <a:t>10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20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30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40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50</a:t>
            </a:r>
            <a:r>
              <a:rPr lang="en-US" altLang="en-US" sz="2100" b="1">
                <a:solidFill>
                  <a:schemeClr val="accent1"/>
                </a:solidFill>
                <a:latin typeface="Arial" panose="020B0604020202020204" pitchFamily="34" charset="0"/>
                <a:cs typeface="Arial" panose="020B0604020202020204" pitchFamily="34" charset="0"/>
              </a:rPr>
              <a:t> </a:t>
            </a:r>
            <a:r>
              <a:rPr lang="en-US" altLang="en-US" sz="2100" b="1">
                <a:latin typeface="Arial" panose="020B0604020202020204" pitchFamily="34" charset="0"/>
                <a:cs typeface="Arial" panose="020B0604020202020204" pitchFamily="34" charset="0"/>
              </a:rPr>
              <a:t>};</a:t>
            </a:r>
            <a:endParaRPr lang="en-US" altLang="zh-CN" sz="2100" b="1">
              <a:latin typeface="Arial" panose="020B0604020202020204" pitchFamily="34" charset="0"/>
              <a:ea typeface="宋体" panose="02010600030101010101" pitchFamily="2" charset="-122"/>
            </a:endParaRPr>
          </a:p>
          <a:p>
            <a:pPr lvl="1" eaLnBrk="1" hangingPunct="1">
              <a:lnSpc>
                <a:spcPct val="90000"/>
              </a:lnSpc>
            </a:pPr>
            <a:r>
              <a:rPr lang="en-US" altLang="en-US" sz="2100" b="1">
                <a:solidFill>
                  <a:srgbClr val="0000FF"/>
                </a:solidFill>
                <a:latin typeface="Arial" panose="020B0604020202020204" pitchFamily="34" charset="0"/>
                <a:cs typeface="Arial" panose="020B0604020202020204" pitchFamily="34" charset="0"/>
              </a:rPr>
              <a:t>int</a:t>
            </a:r>
            <a:r>
              <a:rPr lang="en-US" altLang="en-US" sz="2100" b="1">
                <a:latin typeface="Arial" panose="020B0604020202020204" pitchFamily="34" charset="0"/>
                <a:cs typeface="Arial" panose="020B0604020202020204" pitchFamily="34" charset="0"/>
              </a:rPr>
              <a:t> m[</a:t>
            </a:r>
            <a:r>
              <a:rPr lang="en-US" altLang="zh-CN" sz="2100" b="1">
                <a:latin typeface="Arial" panose="020B0604020202020204" pitchFamily="34" charset="0"/>
                <a:ea typeface="宋体" panose="02010600030101010101" pitchFamily="2" charset="-122"/>
              </a:rPr>
              <a:t> 5 </a:t>
            </a:r>
            <a:r>
              <a:rPr lang="en-US" altLang="en-US" sz="2100" b="1">
                <a:latin typeface="Arial" panose="020B0604020202020204" pitchFamily="34" charset="0"/>
                <a:cs typeface="Arial" panose="020B0604020202020204" pitchFamily="34" charset="0"/>
              </a:rPr>
              <a:t>] = { </a:t>
            </a:r>
            <a:r>
              <a:rPr lang="en-US" altLang="en-US" sz="2100" b="1">
                <a:solidFill>
                  <a:srgbClr val="0099FF"/>
                </a:solidFill>
                <a:latin typeface="Arial" panose="020B0604020202020204" pitchFamily="34" charset="0"/>
                <a:cs typeface="Arial" panose="020B0604020202020204" pitchFamily="34" charset="0"/>
              </a:rPr>
              <a:t>10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20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30</a:t>
            </a:r>
            <a:r>
              <a:rPr lang="en-US" altLang="en-US" sz="2100" b="1">
                <a:solidFill>
                  <a:schemeClr val="accent1"/>
                </a:solidFill>
                <a:latin typeface="Arial" panose="020B0604020202020204" pitchFamily="34" charset="0"/>
                <a:cs typeface="Arial" panose="020B0604020202020204" pitchFamily="34" charset="0"/>
              </a:rPr>
              <a:t> </a:t>
            </a:r>
            <a:r>
              <a:rPr lang="en-US" altLang="en-US" sz="2100" b="1">
                <a:latin typeface="Arial" panose="020B0604020202020204" pitchFamily="34" charset="0"/>
                <a:cs typeface="Arial" panose="020B0604020202020204" pitchFamily="34" charset="0"/>
              </a:rPr>
              <a:t>};</a:t>
            </a:r>
            <a:endParaRPr lang="en-US" altLang="zh-CN" sz="2100" b="1">
              <a:latin typeface="Arial" panose="020B0604020202020204" pitchFamily="34" charset="0"/>
              <a:ea typeface="宋体" panose="02010600030101010101" pitchFamily="2" charset="-122"/>
            </a:endParaRPr>
          </a:p>
          <a:p>
            <a:pPr lvl="2" eaLnBrk="1" hangingPunct="1">
              <a:lnSpc>
                <a:spcPct val="90000"/>
              </a:lnSpc>
            </a:pPr>
            <a:r>
              <a:rPr lang="en-US" altLang="zh-CN">
                <a:latin typeface="Arial" panose="020B0604020202020204" pitchFamily="34" charset="0"/>
                <a:ea typeface="宋体" panose="02010600030101010101" pitchFamily="2" charset="-122"/>
              </a:rPr>
              <a:t>The remaining elements are initialized to </a:t>
            </a:r>
            <a:r>
              <a:rPr lang="en-US" altLang="zh-CN" b="1">
                <a:latin typeface="Arial" panose="020B0604020202020204" pitchFamily="34" charset="0"/>
                <a:ea typeface="宋体" panose="02010600030101010101" pitchFamily="2" charset="-122"/>
              </a:rPr>
              <a:t>zero</a:t>
            </a:r>
            <a:r>
              <a:rPr lang="en-US" altLang="zh-CN">
                <a:latin typeface="Arial" panose="020B0604020202020204" pitchFamily="34" charset="0"/>
                <a:ea typeface="宋体" panose="02010600030101010101" pitchFamily="2" charset="-122"/>
              </a:rPr>
              <a:t>.</a:t>
            </a:r>
          </a:p>
          <a:p>
            <a:pPr lvl="1" eaLnBrk="1" hangingPunct="1">
              <a:lnSpc>
                <a:spcPct val="90000"/>
              </a:lnSpc>
            </a:pPr>
            <a:r>
              <a:rPr lang="en-US" altLang="en-US" sz="2100" b="1">
                <a:solidFill>
                  <a:srgbClr val="0000FF"/>
                </a:solidFill>
                <a:latin typeface="Arial" panose="020B0604020202020204" pitchFamily="34" charset="0"/>
                <a:cs typeface="Arial" panose="020B0604020202020204" pitchFamily="34" charset="0"/>
              </a:rPr>
              <a:t>int</a:t>
            </a:r>
            <a:r>
              <a:rPr lang="en-US" altLang="en-US" sz="2100" b="1">
                <a:latin typeface="Arial" panose="020B0604020202020204" pitchFamily="34" charset="0"/>
                <a:cs typeface="Arial" panose="020B0604020202020204" pitchFamily="34" charset="0"/>
              </a:rPr>
              <a:t> p[ ] = { </a:t>
            </a:r>
            <a:r>
              <a:rPr lang="en-US" altLang="en-US" sz="2100" b="1">
                <a:solidFill>
                  <a:srgbClr val="0099FF"/>
                </a:solidFill>
                <a:latin typeface="Arial" panose="020B0604020202020204" pitchFamily="34" charset="0"/>
                <a:cs typeface="Arial" panose="020B0604020202020204" pitchFamily="34" charset="0"/>
              </a:rPr>
              <a:t>10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20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30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40</a:t>
            </a:r>
            <a:r>
              <a:rPr lang="en-US" altLang="en-US" sz="2100" b="1">
                <a:latin typeface="Arial" panose="020B0604020202020204" pitchFamily="34" charset="0"/>
                <a:cs typeface="Arial" panose="020B0604020202020204" pitchFamily="34" charset="0"/>
              </a:rPr>
              <a:t>, </a:t>
            </a:r>
            <a:r>
              <a:rPr lang="en-US" altLang="en-US" sz="2100" b="1">
                <a:solidFill>
                  <a:srgbClr val="0099FF"/>
                </a:solidFill>
                <a:latin typeface="Arial" panose="020B0604020202020204" pitchFamily="34" charset="0"/>
                <a:cs typeface="Arial" panose="020B0604020202020204" pitchFamily="34" charset="0"/>
              </a:rPr>
              <a:t>50</a:t>
            </a:r>
            <a:r>
              <a:rPr lang="en-US" altLang="en-US" sz="2100" b="1">
                <a:solidFill>
                  <a:schemeClr val="accent1"/>
                </a:solidFill>
                <a:latin typeface="Arial" panose="020B0604020202020204" pitchFamily="34" charset="0"/>
                <a:cs typeface="Arial" panose="020B0604020202020204" pitchFamily="34" charset="0"/>
              </a:rPr>
              <a:t> </a:t>
            </a:r>
            <a:r>
              <a:rPr lang="en-US" altLang="en-US" sz="2100" b="1">
                <a:latin typeface="Arial" panose="020B0604020202020204" pitchFamily="34" charset="0"/>
                <a:cs typeface="Arial" panose="020B0604020202020204" pitchFamily="34" charset="0"/>
              </a:rPr>
              <a:t>};</a:t>
            </a:r>
            <a:r>
              <a:rPr lang="en-US" altLang="zh-CN">
                <a:solidFill>
                  <a:srgbClr val="0000FF"/>
                </a:solidFill>
                <a:latin typeface="Arial" panose="020B0604020202020204" pitchFamily="34" charset="0"/>
                <a:ea typeface="宋体" panose="02010600030101010101" pitchFamily="2" charset="-122"/>
              </a:rPr>
              <a:t>	</a:t>
            </a:r>
            <a:endParaRPr lang="en-US" altLang="en-US" sz="2100">
              <a:latin typeface="Arial" panose="020B0604020202020204" pitchFamily="34" charset="0"/>
              <a:cs typeface="Arial" panose="020B0604020202020204" pitchFamily="34" charset="0"/>
            </a:endParaRPr>
          </a:p>
          <a:p>
            <a:pPr lvl="2" eaLnBrk="1" hangingPunct="1">
              <a:lnSpc>
                <a:spcPct val="90000"/>
              </a:lnSpc>
            </a:pPr>
            <a:r>
              <a:rPr lang="en-US" altLang="en-US">
                <a:latin typeface="Arial" panose="020B0604020202020204" pitchFamily="34" charset="0"/>
                <a:cs typeface="Arial" panose="020B0604020202020204" pitchFamily="34" charset="0"/>
              </a:rPr>
              <a:t>Because array size is omitted in the declaration, the compiler determines the size of the array based on the size of the initializer list</a:t>
            </a:r>
            <a:r>
              <a:rPr lang="en-US" altLang="zh-CN">
                <a:latin typeface="Arial" panose="020B0604020202020204" pitchFamily="34" charset="0"/>
                <a:ea typeface="宋体" panose="02010600030101010101" pitchFamily="2" charset="-122"/>
              </a:rPr>
              <a:t>.</a:t>
            </a:r>
            <a:endParaRPr lang="en-US" alt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2">
            <a:extLst>
              <a:ext uri="{FF2B5EF4-FFF2-40B4-BE49-F238E27FC236}">
                <a16:creationId xmlns:a16="http://schemas.microsoft.com/office/drawing/2014/main" id="{42586A6C-926F-4EC4-8801-873AD20D56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379971-B647-4CC1-8B9E-DB813A15F83E}" type="slidenum">
              <a:rPr lang="en-US" altLang="en-US">
                <a:solidFill>
                  <a:schemeClr val="tx2"/>
                </a:solidFill>
              </a:rPr>
              <a:pPr/>
              <a:t>12</a:t>
            </a:fld>
            <a:endParaRPr lang="en-US" altLang="en-US">
              <a:solidFill>
                <a:schemeClr val="tx2"/>
              </a:solidFill>
            </a:endParaRPr>
          </a:p>
        </p:txBody>
      </p:sp>
      <p:sp>
        <p:nvSpPr>
          <p:cNvPr id="30723" name="Rectangle 2">
            <a:extLst>
              <a:ext uri="{FF2B5EF4-FFF2-40B4-BE49-F238E27FC236}">
                <a16:creationId xmlns:a16="http://schemas.microsoft.com/office/drawing/2014/main" id="{21A3EEDF-2F91-4A4D-82D3-5948C1C364CB}"/>
              </a:ext>
            </a:extLst>
          </p:cNvPr>
          <p:cNvSpPr>
            <a:spLocks noGrp="1" noChangeArrowheads="1"/>
          </p:cNvSpPr>
          <p:nvPr>
            <p:ph type="title"/>
          </p:nvPr>
        </p:nvSpPr>
        <p:spPr/>
        <p:txBody>
          <a:bodyPr/>
          <a:lstStyle/>
          <a:p>
            <a:pPr eaLnBrk="1" hangingPunct="1"/>
            <a:r>
              <a:rPr lang="en-US" altLang="zh-CN"/>
              <a:t>Initialize an Array Using a Loop</a:t>
            </a:r>
            <a:endParaRPr lang="en-US" altLang="en-US"/>
          </a:p>
        </p:txBody>
      </p:sp>
      <p:sp>
        <p:nvSpPr>
          <p:cNvPr id="30724" name="Rectangle 3">
            <a:extLst>
              <a:ext uri="{FF2B5EF4-FFF2-40B4-BE49-F238E27FC236}">
                <a16:creationId xmlns:a16="http://schemas.microsoft.com/office/drawing/2014/main" id="{8D6D7A1A-98B3-46C3-ACC9-C70F0CBDCC6A}"/>
              </a:ext>
            </a:extLst>
          </p:cNvPr>
          <p:cNvSpPr>
            <a:spLocks noGrp="1" noChangeArrowheads="1"/>
          </p:cNvSpPr>
          <p:nvPr>
            <p:ph sz="quarter" idx="1"/>
          </p:nvPr>
        </p:nvSpPr>
        <p:spPr>
          <a:xfrm>
            <a:off x="457200" y="1219200"/>
            <a:ext cx="8229600" cy="4937125"/>
          </a:xfrm>
        </p:spPr>
        <p:txBody>
          <a:bodyPr/>
          <a:lstStyle/>
          <a:p>
            <a:pPr eaLnBrk="1" hangingPunct="1"/>
            <a:r>
              <a:rPr lang="en-US" altLang="en-US" sz="2800"/>
              <a:t>Using a loop to initialize the array’s elements</a:t>
            </a:r>
          </a:p>
          <a:p>
            <a:pPr lvl="1" eaLnBrk="1" hangingPunct="1"/>
            <a:r>
              <a:rPr lang="en-US" altLang="en-US" sz="2400"/>
              <a:t>Declare array, specify number of elements</a:t>
            </a:r>
          </a:p>
          <a:p>
            <a:pPr lvl="1" eaLnBrk="1" hangingPunct="1"/>
            <a:r>
              <a:rPr lang="en-US" altLang="en-US" sz="2400"/>
              <a:t>Use repetition statement to loop for each element</a:t>
            </a:r>
          </a:p>
          <a:p>
            <a:pPr eaLnBrk="1" hangingPunct="1"/>
            <a:r>
              <a:rPr lang="en-US" altLang="zh-CN">
                <a:ea typeface="宋体" panose="02010600030101010101" pitchFamily="2" charset="-122"/>
              </a:rPr>
              <a:t>Example:</a:t>
            </a:r>
          </a:p>
          <a:p>
            <a:pPr eaLnBrk="1" hangingPunct="1">
              <a:buFontTx/>
              <a:buNone/>
            </a:pPr>
            <a:r>
              <a:rPr lang="en-US" altLang="zh-CN">
                <a:ea typeface="宋体" panose="02010600030101010101" pitchFamily="2" charset="-122"/>
              </a:rPr>
              <a:t>   </a:t>
            </a:r>
            <a:r>
              <a:rPr lang="en-US" altLang="zh-CN" sz="1800" b="1">
                <a:latin typeface="Lucida Console" panose="020B0609040504020204" pitchFamily="49" charset="0"/>
                <a:ea typeface="宋体" panose="02010600030101010101" pitchFamily="2" charset="-122"/>
              </a:rPr>
              <a:t>int  n[10];</a:t>
            </a:r>
          </a:p>
          <a:p>
            <a:pPr eaLnBrk="1" hangingPunct="1">
              <a:buFontTx/>
              <a:buNone/>
            </a:pPr>
            <a:r>
              <a:rPr lang="en-US" altLang="zh-CN" sz="1800" b="1">
                <a:latin typeface="Lucida Console" panose="020B0609040504020204" pitchFamily="49" charset="0"/>
                <a:ea typeface="宋体" panose="02010600030101010101" pitchFamily="2" charset="-122"/>
              </a:rPr>
              <a:t>   for ( int </a:t>
            </a:r>
            <a:r>
              <a:rPr lang="en-US" altLang="zh-CN" sz="1800" b="1">
                <a:solidFill>
                  <a:srgbClr val="FF0000"/>
                </a:solidFill>
                <a:latin typeface="Lucida Console" panose="020B0609040504020204" pitchFamily="49" charset="0"/>
                <a:ea typeface="宋体" panose="02010600030101010101" pitchFamily="2" charset="-122"/>
              </a:rPr>
              <a:t>i = 0</a:t>
            </a:r>
            <a:r>
              <a:rPr lang="en-US" altLang="zh-CN" sz="1800" b="1">
                <a:latin typeface="Lucida Console" panose="020B0609040504020204" pitchFamily="49" charset="0"/>
                <a:ea typeface="宋体" panose="02010600030101010101" pitchFamily="2" charset="-122"/>
              </a:rPr>
              <a:t>; </a:t>
            </a:r>
            <a:r>
              <a:rPr lang="en-US" altLang="zh-CN" sz="1800" b="1">
                <a:solidFill>
                  <a:srgbClr val="FF0000"/>
                </a:solidFill>
                <a:latin typeface="Lucida Console" panose="020B0609040504020204" pitchFamily="49" charset="0"/>
                <a:ea typeface="宋体" panose="02010600030101010101" pitchFamily="2" charset="-122"/>
              </a:rPr>
              <a:t>i &lt; 10</a:t>
            </a:r>
            <a:r>
              <a:rPr lang="en-US" altLang="zh-CN" sz="1800" b="1">
                <a:latin typeface="Lucida Console" panose="020B0609040504020204" pitchFamily="49" charset="0"/>
                <a:ea typeface="宋体" panose="02010600030101010101" pitchFamily="2" charset="-122"/>
              </a:rPr>
              <a:t>; i++)</a:t>
            </a:r>
          </a:p>
          <a:p>
            <a:pPr eaLnBrk="1" hangingPunct="1">
              <a:buFontTx/>
              <a:buNone/>
            </a:pPr>
            <a:r>
              <a:rPr lang="en-US" altLang="zh-CN" sz="1800" b="1">
                <a:latin typeface="Lucida Console" panose="020B0609040504020204" pitchFamily="49" charset="0"/>
                <a:ea typeface="宋体" panose="02010600030101010101" pitchFamily="2" charset="-122"/>
              </a:rPr>
              <a:t>   {</a:t>
            </a:r>
          </a:p>
          <a:p>
            <a:pPr eaLnBrk="1" hangingPunct="1">
              <a:buFontTx/>
              <a:buNone/>
            </a:pPr>
            <a:r>
              <a:rPr lang="en-US" altLang="zh-CN" sz="1800" b="1">
                <a:latin typeface="Lucida Console" panose="020B0609040504020204" pitchFamily="49" charset="0"/>
                <a:ea typeface="宋体" panose="02010600030101010101" pitchFamily="2" charset="-122"/>
              </a:rPr>
              <a:t>        n[ i ] = 0;</a:t>
            </a:r>
          </a:p>
          <a:p>
            <a:pPr eaLnBrk="1" hangingPunct="1">
              <a:buFontTx/>
              <a:buNone/>
            </a:pPr>
            <a:r>
              <a:rPr lang="en-US" altLang="zh-CN" sz="1800" b="1">
                <a:latin typeface="Lucida Console" panose="020B0609040504020204" pitchFamily="49" charset="0"/>
                <a:ea typeface="宋体" panose="02010600030101010101" pitchFamily="2" charset="-122"/>
              </a:rPr>
              <a:t>   }</a:t>
            </a:r>
            <a:endParaRPr lang="en-US" altLang="en-US" sz="1800" b="1">
              <a:latin typeface="Lucida Console" panose="020B0609040504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2">
            <a:extLst>
              <a:ext uri="{FF2B5EF4-FFF2-40B4-BE49-F238E27FC236}">
                <a16:creationId xmlns:a16="http://schemas.microsoft.com/office/drawing/2014/main" id="{50046AF9-59CE-48BC-AF40-0CCD3789AC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CCB2E8F-B7BB-4508-BACB-33D2A2BBAE31}" type="slidenum">
              <a:rPr lang="en-US" altLang="en-US">
                <a:solidFill>
                  <a:schemeClr val="tx2"/>
                </a:solidFill>
              </a:rPr>
              <a:pPr/>
              <a:t>13</a:t>
            </a:fld>
            <a:endParaRPr lang="en-US" altLang="en-US">
              <a:solidFill>
                <a:schemeClr val="tx2"/>
              </a:solidFill>
            </a:endParaRPr>
          </a:p>
        </p:txBody>
      </p:sp>
      <p:sp>
        <p:nvSpPr>
          <p:cNvPr id="32771" name="Rectangle 2">
            <a:extLst>
              <a:ext uri="{FF2B5EF4-FFF2-40B4-BE49-F238E27FC236}">
                <a16:creationId xmlns:a16="http://schemas.microsoft.com/office/drawing/2014/main" id="{28288D31-E1B1-420C-A620-90F4283766D1}"/>
              </a:ext>
            </a:extLst>
          </p:cNvPr>
          <p:cNvSpPr>
            <a:spLocks noGrp="1" noChangeArrowheads="1"/>
          </p:cNvSpPr>
          <p:nvPr>
            <p:ph type="title"/>
          </p:nvPr>
        </p:nvSpPr>
        <p:spPr/>
        <p:txBody>
          <a:bodyPr/>
          <a:lstStyle/>
          <a:p>
            <a:pPr eaLnBrk="1" hangingPunct="1"/>
            <a:r>
              <a:rPr lang="en-US" altLang="zh-CN"/>
              <a:t>Using An Array</a:t>
            </a:r>
            <a:endParaRPr lang="en-US" altLang="en-US"/>
          </a:p>
        </p:txBody>
      </p:sp>
      <p:sp>
        <p:nvSpPr>
          <p:cNvPr id="32772" name="Rectangle 3">
            <a:extLst>
              <a:ext uri="{FF2B5EF4-FFF2-40B4-BE49-F238E27FC236}">
                <a16:creationId xmlns:a16="http://schemas.microsoft.com/office/drawing/2014/main" id="{376222FD-F905-4BA9-9035-04690B83FDB6}"/>
              </a:ext>
            </a:extLst>
          </p:cNvPr>
          <p:cNvSpPr>
            <a:spLocks noGrp="1" noChangeArrowheads="1"/>
          </p:cNvSpPr>
          <p:nvPr>
            <p:ph sz="quarter" idx="1"/>
          </p:nvPr>
        </p:nvSpPr>
        <p:spPr>
          <a:xfrm>
            <a:off x="457200" y="1219200"/>
            <a:ext cx="8229600" cy="4937125"/>
          </a:xfrm>
        </p:spPr>
        <p:txBody>
          <a:bodyPr/>
          <a:lstStyle/>
          <a:p>
            <a:pPr eaLnBrk="1" hangingPunct="1"/>
            <a:r>
              <a:rPr lang="en-US" altLang="zh-CN">
                <a:ea typeface="宋体" panose="02010600030101010101" pitchFamily="2" charset="-122"/>
              </a:rPr>
              <a:t>Usually use </a:t>
            </a:r>
            <a:r>
              <a:rPr lang="en-US" altLang="zh-CN" b="1">
                <a:solidFill>
                  <a:schemeClr val="tx2"/>
                </a:solidFill>
                <a:latin typeface="Lucida Console" panose="020B0609040504020204" pitchFamily="49" charset="0"/>
                <a:ea typeface="宋体" panose="02010600030101010101" pitchFamily="2" charset="-122"/>
              </a:rPr>
              <a:t>for</a:t>
            </a:r>
            <a:r>
              <a:rPr lang="en-US" altLang="zh-CN">
                <a:ea typeface="宋体" panose="02010600030101010101" pitchFamily="2" charset="-122"/>
              </a:rPr>
              <a:t> loop to access each element of an array.</a:t>
            </a:r>
          </a:p>
          <a:p>
            <a:pPr eaLnBrk="1" hangingPunct="1"/>
            <a:r>
              <a:rPr lang="en-US" altLang="en-US"/>
              <a:t>C++ has </a:t>
            </a:r>
            <a:r>
              <a:rPr lang="en-US" altLang="en-US" b="1" i="1">
                <a:solidFill>
                  <a:srgbClr val="CC3300"/>
                </a:solidFill>
              </a:rPr>
              <a:t>no array boundary checking</a:t>
            </a:r>
            <a:endParaRPr lang="en-US" altLang="zh-CN" b="1" i="1">
              <a:solidFill>
                <a:srgbClr val="CC3300"/>
              </a:solidFill>
              <a:ea typeface="宋体" panose="02010600030101010101" pitchFamily="2" charset="-122"/>
            </a:endParaRPr>
          </a:p>
          <a:p>
            <a:pPr lvl="1" eaLnBrk="1" hangingPunct="1"/>
            <a:r>
              <a:rPr lang="en-US" altLang="en-US"/>
              <a:t>Referring to an element outside the array bounds is an execution-time logic error. It is not a syntax error.</a:t>
            </a:r>
            <a:endParaRPr lang="en-US" altLang="zh-CN">
              <a:ea typeface="宋体" panose="02010600030101010101" pitchFamily="2" charset="-122"/>
            </a:endParaRPr>
          </a:p>
          <a:p>
            <a:pPr lvl="1" eaLnBrk="1" hangingPunct="1"/>
            <a:r>
              <a:rPr lang="en-US" altLang="zh-CN">
                <a:ea typeface="宋体" panose="02010600030101010101" pitchFamily="2" charset="-122"/>
              </a:rPr>
              <a:t>You need to provide correct index.</a:t>
            </a:r>
          </a:p>
          <a:p>
            <a:pPr lvl="1" eaLnBrk="1" hangingPunct="1"/>
            <a:endParaRPr lang="en-US" altLang="zh-CN">
              <a:ea typeface="宋体" panose="02010600030101010101" pitchFamily="2" charset="-122"/>
            </a:endParaRPr>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2">
            <a:extLst>
              <a:ext uri="{FF2B5EF4-FFF2-40B4-BE49-F238E27FC236}">
                <a16:creationId xmlns:a16="http://schemas.microsoft.com/office/drawing/2014/main" id="{34FFD66E-EFF5-4C97-BBB8-9BD7129728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3F0D8C-72AE-4941-BC54-8026B2CCB143}" type="slidenum">
              <a:rPr lang="en-US" altLang="en-US">
                <a:solidFill>
                  <a:schemeClr val="tx2"/>
                </a:solidFill>
              </a:rPr>
              <a:pPr/>
              <a:t>14</a:t>
            </a:fld>
            <a:endParaRPr lang="en-US" altLang="en-US">
              <a:solidFill>
                <a:schemeClr val="tx2"/>
              </a:solidFill>
            </a:endParaRPr>
          </a:p>
        </p:txBody>
      </p:sp>
      <p:sp>
        <p:nvSpPr>
          <p:cNvPr id="34819" name="Rectangle 2">
            <a:extLst>
              <a:ext uri="{FF2B5EF4-FFF2-40B4-BE49-F238E27FC236}">
                <a16:creationId xmlns:a16="http://schemas.microsoft.com/office/drawing/2014/main" id="{559C5908-8917-4F69-8339-773EAA596F41}"/>
              </a:ext>
            </a:extLst>
          </p:cNvPr>
          <p:cNvSpPr>
            <a:spLocks noGrp="1" noChangeArrowheads="1"/>
          </p:cNvSpPr>
          <p:nvPr>
            <p:ph type="title"/>
          </p:nvPr>
        </p:nvSpPr>
        <p:spPr/>
        <p:txBody>
          <a:bodyPr/>
          <a:lstStyle/>
          <a:p>
            <a:pPr eaLnBrk="1" hangingPunct="1"/>
            <a:r>
              <a:rPr lang="en-US" altLang="zh-CN"/>
              <a:t>Using An Array </a:t>
            </a:r>
            <a:r>
              <a:rPr lang="en-US" altLang="zh-CN">
                <a:latin typeface="Garamond" panose="02020404030301010803" pitchFamily="18" charset="0"/>
              </a:rPr>
              <a:t>–</a:t>
            </a:r>
            <a:r>
              <a:rPr lang="en-US" altLang="zh-CN"/>
              <a:t> Example 1</a:t>
            </a:r>
            <a:endParaRPr lang="en-US" altLang="en-US"/>
          </a:p>
        </p:txBody>
      </p:sp>
      <p:sp>
        <p:nvSpPr>
          <p:cNvPr id="34820" name="Rectangle 3">
            <a:extLst>
              <a:ext uri="{FF2B5EF4-FFF2-40B4-BE49-F238E27FC236}">
                <a16:creationId xmlns:a16="http://schemas.microsoft.com/office/drawing/2014/main" id="{B2E468C8-46E5-4BB9-9EA1-784CFC124F5A}"/>
              </a:ext>
            </a:extLst>
          </p:cNvPr>
          <p:cNvSpPr>
            <a:spLocks noGrp="1" noChangeArrowheads="1"/>
          </p:cNvSpPr>
          <p:nvPr>
            <p:ph sz="quarter" idx="1"/>
          </p:nvPr>
        </p:nvSpPr>
        <p:spPr>
          <a:xfrm>
            <a:off x="76200" y="1219200"/>
            <a:ext cx="8839200" cy="4937125"/>
          </a:xfrm>
        </p:spPr>
        <p:txBody>
          <a:bodyPr/>
          <a:lstStyle/>
          <a:p>
            <a:pPr eaLnBrk="1" hangingPunct="1"/>
            <a:r>
              <a:rPr lang="en-US" altLang="en-US" sz="3000"/>
              <a:t>Example:  summing the elements of an array</a:t>
            </a:r>
            <a:br>
              <a:rPr lang="en-US" altLang="en-US" sz="3000"/>
            </a:br>
            <a:endParaRPr lang="en-US" altLang="en-US" sz="3000"/>
          </a:p>
          <a:p>
            <a:pPr eaLnBrk="1" hangingPunct="1">
              <a:buFontTx/>
              <a:buNone/>
            </a:pPr>
            <a:r>
              <a:rPr lang="en-US" altLang="zh-CN" sz="2000" b="1">
                <a:latin typeface="Lucida Console" panose="020B0609040504020204" pitchFamily="49" charset="0"/>
                <a:ea typeface="宋体" panose="02010600030101010101" pitchFamily="2" charset="-122"/>
              </a:rPr>
              <a:t>  const int arraySize = 6;</a:t>
            </a:r>
          </a:p>
          <a:p>
            <a:pPr eaLnBrk="1" hangingPunct="1">
              <a:buFontTx/>
              <a:buNone/>
            </a:pPr>
            <a:r>
              <a:rPr lang="en-US" altLang="zh-CN" sz="2000" b="1">
                <a:latin typeface="Lucida Console" panose="020B0609040504020204" pitchFamily="49" charset="0"/>
                <a:ea typeface="宋体" panose="02010600030101010101" pitchFamily="2" charset="-122"/>
              </a:rPr>
              <a:t>  int a [ arraySize ] = { 87, 69, 45, 45, 43, 21 };</a:t>
            </a:r>
          </a:p>
          <a:p>
            <a:pPr eaLnBrk="1" hangingPunct="1">
              <a:buFontTx/>
              <a:buNone/>
            </a:pPr>
            <a:r>
              <a:rPr lang="en-US" altLang="zh-CN" sz="2000" b="1">
                <a:latin typeface="Lucida Console" panose="020B0609040504020204" pitchFamily="49" charset="0"/>
                <a:ea typeface="宋体" panose="02010600030101010101" pitchFamily="2" charset="-122"/>
              </a:rPr>
              <a:t>  int total = 0;	// need to initialize it!!!</a:t>
            </a:r>
          </a:p>
          <a:p>
            <a:pPr eaLnBrk="1" hangingPunct="1">
              <a:buFontTx/>
              <a:buNone/>
            </a:pPr>
            <a:r>
              <a:rPr lang="en-US" altLang="zh-CN" sz="2000" b="1">
                <a:latin typeface="Lucida Console" panose="020B0609040504020204" pitchFamily="49" charset="0"/>
                <a:ea typeface="宋体" panose="02010600030101010101" pitchFamily="2" charset="-122"/>
              </a:rPr>
              <a:t>  for ( int i = 0; i &lt; arraySize; i++)</a:t>
            </a:r>
          </a:p>
          <a:p>
            <a:pPr eaLnBrk="1" hangingPunct="1">
              <a:buFontTx/>
              <a:buNone/>
            </a:pPr>
            <a:r>
              <a:rPr lang="en-US" altLang="zh-CN" sz="2000" b="1">
                <a:latin typeface="Lucida Console" panose="020B0609040504020204" pitchFamily="49" charset="0"/>
                <a:ea typeface="宋体" panose="02010600030101010101" pitchFamily="2" charset="-122"/>
              </a:rPr>
              <a:t>  {</a:t>
            </a:r>
          </a:p>
          <a:p>
            <a:pPr eaLnBrk="1" hangingPunct="1">
              <a:buFontTx/>
              <a:buNone/>
            </a:pPr>
            <a:r>
              <a:rPr lang="en-US" altLang="zh-CN" sz="2000" b="1">
                <a:latin typeface="Lucida Console" panose="020B0609040504020204" pitchFamily="49" charset="0"/>
                <a:ea typeface="宋体" panose="02010600030101010101" pitchFamily="2" charset="-122"/>
              </a:rPr>
              <a:t>     total += a[i];</a:t>
            </a:r>
          </a:p>
          <a:p>
            <a:pPr eaLnBrk="1" hangingPunct="1">
              <a:buFontTx/>
              <a:buNone/>
            </a:pPr>
            <a:r>
              <a:rPr lang="en-US" altLang="zh-CN" sz="2000" b="1">
                <a:latin typeface="Lucida Console" panose="020B0609040504020204" pitchFamily="49" charset="0"/>
                <a:ea typeface="宋体" panose="02010600030101010101" pitchFamily="2" charset="-122"/>
              </a:rPr>
              <a:t>  }</a:t>
            </a:r>
          </a:p>
          <a:p>
            <a:pPr eaLnBrk="1" hangingPunct="1">
              <a:buFontTx/>
              <a:buNone/>
            </a:pPr>
            <a:r>
              <a:rPr lang="en-US" altLang="zh-CN" sz="2000" b="1">
                <a:latin typeface="Lucida Console" panose="020B0609040504020204" pitchFamily="49" charset="0"/>
                <a:ea typeface="宋体" panose="02010600030101010101" pitchFamily="2" charset="-122"/>
              </a:rPr>
              <a:t>  cout &lt;&lt; “Total of array elements is ” &lt;&lt; total &lt;&lt; endl;</a:t>
            </a:r>
            <a:endParaRPr lang="en-US" altLang="en-US" sz="2000" b="1">
              <a:latin typeface="Lucida Console" panose="020B0609040504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2">
            <a:extLst>
              <a:ext uri="{FF2B5EF4-FFF2-40B4-BE49-F238E27FC236}">
                <a16:creationId xmlns:a16="http://schemas.microsoft.com/office/drawing/2014/main" id="{6551ECA7-C7DD-4288-8ACA-8755F02925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65F109-B22B-4598-9B3B-2BE9E0BD1361}" type="slidenum">
              <a:rPr lang="en-US" altLang="en-US">
                <a:solidFill>
                  <a:schemeClr val="tx2"/>
                </a:solidFill>
              </a:rPr>
              <a:pPr/>
              <a:t>15</a:t>
            </a:fld>
            <a:endParaRPr lang="en-US" altLang="en-US">
              <a:solidFill>
                <a:schemeClr val="tx2"/>
              </a:solidFill>
            </a:endParaRPr>
          </a:p>
        </p:txBody>
      </p:sp>
      <p:sp>
        <p:nvSpPr>
          <p:cNvPr id="36867" name="Title 1">
            <a:extLst>
              <a:ext uri="{FF2B5EF4-FFF2-40B4-BE49-F238E27FC236}">
                <a16:creationId xmlns:a16="http://schemas.microsoft.com/office/drawing/2014/main" id="{79AEA80F-C478-4554-AD73-0971A5E7E946}"/>
              </a:ext>
            </a:extLst>
          </p:cNvPr>
          <p:cNvSpPr>
            <a:spLocks noGrp="1"/>
          </p:cNvSpPr>
          <p:nvPr>
            <p:ph type="title"/>
          </p:nvPr>
        </p:nvSpPr>
        <p:spPr/>
        <p:txBody>
          <a:bodyPr/>
          <a:lstStyle/>
          <a:p>
            <a:pPr eaLnBrk="1" hangingPunct="1"/>
            <a:r>
              <a:rPr lang="en-US" altLang="en-US"/>
              <a:t>Parameter Passing Review</a:t>
            </a:r>
          </a:p>
        </p:txBody>
      </p:sp>
      <p:sp>
        <p:nvSpPr>
          <p:cNvPr id="36868" name="Content Placeholder 2">
            <a:extLst>
              <a:ext uri="{FF2B5EF4-FFF2-40B4-BE49-F238E27FC236}">
                <a16:creationId xmlns:a16="http://schemas.microsoft.com/office/drawing/2014/main" id="{62E44763-0EA7-426F-875B-1F32E2BC3E95}"/>
              </a:ext>
            </a:extLst>
          </p:cNvPr>
          <p:cNvSpPr>
            <a:spLocks noGrp="1"/>
          </p:cNvSpPr>
          <p:nvPr>
            <p:ph sz="quarter" idx="1"/>
          </p:nvPr>
        </p:nvSpPr>
        <p:spPr>
          <a:xfrm>
            <a:off x="457200" y="1219200"/>
            <a:ext cx="8229600" cy="4937125"/>
          </a:xfrm>
        </p:spPr>
        <p:txBody>
          <a:bodyPr/>
          <a:lstStyle/>
          <a:p>
            <a:pPr eaLnBrk="1" hangingPunct="1"/>
            <a:r>
              <a:rPr lang="en-US" altLang="en-US"/>
              <a:t>Task: write an ExchangeValues function that exchanges the values of two parameters, both integers.</a:t>
            </a:r>
          </a:p>
          <a:p>
            <a:pPr eaLnBrk="1" hangingPunct="1">
              <a:buFont typeface="Wingdings 3" panose="05040102010807070707" pitchFamily="18" charset="2"/>
              <a:buNone/>
            </a:pPr>
            <a:endParaRPr lang="en-US" altLang="en-US"/>
          </a:p>
          <a:p>
            <a:pPr eaLnBrk="1" hangingPunct="1">
              <a:buFont typeface="Wingdings 3" panose="05040102010807070707" pitchFamily="18" charset="2"/>
              <a:buNone/>
            </a:pPr>
            <a:r>
              <a:rPr lang="en-US" altLang="en-US"/>
              <a:t>   int x=10, y=20;</a:t>
            </a:r>
          </a:p>
          <a:p>
            <a:pPr eaLnBrk="1" hangingPunct="1">
              <a:buFont typeface="Wingdings 3" panose="05040102010807070707" pitchFamily="18" charset="2"/>
              <a:buNone/>
            </a:pPr>
            <a:r>
              <a:rPr lang="en-US" altLang="en-US"/>
              <a:t>   ExchangeValues(x,y); </a:t>
            </a:r>
          </a:p>
          <a:p>
            <a:pPr eaLnBrk="1" hangingPunct="1">
              <a:buFont typeface="Wingdings 3" panose="05040102010807070707" pitchFamily="18" charset="2"/>
              <a:buNone/>
            </a:pPr>
            <a:r>
              <a:rPr lang="en-US" altLang="en-US"/>
              <a:t>   cout &lt;&lt; “x=“ &lt;&lt; x &lt;&lt; endl;</a:t>
            </a:r>
          </a:p>
          <a:p>
            <a:pPr eaLnBrk="1" hangingPunct="1">
              <a:buFont typeface="Wingdings 3" panose="05040102010807070707" pitchFamily="18" charset="2"/>
              <a:buNone/>
            </a:pPr>
            <a:r>
              <a:rPr lang="en-US" altLang="en-US"/>
              <a:t>   cout &lt;&lt; “y=“ &lt;&lt; y &lt;&lt; endl; </a:t>
            </a:r>
          </a:p>
          <a:p>
            <a:pPr eaLnBrk="1" hangingPunct="1">
              <a:buFont typeface="Wingdings 3" panose="05040102010807070707" pitchFamily="18" charset="2"/>
              <a:buNone/>
            </a:pPr>
            <a:r>
              <a:rPr lang="en-US" altLang="en-US"/>
              <a:t>   </a:t>
            </a:r>
          </a:p>
          <a:p>
            <a:pPr eaLnBrk="1" hangingPunct="1">
              <a:buFont typeface="Wingdings 3" panose="05040102010807070707" pitchFamily="18" charset="2"/>
              <a:buNone/>
            </a:pPr>
            <a:endParaRPr lang="en-US" altLang="en-US"/>
          </a:p>
          <a:p>
            <a:pPr eaLnBrk="1" hangingPunct="1"/>
            <a:endParaRPr lang="en-US" altLang="en-US"/>
          </a:p>
          <a:p>
            <a:pPr eaLnBrk="1" hangingPunct="1"/>
            <a:endParaRPr lang="en-US" altLang="en-US"/>
          </a:p>
        </p:txBody>
      </p:sp>
      <p:sp>
        <p:nvSpPr>
          <p:cNvPr id="36869" name="TextBox 6">
            <a:extLst>
              <a:ext uri="{FF2B5EF4-FFF2-40B4-BE49-F238E27FC236}">
                <a16:creationId xmlns:a16="http://schemas.microsoft.com/office/drawing/2014/main" id="{E50989BE-A091-48AB-AB39-8A80CAD321BE}"/>
              </a:ext>
            </a:extLst>
          </p:cNvPr>
          <p:cNvSpPr txBox="1">
            <a:spLocks noChangeArrowheads="1"/>
          </p:cNvSpPr>
          <p:nvPr/>
        </p:nvSpPr>
        <p:spPr bwMode="auto">
          <a:xfrm>
            <a:off x="5562600" y="3276600"/>
            <a:ext cx="1909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Should print out:</a:t>
            </a:r>
          </a:p>
          <a:p>
            <a:pPr eaLnBrk="1" hangingPunct="1">
              <a:spcBef>
                <a:spcPct val="0"/>
              </a:spcBef>
              <a:buClrTx/>
              <a:buSzTx/>
              <a:buFontTx/>
              <a:buNone/>
            </a:pPr>
            <a:r>
              <a:rPr lang="en-US" altLang="en-US" sz="1800">
                <a:latin typeface="Arial" panose="020B0604020202020204" pitchFamily="34" charset="0"/>
              </a:rPr>
              <a:t> x=20</a:t>
            </a:r>
          </a:p>
          <a:p>
            <a:pPr eaLnBrk="1" hangingPunct="1">
              <a:spcBef>
                <a:spcPct val="0"/>
              </a:spcBef>
              <a:buClrTx/>
              <a:buSzTx/>
              <a:buFontTx/>
              <a:buNone/>
            </a:pPr>
            <a:r>
              <a:rPr lang="en-US" altLang="en-US" sz="1800">
                <a:latin typeface="Arial" panose="020B0604020202020204" pitchFamily="34" charset="0"/>
              </a:rPr>
              <a:t> y=10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2">
            <a:extLst>
              <a:ext uri="{FF2B5EF4-FFF2-40B4-BE49-F238E27FC236}">
                <a16:creationId xmlns:a16="http://schemas.microsoft.com/office/drawing/2014/main" id="{50C5861B-60CE-4842-B9C7-9B7499DC5B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572024-8C68-4DEB-8292-400DE4788D7A}" type="slidenum">
              <a:rPr lang="en-US" altLang="en-US">
                <a:solidFill>
                  <a:schemeClr val="tx2"/>
                </a:solidFill>
              </a:rPr>
              <a:pPr/>
              <a:t>16</a:t>
            </a:fld>
            <a:endParaRPr lang="en-US" altLang="en-US">
              <a:solidFill>
                <a:schemeClr val="tx2"/>
              </a:solidFill>
            </a:endParaRPr>
          </a:p>
        </p:txBody>
      </p:sp>
      <p:sp>
        <p:nvSpPr>
          <p:cNvPr id="38915" name="Title 1">
            <a:extLst>
              <a:ext uri="{FF2B5EF4-FFF2-40B4-BE49-F238E27FC236}">
                <a16:creationId xmlns:a16="http://schemas.microsoft.com/office/drawing/2014/main" id="{C5304656-921C-4154-B9DD-DC788FC34F77}"/>
              </a:ext>
            </a:extLst>
          </p:cNvPr>
          <p:cNvSpPr>
            <a:spLocks noGrp="1"/>
          </p:cNvSpPr>
          <p:nvPr>
            <p:ph type="title"/>
          </p:nvPr>
        </p:nvSpPr>
        <p:spPr/>
        <p:txBody>
          <a:bodyPr/>
          <a:lstStyle/>
          <a:p>
            <a:pPr eaLnBrk="1" hangingPunct="1"/>
            <a:r>
              <a:rPr lang="en-US" altLang="en-US"/>
              <a:t>Function Using Pass by Value</a:t>
            </a:r>
          </a:p>
        </p:txBody>
      </p:sp>
      <p:sp>
        <p:nvSpPr>
          <p:cNvPr id="38916" name="Content Placeholder 2">
            <a:extLst>
              <a:ext uri="{FF2B5EF4-FFF2-40B4-BE49-F238E27FC236}">
                <a16:creationId xmlns:a16="http://schemas.microsoft.com/office/drawing/2014/main" id="{9C800CC5-0589-491B-96DF-EA0841F04301}"/>
              </a:ext>
            </a:extLst>
          </p:cNvPr>
          <p:cNvSpPr>
            <a:spLocks noGrp="1"/>
          </p:cNvSpPr>
          <p:nvPr>
            <p:ph sz="quarter" idx="1"/>
          </p:nvPr>
        </p:nvSpPr>
        <p:spPr>
          <a:xfrm>
            <a:off x="457200" y="1219200"/>
            <a:ext cx="8534400" cy="4937125"/>
          </a:xfrm>
        </p:spPr>
        <p:txBody>
          <a:bodyPr/>
          <a:lstStyle/>
          <a:p>
            <a:pPr eaLnBrk="1" hangingPunct="1">
              <a:lnSpc>
                <a:spcPct val="80000"/>
              </a:lnSpc>
              <a:buFontTx/>
              <a:buNone/>
            </a:pPr>
            <a:r>
              <a:rPr lang="en-US" altLang="en-US" sz="1900"/>
              <a:t>void ExchangeValues(int a, int b)</a:t>
            </a:r>
          </a:p>
          <a:p>
            <a:pPr eaLnBrk="1" hangingPunct="1">
              <a:lnSpc>
                <a:spcPct val="80000"/>
              </a:lnSpc>
              <a:buFontTx/>
              <a:buNone/>
            </a:pPr>
            <a:r>
              <a:rPr lang="en-US" altLang="en-US" sz="1900"/>
              <a:t>{</a:t>
            </a:r>
          </a:p>
          <a:p>
            <a:pPr lvl="1" eaLnBrk="1" hangingPunct="1">
              <a:lnSpc>
                <a:spcPct val="80000"/>
              </a:lnSpc>
              <a:buFontTx/>
              <a:buNone/>
            </a:pPr>
            <a:r>
              <a:rPr lang="en-US" altLang="en-US" sz="1700"/>
              <a:t>int tmp;</a:t>
            </a:r>
          </a:p>
          <a:p>
            <a:pPr lvl="1" eaLnBrk="1" hangingPunct="1">
              <a:lnSpc>
                <a:spcPct val="80000"/>
              </a:lnSpc>
              <a:buFontTx/>
              <a:buNone/>
            </a:pPr>
            <a:r>
              <a:rPr lang="en-US" altLang="en-US" sz="1700"/>
              <a:t>tmp = a;</a:t>
            </a:r>
          </a:p>
          <a:p>
            <a:pPr lvl="1" eaLnBrk="1" hangingPunct="1">
              <a:lnSpc>
                <a:spcPct val="80000"/>
              </a:lnSpc>
              <a:buFontTx/>
              <a:buNone/>
            </a:pPr>
            <a:r>
              <a:rPr lang="en-US" altLang="en-US" sz="1700"/>
              <a:t>a = b;</a:t>
            </a:r>
          </a:p>
          <a:p>
            <a:pPr lvl="1" eaLnBrk="1" hangingPunct="1">
              <a:lnSpc>
                <a:spcPct val="80000"/>
              </a:lnSpc>
              <a:buFontTx/>
              <a:buNone/>
            </a:pPr>
            <a:r>
              <a:rPr lang="en-US" altLang="en-US" sz="1700"/>
              <a:t>b = tmp;</a:t>
            </a:r>
          </a:p>
          <a:p>
            <a:pPr eaLnBrk="1" hangingPunct="1">
              <a:lnSpc>
                <a:spcPct val="80000"/>
              </a:lnSpc>
              <a:buFontTx/>
              <a:buNone/>
            </a:pPr>
            <a:r>
              <a:rPr lang="en-US" altLang="en-US" sz="1900"/>
              <a:t>}</a:t>
            </a:r>
          </a:p>
          <a:p>
            <a:pPr eaLnBrk="1" hangingPunct="1">
              <a:lnSpc>
                <a:spcPct val="80000"/>
              </a:lnSpc>
              <a:buFontTx/>
              <a:buNone/>
            </a:pPr>
            <a:endParaRPr lang="en-US" altLang="en-US" sz="1900"/>
          </a:p>
          <a:p>
            <a:pPr eaLnBrk="1" hangingPunct="1">
              <a:lnSpc>
                <a:spcPct val="80000"/>
              </a:lnSpc>
              <a:buFontTx/>
              <a:buNone/>
            </a:pPr>
            <a:r>
              <a:rPr lang="en-US" altLang="en-US" sz="1900"/>
              <a:t>int main(int argc, char ** argv)</a:t>
            </a:r>
          </a:p>
          <a:p>
            <a:pPr eaLnBrk="1" hangingPunct="1">
              <a:lnSpc>
                <a:spcPct val="80000"/>
              </a:lnSpc>
              <a:buFontTx/>
              <a:buNone/>
            </a:pPr>
            <a:r>
              <a:rPr lang="en-US" altLang="en-US" sz="1900"/>
              <a:t>{</a:t>
            </a:r>
          </a:p>
          <a:p>
            <a:pPr eaLnBrk="1" hangingPunct="1">
              <a:lnSpc>
                <a:spcPct val="80000"/>
              </a:lnSpc>
              <a:buFontTx/>
              <a:buNone/>
            </a:pPr>
            <a:r>
              <a:rPr lang="en-US" altLang="en-US" sz="1900"/>
              <a:t>       int myInteger1=4;</a:t>
            </a:r>
          </a:p>
          <a:p>
            <a:pPr eaLnBrk="1" hangingPunct="1">
              <a:lnSpc>
                <a:spcPct val="80000"/>
              </a:lnSpc>
              <a:buFontTx/>
              <a:buNone/>
            </a:pPr>
            <a:r>
              <a:rPr lang="en-US" altLang="en-US" sz="1900"/>
              <a:t>       int myInteger2=5;</a:t>
            </a:r>
          </a:p>
          <a:p>
            <a:pPr eaLnBrk="1" hangingPunct="1">
              <a:lnSpc>
                <a:spcPct val="80000"/>
              </a:lnSpc>
              <a:buFontTx/>
              <a:buNone/>
            </a:pPr>
            <a:r>
              <a:rPr lang="en-US" altLang="en-US" sz="1900"/>
              <a:t>	   ExchangeValues(myInteger1,myInteger2);</a:t>
            </a:r>
          </a:p>
          <a:p>
            <a:pPr eaLnBrk="1" hangingPunct="1">
              <a:lnSpc>
                <a:spcPct val="80000"/>
              </a:lnSpc>
              <a:buFontTx/>
              <a:buNone/>
            </a:pPr>
            <a:r>
              <a:rPr lang="en-US" altLang="en-US" sz="1900"/>
              <a:t>       cout&lt;&lt;“integer1= “&lt;&lt;myInteger1&lt;&lt;endl;</a:t>
            </a:r>
          </a:p>
          <a:p>
            <a:pPr eaLnBrk="1" hangingPunct="1">
              <a:lnSpc>
                <a:spcPct val="80000"/>
              </a:lnSpc>
              <a:buFontTx/>
              <a:buNone/>
            </a:pPr>
            <a:r>
              <a:rPr lang="en-US" altLang="en-US" sz="1900"/>
              <a:t>	   cout&lt;&lt;“integer2=“&lt;&lt;myInteger2&lt;&lt;endl;</a:t>
            </a:r>
          </a:p>
          <a:p>
            <a:pPr eaLnBrk="1" hangingPunct="1">
              <a:lnSpc>
                <a:spcPct val="80000"/>
              </a:lnSpc>
              <a:buFontTx/>
              <a:buNone/>
            </a:pPr>
            <a:r>
              <a:rPr lang="en-US" altLang="en-US" sz="1900"/>
              <a:t>}</a:t>
            </a:r>
          </a:p>
          <a:p>
            <a:pPr eaLnBrk="1" hangingPunct="1">
              <a:lnSpc>
                <a:spcPct val="80000"/>
              </a:lnSpc>
            </a:pPr>
            <a:endParaRPr lang="en-US" altLang="en-US" sz="2400"/>
          </a:p>
        </p:txBody>
      </p:sp>
      <p:cxnSp>
        <p:nvCxnSpPr>
          <p:cNvPr id="13" name="Straight Arrow Connector 12">
            <a:extLst>
              <a:ext uri="{FF2B5EF4-FFF2-40B4-BE49-F238E27FC236}">
                <a16:creationId xmlns:a16="http://schemas.microsoft.com/office/drawing/2014/main" id="{9359C6FA-B1F5-439A-9C89-ECF6C8FCCC2A}"/>
              </a:ext>
            </a:extLst>
          </p:cNvPr>
          <p:cNvCxnSpPr/>
          <p:nvPr/>
        </p:nvCxnSpPr>
        <p:spPr>
          <a:xfrm rot="10800000">
            <a:off x="3124200" y="15240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18" name="TextBox 13">
            <a:extLst>
              <a:ext uri="{FF2B5EF4-FFF2-40B4-BE49-F238E27FC236}">
                <a16:creationId xmlns:a16="http://schemas.microsoft.com/office/drawing/2014/main" id="{E8DF739D-787E-4497-AE75-0B5A6A401068}"/>
              </a:ext>
            </a:extLst>
          </p:cNvPr>
          <p:cNvSpPr txBox="1">
            <a:spLocks noChangeArrowheads="1"/>
          </p:cNvSpPr>
          <p:nvPr/>
        </p:nvSpPr>
        <p:spPr bwMode="auto">
          <a:xfrm>
            <a:off x="4200525" y="198120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a,b: formal parameters</a:t>
            </a:r>
          </a:p>
        </p:txBody>
      </p:sp>
      <p:cxnSp>
        <p:nvCxnSpPr>
          <p:cNvPr id="18" name="Straight Arrow Connector 17">
            <a:extLst>
              <a:ext uri="{FF2B5EF4-FFF2-40B4-BE49-F238E27FC236}">
                <a16:creationId xmlns:a16="http://schemas.microsoft.com/office/drawing/2014/main" id="{FC7C3728-C41E-47BD-B30F-C8B080CF096E}"/>
              </a:ext>
            </a:extLst>
          </p:cNvPr>
          <p:cNvCxnSpPr/>
          <p:nvPr/>
        </p:nvCxnSpPr>
        <p:spPr>
          <a:xfrm rot="10800000">
            <a:off x="5562600" y="4951413"/>
            <a:ext cx="12954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0" name="TextBox 18">
            <a:extLst>
              <a:ext uri="{FF2B5EF4-FFF2-40B4-BE49-F238E27FC236}">
                <a16:creationId xmlns:a16="http://schemas.microsoft.com/office/drawing/2014/main" id="{7793F176-81C7-437E-91A8-B1375DFC6B8A}"/>
              </a:ext>
            </a:extLst>
          </p:cNvPr>
          <p:cNvSpPr txBox="1">
            <a:spLocks noChangeArrowheads="1"/>
          </p:cNvSpPr>
          <p:nvPr/>
        </p:nvSpPr>
        <p:spPr bwMode="auto">
          <a:xfrm>
            <a:off x="6807200" y="480060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actual parameters</a:t>
            </a:r>
          </a:p>
        </p:txBody>
      </p:sp>
      <p:sp>
        <p:nvSpPr>
          <p:cNvPr id="38921" name="TextBox 18">
            <a:extLst>
              <a:ext uri="{FF2B5EF4-FFF2-40B4-BE49-F238E27FC236}">
                <a16:creationId xmlns:a16="http://schemas.microsoft.com/office/drawing/2014/main" id="{537FD5B6-0A83-4486-8DD4-1FFF02C80C7B}"/>
              </a:ext>
            </a:extLst>
          </p:cNvPr>
          <p:cNvSpPr txBox="1">
            <a:spLocks noChangeArrowheads="1"/>
          </p:cNvSpPr>
          <p:nvPr/>
        </p:nvSpPr>
        <p:spPr bwMode="auto">
          <a:xfrm>
            <a:off x="5029200" y="2590800"/>
            <a:ext cx="2562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a:solidFill>
                  <a:srgbClr val="FF0000"/>
                </a:solidFill>
                <a:latin typeface="Arial" panose="020B0604020202020204" pitchFamily="34" charset="0"/>
              </a:rPr>
              <a:t>Does it work ? </a:t>
            </a:r>
          </a:p>
        </p:txBody>
      </p:sp>
      <p:sp>
        <p:nvSpPr>
          <p:cNvPr id="38922" name="TextBox 19">
            <a:extLst>
              <a:ext uri="{FF2B5EF4-FFF2-40B4-BE49-F238E27FC236}">
                <a16:creationId xmlns:a16="http://schemas.microsoft.com/office/drawing/2014/main" id="{3797DA4A-B39E-4758-A1B6-85D01739B90B}"/>
              </a:ext>
            </a:extLst>
          </p:cNvPr>
          <p:cNvSpPr txBox="1">
            <a:spLocks noChangeArrowheads="1"/>
          </p:cNvSpPr>
          <p:nvPr/>
        </p:nvSpPr>
        <p:spPr bwMode="auto">
          <a:xfrm>
            <a:off x="4191000" y="3733800"/>
            <a:ext cx="4668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Pass by value:</a:t>
            </a:r>
          </a:p>
          <a:p>
            <a:pPr eaLnBrk="1" hangingPunct="1">
              <a:spcBef>
                <a:spcPct val="0"/>
              </a:spcBef>
              <a:buClrTx/>
              <a:buSzTx/>
              <a:buFontTx/>
              <a:buNone/>
            </a:pPr>
            <a:r>
              <a:rPr lang="en-US" altLang="en-US" sz="1800">
                <a:latin typeface="Arial" panose="020B0604020202020204" pitchFamily="34" charset="0"/>
              </a:rPr>
              <a:t> A copy of the </a:t>
            </a:r>
            <a:r>
              <a:rPr lang="en-US" altLang="en-US" sz="1800">
                <a:solidFill>
                  <a:srgbClr val="FF0000"/>
                </a:solidFill>
                <a:latin typeface="Arial" panose="020B0604020202020204" pitchFamily="34" charset="0"/>
              </a:rPr>
              <a:t>value</a:t>
            </a:r>
            <a:r>
              <a:rPr lang="en-US" altLang="en-US" sz="1800">
                <a:latin typeface="Arial" panose="020B0604020202020204" pitchFamily="34" charset="0"/>
              </a:rPr>
              <a:t> of myInterger1 and </a:t>
            </a:r>
          </a:p>
          <a:p>
            <a:pPr eaLnBrk="1" hangingPunct="1">
              <a:spcBef>
                <a:spcPct val="0"/>
              </a:spcBef>
              <a:buClrTx/>
              <a:buSzTx/>
              <a:buFontTx/>
              <a:buNone/>
            </a:pPr>
            <a:r>
              <a:rPr lang="en-US" altLang="en-US" sz="1800">
                <a:latin typeface="Arial" panose="020B0604020202020204" pitchFamily="34" charset="0"/>
              </a:rPr>
              <a:t>myInterger2  are passed to ExchangeValue.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2">
            <a:extLst>
              <a:ext uri="{FF2B5EF4-FFF2-40B4-BE49-F238E27FC236}">
                <a16:creationId xmlns:a16="http://schemas.microsoft.com/office/drawing/2014/main" id="{E1EAD898-E5CD-4BA0-9596-3BF4E2926B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F2686B-C44B-4EB9-9588-4B54C7DA2A3C}" type="slidenum">
              <a:rPr lang="en-US" altLang="en-US">
                <a:solidFill>
                  <a:schemeClr val="tx2"/>
                </a:solidFill>
              </a:rPr>
              <a:pPr/>
              <a:t>17</a:t>
            </a:fld>
            <a:endParaRPr lang="en-US" altLang="en-US">
              <a:solidFill>
                <a:schemeClr val="tx2"/>
              </a:solidFill>
            </a:endParaRPr>
          </a:p>
        </p:txBody>
      </p:sp>
      <p:sp>
        <p:nvSpPr>
          <p:cNvPr id="40963" name="Rectangle 15">
            <a:extLst>
              <a:ext uri="{FF2B5EF4-FFF2-40B4-BE49-F238E27FC236}">
                <a16:creationId xmlns:a16="http://schemas.microsoft.com/office/drawing/2014/main" id="{18BE95BC-BFFF-4003-B60C-65227E59F94E}"/>
              </a:ext>
            </a:extLst>
          </p:cNvPr>
          <p:cNvSpPr>
            <a:spLocks noGrp="1" noChangeArrowheads="1"/>
          </p:cNvSpPr>
          <p:nvPr>
            <p:ph type="title"/>
          </p:nvPr>
        </p:nvSpPr>
        <p:spPr/>
        <p:txBody>
          <a:bodyPr/>
          <a:lstStyle/>
          <a:p>
            <a:pPr eaLnBrk="1" hangingPunct="1"/>
            <a:r>
              <a:rPr lang="en-US" altLang="en-US"/>
              <a:t>C++ Tips</a:t>
            </a:r>
          </a:p>
        </p:txBody>
      </p:sp>
      <p:grpSp>
        <p:nvGrpSpPr>
          <p:cNvPr id="40964" name="Group 2">
            <a:extLst>
              <a:ext uri="{FF2B5EF4-FFF2-40B4-BE49-F238E27FC236}">
                <a16:creationId xmlns:a16="http://schemas.microsoft.com/office/drawing/2014/main" id="{2350A0E9-DD28-4428-8D21-E3F824221B2E}"/>
              </a:ext>
            </a:extLst>
          </p:cNvPr>
          <p:cNvGrpSpPr>
            <a:grpSpLocks/>
          </p:cNvGrpSpPr>
          <p:nvPr/>
        </p:nvGrpSpPr>
        <p:grpSpPr bwMode="auto">
          <a:xfrm>
            <a:off x="1149350" y="2978150"/>
            <a:ext cx="6540500" cy="2349500"/>
            <a:chOff x="724" y="1876"/>
            <a:chExt cx="4120" cy="1480"/>
          </a:xfrm>
        </p:grpSpPr>
        <p:sp>
          <p:nvSpPr>
            <p:cNvPr id="40967" name="Oval 3">
              <a:extLst>
                <a:ext uri="{FF2B5EF4-FFF2-40B4-BE49-F238E27FC236}">
                  <a16:creationId xmlns:a16="http://schemas.microsoft.com/office/drawing/2014/main" id="{AF986234-613D-4427-AF53-97C26E298205}"/>
                </a:ext>
              </a:extLst>
            </p:cNvPr>
            <p:cNvSpPr>
              <a:spLocks noChangeArrowheads="1"/>
            </p:cNvSpPr>
            <p:nvPr/>
          </p:nvSpPr>
          <p:spPr bwMode="auto">
            <a:xfrm>
              <a:off x="724" y="1876"/>
              <a:ext cx="1432" cy="1480"/>
            </a:xfrm>
            <a:prstGeom prst="ellipse">
              <a:avLst/>
            </a:prstGeom>
            <a:solidFill>
              <a:srgbClr val="FFFFCC"/>
            </a:solidFill>
            <a:ln w="12700">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0968" name="Oval 4">
              <a:extLst>
                <a:ext uri="{FF2B5EF4-FFF2-40B4-BE49-F238E27FC236}">
                  <a16:creationId xmlns:a16="http://schemas.microsoft.com/office/drawing/2014/main" id="{EDE9CF40-B923-4016-8C9F-2272D46A01E0}"/>
                </a:ext>
              </a:extLst>
            </p:cNvPr>
            <p:cNvSpPr>
              <a:spLocks noChangeArrowheads="1"/>
            </p:cNvSpPr>
            <p:nvPr/>
          </p:nvSpPr>
          <p:spPr bwMode="auto">
            <a:xfrm>
              <a:off x="3412" y="1876"/>
              <a:ext cx="1432" cy="1480"/>
            </a:xfrm>
            <a:prstGeom prst="ellipse">
              <a:avLst/>
            </a:prstGeom>
            <a:solidFill>
              <a:srgbClr val="FFFFCC"/>
            </a:solidFill>
            <a:ln w="12700">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0969" name="Rectangle 5">
              <a:extLst>
                <a:ext uri="{FF2B5EF4-FFF2-40B4-BE49-F238E27FC236}">
                  <a16:creationId xmlns:a16="http://schemas.microsoft.com/office/drawing/2014/main" id="{FDCB6858-CBA5-47FD-8CCC-A3663BA99148}"/>
                </a:ext>
              </a:extLst>
            </p:cNvPr>
            <p:cNvSpPr>
              <a:spLocks noChangeArrowheads="1"/>
            </p:cNvSpPr>
            <p:nvPr/>
          </p:nvSpPr>
          <p:spPr bwMode="auto">
            <a:xfrm>
              <a:off x="950" y="2198"/>
              <a:ext cx="9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latin typeface="Arial Rounded MT Bold" panose="020F0704030504030204" pitchFamily="34" charset="0"/>
                </a:rPr>
                <a:t>CALLING</a:t>
              </a:r>
            </a:p>
            <a:p>
              <a:pPr>
                <a:spcBef>
                  <a:spcPct val="0"/>
                </a:spcBef>
                <a:buClrTx/>
                <a:buSzTx/>
                <a:buFontTx/>
                <a:buNone/>
              </a:pPr>
              <a:r>
                <a:rPr lang="en-US" altLang="en-US" sz="2400" b="1">
                  <a:latin typeface="Arial Rounded MT Bold" panose="020F0704030504030204" pitchFamily="34" charset="0"/>
                </a:rPr>
                <a:t>BLOCK</a:t>
              </a:r>
              <a:endParaRPr lang="en-US" altLang="en-US" sz="2400" b="1">
                <a:solidFill>
                  <a:srgbClr val="B50069"/>
                </a:solidFill>
                <a:latin typeface="Arial Rounded MT Bold" panose="020F0704030504030204" pitchFamily="34" charset="0"/>
              </a:endParaRPr>
            </a:p>
          </p:txBody>
        </p:sp>
        <p:sp>
          <p:nvSpPr>
            <p:cNvPr id="40970" name="Rectangle 6">
              <a:extLst>
                <a:ext uri="{FF2B5EF4-FFF2-40B4-BE49-F238E27FC236}">
                  <a16:creationId xmlns:a16="http://schemas.microsoft.com/office/drawing/2014/main" id="{00F7D7D5-6DC6-468B-BD4E-2169BD914223}"/>
                </a:ext>
              </a:extLst>
            </p:cNvPr>
            <p:cNvSpPr>
              <a:spLocks noChangeArrowheads="1"/>
            </p:cNvSpPr>
            <p:nvPr/>
          </p:nvSpPr>
          <p:spPr bwMode="auto">
            <a:xfrm>
              <a:off x="3494" y="2294"/>
              <a:ext cx="12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solidFill>
                    <a:srgbClr val="003530"/>
                  </a:solidFill>
                  <a:latin typeface="Arial Rounded MT Bold" panose="020F0704030504030204" pitchFamily="34" charset="0"/>
                </a:rPr>
                <a:t>  </a:t>
              </a:r>
              <a:r>
                <a:rPr lang="en-US" altLang="en-US" sz="2400" b="1">
                  <a:latin typeface="Arial Rounded MT Bold" panose="020F0704030504030204" pitchFamily="34" charset="0"/>
                </a:rPr>
                <a:t>FUNCTION</a:t>
              </a:r>
              <a:br>
                <a:rPr lang="en-US" altLang="en-US" sz="2400" b="1">
                  <a:latin typeface="Arial Rounded MT Bold" panose="020F0704030504030204" pitchFamily="34" charset="0"/>
                </a:rPr>
              </a:br>
              <a:r>
                <a:rPr lang="en-US" altLang="en-US" sz="2400" b="1">
                  <a:latin typeface="Arial Rounded MT Bold" panose="020F0704030504030204" pitchFamily="34" charset="0"/>
                </a:rPr>
                <a:t>  CALLED</a:t>
              </a:r>
              <a:endParaRPr lang="en-US" altLang="en-US" sz="2400" b="1">
                <a:solidFill>
                  <a:srgbClr val="009900"/>
                </a:solidFill>
                <a:latin typeface="Arial Rounded MT Bold" panose="020F0704030504030204" pitchFamily="34" charset="0"/>
              </a:endParaRPr>
            </a:p>
          </p:txBody>
        </p:sp>
        <p:grpSp>
          <p:nvGrpSpPr>
            <p:cNvPr id="40971" name="Group 7">
              <a:extLst>
                <a:ext uri="{FF2B5EF4-FFF2-40B4-BE49-F238E27FC236}">
                  <a16:creationId xmlns:a16="http://schemas.microsoft.com/office/drawing/2014/main" id="{983096CA-1E48-4C03-9751-2857C7D2E8F8}"/>
                </a:ext>
              </a:extLst>
            </p:cNvPr>
            <p:cNvGrpSpPr>
              <a:grpSpLocks/>
            </p:cNvGrpSpPr>
            <p:nvPr/>
          </p:nvGrpSpPr>
          <p:grpSpPr bwMode="auto">
            <a:xfrm>
              <a:off x="1728" y="2112"/>
              <a:ext cx="2256" cy="192"/>
              <a:chOff x="1728" y="2112"/>
              <a:chExt cx="2256" cy="192"/>
            </a:xfrm>
          </p:grpSpPr>
          <p:sp>
            <p:nvSpPr>
              <p:cNvPr id="40972" name="Line 8">
                <a:extLst>
                  <a:ext uri="{FF2B5EF4-FFF2-40B4-BE49-F238E27FC236}">
                    <a16:creationId xmlns:a16="http://schemas.microsoft.com/office/drawing/2014/main" id="{1B1F3D99-8E1F-4C11-BA23-BF37630BF86C}"/>
                  </a:ext>
                </a:extLst>
              </p:cNvPr>
              <p:cNvSpPr>
                <a:spLocks noChangeShapeType="1"/>
              </p:cNvSpPr>
              <p:nvPr/>
            </p:nvSpPr>
            <p:spPr bwMode="auto">
              <a:xfrm>
                <a:off x="1728" y="2112"/>
                <a:ext cx="225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0973" name="Group 9">
                <a:extLst>
                  <a:ext uri="{FF2B5EF4-FFF2-40B4-BE49-F238E27FC236}">
                    <a16:creationId xmlns:a16="http://schemas.microsoft.com/office/drawing/2014/main" id="{550299A1-F861-48AC-911E-506D5C1ECC5A}"/>
                  </a:ext>
                </a:extLst>
              </p:cNvPr>
              <p:cNvGrpSpPr>
                <a:grpSpLocks/>
              </p:cNvGrpSpPr>
              <p:nvPr/>
            </p:nvGrpSpPr>
            <p:grpSpPr bwMode="auto">
              <a:xfrm>
                <a:off x="3888" y="2112"/>
                <a:ext cx="96" cy="192"/>
                <a:chOff x="3888" y="2112"/>
                <a:chExt cx="96" cy="192"/>
              </a:xfrm>
            </p:grpSpPr>
            <p:sp>
              <p:nvSpPr>
                <p:cNvPr id="40974" name="Line 10">
                  <a:extLst>
                    <a:ext uri="{FF2B5EF4-FFF2-40B4-BE49-F238E27FC236}">
                      <a16:creationId xmlns:a16="http://schemas.microsoft.com/office/drawing/2014/main" id="{8C906A0F-BF3D-4B2A-A897-8A05A2082C6A}"/>
                    </a:ext>
                  </a:extLst>
                </p:cNvPr>
                <p:cNvSpPr>
                  <a:spLocks noChangeShapeType="1"/>
                </p:cNvSpPr>
                <p:nvPr/>
              </p:nvSpPr>
              <p:spPr bwMode="auto">
                <a:xfrm flipH="1" flipV="1">
                  <a:off x="3888" y="2112"/>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5" name="Line 11">
                  <a:extLst>
                    <a:ext uri="{FF2B5EF4-FFF2-40B4-BE49-F238E27FC236}">
                      <a16:creationId xmlns:a16="http://schemas.microsoft.com/office/drawing/2014/main" id="{E2B2AC1A-E970-41F3-945F-61F7AD0357CE}"/>
                    </a:ext>
                  </a:extLst>
                </p:cNvPr>
                <p:cNvSpPr>
                  <a:spLocks noChangeShapeType="1"/>
                </p:cNvSpPr>
                <p:nvPr/>
              </p:nvSpPr>
              <p:spPr bwMode="auto">
                <a:xfrm flipH="1">
                  <a:off x="3888" y="2208"/>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40965" name="Rectangle 12">
            <a:extLst>
              <a:ext uri="{FF2B5EF4-FFF2-40B4-BE49-F238E27FC236}">
                <a16:creationId xmlns:a16="http://schemas.microsoft.com/office/drawing/2014/main" id="{E4B8B52E-CB4A-465E-BCFC-80732F57EA8F}"/>
              </a:ext>
            </a:extLst>
          </p:cNvPr>
          <p:cNvSpPr>
            <a:spLocks noChangeArrowheads="1"/>
          </p:cNvSpPr>
          <p:nvPr/>
        </p:nvSpPr>
        <p:spPr bwMode="auto">
          <a:xfrm>
            <a:off x="838200" y="1295400"/>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800" b="1">
                <a:latin typeface="Arial Rounded MT Bold" panose="020F0704030504030204" pitchFamily="34" charset="0"/>
              </a:rPr>
              <a:t>Pass-by-value</a:t>
            </a:r>
            <a:r>
              <a:rPr lang="en-US" altLang="en-US" sz="2800">
                <a:latin typeface="Arial Rounded MT Bold" panose="020F0704030504030204" pitchFamily="34" charset="0"/>
              </a:rPr>
              <a:t> sends a </a:t>
            </a:r>
            <a:r>
              <a:rPr lang="en-US" altLang="en-US" sz="2800" i="1">
                <a:solidFill>
                  <a:srgbClr val="FF0000"/>
                </a:solidFill>
                <a:latin typeface="Arial Rounded MT Bold" panose="020F0704030504030204" pitchFamily="34" charset="0"/>
              </a:rPr>
              <a:t>copy</a:t>
            </a:r>
            <a:r>
              <a:rPr lang="en-US" altLang="en-US" sz="2800" i="1">
                <a:latin typeface="Arial Rounded MT Bold" panose="020F0704030504030204" pitchFamily="34" charset="0"/>
              </a:rPr>
              <a:t> </a:t>
            </a:r>
            <a:r>
              <a:rPr lang="en-US" altLang="en-US" sz="2800">
                <a:latin typeface="Arial Rounded MT Bold" panose="020F0704030504030204" pitchFamily="34" charset="0"/>
              </a:rPr>
              <a:t>of the value of the actual parameter</a:t>
            </a:r>
          </a:p>
        </p:txBody>
      </p:sp>
      <p:sp>
        <p:nvSpPr>
          <p:cNvPr id="40966" name="Rectangle 13">
            <a:extLst>
              <a:ext uri="{FF2B5EF4-FFF2-40B4-BE49-F238E27FC236}">
                <a16:creationId xmlns:a16="http://schemas.microsoft.com/office/drawing/2014/main" id="{D26C302C-635B-4A4B-BD3F-E054661487E1}"/>
              </a:ext>
            </a:extLst>
          </p:cNvPr>
          <p:cNvSpPr>
            <a:spLocks noChangeArrowheads="1"/>
          </p:cNvSpPr>
          <p:nvPr/>
        </p:nvSpPr>
        <p:spPr bwMode="auto">
          <a:xfrm>
            <a:off x="228600" y="5394325"/>
            <a:ext cx="877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a:latin typeface="Arial Rounded MT Bold" panose="020F0704030504030204" pitchFamily="34" charset="0"/>
              </a:rPr>
              <a:t>SO, </a:t>
            </a:r>
          </a:p>
          <a:p>
            <a:pPr>
              <a:spcBef>
                <a:spcPct val="0"/>
              </a:spcBef>
              <a:buClrTx/>
              <a:buSzTx/>
              <a:buFontTx/>
              <a:buNone/>
            </a:pPr>
            <a:r>
              <a:rPr lang="en-US" altLang="en-US" sz="2400">
                <a:latin typeface="Arial Rounded MT Bold" panose="020F0704030504030204" pitchFamily="34" charset="0"/>
              </a:rPr>
              <a:t>the actual parameter cannot be changed by the function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2">
            <a:extLst>
              <a:ext uri="{FF2B5EF4-FFF2-40B4-BE49-F238E27FC236}">
                <a16:creationId xmlns:a16="http://schemas.microsoft.com/office/drawing/2014/main" id="{E85AB781-B4AC-4D8D-A68E-0E4B6FF2D7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151F58-2E37-4FC3-BAFF-EE904DFEDE78}" type="slidenum">
              <a:rPr lang="en-US" altLang="en-US">
                <a:solidFill>
                  <a:schemeClr val="tx2"/>
                </a:solidFill>
              </a:rPr>
              <a:pPr/>
              <a:t>18</a:t>
            </a:fld>
            <a:endParaRPr lang="en-US" altLang="en-US">
              <a:solidFill>
                <a:schemeClr val="tx2"/>
              </a:solidFill>
            </a:endParaRPr>
          </a:p>
        </p:txBody>
      </p:sp>
      <p:sp>
        <p:nvSpPr>
          <p:cNvPr id="43011" name="Rectangle 2">
            <a:extLst>
              <a:ext uri="{FF2B5EF4-FFF2-40B4-BE49-F238E27FC236}">
                <a16:creationId xmlns:a16="http://schemas.microsoft.com/office/drawing/2014/main" id="{56B3DD92-CEF8-4A00-8AB4-EF474FEE2CC2}"/>
              </a:ext>
            </a:extLst>
          </p:cNvPr>
          <p:cNvSpPr>
            <a:spLocks noGrp="1" noChangeArrowheads="1"/>
          </p:cNvSpPr>
          <p:nvPr>
            <p:ph type="title"/>
          </p:nvPr>
        </p:nvSpPr>
        <p:spPr/>
        <p:txBody>
          <a:bodyPr/>
          <a:lstStyle/>
          <a:p>
            <a:pPr eaLnBrk="1" hangingPunct="1"/>
            <a:r>
              <a:rPr lang="en-US" altLang="en-US"/>
              <a:t>C++ Tips</a:t>
            </a:r>
          </a:p>
        </p:txBody>
      </p:sp>
      <p:grpSp>
        <p:nvGrpSpPr>
          <p:cNvPr id="43012" name="Group 3">
            <a:extLst>
              <a:ext uri="{FF2B5EF4-FFF2-40B4-BE49-F238E27FC236}">
                <a16:creationId xmlns:a16="http://schemas.microsoft.com/office/drawing/2014/main" id="{B7620646-93ED-4072-9DF6-0B3AE4EF3BB3}"/>
              </a:ext>
            </a:extLst>
          </p:cNvPr>
          <p:cNvGrpSpPr>
            <a:grpSpLocks/>
          </p:cNvGrpSpPr>
          <p:nvPr/>
        </p:nvGrpSpPr>
        <p:grpSpPr bwMode="auto">
          <a:xfrm>
            <a:off x="1149350" y="3054350"/>
            <a:ext cx="6540500" cy="2349500"/>
            <a:chOff x="724" y="1924"/>
            <a:chExt cx="4120" cy="1480"/>
          </a:xfrm>
        </p:grpSpPr>
        <p:sp>
          <p:nvSpPr>
            <p:cNvPr id="43016" name="Oval 4">
              <a:extLst>
                <a:ext uri="{FF2B5EF4-FFF2-40B4-BE49-F238E27FC236}">
                  <a16:creationId xmlns:a16="http://schemas.microsoft.com/office/drawing/2014/main" id="{C4035E55-0D96-4109-AF98-C66DAB4BF90F}"/>
                </a:ext>
              </a:extLst>
            </p:cNvPr>
            <p:cNvSpPr>
              <a:spLocks noChangeArrowheads="1"/>
            </p:cNvSpPr>
            <p:nvPr/>
          </p:nvSpPr>
          <p:spPr bwMode="auto">
            <a:xfrm>
              <a:off x="724" y="1924"/>
              <a:ext cx="1432" cy="1480"/>
            </a:xfrm>
            <a:prstGeom prst="ellipse">
              <a:avLst/>
            </a:prstGeom>
            <a:solidFill>
              <a:srgbClr val="FFFFCC"/>
            </a:solidFill>
            <a:ln w="12700">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3017" name="Oval 5">
              <a:extLst>
                <a:ext uri="{FF2B5EF4-FFF2-40B4-BE49-F238E27FC236}">
                  <a16:creationId xmlns:a16="http://schemas.microsoft.com/office/drawing/2014/main" id="{BAEED5DF-40D0-448A-B166-8344E34C05AB}"/>
                </a:ext>
              </a:extLst>
            </p:cNvPr>
            <p:cNvSpPr>
              <a:spLocks noChangeArrowheads="1"/>
            </p:cNvSpPr>
            <p:nvPr/>
          </p:nvSpPr>
          <p:spPr bwMode="auto">
            <a:xfrm>
              <a:off x="3412" y="1924"/>
              <a:ext cx="1432" cy="1480"/>
            </a:xfrm>
            <a:prstGeom prst="ellipse">
              <a:avLst/>
            </a:prstGeom>
            <a:solidFill>
              <a:srgbClr val="FFFFCC"/>
            </a:solidFill>
            <a:ln w="12700">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3018" name="Rectangle 6">
              <a:extLst>
                <a:ext uri="{FF2B5EF4-FFF2-40B4-BE49-F238E27FC236}">
                  <a16:creationId xmlns:a16="http://schemas.microsoft.com/office/drawing/2014/main" id="{47E23E74-5BC8-40FF-B11A-0D3595413547}"/>
                </a:ext>
              </a:extLst>
            </p:cNvPr>
            <p:cNvSpPr>
              <a:spLocks noChangeArrowheads="1"/>
            </p:cNvSpPr>
            <p:nvPr/>
          </p:nvSpPr>
          <p:spPr bwMode="auto">
            <a:xfrm>
              <a:off x="950" y="2246"/>
              <a:ext cx="9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latin typeface="Arial Rounded MT Bold" panose="020F0704030504030204" pitchFamily="34" charset="0"/>
                </a:rPr>
                <a:t>CALLING</a:t>
              </a:r>
            </a:p>
            <a:p>
              <a:pPr>
                <a:spcBef>
                  <a:spcPct val="0"/>
                </a:spcBef>
                <a:buClrTx/>
                <a:buSzTx/>
                <a:buFontTx/>
                <a:buNone/>
              </a:pPr>
              <a:r>
                <a:rPr lang="en-US" altLang="en-US" sz="2400" b="1">
                  <a:latin typeface="Arial Rounded MT Bold" panose="020F0704030504030204" pitchFamily="34" charset="0"/>
                </a:rPr>
                <a:t>BLOCK</a:t>
              </a:r>
              <a:endParaRPr lang="en-US" altLang="en-US" sz="2400" b="1">
                <a:solidFill>
                  <a:srgbClr val="B50069"/>
                </a:solidFill>
                <a:latin typeface="Arial Rounded MT Bold" panose="020F0704030504030204" pitchFamily="34" charset="0"/>
              </a:endParaRPr>
            </a:p>
          </p:txBody>
        </p:sp>
        <p:sp>
          <p:nvSpPr>
            <p:cNvPr id="43019" name="Rectangle 7">
              <a:extLst>
                <a:ext uri="{FF2B5EF4-FFF2-40B4-BE49-F238E27FC236}">
                  <a16:creationId xmlns:a16="http://schemas.microsoft.com/office/drawing/2014/main" id="{5751BD16-FBCB-4405-91FA-F7887CF23A78}"/>
                </a:ext>
              </a:extLst>
            </p:cNvPr>
            <p:cNvSpPr>
              <a:spLocks noChangeArrowheads="1"/>
            </p:cNvSpPr>
            <p:nvPr/>
          </p:nvSpPr>
          <p:spPr bwMode="auto">
            <a:xfrm>
              <a:off x="3494" y="2390"/>
              <a:ext cx="12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solidFill>
                    <a:srgbClr val="003530"/>
                  </a:solidFill>
                  <a:latin typeface="Arial Rounded MT Bold" panose="020F0704030504030204" pitchFamily="34" charset="0"/>
                </a:rPr>
                <a:t>  </a:t>
              </a:r>
              <a:r>
                <a:rPr lang="en-US" altLang="en-US" sz="2400" b="1">
                  <a:latin typeface="Arial Rounded MT Bold" panose="020F0704030504030204" pitchFamily="34" charset="0"/>
                </a:rPr>
                <a:t>FUNCTION</a:t>
              </a:r>
              <a:br>
                <a:rPr lang="en-US" altLang="en-US" sz="2400" b="1">
                  <a:latin typeface="Arial Rounded MT Bold" panose="020F0704030504030204" pitchFamily="34" charset="0"/>
                </a:rPr>
              </a:br>
              <a:r>
                <a:rPr lang="en-US" altLang="en-US" sz="2400" b="1">
                  <a:latin typeface="Arial Rounded MT Bold" panose="020F0704030504030204" pitchFamily="34" charset="0"/>
                </a:rPr>
                <a:t>  CALLED</a:t>
              </a:r>
            </a:p>
          </p:txBody>
        </p:sp>
        <p:sp>
          <p:nvSpPr>
            <p:cNvPr id="43020" name="Line 8">
              <a:extLst>
                <a:ext uri="{FF2B5EF4-FFF2-40B4-BE49-F238E27FC236}">
                  <a16:creationId xmlns:a16="http://schemas.microsoft.com/office/drawing/2014/main" id="{A34BCBDB-6094-43F2-9484-56AA93D452BB}"/>
                </a:ext>
              </a:extLst>
            </p:cNvPr>
            <p:cNvSpPr>
              <a:spLocks noChangeShapeType="1"/>
            </p:cNvSpPr>
            <p:nvPr/>
          </p:nvSpPr>
          <p:spPr bwMode="auto">
            <a:xfrm>
              <a:off x="1680" y="2208"/>
              <a:ext cx="225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9">
              <a:extLst>
                <a:ext uri="{FF2B5EF4-FFF2-40B4-BE49-F238E27FC236}">
                  <a16:creationId xmlns:a16="http://schemas.microsoft.com/office/drawing/2014/main" id="{479C710D-0210-4C5A-933A-743362F03F45}"/>
                </a:ext>
              </a:extLst>
            </p:cNvPr>
            <p:cNvSpPr>
              <a:spLocks noChangeShapeType="1"/>
            </p:cNvSpPr>
            <p:nvPr/>
          </p:nvSpPr>
          <p:spPr bwMode="auto">
            <a:xfrm flipH="1" flipV="1">
              <a:off x="3888" y="2208"/>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0">
              <a:extLst>
                <a:ext uri="{FF2B5EF4-FFF2-40B4-BE49-F238E27FC236}">
                  <a16:creationId xmlns:a16="http://schemas.microsoft.com/office/drawing/2014/main" id="{55502F1D-55F2-4830-91CF-E5ED85A30228}"/>
                </a:ext>
              </a:extLst>
            </p:cNvPr>
            <p:cNvSpPr>
              <a:spLocks noChangeShapeType="1"/>
            </p:cNvSpPr>
            <p:nvPr/>
          </p:nvSpPr>
          <p:spPr bwMode="auto">
            <a:xfrm flipH="1">
              <a:off x="3888" y="230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1">
              <a:extLst>
                <a:ext uri="{FF2B5EF4-FFF2-40B4-BE49-F238E27FC236}">
                  <a16:creationId xmlns:a16="http://schemas.microsoft.com/office/drawing/2014/main" id="{CBEDE00F-D03F-44AC-91B5-46CA29A591E3}"/>
                </a:ext>
              </a:extLst>
            </p:cNvPr>
            <p:cNvSpPr>
              <a:spLocks noChangeShapeType="1"/>
            </p:cNvSpPr>
            <p:nvPr/>
          </p:nvSpPr>
          <p:spPr bwMode="auto">
            <a:xfrm flipH="1">
              <a:off x="1296" y="3024"/>
              <a:ext cx="2352"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12">
              <a:extLst>
                <a:ext uri="{FF2B5EF4-FFF2-40B4-BE49-F238E27FC236}">
                  <a16:creationId xmlns:a16="http://schemas.microsoft.com/office/drawing/2014/main" id="{D2A80C18-122B-4219-A485-ED37B8FD57DF}"/>
                </a:ext>
              </a:extLst>
            </p:cNvPr>
            <p:cNvSpPr>
              <a:spLocks noChangeShapeType="1"/>
            </p:cNvSpPr>
            <p:nvPr/>
          </p:nvSpPr>
          <p:spPr bwMode="auto">
            <a:xfrm flipV="1">
              <a:off x="1296" y="2976"/>
              <a:ext cx="192"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13">
              <a:extLst>
                <a:ext uri="{FF2B5EF4-FFF2-40B4-BE49-F238E27FC236}">
                  <a16:creationId xmlns:a16="http://schemas.microsoft.com/office/drawing/2014/main" id="{CD293205-43F8-461D-8A74-0F041ADB9FC6}"/>
                </a:ext>
              </a:extLst>
            </p:cNvPr>
            <p:cNvSpPr>
              <a:spLocks noChangeShapeType="1"/>
            </p:cNvSpPr>
            <p:nvPr/>
          </p:nvSpPr>
          <p:spPr bwMode="auto">
            <a:xfrm>
              <a:off x="1296" y="3072"/>
              <a:ext cx="192"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3013" name="Rectangle 14">
            <a:extLst>
              <a:ext uri="{FF2B5EF4-FFF2-40B4-BE49-F238E27FC236}">
                <a16:creationId xmlns:a16="http://schemas.microsoft.com/office/drawing/2014/main" id="{4E86C89F-A7CD-4A40-8DB3-12588A374CA8}"/>
              </a:ext>
            </a:extLst>
          </p:cNvPr>
          <p:cNvSpPr>
            <a:spLocks noChangeArrowheads="1"/>
          </p:cNvSpPr>
          <p:nvPr/>
        </p:nvSpPr>
        <p:spPr bwMode="auto">
          <a:xfrm>
            <a:off x="838200" y="62484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endParaRPr lang="en-US" altLang="en-US" sz="1400">
              <a:latin typeface="Arial" panose="020B0604020202020204" pitchFamily="34" charset="0"/>
            </a:endParaRPr>
          </a:p>
        </p:txBody>
      </p:sp>
      <p:sp>
        <p:nvSpPr>
          <p:cNvPr id="43014" name="Text Box 15">
            <a:extLst>
              <a:ext uri="{FF2B5EF4-FFF2-40B4-BE49-F238E27FC236}">
                <a16:creationId xmlns:a16="http://schemas.microsoft.com/office/drawing/2014/main" id="{93BA7DB2-DA7A-4847-8F14-DA79EE0A17BB}"/>
              </a:ext>
            </a:extLst>
          </p:cNvPr>
          <p:cNvSpPr txBox="1">
            <a:spLocks noChangeArrowheads="1"/>
          </p:cNvSpPr>
          <p:nvPr/>
        </p:nvSpPr>
        <p:spPr bwMode="auto">
          <a:xfrm>
            <a:off x="914400" y="1600200"/>
            <a:ext cx="7467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r>
              <a:rPr lang="en-US" altLang="en-US" sz="2800" b="1">
                <a:latin typeface="Arial" panose="020B0604020202020204" pitchFamily="34" charset="0"/>
              </a:rPr>
              <a:t>Pass-by-reference </a:t>
            </a:r>
            <a:r>
              <a:rPr lang="en-US" altLang="en-US" sz="2800">
                <a:latin typeface="Arial Rounded MT Bold" panose="020F0704030504030204" pitchFamily="34" charset="0"/>
              </a:rPr>
              <a:t>sends the </a:t>
            </a:r>
            <a:r>
              <a:rPr lang="en-US" altLang="en-US" sz="2800" i="1">
                <a:solidFill>
                  <a:srgbClr val="FF0000"/>
                </a:solidFill>
                <a:latin typeface="Arial Rounded MT Bold" panose="020F0704030504030204" pitchFamily="34" charset="0"/>
              </a:rPr>
              <a:t>location</a:t>
            </a:r>
            <a:r>
              <a:rPr lang="en-US" altLang="en-US" sz="2800" i="1">
                <a:latin typeface="Arial Rounded MT Bold" panose="020F0704030504030204" pitchFamily="34" charset="0"/>
              </a:rPr>
              <a:t> </a:t>
            </a:r>
          </a:p>
          <a:p>
            <a:pPr>
              <a:spcBef>
                <a:spcPct val="0"/>
              </a:spcBef>
              <a:buClrTx/>
              <a:buSzTx/>
              <a:buFontTx/>
              <a:buNone/>
            </a:pPr>
            <a:r>
              <a:rPr lang="en-US" altLang="en-US" sz="2800">
                <a:latin typeface="Arial Rounded MT Bold" panose="020F0704030504030204" pitchFamily="34" charset="0"/>
              </a:rPr>
              <a:t>(memory address) of the actual parameter</a:t>
            </a:r>
          </a:p>
        </p:txBody>
      </p:sp>
      <p:sp>
        <p:nvSpPr>
          <p:cNvPr id="43015" name="Text Box 16">
            <a:extLst>
              <a:ext uri="{FF2B5EF4-FFF2-40B4-BE49-F238E27FC236}">
                <a16:creationId xmlns:a16="http://schemas.microsoft.com/office/drawing/2014/main" id="{BE81580C-DA9B-4782-BB45-8D0C83AA7E55}"/>
              </a:ext>
            </a:extLst>
          </p:cNvPr>
          <p:cNvSpPr txBox="1">
            <a:spLocks noChangeArrowheads="1"/>
          </p:cNvSpPr>
          <p:nvPr/>
        </p:nvSpPr>
        <p:spPr bwMode="auto">
          <a:xfrm>
            <a:off x="685800" y="5486400"/>
            <a:ext cx="807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a:latin typeface="Arial Rounded MT Bold" panose="020F0704030504030204" pitchFamily="34" charset="0"/>
              </a:rPr>
              <a:t>the actual parameter can be changed by the function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2">
            <a:extLst>
              <a:ext uri="{FF2B5EF4-FFF2-40B4-BE49-F238E27FC236}">
                <a16:creationId xmlns:a16="http://schemas.microsoft.com/office/drawing/2014/main" id="{F3BAC96E-F22A-4059-8149-0B8F0E6A0F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0FCF35-C965-4B9B-B2C6-953EDB7B9A23}" type="slidenum">
              <a:rPr lang="en-US" altLang="en-US">
                <a:solidFill>
                  <a:schemeClr val="tx2"/>
                </a:solidFill>
              </a:rPr>
              <a:pPr/>
              <a:t>19</a:t>
            </a:fld>
            <a:endParaRPr lang="en-US" altLang="en-US">
              <a:solidFill>
                <a:schemeClr val="tx2"/>
              </a:solidFill>
            </a:endParaRPr>
          </a:p>
        </p:txBody>
      </p:sp>
      <p:sp>
        <p:nvSpPr>
          <p:cNvPr id="45059" name="Rectangle 2">
            <a:extLst>
              <a:ext uri="{FF2B5EF4-FFF2-40B4-BE49-F238E27FC236}">
                <a16:creationId xmlns:a16="http://schemas.microsoft.com/office/drawing/2014/main" id="{CD7C1AE4-B521-4DEA-B49E-35F5C2E1B09A}"/>
              </a:ext>
            </a:extLst>
          </p:cNvPr>
          <p:cNvSpPr>
            <a:spLocks noGrp="1" noChangeArrowheads="1"/>
          </p:cNvSpPr>
          <p:nvPr>
            <p:ph type="title"/>
          </p:nvPr>
        </p:nvSpPr>
        <p:spPr/>
        <p:txBody>
          <a:bodyPr/>
          <a:lstStyle/>
          <a:p>
            <a:pPr eaLnBrk="1" hangingPunct="1"/>
            <a:r>
              <a:rPr lang="en-US" altLang="zh-CN"/>
              <a:t>Pass-by-reference</a:t>
            </a:r>
          </a:p>
        </p:txBody>
      </p:sp>
      <p:sp>
        <p:nvSpPr>
          <p:cNvPr id="173059" name="Rectangle 3">
            <a:extLst>
              <a:ext uri="{FF2B5EF4-FFF2-40B4-BE49-F238E27FC236}">
                <a16:creationId xmlns:a16="http://schemas.microsoft.com/office/drawing/2014/main" id="{0B08792C-98D9-4EB6-A1FE-915F82C71B64}"/>
              </a:ext>
            </a:extLst>
          </p:cNvPr>
          <p:cNvSpPr>
            <a:spLocks noGrp="1" noChangeArrowheads="1"/>
          </p:cNvSpPr>
          <p:nvPr>
            <p:ph type="body" idx="1"/>
          </p:nvPr>
        </p:nvSpPr>
        <p:spPr>
          <a:xfrm>
            <a:off x="457200" y="1219200"/>
            <a:ext cx="8229600" cy="4937125"/>
          </a:xfrm>
        </p:spPr>
        <p:txBody>
          <a:bodyPr/>
          <a:lstStyle/>
          <a:p>
            <a:pPr eaLnBrk="1" hangingPunct="1">
              <a:lnSpc>
                <a:spcPct val="80000"/>
              </a:lnSpc>
            </a:pPr>
            <a:r>
              <a:rPr lang="en-US" altLang="zh-CN">
                <a:ea typeface="宋体" panose="02010600030101010101" pitchFamily="2" charset="-122"/>
              </a:rPr>
              <a:t>Good for performance reasons: eliminates copying overhead</a:t>
            </a:r>
            <a:br>
              <a:rPr lang="en-US" altLang="zh-CN">
                <a:ea typeface="宋体" panose="02010600030101010101" pitchFamily="2" charset="-122"/>
              </a:rPr>
            </a:br>
            <a:endParaRPr lang="en-US" altLang="zh-CN">
              <a:ea typeface="宋体" panose="02010600030101010101" pitchFamily="2" charset="-122"/>
            </a:endParaRPr>
          </a:p>
          <a:p>
            <a:pPr eaLnBrk="1" hangingPunct="1">
              <a:lnSpc>
                <a:spcPct val="80000"/>
              </a:lnSpc>
            </a:pPr>
            <a:r>
              <a:rPr lang="en-US" altLang="zh-CN">
                <a:ea typeface="宋体" panose="02010600030101010101" pitchFamily="2" charset="-122"/>
              </a:rPr>
              <a:t>Called the same way as call-by-value</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int squareByValue (int x);</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int squareByReference (int &amp; x);</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int x,z;</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squareByValue(x);</a:t>
            </a:r>
          </a:p>
          <a:p>
            <a:pPr lvl="2" eaLnBrk="1" hangingPunct="1">
              <a:lnSpc>
                <a:spcPct val="80000"/>
              </a:lnSpc>
              <a:buFont typeface="Wingdings" panose="05000000000000000000" pitchFamily="2" charset="2"/>
              <a:buNone/>
            </a:pPr>
            <a:r>
              <a:rPr lang="en-US" altLang="zh-CN" sz="1900">
                <a:latin typeface="Courier New" panose="02070309020205020404" pitchFamily="49" charset="0"/>
                <a:ea typeface="宋体" panose="02010600030101010101" pitchFamily="2" charset="-122"/>
              </a:rPr>
              <a:t>squareByReference(z);</a:t>
            </a:r>
          </a:p>
          <a:p>
            <a:pPr eaLnBrk="1" hangingPunct="1">
              <a:lnSpc>
                <a:spcPct val="80000"/>
              </a:lnSpc>
            </a:pPr>
            <a:endParaRPr lang="en-US" altLang="zh-CN" sz="2200">
              <a:latin typeface="Courier New" panose="02070309020205020404" pitchFamily="49" charset="0"/>
              <a:ea typeface="宋体" panose="02010600030101010101" pitchFamily="2" charset="-122"/>
            </a:endParaRPr>
          </a:p>
          <a:p>
            <a:pPr eaLnBrk="1" hangingPunct="1">
              <a:lnSpc>
                <a:spcPct val="80000"/>
              </a:lnSpc>
            </a:pPr>
            <a:r>
              <a:rPr lang="en-US" altLang="zh-CN">
                <a:ea typeface="宋体" panose="02010600030101010101" pitchFamily="2" charset="-122"/>
              </a:rPr>
              <a:t>Bad for security: called function can corrupt caller’s data</a:t>
            </a:r>
          </a:p>
          <a:p>
            <a:pPr lvl="1" eaLnBrk="1" hangingPunct="1">
              <a:lnSpc>
                <a:spcPct val="80000"/>
              </a:lnSpc>
            </a:pPr>
            <a:r>
              <a:rPr lang="en-US" altLang="zh-CN" sz="2200">
                <a:ea typeface="宋体" panose="02010600030101010101" pitchFamily="2" charset="-122"/>
              </a:rPr>
              <a:t>Solution: use </a:t>
            </a:r>
            <a:r>
              <a:rPr lang="en-US" altLang="zh-CN" sz="2200">
                <a:latin typeface="Courier New" panose="02070309020205020404" pitchFamily="49" charset="0"/>
                <a:ea typeface="宋体" panose="02010600030101010101" pitchFamily="2" charset="-122"/>
              </a:rPr>
              <a:t>const </a:t>
            </a:r>
            <a:r>
              <a:rPr lang="en-US" altLang="zh-CN" sz="2200">
                <a:ea typeface="宋体" panose="02010600030101010101" pitchFamily="2" charset="-122"/>
              </a:rPr>
              <a:t>qualifier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0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059">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3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2">
            <a:extLst>
              <a:ext uri="{FF2B5EF4-FFF2-40B4-BE49-F238E27FC236}">
                <a16:creationId xmlns:a16="http://schemas.microsoft.com/office/drawing/2014/main" id="{5F8E5E54-0BBA-416A-A4F8-FAA9E34A3A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27C85B-4DA1-4E06-84E5-6956D09B5E48}" type="slidenum">
              <a:rPr lang="en-US" altLang="en-US">
                <a:solidFill>
                  <a:schemeClr val="tx2"/>
                </a:solidFill>
              </a:rPr>
              <a:pPr/>
              <a:t>2</a:t>
            </a:fld>
            <a:endParaRPr lang="en-US" altLang="en-US">
              <a:solidFill>
                <a:schemeClr val="tx2"/>
              </a:solidFill>
            </a:endParaRPr>
          </a:p>
        </p:txBody>
      </p:sp>
      <p:sp>
        <p:nvSpPr>
          <p:cNvPr id="13315" name="Rectangle 2">
            <a:extLst>
              <a:ext uri="{FF2B5EF4-FFF2-40B4-BE49-F238E27FC236}">
                <a16:creationId xmlns:a16="http://schemas.microsoft.com/office/drawing/2014/main" id="{CF237D80-4BF1-40AD-942E-08F0B376997D}"/>
              </a:ext>
            </a:extLst>
          </p:cNvPr>
          <p:cNvSpPr>
            <a:spLocks noGrp="1" noChangeArrowheads="1"/>
          </p:cNvSpPr>
          <p:nvPr>
            <p:ph type="title"/>
          </p:nvPr>
        </p:nvSpPr>
        <p:spPr/>
        <p:txBody>
          <a:bodyPr/>
          <a:lstStyle/>
          <a:p>
            <a:pPr eaLnBrk="1" hangingPunct="1"/>
            <a:r>
              <a:rPr lang="en-US" altLang="en-US"/>
              <a:t>Outline</a:t>
            </a:r>
          </a:p>
        </p:txBody>
      </p:sp>
      <p:sp>
        <p:nvSpPr>
          <p:cNvPr id="13316" name="Rectangle 3">
            <a:extLst>
              <a:ext uri="{FF2B5EF4-FFF2-40B4-BE49-F238E27FC236}">
                <a16:creationId xmlns:a16="http://schemas.microsoft.com/office/drawing/2014/main" id="{4DCEB2BA-4BF9-4E1B-9BD7-2B487CC5642F}"/>
              </a:ext>
            </a:extLst>
          </p:cNvPr>
          <p:cNvSpPr>
            <a:spLocks noGrp="1" noChangeArrowheads="1"/>
          </p:cNvSpPr>
          <p:nvPr>
            <p:ph sz="quarter" idx="1"/>
          </p:nvPr>
        </p:nvSpPr>
        <p:spPr>
          <a:xfrm>
            <a:off x="457200" y="1219200"/>
            <a:ext cx="8229600" cy="4937125"/>
          </a:xfrm>
        </p:spPr>
        <p:txBody>
          <a:bodyPr/>
          <a:lstStyle/>
          <a:p>
            <a:pPr eaLnBrk="1" hangingPunct="1"/>
            <a:r>
              <a:rPr lang="en-US" altLang="en-US" sz="2800" b="1">
                <a:solidFill>
                  <a:schemeClr val="tx2"/>
                </a:solidFill>
              </a:rPr>
              <a:t>Data structures defintion </a:t>
            </a:r>
          </a:p>
          <a:p>
            <a:pPr eaLnBrk="1" hangingPunct="1"/>
            <a:r>
              <a:rPr lang="en-US" altLang="en-US" sz="2800" b="1">
                <a:solidFill>
                  <a:schemeClr val="tx2"/>
                </a:solidFill>
              </a:rPr>
              <a:t>Arrays</a:t>
            </a:r>
          </a:p>
          <a:p>
            <a:pPr eaLnBrk="1" hangingPunct="1"/>
            <a:r>
              <a:rPr lang="en-US" altLang="en-US" sz="2800" b="1">
                <a:solidFill>
                  <a:schemeClr val="tx2"/>
                </a:solidFill>
              </a:rPr>
              <a:t>Pointers and Dynamic Memory Allocation</a:t>
            </a:r>
          </a:p>
          <a:p>
            <a:pPr eaLnBrk="1" hangingPunct="1"/>
            <a:r>
              <a:rPr lang="en-US" altLang="en-US" sz="2800" b="1">
                <a:solidFill>
                  <a:schemeClr val="tx2"/>
                </a:solidFill>
              </a:rPr>
              <a:t>Object-Oriented Programming</a:t>
            </a:r>
          </a:p>
          <a:p>
            <a:pPr lvl="1" eaLnBrk="1" hangingPunct="1"/>
            <a:r>
              <a:rPr lang="en-US" altLang="en-US" b="1"/>
              <a:t>Basic concepts: class, object</a:t>
            </a:r>
          </a:p>
          <a:p>
            <a:pPr lvl="1" eaLnBrk="1" hangingPunct="1"/>
            <a:r>
              <a:rPr lang="en-US" altLang="en-US" b="1"/>
              <a:t>Encapsulation</a:t>
            </a:r>
          </a:p>
          <a:p>
            <a:pPr lvl="1" eaLnBrk="1" hangingPunct="1"/>
            <a:r>
              <a:rPr lang="en-US" altLang="en-US" b="1"/>
              <a:t>Inheritance</a:t>
            </a:r>
          </a:p>
          <a:p>
            <a:pPr lvl="1" eaLnBrk="1" hangingPunct="1"/>
            <a:r>
              <a:rPr lang="en-US" altLang="en-US" b="1"/>
              <a:t>Polymorphism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2">
            <a:extLst>
              <a:ext uri="{FF2B5EF4-FFF2-40B4-BE49-F238E27FC236}">
                <a16:creationId xmlns:a16="http://schemas.microsoft.com/office/drawing/2014/main" id="{21C355C7-B92C-41A6-AB71-026FAB5E2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9EC351-F178-4F6F-A805-C01D7EE22E09}" type="slidenum">
              <a:rPr lang="en-US" altLang="en-US">
                <a:solidFill>
                  <a:schemeClr val="tx2"/>
                </a:solidFill>
              </a:rPr>
              <a:pPr/>
              <a:t>20</a:t>
            </a:fld>
            <a:endParaRPr lang="en-US" altLang="en-US">
              <a:solidFill>
                <a:schemeClr val="tx2"/>
              </a:solidFill>
            </a:endParaRPr>
          </a:p>
        </p:txBody>
      </p:sp>
      <p:sp>
        <p:nvSpPr>
          <p:cNvPr id="47107" name="Title 1">
            <a:extLst>
              <a:ext uri="{FF2B5EF4-FFF2-40B4-BE49-F238E27FC236}">
                <a16:creationId xmlns:a16="http://schemas.microsoft.com/office/drawing/2014/main" id="{B24686A4-7E9B-4C17-BD95-39D217B1D8E5}"/>
              </a:ext>
            </a:extLst>
          </p:cNvPr>
          <p:cNvSpPr>
            <a:spLocks noGrp="1"/>
          </p:cNvSpPr>
          <p:nvPr>
            <p:ph type="title"/>
          </p:nvPr>
        </p:nvSpPr>
        <p:spPr/>
        <p:txBody>
          <a:bodyPr/>
          <a:lstStyle/>
          <a:p>
            <a:pPr eaLnBrk="1" hangingPunct="1"/>
            <a:r>
              <a:rPr lang="en-US" altLang="en-US"/>
              <a:t>C/C++ function: Pass by reference</a:t>
            </a:r>
          </a:p>
        </p:txBody>
      </p:sp>
      <p:sp>
        <p:nvSpPr>
          <p:cNvPr id="47108" name="Content Placeholder 2">
            <a:extLst>
              <a:ext uri="{FF2B5EF4-FFF2-40B4-BE49-F238E27FC236}">
                <a16:creationId xmlns:a16="http://schemas.microsoft.com/office/drawing/2014/main" id="{79AC41D2-9CF6-45BD-8C39-672BA7A5933D}"/>
              </a:ext>
            </a:extLst>
          </p:cNvPr>
          <p:cNvSpPr>
            <a:spLocks noGrp="1"/>
          </p:cNvSpPr>
          <p:nvPr>
            <p:ph sz="quarter" idx="1"/>
          </p:nvPr>
        </p:nvSpPr>
        <p:spPr>
          <a:xfrm>
            <a:off x="457200" y="1219200"/>
            <a:ext cx="8229600" cy="4937125"/>
          </a:xfrm>
        </p:spPr>
        <p:txBody>
          <a:bodyPr/>
          <a:lstStyle/>
          <a:p>
            <a:pPr eaLnBrk="1" hangingPunct="1">
              <a:lnSpc>
                <a:spcPct val="90000"/>
              </a:lnSpc>
              <a:buFontTx/>
              <a:buNone/>
            </a:pPr>
            <a:r>
              <a:rPr lang="en-US" altLang="en-US" sz="1900"/>
              <a:t>void ExchangeValue(int &amp; a, int &amp; b)</a:t>
            </a:r>
          </a:p>
          <a:p>
            <a:pPr eaLnBrk="1" hangingPunct="1">
              <a:lnSpc>
                <a:spcPct val="90000"/>
              </a:lnSpc>
              <a:buFontTx/>
              <a:buNone/>
            </a:pPr>
            <a:r>
              <a:rPr lang="en-US" altLang="en-US" sz="1900"/>
              <a:t>{</a:t>
            </a:r>
          </a:p>
          <a:p>
            <a:pPr lvl="1" eaLnBrk="1" hangingPunct="1">
              <a:lnSpc>
                <a:spcPct val="90000"/>
              </a:lnSpc>
              <a:buFontTx/>
              <a:buNone/>
            </a:pPr>
            <a:r>
              <a:rPr lang="en-US" altLang="en-US" sz="1700"/>
              <a:t>int tmp;</a:t>
            </a:r>
          </a:p>
          <a:p>
            <a:pPr lvl="1" eaLnBrk="1" hangingPunct="1">
              <a:lnSpc>
                <a:spcPct val="90000"/>
              </a:lnSpc>
              <a:buFontTx/>
              <a:buNone/>
            </a:pPr>
            <a:r>
              <a:rPr lang="en-US" altLang="en-US" sz="1700"/>
              <a:t>tmp = a;</a:t>
            </a:r>
          </a:p>
          <a:p>
            <a:pPr lvl="1" eaLnBrk="1" hangingPunct="1">
              <a:lnSpc>
                <a:spcPct val="90000"/>
              </a:lnSpc>
              <a:buFontTx/>
              <a:buNone/>
            </a:pPr>
            <a:r>
              <a:rPr lang="en-US" altLang="en-US" sz="1700"/>
              <a:t>a = b;</a:t>
            </a:r>
          </a:p>
          <a:p>
            <a:pPr lvl="1" eaLnBrk="1" hangingPunct="1">
              <a:lnSpc>
                <a:spcPct val="90000"/>
              </a:lnSpc>
              <a:buFontTx/>
              <a:buNone/>
            </a:pPr>
            <a:r>
              <a:rPr lang="en-US" altLang="en-US" sz="1700"/>
              <a:t>b = tmp;</a:t>
            </a:r>
          </a:p>
          <a:p>
            <a:pPr eaLnBrk="1" hangingPunct="1">
              <a:lnSpc>
                <a:spcPct val="90000"/>
              </a:lnSpc>
              <a:buFontTx/>
              <a:buNone/>
            </a:pPr>
            <a:r>
              <a:rPr lang="en-US" altLang="en-US" sz="1900"/>
              <a:t>}</a:t>
            </a:r>
          </a:p>
          <a:p>
            <a:pPr eaLnBrk="1" hangingPunct="1">
              <a:lnSpc>
                <a:spcPct val="90000"/>
              </a:lnSpc>
              <a:buFontTx/>
              <a:buNone/>
            </a:pPr>
            <a:endParaRPr lang="en-US" altLang="en-US" sz="1900"/>
          </a:p>
          <a:p>
            <a:pPr eaLnBrk="1" hangingPunct="1">
              <a:lnSpc>
                <a:spcPct val="90000"/>
              </a:lnSpc>
              <a:buFontTx/>
              <a:buNone/>
            </a:pPr>
            <a:r>
              <a:rPr lang="en-US" altLang="en-US" sz="1900"/>
              <a:t>int main( )</a:t>
            </a:r>
          </a:p>
          <a:p>
            <a:pPr eaLnBrk="1" hangingPunct="1">
              <a:lnSpc>
                <a:spcPct val="90000"/>
              </a:lnSpc>
              <a:buFontTx/>
              <a:buNone/>
            </a:pPr>
            <a:r>
              <a:rPr lang="en-US" altLang="en-US" sz="1900"/>
              <a:t>{</a:t>
            </a:r>
          </a:p>
          <a:p>
            <a:pPr eaLnBrk="1" hangingPunct="1">
              <a:lnSpc>
                <a:spcPct val="90000"/>
              </a:lnSpc>
              <a:buFontTx/>
              <a:buNone/>
            </a:pPr>
            <a:r>
              <a:rPr lang="en-US" altLang="en-US" sz="1900"/>
              <a:t>       int value1=4;</a:t>
            </a:r>
          </a:p>
          <a:p>
            <a:pPr eaLnBrk="1" hangingPunct="1">
              <a:lnSpc>
                <a:spcPct val="90000"/>
              </a:lnSpc>
              <a:buFontTx/>
              <a:buNone/>
            </a:pPr>
            <a:r>
              <a:rPr lang="en-US" altLang="en-US" sz="1900"/>
              <a:t>       int value2=5;</a:t>
            </a:r>
          </a:p>
          <a:p>
            <a:pPr eaLnBrk="1" hangingPunct="1">
              <a:lnSpc>
                <a:spcPct val="90000"/>
              </a:lnSpc>
              <a:buFontTx/>
              <a:buNone/>
            </a:pPr>
            <a:r>
              <a:rPr lang="en-US" altLang="en-US" sz="1900"/>
              <a:t>       int result=ExchangeValue(value1,vaule2);</a:t>
            </a:r>
          </a:p>
          <a:p>
            <a:pPr eaLnBrk="1" hangingPunct="1">
              <a:lnSpc>
                <a:spcPct val="90000"/>
              </a:lnSpc>
              <a:buFontTx/>
              <a:buNone/>
            </a:pPr>
            <a:r>
              <a:rPr lang="en-US" altLang="en-US" sz="1900"/>
              <a:t>       cout&lt;&lt;“value= “&lt;&lt;value1&lt;&lt;endl&lt;&lt;“value2=“&lt;&lt;value2&lt;&lt;endl;</a:t>
            </a:r>
          </a:p>
          <a:p>
            <a:pPr eaLnBrk="1" hangingPunct="1">
              <a:lnSpc>
                <a:spcPct val="90000"/>
              </a:lnSpc>
              <a:buFontTx/>
              <a:buNone/>
            </a:pPr>
            <a:r>
              <a:rPr lang="en-US" altLang="en-US" sz="1900"/>
              <a:t>}</a:t>
            </a:r>
          </a:p>
          <a:p>
            <a:pPr eaLnBrk="1" hangingPunct="1">
              <a:lnSpc>
                <a:spcPct val="90000"/>
              </a:lnSpc>
            </a:pPr>
            <a:endParaRPr lang="en-US" altLang="en-US" sz="2400"/>
          </a:p>
        </p:txBody>
      </p:sp>
      <p:cxnSp>
        <p:nvCxnSpPr>
          <p:cNvPr id="13" name="Straight Arrow Connector 12">
            <a:extLst>
              <a:ext uri="{FF2B5EF4-FFF2-40B4-BE49-F238E27FC236}">
                <a16:creationId xmlns:a16="http://schemas.microsoft.com/office/drawing/2014/main" id="{BCFE969B-0178-49EB-9C3E-E92B8B0A67AE}"/>
              </a:ext>
            </a:extLst>
          </p:cNvPr>
          <p:cNvCxnSpPr/>
          <p:nvPr/>
        </p:nvCxnSpPr>
        <p:spPr>
          <a:xfrm rot="10800000">
            <a:off x="2514600" y="16764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10" name="TextBox 13">
            <a:extLst>
              <a:ext uri="{FF2B5EF4-FFF2-40B4-BE49-F238E27FC236}">
                <a16:creationId xmlns:a16="http://schemas.microsoft.com/office/drawing/2014/main" id="{1AF2B1FC-A72C-4FEA-8CC4-C5B2A964734F}"/>
              </a:ext>
            </a:extLst>
          </p:cNvPr>
          <p:cNvSpPr txBox="1">
            <a:spLocks noChangeArrowheads="1"/>
          </p:cNvSpPr>
          <p:nvPr/>
        </p:nvSpPr>
        <p:spPr bwMode="auto">
          <a:xfrm>
            <a:off x="3962400" y="198120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a,b: formal parameters</a:t>
            </a:r>
          </a:p>
        </p:txBody>
      </p:sp>
      <p:cxnSp>
        <p:nvCxnSpPr>
          <p:cNvPr id="18" name="Straight Arrow Connector 17">
            <a:extLst>
              <a:ext uri="{FF2B5EF4-FFF2-40B4-BE49-F238E27FC236}">
                <a16:creationId xmlns:a16="http://schemas.microsoft.com/office/drawing/2014/main" id="{A729B4EA-D4D5-49DB-837A-0B2397620CB9}"/>
              </a:ext>
            </a:extLst>
          </p:cNvPr>
          <p:cNvCxnSpPr/>
          <p:nvPr/>
        </p:nvCxnSpPr>
        <p:spPr>
          <a:xfrm rot="10800000">
            <a:off x="5638800" y="5257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12" name="TextBox 18">
            <a:extLst>
              <a:ext uri="{FF2B5EF4-FFF2-40B4-BE49-F238E27FC236}">
                <a16:creationId xmlns:a16="http://schemas.microsoft.com/office/drawing/2014/main" id="{73132AB6-2226-4035-B63A-5BF4CFF6FE45}"/>
              </a:ext>
            </a:extLst>
          </p:cNvPr>
          <p:cNvSpPr txBox="1">
            <a:spLocks noChangeArrowheads="1"/>
          </p:cNvSpPr>
          <p:nvPr/>
        </p:nvSpPr>
        <p:spPr bwMode="auto">
          <a:xfrm>
            <a:off x="6883400" y="502920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actual parameters</a:t>
            </a:r>
          </a:p>
        </p:txBody>
      </p:sp>
      <p:sp>
        <p:nvSpPr>
          <p:cNvPr id="47113" name="TextBox 18">
            <a:extLst>
              <a:ext uri="{FF2B5EF4-FFF2-40B4-BE49-F238E27FC236}">
                <a16:creationId xmlns:a16="http://schemas.microsoft.com/office/drawing/2014/main" id="{CF5E2E2B-3864-490A-93E3-014976F75613}"/>
              </a:ext>
            </a:extLst>
          </p:cNvPr>
          <p:cNvSpPr txBox="1">
            <a:spLocks noChangeArrowheads="1"/>
          </p:cNvSpPr>
          <p:nvPr/>
        </p:nvSpPr>
        <p:spPr bwMode="auto">
          <a:xfrm>
            <a:off x="5410200" y="3352800"/>
            <a:ext cx="2420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800">
                <a:solidFill>
                  <a:srgbClr val="FF0000"/>
                </a:solidFill>
                <a:latin typeface="Arial" panose="020B0604020202020204" pitchFamily="34" charset="0"/>
              </a:rPr>
              <a:t>Now it works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2">
            <a:extLst>
              <a:ext uri="{FF2B5EF4-FFF2-40B4-BE49-F238E27FC236}">
                <a16:creationId xmlns:a16="http://schemas.microsoft.com/office/drawing/2014/main" id="{E1236E45-1A44-405A-AD7D-9ECB8BC379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DEF2AD-880C-4D8E-9532-25B212A27378}" type="slidenum">
              <a:rPr lang="en-US" altLang="en-US">
                <a:solidFill>
                  <a:schemeClr val="tx2"/>
                </a:solidFill>
              </a:rPr>
              <a:pPr/>
              <a:t>21</a:t>
            </a:fld>
            <a:endParaRPr lang="en-US" altLang="en-US">
              <a:solidFill>
                <a:schemeClr val="tx2"/>
              </a:solidFill>
            </a:endParaRPr>
          </a:p>
        </p:txBody>
      </p:sp>
      <p:sp>
        <p:nvSpPr>
          <p:cNvPr id="17413" name="Rectangle 2">
            <a:extLst>
              <a:ext uri="{FF2B5EF4-FFF2-40B4-BE49-F238E27FC236}">
                <a16:creationId xmlns:a16="http://schemas.microsoft.com/office/drawing/2014/main" id="{0D79C300-E099-449F-835B-0F16954ACE7B}"/>
              </a:ext>
            </a:extLst>
          </p:cNvPr>
          <p:cNvSpPr>
            <a:spLocks noGrp="1" noChangeArrowheads="1"/>
          </p:cNvSpPr>
          <p:nvPr>
            <p:ph type="title"/>
          </p:nvPr>
        </p:nvSpPr>
        <p:spPr>
          <a:xfrm>
            <a:off x="533400" y="533400"/>
            <a:ext cx="8305800" cy="609600"/>
          </a:xfrm>
        </p:spPr>
        <p:txBody>
          <a:bodyPr lIns="92075" tIns="46038" rIns="92075" bIns="46038">
            <a:normAutofit fontScale="90000"/>
          </a:bodyPr>
          <a:lstStyle/>
          <a:p>
            <a:pPr eaLnBrk="1" hangingPunct="1">
              <a:defRPr/>
            </a:pPr>
            <a:br>
              <a:rPr lang="en-US" altLang="en-US" sz="2900" dirty="0"/>
            </a:br>
            <a:r>
              <a:rPr lang="en-US" altLang="en-US" sz="2900" dirty="0"/>
              <a:t>Passing Arrays as Parameters</a:t>
            </a:r>
          </a:p>
        </p:txBody>
      </p:sp>
      <p:sp>
        <p:nvSpPr>
          <p:cNvPr id="49156" name="Rectangle 3">
            <a:extLst>
              <a:ext uri="{FF2B5EF4-FFF2-40B4-BE49-F238E27FC236}">
                <a16:creationId xmlns:a16="http://schemas.microsoft.com/office/drawing/2014/main" id="{4F1B9B45-F0F0-4D5A-838E-736522CF9C05}"/>
              </a:ext>
            </a:extLst>
          </p:cNvPr>
          <p:cNvSpPr>
            <a:spLocks noGrp="1" noChangeArrowheads="1"/>
          </p:cNvSpPr>
          <p:nvPr>
            <p:ph sz="quarter" idx="1"/>
          </p:nvPr>
        </p:nvSpPr>
        <p:spPr>
          <a:xfrm>
            <a:off x="457200" y="1600200"/>
            <a:ext cx="8077200" cy="4343400"/>
          </a:xfrm>
        </p:spPr>
        <p:txBody>
          <a:bodyPr lIns="92075" tIns="46038" rIns="92075" bIns="46038"/>
          <a:lstStyle/>
          <a:p>
            <a:pPr eaLnBrk="1" hangingPunct="1">
              <a:lnSpc>
                <a:spcPct val="80000"/>
              </a:lnSpc>
            </a:pPr>
            <a:r>
              <a:rPr lang="en-US" altLang="en-US" sz="2800"/>
              <a:t>In C/C++, arrays are </a:t>
            </a:r>
            <a:r>
              <a:rPr lang="en-US" altLang="en-US" sz="2800">
                <a:solidFill>
                  <a:srgbClr val="C00000"/>
                </a:solidFill>
              </a:rPr>
              <a:t>always</a:t>
            </a:r>
            <a:r>
              <a:rPr lang="en-US" altLang="en-US" sz="2800"/>
              <a:t> passed by </a:t>
            </a:r>
            <a:r>
              <a:rPr lang="en-US" altLang="en-US" sz="2800">
                <a:solidFill>
                  <a:srgbClr val="CC3300"/>
                </a:solidFill>
              </a:rPr>
              <a:t>reference</a:t>
            </a:r>
          </a:p>
          <a:p>
            <a:pPr lvl="1" eaLnBrk="1" hangingPunct="1">
              <a:lnSpc>
                <a:spcPct val="80000"/>
              </a:lnSpc>
            </a:pPr>
            <a:r>
              <a:rPr lang="en-US" altLang="en-US" sz="2500">
                <a:solidFill>
                  <a:srgbClr val="CC3300"/>
                </a:solidFill>
              </a:rPr>
              <a:t>&amp; is not used</a:t>
            </a:r>
            <a:r>
              <a:rPr lang="en-US" altLang="en-US" sz="2500"/>
              <a:t> in the formal parameter type.</a:t>
            </a:r>
            <a:endParaRPr lang="en-US" altLang="en-US" sz="1700"/>
          </a:p>
          <a:p>
            <a:pPr lvl="1" eaLnBrk="1" hangingPunct="1">
              <a:lnSpc>
                <a:spcPct val="80000"/>
              </a:lnSpc>
            </a:pPr>
            <a:r>
              <a:rPr lang="en-US" altLang="en-US" sz="2500"/>
              <a:t>Whenever an array is passed as a parameter, its base address (address of first element) is sent to called function.</a:t>
            </a:r>
          </a:p>
          <a:p>
            <a:pPr lvl="1" eaLnBrk="1" hangingPunct="1">
              <a:lnSpc>
                <a:spcPct val="80000"/>
              </a:lnSpc>
            </a:pPr>
            <a:endParaRPr lang="en-US" altLang="en-US" sz="2500"/>
          </a:p>
          <a:p>
            <a:pPr eaLnBrk="1" hangingPunct="1">
              <a:lnSpc>
                <a:spcPct val="80000"/>
              </a:lnSpc>
            </a:pPr>
            <a:r>
              <a:rPr lang="en-US" altLang="en-US" sz="2800"/>
              <a:t>Example:</a:t>
            </a:r>
          </a:p>
          <a:p>
            <a:pPr eaLnBrk="1" hangingPunct="1">
              <a:lnSpc>
                <a:spcPct val="80000"/>
              </a:lnSpc>
              <a:buFontTx/>
              <a:buNone/>
            </a:pPr>
            <a:r>
              <a:rPr lang="en-US" altLang="en-US" sz="2800" b="1" i="1"/>
              <a:t>    </a:t>
            </a:r>
            <a:r>
              <a:rPr lang="en-US" altLang="en-US" sz="2400" i="1"/>
              <a:t>// prototype</a:t>
            </a:r>
            <a:endParaRPr lang="en-US" altLang="en-US" sz="2400"/>
          </a:p>
          <a:p>
            <a:pPr eaLnBrk="1" hangingPunct="1">
              <a:lnSpc>
                <a:spcPct val="80000"/>
              </a:lnSpc>
              <a:buFontTx/>
              <a:buNone/>
            </a:pPr>
            <a:r>
              <a:rPr lang="en-US" altLang="en-US" sz="2400" b="1"/>
              <a:t> float  SumValues (float  values [ ], int  numOfValues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2">
            <a:extLst>
              <a:ext uri="{FF2B5EF4-FFF2-40B4-BE49-F238E27FC236}">
                <a16:creationId xmlns:a16="http://schemas.microsoft.com/office/drawing/2014/main" id="{627D3F50-E6D9-4861-9BA2-D405BDF403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7E706A-0C4F-4114-8931-8D5962C6AD68}" type="slidenum">
              <a:rPr lang="en-US" altLang="en-US">
                <a:solidFill>
                  <a:schemeClr val="tx2"/>
                </a:solidFill>
              </a:rPr>
              <a:pPr/>
              <a:t>22</a:t>
            </a:fld>
            <a:endParaRPr lang="en-US" altLang="en-US">
              <a:solidFill>
                <a:schemeClr val="tx2"/>
              </a:solidFill>
            </a:endParaRPr>
          </a:p>
        </p:txBody>
      </p:sp>
      <p:sp>
        <p:nvSpPr>
          <p:cNvPr id="51203" name="Rectangle 2">
            <a:extLst>
              <a:ext uri="{FF2B5EF4-FFF2-40B4-BE49-F238E27FC236}">
                <a16:creationId xmlns:a16="http://schemas.microsoft.com/office/drawing/2014/main" id="{164640D9-9607-4C5E-B911-36510D0BF3E8}"/>
              </a:ext>
            </a:extLst>
          </p:cNvPr>
          <p:cNvSpPr>
            <a:spLocks noChangeArrowheads="1"/>
          </p:cNvSpPr>
          <p:nvPr/>
        </p:nvSpPr>
        <p:spPr bwMode="auto">
          <a:xfrm>
            <a:off x="463550" y="3968750"/>
            <a:ext cx="8064500" cy="1816100"/>
          </a:xfrm>
          <a:prstGeom prst="rect">
            <a:avLst/>
          </a:prstGeom>
          <a:solidFill>
            <a:srgbClr val="FFFFCC"/>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1204" name="Rectangle 3">
            <a:extLst>
              <a:ext uri="{FF2B5EF4-FFF2-40B4-BE49-F238E27FC236}">
                <a16:creationId xmlns:a16="http://schemas.microsoft.com/office/drawing/2014/main" id="{1FDB12A4-7575-4EC3-BD3A-8A09615C26AB}"/>
              </a:ext>
            </a:extLst>
          </p:cNvPr>
          <p:cNvSpPr>
            <a:spLocks noGrp="1" noChangeArrowheads="1"/>
          </p:cNvSpPr>
          <p:nvPr>
            <p:ph type="title"/>
          </p:nvPr>
        </p:nvSpPr>
        <p:spPr>
          <a:xfrm>
            <a:off x="838200" y="457200"/>
            <a:ext cx="6934200" cy="685800"/>
          </a:xfrm>
          <a:noFill/>
        </p:spPr>
        <p:txBody>
          <a:bodyPr lIns="92075" tIns="46038" rIns="92075" bIns="46038"/>
          <a:lstStyle/>
          <a:p>
            <a:pPr eaLnBrk="1" hangingPunct="1"/>
            <a:r>
              <a:rPr lang="en-US" altLang="en-US" b="1">
                <a:latin typeface="Courier New" panose="02070309020205020404" pitchFamily="49" charset="0"/>
              </a:rPr>
              <a:t>const</a:t>
            </a:r>
            <a:r>
              <a:rPr lang="en-US" altLang="en-US">
                <a:latin typeface="Arial Rounded MT Bold" panose="020F0704030504030204" pitchFamily="34" charset="0"/>
              </a:rPr>
              <a:t> </a:t>
            </a:r>
            <a:r>
              <a:rPr lang="en-US" altLang="en-US"/>
              <a:t>array parameter </a:t>
            </a:r>
          </a:p>
        </p:txBody>
      </p:sp>
      <p:sp>
        <p:nvSpPr>
          <p:cNvPr id="51205" name="Rectangle 4">
            <a:extLst>
              <a:ext uri="{FF2B5EF4-FFF2-40B4-BE49-F238E27FC236}">
                <a16:creationId xmlns:a16="http://schemas.microsoft.com/office/drawing/2014/main" id="{F440D660-7087-4BDC-9681-D67B99B0DA2A}"/>
              </a:ext>
            </a:extLst>
          </p:cNvPr>
          <p:cNvSpPr>
            <a:spLocks noGrp="1" noChangeArrowheads="1"/>
          </p:cNvSpPr>
          <p:nvPr>
            <p:ph type="body" sz="half" idx="1"/>
          </p:nvPr>
        </p:nvSpPr>
        <p:spPr>
          <a:xfrm>
            <a:off x="457200" y="1447800"/>
            <a:ext cx="8001000" cy="4343400"/>
          </a:xfrm>
        </p:spPr>
        <p:txBody>
          <a:bodyPr lIns="92075" tIns="46038" rIns="92075" bIns="46038"/>
          <a:lstStyle/>
          <a:p>
            <a:pPr eaLnBrk="1" hangingPunct="1">
              <a:buFontTx/>
              <a:buNone/>
            </a:pPr>
            <a:r>
              <a:rPr lang="en-US" altLang="en-US" sz="2400"/>
              <a:t>If the function is not supposed to change the array:</a:t>
            </a:r>
          </a:p>
          <a:p>
            <a:pPr eaLnBrk="1" hangingPunct="1">
              <a:buFontTx/>
              <a:buNone/>
            </a:pPr>
            <a:r>
              <a:rPr lang="en-US" altLang="en-US" sz="2400"/>
              <a:t>	you can protect the array from unintentional changes; use </a:t>
            </a:r>
            <a:r>
              <a:rPr lang="en-US" altLang="en-US" sz="2400">
                <a:solidFill>
                  <a:srgbClr val="FF0000"/>
                </a:solidFill>
              </a:rPr>
              <a:t>const</a:t>
            </a:r>
            <a:r>
              <a:rPr lang="en-US" altLang="en-US" sz="2400"/>
              <a:t> in the formal parameter list and function prototype.</a:t>
            </a:r>
          </a:p>
          <a:p>
            <a:pPr eaLnBrk="1" hangingPunct="1">
              <a:buFontTx/>
              <a:buNone/>
            </a:pPr>
            <a:endParaRPr lang="en-US" altLang="en-US" sz="1800"/>
          </a:p>
          <a:p>
            <a:pPr eaLnBrk="1" hangingPunct="1">
              <a:buFontTx/>
              <a:buNone/>
            </a:pPr>
            <a:r>
              <a:rPr lang="en-US" altLang="en-US" sz="2400" b="1">
                <a:solidFill>
                  <a:schemeClr val="tx2"/>
                </a:solidFill>
              </a:rPr>
              <a:t>FOR EXAMPLE . . .</a:t>
            </a:r>
            <a:endParaRPr lang="en-US" altLang="en-US" sz="2000" b="1">
              <a:solidFill>
                <a:schemeClr val="tx2"/>
              </a:solidFill>
            </a:endParaRPr>
          </a:p>
          <a:p>
            <a:pPr eaLnBrk="1" hangingPunct="1">
              <a:buFontTx/>
              <a:buNone/>
            </a:pPr>
            <a:r>
              <a:rPr lang="en-US" altLang="en-US" sz="2400" b="1"/>
              <a:t>  </a:t>
            </a:r>
            <a:r>
              <a:rPr lang="en-US" altLang="en-US" sz="2400" b="1" i="1"/>
              <a:t>// prototype</a:t>
            </a:r>
            <a:endParaRPr lang="en-US" altLang="en-US" sz="1000" b="1" i="1">
              <a:latin typeface="Times New Roman" panose="02020603050405020304" pitchFamily="18" charset="0"/>
            </a:endParaRPr>
          </a:p>
          <a:p>
            <a:pPr eaLnBrk="1" hangingPunct="1">
              <a:buFontTx/>
              <a:buNone/>
            </a:pPr>
            <a:endParaRPr lang="en-US" altLang="en-US" sz="1000" b="1"/>
          </a:p>
          <a:p>
            <a:pPr eaLnBrk="1" hangingPunct="1">
              <a:buFontTx/>
              <a:buNone/>
            </a:pPr>
            <a:r>
              <a:rPr lang="en-US" altLang="en-US" sz="2400" b="1"/>
              <a:t>  float  SumValues(	</a:t>
            </a:r>
            <a:r>
              <a:rPr lang="en-US" altLang="en-US" sz="2400" b="1">
                <a:solidFill>
                  <a:srgbClr val="CC0000"/>
                </a:solidFill>
              </a:rPr>
              <a:t>const</a:t>
            </a:r>
            <a:r>
              <a:rPr lang="en-US" altLang="en-US" sz="2400" b="1"/>
              <a:t>  float  values[ ], </a:t>
            </a:r>
          </a:p>
          <a:p>
            <a:pPr eaLnBrk="1" hangingPunct="1">
              <a:buFontTx/>
              <a:buNone/>
            </a:pPr>
            <a:r>
              <a:rPr lang="en-US" altLang="en-US" sz="2400" b="1"/>
              <a:t>				            int  numOfValues );</a:t>
            </a:r>
          </a:p>
        </p:txBody>
      </p:sp>
      <p:sp>
        <p:nvSpPr>
          <p:cNvPr id="51206" name="TextBox 8">
            <a:extLst>
              <a:ext uri="{FF2B5EF4-FFF2-40B4-BE49-F238E27FC236}">
                <a16:creationId xmlns:a16="http://schemas.microsoft.com/office/drawing/2014/main" id="{27AB744C-173F-47B7-AD66-3A3AE81408EA}"/>
              </a:ext>
            </a:extLst>
          </p:cNvPr>
          <p:cNvSpPr txBox="1">
            <a:spLocks noChangeArrowheads="1"/>
          </p:cNvSpPr>
          <p:nvPr/>
        </p:nvSpPr>
        <p:spPr bwMode="auto">
          <a:xfrm>
            <a:off x="381000" y="5867400"/>
            <a:ext cx="8640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solidFill>
                  <a:srgbClr val="C00000"/>
                </a:solidFill>
                <a:latin typeface="Arial" panose="020B0604020202020204" pitchFamily="34" charset="0"/>
              </a:rPr>
              <a:t>If there is statement inside SumValues() that changes the values array, the </a:t>
            </a:r>
          </a:p>
          <a:p>
            <a:pPr eaLnBrk="1" hangingPunct="1">
              <a:spcBef>
                <a:spcPct val="0"/>
              </a:spcBef>
              <a:buClrTx/>
              <a:buSzTx/>
              <a:buFontTx/>
              <a:buNone/>
            </a:pPr>
            <a:r>
              <a:rPr lang="en-US" altLang="en-US" sz="2000">
                <a:solidFill>
                  <a:srgbClr val="C00000"/>
                </a:solidFill>
                <a:latin typeface="Arial" panose="020B0604020202020204" pitchFamily="34" charset="0"/>
              </a:rPr>
              <a:t>compiler will report an error.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22">
            <a:extLst>
              <a:ext uri="{FF2B5EF4-FFF2-40B4-BE49-F238E27FC236}">
                <a16:creationId xmlns:a16="http://schemas.microsoft.com/office/drawing/2014/main" id="{BC961408-4539-4904-936D-78BDB65CBF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2264C1-1DF1-4126-A2E5-3DE188CBB585}" type="slidenum">
              <a:rPr lang="en-US" altLang="en-US">
                <a:solidFill>
                  <a:schemeClr val="tx2"/>
                </a:solidFill>
              </a:rPr>
              <a:pPr/>
              <a:t>23</a:t>
            </a:fld>
            <a:endParaRPr lang="en-US" altLang="en-US">
              <a:solidFill>
                <a:schemeClr val="tx2"/>
              </a:solidFill>
            </a:endParaRPr>
          </a:p>
        </p:txBody>
      </p:sp>
      <p:sp>
        <p:nvSpPr>
          <p:cNvPr id="53251" name="Rectangle 3">
            <a:extLst>
              <a:ext uri="{FF2B5EF4-FFF2-40B4-BE49-F238E27FC236}">
                <a16:creationId xmlns:a16="http://schemas.microsoft.com/office/drawing/2014/main" id="{BBFA9FB1-D13A-4234-A38F-CC916D180C54}"/>
              </a:ext>
            </a:extLst>
          </p:cNvPr>
          <p:cNvSpPr>
            <a:spLocks noGrp="1" noChangeArrowheads="1"/>
          </p:cNvSpPr>
          <p:nvPr>
            <p:ph type="title"/>
          </p:nvPr>
        </p:nvSpPr>
        <p:spPr>
          <a:xfrm>
            <a:off x="457200" y="609600"/>
            <a:ext cx="8077200" cy="1295400"/>
          </a:xfrm>
          <a:solidFill>
            <a:srgbClr val="FFFFFF"/>
          </a:solidFill>
        </p:spPr>
        <p:txBody>
          <a:bodyPr lIns="92075" tIns="46038" rIns="92075" bIns="46038"/>
          <a:lstStyle/>
          <a:p>
            <a:pPr eaLnBrk="1" hangingPunct="1"/>
            <a:r>
              <a:rPr lang="en-US" altLang="en-US" sz="1800" b="1" i="1">
                <a:solidFill>
                  <a:srgbClr val="009900"/>
                </a:solidFill>
                <a:latin typeface="Courier New" panose="02070309020205020404" pitchFamily="49" charset="0"/>
              </a:rPr>
              <a:t>//  values[0] through values[numOfValues-1] </a:t>
            </a:r>
            <a:br>
              <a:rPr lang="en-US" altLang="en-US" sz="1800" b="1" i="1">
                <a:solidFill>
                  <a:srgbClr val="009900"/>
                </a:solidFill>
                <a:latin typeface="Courier New" panose="02070309020205020404" pitchFamily="49" charset="0"/>
              </a:rPr>
            </a:br>
            <a:r>
              <a:rPr lang="en-US" altLang="en-US" sz="1800" b="1" i="1">
                <a:solidFill>
                  <a:srgbClr val="009900"/>
                </a:solidFill>
                <a:latin typeface="Courier New" panose="02070309020205020404" pitchFamily="49" charset="0"/>
              </a:rPr>
              <a:t>//  have been assigned</a:t>
            </a:r>
            <a:br>
              <a:rPr lang="en-US" altLang="en-US" sz="1800" b="1" i="1">
                <a:solidFill>
                  <a:schemeClr val="folHlink"/>
                </a:solidFill>
                <a:latin typeface="Courier New" panose="02070309020205020404" pitchFamily="49" charset="0"/>
              </a:rPr>
            </a:br>
            <a:r>
              <a:rPr lang="en-US" altLang="en-US" sz="1800" b="1" i="1">
                <a:solidFill>
                  <a:srgbClr val="990033"/>
                </a:solidFill>
                <a:latin typeface="Courier New" panose="02070309020205020404" pitchFamily="49" charset="0"/>
              </a:rPr>
              <a:t>//  Returns the sum of values[0] through</a:t>
            </a:r>
            <a:br>
              <a:rPr lang="en-US" altLang="en-US" sz="1800" b="1" i="1">
                <a:solidFill>
                  <a:srgbClr val="990033"/>
                </a:solidFill>
                <a:latin typeface="Courier New" panose="02070309020205020404" pitchFamily="49" charset="0"/>
              </a:rPr>
            </a:br>
            <a:r>
              <a:rPr lang="en-US" altLang="en-US" sz="1800" b="1" i="1">
                <a:solidFill>
                  <a:srgbClr val="990033"/>
                </a:solidFill>
                <a:latin typeface="Courier New" panose="02070309020205020404" pitchFamily="49" charset="0"/>
              </a:rPr>
              <a:t>//  values[numOfValues-1]</a:t>
            </a:r>
            <a:endParaRPr lang="en-US" altLang="en-US" sz="2400" b="1">
              <a:solidFill>
                <a:srgbClr val="660033"/>
              </a:solidFill>
              <a:latin typeface="Courier New" panose="02070309020205020404" pitchFamily="49" charset="0"/>
            </a:endParaRPr>
          </a:p>
        </p:txBody>
      </p:sp>
      <p:sp>
        <p:nvSpPr>
          <p:cNvPr id="53252" name="Rectangle 4">
            <a:extLst>
              <a:ext uri="{FF2B5EF4-FFF2-40B4-BE49-F238E27FC236}">
                <a16:creationId xmlns:a16="http://schemas.microsoft.com/office/drawing/2014/main" id="{355E4CE2-82B0-4826-A958-CA76723A32E1}"/>
              </a:ext>
            </a:extLst>
          </p:cNvPr>
          <p:cNvSpPr>
            <a:spLocks noGrp="1" noChangeArrowheads="1"/>
          </p:cNvSpPr>
          <p:nvPr>
            <p:ph sz="quarter" idx="1"/>
          </p:nvPr>
        </p:nvSpPr>
        <p:spPr>
          <a:xfrm>
            <a:off x="533400" y="2209800"/>
            <a:ext cx="8077200" cy="4114800"/>
          </a:xfrm>
        </p:spPr>
        <p:txBody>
          <a:bodyPr lIns="92075" tIns="46038" rIns="92075" bIns="46038"/>
          <a:lstStyle/>
          <a:p>
            <a:pPr eaLnBrk="1" hangingPunct="1">
              <a:lnSpc>
                <a:spcPct val="80000"/>
              </a:lnSpc>
              <a:buFontTx/>
              <a:buNone/>
            </a:pPr>
            <a:r>
              <a:rPr lang="en-US" altLang="en-US" sz="2400" b="1">
                <a:latin typeface="Courier New" panose="02070309020205020404" pitchFamily="49" charset="0"/>
              </a:rPr>
              <a:t>float  </a:t>
            </a:r>
            <a:r>
              <a:rPr lang="en-US" altLang="en-US" sz="2400" b="1">
                <a:solidFill>
                  <a:srgbClr val="660033"/>
                </a:solidFill>
                <a:latin typeface="Courier New" panose="02070309020205020404" pitchFamily="49" charset="0"/>
              </a:rPr>
              <a:t>SumValues</a:t>
            </a:r>
            <a:r>
              <a:rPr lang="en-US" altLang="en-US" sz="2400" b="1">
                <a:solidFill>
                  <a:srgbClr val="FFCC99"/>
                </a:solidFill>
                <a:latin typeface="Courier New" panose="02070309020205020404" pitchFamily="49" charset="0"/>
              </a:rPr>
              <a:t> </a:t>
            </a:r>
            <a:r>
              <a:rPr lang="en-US" altLang="en-US" sz="2400" b="1">
                <a:solidFill>
                  <a:srgbClr val="660033"/>
                </a:solidFill>
                <a:latin typeface="Courier New" panose="02070309020205020404" pitchFamily="49" charset="0"/>
              </a:rPr>
              <a:t>(</a:t>
            </a:r>
            <a:r>
              <a:rPr lang="en-US" altLang="en-US" sz="2400" b="1">
                <a:solidFill>
                  <a:srgbClr val="CC0000"/>
                </a:solidFill>
                <a:latin typeface="Courier New" panose="02070309020205020404" pitchFamily="49" charset="0"/>
              </a:rPr>
              <a:t>const</a:t>
            </a:r>
            <a:r>
              <a:rPr lang="en-US" altLang="en-US" sz="2400" b="1">
                <a:latin typeface="Courier New" panose="02070309020205020404" pitchFamily="49" charset="0"/>
              </a:rPr>
              <a:t>  </a:t>
            </a:r>
            <a:r>
              <a:rPr lang="en-US" altLang="en-US" sz="2400" b="1">
                <a:solidFill>
                  <a:srgbClr val="660033"/>
                </a:solidFill>
                <a:latin typeface="Courier New" panose="02070309020205020404" pitchFamily="49" charset="0"/>
              </a:rPr>
              <a:t>float  values[ ],</a:t>
            </a:r>
            <a:br>
              <a:rPr lang="en-US" altLang="en-US" sz="2400" b="1">
                <a:solidFill>
                  <a:srgbClr val="660033"/>
                </a:solidFill>
                <a:latin typeface="Courier New" panose="02070309020205020404" pitchFamily="49" charset="0"/>
              </a:rPr>
            </a:br>
            <a:r>
              <a:rPr lang="en-US" altLang="en-US" sz="2400" b="1">
                <a:solidFill>
                  <a:srgbClr val="660033"/>
                </a:solidFill>
                <a:latin typeface="Courier New" panose="02070309020205020404" pitchFamily="49" charset="0"/>
              </a:rPr>
              <a:t>                    int numOfValues )</a:t>
            </a:r>
          </a:p>
          <a:p>
            <a:pPr eaLnBrk="1" hangingPunct="1">
              <a:lnSpc>
                <a:spcPct val="80000"/>
              </a:lnSpc>
              <a:buFontTx/>
              <a:buNone/>
            </a:pPr>
            <a:r>
              <a:rPr lang="en-US" altLang="en-US" sz="2000" b="1">
                <a:latin typeface="Courier New" panose="02070309020205020404" pitchFamily="49" charset="0"/>
              </a:rPr>
              <a:t>{  </a:t>
            </a:r>
          </a:p>
          <a:p>
            <a:pPr eaLnBrk="1" hangingPunct="1">
              <a:lnSpc>
                <a:spcPct val="80000"/>
              </a:lnSpc>
              <a:buFontTx/>
              <a:buNone/>
            </a:pPr>
            <a:r>
              <a:rPr lang="en-US" altLang="en-US" sz="2000" b="1">
                <a:latin typeface="Courier New" panose="02070309020205020404" pitchFamily="49" charset="0"/>
              </a:rPr>
              <a:t>    </a:t>
            </a:r>
            <a:r>
              <a:rPr lang="en-US" altLang="en-US" sz="1800" b="1">
                <a:latin typeface="Courier New" panose="02070309020205020404" pitchFamily="49" charset="0"/>
              </a:rPr>
              <a:t>float  sum  = 0;</a:t>
            </a:r>
          </a:p>
          <a:p>
            <a:pPr eaLnBrk="1" hangingPunct="1">
              <a:lnSpc>
                <a:spcPct val="80000"/>
              </a:lnSpc>
              <a:buFontTx/>
              <a:buNone/>
            </a:pPr>
            <a:endParaRPr lang="en-US" altLang="en-US" sz="1800" b="1">
              <a:latin typeface="Courier New" panose="02070309020205020404" pitchFamily="49" charset="0"/>
            </a:endParaRPr>
          </a:p>
          <a:p>
            <a:pPr eaLnBrk="1" hangingPunct="1">
              <a:lnSpc>
                <a:spcPct val="80000"/>
              </a:lnSpc>
              <a:buFontTx/>
              <a:buNone/>
            </a:pPr>
            <a:r>
              <a:rPr lang="en-US" altLang="en-US" sz="1800" b="1">
                <a:latin typeface="Courier New" panose="02070309020205020404" pitchFamily="49" charset="0"/>
              </a:rPr>
              <a:t>    for ( int  index = 0; index &lt; numOfValues; index++ )</a:t>
            </a:r>
          </a:p>
          <a:p>
            <a:pPr eaLnBrk="1" hangingPunct="1">
              <a:lnSpc>
                <a:spcPct val="80000"/>
              </a:lnSpc>
              <a:buFontTx/>
              <a:buNone/>
            </a:pPr>
            <a:r>
              <a:rPr lang="en-US" altLang="en-US" sz="1800" b="1">
                <a:latin typeface="Courier New" panose="02070309020205020404" pitchFamily="49" charset="0"/>
              </a:rPr>
              <a:t>    {</a:t>
            </a:r>
          </a:p>
          <a:p>
            <a:pPr eaLnBrk="1" hangingPunct="1">
              <a:lnSpc>
                <a:spcPct val="80000"/>
              </a:lnSpc>
              <a:buFontTx/>
              <a:buNone/>
            </a:pPr>
            <a:r>
              <a:rPr lang="en-US" altLang="en-US" sz="1800" b="1">
                <a:latin typeface="Courier New" panose="02070309020205020404" pitchFamily="49" charset="0"/>
              </a:rPr>
              <a:t>	   sum += values [ index ] ;</a:t>
            </a:r>
          </a:p>
          <a:p>
            <a:pPr eaLnBrk="1" hangingPunct="1">
              <a:lnSpc>
                <a:spcPct val="80000"/>
              </a:lnSpc>
              <a:buFontTx/>
              <a:buNone/>
            </a:pPr>
            <a:r>
              <a:rPr lang="en-US" altLang="en-US" sz="1800" b="1">
                <a:latin typeface="Courier New" panose="02070309020205020404" pitchFamily="49" charset="0"/>
              </a:rPr>
              <a:t>    }</a:t>
            </a:r>
          </a:p>
          <a:p>
            <a:pPr eaLnBrk="1" hangingPunct="1">
              <a:lnSpc>
                <a:spcPct val="80000"/>
              </a:lnSpc>
              <a:buFontTx/>
              <a:buNone/>
            </a:pPr>
            <a:endParaRPr lang="en-US" altLang="en-US" sz="1800" b="1">
              <a:latin typeface="Courier New" panose="02070309020205020404" pitchFamily="49" charset="0"/>
            </a:endParaRPr>
          </a:p>
          <a:p>
            <a:pPr eaLnBrk="1" hangingPunct="1">
              <a:lnSpc>
                <a:spcPct val="80000"/>
              </a:lnSpc>
              <a:buFontTx/>
              <a:buNone/>
            </a:pPr>
            <a:r>
              <a:rPr lang="en-US" altLang="en-US" sz="1800" b="1">
                <a:latin typeface="Courier New" panose="02070309020205020404" pitchFamily="49" charset="0"/>
              </a:rPr>
              <a:t>     return  sum;</a:t>
            </a:r>
          </a:p>
          <a:p>
            <a:pPr eaLnBrk="1" hangingPunct="1">
              <a:lnSpc>
                <a:spcPct val="80000"/>
              </a:lnSpc>
              <a:buFontTx/>
              <a:buNone/>
            </a:pPr>
            <a:r>
              <a:rPr lang="en-US" altLang="en-US" sz="2000" b="1">
                <a:latin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2">
            <a:extLst>
              <a:ext uri="{FF2B5EF4-FFF2-40B4-BE49-F238E27FC236}">
                <a16:creationId xmlns:a16="http://schemas.microsoft.com/office/drawing/2014/main" id="{74312D33-4481-4A5A-93C2-0F3E2B2C35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3FBA55-302E-4BDD-A9EE-01EB2FFAD50C}" type="slidenum">
              <a:rPr lang="en-US" altLang="en-US">
                <a:solidFill>
                  <a:schemeClr val="tx2"/>
                </a:solidFill>
              </a:rPr>
              <a:pPr/>
              <a:t>24</a:t>
            </a:fld>
            <a:endParaRPr lang="en-US" altLang="en-US">
              <a:solidFill>
                <a:schemeClr val="tx2"/>
              </a:solidFill>
            </a:endParaRPr>
          </a:p>
        </p:txBody>
      </p:sp>
      <p:sp>
        <p:nvSpPr>
          <p:cNvPr id="55299" name="Rectangle 2">
            <a:extLst>
              <a:ext uri="{FF2B5EF4-FFF2-40B4-BE49-F238E27FC236}">
                <a16:creationId xmlns:a16="http://schemas.microsoft.com/office/drawing/2014/main" id="{A1B55227-5854-41E2-8F1D-3BBAED713EDE}"/>
              </a:ext>
            </a:extLst>
          </p:cNvPr>
          <p:cNvSpPr>
            <a:spLocks noGrp="1" noChangeArrowheads="1"/>
          </p:cNvSpPr>
          <p:nvPr>
            <p:ph type="title"/>
          </p:nvPr>
        </p:nvSpPr>
        <p:spPr/>
        <p:txBody>
          <a:bodyPr/>
          <a:lstStyle/>
          <a:p>
            <a:pPr eaLnBrk="1" hangingPunct="1"/>
            <a:r>
              <a:rPr lang="en-US" altLang="en-US"/>
              <a:t>Outline</a:t>
            </a:r>
          </a:p>
        </p:txBody>
      </p:sp>
      <p:sp>
        <p:nvSpPr>
          <p:cNvPr id="55300" name="Rectangle 3">
            <a:extLst>
              <a:ext uri="{FF2B5EF4-FFF2-40B4-BE49-F238E27FC236}">
                <a16:creationId xmlns:a16="http://schemas.microsoft.com/office/drawing/2014/main" id="{0CE1D7B2-C4B9-4AFF-8005-825D880EBC3D}"/>
              </a:ext>
            </a:extLst>
          </p:cNvPr>
          <p:cNvSpPr>
            <a:spLocks noGrp="1" noChangeArrowheads="1"/>
          </p:cNvSpPr>
          <p:nvPr>
            <p:ph sz="quarter" idx="1"/>
          </p:nvPr>
        </p:nvSpPr>
        <p:spPr>
          <a:xfrm>
            <a:off x="457200" y="1219200"/>
            <a:ext cx="8229600" cy="4937125"/>
          </a:xfrm>
        </p:spPr>
        <p:txBody>
          <a:bodyPr/>
          <a:lstStyle/>
          <a:p>
            <a:pPr eaLnBrk="1" hangingPunct="1"/>
            <a:r>
              <a:rPr lang="en-US" altLang="en-US" sz="2800" b="1">
                <a:solidFill>
                  <a:schemeClr val="tx2"/>
                </a:solidFill>
              </a:rPr>
              <a:t>Data structures defintion</a:t>
            </a:r>
          </a:p>
          <a:p>
            <a:pPr eaLnBrk="1" hangingPunct="1"/>
            <a:r>
              <a:rPr lang="en-US" altLang="en-US" sz="2800" b="1">
                <a:solidFill>
                  <a:schemeClr val="tx2"/>
                </a:solidFill>
              </a:rPr>
              <a:t>Array</a:t>
            </a:r>
          </a:p>
          <a:p>
            <a:pPr eaLnBrk="1" hangingPunct="1"/>
            <a:r>
              <a:rPr lang="en-US" altLang="en-US" sz="2800" b="1">
                <a:solidFill>
                  <a:schemeClr val="tx2"/>
                </a:solidFill>
              </a:rPr>
              <a:t>Pointers and Dynamic Memory Allocation</a:t>
            </a:r>
          </a:p>
          <a:p>
            <a:pPr eaLnBrk="1" hangingPunct="1"/>
            <a:r>
              <a:rPr lang="en-US" altLang="en-US" sz="2800" b="1">
                <a:solidFill>
                  <a:schemeClr val="tx2"/>
                </a:solidFill>
              </a:rPr>
              <a:t>Introduction to Abstract Data Types</a:t>
            </a:r>
          </a:p>
          <a:p>
            <a:pPr eaLnBrk="1" hangingPunct="1"/>
            <a:r>
              <a:rPr lang="en-US" altLang="en-US" sz="2800" b="1">
                <a:solidFill>
                  <a:schemeClr val="tx2"/>
                </a:solidFill>
              </a:rPr>
              <a:t>Object-Oriented Programming</a:t>
            </a:r>
          </a:p>
          <a:p>
            <a:pPr lvl="1" eaLnBrk="1" hangingPunct="1"/>
            <a:r>
              <a:rPr lang="en-US" altLang="en-US" b="1"/>
              <a:t>Basic concept: class, object</a:t>
            </a:r>
          </a:p>
          <a:p>
            <a:pPr lvl="1" eaLnBrk="1" hangingPunct="1"/>
            <a:r>
              <a:rPr lang="en-US" altLang="en-US" b="1"/>
              <a:t>Encapsulation</a:t>
            </a:r>
          </a:p>
          <a:p>
            <a:pPr lvl="1" eaLnBrk="1" hangingPunct="1"/>
            <a:r>
              <a:rPr lang="en-US" altLang="en-US" b="1"/>
              <a:t>Inheritance</a:t>
            </a:r>
          </a:p>
          <a:p>
            <a:pPr lvl="1" eaLnBrk="1" hangingPunct="1"/>
            <a:r>
              <a:rPr lang="en-US" altLang="en-US" b="1"/>
              <a:t>Polymorphism </a:t>
            </a:r>
          </a:p>
        </p:txBody>
      </p:sp>
      <p:sp>
        <p:nvSpPr>
          <p:cNvPr id="55301" name="Right Arrow 6">
            <a:extLst>
              <a:ext uri="{FF2B5EF4-FFF2-40B4-BE49-F238E27FC236}">
                <a16:creationId xmlns:a16="http://schemas.microsoft.com/office/drawing/2014/main" id="{C284EEA9-9125-4481-9013-C4639CF21650}"/>
              </a:ext>
            </a:extLst>
          </p:cNvPr>
          <p:cNvSpPr>
            <a:spLocks noChangeArrowheads="1"/>
          </p:cNvSpPr>
          <p:nvPr/>
        </p:nvSpPr>
        <p:spPr bwMode="auto">
          <a:xfrm>
            <a:off x="152400" y="1905000"/>
            <a:ext cx="381000" cy="152400"/>
          </a:xfrm>
          <a:prstGeom prst="rightArrow">
            <a:avLst>
              <a:gd name="adj1" fmla="val 50000"/>
              <a:gd name="adj2" fmla="val 41667"/>
            </a:avLst>
          </a:prstGeom>
          <a:solidFill>
            <a:srgbClr val="CC3300"/>
          </a:solidFill>
          <a:ln w="19050" algn="ctr">
            <a:solidFill>
              <a:srgbClr val="CC3300"/>
            </a:solidFill>
            <a:miter lim="800000"/>
            <a:headEnd/>
            <a:tailEnd/>
          </a:ln>
        </p:spPr>
        <p:txBody>
          <a:bodyPr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1800">
              <a:solidFill>
                <a:srgbClr val="CC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22">
            <a:extLst>
              <a:ext uri="{FF2B5EF4-FFF2-40B4-BE49-F238E27FC236}">
                <a16:creationId xmlns:a16="http://schemas.microsoft.com/office/drawing/2014/main" id="{7694BF59-C541-4637-BF76-3D787BC2F1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403383-A361-43E8-80D1-2EBB5C03C176}" type="slidenum">
              <a:rPr lang="en-US" altLang="en-US">
                <a:solidFill>
                  <a:schemeClr val="tx2"/>
                </a:solidFill>
              </a:rPr>
              <a:pPr/>
              <a:t>25</a:t>
            </a:fld>
            <a:endParaRPr lang="en-US" altLang="en-US">
              <a:solidFill>
                <a:schemeClr val="tx2"/>
              </a:solidFill>
            </a:endParaRPr>
          </a:p>
        </p:txBody>
      </p:sp>
      <p:sp>
        <p:nvSpPr>
          <p:cNvPr id="57347" name="Rectangle 2">
            <a:extLst>
              <a:ext uri="{FF2B5EF4-FFF2-40B4-BE49-F238E27FC236}">
                <a16:creationId xmlns:a16="http://schemas.microsoft.com/office/drawing/2014/main" id="{ADFB68B4-FF21-49B0-973E-63CAE897FC73}"/>
              </a:ext>
            </a:extLst>
          </p:cNvPr>
          <p:cNvSpPr>
            <a:spLocks noGrp="1" noChangeArrowheads="1"/>
          </p:cNvSpPr>
          <p:nvPr>
            <p:ph type="title"/>
          </p:nvPr>
        </p:nvSpPr>
        <p:spPr>
          <a:noFill/>
        </p:spPr>
        <p:txBody>
          <a:bodyPr lIns="92075" tIns="46038" rIns="92075" bIns="46038"/>
          <a:lstStyle/>
          <a:p>
            <a:pPr eaLnBrk="1" hangingPunct="1"/>
            <a:r>
              <a:rPr lang="en-US" altLang="en-US"/>
              <a:t>Pointer Variable</a:t>
            </a:r>
          </a:p>
        </p:txBody>
      </p:sp>
      <p:sp>
        <p:nvSpPr>
          <p:cNvPr id="57348" name="Rectangle 3">
            <a:extLst>
              <a:ext uri="{FF2B5EF4-FFF2-40B4-BE49-F238E27FC236}">
                <a16:creationId xmlns:a16="http://schemas.microsoft.com/office/drawing/2014/main" id="{C6509CB3-9225-435D-A8BE-86F4129EF319}"/>
              </a:ext>
            </a:extLst>
          </p:cNvPr>
          <p:cNvSpPr>
            <a:spLocks noGrp="1" noChangeArrowheads="1"/>
          </p:cNvSpPr>
          <p:nvPr>
            <p:ph sz="quarter" idx="1"/>
          </p:nvPr>
        </p:nvSpPr>
        <p:spPr>
          <a:xfrm>
            <a:off x="531813" y="1371600"/>
            <a:ext cx="8267700" cy="5257800"/>
          </a:xfrm>
        </p:spPr>
        <p:txBody>
          <a:bodyPr lIns="92075" tIns="46038" rIns="92075" bIns="46038"/>
          <a:lstStyle/>
          <a:p>
            <a:pPr eaLnBrk="1" hangingPunct="1">
              <a:lnSpc>
                <a:spcPct val="90000"/>
              </a:lnSpc>
            </a:pPr>
            <a:r>
              <a:rPr lang="en-US" altLang="en-US" sz="2700"/>
              <a:t>A variable whose value is the address of a location in memory</a:t>
            </a:r>
          </a:p>
          <a:p>
            <a:pPr eaLnBrk="1" hangingPunct="1">
              <a:lnSpc>
                <a:spcPct val="90000"/>
              </a:lnSpc>
            </a:pPr>
            <a:r>
              <a:rPr lang="en-US" altLang="en-US" sz="2700"/>
              <a:t>i.e., a variable that points to some address in memory…</a:t>
            </a:r>
          </a:p>
          <a:p>
            <a:pPr eaLnBrk="1" hangingPunct="1">
              <a:lnSpc>
                <a:spcPct val="90000"/>
              </a:lnSpc>
            </a:pPr>
            <a:r>
              <a:rPr lang="en-US" altLang="en-US" sz="2700">
                <a:solidFill>
                  <a:srgbClr val="FF0000"/>
                </a:solidFill>
              </a:rPr>
              <a:t>type</a:t>
            </a:r>
            <a:r>
              <a:rPr lang="en-US" altLang="en-US" sz="2700"/>
              <a:t> * pointer_variable_name;</a:t>
            </a:r>
          </a:p>
          <a:p>
            <a:pPr eaLnBrk="1" hangingPunct="1">
              <a:lnSpc>
                <a:spcPct val="90000"/>
              </a:lnSpc>
              <a:buFont typeface="Wingdings 3" panose="05040102010807070707" pitchFamily="18" charset="2"/>
              <a:buNone/>
            </a:pPr>
            <a:endParaRPr lang="en-US" altLang="en-US" sz="2700"/>
          </a:p>
          <a:p>
            <a:pPr eaLnBrk="1" hangingPunct="1">
              <a:lnSpc>
                <a:spcPct val="90000"/>
              </a:lnSpc>
              <a:buFontTx/>
              <a:buNone/>
            </a:pPr>
            <a:r>
              <a:rPr lang="en-US" altLang="en-US" sz="2400" b="1"/>
              <a:t>     </a:t>
            </a:r>
          </a:p>
        </p:txBody>
      </p:sp>
      <p:pic>
        <p:nvPicPr>
          <p:cNvPr id="57349" name="Picture 4" descr="02191_Fig">
            <a:extLst>
              <a:ext uri="{FF2B5EF4-FFF2-40B4-BE49-F238E27FC236}">
                <a16:creationId xmlns:a16="http://schemas.microsoft.com/office/drawing/2014/main" id="{702CA0E5-B5B3-4B1B-8EAF-1CBC959CB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0" y="3505200"/>
            <a:ext cx="43497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5">
            <a:extLst>
              <a:ext uri="{FF2B5EF4-FFF2-40B4-BE49-F238E27FC236}">
                <a16:creationId xmlns:a16="http://schemas.microsoft.com/office/drawing/2014/main" id="{8EB04959-FB72-449B-A819-4B2682D1BFFC}"/>
              </a:ext>
            </a:extLst>
          </p:cNvPr>
          <p:cNvSpPr>
            <a:spLocks noChangeArrowheads="1"/>
          </p:cNvSpPr>
          <p:nvPr/>
        </p:nvSpPr>
        <p:spPr bwMode="auto">
          <a:xfrm>
            <a:off x="914400" y="4267200"/>
            <a:ext cx="2514600" cy="609600"/>
          </a:xfrm>
          <a:prstGeom prst="rect">
            <a:avLst/>
          </a:prstGeom>
          <a:solidFill>
            <a:schemeClr val="accent1"/>
          </a:solidFill>
          <a:ln w="12700">
            <a:solidFill>
              <a:schemeClr val="tx1">
                <a:alpha val="72940"/>
              </a:schemeClr>
            </a:solidFill>
            <a:miter lim="800000"/>
            <a:headEnd type="none" w="sm" len="sm"/>
            <a:tailEnd type="none" w="sm" len="sm"/>
          </a:ln>
        </p:spPr>
        <p:txBody>
          <a:bodyPr wrap="none"/>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a:latin typeface="Lucida Console" panose="020B0609040504020204" pitchFamily="49" charset="0"/>
              </a:rPr>
              <a:t>int* intPointer;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22">
            <a:extLst>
              <a:ext uri="{FF2B5EF4-FFF2-40B4-BE49-F238E27FC236}">
                <a16:creationId xmlns:a16="http://schemas.microsoft.com/office/drawing/2014/main" id="{02992B58-C984-46EE-902E-6C6450415A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ED9750-FDF6-4250-A95D-051972665ABA}" type="slidenum">
              <a:rPr lang="en-US" altLang="en-US">
                <a:solidFill>
                  <a:schemeClr val="tx2"/>
                </a:solidFill>
              </a:rPr>
              <a:pPr/>
              <a:t>26</a:t>
            </a:fld>
            <a:endParaRPr lang="en-US" altLang="en-US">
              <a:solidFill>
                <a:schemeClr val="tx2"/>
              </a:solidFill>
            </a:endParaRPr>
          </a:p>
        </p:txBody>
      </p:sp>
      <p:sp>
        <p:nvSpPr>
          <p:cNvPr id="59395" name="Rectangle 2">
            <a:extLst>
              <a:ext uri="{FF2B5EF4-FFF2-40B4-BE49-F238E27FC236}">
                <a16:creationId xmlns:a16="http://schemas.microsoft.com/office/drawing/2014/main" id="{01962789-7AA1-4DF8-823F-11BDE6B0F766}"/>
              </a:ext>
            </a:extLst>
          </p:cNvPr>
          <p:cNvSpPr>
            <a:spLocks noGrp="1" noChangeArrowheads="1"/>
          </p:cNvSpPr>
          <p:nvPr>
            <p:ph type="title"/>
          </p:nvPr>
        </p:nvSpPr>
        <p:spPr/>
        <p:txBody>
          <a:bodyPr/>
          <a:lstStyle/>
          <a:p>
            <a:pPr eaLnBrk="1" hangingPunct="1"/>
            <a:r>
              <a:rPr lang="en-US" altLang="en-US"/>
              <a:t>Assign Value to Pointer</a:t>
            </a:r>
          </a:p>
        </p:txBody>
      </p:sp>
      <p:sp>
        <p:nvSpPr>
          <p:cNvPr id="27654" name="Rectangle 3">
            <a:extLst>
              <a:ext uri="{FF2B5EF4-FFF2-40B4-BE49-F238E27FC236}">
                <a16:creationId xmlns:a16="http://schemas.microsoft.com/office/drawing/2014/main" id="{338C8F36-C037-4B7E-9B2D-3D433BECC706}"/>
              </a:ext>
            </a:extLst>
          </p:cNvPr>
          <p:cNvSpPr>
            <a:spLocks noChangeArrowheads="1"/>
          </p:cNvSpPr>
          <p:nvPr/>
        </p:nvSpPr>
        <p:spPr bwMode="auto">
          <a:xfrm>
            <a:off x="533400" y="1371600"/>
            <a:ext cx="3505200" cy="1371600"/>
          </a:xfrm>
          <a:prstGeom prst="rect">
            <a:avLst/>
          </a:prstGeom>
          <a:solidFill>
            <a:schemeClr val="accent4">
              <a:lumMod val="60000"/>
              <a:lumOff val="40000"/>
            </a:schemeClr>
          </a:solidFill>
          <a:ln w="12700">
            <a:solidFill>
              <a:schemeClr val="tx1"/>
            </a:solidFill>
            <a:miter lim="800000"/>
            <a:headEnd type="none" w="sm" len="sm"/>
            <a:tailEnd type="none" w="sm" len="sm"/>
          </a:ln>
        </p:spPr>
        <p:txBody>
          <a:bodyPr wrap="none"/>
          <a:lstStyle/>
          <a:p>
            <a:pPr>
              <a:defRPr/>
            </a:pPr>
            <a:r>
              <a:rPr lang="en-US" sz="2000">
                <a:latin typeface="Lucida Console" pitchFamily="49" charset="0"/>
              </a:rPr>
              <a:t>int alpha;</a:t>
            </a:r>
          </a:p>
          <a:p>
            <a:pPr>
              <a:defRPr/>
            </a:pPr>
            <a:r>
              <a:rPr lang="en-US" sz="2000">
                <a:latin typeface="Lucida Console" pitchFamily="49" charset="0"/>
              </a:rPr>
              <a:t>int* intPointer;</a:t>
            </a:r>
          </a:p>
          <a:p>
            <a:pPr>
              <a:defRPr/>
            </a:pPr>
            <a:endParaRPr lang="en-US" sz="2000">
              <a:latin typeface="Lucida Console" pitchFamily="49" charset="0"/>
            </a:endParaRPr>
          </a:p>
          <a:p>
            <a:pPr>
              <a:defRPr/>
            </a:pPr>
            <a:r>
              <a:rPr lang="en-US" sz="2000">
                <a:latin typeface="Lucida Console" pitchFamily="49" charset="0"/>
              </a:rPr>
              <a:t>intPointer = &amp;alpha;</a:t>
            </a:r>
          </a:p>
        </p:txBody>
      </p:sp>
      <p:pic>
        <p:nvPicPr>
          <p:cNvPr id="59397" name="Picture 4" descr="02191_Fig">
            <a:extLst>
              <a:ext uri="{FF2B5EF4-FFF2-40B4-BE49-F238E27FC236}">
                <a16:creationId xmlns:a16="http://schemas.microsoft.com/office/drawing/2014/main" id="{13449094-040D-4EF3-9C16-56CE82C0C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092325"/>
            <a:ext cx="38862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5">
            <a:extLst>
              <a:ext uri="{FF2B5EF4-FFF2-40B4-BE49-F238E27FC236}">
                <a16:creationId xmlns:a16="http://schemas.microsoft.com/office/drawing/2014/main" id="{B82090DC-044E-49B4-9F6B-8B1A27CF4939}"/>
              </a:ext>
            </a:extLst>
          </p:cNvPr>
          <p:cNvSpPr>
            <a:spLocks noChangeArrowheads="1"/>
          </p:cNvSpPr>
          <p:nvPr/>
        </p:nvSpPr>
        <p:spPr bwMode="auto">
          <a:xfrm>
            <a:off x="685800" y="3505200"/>
            <a:ext cx="3124200" cy="1066800"/>
          </a:xfrm>
          <a:prstGeom prst="rect">
            <a:avLst/>
          </a:prstGeom>
          <a:solidFill>
            <a:schemeClr val="accent4">
              <a:lumMod val="60000"/>
              <a:lumOff val="40000"/>
            </a:schemeClr>
          </a:solidFill>
          <a:ln w="12700">
            <a:solidFill>
              <a:schemeClr val="tx1"/>
            </a:solidFill>
            <a:miter lim="800000"/>
            <a:headEnd type="none" w="sm" len="sm"/>
            <a:tailEnd type="none" w="sm" len="sm"/>
          </a:ln>
        </p:spPr>
        <p:txBody>
          <a:bodyPr wrap="none" anchor="ctr"/>
          <a:lstStyle/>
          <a:p>
            <a:pPr>
              <a:defRPr/>
            </a:pPr>
            <a:r>
              <a:rPr lang="en-US" sz="2000" i="1" dirty="0">
                <a:latin typeface="Arial" charset="0"/>
                <a:cs typeface="Arial" charset="0"/>
              </a:rPr>
              <a:t>If alpha is at address 33, </a:t>
            </a:r>
          </a:p>
          <a:p>
            <a:pPr>
              <a:defRPr/>
            </a:pPr>
            <a:r>
              <a:rPr lang="en-US" sz="2000" i="1" dirty="0">
                <a:latin typeface="Arial" charset="0"/>
                <a:cs typeface="Arial" charset="0"/>
              </a:rPr>
              <a:t>memory looks like this</a:t>
            </a:r>
          </a:p>
        </p:txBody>
      </p:sp>
      <p:sp>
        <p:nvSpPr>
          <p:cNvPr id="59399" name="TextBox 8">
            <a:extLst>
              <a:ext uri="{FF2B5EF4-FFF2-40B4-BE49-F238E27FC236}">
                <a16:creationId xmlns:a16="http://schemas.microsoft.com/office/drawing/2014/main" id="{6EC7F361-49BB-449B-9C8C-44B656F00946}"/>
              </a:ext>
            </a:extLst>
          </p:cNvPr>
          <p:cNvSpPr txBox="1">
            <a:spLocks noChangeArrowheads="1"/>
          </p:cNvSpPr>
          <p:nvPr/>
        </p:nvSpPr>
        <p:spPr bwMode="auto">
          <a:xfrm>
            <a:off x="7086600" y="5105400"/>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alpha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22">
            <a:extLst>
              <a:ext uri="{FF2B5EF4-FFF2-40B4-BE49-F238E27FC236}">
                <a16:creationId xmlns:a16="http://schemas.microsoft.com/office/drawing/2014/main" id="{24873ED9-AF1E-4186-A719-3CB37F4811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E90029-260F-412C-9527-54D400F636D0}" type="slidenum">
              <a:rPr lang="en-US" altLang="en-US">
                <a:solidFill>
                  <a:schemeClr val="tx2"/>
                </a:solidFill>
              </a:rPr>
              <a:pPr/>
              <a:t>27</a:t>
            </a:fld>
            <a:endParaRPr lang="en-US" altLang="en-US">
              <a:solidFill>
                <a:schemeClr val="tx2"/>
              </a:solidFill>
            </a:endParaRPr>
          </a:p>
        </p:txBody>
      </p:sp>
      <p:sp>
        <p:nvSpPr>
          <p:cNvPr id="61443" name="Rectangle 2">
            <a:extLst>
              <a:ext uri="{FF2B5EF4-FFF2-40B4-BE49-F238E27FC236}">
                <a16:creationId xmlns:a16="http://schemas.microsoft.com/office/drawing/2014/main" id="{59C8D402-A556-439F-8F6F-B3FA3064E455}"/>
              </a:ext>
            </a:extLst>
          </p:cNvPr>
          <p:cNvSpPr>
            <a:spLocks noGrp="1" noChangeArrowheads="1"/>
          </p:cNvSpPr>
          <p:nvPr>
            <p:ph type="title"/>
          </p:nvPr>
        </p:nvSpPr>
        <p:spPr>
          <a:noFill/>
        </p:spPr>
        <p:txBody>
          <a:bodyPr lIns="92075" tIns="46038" rIns="92075" bIns="46038"/>
          <a:lstStyle/>
          <a:p>
            <a:pPr eaLnBrk="1" hangingPunct="1"/>
            <a:r>
              <a:rPr lang="en-US" altLang="en-US"/>
              <a:t>Pointer Types</a:t>
            </a:r>
          </a:p>
        </p:txBody>
      </p:sp>
      <p:sp>
        <p:nvSpPr>
          <p:cNvPr id="61444" name="Rectangle 3">
            <a:extLst>
              <a:ext uri="{FF2B5EF4-FFF2-40B4-BE49-F238E27FC236}">
                <a16:creationId xmlns:a16="http://schemas.microsoft.com/office/drawing/2014/main" id="{AF008238-0484-46A1-B750-267C7ADA965F}"/>
              </a:ext>
            </a:extLst>
          </p:cNvPr>
          <p:cNvSpPr>
            <a:spLocks noGrp="1" noChangeArrowheads="1"/>
          </p:cNvSpPr>
          <p:nvPr>
            <p:ph sz="quarter" idx="1"/>
          </p:nvPr>
        </p:nvSpPr>
        <p:spPr>
          <a:xfrm>
            <a:off x="628650" y="1847850"/>
            <a:ext cx="7867650" cy="4248150"/>
          </a:xfrm>
        </p:spPr>
        <p:txBody>
          <a:bodyPr lIns="92075" tIns="46038" rIns="92075" bIns="46038"/>
          <a:lstStyle/>
          <a:p>
            <a:pPr eaLnBrk="1" hangingPunct="1">
              <a:lnSpc>
                <a:spcPct val="80000"/>
              </a:lnSpc>
              <a:buFontTx/>
              <a:buNone/>
            </a:pPr>
            <a:r>
              <a:rPr lang="en-US" altLang="en-US" sz="2400">
                <a:latin typeface="Courier New" panose="02070309020205020404" pitchFamily="49" charset="0"/>
              </a:rPr>
              <a:t> </a:t>
            </a:r>
            <a:r>
              <a:rPr lang="en-US" altLang="en-US" sz="2400">
                <a:latin typeface="Lucida Console" panose="020B0609040504020204" pitchFamily="49" charset="0"/>
              </a:rPr>
              <a:t>int  x;</a:t>
            </a:r>
          </a:p>
          <a:p>
            <a:pPr eaLnBrk="1" hangingPunct="1">
              <a:lnSpc>
                <a:spcPct val="80000"/>
              </a:lnSpc>
              <a:buFontTx/>
              <a:buNone/>
            </a:pPr>
            <a:r>
              <a:rPr lang="en-US" altLang="en-US" sz="2400">
                <a:latin typeface="Lucida Console" panose="020B0609040504020204" pitchFamily="49" charset="0"/>
              </a:rPr>
              <a:t> x = 12;</a:t>
            </a:r>
          </a:p>
          <a:p>
            <a:pPr eaLnBrk="1" hangingPunct="1">
              <a:lnSpc>
                <a:spcPct val="80000"/>
              </a:lnSpc>
              <a:buFontTx/>
              <a:buNone/>
            </a:pPr>
            <a:endParaRPr lang="en-US" altLang="en-US" sz="1600">
              <a:latin typeface="Lucida Console" panose="020B0609040504020204" pitchFamily="49" charset="0"/>
            </a:endParaRPr>
          </a:p>
          <a:p>
            <a:pPr eaLnBrk="1" hangingPunct="1">
              <a:lnSpc>
                <a:spcPct val="80000"/>
              </a:lnSpc>
              <a:buFontTx/>
              <a:buNone/>
            </a:pPr>
            <a:endParaRPr lang="en-US" altLang="en-US" sz="1600">
              <a:latin typeface="Lucida Console" panose="020B0609040504020204" pitchFamily="49" charset="0"/>
            </a:endParaRPr>
          </a:p>
          <a:p>
            <a:pPr eaLnBrk="1" hangingPunct="1">
              <a:lnSpc>
                <a:spcPct val="80000"/>
              </a:lnSpc>
              <a:buFontTx/>
              <a:buNone/>
            </a:pPr>
            <a:r>
              <a:rPr lang="en-US" altLang="en-US" sz="2400">
                <a:latin typeface="Lucida Console" panose="020B0609040504020204" pitchFamily="49" charset="0"/>
              </a:rPr>
              <a:t> int*  ptr;</a:t>
            </a:r>
          </a:p>
          <a:p>
            <a:pPr eaLnBrk="1" hangingPunct="1">
              <a:lnSpc>
                <a:spcPct val="80000"/>
              </a:lnSpc>
              <a:buFontTx/>
              <a:buNone/>
            </a:pPr>
            <a:r>
              <a:rPr lang="en-US" altLang="en-US" sz="2400">
                <a:latin typeface="Lucida Console" panose="020B0609040504020204" pitchFamily="49" charset="0"/>
              </a:rPr>
              <a:t> ptr = &amp;x;</a:t>
            </a:r>
            <a:endParaRPr lang="en-US" altLang="en-US" sz="2400" b="1">
              <a:latin typeface="Lucida Console" panose="020B0609040504020204" pitchFamily="49" charset="0"/>
            </a:endParaRPr>
          </a:p>
          <a:p>
            <a:pPr eaLnBrk="1" hangingPunct="1">
              <a:lnSpc>
                <a:spcPct val="80000"/>
              </a:lnSpc>
              <a:buFontTx/>
              <a:buNone/>
            </a:pPr>
            <a:endParaRPr lang="en-US" altLang="en-US" sz="1600">
              <a:latin typeface="Lucida Console" panose="020B0609040504020204" pitchFamily="49" charset="0"/>
            </a:endParaRPr>
          </a:p>
          <a:p>
            <a:pPr eaLnBrk="1" hangingPunct="1">
              <a:lnSpc>
                <a:spcPct val="80000"/>
              </a:lnSpc>
              <a:buFontTx/>
              <a:buNone/>
            </a:pPr>
            <a:endParaRPr lang="en-US" altLang="en-US" sz="1000"/>
          </a:p>
          <a:p>
            <a:pPr eaLnBrk="1" hangingPunct="1">
              <a:lnSpc>
                <a:spcPct val="80000"/>
              </a:lnSpc>
              <a:buFontTx/>
              <a:buNone/>
            </a:pPr>
            <a:endParaRPr lang="en-US" altLang="en-US" sz="1000"/>
          </a:p>
          <a:p>
            <a:pPr eaLnBrk="1" hangingPunct="1">
              <a:lnSpc>
                <a:spcPct val="80000"/>
              </a:lnSpc>
              <a:buFontTx/>
              <a:buNone/>
            </a:pPr>
            <a:endParaRPr lang="en-US" altLang="en-US" sz="1000"/>
          </a:p>
          <a:p>
            <a:pPr eaLnBrk="1" hangingPunct="1">
              <a:lnSpc>
                <a:spcPct val="80000"/>
              </a:lnSpc>
              <a:buFontTx/>
              <a:buNone/>
            </a:pPr>
            <a:endParaRPr lang="en-US" altLang="en-US" sz="1000"/>
          </a:p>
          <a:p>
            <a:pPr eaLnBrk="1" hangingPunct="1">
              <a:lnSpc>
                <a:spcPct val="80000"/>
              </a:lnSpc>
              <a:buFontTx/>
              <a:buNone/>
            </a:pPr>
            <a:r>
              <a:rPr lang="en-US" altLang="en-US" sz="2800"/>
              <a:t>Because </a:t>
            </a:r>
            <a:r>
              <a:rPr lang="en-US" altLang="en-US" sz="2800">
                <a:latin typeface="Lucida Console" panose="020B0609040504020204" pitchFamily="49" charset="0"/>
              </a:rPr>
              <a:t>ptr</a:t>
            </a:r>
            <a:r>
              <a:rPr lang="en-US" altLang="en-US" sz="2800"/>
              <a:t> holds the address of </a:t>
            </a:r>
            <a:r>
              <a:rPr lang="en-US" altLang="en-US" sz="2800">
                <a:latin typeface="Lucida Console" panose="020B0609040504020204" pitchFamily="49" charset="0"/>
              </a:rPr>
              <a:t>x</a:t>
            </a:r>
            <a:r>
              <a:rPr lang="en-US" altLang="en-US" sz="2800"/>
              <a:t>, we say that </a:t>
            </a:r>
            <a:r>
              <a:rPr lang="en-US" altLang="en-US" sz="2800">
                <a:latin typeface="Lucida Console" panose="020B0609040504020204" pitchFamily="49" charset="0"/>
              </a:rPr>
              <a:t>ptr</a:t>
            </a:r>
            <a:r>
              <a:rPr lang="en-US" altLang="en-US" sz="2800"/>
              <a:t> “points to” </a:t>
            </a:r>
            <a:r>
              <a:rPr lang="en-US" altLang="en-US" sz="2800">
                <a:latin typeface="Lucida Console" panose="020B0609040504020204" pitchFamily="49" charset="0"/>
              </a:rPr>
              <a:t>x.</a:t>
            </a:r>
            <a:endParaRPr lang="en-US" altLang="en-US" sz="2000">
              <a:latin typeface="Lucida Console" panose="020B0609040504020204" pitchFamily="49" charset="0"/>
            </a:endParaRPr>
          </a:p>
          <a:p>
            <a:pPr eaLnBrk="1" hangingPunct="1">
              <a:lnSpc>
                <a:spcPct val="80000"/>
              </a:lnSpc>
              <a:buFontTx/>
              <a:buNone/>
            </a:pPr>
            <a:r>
              <a:rPr lang="en-US" altLang="en-US" sz="2400">
                <a:latin typeface="Courier New" panose="02070309020205020404" pitchFamily="49" charset="0"/>
              </a:rPr>
              <a:t> </a:t>
            </a:r>
            <a:r>
              <a:rPr lang="en-US" altLang="en-US" sz="2400"/>
              <a:t> </a:t>
            </a:r>
          </a:p>
        </p:txBody>
      </p:sp>
      <p:grpSp>
        <p:nvGrpSpPr>
          <p:cNvPr id="61445" name="Group 4">
            <a:extLst>
              <a:ext uri="{FF2B5EF4-FFF2-40B4-BE49-F238E27FC236}">
                <a16:creationId xmlns:a16="http://schemas.microsoft.com/office/drawing/2014/main" id="{A4713D36-BA32-48C0-A276-AAFD48E247CC}"/>
              </a:ext>
            </a:extLst>
          </p:cNvPr>
          <p:cNvGrpSpPr>
            <a:grpSpLocks/>
          </p:cNvGrpSpPr>
          <p:nvPr/>
        </p:nvGrpSpPr>
        <p:grpSpPr bwMode="auto">
          <a:xfrm>
            <a:off x="4953000" y="1600200"/>
            <a:ext cx="3495675" cy="3260725"/>
            <a:chOff x="3124" y="1104"/>
            <a:chExt cx="2202" cy="2054"/>
          </a:xfrm>
        </p:grpSpPr>
        <p:sp>
          <p:nvSpPr>
            <p:cNvPr id="28680" name="Rectangle 5">
              <a:extLst>
                <a:ext uri="{FF2B5EF4-FFF2-40B4-BE49-F238E27FC236}">
                  <a16:creationId xmlns:a16="http://schemas.microsoft.com/office/drawing/2014/main" id="{2E739EDE-8DE1-4803-86F9-C587EDCA8EFB}"/>
                </a:ext>
              </a:extLst>
            </p:cNvPr>
            <p:cNvSpPr>
              <a:spLocks noChangeArrowheads="1"/>
            </p:cNvSpPr>
            <p:nvPr/>
          </p:nvSpPr>
          <p:spPr bwMode="auto">
            <a:xfrm>
              <a:off x="4012" y="1379"/>
              <a:ext cx="736" cy="357"/>
            </a:xfrm>
            <a:prstGeom prst="rect">
              <a:avLst/>
            </a:prstGeom>
            <a:solidFill>
              <a:schemeClr val="accent4"/>
            </a:solidFill>
            <a:ln w="12699">
              <a:solidFill>
                <a:schemeClr val="tx1"/>
              </a:solidFill>
              <a:miter lim="800000"/>
              <a:headEnd/>
              <a:tailEnd/>
            </a:ln>
          </p:spPr>
          <p:txBody>
            <a:bodyPr wrap="none" anchor="ctr"/>
            <a:lstStyle/>
            <a:p>
              <a:pPr eaLnBrk="1" hangingPunct="1">
                <a:defRPr/>
              </a:pPr>
              <a:endParaRPr lang="en-US"/>
            </a:p>
          </p:txBody>
        </p:sp>
        <p:sp>
          <p:nvSpPr>
            <p:cNvPr id="28681" name="Rectangle 6">
              <a:extLst>
                <a:ext uri="{FF2B5EF4-FFF2-40B4-BE49-F238E27FC236}">
                  <a16:creationId xmlns:a16="http://schemas.microsoft.com/office/drawing/2014/main" id="{9AF55FE5-A08E-480F-ACA0-01BE09A68734}"/>
                </a:ext>
              </a:extLst>
            </p:cNvPr>
            <p:cNvSpPr>
              <a:spLocks noChangeArrowheads="1"/>
            </p:cNvSpPr>
            <p:nvPr/>
          </p:nvSpPr>
          <p:spPr bwMode="auto">
            <a:xfrm>
              <a:off x="3124" y="2356"/>
              <a:ext cx="976" cy="357"/>
            </a:xfrm>
            <a:prstGeom prst="rect">
              <a:avLst/>
            </a:prstGeom>
            <a:solidFill>
              <a:schemeClr val="accent4"/>
            </a:solidFill>
            <a:ln w="12699">
              <a:solidFill>
                <a:schemeClr val="tx1"/>
              </a:solidFill>
              <a:miter lim="800000"/>
              <a:headEnd/>
              <a:tailEnd/>
            </a:ln>
          </p:spPr>
          <p:txBody>
            <a:bodyPr wrap="none" anchor="ctr"/>
            <a:lstStyle/>
            <a:p>
              <a:pPr eaLnBrk="1" hangingPunct="1">
                <a:defRPr/>
              </a:pPr>
              <a:endParaRPr lang="en-US"/>
            </a:p>
          </p:txBody>
        </p:sp>
        <p:sp>
          <p:nvSpPr>
            <p:cNvPr id="61448" name="Line 7">
              <a:extLst>
                <a:ext uri="{FF2B5EF4-FFF2-40B4-BE49-F238E27FC236}">
                  <a16:creationId xmlns:a16="http://schemas.microsoft.com/office/drawing/2014/main" id="{0621A2CF-579E-4C8A-8C0B-F5DBDCD37251}"/>
                </a:ext>
              </a:extLst>
            </p:cNvPr>
            <p:cNvSpPr>
              <a:spLocks noChangeShapeType="1"/>
            </p:cNvSpPr>
            <p:nvPr/>
          </p:nvSpPr>
          <p:spPr bwMode="auto">
            <a:xfrm flipV="1">
              <a:off x="3552" y="1560"/>
              <a:ext cx="456" cy="792"/>
            </a:xfrm>
            <a:prstGeom prst="line">
              <a:avLst/>
            </a:prstGeom>
            <a:noFill/>
            <a:ln w="126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449" name="Rectangle 8">
              <a:extLst>
                <a:ext uri="{FF2B5EF4-FFF2-40B4-BE49-F238E27FC236}">
                  <a16:creationId xmlns:a16="http://schemas.microsoft.com/office/drawing/2014/main" id="{906B9FAF-8640-44B8-943B-CDD2E97C0341}"/>
                </a:ext>
              </a:extLst>
            </p:cNvPr>
            <p:cNvSpPr>
              <a:spLocks noChangeArrowheads="1"/>
            </p:cNvSpPr>
            <p:nvPr/>
          </p:nvSpPr>
          <p:spPr bwMode="auto">
            <a:xfrm>
              <a:off x="3168" y="1104"/>
              <a:ext cx="2158" cy="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CC0000"/>
                  </a:solidFill>
                  <a:latin typeface="Arial" panose="020B0604020202020204" pitchFamily="34" charset="0"/>
                </a:rPr>
                <a:t>                    2000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12</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x</a:t>
              </a:r>
            </a:p>
            <a:p>
              <a:pPr>
                <a:spcBef>
                  <a:spcPct val="0"/>
                </a:spcBef>
                <a:buClrTx/>
                <a:buSzTx/>
                <a:buFontTx/>
                <a:buNone/>
              </a:pPr>
              <a:endParaRPr lang="en-US" altLang="en-US" sz="2000" b="1">
                <a:latin typeface="Arial" panose="020B0604020202020204" pitchFamily="34" charset="0"/>
              </a:endParaRPr>
            </a:p>
            <a:p>
              <a:pPr>
                <a:spcBef>
                  <a:spcPct val="0"/>
                </a:spcBef>
                <a:buClrTx/>
                <a:buSzTx/>
                <a:buFontTx/>
                <a:buNone/>
              </a:pPr>
              <a:r>
                <a:rPr lang="en-US" altLang="en-US" sz="2000" b="1">
                  <a:solidFill>
                    <a:srgbClr val="CC0000"/>
                  </a:solidFill>
                  <a:latin typeface="Arial" panose="020B0604020202020204" pitchFamily="34" charset="0"/>
                </a:rPr>
                <a:t>3000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2000</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ptr</a:t>
              </a:r>
            </a:p>
            <a:p>
              <a:pPr>
                <a:spcBef>
                  <a:spcPct val="0"/>
                </a:spcBef>
                <a:buClrTx/>
                <a:buSzTx/>
                <a:buFontTx/>
                <a:buNone/>
              </a:pPr>
              <a:r>
                <a:rPr lang="en-US" altLang="en-US" sz="2000" b="1">
                  <a:latin typeface="Arial" panose="020B0604020202020204" pitchFamily="34" charset="0"/>
                </a:rPr>
                <a:t>           </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22">
            <a:extLst>
              <a:ext uri="{FF2B5EF4-FFF2-40B4-BE49-F238E27FC236}">
                <a16:creationId xmlns:a16="http://schemas.microsoft.com/office/drawing/2014/main" id="{128768EF-9406-44D6-A84F-D66E800F47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01C873-C87E-4732-9BC1-6D2871C7DE93}" type="slidenum">
              <a:rPr lang="en-US" altLang="en-US">
                <a:solidFill>
                  <a:schemeClr val="tx2"/>
                </a:solidFill>
              </a:rPr>
              <a:pPr/>
              <a:t>28</a:t>
            </a:fld>
            <a:endParaRPr lang="en-US" altLang="en-US">
              <a:solidFill>
                <a:schemeClr val="tx2"/>
              </a:solidFill>
            </a:endParaRPr>
          </a:p>
        </p:txBody>
      </p:sp>
      <p:sp>
        <p:nvSpPr>
          <p:cNvPr id="63491" name="Rectangle 3">
            <a:extLst>
              <a:ext uri="{FF2B5EF4-FFF2-40B4-BE49-F238E27FC236}">
                <a16:creationId xmlns:a16="http://schemas.microsoft.com/office/drawing/2014/main" id="{DEAB41D1-33B9-4EAB-A358-8F9DD20EEF3B}"/>
              </a:ext>
            </a:extLst>
          </p:cNvPr>
          <p:cNvSpPr>
            <a:spLocks noChangeArrowheads="1"/>
          </p:cNvSpPr>
          <p:nvPr/>
        </p:nvSpPr>
        <p:spPr bwMode="auto">
          <a:xfrm>
            <a:off x="5029200" y="3852863"/>
            <a:ext cx="1168400" cy="56673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3492" name="Rectangle 3">
            <a:extLst>
              <a:ext uri="{FF2B5EF4-FFF2-40B4-BE49-F238E27FC236}">
                <a16:creationId xmlns:a16="http://schemas.microsoft.com/office/drawing/2014/main" id="{2BFAFE29-EA35-47E1-B206-59EBF7308C7E}"/>
              </a:ext>
            </a:extLst>
          </p:cNvPr>
          <p:cNvSpPr>
            <a:spLocks noChangeArrowheads="1"/>
          </p:cNvSpPr>
          <p:nvPr/>
        </p:nvSpPr>
        <p:spPr bwMode="auto">
          <a:xfrm>
            <a:off x="6369050" y="2189163"/>
            <a:ext cx="1168400" cy="56673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3493" name="Rectangle 2">
            <a:extLst>
              <a:ext uri="{FF2B5EF4-FFF2-40B4-BE49-F238E27FC236}">
                <a16:creationId xmlns:a16="http://schemas.microsoft.com/office/drawing/2014/main" id="{C92F75C7-EA51-4A0B-B4C5-22BE9168BEC0}"/>
              </a:ext>
            </a:extLst>
          </p:cNvPr>
          <p:cNvSpPr>
            <a:spLocks noGrp="1" noChangeArrowheads="1"/>
          </p:cNvSpPr>
          <p:nvPr>
            <p:ph type="title"/>
          </p:nvPr>
        </p:nvSpPr>
        <p:spPr/>
        <p:txBody>
          <a:bodyPr/>
          <a:lstStyle/>
          <a:p>
            <a:pPr eaLnBrk="1" hangingPunct="1"/>
            <a:r>
              <a:rPr lang="en-US" altLang="en-US"/>
              <a:t>Pointer: Dereference Operator (</a:t>
            </a:r>
            <a:r>
              <a:rPr lang="en-US" altLang="en-US">
                <a:solidFill>
                  <a:srgbClr val="FF0000"/>
                </a:solidFill>
              </a:rPr>
              <a:t>*</a:t>
            </a:r>
            <a:r>
              <a:rPr lang="en-US" altLang="en-US"/>
              <a:t>) </a:t>
            </a:r>
          </a:p>
        </p:txBody>
      </p:sp>
      <p:sp>
        <p:nvSpPr>
          <p:cNvPr id="63494" name="Rectangle 3">
            <a:extLst>
              <a:ext uri="{FF2B5EF4-FFF2-40B4-BE49-F238E27FC236}">
                <a16:creationId xmlns:a16="http://schemas.microsoft.com/office/drawing/2014/main" id="{24B01FD8-5434-40FC-ACF7-956F61E92895}"/>
              </a:ext>
            </a:extLst>
          </p:cNvPr>
          <p:cNvSpPr>
            <a:spLocks noGrp="1" noChangeArrowheads="1"/>
          </p:cNvSpPr>
          <p:nvPr>
            <p:ph sz="quarter" idx="1"/>
          </p:nvPr>
        </p:nvSpPr>
        <p:spPr>
          <a:xfrm>
            <a:off x="457200" y="1143000"/>
            <a:ext cx="8534400" cy="4937125"/>
          </a:xfrm>
        </p:spPr>
        <p:txBody>
          <a:bodyPr/>
          <a:lstStyle/>
          <a:p>
            <a:pPr eaLnBrk="1" hangingPunct="1">
              <a:lnSpc>
                <a:spcPct val="90000"/>
              </a:lnSpc>
            </a:pPr>
            <a:r>
              <a:rPr lang="en-US" altLang="en-US"/>
              <a:t>An operator that, when applied to a pointer variable, denotes the variable to which the pointer points (content)</a:t>
            </a:r>
          </a:p>
        </p:txBody>
      </p:sp>
      <p:sp>
        <p:nvSpPr>
          <p:cNvPr id="63495" name="Rectangle 7">
            <a:extLst>
              <a:ext uri="{FF2B5EF4-FFF2-40B4-BE49-F238E27FC236}">
                <a16:creationId xmlns:a16="http://schemas.microsoft.com/office/drawing/2014/main" id="{9852ADCA-AFDF-4796-8122-655A74642EDC}"/>
              </a:ext>
            </a:extLst>
          </p:cNvPr>
          <p:cNvSpPr txBox="1">
            <a:spLocks noChangeArrowheads="1"/>
          </p:cNvSpPr>
          <p:nvPr/>
        </p:nvSpPr>
        <p:spPr bwMode="auto">
          <a:xfrm>
            <a:off x="533400" y="2133600"/>
            <a:ext cx="78676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73050" indent="-27305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lnSpc>
                <a:spcPct val="90000"/>
              </a:lnSpc>
              <a:buFontTx/>
              <a:buNone/>
            </a:pPr>
            <a:r>
              <a:rPr lang="en-US" altLang="en-US" sz="2400">
                <a:latin typeface="Courier New" panose="02070309020205020404" pitchFamily="49" charset="0"/>
              </a:rPr>
              <a:t> </a:t>
            </a:r>
            <a:r>
              <a:rPr lang="en-US" altLang="en-US" sz="2400">
                <a:latin typeface="Lucida Console" panose="020B0609040504020204" pitchFamily="49" charset="0"/>
              </a:rPr>
              <a:t>int  x;</a:t>
            </a:r>
          </a:p>
          <a:p>
            <a:pPr eaLnBrk="1" hangingPunct="1">
              <a:lnSpc>
                <a:spcPct val="90000"/>
              </a:lnSpc>
              <a:buFontTx/>
              <a:buNone/>
            </a:pPr>
            <a:r>
              <a:rPr lang="en-US" altLang="en-US" sz="2400">
                <a:latin typeface="Lucida Console" panose="020B0609040504020204" pitchFamily="49" charset="0"/>
              </a:rPr>
              <a:t> x = 12;</a:t>
            </a: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int*  ptr;</a:t>
            </a:r>
          </a:p>
          <a:p>
            <a:pPr eaLnBrk="1" hangingPunct="1">
              <a:lnSpc>
                <a:spcPct val="90000"/>
              </a:lnSpc>
              <a:buFontTx/>
              <a:buNone/>
            </a:pPr>
            <a:r>
              <a:rPr lang="en-US" altLang="en-US" sz="2400">
                <a:latin typeface="Lucida Console" panose="020B0609040504020204" pitchFamily="49" charset="0"/>
              </a:rPr>
              <a:t> ptr = &amp;x;</a:t>
            </a:r>
          </a:p>
          <a:p>
            <a:pPr eaLnBrk="1" hangingPunct="1">
              <a:lnSpc>
                <a:spcPct val="90000"/>
              </a:lnSpc>
              <a:buFontTx/>
              <a:buNone/>
            </a:pPr>
            <a:endParaRPr lang="en-US" altLang="en-US" sz="10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cout  &lt;&lt;  *ptr;</a:t>
            </a: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endParaRPr lang="en-US" altLang="en-US" sz="1600">
              <a:solidFill>
                <a:srgbClr val="FFCC66"/>
              </a:solidFill>
              <a:latin typeface="Lucida Console" panose="020B0609040504020204" pitchFamily="49" charset="0"/>
            </a:endParaRPr>
          </a:p>
          <a:p>
            <a:pPr eaLnBrk="1" hangingPunct="1">
              <a:lnSpc>
                <a:spcPct val="90000"/>
              </a:lnSpc>
              <a:buFontTx/>
              <a:buNone/>
            </a:pPr>
            <a:r>
              <a:rPr lang="en-US" altLang="en-US" sz="2400">
                <a:solidFill>
                  <a:srgbClr val="C00000"/>
                </a:solidFill>
                <a:latin typeface="Lucida Console" panose="020B0609040504020204" pitchFamily="49" charset="0"/>
              </a:rPr>
              <a:t>*ptr</a:t>
            </a:r>
            <a:r>
              <a:rPr lang="en-US" altLang="en-US" sz="2400">
                <a:solidFill>
                  <a:srgbClr val="C00000"/>
                </a:solidFill>
              </a:rPr>
              <a:t> is the value in the place to which </a:t>
            </a:r>
            <a:r>
              <a:rPr lang="en-US" altLang="en-US" sz="2400">
                <a:solidFill>
                  <a:srgbClr val="C00000"/>
                </a:solidFill>
                <a:latin typeface="Lucida Console" panose="020B0609040504020204" pitchFamily="49" charset="0"/>
              </a:rPr>
              <a:t>ptr </a:t>
            </a:r>
            <a:r>
              <a:rPr lang="en-US" altLang="en-US" sz="2400">
                <a:solidFill>
                  <a:srgbClr val="C00000"/>
                </a:solidFill>
              </a:rPr>
              <a:t>points</a:t>
            </a:r>
          </a:p>
          <a:p>
            <a:pPr eaLnBrk="1" hangingPunct="1">
              <a:lnSpc>
                <a:spcPct val="90000"/>
              </a:lnSpc>
              <a:buFontTx/>
              <a:buNone/>
            </a:pPr>
            <a:endParaRPr lang="en-US" altLang="en-US" sz="2400"/>
          </a:p>
        </p:txBody>
      </p:sp>
      <p:sp>
        <p:nvSpPr>
          <p:cNvPr id="63496" name="Rectangle 6">
            <a:extLst>
              <a:ext uri="{FF2B5EF4-FFF2-40B4-BE49-F238E27FC236}">
                <a16:creationId xmlns:a16="http://schemas.microsoft.com/office/drawing/2014/main" id="{90EB399D-AD14-4CA6-8035-A07847B2F864}"/>
              </a:ext>
            </a:extLst>
          </p:cNvPr>
          <p:cNvSpPr>
            <a:spLocks noChangeArrowheads="1"/>
          </p:cNvSpPr>
          <p:nvPr/>
        </p:nvSpPr>
        <p:spPr bwMode="auto">
          <a:xfrm>
            <a:off x="4937125" y="1790700"/>
            <a:ext cx="3425825"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CC0000"/>
                </a:solidFill>
                <a:latin typeface="Arial" panose="020B0604020202020204" pitchFamily="34" charset="0"/>
              </a:rPr>
              <a:t>                    </a:t>
            </a:r>
            <a:r>
              <a:rPr lang="en-US" altLang="en-US" sz="1800" b="1">
                <a:solidFill>
                  <a:srgbClr val="CC0000"/>
                </a:solidFill>
                <a:latin typeface="Arial" panose="020B0604020202020204" pitchFamily="34" charset="0"/>
              </a:rPr>
              <a:t>2000</a:t>
            </a:r>
            <a:endParaRPr lang="en-US" altLang="en-US" sz="18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12</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x</a:t>
            </a:r>
          </a:p>
          <a:p>
            <a:pPr>
              <a:spcBef>
                <a:spcPct val="0"/>
              </a:spcBef>
              <a:buClrTx/>
              <a:buSzTx/>
              <a:buFontTx/>
              <a:buNone/>
            </a:pPr>
            <a:endParaRPr lang="en-US" altLang="en-US" sz="2000" b="1">
              <a:latin typeface="Arial" panose="020B0604020202020204" pitchFamily="34" charset="0"/>
            </a:endParaRPr>
          </a:p>
          <a:p>
            <a:pPr>
              <a:spcBef>
                <a:spcPct val="0"/>
              </a:spcBef>
              <a:buClrTx/>
              <a:buSzTx/>
              <a:buFontTx/>
              <a:buNone/>
            </a:pPr>
            <a:r>
              <a:rPr lang="en-US" altLang="en-US" sz="1800" b="1">
                <a:solidFill>
                  <a:srgbClr val="CC0000"/>
                </a:solidFill>
                <a:latin typeface="Arial" panose="020B0604020202020204" pitchFamily="34" charset="0"/>
              </a:rPr>
              <a:t>3000</a:t>
            </a:r>
            <a:endParaRPr lang="en-US" altLang="en-US" sz="18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2000</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ptr</a:t>
            </a:r>
          </a:p>
          <a:p>
            <a:pPr>
              <a:spcBef>
                <a:spcPct val="0"/>
              </a:spcBef>
              <a:buClrTx/>
              <a:buSzTx/>
              <a:buFontTx/>
              <a:buNone/>
            </a:pPr>
            <a:r>
              <a:rPr lang="en-US" altLang="en-US" sz="2000" b="1">
                <a:latin typeface="Arial" panose="020B0604020202020204" pitchFamily="34" charset="0"/>
              </a:rPr>
              <a:t>           </a:t>
            </a:r>
          </a:p>
        </p:txBody>
      </p:sp>
      <p:cxnSp>
        <p:nvCxnSpPr>
          <p:cNvPr id="12" name="Straight Arrow Connector 11">
            <a:extLst>
              <a:ext uri="{FF2B5EF4-FFF2-40B4-BE49-F238E27FC236}">
                <a16:creationId xmlns:a16="http://schemas.microsoft.com/office/drawing/2014/main" id="{42D7C460-30EA-4BA7-B93E-B97ECABD62C3}"/>
              </a:ext>
            </a:extLst>
          </p:cNvPr>
          <p:cNvCxnSpPr/>
          <p:nvPr/>
        </p:nvCxnSpPr>
        <p:spPr>
          <a:xfrm rot="5400000" flipH="1" flipV="1">
            <a:off x="5562600" y="2895600"/>
            <a:ext cx="1066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22">
            <a:extLst>
              <a:ext uri="{FF2B5EF4-FFF2-40B4-BE49-F238E27FC236}">
                <a16:creationId xmlns:a16="http://schemas.microsoft.com/office/drawing/2014/main" id="{16F667B3-144C-45BA-86C9-8E7D2E3643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7B27DD-4480-4C0B-91AC-17F82F07B39B}" type="slidenum">
              <a:rPr lang="en-US" altLang="en-US">
                <a:solidFill>
                  <a:schemeClr val="tx2"/>
                </a:solidFill>
              </a:rPr>
              <a:pPr/>
              <a:t>29</a:t>
            </a:fld>
            <a:endParaRPr lang="en-US" altLang="en-US">
              <a:solidFill>
                <a:schemeClr val="tx2"/>
              </a:solidFill>
            </a:endParaRPr>
          </a:p>
        </p:txBody>
      </p:sp>
      <p:sp>
        <p:nvSpPr>
          <p:cNvPr id="65539" name="Rectangle 3">
            <a:extLst>
              <a:ext uri="{FF2B5EF4-FFF2-40B4-BE49-F238E27FC236}">
                <a16:creationId xmlns:a16="http://schemas.microsoft.com/office/drawing/2014/main" id="{DE437DF6-5BB3-4F4A-B171-485AA394E5A3}"/>
              </a:ext>
            </a:extLst>
          </p:cNvPr>
          <p:cNvSpPr>
            <a:spLocks noGrp="1" noChangeArrowheads="1"/>
          </p:cNvSpPr>
          <p:nvPr>
            <p:ph type="title"/>
          </p:nvPr>
        </p:nvSpPr>
        <p:spPr>
          <a:xfrm>
            <a:off x="457200" y="381000"/>
            <a:ext cx="8145463" cy="762000"/>
          </a:xfrm>
          <a:noFill/>
        </p:spPr>
        <p:txBody>
          <a:bodyPr lIns="92075" tIns="46038" rIns="92075" bIns="46038"/>
          <a:lstStyle/>
          <a:p>
            <a:pPr eaLnBrk="1" hangingPunct="1"/>
            <a:r>
              <a:rPr lang="en-US" altLang="en-US"/>
              <a:t>Pointer: Dereference Operator (*)</a:t>
            </a:r>
          </a:p>
        </p:txBody>
      </p:sp>
      <p:sp>
        <p:nvSpPr>
          <p:cNvPr id="65540" name="Rectangle 2">
            <a:extLst>
              <a:ext uri="{FF2B5EF4-FFF2-40B4-BE49-F238E27FC236}">
                <a16:creationId xmlns:a16="http://schemas.microsoft.com/office/drawing/2014/main" id="{8C6A5E70-8C34-4BD1-9702-CF652618F89E}"/>
              </a:ext>
            </a:extLst>
          </p:cNvPr>
          <p:cNvSpPr>
            <a:spLocks noGrp="1" noChangeArrowheads="1"/>
          </p:cNvSpPr>
          <p:nvPr>
            <p:ph sz="quarter" idx="1"/>
          </p:nvPr>
        </p:nvSpPr>
        <p:spPr>
          <a:xfrm>
            <a:off x="666750" y="1866900"/>
            <a:ext cx="7867650" cy="4248150"/>
          </a:xfrm>
        </p:spPr>
        <p:txBody>
          <a:bodyPr lIns="92075" tIns="46038" rIns="92075" bIns="46038"/>
          <a:lstStyle/>
          <a:p>
            <a:pPr eaLnBrk="1" hangingPunct="1">
              <a:lnSpc>
                <a:spcPct val="90000"/>
              </a:lnSpc>
              <a:buFontTx/>
              <a:buNone/>
            </a:pPr>
            <a:r>
              <a:rPr lang="en-US" altLang="en-US" sz="2400">
                <a:latin typeface="Courier New" panose="02070309020205020404" pitchFamily="49" charset="0"/>
              </a:rPr>
              <a:t> </a:t>
            </a:r>
            <a:r>
              <a:rPr lang="en-US" altLang="en-US" sz="2400">
                <a:latin typeface="Lucida Console" panose="020B0609040504020204" pitchFamily="49" charset="0"/>
              </a:rPr>
              <a:t>int  x;</a:t>
            </a:r>
          </a:p>
          <a:p>
            <a:pPr eaLnBrk="1" hangingPunct="1">
              <a:lnSpc>
                <a:spcPct val="90000"/>
              </a:lnSpc>
              <a:buFontTx/>
              <a:buNone/>
            </a:pPr>
            <a:r>
              <a:rPr lang="en-US" altLang="en-US" sz="2400">
                <a:latin typeface="Lucida Console" panose="020B0609040504020204" pitchFamily="49" charset="0"/>
              </a:rPr>
              <a:t> x = 12;</a:t>
            </a: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int*  ptr;</a:t>
            </a:r>
          </a:p>
          <a:p>
            <a:pPr eaLnBrk="1" hangingPunct="1">
              <a:lnSpc>
                <a:spcPct val="90000"/>
              </a:lnSpc>
              <a:buFontTx/>
              <a:buNone/>
            </a:pPr>
            <a:r>
              <a:rPr lang="en-US" altLang="en-US" sz="2400">
                <a:latin typeface="Lucida Console" panose="020B0609040504020204" pitchFamily="49" charset="0"/>
              </a:rPr>
              <a:t> ptr = &amp;x;</a:t>
            </a: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*ptr = 5;</a:t>
            </a:r>
            <a:r>
              <a:rPr lang="en-US" altLang="en-US" sz="2400" b="1">
                <a:latin typeface="Lucida Console" panose="020B0609040504020204" pitchFamily="49" charset="0"/>
              </a:rPr>
              <a:t>   </a:t>
            </a:r>
          </a:p>
          <a:p>
            <a:pPr eaLnBrk="1" hangingPunct="1">
              <a:lnSpc>
                <a:spcPct val="90000"/>
              </a:lnSpc>
              <a:buFontTx/>
              <a:buNone/>
            </a:pPr>
            <a:endParaRPr lang="en-US" altLang="en-US" sz="2000" b="1">
              <a:solidFill>
                <a:srgbClr val="CC0000"/>
              </a:solidFill>
              <a:latin typeface="Lucida Console" panose="020B0609040504020204" pitchFamily="49" charset="0"/>
            </a:endParaRPr>
          </a:p>
          <a:p>
            <a:pPr eaLnBrk="1" hangingPunct="1">
              <a:lnSpc>
                <a:spcPct val="90000"/>
              </a:lnSpc>
              <a:buFontTx/>
              <a:buNone/>
            </a:pPr>
            <a:r>
              <a:rPr lang="en-US" altLang="en-US" sz="2000" b="1">
                <a:solidFill>
                  <a:schemeClr val="hlink"/>
                </a:solidFill>
                <a:latin typeface="Courier New" panose="02070309020205020404" pitchFamily="49" charset="0"/>
              </a:rPr>
              <a:t>// changes the value 			</a:t>
            </a:r>
          </a:p>
          <a:p>
            <a:pPr eaLnBrk="1" hangingPunct="1">
              <a:lnSpc>
                <a:spcPct val="90000"/>
              </a:lnSpc>
              <a:buFontTx/>
              <a:buNone/>
            </a:pPr>
            <a:r>
              <a:rPr lang="en-US" altLang="en-US" sz="2000" b="1">
                <a:solidFill>
                  <a:schemeClr val="hlink"/>
                </a:solidFill>
                <a:latin typeface="Courier New" panose="02070309020205020404" pitchFamily="49" charset="0"/>
              </a:rPr>
              <a:t>// at address ptr to 5</a:t>
            </a:r>
            <a:r>
              <a:rPr lang="en-US" altLang="en-US" sz="2400">
                <a:solidFill>
                  <a:schemeClr val="hlink"/>
                </a:solidFill>
              </a:rPr>
              <a:t> </a:t>
            </a:r>
          </a:p>
        </p:txBody>
      </p:sp>
      <p:sp>
        <p:nvSpPr>
          <p:cNvPr id="65541" name="Line 4">
            <a:extLst>
              <a:ext uri="{FF2B5EF4-FFF2-40B4-BE49-F238E27FC236}">
                <a16:creationId xmlns:a16="http://schemas.microsoft.com/office/drawing/2014/main" id="{C6AB773B-8811-4A8F-977D-24B7056E286C}"/>
              </a:ext>
            </a:extLst>
          </p:cNvPr>
          <p:cNvSpPr>
            <a:spLocks noChangeShapeType="1"/>
          </p:cNvSpPr>
          <p:nvPr/>
        </p:nvSpPr>
        <p:spPr bwMode="auto">
          <a:xfrm flipV="1">
            <a:off x="6477000" y="2381250"/>
            <a:ext cx="590550" cy="152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5542" name="Group 5">
            <a:extLst>
              <a:ext uri="{FF2B5EF4-FFF2-40B4-BE49-F238E27FC236}">
                <a16:creationId xmlns:a16="http://schemas.microsoft.com/office/drawing/2014/main" id="{A845EF21-EDB4-436C-9F18-C144D4034766}"/>
              </a:ext>
            </a:extLst>
          </p:cNvPr>
          <p:cNvGrpSpPr>
            <a:grpSpLocks/>
          </p:cNvGrpSpPr>
          <p:nvPr/>
        </p:nvGrpSpPr>
        <p:grpSpPr bwMode="auto">
          <a:xfrm>
            <a:off x="4959350" y="2189163"/>
            <a:ext cx="2578100" cy="2117725"/>
            <a:chOff x="3124" y="1379"/>
            <a:chExt cx="1624" cy="1334"/>
          </a:xfrm>
        </p:grpSpPr>
        <p:sp>
          <p:nvSpPr>
            <p:cNvPr id="65545" name="Rectangle 6">
              <a:extLst>
                <a:ext uri="{FF2B5EF4-FFF2-40B4-BE49-F238E27FC236}">
                  <a16:creationId xmlns:a16="http://schemas.microsoft.com/office/drawing/2014/main" id="{E51263D2-5F3E-4709-AE66-F09A594632F0}"/>
                </a:ext>
              </a:extLst>
            </p:cNvPr>
            <p:cNvSpPr>
              <a:spLocks noChangeArrowheads="1"/>
            </p:cNvSpPr>
            <p:nvPr/>
          </p:nvSpPr>
          <p:spPr bwMode="auto">
            <a:xfrm>
              <a:off x="4012" y="1379"/>
              <a:ext cx="736" cy="35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5546" name="Rectangle 7">
              <a:extLst>
                <a:ext uri="{FF2B5EF4-FFF2-40B4-BE49-F238E27FC236}">
                  <a16:creationId xmlns:a16="http://schemas.microsoft.com/office/drawing/2014/main" id="{CB803358-3EBF-474B-8F24-C45392BCC398}"/>
                </a:ext>
              </a:extLst>
            </p:cNvPr>
            <p:cNvSpPr>
              <a:spLocks noChangeArrowheads="1"/>
            </p:cNvSpPr>
            <p:nvPr/>
          </p:nvSpPr>
          <p:spPr bwMode="auto">
            <a:xfrm>
              <a:off x="3124" y="2356"/>
              <a:ext cx="976" cy="35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5547" name="Line 8">
              <a:extLst>
                <a:ext uri="{FF2B5EF4-FFF2-40B4-BE49-F238E27FC236}">
                  <a16:creationId xmlns:a16="http://schemas.microsoft.com/office/drawing/2014/main" id="{98C5A610-C93A-4989-9041-C0C3A54D3DEB}"/>
                </a:ext>
              </a:extLst>
            </p:cNvPr>
            <p:cNvSpPr>
              <a:spLocks noChangeShapeType="1"/>
            </p:cNvSpPr>
            <p:nvPr/>
          </p:nvSpPr>
          <p:spPr bwMode="auto">
            <a:xfrm flipV="1">
              <a:off x="3480" y="1560"/>
              <a:ext cx="528" cy="864"/>
            </a:xfrm>
            <a:prstGeom prst="line">
              <a:avLst/>
            </a:prstGeom>
            <a:noFill/>
            <a:ln w="126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5543" name="Rectangle 9">
            <a:extLst>
              <a:ext uri="{FF2B5EF4-FFF2-40B4-BE49-F238E27FC236}">
                <a16:creationId xmlns:a16="http://schemas.microsoft.com/office/drawing/2014/main" id="{1598A0A2-8291-49C5-8D97-CD12C03315DB}"/>
              </a:ext>
            </a:extLst>
          </p:cNvPr>
          <p:cNvSpPr>
            <a:spLocks noChangeArrowheads="1"/>
          </p:cNvSpPr>
          <p:nvPr/>
        </p:nvSpPr>
        <p:spPr bwMode="auto">
          <a:xfrm>
            <a:off x="4953000" y="1828800"/>
            <a:ext cx="3425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CC0000"/>
                </a:solidFill>
                <a:latin typeface="Arial" panose="020B0604020202020204" pitchFamily="34" charset="0"/>
              </a:rPr>
              <a:t>                    2000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12    5</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x</a:t>
            </a:r>
          </a:p>
          <a:p>
            <a:pPr>
              <a:spcBef>
                <a:spcPct val="0"/>
              </a:spcBef>
              <a:buClrTx/>
              <a:buSzTx/>
              <a:buFontTx/>
              <a:buNone/>
            </a:pPr>
            <a:endParaRPr lang="en-US" altLang="en-US" sz="2000" b="1">
              <a:solidFill>
                <a:srgbClr val="CC0000"/>
              </a:solidFill>
              <a:latin typeface="Arial" panose="020B0604020202020204" pitchFamily="34" charset="0"/>
            </a:endParaRPr>
          </a:p>
          <a:p>
            <a:pPr>
              <a:spcBef>
                <a:spcPct val="0"/>
              </a:spcBef>
              <a:buClrTx/>
              <a:buSzTx/>
              <a:buFontTx/>
              <a:buNone/>
            </a:pPr>
            <a:r>
              <a:rPr lang="en-US" altLang="en-US" sz="2000" b="1">
                <a:solidFill>
                  <a:srgbClr val="CC0000"/>
                </a:solidFill>
                <a:latin typeface="Arial" panose="020B0604020202020204" pitchFamily="34" charset="0"/>
              </a:rPr>
              <a:t>3000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2000</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ptr</a:t>
            </a:r>
          </a:p>
          <a:p>
            <a:pPr>
              <a:spcBef>
                <a:spcPct val="0"/>
              </a:spcBef>
              <a:buClrTx/>
              <a:buSzTx/>
              <a:buFontTx/>
              <a:buNone/>
            </a:pPr>
            <a:r>
              <a:rPr lang="en-US" altLang="en-US" sz="2000" b="1">
                <a:latin typeface="Arial" panose="020B0604020202020204" pitchFamily="34" charset="0"/>
              </a:rPr>
              <a:t>           </a:t>
            </a:r>
          </a:p>
        </p:txBody>
      </p:sp>
      <p:sp>
        <p:nvSpPr>
          <p:cNvPr id="65544" name="Line 10">
            <a:extLst>
              <a:ext uri="{FF2B5EF4-FFF2-40B4-BE49-F238E27FC236}">
                <a16:creationId xmlns:a16="http://schemas.microsoft.com/office/drawing/2014/main" id="{E7B428F9-C57A-4BE8-8F6C-3FFAB439D265}"/>
              </a:ext>
            </a:extLst>
          </p:cNvPr>
          <p:cNvSpPr>
            <a:spLocks noChangeShapeType="1"/>
          </p:cNvSpPr>
          <p:nvPr/>
        </p:nvSpPr>
        <p:spPr bwMode="auto">
          <a:xfrm flipV="1">
            <a:off x="6496050" y="2400300"/>
            <a:ext cx="400050" cy="17145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2D4B6930-A3B1-47E8-9010-D3B004E972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DD9A1C-DE97-4467-B44D-6F70F06CDC94}" type="slidenum">
              <a:rPr lang="en-US" altLang="en-US">
                <a:solidFill>
                  <a:schemeClr val="tx2"/>
                </a:solidFill>
              </a:rPr>
              <a:pPr/>
              <a:t>3</a:t>
            </a:fld>
            <a:endParaRPr lang="en-US" altLang="en-US">
              <a:solidFill>
                <a:schemeClr val="tx2"/>
              </a:solidFill>
            </a:endParaRPr>
          </a:p>
        </p:txBody>
      </p:sp>
      <p:sp>
        <p:nvSpPr>
          <p:cNvPr id="15363" name="Rectangle 2">
            <a:extLst>
              <a:ext uri="{FF2B5EF4-FFF2-40B4-BE49-F238E27FC236}">
                <a16:creationId xmlns:a16="http://schemas.microsoft.com/office/drawing/2014/main" id="{DF8FA8A9-6D3B-469D-9883-BEECD81E818A}"/>
              </a:ext>
            </a:extLst>
          </p:cNvPr>
          <p:cNvSpPr>
            <a:spLocks noGrp="1" noChangeArrowheads="1"/>
          </p:cNvSpPr>
          <p:nvPr>
            <p:ph type="title" idx="4294967295"/>
          </p:nvPr>
        </p:nvSpPr>
        <p:spPr/>
        <p:txBody>
          <a:bodyPr anchor="ctr"/>
          <a:lstStyle/>
          <a:p>
            <a:pPr eaLnBrk="1" hangingPunct="1"/>
            <a:r>
              <a:rPr lang="en-US" altLang="en-US">
                <a:solidFill>
                  <a:srgbClr val="161616"/>
                </a:solidFill>
              </a:rPr>
              <a:t>Data Structures: Definition </a:t>
            </a:r>
          </a:p>
        </p:txBody>
      </p:sp>
      <p:sp>
        <p:nvSpPr>
          <p:cNvPr id="15364" name="Rectangle 3">
            <a:extLst>
              <a:ext uri="{FF2B5EF4-FFF2-40B4-BE49-F238E27FC236}">
                <a16:creationId xmlns:a16="http://schemas.microsoft.com/office/drawing/2014/main" id="{AEFABDF2-6EF6-4F83-93CF-B7538589692A}"/>
              </a:ext>
            </a:extLst>
          </p:cNvPr>
          <p:cNvSpPr>
            <a:spLocks noGrp="1" noChangeArrowheads="1"/>
          </p:cNvSpPr>
          <p:nvPr>
            <p:ph type="body" idx="4294967295"/>
          </p:nvPr>
        </p:nvSpPr>
        <p:spPr/>
        <p:txBody>
          <a:bodyPr/>
          <a:lstStyle/>
          <a:p>
            <a:pPr eaLnBrk="1" hangingPunct="1"/>
            <a:r>
              <a:rPr lang="en-US" altLang="en-US">
                <a:solidFill>
                  <a:srgbClr val="161616"/>
                </a:solidFill>
              </a:rPr>
              <a:t>A collection of data elements whose organization is characterized by accessing operations that are used to store and retrieve the individual data elements; </a:t>
            </a:r>
          </a:p>
          <a:p>
            <a:pPr eaLnBrk="1" hangingPunct="1"/>
            <a:endParaRPr lang="en-US" altLang="en-US">
              <a:solidFill>
                <a:srgbClr val="161616"/>
              </a:solidFill>
            </a:endParaRPr>
          </a:p>
          <a:p>
            <a:pPr eaLnBrk="1" hangingPunct="1"/>
            <a:r>
              <a:rPr lang="en-US" altLang="en-US">
                <a:solidFill>
                  <a:srgbClr val="161616"/>
                </a:solidFill>
              </a:rPr>
              <a:t>The logical arrangement of data as used by a system for data management; a representation of a data model in computer 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22">
            <a:extLst>
              <a:ext uri="{FF2B5EF4-FFF2-40B4-BE49-F238E27FC236}">
                <a16:creationId xmlns:a16="http://schemas.microsoft.com/office/drawing/2014/main" id="{C6B477AF-9DD4-4D85-95D1-BF138A2E49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885968-BA5A-44CA-B378-EF4109B63539}" type="slidenum">
              <a:rPr lang="en-US" altLang="en-US">
                <a:solidFill>
                  <a:schemeClr val="tx2"/>
                </a:solidFill>
              </a:rPr>
              <a:pPr/>
              <a:t>30</a:t>
            </a:fld>
            <a:endParaRPr lang="en-US" altLang="en-US">
              <a:solidFill>
                <a:schemeClr val="tx2"/>
              </a:solidFill>
            </a:endParaRPr>
          </a:p>
        </p:txBody>
      </p:sp>
      <p:sp>
        <p:nvSpPr>
          <p:cNvPr id="67587" name="Rectangle 4">
            <a:extLst>
              <a:ext uri="{FF2B5EF4-FFF2-40B4-BE49-F238E27FC236}">
                <a16:creationId xmlns:a16="http://schemas.microsoft.com/office/drawing/2014/main" id="{D65695DC-9A75-4FBC-A415-BCA39EAD7A6C}"/>
              </a:ext>
            </a:extLst>
          </p:cNvPr>
          <p:cNvSpPr>
            <a:spLocks noGrp="1" noChangeArrowheads="1"/>
          </p:cNvSpPr>
          <p:nvPr>
            <p:ph type="title"/>
          </p:nvPr>
        </p:nvSpPr>
        <p:spPr>
          <a:noFill/>
        </p:spPr>
        <p:txBody>
          <a:bodyPr lIns="92075" tIns="46038" rIns="92075" bIns="46038"/>
          <a:lstStyle/>
          <a:p>
            <a:pPr eaLnBrk="1" hangingPunct="1"/>
            <a:r>
              <a:rPr lang="en-US" altLang="en-US"/>
              <a:t>Pointer Types</a:t>
            </a:r>
          </a:p>
        </p:txBody>
      </p:sp>
      <p:sp>
        <p:nvSpPr>
          <p:cNvPr id="67588" name="Rectangle 3">
            <a:extLst>
              <a:ext uri="{FF2B5EF4-FFF2-40B4-BE49-F238E27FC236}">
                <a16:creationId xmlns:a16="http://schemas.microsoft.com/office/drawing/2014/main" id="{6148C7E4-3075-47FD-9FF9-9254AAF35B73}"/>
              </a:ext>
            </a:extLst>
          </p:cNvPr>
          <p:cNvSpPr>
            <a:spLocks noGrp="1" noChangeArrowheads="1"/>
          </p:cNvSpPr>
          <p:nvPr>
            <p:ph sz="quarter" idx="1"/>
          </p:nvPr>
        </p:nvSpPr>
        <p:spPr>
          <a:xfrm>
            <a:off x="533400" y="1295400"/>
            <a:ext cx="8267700" cy="4762500"/>
          </a:xfrm>
        </p:spPr>
        <p:txBody>
          <a:bodyPr lIns="92075" tIns="46038" rIns="92075" bIns="46038"/>
          <a:lstStyle/>
          <a:p>
            <a:pPr eaLnBrk="1" hangingPunct="1">
              <a:lnSpc>
                <a:spcPct val="90000"/>
              </a:lnSpc>
              <a:buFontTx/>
              <a:buNone/>
            </a:pPr>
            <a:r>
              <a:rPr lang="en-US" altLang="en-US" sz="2400">
                <a:latin typeface="Courier New" panose="02070309020205020404" pitchFamily="49" charset="0"/>
              </a:rPr>
              <a:t> </a:t>
            </a:r>
            <a:r>
              <a:rPr lang="en-US" altLang="en-US" sz="2400">
                <a:latin typeface="Lucida Console" panose="020B0609040504020204" pitchFamily="49" charset="0"/>
              </a:rPr>
              <a:t>char  ch;</a:t>
            </a:r>
          </a:p>
          <a:p>
            <a:pPr eaLnBrk="1" hangingPunct="1">
              <a:lnSpc>
                <a:spcPct val="90000"/>
              </a:lnSpc>
              <a:buFontTx/>
              <a:buNone/>
            </a:pPr>
            <a:r>
              <a:rPr lang="en-US" altLang="en-US" sz="2400">
                <a:latin typeface="Lucida Console" panose="020B0609040504020204" pitchFamily="49" charset="0"/>
              </a:rPr>
              <a:t> ch =  ‘A’;</a:t>
            </a:r>
          </a:p>
          <a:p>
            <a:pPr eaLnBrk="1" hangingPunct="1">
              <a:lnSpc>
                <a:spcPct val="90000"/>
              </a:lnSpc>
              <a:buFontTx/>
              <a:buNone/>
            </a:pPr>
            <a:endParaRPr lang="en-US" altLang="en-US" sz="12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char*  q;</a:t>
            </a:r>
          </a:p>
          <a:p>
            <a:pPr eaLnBrk="1" hangingPunct="1">
              <a:lnSpc>
                <a:spcPct val="90000"/>
              </a:lnSpc>
              <a:buFontTx/>
              <a:buNone/>
            </a:pPr>
            <a:r>
              <a:rPr lang="en-US" altLang="en-US" sz="2400">
                <a:latin typeface="Lucida Console" panose="020B0609040504020204" pitchFamily="49" charset="0"/>
              </a:rPr>
              <a:t> q  = &amp;ch;</a:t>
            </a:r>
            <a:r>
              <a:rPr lang="en-US" altLang="en-US" sz="1600">
                <a:latin typeface="Lucida Console" panose="020B0609040504020204" pitchFamily="49" charset="0"/>
              </a:rPr>
              <a:t> </a:t>
            </a:r>
          </a:p>
          <a:p>
            <a:pPr eaLnBrk="1" hangingPunct="1">
              <a:lnSpc>
                <a:spcPct val="90000"/>
              </a:lnSpc>
              <a:buFontTx/>
              <a:buNone/>
            </a:pPr>
            <a:endParaRPr lang="en-US" altLang="en-US" sz="1600">
              <a:latin typeface="Lucida Console" panose="020B0609040504020204" pitchFamily="49" charset="0"/>
            </a:endParaRPr>
          </a:p>
          <a:p>
            <a:pPr eaLnBrk="1" hangingPunct="1">
              <a:lnSpc>
                <a:spcPct val="90000"/>
              </a:lnSpc>
              <a:buFontTx/>
              <a:buNone/>
            </a:pPr>
            <a:r>
              <a:rPr lang="en-US" altLang="en-US" sz="2400">
                <a:latin typeface="Lucida Console" panose="020B0609040504020204" pitchFamily="49" charset="0"/>
              </a:rPr>
              <a:t> *q = ‘Z’;</a:t>
            </a:r>
          </a:p>
          <a:p>
            <a:pPr eaLnBrk="1" hangingPunct="1">
              <a:lnSpc>
                <a:spcPct val="90000"/>
              </a:lnSpc>
              <a:buFontTx/>
              <a:buNone/>
            </a:pPr>
            <a:r>
              <a:rPr lang="en-US" altLang="en-US" sz="2400">
                <a:latin typeface="Lucida Console" panose="020B0609040504020204" pitchFamily="49" charset="0"/>
              </a:rPr>
              <a:t> char*  p;</a:t>
            </a:r>
          </a:p>
          <a:p>
            <a:pPr eaLnBrk="1" hangingPunct="1">
              <a:lnSpc>
                <a:spcPct val="90000"/>
              </a:lnSpc>
              <a:buFontTx/>
              <a:buNone/>
            </a:pPr>
            <a:r>
              <a:rPr lang="en-US" altLang="en-US" sz="2400">
                <a:latin typeface="Lucida Console" panose="020B0609040504020204" pitchFamily="49" charset="0"/>
              </a:rPr>
              <a:t> p = q;   </a:t>
            </a:r>
          </a:p>
          <a:p>
            <a:pPr eaLnBrk="1" hangingPunct="1">
              <a:lnSpc>
                <a:spcPct val="90000"/>
              </a:lnSpc>
              <a:buFontTx/>
              <a:buNone/>
            </a:pPr>
            <a:endParaRPr lang="en-US" altLang="en-US" sz="2400" b="1">
              <a:latin typeface="Lucida Console" panose="020B0609040504020204" pitchFamily="49" charset="0"/>
            </a:endParaRPr>
          </a:p>
          <a:p>
            <a:pPr eaLnBrk="1" hangingPunct="1">
              <a:lnSpc>
                <a:spcPct val="90000"/>
              </a:lnSpc>
              <a:buFontTx/>
              <a:buNone/>
            </a:pPr>
            <a:r>
              <a:rPr lang="en-US" altLang="en-US" sz="2000" b="1">
                <a:solidFill>
                  <a:schemeClr val="hlink"/>
                </a:solidFill>
                <a:latin typeface="Lucida Console" panose="020B0609040504020204" pitchFamily="49" charset="0"/>
              </a:rPr>
              <a:t>// the right side has value 4000</a:t>
            </a:r>
          </a:p>
          <a:p>
            <a:pPr eaLnBrk="1" hangingPunct="1">
              <a:lnSpc>
                <a:spcPct val="90000"/>
              </a:lnSpc>
              <a:buFontTx/>
              <a:buNone/>
            </a:pPr>
            <a:r>
              <a:rPr lang="en-US" altLang="en-US" sz="2000" b="1">
                <a:solidFill>
                  <a:schemeClr val="hlink"/>
                </a:solidFill>
                <a:latin typeface="Lucida Console" panose="020B0609040504020204" pitchFamily="49" charset="0"/>
              </a:rPr>
              <a:t>// now p and q both point to ch</a:t>
            </a:r>
            <a:r>
              <a:rPr lang="en-US" altLang="en-US" sz="2400">
                <a:solidFill>
                  <a:schemeClr val="hlink"/>
                </a:solidFill>
                <a:latin typeface="Lucida Console" panose="020B0609040504020204" pitchFamily="49" charset="0"/>
              </a:rPr>
              <a:t> </a:t>
            </a:r>
          </a:p>
        </p:txBody>
      </p:sp>
      <p:sp>
        <p:nvSpPr>
          <p:cNvPr id="67589" name="Rectangle 2">
            <a:extLst>
              <a:ext uri="{FF2B5EF4-FFF2-40B4-BE49-F238E27FC236}">
                <a16:creationId xmlns:a16="http://schemas.microsoft.com/office/drawing/2014/main" id="{8E802725-52FA-4C37-952A-6F97CC461E25}"/>
              </a:ext>
            </a:extLst>
          </p:cNvPr>
          <p:cNvSpPr>
            <a:spLocks noChangeArrowheads="1"/>
          </p:cNvSpPr>
          <p:nvPr/>
        </p:nvSpPr>
        <p:spPr bwMode="auto">
          <a:xfrm>
            <a:off x="6940550" y="3302000"/>
            <a:ext cx="1549400" cy="566738"/>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7590" name="Line 5">
            <a:extLst>
              <a:ext uri="{FF2B5EF4-FFF2-40B4-BE49-F238E27FC236}">
                <a16:creationId xmlns:a16="http://schemas.microsoft.com/office/drawing/2014/main" id="{A8C99B80-ACB1-4818-B4CF-7AFF6DD4C599}"/>
              </a:ext>
            </a:extLst>
          </p:cNvPr>
          <p:cNvSpPr>
            <a:spLocks noChangeShapeType="1"/>
          </p:cNvSpPr>
          <p:nvPr/>
        </p:nvSpPr>
        <p:spPr bwMode="auto">
          <a:xfrm flipV="1">
            <a:off x="6419850" y="1924050"/>
            <a:ext cx="590550" cy="152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7591" name="Group 6">
            <a:extLst>
              <a:ext uri="{FF2B5EF4-FFF2-40B4-BE49-F238E27FC236}">
                <a16:creationId xmlns:a16="http://schemas.microsoft.com/office/drawing/2014/main" id="{2CE25C06-3249-4183-B303-1A8543A59213}"/>
              </a:ext>
            </a:extLst>
          </p:cNvPr>
          <p:cNvGrpSpPr>
            <a:grpSpLocks/>
          </p:cNvGrpSpPr>
          <p:nvPr/>
        </p:nvGrpSpPr>
        <p:grpSpPr bwMode="auto">
          <a:xfrm>
            <a:off x="4902200" y="1731963"/>
            <a:ext cx="2578100" cy="2117725"/>
            <a:chOff x="3124" y="1379"/>
            <a:chExt cx="1624" cy="1334"/>
          </a:xfrm>
        </p:grpSpPr>
        <p:sp>
          <p:nvSpPr>
            <p:cNvPr id="67595" name="Rectangle 7">
              <a:extLst>
                <a:ext uri="{FF2B5EF4-FFF2-40B4-BE49-F238E27FC236}">
                  <a16:creationId xmlns:a16="http://schemas.microsoft.com/office/drawing/2014/main" id="{A3062387-7997-4730-B364-5B14AAC3212E}"/>
                </a:ext>
              </a:extLst>
            </p:cNvPr>
            <p:cNvSpPr>
              <a:spLocks noChangeArrowheads="1"/>
            </p:cNvSpPr>
            <p:nvPr/>
          </p:nvSpPr>
          <p:spPr bwMode="auto">
            <a:xfrm>
              <a:off x="4012" y="1379"/>
              <a:ext cx="736" cy="35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7596" name="Rectangle 8">
              <a:extLst>
                <a:ext uri="{FF2B5EF4-FFF2-40B4-BE49-F238E27FC236}">
                  <a16:creationId xmlns:a16="http://schemas.microsoft.com/office/drawing/2014/main" id="{0EF32061-FB92-4ACE-9B56-90C721F5CD02}"/>
                </a:ext>
              </a:extLst>
            </p:cNvPr>
            <p:cNvSpPr>
              <a:spLocks noChangeArrowheads="1"/>
            </p:cNvSpPr>
            <p:nvPr/>
          </p:nvSpPr>
          <p:spPr bwMode="auto">
            <a:xfrm>
              <a:off x="3124" y="2356"/>
              <a:ext cx="976" cy="357"/>
            </a:xfrm>
            <a:prstGeom prst="rect">
              <a:avLst/>
            </a:prstGeom>
            <a:solidFill>
              <a:schemeClr val="accent1"/>
            </a:solidFill>
            <a:ln w="12699">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7597" name="Line 9">
              <a:extLst>
                <a:ext uri="{FF2B5EF4-FFF2-40B4-BE49-F238E27FC236}">
                  <a16:creationId xmlns:a16="http://schemas.microsoft.com/office/drawing/2014/main" id="{5AEBEF89-41CF-4672-B823-027497300F64}"/>
                </a:ext>
              </a:extLst>
            </p:cNvPr>
            <p:cNvSpPr>
              <a:spLocks noChangeShapeType="1"/>
            </p:cNvSpPr>
            <p:nvPr/>
          </p:nvSpPr>
          <p:spPr bwMode="auto">
            <a:xfrm flipV="1">
              <a:off x="3480" y="1560"/>
              <a:ext cx="528" cy="864"/>
            </a:xfrm>
            <a:prstGeom prst="line">
              <a:avLst/>
            </a:prstGeom>
            <a:noFill/>
            <a:ln w="126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7592" name="Rectangle 10">
            <a:extLst>
              <a:ext uri="{FF2B5EF4-FFF2-40B4-BE49-F238E27FC236}">
                <a16:creationId xmlns:a16="http://schemas.microsoft.com/office/drawing/2014/main" id="{64BAEA84-9C6E-4F0F-84F3-D3623E57C4FE}"/>
              </a:ext>
            </a:extLst>
          </p:cNvPr>
          <p:cNvSpPr>
            <a:spLocks noChangeArrowheads="1"/>
          </p:cNvSpPr>
          <p:nvPr/>
        </p:nvSpPr>
        <p:spPr bwMode="auto">
          <a:xfrm>
            <a:off x="4937125" y="1314450"/>
            <a:ext cx="3425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CC0000"/>
                </a:solidFill>
                <a:latin typeface="Arial" panose="020B0604020202020204" pitchFamily="34" charset="0"/>
              </a:rPr>
              <a:t>                    4000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A     Z</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ch</a:t>
            </a:r>
          </a:p>
          <a:p>
            <a:pPr>
              <a:spcBef>
                <a:spcPct val="0"/>
              </a:spcBef>
              <a:buClrTx/>
              <a:buSzTx/>
              <a:buFontTx/>
              <a:buNone/>
            </a:pPr>
            <a:endParaRPr lang="en-US" altLang="en-US" sz="2000" b="1">
              <a:solidFill>
                <a:srgbClr val="CC0000"/>
              </a:solidFill>
              <a:latin typeface="Arial" panose="020B0604020202020204" pitchFamily="34" charset="0"/>
            </a:endParaRPr>
          </a:p>
          <a:p>
            <a:pPr>
              <a:spcBef>
                <a:spcPct val="0"/>
              </a:spcBef>
              <a:buClrTx/>
              <a:buSzTx/>
              <a:buFontTx/>
              <a:buNone/>
            </a:pPr>
            <a:r>
              <a:rPr lang="en-US" altLang="en-US" sz="2000" b="1">
                <a:solidFill>
                  <a:srgbClr val="CC0000"/>
                </a:solidFill>
                <a:latin typeface="Arial" panose="020B0604020202020204" pitchFamily="34" charset="0"/>
              </a:rPr>
              <a:t>5000                    6000</a:t>
            </a:r>
            <a:endParaRPr lang="en-US" altLang="en-US" sz="2000" b="1">
              <a:latin typeface="Arial" panose="020B0604020202020204" pitchFamily="34" charset="0"/>
            </a:endParaRPr>
          </a:p>
          <a:p>
            <a:pPr>
              <a:spcBef>
                <a:spcPct val="0"/>
              </a:spcBef>
              <a:buClrTx/>
              <a:buSzTx/>
              <a:buFontTx/>
              <a:buNone/>
            </a:pPr>
            <a:endParaRPr lang="en-US" altLang="en-US" sz="14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4000                    4000</a:t>
            </a:r>
          </a:p>
          <a:p>
            <a:pPr>
              <a:spcBef>
                <a:spcPct val="0"/>
              </a:spcBef>
              <a:buClrTx/>
              <a:buSzTx/>
              <a:buFontTx/>
              <a:buNone/>
            </a:pPr>
            <a:endParaRPr lang="en-US" altLang="en-US" sz="1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q                        p</a:t>
            </a:r>
          </a:p>
          <a:p>
            <a:pPr>
              <a:spcBef>
                <a:spcPct val="0"/>
              </a:spcBef>
              <a:buClrTx/>
              <a:buSzTx/>
              <a:buFontTx/>
              <a:buNone/>
            </a:pPr>
            <a:r>
              <a:rPr lang="en-US" altLang="en-US" sz="2000" b="1">
                <a:latin typeface="Arial" panose="020B0604020202020204" pitchFamily="34" charset="0"/>
              </a:rPr>
              <a:t>           </a:t>
            </a:r>
          </a:p>
        </p:txBody>
      </p:sp>
      <p:sp>
        <p:nvSpPr>
          <p:cNvPr id="67593" name="Line 11">
            <a:extLst>
              <a:ext uri="{FF2B5EF4-FFF2-40B4-BE49-F238E27FC236}">
                <a16:creationId xmlns:a16="http://schemas.microsoft.com/office/drawing/2014/main" id="{A98BE51F-7FE5-42DC-9B13-F5AEA11B7DCC}"/>
              </a:ext>
            </a:extLst>
          </p:cNvPr>
          <p:cNvSpPr>
            <a:spLocks noChangeShapeType="1"/>
          </p:cNvSpPr>
          <p:nvPr/>
        </p:nvSpPr>
        <p:spPr bwMode="auto">
          <a:xfrm flipV="1">
            <a:off x="6362700" y="1962150"/>
            <a:ext cx="514350" cy="17145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4" name="Line 12">
            <a:extLst>
              <a:ext uri="{FF2B5EF4-FFF2-40B4-BE49-F238E27FC236}">
                <a16:creationId xmlns:a16="http://schemas.microsoft.com/office/drawing/2014/main" id="{723EB025-4F55-4AD9-9836-037ABD220437}"/>
              </a:ext>
            </a:extLst>
          </p:cNvPr>
          <p:cNvSpPr>
            <a:spLocks noChangeShapeType="1"/>
          </p:cNvSpPr>
          <p:nvPr/>
        </p:nvSpPr>
        <p:spPr bwMode="auto">
          <a:xfrm flipH="1" flipV="1">
            <a:off x="7467600" y="2057400"/>
            <a:ext cx="800100" cy="1409700"/>
          </a:xfrm>
          <a:prstGeom prst="line">
            <a:avLst/>
          </a:prstGeom>
          <a:noFill/>
          <a:ln w="126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22">
            <a:extLst>
              <a:ext uri="{FF2B5EF4-FFF2-40B4-BE49-F238E27FC236}">
                <a16:creationId xmlns:a16="http://schemas.microsoft.com/office/drawing/2014/main" id="{AB30C7A1-6006-4439-B506-01AF33729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17F7A7-DA53-4C13-81D1-07D3B903EC1C}" type="slidenum">
              <a:rPr lang="en-US" altLang="en-US">
                <a:solidFill>
                  <a:schemeClr val="tx2"/>
                </a:solidFill>
              </a:rPr>
              <a:pPr/>
              <a:t>31</a:t>
            </a:fld>
            <a:endParaRPr lang="en-US" altLang="en-US">
              <a:solidFill>
                <a:schemeClr val="tx2"/>
              </a:solidFill>
            </a:endParaRPr>
          </a:p>
        </p:txBody>
      </p:sp>
      <p:sp>
        <p:nvSpPr>
          <p:cNvPr id="34821" name="Rectangle 2">
            <a:extLst>
              <a:ext uri="{FF2B5EF4-FFF2-40B4-BE49-F238E27FC236}">
                <a16:creationId xmlns:a16="http://schemas.microsoft.com/office/drawing/2014/main" id="{FF58BAAE-DBB1-4FE3-AF14-FC63C2690FB7}"/>
              </a:ext>
            </a:extLst>
          </p:cNvPr>
          <p:cNvSpPr>
            <a:spLocks noGrp="1" noChangeArrowheads="1"/>
          </p:cNvSpPr>
          <p:nvPr>
            <p:ph type="title"/>
          </p:nvPr>
        </p:nvSpPr>
        <p:spPr>
          <a:xfrm>
            <a:off x="609600" y="457200"/>
            <a:ext cx="6943725" cy="533400"/>
          </a:xfrm>
        </p:spPr>
        <p:txBody>
          <a:bodyPr lIns="92075" tIns="46038" rIns="92075" bIns="46038">
            <a:normAutofit fontScale="90000"/>
          </a:bodyPr>
          <a:lstStyle/>
          <a:p>
            <a:pPr eaLnBrk="1" fontAlgn="auto" hangingPunct="1">
              <a:spcAft>
                <a:spcPts val="0"/>
              </a:spcAft>
              <a:defRPr/>
            </a:pPr>
            <a:r>
              <a:rPr lang="en-US" dirty="0"/>
              <a:t>Pointer Types</a:t>
            </a:r>
          </a:p>
        </p:txBody>
      </p:sp>
      <p:sp>
        <p:nvSpPr>
          <p:cNvPr id="69636" name="Rectangle 3">
            <a:extLst>
              <a:ext uri="{FF2B5EF4-FFF2-40B4-BE49-F238E27FC236}">
                <a16:creationId xmlns:a16="http://schemas.microsoft.com/office/drawing/2014/main" id="{73D1230A-4CC5-4567-9755-4FBD413DE914}"/>
              </a:ext>
            </a:extLst>
          </p:cNvPr>
          <p:cNvSpPr>
            <a:spLocks noGrp="1" noChangeArrowheads="1"/>
          </p:cNvSpPr>
          <p:nvPr>
            <p:ph sz="quarter" idx="1"/>
          </p:nvPr>
        </p:nvSpPr>
        <p:spPr>
          <a:xfrm>
            <a:off x="609600" y="1219200"/>
            <a:ext cx="7867650" cy="4972050"/>
          </a:xfrm>
        </p:spPr>
        <p:txBody>
          <a:bodyPr lIns="92075" tIns="46038" rIns="92075" bIns="46038"/>
          <a:lstStyle/>
          <a:p>
            <a:pPr eaLnBrk="1" hangingPunct="1"/>
            <a:r>
              <a:rPr lang="en-US" altLang="en-US" sz="2800" b="1">
                <a:solidFill>
                  <a:schemeClr val="accent2"/>
                </a:solidFill>
              </a:rPr>
              <a:t>All pointer variables should be initialized to be NULL</a:t>
            </a:r>
          </a:p>
          <a:p>
            <a:pPr marL="857250" lvl="1" eaLnBrk="1" hangingPunct="1"/>
            <a:r>
              <a:rPr lang="en-US" altLang="en-US" sz="2400"/>
              <a:t>A pointer that points to nothing; available in &lt;cstdlib&gt;</a:t>
            </a:r>
          </a:p>
          <a:p>
            <a:pPr marL="857250" lvl="1" eaLnBrk="1" hangingPunct="1"/>
            <a:r>
              <a:rPr lang="en-US" altLang="en-US" sz="2400"/>
              <a:t>NULL is defined to be 0;</a:t>
            </a:r>
          </a:p>
          <a:p>
            <a:pPr marL="857250" lvl="1" eaLnBrk="1" hangingPunct="1"/>
            <a:r>
              <a:rPr lang="en-US" altLang="en-US" sz="2400"/>
              <a:t>But NULL is not memory address 0</a:t>
            </a:r>
          </a:p>
          <a:p>
            <a:pPr marL="857250" lvl="1" eaLnBrk="1" hangingPunct="1"/>
            <a:endParaRPr lang="en-US" altLang="en-US" sz="2400"/>
          </a:p>
          <a:p>
            <a:pPr marL="857250" lvl="1" eaLnBrk="1" hangingPunct="1">
              <a:buFontTx/>
              <a:buNone/>
            </a:pPr>
            <a:r>
              <a:rPr lang="en-US" altLang="en-US" sz="2400">
                <a:latin typeface="Lucida Console" panose="020B0609040504020204" pitchFamily="49" charset="0"/>
              </a:rPr>
              <a:t>int * intPtr = NULL;</a:t>
            </a:r>
          </a:p>
          <a:p>
            <a:pPr marL="857250" lvl="1" eaLnBrk="1" hangingPunct="1">
              <a:buFontTx/>
              <a:buNone/>
            </a:pPr>
            <a:r>
              <a:rPr lang="en-US" altLang="en-US" sz="2400">
                <a:latin typeface="Lucida Console" panose="020B0609040504020204" pitchFamily="49" charset="0"/>
              </a:rPr>
              <a:t>float * money = NULL;</a:t>
            </a:r>
          </a:p>
        </p:txBody>
      </p:sp>
      <p:grpSp>
        <p:nvGrpSpPr>
          <p:cNvPr id="69637" name="Group 4">
            <a:extLst>
              <a:ext uri="{FF2B5EF4-FFF2-40B4-BE49-F238E27FC236}">
                <a16:creationId xmlns:a16="http://schemas.microsoft.com/office/drawing/2014/main" id="{A210972F-45B6-4E9E-BF39-8C7862277119}"/>
              </a:ext>
            </a:extLst>
          </p:cNvPr>
          <p:cNvGrpSpPr>
            <a:grpSpLocks/>
          </p:cNvGrpSpPr>
          <p:nvPr/>
        </p:nvGrpSpPr>
        <p:grpSpPr bwMode="auto">
          <a:xfrm>
            <a:off x="2819400" y="5181600"/>
            <a:ext cx="4140200" cy="1023938"/>
            <a:chOff x="1296" y="2640"/>
            <a:chExt cx="2608" cy="645"/>
          </a:xfrm>
        </p:grpSpPr>
        <p:sp>
          <p:nvSpPr>
            <p:cNvPr id="34824" name="Rectangle 5">
              <a:extLst>
                <a:ext uri="{FF2B5EF4-FFF2-40B4-BE49-F238E27FC236}">
                  <a16:creationId xmlns:a16="http://schemas.microsoft.com/office/drawing/2014/main" id="{34E83940-D3A7-4878-86CF-A4D8BB3F8E35}"/>
                </a:ext>
              </a:extLst>
            </p:cNvPr>
            <p:cNvSpPr>
              <a:spLocks noChangeArrowheads="1"/>
            </p:cNvSpPr>
            <p:nvPr/>
          </p:nvSpPr>
          <p:spPr bwMode="auto">
            <a:xfrm>
              <a:off x="2976" y="2928"/>
              <a:ext cx="928" cy="357"/>
            </a:xfrm>
            <a:prstGeom prst="rect">
              <a:avLst/>
            </a:prstGeom>
            <a:solidFill>
              <a:schemeClr val="accent4"/>
            </a:solidFill>
            <a:ln w="12699">
              <a:solidFill>
                <a:schemeClr val="tx1"/>
              </a:solidFill>
              <a:miter lim="800000"/>
              <a:headEnd/>
              <a:tailEnd/>
            </a:ln>
          </p:spPr>
          <p:txBody>
            <a:bodyPr wrap="none" anchor="ctr"/>
            <a:lstStyle/>
            <a:p>
              <a:pPr eaLnBrk="1" hangingPunct="1">
                <a:defRPr/>
              </a:pPr>
              <a:endParaRPr lang="en-US"/>
            </a:p>
          </p:txBody>
        </p:sp>
        <p:sp>
          <p:nvSpPr>
            <p:cNvPr id="34825" name="Rectangle 6">
              <a:extLst>
                <a:ext uri="{FF2B5EF4-FFF2-40B4-BE49-F238E27FC236}">
                  <a16:creationId xmlns:a16="http://schemas.microsoft.com/office/drawing/2014/main" id="{2A446340-BF8B-481A-9E9B-BE1A9E11D976}"/>
                </a:ext>
              </a:extLst>
            </p:cNvPr>
            <p:cNvSpPr>
              <a:spLocks noChangeArrowheads="1"/>
            </p:cNvSpPr>
            <p:nvPr/>
          </p:nvSpPr>
          <p:spPr bwMode="auto">
            <a:xfrm>
              <a:off x="1296" y="2928"/>
              <a:ext cx="976" cy="357"/>
            </a:xfrm>
            <a:prstGeom prst="rect">
              <a:avLst/>
            </a:prstGeom>
            <a:solidFill>
              <a:schemeClr val="accent4"/>
            </a:solidFill>
            <a:ln w="12699">
              <a:solidFill>
                <a:schemeClr val="tx1"/>
              </a:solidFill>
              <a:miter lim="800000"/>
              <a:headEnd/>
              <a:tailEnd/>
            </a:ln>
          </p:spPr>
          <p:txBody>
            <a:bodyPr wrap="none" anchor="ctr"/>
            <a:lstStyle/>
            <a:p>
              <a:pPr eaLnBrk="1" hangingPunct="1">
                <a:defRPr/>
              </a:pPr>
              <a:endParaRPr lang="en-US"/>
            </a:p>
          </p:txBody>
        </p:sp>
        <p:sp>
          <p:nvSpPr>
            <p:cNvPr id="69640" name="Text Box 7">
              <a:extLst>
                <a:ext uri="{FF2B5EF4-FFF2-40B4-BE49-F238E27FC236}">
                  <a16:creationId xmlns:a16="http://schemas.microsoft.com/office/drawing/2014/main" id="{0D442D71-7C55-4B1E-8FF6-6191CCD583AF}"/>
                </a:ext>
              </a:extLst>
            </p:cNvPr>
            <p:cNvSpPr txBox="1">
              <a:spLocks noChangeArrowheads="1"/>
            </p:cNvSpPr>
            <p:nvPr/>
          </p:nvSpPr>
          <p:spPr bwMode="auto">
            <a:xfrm>
              <a:off x="1440" y="264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intPtr</a:t>
              </a:r>
            </a:p>
          </p:txBody>
        </p:sp>
        <p:sp>
          <p:nvSpPr>
            <p:cNvPr id="69641" name="Text Box 8">
              <a:extLst>
                <a:ext uri="{FF2B5EF4-FFF2-40B4-BE49-F238E27FC236}">
                  <a16:creationId xmlns:a16="http://schemas.microsoft.com/office/drawing/2014/main" id="{48AD3255-0BA1-4400-B986-C8CBF0292C03}"/>
                </a:ext>
              </a:extLst>
            </p:cNvPr>
            <p:cNvSpPr txBox="1">
              <a:spLocks noChangeArrowheads="1"/>
            </p:cNvSpPr>
            <p:nvPr/>
          </p:nvSpPr>
          <p:spPr bwMode="auto">
            <a:xfrm>
              <a:off x="3168" y="264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money</a:t>
              </a:r>
            </a:p>
          </p:txBody>
        </p:sp>
        <p:sp>
          <p:nvSpPr>
            <p:cNvPr id="69642" name="Line 9">
              <a:extLst>
                <a:ext uri="{FF2B5EF4-FFF2-40B4-BE49-F238E27FC236}">
                  <a16:creationId xmlns:a16="http://schemas.microsoft.com/office/drawing/2014/main" id="{6986386D-581E-489F-9B59-C3EF066DB7CB}"/>
                </a:ext>
              </a:extLst>
            </p:cNvPr>
            <p:cNvSpPr>
              <a:spLocks noChangeShapeType="1"/>
            </p:cNvSpPr>
            <p:nvPr/>
          </p:nvSpPr>
          <p:spPr bwMode="auto">
            <a:xfrm flipH="1">
              <a:off x="1296" y="2928"/>
              <a:ext cx="96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3" name="Line 10">
              <a:extLst>
                <a:ext uri="{FF2B5EF4-FFF2-40B4-BE49-F238E27FC236}">
                  <a16:creationId xmlns:a16="http://schemas.microsoft.com/office/drawing/2014/main" id="{EA344AF5-2DA6-4340-AA8B-D0FD02C9A4D6}"/>
                </a:ext>
              </a:extLst>
            </p:cNvPr>
            <p:cNvSpPr>
              <a:spLocks noChangeShapeType="1"/>
            </p:cNvSpPr>
            <p:nvPr/>
          </p:nvSpPr>
          <p:spPr bwMode="auto">
            <a:xfrm flipH="1">
              <a:off x="2976" y="2928"/>
              <a:ext cx="91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22">
            <a:extLst>
              <a:ext uri="{FF2B5EF4-FFF2-40B4-BE49-F238E27FC236}">
                <a16:creationId xmlns:a16="http://schemas.microsoft.com/office/drawing/2014/main" id="{B0781A76-757A-491F-B21C-3DAC2F20B3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59905B-C985-4505-BF2C-838B0D9C04CB}" type="slidenum">
              <a:rPr lang="en-US" altLang="en-US">
                <a:solidFill>
                  <a:schemeClr val="tx2"/>
                </a:solidFill>
              </a:rPr>
              <a:pPr/>
              <a:t>32</a:t>
            </a:fld>
            <a:endParaRPr lang="en-US" altLang="en-US">
              <a:solidFill>
                <a:schemeClr val="tx2"/>
              </a:solidFill>
            </a:endParaRPr>
          </a:p>
        </p:txBody>
      </p:sp>
      <p:sp>
        <p:nvSpPr>
          <p:cNvPr id="71683" name="Rectangle 2">
            <a:extLst>
              <a:ext uri="{FF2B5EF4-FFF2-40B4-BE49-F238E27FC236}">
                <a16:creationId xmlns:a16="http://schemas.microsoft.com/office/drawing/2014/main" id="{5D992F87-DB4E-44EF-AC07-060006821394}"/>
              </a:ext>
            </a:extLst>
          </p:cNvPr>
          <p:cNvSpPr>
            <a:spLocks noGrp="1" noChangeArrowheads="1"/>
          </p:cNvSpPr>
          <p:nvPr>
            <p:ph type="title"/>
          </p:nvPr>
        </p:nvSpPr>
        <p:spPr/>
        <p:txBody>
          <a:bodyPr/>
          <a:lstStyle/>
          <a:p>
            <a:pPr eaLnBrk="1" hangingPunct="1"/>
            <a:r>
              <a:rPr lang="en-US" altLang="zh-CN"/>
              <a:t>Review: lifetime of variables or objects</a:t>
            </a:r>
          </a:p>
        </p:txBody>
      </p:sp>
      <p:sp>
        <p:nvSpPr>
          <p:cNvPr id="243715" name="Rectangle 3">
            <a:extLst>
              <a:ext uri="{FF2B5EF4-FFF2-40B4-BE49-F238E27FC236}">
                <a16:creationId xmlns:a16="http://schemas.microsoft.com/office/drawing/2014/main" id="{5AC83C50-DDC1-477F-9680-007FB217EEBB}"/>
              </a:ext>
            </a:extLst>
          </p:cNvPr>
          <p:cNvSpPr>
            <a:spLocks noGrp="1" noChangeArrowheads="1"/>
          </p:cNvSpPr>
          <p:nvPr>
            <p:ph type="body" idx="1"/>
          </p:nvPr>
        </p:nvSpPr>
        <p:spPr>
          <a:xfrm>
            <a:off x="457200" y="1219200"/>
            <a:ext cx="8229600" cy="4937125"/>
          </a:xfrm>
        </p:spPr>
        <p:txBody>
          <a:bodyPr/>
          <a:lstStyle/>
          <a:p>
            <a:pPr eaLnBrk="1" hangingPunct="1">
              <a:lnSpc>
                <a:spcPct val="90000"/>
              </a:lnSpc>
            </a:pPr>
            <a:r>
              <a:rPr lang="en-US" altLang="zh-CN" sz="2400">
                <a:solidFill>
                  <a:srgbClr val="FC340C"/>
                </a:solidFill>
                <a:cs typeface="华文新魏" panose="02010800040101010101" pitchFamily="2" charset="-122"/>
              </a:rPr>
              <a:t>Global variables/objects: </a:t>
            </a:r>
            <a:r>
              <a:rPr lang="en-US" altLang="zh-CN" sz="2400">
                <a:cs typeface="华文新魏" panose="02010800040101010101" pitchFamily="2" charset="-122"/>
              </a:rPr>
              <a:t>start from before the program starts until main() ends</a:t>
            </a:r>
          </a:p>
          <a:p>
            <a:pPr lvl="2" eaLnBrk="1" hangingPunct="1">
              <a:lnSpc>
                <a:spcPct val="90000"/>
              </a:lnSpc>
              <a:buFont typeface="Wingdings" panose="05000000000000000000" pitchFamily="2" charset="2"/>
              <a:buNone/>
            </a:pPr>
            <a:r>
              <a:rPr lang="en-US" altLang="zh-CN">
                <a:cs typeface="华文新魏" panose="02010800040101010101" pitchFamily="2" charset="-122"/>
              </a:rPr>
              <a:t>   </a:t>
            </a:r>
            <a:r>
              <a:rPr lang="en-US" altLang="zh-CN" sz="1600">
                <a:cs typeface="华文新魏" panose="02010800040101010101" pitchFamily="2" charset="-122"/>
              </a:rPr>
              <a:t>int num;</a:t>
            </a:r>
          </a:p>
          <a:p>
            <a:pPr lvl="2" eaLnBrk="1" hangingPunct="1">
              <a:lnSpc>
                <a:spcPct val="90000"/>
              </a:lnSpc>
              <a:buFont typeface="Wingdings" panose="05000000000000000000" pitchFamily="2" charset="2"/>
              <a:buNone/>
            </a:pPr>
            <a:r>
              <a:rPr lang="en-US" altLang="zh-CN" sz="1600">
                <a:cs typeface="华文新魏" panose="02010800040101010101" pitchFamily="2" charset="-122"/>
              </a:rPr>
              <a:t>   main(){</a:t>
            </a:r>
          </a:p>
          <a:p>
            <a:pPr lvl="2" eaLnBrk="1" hangingPunct="1">
              <a:lnSpc>
                <a:spcPct val="90000"/>
              </a:lnSpc>
              <a:buFont typeface="Wingdings" panose="05000000000000000000" pitchFamily="2" charset="2"/>
              <a:buNone/>
            </a:pPr>
            <a:r>
              <a:rPr lang="en-US" altLang="zh-CN" sz="1600">
                <a:cs typeface="华文新魏" panose="02010800040101010101" pitchFamily="2" charset="-122"/>
              </a:rPr>
              <a:t>	….</a:t>
            </a:r>
          </a:p>
          <a:p>
            <a:pPr lvl="2" eaLnBrk="1" hangingPunct="1">
              <a:lnSpc>
                <a:spcPct val="90000"/>
              </a:lnSpc>
              <a:buFont typeface="Wingdings" panose="05000000000000000000" pitchFamily="2" charset="2"/>
              <a:buNone/>
            </a:pPr>
            <a:r>
              <a:rPr lang="en-US" altLang="zh-CN" sz="1600">
                <a:cs typeface="华文新魏" panose="02010800040101010101" pitchFamily="2" charset="-122"/>
              </a:rPr>
              <a:t>   }</a:t>
            </a:r>
          </a:p>
          <a:p>
            <a:pPr eaLnBrk="1" hangingPunct="1">
              <a:lnSpc>
                <a:spcPct val="90000"/>
              </a:lnSpc>
            </a:pPr>
            <a:r>
              <a:rPr lang="en-US" altLang="zh-CN" sz="2400">
                <a:solidFill>
                  <a:srgbClr val="FC340C"/>
                </a:solidFill>
                <a:cs typeface="华文新魏" panose="02010800040101010101" pitchFamily="2" charset="-122"/>
              </a:rPr>
              <a:t>Local variables/objects</a:t>
            </a:r>
            <a:r>
              <a:rPr lang="en-US" altLang="zh-CN" sz="2400">
                <a:cs typeface="华文新魏" panose="02010800040101010101" pitchFamily="2" charset="-122"/>
              </a:rPr>
              <a:t>: declared within the body of a function or a block </a:t>
            </a:r>
          </a:p>
          <a:p>
            <a:pPr lvl="1" eaLnBrk="1" hangingPunct="1">
              <a:lnSpc>
                <a:spcPct val="90000"/>
              </a:lnSpc>
            </a:pPr>
            <a:r>
              <a:rPr lang="en-US" altLang="zh-CN" sz="2400">
                <a:cs typeface="华文新魏" panose="02010800040101010101" pitchFamily="2" charset="-122"/>
              </a:rPr>
              <a:t>Created upon entering the function/block, destroyed upon exiting the function/block</a:t>
            </a:r>
          </a:p>
          <a:p>
            <a:pPr eaLnBrk="1" hangingPunct="1">
              <a:lnSpc>
                <a:spcPct val="90000"/>
              </a:lnSpc>
            </a:pPr>
            <a:r>
              <a:rPr lang="en-US" altLang="zh-CN" sz="2400">
                <a:solidFill>
                  <a:srgbClr val="FC340C"/>
                </a:solidFill>
                <a:cs typeface="华文新魏" panose="02010800040101010101" pitchFamily="2" charset="-122"/>
              </a:rPr>
              <a:t>Dynamic variables/objects</a:t>
            </a:r>
            <a:r>
              <a:rPr lang="en-US" altLang="zh-CN" sz="2400">
                <a:cs typeface="华文新魏" panose="02010800040101010101" pitchFamily="2" charset="-122"/>
              </a:rPr>
              <a:t>: created using </a:t>
            </a:r>
            <a:r>
              <a:rPr lang="en-US" altLang="zh-CN" sz="2400">
                <a:solidFill>
                  <a:srgbClr val="FC340C"/>
                </a:solidFill>
                <a:cs typeface="华文新魏" panose="02010800040101010101" pitchFamily="2" charset="-122"/>
              </a:rPr>
              <a:t>new()</a:t>
            </a:r>
            <a:r>
              <a:rPr lang="en-US" altLang="zh-CN" sz="2400">
                <a:cs typeface="华文新魏" panose="02010800040101010101" pitchFamily="2" charset="-122"/>
              </a:rPr>
              <a:t>, </a:t>
            </a:r>
            <a:r>
              <a:rPr lang="en-US" altLang="zh-CN" sz="2400">
                <a:solidFill>
                  <a:srgbClr val="FC340C"/>
                </a:solidFill>
                <a:cs typeface="华文新魏" panose="02010800040101010101" pitchFamily="2" charset="-122"/>
              </a:rPr>
              <a:t>malloc()</a:t>
            </a:r>
            <a:r>
              <a:rPr lang="en-US" altLang="zh-CN" sz="2400">
                <a:cs typeface="华文新魏" panose="02010800040101010101" pitchFamily="2" charset="-122"/>
              </a:rPr>
              <a:t> calls</a:t>
            </a:r>
          </a:p>
          <a:p>
            <a:pPr lvl="1" eaLnBrk="1" hangingPunct="1">
              <a:lnSpc>
                <a:spcPct val="90000"/>
              </a:lnSpc>
            </a:pPr>
            <a:r>
              <a:rPr lang="en-US" altLang="zh-CN" sz="2400">
                <a:cs typeface="华文新魏" panose="02010800040101010101" pitchFamily="2" charset="-122"/>
              </a:rPr>
              <a:t>Remain alive until </a:t>
            </a:r>
            <a:r>
              <a:rPr lang="en-US" altLang="zh-CN" sz="2400">
                <a:solidFill>
                  <a:srgbClr val="FC340C"/>
                </a:solidFill>
                <a:cs typeface="华文新魏" panose="02010800040101010101" pitchFamily="2" charset="-122"/>
              </a:rPr>
              <a:t>delete()</a:t>
            </a:r>
            <a:r>
              <a:rPr lang="en-US" altLang="zh-CN" sz="2400">
                <a:cs typeface="华文新魏" panose="02010800040101010101" pitchFamily="2" charset="-122"/>
              </a:rPr>
              <a:t> is called to free the memory</a:t>
            </a:r>
          </a:p>
          <a:p>
            <a:pPr lvl="1" eaLnBrk="1" hangingPunct="1">
              <a:lnSpc>
                <a:spcPct val="90000"/>
              </a:lnSpc>
            </a:pPr>
            <a:r>
              <a:rPr lang="en-US" altLang="zh-CN" sz="2400">
                <a:cs typeface="华文新魏" panose="02010800040101010101" pitchFamily="2" charset="-122"/>
              </a:rPr>
              <a:t>Destroyed when the program exits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1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1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1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15">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37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22">
            <a:extLst>
              <a:ext uri="{FF2B5EF4-FFF2-40B4-BE49-F238E27FC236}">
                <a16:creationId xmlns:a16="http://schemas.microsoft.com/office/drawing/2014/main" id="{548CEC4A-44EE-4C1F-8063-5A5ABC2B9C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4A4297-9FFA-43B3-A90A-ADF1C722EC3C}" type="slidenum">
              <a:rPr lang="en-US" altLang="en-US">
                <a:solidFill>
                  <a:schemeClr val="tx2"/>
                </a:solidFill>
              </a:rPr>
              <a:pPr/>
              <a:t>33</a:t>
            </a:fld>
            <a:endParaRPr lang="en-US" altLang="en-US">
              <a:solidFill>
                <a:schemeClr val="tx2"/>
              </a:solidFill>
            </a:endParaRPr>
          </a:p>
        </p:txBody>
      </p:sp>
      <p:sp>
        <p:nvSpPr>
          <p:cNvPr id="73731" name="Rectangle 2">
            <a:extLst>
              <a:ext uri="{FF2B5EF4-FFF2-40B4-BE49-F238E27FC236}">
                <a16:creationId xmlns:a16="http://schemas.microsoft.com/office/drawing/2014/main" id="{91413173-7C91-4859-A578-299FE921FADB}"/>
              </a:ext>
            </a:extLst>
          </p:cNvPr>
          <p:cNvSpPr>
            <a:spLocks noGrp="1" noChangeArrowheads="1"/>
          </p:cNvSpPr>
          <p:nvPr>
            <p:ph type="title"/>
          </p:nvPr>
        </p:nvSpPr>
        <p:spPr/>
        <p:txBody>
          <a:bodyPr/>
          <a:lstStyle/>
          <a:p>
            <a:pPr eaLnBrk="1" hangingPunct="1">
              <a:lnSpc>
                <a:spcPct val="90000"/>
              </a:lnSpc>
            </a:pPr>
            <a:r>
              <a:rPr lang="en-US" altLang="en-US" b="1">
                <a:solidFill>
                  <a:schemeClr val="accent2"/>
                </a:solidFill>
              </a:rPr>
              <a:t>Dynamic allocation (new operator)</a:t>
            </a:r>
          </a:p>
        </p:txBody>
      </p:sp>
      <p:sp>
        <p:nvSpPr>
          <p:cNvPr id="73732" name="Rectangle 3">
            <a:extLst>
              <a:ext uri="{FF2B5EF4-FFF2-40B4-BE49-F238E27FC236}">
                <a16:creationId xmlns:a16="http://schemas.microsoft.com/office/drawing/2014/main" id="{6D1AF13C-EB36-4795-94E9-DD965596650C}"/>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US"/>
              <a:t>Allocation of memory space for a variable at run time (as opposed to static allocation at compile time)</a:t>
            </a:r>
          </a:p>
        </p:txBody>
      </p:sp>
      <p:sp>
        <p:nvSpPr>
          <p:cNvPr id="7" name="Rectangle 3">
            <a:extLst>
              <a:ext uri="{FF2B5EF4-FFF2-40B4-BE49-F238E27FC236}">
                <a16:creationId xmlns:a16="http://schemas.microsoft.com/office/drawing/2014/main" id="{B235C293-B7F4-4737-A0A3-77FFA25D0BA8}"/>
              </a:ext>
            </a:extLst>
          </p:cNvPr>
          <p:cNvSpPr>
            <a:spLocks noChangeArrowheads="1"/>
          </p:cNvSpPr>
          <p:nvPr/>
        </p:nvSpPr>
        <p:spPr bwMode="auto">
          <a:xfrm>
            <a:off x="762000" y="2476500"/>
            <a:ext cx="3429000" cy="914400"/>
          </a:xfrm>
          <a:prstGeom prst="rect">
            <a:avLst/>
          </a:prstGeom>
          <a:solidFill>
            <a:schemeClr val="accent4"/>
          </a:solidFill>
          <a:ln w="12700">
            <a:solidFill>
              <a:schemeClr val="tx1"/>
            </a:solidFill>
            <a:miter lim="800000"/>
            <a:headEnd type="none" w="sm" len="sm"/>
            <a:tailEnd type="none" w="sm" len="sm"/>
          </a:ln>
        </p:spPr>
        <p:txBody>
          <a:bodyPr wrap="none"/>
          <a:lstStyle/>
          <a:p>
            <a:pPr>
              <a:defRPr/>
            </a:pPr>
            <a:r>
              <a:rPr lang="en-US" sz="2000" dirty="0" err="1">
                <a:latin typeface="Lucida Console" pitchFamily="49" charset="0"/>
                <a:cs typeface="Arial" charset="0"/>
              </a:rPr>
              <a:t>int</a:t>
            </a:r>
            <a:r>
              <a:rPr lang="en-US" sz="2000" dirty="0">
                <a:latin typeface="Lucida Console" pitchFamily="49" charset="0"/>
                <a:cs typeface="Arial" charset="0"/>
              </a:rPr>
              <a:t> * </a:t>
            </a:r>
            <a:r>
              <a:rPr lang="en-US" sz="2000" dirty="0" err="1">
                <a:latin typeface="Lucida Console" pitchFamily="49" charset="0"/>
                <a:cs typeface="Arial" charset="0"/>
              </a:rPr>
              <a:t>intPointer</a:t>
            </a:r>
            <a:r>
              <a:rPr lang="en-US" sz="2000" dirty="0">
                <a:latin typeface="Lucida Console" pitchFamily="49" charset="0"/>
                <a:cs typeface="Arial" charset="0"/>
              </a:rPr>
              <a:t>;</a:t>
            </a:r>
          </a:p>
          <a:p>
            <a:pPr>
              <a:defRPr/>
            </a:pPr>
            <a:r>
              <a:rPr lang="en-US" sz="2000" dirty="0" err="1">
                <a:latin typeface="Lucida Console" pitchFamily="49" charset="0"/>
                <a:cs typeface="Arial" charset="0"/>
              </a:rPr>
              <a:t>intPointer</a:t>
            </a:r>
            <a:r>
              <a:rPr lang="en-US" sz="2000" dirty="0">
                <a:latin typeface="Lucida Console" pitchFamily="49" charset="0"/>
                <a:cs typeface="Arial" charset="0"/>
              </a:rPr>
              <a:t> = new </a:t>
            </a:r>
            <a:r>
              <a:rPr lang="en-US" sz="2000" dirty="0" err="1">
                <a:latin typeface="Lucida Console" pitchFamily="49" charset="0"/>
                <a:cs typeface="Arial" charset="0"/>
              </a:rPr>
              <a:t>int</a:t>
            </a:r>
            <a:r>
              <a:rPr lang="en-US" sz="2000" dirty="0">
                <a:latin typeface="Lucida Console" pitchFamily="49" charset="0"/>
                <a:cs typeface="Arial" charset="0"/>
              </a:rPr>
              <a:t>;</a:t>
            </a:r>
          </a:p>
        </p:txBody>
      </p:sp>
      <p:pic>
        <p:nvPicPr>
          <p:cNvPr id="73734" name="Picture 4" descr="02191_Fig">
            <a:extLst>
              <a:ext uri="{FF2B5EF4-FFF2-40B4-BE49-F238E27FC236}">
                <a16:creationId xmlns:a16="http://schemas.microsoft.com/office/drawing/2014/main" id="{7CCAC50A-69AA-44B7-A663-149177452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552700"/>
            <a:ext cx="3886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22">
            <a:extLst>
              <a:ext uri="{FF2B5EF4-FFF2-40B4-BE49-F238E27FC236}">
                <a16:creationId xmlns:a16="http://schemas.microsoft.com/office/drawing/2014/main" id="{F9EAF690-D557-4B8F-86D7-1EF5A3A3D6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BE7737-D79B-461D-84CE-D922D28E4FBF}" type="slidenum">
              <a:rPr lang="en-US" altLang="en-US">
                <a:solidFill>
                  <a:schemeClr val="tx2"/>
                </a:solidFill>
              </a:rPr>
              <a:pPr/>
              <a:t>34</a:t>
            </a:fld>
            <a:endParaRPr lang="en-US" altLang="en-US">
              <a:solidFill>
                <a:schemeClr val="tx2"/>
              </a:solidFill>
            </a:endParaRPr>
          </a:p>
        </p:txBody>
      </p:sp>
      <p:sp>
        <p:nvSpPr>
          <p:cNvPr id="75779" name="Rectangle 2">
            <a:extLst>
              <a:ext uri="{FF2B5EF4-FFF2-40B4-BE49-F238E27FC236}">
                <a16:creationId xmlns:a16="http://schemas.microsoft.com/office/drawing/2014/main" id="{909EBDC0-895E-4311-B0A5-833CB45F6E56}"/>
              </a:ext>
            </a:extLst>
          </p:cNvPr>
          <p:cNvSpPr>
            <a:spLocks noGrp="1" noChangeArrowheads="1"/>
          </p:cNvSpPr>
          <p:nvPr>
            <p:ph type="title"/>
          </p:nvPr>
        </p:nvSpPr>
        <p:spPr/>
        <p:txBody>
          <a:bodyPr/>
          <a:lstStyle/>
          <a:p>
            <a:pPr eaLnBrk="1" hangingPunct="1"/>
            <a:r>
              <a:rPr lang="en-US" altLang="zh-CN"/>
              <a:t>Deallocate allocated memory</a:t>
            </a:r>
          </a:p>
        </p:txBody>
      </p:sp>
      <p:sp>
        <p:nvSpPr>
          <p:cNvPr id="16387" name="Rectangle 3">
            <a:extLst>
              <a:ext uri="{FF2B5EF4-FFF2-40B4-BE49-F238E27FC236}">
                <a16:creationId xmlns:a16="http://schemas.microsoft.com/office/drawing/2014/main" id="{388A583C-9E9F-4D0D-BA21-6EDB37ED3035}"/>
              </a:ext>
            </a:extLst>
          </p:cNvPr>
          <p:cNvSpPr>
            <a:spLocks noGrp="1" noChangeArrowheads="1"/>
          </p:cNvSpPr>
          <p:nvPr>
            <p:ph type="body" idx="1"/>
          </p:nvPr>
        </p:nvSpPr>
        <p:spPr>
          <a:xfrm>
            <a:off x="457200" y="1447800"/>
            <a:ext cx="7848600" cy="4648200"/>
          </a:xfrm>
        </p:spPr>
        <p:txBody>
          <a:bodyPr/>
          <a:lstStyle/>
          <a:p>
            <a:pPr eaLnBrk="1" hangingPunct="1">
              <a:lnSpc>
                <a:spcPct val="90000"/>
              </a:lnSpc>
            </a:pPr>
            <a:r>
              <a:rPr lang="en-US" altLang="zh-CN">
                <a:ea typeface="宋体" panose="02010600030101010101" pitchFamily="2" charset="-122"/>
              </a:rPr>
              <a:t>Dynamically allocated memory needs to be deallocated when it’s no longer used</a:t>
            </a:r>
          </a:p>
          <a:p>
            <a:pPr lvl="1" eaLnBrk="1" hangingPunct="1">
              <a:lnSpc>
                <a:spcPct val="90000"/>
              </a:lnSpc>
            </a:pPr>
            <a:r>
              <a:rPr lang="en-US" altLang="zh-CN" sz="2200">
                <a:solidFill>
                  <a:srgbClr val="FA1212"/>
                </a:solidFill>
                <a:ea typeface="宋体" panose="02010600030101010101" pitchFamily="2" charset="-122"/>
              </a:rPr>
              <a:t>Otherwise, memory leak will degrade performance</a:t>
            </a:r>
          </a:p>
          <a:p>
            <a:pPr lvl="1" eaLnBrk="1" hangingPunct="1">
              <a:lnSpc>
                <a:spcPct val="90000"/>
              </a:lnSpc>
            </a:pPr>
            <a:endParaRPr lang="en-US" altLang="zh-CN" sz="2200">
              <a:solidFill>
                <a:srgbClr val="FA1212"/>
              </a:solidFill>
              <a:ea typeface="宋体" panose="02010600030101010101" pitchFamily="2" charset="-122"/>
            </a:endParaRPr>
          </a:p>
          <a:p>
            <a:pPr eaLnBrk="1" hangingPunct="1">
              <a:lnSpc>
                <a:spcPct val="90000"/>
              </a:lnSpc>
            </a:pPr>
            <a:r>
              <a:rPr lang="en-US" altLang="zh-CN">
                <a:solidFill>
                  <a:srgbClr val="FA1212"/>
                </a:solidFill>
                <a:latin typeface="Courier New" panose="02070309020205020404" pitchFamily="49" charset="0"/>
                <a:ea typeface="宋体" panose="02010600030101010101" pitchFamily="2" charset="-122"/>
              </a:rPr>
              <a:t>delete</a:t>
            </a:r>
            <a:r>
              <a:rPr lang="en-US" altLang="zh-CN">
                <a:solidFill>
                  <a:srgbClr val="FA1212"/>
                </a:solidFill>
                <a:ea typeface="宋体" panose="02010600030101010101" pitchFamily="2" charset="-122"/>
              </a:rPr>
              <a:t> operator</a:t>
            </a:r>
            <a:r>
              <a:rPr lang="en-US" altLang="zh-CN">
                <a:solidFill>
                  <a:schemeClr val="tx2"/>
                </a:solidFill>
                <a:ea typeface="宋体" panose="02010600030101010101" pitchFamily="2" charset="-122"/>
              </a:rPr>
              <a:t> returns memory to system</a:t>
            </a:r>
          </a:p>
          <a:p>
            <a:pPr lvl="1" eaLnBrk="1" hangingPunct="1">
              <a:lnSpc>
                <a:spcPct val="90000"/>
              </a:lnSpc>
              <a:buFont typeface="Wingdings" panose="05000000000000000000" pitchFamily="2" charset="2"/>
              <a:buNone/>
            </a:pPr>
            <a:r>
              <a:rPr lang="en-US" altLang="zh-CN" sz="2200" b="1">
                <a:latin typeface="Courier New" panose="02070309020205020404" pitchFamily="49" charset="0"/>
                <a:ea typeface="宋体" panose="02010600030101010101" pitchFamily="2" charset="-122"/>
              </a:rPr>
              <a:t>  delete</a:t>
            </a:r>
            <a:r>
              <a:rPr lang="en-US" altLang="zh-CN" sz="2200">
                <a:latin typeface="Courier New" panose="02070309020205020404" pitchFamily="49" charset="0"/>
                <a:ea typeface="宋体" panose="02010600030101010101" pitchFamily="2" charset="-122"/>
              </a:rPr>
              <a:t> p;</a:t>
            </a:r>
            <a:endParaRPr lang="en-US" altLang="zh-CN" sz="2200">
              <a:ea typeface="宋体" panose="02010600030101010101" pitchFamily="2" charset="-122"/>
            </a:endParaRPr>
          </a:p>
          <a:p>
            <a:pPr lvl="1" eaLnBrk="1" hangingPunct="1">
              <a:lnSpc>
                <a:spcPct val="90000"/>
              </a:lnSpc>
            </a:pPr>
            <a:r>
              <a:rPr lang="en-US" altLang="zh-CN" sz="2200">
                <a:ea typeface="宋体" panose="02010600030101010101" pitchFamily="2" charset="-122"/>
              </a:rPr>
              <a:t>Value of p is unchanged, i.e. pointing to deallocated memory</a:t>
            </a:r>
          </a:p>
          <a:p>
            <a:pPr lvl="1" eaLnBrk="1" hangingPunct="1">
              <a:lnSpc>
                <a:spcPct val="90000"/>
              </a:lnSpc>
            </a:pPr>
            <a:r>
              <a:rPr lang="en-US" altLang="zh-CN" sz="2200">
                <a:ea typeface="宋体" panose="02010600030101010101" pitchFamily="2" charset="-122"/>
              </a:rPr>
              <a:t>Accessing a deallocated memory (</a:t>
            </a:r>
            <a:r>
              <a:rPr lang="en-US" altLang="zh-CN" sz="2200">
                <a:latin typeface="Courier New" panose="02070309020205020404" pitchFamily="49" charset="0"/>
                <a:ea typeface="宋体" panose="02010600030101010101" pitchFamily="2" charset="-122"/>
              </a:rPr>
              <a:t>*p</a:t>
            </a:r>
            <a:r>
              <a:rPr lang="en-US" altLang="zh-CN" sz="2200">
                <a:ea typeface="宋体" panose="02010600030101010101" pitchFamily="2" charset="-122"/>
              </a:rPr>
              <a:t>) can be dangerous </a:t>
            </a:r>
          </a:p>
          <a:p>
            <a:pPr lvl="1" eaLnBrk="1" hangingPunct="1">
              <a:lnSpc>
                <a:spcPct val="90000"/>
              </a:lnSpc>
            </a:pPr>
            <a:r>
              <a:rPr lang="en-US" altLang="zh-CN" sz="2200">
                <a:solidFill>
                  <a:srgbClr val="FA1212"/>
                </a:solidFill>
                <a:ea typeface="宋体" panose="02010600030101010101" pitchFamily="2" charset="-122"/>
              </a:rPr>
              <a:t>Always set to NULL after deallocation</a:t>
            </a:r>
          </a:p>
          <a:p>
            <a:pPr lvl="1" eaLnBrk="1" hangingPunct="1">
              <a:lnSpc>
                <a:spcPct val="90000"/>
              </a:lnSpc>
              <a:buFont typeface="Wingdings 3" panose="05040102010807070707" pitchFamily="18" charset="2"/>
              <a:buNone/>
            </a:pPr>
            <a:endParaRPr lang="en-US" altLang="zh-CN" sz="2200">
              <a:solidFill>
                <a:srgbClr val="FA1212"/>
              </a:solidFill>
              <a:ea typeface="宋体" panose="02010600030101010101" pitchFamily="2" charset="-122"/>
            </a:endParaRPr>
          </a:p>
          <a:p>
            <a:pPr lvl="1" eaLnBrk="1" hangingPunct="1">
              <a:lnSpc>
                <a:spcPct val="90000"/>
              </a:lnSpc>
              <a:buFont typeface="Wingdings" panose="05000000000000000000" pitchFamily="2" charset="2"/>
              <a:buNone/>
            </a:pPr>
            <a:r>
              <a:rPr lang="en-US" altLang="zh-CN" sz="1800">
                <a:latin typeface="Courier New" panose="02070309020205020404" pitchFamily="49" charset="0"/>
                <a:ea typeface="宋体" panose="02010600030101010101" pitchFamily="2" charset="-122"/>
              </a:rPr>
              <a:t>  delete p; // free up memory pointed to by p</a:t>
            </a:r>
          </a:p>
          <a:p>
            <a:pPr lvl="1" eaLnBrk="1" hangingPunct="1">
              <a:lnSpc>
                <a:spcPct val="90000"/>
              </a:lnSpc>
              <a:buFont typeface="Wingdings" panose="05000000000000000000" pitchFamily="2" charset="2"/>
              <a:buNone/>
            </a:pPr>
            <a:r>
              <a:rPr lang="en-US" altLang="zh-CN" sz="1800">
                <a:latin typeface="Courier New" panose="02070309020205020404" pitchFamily="49" charset="0"/>
                <a:ea typeface="宋体" panose="02010600030101010101" pitchFamily="2" charset="-122"/>
              </a:rPr>
              <a:t>	p = NULL; // safeguard, extremely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7">
            <a:extLst>
              <a:ext uri="{FF2B5EF4-FFF2-40B4-BE49-F238E27FC236}">
                <a16:creationId xmlns:a16="http://schemas.microsoft.com/office/drawing/2014/main" id="{B63E852A-9C41-4472-BD8E-99AC0F9B17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72B8D1-F596-4A9C-B7B8-F65DC2A08A50}" type="slidenum">
              <a:rPr lang="en-US" altLang="en-US">
                <a:solidFill>
                  <a:schemeClr val="tx2"/>
                </a:solidFill>
              </a:rPr>
              <a:pPr/>
              <a:t>35</a:t>
            </a:fld>
            <a:endParaRPr lang="en-US" altLang="en-US">
              <a:solidFill>
                <a:schemeClr val="tx2"/>
              </a:solidFill>
            </a:endParaRPr>
          </a:p>
        </p:txBody>
      </p:sp>
      <p:sp>
        <p:nvSpPr>
          <p:cNvPr id="77827" name="Rectangle 2">
            <a:extLst>
              <a:ext uri="{FF2B5EF4-FFF2-40B4-BE49-F238E27FC236}">
                <a16:creationId xmlns:a16="http://schemas.microsoft.com/office/drawing/2014/main" id="{BE298360-E825-4607-ABDB-23A76FA5B6E0}"/>
              </a:ext>
            </a:extLst>
          </p:cNvPr>
          <p:cNvSpPr>
            <a:spLocks noGrp="1" noChangeArrowheads="1"/>
          </p:cNvSpPr>
          <p:nvPr>
            <p:ph type="title"/>
          </p:nvPr>
        </p:nvSpPr>
        <p:spPr>
          <a:xfrm>
            <a:off x="685800" y="-228600"/>
            <a:ext cx="7543800" cy="1295400"/>
          </a:xfrm>
        </p:spPr>
        <p:txBody>
          <a:bodyPr/>
          <a:lstStyle/>
          <a:p>
            <a:pPr eaLnBrk="1" hangingPunct="1"/>
            <a:r>
              <a:rPr lang="en-US" altLang="zh-CN"/>
              <a:t>Pointers: examples</a:t>
            </a:r>
          </a:p>
        </p:txBody>
      </p:sp>
      <p:sp>
        <p:nvSpPr>
          <p:cNvPr id="77828" name="Rectangle 3">
            <a:extLst>
              <a:ext uri="{FF2B5EF4-FFF2-40B4-BE49-F238E27FC236}">
                <a16:creationId xmlns:a16="http://schemas.microsoft.com/office/drawing/2014/main" id="{24A2071E-FFDC-4D4B-9DBC-1197A7BD583D}"/>
              </a:ext>
            </a:extLst>
          </p:cNvPr>
          <p:cNvSpPr>
            <a:spLocks noGrp="1" noChangeArrowheads="1"/>
          </p:cNvSpPr>
          <p:nvPr>
            <p:ph type="body" sz="half" idx="3"/>
          </p:nvPr>
        </p:nvSpPr>
        <p:spPr>
          <a:xfrm>
            <a:off x="381000" y="5638800"/>
            <a:ext cx="8382000" cy="762000"/>
          </a:xfrm>
        </p:spPr>
        <p:txBody>
          <a:bodyPr/>
          <a:lstStyle/>
          <a:p>
            <a:pPr>
              <a:lnSpc>
                <a:spcPts val="2800"/>
              </a:lnSpc>
              <a:spcBef>
                <a:spcPct val="0"/>
              </a:spcBef>
              <a:buFont typeface="Wingdings" panose="05000000000000000000" pitchFamily="2" charset="2"/>
              <a:buNone/>
            </a:pPr>
            <a:r>
              <a:rPr lang="en-US" altLang="zh-CN" sz="1400">
                <a:solidFill>
                  <a:schemeClr val="tx2"/>
                </a:solidFill>
                <a:ea typeface="宋体" panose="02010600030101010101" pitchFamily="2" charset="-122"/>
              </a:rPr>
              <a:t>(a) Declaring pointer variables; (b) pointing to statically allocated memory; (c) assigning a value;</a:t>
            </a:r>
          </a:p>
          <a:p>
            <a:pPr>
              <a:lnSpc>
                <a:spcPts val="2800"/>
              </a:lnSpc>
              <a:spcBef>
                <a:spcPct val="0"/>
              </a:spcBef>
              <a:buFont typeface="Wingdings" panose="05000000000000000000" pitchFamily="2" charset="2"/>
              <a:buNone/>
            </a:pPr>
            <a:r>
              <a:rPr lang="en-US" altLang="zh-CN" sz="1400">
                <a:solidFill>
                  <a:schemeClr val="tx2"/>
                </a:solidFill>
                <a:ea typeface="宋体" panose="02010600030101010101" pitchFamily="2" charset="-122"/>
              </a:rPr>
              <a:t>(d) allocating memory dynamically; (e) assigning a value</a:t>
            </a:r>
          </a:p>
        </p:txBody>
      </p:sp>
      <p:sp>
        <p:nvSpPr>
          <p:cNvPr id="77829" name="Text Box 5">
            <a:extLst>
              <a:ext uri="{FF2B5EF4-FFF2-40B4-BE49-F238E27FC236}">
                <a16:creationId xmlns:a16="http://schemas.microsoft.com/office/drawing/2014/main" id="{138063EC-9061-404E-83B5-FD8734056A85}"/>
              </a:ext>
            </a:extLst>
          </p:cNvPr>
          <p:cNvSpPr txBox="1">
            <a:spLocks noChangeArrowheads="1"/>
          </p:cNvSpPr>
          <p:nvPr/>
        </p:nvSpPr>
        <p:spPr bwMode="auto">
          <a:xfrm>
            <a:off x="685800" y="52578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ts val="2800"/>
              </a:lnSpc>
              <a:spcBef>
                <a:spcPct val="0"/>
              </a:spcBef>
              <a:buClr>
                <a:schemeClr val="tx2"/>
              </a:buClr>
              <a:buSzPct val="70000"/>
              <a:buFont typeface="Wingdings" panose="05000000000000000000" pitchFamily="2" charset="2"/>
              <a:buNone/>
            </a:pPr>
            <a:endParaRPr lang="zh-CN" altLang="en-US" sz="1500">
              <a:latin typeface="Arial" panose="020B0604020202020204" pitchFamily="34" charset="0"/>
              <a:ea typeface="宋体" panose="02010600030101010101" pitchFamily="2" charset="-122"/>
            </a:endParaRPr>
          </a:p>
        </p:txBody>
      </p:sp>
      <p:pic>
        <p:nvPicPr>
          <p:cNvPr id="77830" name="Picture 12" descr="fig04_03a">
            <a:extLst>
              <a:ext uri="{FF2B5EF4-FFF2-40B4-BE49-F238E27FC236}">
                <a16:creationId xmlns:a16="http://schemas.microsoft.com/office/drawing/2014/main" id="{CAB839A9-51E5-4205-8D56-44734F259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98550"/>
            <a:ext cx="5486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7">
            <a:extLst>
              <a:ext uri="{FF2B5EF4-FFF2-40B4-BE49-F238E27FC236}">
                <a16:creationId xmlns:a16="http://schemas.microsoft.com/office/drawing/2014/main" id="{027E55BC-17D1-4F26-9A39-4083EC74D0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DB367B-1E8E-4163-AA98-957B1598185C}" type="slidenum">
              <a:rPr lang="en-US" altLang="en-US">
                <a:solidFill>
                  <a:schemeClr val="tx2"/>
                </a:solidFill>
              </a:rPr>
              <a:pPr/>
              <a:t>36</a:t>
            </a:fld>
            <a:endParaRPr lang="en-US" altLang="en-US">
              <a:solidFill>
                <a:schemeClr val="tx2"/>
              </a:solidFill>
            </a:endParaRPr>
          </a:p>
        </p:txBody>
      </p:sp>
      <p:sp>
        <p:nvSpPr>
          <p:cNvPr id="79875" name="Rectangle 2">
            <a:extLst>
              <a:ext uri="{FF2B5EF4-FFF2-40B4-BE49-F238E27FC236}">
                <a16:creationId xmlns:a16="http://schemas.microsoft.com/office/drawing/2014/main" id="{FD4E0A75-47B5-4F0C-BEE2-28FD11C5D342}"/>
              </a:ext>
            </a:extLst>
          </p:cNvPr>
          <p:cNvSpPr>
            <a:spLocks noGrp="1" noChangeArrowheads="1"/>
          </p:cNvSpPr>
          <p:nvPr>
            <p:ph type="title"/>
          </p:nvPr>
        </p:nvSpPr>
        <p:spPr>
          <a:xfrm>
            <a:off x="457200" y="-152400"/>
            <a:ext cx="7543800" cy="1295400"/>
          </a:xfrm>
        </p:spPr>
        <p:txBody>
          <a:bodyPr/>
          <a:lstStyle/>
          <a:p>
            <a:pPr eaLnBrk="1" hangingPunct="1"/>
            <a:r>
              <a:rPr lang="en-US" altLang="zh-CN"/>
              <a:t>Pointers: example (cont’d)</a:t>
            </a:r>
          </a:p>
        </p:txBody>
      </p:sp>
      <p:pic>
        <p:nvPicPr>
          <p:cNvPr id="79876" name="Picture 9" descr="fig04_03b">
            <a:extLst>
              <a:ext uri="{FF2B5EF4-FFF2-40B4-BE49-F238E27FC236}">
                <a16:creationId xmlns:a16="http://schemas.microsoft.com/office/drawing/2014/main" id="{DF8DC82D-73D3-4DCE-A54B-4507F0BD3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927475"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5" name="Text Box 11">
            <a:extLst>
              <a:ext uri="{FF2B5EF4-FFF2-40B4-BE49-F238E27FC236}">
                <a16:creationId xmlns:a16="http://schemas.microsoft.com/office/drawing/2014/main" id="{E52FF279-9CFA-4E34-B391-4FF411C00197}"/>
              </a:ext>
            </a:extLst>
          </p:cNvPr>
          <p:cNvSpPr txBox="1">
            <a:spLocks noChangeArrowheads="1"/>
          </p:cNvSpPr>
          <p:nvPr/>
        </p:nvSpPr>
        <p:spPr bwMode="auto">
          <a:xfrm>
            <a:off x="5334000" y="3048000"/>
            <a:ext cx="2895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zh-CN" sz="1800">
                <a:solidFill>
                  <a:srgbClr val="FA1212"/>
                </a:solidFill>
                <a:latin typeface="Arial" panose="020B0604020202020204" pitchFamily="34" charset="0"/>
                <a:ea typeface="宋体" panose="02010600030101010101" pitchFamily="2" charset="-122"/>
              </a:rPr>
              <a:t>This memory space cannot be deallocated, as we don’t have a pointer …</a:t>
            </a:r>
          </a:p>
        </p:txBody>
      </p:sp>
      <p:sp>
        <p:nvSpPr>
          <p:cNvPr id="108556" name="Line 12">
            <a:extLst>
              <a:ext uri="{FF2B5EF4-FFF2-40B4-BE49-F238E27FC236}">
                <a16:creationId xmlns:a16="http://schemas.microsoft.com/office/drawing/2014/main" id="{FCAB85A0-DB71-4DF3-8439-9D7DEA453F4C}"/>
              </a:ext>
            </a:extLst>
          </p:cNvPr>
          <p:cNvSpPr>
            <a:spLocks noChangeShapeType="1"/>
          </p:cNvSpPr>
          <p:nvPr/>
        </p:nvSpPr>
        <p:spPr bwMode="auto">
          <a:xfrm flipH="1">
            <a:off x="3505200" y="3352800"/>
            <a:ext cx="1752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22">
            <a:extLst>
              <a:ext uri="{FF2B5EF4-FFF2-40B4-BE49-F238E27FC236}">
                <a16:creationId xmlns:a16="http://schemas.microsoft.com/office/drawing/2014/main" id="{15DE7821-F7DC-41A4-AFB7-F72DA27552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658F0D-B39B-4E2A-8F99-98F77CDB86D9}" type="slidenum">
              <a:rPr lang="en-US" altLang="en-US">
                <a:solidFill>
                  <a:schemeClr val="tx2"/>
                </a:solidFill>
              </a:rPr>
              <a:pPr/>
              <a:t>37</a:t>
            </a:fld>
            <a:endParaRPr lang="en-US" altLang="en-US">
              <a:solidFill>
                <a:schemeClr val="tx2"/>
              </a:solidFill>
            </a:endParaRPr>
          </a:p>
        </p:txBody>
      </p:sp>
      <p:sp>
        <p:nvSpPr>
          <p:cNvPr id="81923" name="Rectangle 2">
            <a:extLst>
              <a:ext uri="{FF2B5EF4-FFF2-40B4-BE49-F238E27FC236}">
                <a16:creationId xmlns:a16="http://schemas.microsoft.com/office/drawing/2014/main" id="{3B4AB583-9E89-47E8-AECB-BD52DBDAFCAF}"/>
              </a:ext>
            </a:extLst>
          </p:cNvPr>
          <p:cNvSpPr>
            <a:spLocks noGrp="1" noChangeArrowheads="1"/>
          </p:cNvSpPr>
          <p:nvPr>
            <p:ph type="title"/>
          </p:nvPr>
        </p:nvSpPr>
        <p:spPr>
          <a:xfrm>
            <a:off x="457200" y="-228600"/>
            <a:ext cx="7543800" cy="1295400"/>
          </a:xfrm>
        </p:spPr>
        <p:txBody>
          <a:bodyPr/>
          <a:lstStyle/>
          <a:p>
            <a:pPr eaLnBrk="1" hangingPunct="1"/>
            <a:r>
              <a:rPr lang="en-US" altLang="zh-CN"/>
              <a:t>Dynamically Allocated Arrays</a:t>
            </a:r>
          </a:p>
        </p:txBody>
      </p:sp>
      <p:sp>
        <p:nvSpPr>
          <p:cNvPr id="18435" name="Rectangle 3">
            <a:extLst>
              <a:ext uri="{FF2B5EF4-FFF2-40B4-BE49-F238E27FC236}">
                <a16:creationId xmlns:a16="http://schemas.microsoft.com/office/drawing/2014/main" id="{12F80BC0-1D63-4B91-9DFB-DA5D00C3E927}"/>
              </a:ext>
            </a:extLst>
          </p:cNvPr>
          <p:cNvSpPr>
            <a:spLocks noGrp="1" noChangeArrowheads="1"/>
          </p:cNvSpPr>
          <p:nvPr>
            <p:ph type="body" idx="1"/>
          </p:nvPr>
        </p:nvSpPr>
        <p:spPr>
          <a:xfrm>
            <a:off x="457200" y="1371600"/>
            <a:ext cx="8686800" cy="4724400"/>
          </a:xfrm>
        </p:spPr>
        <p:txBody>
          <a:bodyPr/>
          <a:lstStyle/>
          <a:p>
            <a:pPr eaLnBrk="1" hangingPunct="1">
              <a:lnSpc>
                <a:spcPct val="90000"/>
              </a:lnSpc>
            </a:pPr>
            <a:r>
              <a:rPr lang="en-US" altLang="zh-CN" sz="2800">
                <a:solidFill>
                  <a:schemeClr val="tx2"/>
                </a:solidFill>
                <a:latin typeface="Arial" panose="020B0604020202020204" pitchFamily="34" charset="0"/>
                <a:ea typeface="宋体" panose="02010600030101010101" pitchFamily="2" charset="-122"/>
                <a:cs typeface="Arial" panose="020B0604020202020204" pitchFamily="34" charset="0"/>
              </a:rPr>
              <a:t>Use </a:t>
            </a:r>
            <a:r>
              <a:rPr lang="en-US" altLang="zh-CN" sz="2800">
                <a:solidFill>
                  <a:srgbClr val="C00000"/>
                </a:solidFill>
                <a:latin typeface="Arial" panose="020B0604020202020204" pitchFamily="34" charset="0"/>
                <a:ea typeface="宋体" panose="02010600030101010101" pitchFamily="2" charset="-122"/>
                <a:cs typeface="Arial" panose="020B0604020202020204" pitchFamily="34" charset="0"/>
              </a:rPr>
              <a:t>new</a:t>
            </a:r>
            <a:r>
              <a:rPr lang="en-US" altLang="zh-CN" sz="2800">
                <a:solidFill>
                  <a:schemeClr val="tx2"/>
                </a:solidFill>
                <a:latin typeface="Arial" panose="020B0604020202020204" pitchFamily="34" charset="0"/>
                <a:ea typeface="宋体" panose="02010600030101010101" pitchFamily="2" charset="-122"/>
                <a:cs typeface="Arial" panose="020B0604020202020204" pitchFamily="34" charset="0"/>
              </a:rPr>
              <a:t> operator to allocate an array dynamically</a:t>
            </a:r>
          </a:p>
          <a:p>
            <a:pPr eaLnBrk="1" hangingPunct="1">
              <a:lnSpc>
                <a:spcPct val="90000"/>
              </a:lnSpc>
              <a:buFont typeface="Wingdings" panose="05000000000000000000" pitchFamily="2" charset="2"/>
              <a:buNone/>
            </a:pP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t>
            </a:r>
            <a:r>
              <a:rPr lang="en-US" altLang="zh-CN" sz="2000" b="1">
                <a:solidFill>
                  <a:schemeClr val="tx2"/>
                </a:solidFill>
                <a:latin typeface="Arial" panose="020B0604020202020204" pitchFamily="34" charset="0"/>
                <a:ea typeface="宋体" panose="02010600030101010101" pitchFamily="2" charset="-122"/>
                <a:cs typeface="Arial" panose="020B0604020202020204" pitchFamily="34" charset="0"/>
              </a:rPr>
              <a:t>int</a:t>
            </a: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arraySize;</a:t>
            </a:r>
          </a:p>
          <a:p>
            <a:pPr eaLnBrk="1" hangingPunct="1">
              <a:lnSpc>
                <a:spcPct val="90000"/>
              </a:lnSpc>
              <a:buFont typeface="Wingdings" panose="05000000000000000000" pitchFamily="2" charset="2"/>
              <a:buNone/>
            </a:pP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//ask user to enter arraySize…</a:t>
            </a:r>
          </a:p>
          <a:p>
            <a:pPr eaLnBrk="1" hangingPunct="1">
              <a:lnSpc>
                <a:spcPct val="90000"/>
              </a:lnSpc>
              <a:buFont typeface="Wingdings" panose="05000000000000000000" pitchFamily="2" charset="2"/>
              <a:buNone/>
            </a:pP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t>
            </a:r>
          </a:p>
          <a:p>
            <a:pPr eaLnBrk="1" hangingPunct="1">
              <a:lnSpc>
                <a:spcPct val="90000"/>
              </a:lnSpc>
              <a:buFont typeface="Wingdings" panose="05000000000000000000" pitchFamily="2" charset="2"/>
              <a:buNone/>
            </a:pP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t>
            </a:r>
            <a:r>
              <a:rPr lang="en-US" altLang="zh-CN" sz="2000" b="1">
                <a:solidFill>
                  <a:schemeClr val="tx2"/>
                </a:solidFill>
                <a:latin typeface="Arial" panose="020B0604020202020204" pitchFamily="34" charset="0"/>
                <a:ea typeface="宋体" panose="02010600030101010101" pitchFamily="2" charset="-122"/>
                <a:cs typeface="Arial" panose="020B0604020202020204" pitchFamily="34" charset="0"/>
              </a:rPr>
              <a:t>double</a:t>
            </a: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 *anArray = </a:t>
            </a:r>
            <a:r>
              <a:rPr lang="en-US" altLang="zh-CN" sz="2000" b="1">
                <a:solidFill>
                  <a:schemeClr val="tx2"/>
                </a:solidFill>
                <a:latin typeface="Arial" panose="020B0604020202020204" pitchFamily="34" charset="0"/>
                <a:ea typeface="宋体" panose="02010600030101010101" pitchFamily="2" charset="-122"/>
                <a:cs typeface="Arial" panose="020B0604020202020204" pitchFamily="34" charset="0"/>
              </a:rPr>
              <a:t>new double</a:t>
            </a:r>
            <a:r>
              <a:rPr lang="en-US" altLang="zh-CN" sz="2000">
                <a:solidFill>
                  <a:schemeClr val="tx2"/>
                </a:solidFill>
                <a:latin typeface="Arial" panose="020B0604020202020204" pitchFamily="34" charset="0"/>
                <a:ea typeface="宋体" panose="02010600030101010101" pitchFamily="2" charset="-122"/>
                <a:cs typeface="Arial" panose="020B0604020202020204" pitchFamily="34" charset="0"/>
              </a:rPr>
              <a:t>[arraySize];</a:t>
            </a:r>
          </a:p>
          <a:p>
            <a:pPr lvl="1" eaLnBrk="1" hangingPunct="1">
              <a:lnSpc>
                <a:spcPct val="90000"/>
              </a:lnSpc>
            </a:pPr>
            <a:r>
              <a:rPr lang="en-US" altLang="zh-CN" sz="2400">
                <a:latin typeface="Arial" panose="020B0604020202020204" pitchFamily="34" charset="0"/>
                <a:ea typeface="宋体" panose="02010600030101010101" pitchFamily="2" charset="-122"/>
                <a:cs typeface="Arial" panose="020B0604020202020204" pitchFamily="34" charset="0"/>
              </a:rPr>
              <a:t>arraySize has a value determined at run time</a:t>
            </a:r>
          </a:p>
          <a:p>
            <a:pPr lvl="1" eaLnBrk="1" hangingPunct="1">
              <a:lnSpc>
                <a:spcPct val="90000"/>
              </a:lnSpc>
            </a:pPr>
            <a:endParaRPr lang="en-US" altLang="zh-CN" sz="2400">
              <a:latin typeface="Arial" panose="020B0604020202020204" pitchFamily="34" charset="0"/>
              <a:ea typeface="宋体" panose="02010600030101010101" pitchFamily="2" charset="-122"/>
              <a:cs typeface="Arial" panose="020B0604020202020204" pitchFamily="34" charset="0"/>
            </a:endParaRPr>
          </a:p>
          <a:p>
            <a:pPr eaLnBrk="1" hangingPunct="1">
              <a:lnSpc>
                <a:spcPct val="90000"/>
              </a:lnSpc>
            </a:pPr>
            <a:r>
              <a:rPr lang="en-US" altLang="zh-CN" sz="2800">
                <a:solidFill>
                  <a:schemeClr val="tx2"/>
                </a:solidFill>
                <a:latin typeface="Arial" panose="020B0604020202020204" pitchFamily="34" charset="0"/>
                <a:ea typeface="宋体" panose="02010600030101010101" pitchFamily="2" charset="-122"/>
                <a:cs typeface="Arial" panose="020B0604020202020204" pitchFamily="34" charset="0"/>
              </a:rPr>
              <a:t>Dynamically allocated array can be increased</a:t>
            </a:r>
          </a:p>
          <a:p>
            <a:pPr lvl="1" eaLnBrk="1" hangingPunct="1">
              <a:lnSpc>
                <a:spcPct val="90000"/>
              </a:lnSpc>
              <a:buFont typeface="Wingdings" panose="05000000000000000000" pitchFamily="2" charset="2"/>
              <a:buNone/>
            </a:pPr>
            <a:r>
              <a:rPr lang="en-US" altLang="zh-CN" sz="2400" b="1">
                <a:latin typeface="Arial" panose="020B0604020202020204" pitchFamily="34" charset="0"/>
                <a:ea typeface="宋体" panose="02010600030101010101" pitchFamily="2" charset="-122"/>
                <a:cs typeface="Arial" panose="020B0604020202020204" pitchFamily="34" charset="0"/>
              </a:rPr>
              <a:t>  		</a:t>
            </a:r>
            <a:r>
              <a:rPr lang="en-US" altLang="zh-CN" sz="2000" b="1">
                <a:latin typeface="Arial" panose="020B0604020202020204" pitchFamily="34" charset="0"/>
                <a:ea typeface="宋体" panose="02010600030101010101" pitchFamily="2" charset="-122"/>
                <a:cs typeface="Arial" panose="020B0604020202020204" pitchFamily="34" charset="0"/>
              </a:rPr>
              <a:t>double </a:t>
            </a:r>
            <a:r>
              <a:rPr lang="en-US" altLang="zh-CN" sz="2000">
                <a:latin typeface="Arial" panose="020B0604020202020204" pitchFamily="34" charset="0"/>
                <a:ea typeface="宋体" panose="02010600030101010101" pitchFamily="2" charset="-122"/>
                <a:cs typeface="Arial" panose="020B0604020202020204" pitchFamily="34" charset="0"/>
              </a:rPr>
              <a:t>*oldArray = anArray;</a:t>
            </a:r>
          </a:p>
          <a:p>
            <a:pPr lvl="1" eaLnBrk="1" hangingPunct="1">
              <a:lnSpc>
                <a:spcPct val="90000"/>
              </a:lnSpc>
              <a:buFont typeface="Wingdings" panose="05000000000000000000" pitchFamily="2" charset="2"/>
              <a:buNone/>
            </a:pPr>
            <a:r>
              <a:rPr lang="en-US" altLang="zh-CN" sz="2000">
                <a:latin typeface="Arial" panose="020B0604020202020204" pitchFamily="34" charset="0"/>
                <a:ea typeface="宋体" panose="02010600030101010101" pitchFamily="2" charset="-122"/>
                <a:cs typeface="Arial" panose="020B0604020202020204" pitchFamily="34" charset="0"/>
              </a:rPr>
              <a:t> 		 anArray = </a:t>
            </a:r>
            <a:r>
              <a:rPr lang="en-US" altLang="zh-CN" sz="2000" b="1">
                <a:latin typeface="Arial" panose="020B0604020202020204" pitchFamily="34" charset="0"/>
                <a:ea typeface="宋体" panose="02010600030101010101" pitchFamily="2" charset="-122"/>
                <a:cs typeface="Arial" panose="020B0604020202020204" pitchFamily="34" charset="0"/>
              </a:rPr>
              <a:t>new</a:t>
            </a:r>
            <a:r>
              <a:rPr lang="en-US" altLang="zh-CN" sz="2000">
                <a:latin typeface="Arial" panose="020B0604020202020204" pitchFamily="34" charset="0"/>
                <a:ea typeface="宋体" panose="02010600030101010101" pitchFamily="2" charset="-122"/>
                <a:cs typeface="Arial" panose="020B0604020202020204" pitchFamily="34" charset="0"/>
              </a:rPr>
              <a:t> </a:t>
            </a:r>
            <a:r>
              <a:rPr lang="en-US" altLang="zh-CN" sz="2000" b="1">
                <a:latin typeface="Arial" panose="020B0604020202020204" pitchFamily="34" charset="0"/>
                <a:ea typeface="宋体" panose="02010600030101010101" pitchFamily="2" charset="-122"/>
                <a:cs typeface="Arial" panose="020B0604020202020204" pitchFamily="34" charset="0"/>
              </a:rPr>
              <a:t>double</a:t>
            </a:r>
            <a:r>
              <a:rPr lang="en-US" altLang="zh-CN" sz="2000">
                <a:latin typeface="Arial" panose="020B0604020202020204" pitchFamily="34" charset="0"/>
                <a:ea typeface="宋体" panose="02010600030101010101" pitchFamily="2" charset="-122"/>
                <a:cs typeface="Arial" panose="020B0604020202020204" pitchFamily="34" charset="0"/>
              </a:rPr>
              <a:t>[2*arraySize]; </a:t>
            </a:r>
          </a:p>
          <a:p>
            <a:pPr lvl="1" eaLnBrk="1" hangingPunct="1">
              <a:lnSpc>
                <a:spcPct val="90000"/>
              </a:lnSpc>
              <a:buFont typeface="Wingdings" panose="05000000000000000000" pitchFamily="2" charset="2"/>
              <a:buNone/>
            </a:pPr>
            <a:r>
              <a:rPr lang="en-US" altLang="zh-CN" sz="2000">
                <a:latin typeface="Arial" panose="020B0604020202020204" pitchFamily="34" charset="0"/>
                <a:ea typeface="宋体" panose="02010600030101010101" pitchFamily="2" charset="-122"/>
                <a:cs typeface="Arial" panose="020B0604020202020204" pitchFamily="34" charset="0"/>
              </a:rPr>
              <a:t>  		// copy from oldArray to anArray</a:t>
            </a:r>
          </a:p>
          <a:p>
            <a:pPr lvl="1" eaLnBrk="1" hangingPunct="1">
              <a:lnSpc>
                <a:spcPct val="90000"/>
              </a:lnSpc>
              <a:buFont typeface="Wingdings" panose="05000000000000000000" pitchFamily="2" charset="2"/>
              <a:buNone/>
            </a:pPr>
            <a:r>
              <a:rPr lang="en-US" altLang="zh-CN" sz="2000" b="1">
                <a:latin typeface="Arial" panose="020B0604020202020204" pitchFamily="34" charset="0"/>
                <a:ea typeface="宋体" panose="02010600030101010101" pitchFamily="2" charset="-122"/>
                <a:cs typeface="Arial" panose="020B0604020202020204" pitchFamily="34" charset="0"/>
              </a:rPr>
              <a:t>  		delete</a:t>
            </a:r>
            <a:r>
              <a:rPr lang="en-US" altLang="zh-CN" sz="2000">
                <a:latin typeface="Arial" panose="020B0604020202020204" pitchFamily="34" charset="0"/>
                <a:ea typeface="宋体" panose="02010600030101010101" pitchFamily="2" charset="-122"/>
                <a:cs typeface="Arial" panose="020B0604020202020204" pitchFamily="34" charset="0"/>
              </a:rPr>
              <a:t> [] oldArray; // </a:t>
            </a:r>
            <a:r>
              <a:rPr lang="en-US" altLang="zh-CN" sz="2000">
                <a:solidFill>
                  <a:srgbClr val="C00000"/>
                </a:solidFill>
                <a:latin typeface="Arial" panose="020B0604020202020204" pitchFamily="34" charset="0"/>
                <a:ea typeface="宋体" panose="02010600030101010101" pitchFamily="2" charset="-122"/>
                <a:cs typeface="Arial" panose="020B0604020202020204" pitchFamily="34" charset="0"/>
              </a:rPr>
              <a:t>deallocate oldArray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22">
            <a:extLst>
              <a:ext uri="{FF2B5EF4-FFF2-40B4-BE49-F238E27FC236}">
                <a16:creationId xmlns:a16="http://schemas.microsoft.com/office/drawing/2014/main" id="{1269250F-B1E9-492F-B848-D6744840A0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398224-3C0D-4679-8F26-CF0742CEA557}" type="slidenum">
              <a:rPr lang="en-US" altLang="en-US">
                <a:solidFill>
                  <a:schemeClr val="tx2"/>
                </a:solidFill>
              </a:rPr>
              <a:pPr/>
              <a:t>38</a:t>
            </a:fld>
            <a:endParaRPr lang="en-US" altLang="en-US">
              <a:solidFill>
                <a:schemeClr val="tx2"/>
              </a:solidFill>
            </a:endParaRPr>
          </a:p>
        </p:txBody>
      </p:sp>
      <p:sp>
        <p:nvSpPr>
          <p:cNvPr id="83971" name="Rectangle 2">
            <a:extLst>
              <a:ext uri="{FF2B5EF4-FFF2-40B4-BE49-F238E27FC236}">
                <a16:creationId xmlns:a16="http://schemas.microsoft.com/office/drawing/2014/main" id="{BEB4F32D-836C-4EE4-9C51-DC67989266DB}"/>
              </a:ext>
            </a:extLst>
          </p:cNvPr>
          <p:cNvSpPr>
            <a:spLocks noGrp="1" noChangeArrowheads="1"/>
          </p:cNvSpPr>
          <p:nvPr>
            <p:ph type="title"/>
          </p:nvPr>
        </p:nvSpPr>
        <p:spPr/>
        <p:txBody>
          <a:bodyPr/>
          <a:lstStyle/>
          <a:p>
            <a:pPr eaLnBrk="1" hangingPunct="1"/>
            <a:r>
              <a:rPr lang="en-US" altLang="en-US"/>
              <a:t>Outline</a:t>
            </a:r>
          </a:p>
        </p:txBody>
      </p:sp>
      <p:sp>
        <p:nvSpPr>
          <p:cNvPr id="83972" name="Rectangle 3">
            <a:extLst>
              <a:ext uri="{FF2B5EF4-FFF2-40B4-BE49-F238E27FC236}">
                <a16:creationId xmlns:a16="http://schemas.microsoft.com/office/drawing/2014/main" id="{098B5637-E4B8-4D6C-B234-2A79537404FB}"/>
              </a:ext>
            </a:extLst>
          </p:cNvPr>
          <p:cNvSpPr>
            <a:spLocks noGrp="1" noChangeArrowheads="1"/>
          </p:cNvSpPr>
          <p:nvPr>
            <p:ph sz="quarter" idx="1"/>
          </p:nvPr>
        </p:nvSpPr>
        <p:spPr>
          <a:xfrm>
            <a:off x="457200" y="1219200"/>
            <a:ext cx="8229600" cy="4937125"/>
          </a:xfrm>
        </p:spPr>
        <p:txBody>
          <a:bodyPr/>
          <a:lstStyle/>
          <a:p>
            <a:pPr eaLnBrk="1" hangingPunct="1"/>
            <a:r>
              <a:rPr lang="en-US" altLang="en-US" sz="2800" b="1">
                <a:solidFill>
                  <a:schemeClr val="tx2"/>
                </a:solidFill>
              </a:rPr>
              <a:t>Data structures defintion </a:t>
            </a:r>
          </a:p>
          <a:p>
            <a:pPr eaLnBrk="1" hangingPunct="1"/>
            <a:r>
              <a:rPr lang="en-US" altLang="en-US" sz="2800" b="1">
                <a:solidFill>
                  <a:schemeClr val="tx2"/>
                </a:solidFill>
              </a:rPr>
              <a:t>Array</a:t>
            </a:r>
          </a:p>
          <a:p>
            <a:pPr eaLnBrk="1" hangingPunct="1"/>
            <a:r>
              <a:rPr lang="en-US" altLang="en-US" sz="2800" b="1">
                <a:solidFill>
                  <a:schemeClr val="tx2"/>
                </a:solidFill>
              </a:rPr>
              <a:t>Pointer and Dynamic Memory Allocation</a:t>
            </a:r>
          </a:p>
          <a:p>
            <a:pPr eaLnBrk="1" hangingPunct="1"/>
            <a:r>
              <a:rPr lang="en-US" altLang="en-US" sz="2800" b="1">
                <a:solidFill>
                  <a:schemeClr val="tx2"/>
                </a:solidFill>
              </a:rPr>
              <a:t>Introduction to Abstract Data Types</a:t>
            </a:r>
          </a:p>
          <a:p>
            <a:pPr eaLnBrk="1" hangingPunct="1"/>
            <a:r>
              <a:rPr lang="en-US" altLang="en-US" sz="2800" b="1">
                <a:solidFill>
                  <a:schemeClr val="tx2"/>
                </a:solidFill>
              </a:rPr>
              <a:t>Object-Oriented Programming</a:t>
            </a:r>
          </a:p>
          <a:p>
            <a:pPr lvl="1" eaLnBrk="1" hangingPunct="1"/>
            <a:r>
              <a:rPr lang="en-US" altLang="en-US" b="1"/>
              <a:t>Basic concept: class, object</a:t>
            </a:r>
          </a:p>
          <a:p>
            <a:pPr lvl="1" eaLnBrk="1" hangingPunct="1"/>
            <a:r>
              <a:rPr lang="en-US" altLang="en-US" b="1"/>
              <a:t>Encapsulation</a:t>
            </a:r>
          </a:p>
          <a:p>
            <a:pPr lvl="1" eaLnBrk="1" hangingPunct="1"/>
            <a:r>
              <a:rPr lang="en-US" altLang="en-US" b="1"/>
              <a:t>Inheritance</a:t>
            </a:r>
          </a:p>
          <a:p>
            <a:pPr lvl="1" eaLnBrk="1" hangingPunct="1"/>
            <a:r>
              <a:rPr lang="en-US" altLang="en-US" b="1"/>
              <a:t>Polymorphism </a:t>
            </a:r>
          </a:p>
        </p:txBody>
      </p:sp>
      <p:sp>
        <p:nvSpPr>
          <p:cNvPr id="7" name="Right Arrow 6">
            <a:extLst>
              <a:ext uri="{FF2B5EF4-FFF2-40B4-BE49-F238E27FC236}">
                <a16:creationId xmlns:a16="http://schemas.microsoft.com/office/drawing/2014/main" id="{7F276A91-E994-4BE9-90BE-BDBB087C19C4}"/>
              </a:ext>
            </a:extLst>
          </p:cNvPr>
          <p:cNvSpPr/>
          <p:nvPr/>
        </p:nvSpPr>
        <p:spPr>
          <a:xfrm>
            <a:off x="76200" y="2438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22">
            <a:extLst>
              <a:ext uri="{FF2B5EF4-FFF2-40B4-BE49-F238E27FC236}">
                <a16:creationId xmlns:a16="http://schemas.microsoft.com/office/drawing/2014/main" id="{226F1219-5588-4A07-B7D1-B7976219B7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E9C61F-6360-4D80-8E05-FD51DA5DD056}" type="slidenum">
              <a:rPr lang="en-US" altLang="en-US">
                <a:solidFill>
                  <a:schemeClr val="tx2"/>
                </a:solidFill>
              </a:rPr>
              <a:pPr/>
              <a:t>39</a:t>
            </a:fld>
            <a:endParaRPr lang="en-US" altLang="en-US">
              <a:solidFill>
                <a:schemeClr val="tx2"/>
              </a:solidFill>
            </a:endParaRPr>
          </a:p>
        </p:txBody>
      </p:sp>
      <p:sp>
        <p:nvSpPr>
          <p:cNvPr id="86019" name="Title 1">
            <a:extLst>
              <a:ext uri="{FF2B5EF4-FFF2-40B4-BE49-F238E27FC236}">
                <a16:creationId xmlns:a16="http://schemas.microsoft.com/office/drawing/2014/main" id="{019459CD-EA02-4A4F-8B19-24EF83E831E7}"/>
              </a:ext>
            </a:extLst>
          </p:cNvPr>
          <p:cNvSpPr>
            <a:spLocks noGrp="1"/>
          </p:cNvSpPr>
          <p:nvPr>
            <p:ph type="title"/>
          </p:nvPr>
        </p:nvSpPr>
        <p:spPr/>
        <p:txBody>
          <a:bodyPr/>
          <a:lstStyle/>
          <a:p>
            <a:r>
              <a:rPr lang="en-US" altLang="en-US"/>
              <a:t>Let’s focus on: Data</a:t>
            </a:r>
          </a:p>
        </p:txBody>
      </p:sp>
      <p:sp>
        <p:nvSpPr>
          <p:cNvPr id="86020" name="Content Placeholder 2">
            <a:extLst>
              <a:ext uri="{FF2B5EF4-FFF2-40B4-BE49-F238E27FC236}">
                <a16:creationId xmlns:a16="http://schemas.microsoft.com/office/drawing/2014/main" id="{2FF68278-302B-4EDB-8DDB-11748EA47F59}"/>
              </a:ext>
            </a:extLst>
          </p:cNvPr>
          <p:cNvSpPr>
            <a:spLocks noGrp="1"/>
          </p:cNvSpPr>
          <p:nvPr>
            <p:ph sz="quarter" idx="1"/>
          </p:nvPr>
        </p:nvSpPr>
        <p:spPr>
          <a:xfrm>
            <a:off x="457200" y="1219200"/>
            <a:ext cx="8229600" cy="4937125"/>
          </a:xfrm>
        </p:spPr>
        <p:txBody>
          <a:bodyPr/>
          <a:lstStyle/>
          <a:p>
            <a:r>
              <a:rPr lang="en-US" altLang="en-US" sz="2800" b="1">
                <a:solidFill>
                  <a:srgbClr val="0033FF"/>
                </a:solidFill>
              </a:rPr>
              <a:t>Data:  </a:t>
            </a:r>
            <a:r>
              <a:rPr lang="en-US" altLang="en-US" sz="2400"/>
              <a:t>the representation of information in a manner suitable for communication or analysis by humans or machines</a:t>
            </a:r>
          </a:p>
          <a:p>
            <a:r>
              <a:rPr lang="en-US" altLang="en-US" sz="2800"/>
              <a:t>Data are the </a:t>
            </a:r>
            <a:r>
              <a:rPr lang="en-US" altLang="en-US" sz="2800" b="1"/>
              <a:t>nouns</a:t>
            </a:r>
            <a:r>
              <a:rPr lang="en-US" altLang="en-US" sz="2800"/>
              <a:t> of the programming world: </a:t>
            </a:r>
          </a:p>
          <a:p>
            <a:pPr lvl="1"/>
            <a:r>
              <a:rPr lang="en-US" altLang="en-US" sz="2400"/>
              <a:t>The objects that are manipulated.</a:t>
            </a:r>
          </a:p>
          <a:p>
            <a:pPr lvl="1"/>
            <a:r>
              <a:rPr lang="en-US" altLang="en-US" sz="2400"/>
              <a:t>The information that is processed.</a:t>
            </a:r>
          </a:p>
          <a:p>
            <a:r>
              <a:rPr lang="en-US" altLang="en-US" sz="2800"/>
              <a:t>Different view about data</a:t>
            </a:r>
          </a:p>
          <a:p>
            <a:pPr lvl="1"/>
            <a:r>
              <a:rPr lang="en-US" altLang="en-US" sz="2400"/>
              <a:t>Application view: What real life objects can be modeled using the data?</a:t>
            </a:r>
          </a:p>
          <a:p>
            <a:pPr lvl="1"/>
            <a:r>
              <a:rPr lang="en-US" altLang="en-US" sz="2400"/>
              <a:t>Logical view: How to use the data? Operations?</a:t>
            </a:r>
          </a:p>
          <a:p>
            <a:pPr lvl="1"/>
            <a:r>
              <a:rPr lang="en-US" altLang="en-US" sz="2400"/>
              <a:t>Implementation view: How to implement the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B33C8F79-294F-40A1-8EEA-868CCF1269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EFA79B-5FE8-4809-8FC8-B8BA38627CAB}" type="slidenum">
              <a:rPr lang="en-US" altLang="en-US">
                <a:solidFill>
                  <a:schemeClr val="tx2"/>
                </a:solidFill>
              </a:rPr>
              <a:pPr/>
              <a:t>4</a:t>
            </a:fld>
            <a:endParaRPr lang="en-US" altLang="en-US">
              <a:solidFill>
                <a:schemeClr val="tx2"/>
              </a:solidFill>
            </a:endParaRPr>
          </a:p>
        </p:txBody>
      </p:sp>
      <p:sp>
        <p:nvSpPr>
          <p:cNvPr id="16387" name="Rectangle 2">
            <a:extLst>
              <a:ext uri="{FF2B5EF4-FFF2-40B4-BE49-F238E27FC236}">
                <a16:creationId xmlns:a16="http://schemas.microsoft.com/office/drawing/2014/main" id="{E78FEC8B-8EB5-4654-91A1-D54F5ED5B661}"/>
              </a:ext>
            </a:extLst>
          </p:cNvPr>
          <p:cNvSpPr>
            <a:spLocks noGrp="1" noChangeArrowheads="1"/>
          </p:cNvSpPr>
          <p:nvPr>
            <p:ph type="title" idx="4294967295"/>
          </p:nvPr>
        </p:nvSpPr>
        <p:spPr>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a:solidFill>
                  <a:srgbClr val="161616"/>
                </a:solidFill>
              </a:rPr>
              <a:t>Data Structures: More specifically</a:t>
            </a:r>
          </a:p>
        </p:txBody>
      </p:sp>
      <p:sp>
        <p:nvSpPr>
          <p:cNvPr id="16388" name="Rectangle 3">
            <a:extLst>
              <a:ext uri="{FF2B5EF4-FFF2-40B4-BE49-F238E27FC236}">
                <a16:creationId xmlns:a16="http://schemas.microsoft.com/office/drawing/2014/main" id="{55A31AC6-3F65-4547-AF6E-7DC235861563}"/>
              </a:ext>
            </a:extLst>
          </p:cNvPr>
          <p:cNvSpPr>
            <a:spLocks noGrp="1" noChangeArrowheads="1"/>
          </p:cNvSpPr>
          <p:nvPr>
            <p:ph type="body" idx="4294967295"/>
          </p:nvPr>
        </p:nvSpPr>
        <p:spPr>
          <a:xfrm>
            <a:off x="228600" y="1371600"/>
            <a:ext cx="8382000" cy="5181600"/>
          </a:xfrm>
        </p:spPr>
        <p:txBody>
          <a:bodyPr/>
          <a:lstStyle/>
          <a:p>
            <a:pPr lvl="1" algn="just" eaLnBrk="1" hangingPunct="1">
              <a:lnSpc>
                <a:spcPct val="90000"/>
              </a:lnSpc>
            </a:pPr>
            <a:r>
              <a:rPr lang="en-US" altLang="en-US">
                <a:solidFill>
                  <a:srgbClr val="161616"/>
                </a:solidFill>
              </a:rPr>
              <a:t>A data structure is a way of grouping fundamental types (like integers, floating point numbers, and arrays) into a bundle that represents some identifiable thing. </a:t>
            </a:r>
          </a:p>
          <a:p>
            <a:pPr lvl="2" algn="just" eaLnBrk="1" hangingPunct="1">
              <a:lnSpc>
                <a:spcPct val="90000"/>
              </a:lnSpc>
            </a:pPr>
            <a:r>
              <a:rPr lang="en-US" altLang="en-US">
                <a:solidFill>
                  <a:srgbClr val="161616"/>
                </a:solidFill>
              </a:rPr>
              <a:t>For example, a matrix may be thought of as the bundle of the number of rows and columns, and the array of values of the elements of the matrix. This information must be known in order to manipulate the matrix.</a:t>
            </a:r>
          </a:p>
          <a:p>
            <a:pPr lvl="1" algn="just" eaLnBrk="1" hangingPunct="1">
              <a:lnSpc>
                <a:spcPct val="90000"/>
              </a:lnSpc>
            </a:pPr>
            <a:endParaRPr lang="en-US" altLang="en-US">
              <a:solidFill>
                <a:srgbClr val="161616"/>
              </a:solidFill>
            </a:endParaRPr>
          </a:p>
          <a:p>
            <a:pPr lvl="1" algn="just" eaLnBrk="1" hangingPunct="1">
              <a:lnSpc>
                <a:spcPct val="90000"/>
              </a:lnSpc>
            </a:pPr>
            <a:r>
              <a:rPr lang="en-US" altLang="en-US">
                <a:solidFill>
                  <a:srgbClr val="161616"/>
                </a:solidFill>
              </a:rPr>
              <a:t> C introduced the struct for declaring and manipulating data structures. C++ extended the struct to a class</a:t>
            </a:r>
          </a:p>
          <a:p>
            <a:pPr eaLnBrk="1" hangingPunct="1">
              <a:lnSpc>
                <a:spcPct val="90000"/>
              </a:lnSpc>
            </a:pPr>
            <a:endParaRPr lang="en-US" altLang="en-US" sz="2200">
              <a:solidFill>
                <a:srgbClr val="16161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22">
            <a:extLst>
              <a:ext uri="{FF2B5EF4-FFF2-40B4-BE49-F238E27FC236}">
                <a16:creationId xmlns:a16="http://schemas.microsoft.com/office/drawing/2014/main" id="{4BFB1E2B-7D8E-47DE-972F-3C82684906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51DAD7-47E4-4981-82D2-01407B11C5F4}" type="slidenum">
              <a:rPr lang="en-US" altLang="en-US">
                <a:solidFill>
                  <a:schemeClr val="tx2"/>
                </a:solidFill>
              </a:rPr>
              <a:pPr/>
              <a:t>40</a:t>
            </a:fld>
            <a:endParaRPr lang="en-US" altLang="en-US">
              <a:solidFill>
                <a:schemeClr val="tx2"/>
              </a:solidFill>
            </a:endParaRPr>
          </a:p>
        </p:txBody>
      </p:sp>
      <p:sp>
        <p:nvSpPr>
          <p:cNvPr id="88067" name="Oval 2">
            <a:extLst>
              <a:ext uri="{FF2B5EF4-FFF2-40B4-BE49-F238E27FC236}">
                <a16:creationId xmlns:a16="http://schemas.microsoft.com/office/drawing/2014/main" id="{BA8EAD96-296C-44A0-BE96-93CD918B1271}"/>
              </a:ext>
            </a:extLst>
          </p:cNvPr>
          <p:cNvSpPr>
            <a:spLocks noChangeArrowheads="1"/>
          </p:cNvSpPr>
          <p:nvPr/>
        </p:nvSpPr>
        <p:spPr bwMode="auto">
          <a:xfrm>
            <a:off x="5721350" y="2978150"/>
            <a:ext cx="3338513" cy="2501900"/>
          </a:xfrm>
          <a:prstGeom prst="ellipse">
            <a:avLst/>
          </a:prstGeom>
          <a:solidFill>
            <a:srgbClr val="66CCFF"/>
          </a:solidFill>
          <a:ln w="12700">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88068" name="Rectangle 3">
            <a:extLst>
              <a:ext uri="{FF2B5EF4-FFF2-40B4-BE49-F238E27FC236}">
                <a16:creationId xmlns:a16="http://schemas.microsoft.com/office/drawing/2014/main" id="{47E2B526-F634-475D-8E49-40DBB7B90722}"/>
              </a:ext>
            </a:extLst>
          </p:cNvPr>
          <p:cNvSpPr>
            <a:spLocks noChangeArrowheads="1"/>
          </p:cNvSpPr>
          <p:nvPr/>
        </p:nvSpPr>
        <p:spPr bwMode="auto">
          <a:xfrm>
            <a:off x="7620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3600" b="1">
                <a:latin typeface="Arial" panose="020B0604020202020204" pitchFamily="34" charset="0"/>
              </a:rPr>
              <a:t>C++  Built-In Data Types</a:t>
            </a:r>
          </a:p>
        </p:txBody>
      </p:sp>
      <p:sp>
        <p:nvSpPr>
          <p:cNvPr id="88069" name="Line 4">
            <a:extLst>
              <a:ext uri="{FF2B5EF4-FFF2-40B4-BE49-F238E27FC236}">
                <a16:creationId xmlns:a16="http://schemas.microsoft.com/office/drawing/2014/main" id="{C48AF814-E1A3-4D6B-9C76-1C418DD7C937}"/>
              </a:ext>
            </a:extLst>
          </p:cNvPr>
          <p:cNvSpPr>
            <a:spLocks noChangeShapeType="1"/>
          </p:cNvSpPr>
          <p:nvPr/>
        </p:nvSpPr>
        <p:spPr bwMode="auto">
          <a:xfrm flipH="1">
            <a:off x="2363788" y="1524000"/>
            <a:ext cx="1065212" cy="129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0" name="Line 5">
            <a:extLst>
              <a:ext uri="{FF2B5EF4-FFF2-40B4-BE49-F238E27FC236}">
                <a16:creationId xmlns:a16="http://schemas.microsoft.com/office/drawing/2014/main" id="{71B2D7D4-91F0-4424-B4C3-05573BE0BA83}"/>
              </a:ext>
            </a:extLst>
          </p:cNvPr>
          <p:cNvSpPr>
            <a:spLocks noChangeShapeType="1"/>
          </p:cNvSpPr>
          <p:nvPr/>
        </p:nvSpPr>
        <p:spPr bwMode="auto">
          <a:xfrm>
            <a:off x="4419600" y="1447800"/>
            <a:ext cx="1601788" cy="396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1" name="Line 6">
            <a:extLst>
              <a:ext uri="{FF2B5EF4-FFF2-40B4-BE49-F238E27FC236}">
                <a16:creationId xmlns:a16="http://schemas.microsoft.com/office/drawing/2014/main" id="{53A24580-7DB1-4031-9374-EA7B3E6BB93F}"/>
              </a:ext>
            </a:extLst>
          </p:cNvPr>
          <p:cNvSpPr>
            <a:spLocks noChangeShapeType="1"/>
          </p:cNvSpPr>
          <p:nvPr/>
        </p:nvSpPr>
        <p:spPr bwMode="auto">
          <a:xfrm>
            <a:off x="5410200" y="1371600"/>
            <a:ext cx="1951038" cy="2057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2" name="Rectangle 7">
            <a:extLst>
              <a:ext uri="{FF2B5EF4-FFF2-40B4-BE49-F238E27FC236}">
                <a16:creationId xmlns:a16="http://schemas.microsoft.com/office/drawing/2014/main" id="{C4E630E1-6E7B-48A6-9DC0-8E0C741ED75B}"/>
              </a:ext>
            </a:extLst>
          </p:cNvPr>
          <p:cNvSpPr>
            <a:spLocks noChangeArrowheads="1"/>
          </p:cNvSpPr>
          <p:nvPr/>
        </p:nvSpPr>
        <p:spPr bwMode="auto">
          <a:xfrm>
            <a:off x="6507163" y="3336925"/>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Composite</a:t>
            </a:r>
          </a:p>
        </p:txBody>
      </p:sp>
      <p:sp>
        <p:nvSpPr>
          <p:cNvPr id="88073" name="Rectangle 8">
            <a:extLst>
              <a:ext uri="{FF2B5EF4-FFF2-40B4-BE49-F238E27FC236}">
                <a16:creationId xmlns:a16="http://schemas.microsoft.com/office/drawing/2014/main" id="{EE4AAC64-D2D3-43D5-A0CF-9039200EA14D}"/>
              </a:ext>
            </a:extLst>
          </p:cNvPr>
          <p:cNvSpPr>
            <a:spLocks noChangeArrowheads="1"/>
          </p:cNvSpPr>
          <p:nvPr/>
        </p:nvSpPr>
        <p:spPr bwMode="auto">
          <a:xfrm>
            <a:off x="5670550" y="4068763"/>
            <a:ext cx="3144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800" b="1">
                <a:latin typeface="Arial" panose="020B0604020202020204" pitchFamily="34" charset="0"/>
              </a:rPr>
              <a:t>array   struct   union   class</a:t>
            </a:r>
            <a:endParaRPr lang="en-US" altLang="en-US" sz="2000" b="1">
              <a:latin typeface="Arial" panose="020B0604020202020204" pitchFamily="34" charset="0"/>
            </a:endParaRPr>
          </a:p>
        </p:txBody>
      </p:sp>
      <p:sp>
        <p:nvSpPr>
          <p:cNvPr id="88074" name="Line 9">
            <a:extLst>
              <a:ext uri="{FF2B5EF4-FFF2-40B4-BE49-F238E27FC236}">
                <a16:creationId xmlns:a16="http://schemas.microsoft.com/office/drawing/2014/main" id="{63586AAE-3B3D-4A9E-AD26-E223CACFEDBE}"/>
              </a:ext>
            </a:extLst>
          </p:cNvPr>
          <p:cNvSpPr>
            <a:spLocks noChangeShapeType="1"/>
          </p:cNvSpPr>
          <p:nvPr/>
        </p:nvSpPr>
        <p:spPr bwMode="auto">
          <a:xfrm>
            <a:off x="7894638" y="37338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5" name="Line 10">
            <a:extLst>
              <a:ext uri="{FF2B5EF4-FFF2-40B4-BE49-F238E27FC236}">
                <a16:creationId xmlns:a16="http://schemas.microsoft.com/office/drawing/2014/main" id="{DC927320-2B8D-4601-8222-BFBB4B707081}"/>
              </a:ext>
            </a:extLst>
          </p:cNvPr>
          <p:cNvSpPr>
            <a:spLocks noChangeShapeType="1"/>
          </p:cNvSpPr>
          <p:nvPr/>
        </p:nvSpPr>
        <p:spPr bwMode="auto">
          <a:xfrm>
            <a:off x="7666038" y="3733800"/>
            <a:ext cx="152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6" name="Line 11">
            <a:extLst>
              <a:ext uri="{FF2B5EF4-FFF2-40B4-BE49-F238E27FC236}">
                <a16:creationId xmlns:a16="http://schemas.microsoft.com/office/drawing/2014/main" id="{6568AD67-95D0-46B8-A102-A5547DC93C3E}"/>
              </a:ext>
            </a:extLst>
          </p:cNvPr>
          <p:cNvSpPr>
            <a:spLocks noChangeShapeType="1"/>
          </p:cNvSpPr>
          <p:nvPr/>
        </p:nvSpPr>
        <p:spPr bwMode="auto">
          <a:xfrm flipH="1">
            <a:off x="6980238" y="37338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77" name="Line 12">
            <a:extLst>
              <a:ext uri="{FF2B5EF4-FFF2-40B4-BE49-F238E27FC236}">
                <a16:creationId xmlns:a16="http://schemas.microsoft.com/office/drawing/2014/main" id="{E966CE6C-BB9A-46CB-B78B-3EAE2D0151A7}"/>
              </a:ext>
            </a:extLst>
          </p:cNvPr>
          <p:cNvSpPr>
            <a:spLocks noChangeShapeType="1"/>
          </p:cNvSpPr>
          <p:nvPr/>
        </p:nvSpPr>
        <p:spPr bwMode="auto">
          <a:xfrm flipH="1">
            <a:off x="6218238" y="37338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8078" name="Group 13">
            <a:extLst>
              <a:ext uri="{FF2B5EF4-FFF2-40B4-BE49-F238E27FC236}">
                <a16:creationId xmlns:a16="http://schemas.microsoft.com/office/drawing/2014/main" id="{0D690DB9-0657-4AA1-9627-432163C42DD4}"/>
              </a:ext>
            </a:extLst>
          </p:cNvPr>
          <p:cNvGrpSpPr>
            <a:grpSpLocks/>
          </p:cNvGrpSpPr>
          <p:nvPr/>
        </p:nvGrpSpPr>
        <p:grpSpPr bwMode="auto">
          <a:xfrm>
            <a:off x="5319713" y="5394325"/>
            <a:ext cx="2470150" cy="1281113"/>
            <a:chOff x="3351" y="3398"/>
            <a:chExt cx="1556" cy="807"/>
          </a:xfrm>
        </p:grpSpPr>
        <p:sp>
          <p:nvSpPr>
            <p:cNvPr id="88094" name="Rectangle 14">
              <a:extLst>
                <a:ext uri="{FF2B5EF4-FFF2-40B4-BE49-F238E27FC236}">
                  <a16:creationId xmlns:a16="http://schemas.microsoft.com/office/drawing/2014/main" id="{601AC8D4-0138-4595-9D9A-661AD85C79DF}"/>
                </a:ext>
              </a:extLst>
            </p:cNvPr>
            <p:cNvSpPr>
              <a:spLocks noChangeArrowheads="1"/>
            </p:cNvSpPr>
            <p:nvPr/>
          </p:nvSpPr>
          <p:spPr bwMode="auto">
            <a:xfrm>
              <a:off x="3591" y="3398"/>
              <a:ext cx="9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 Address</a:t>
              </a:r>
            </a:p>
          </p:txBody>
        </p:sp>
        <p:sp>
          <p:nvSpPr>
            <p:cNvPr id="88095" name="Line 15">
              <a:extLst>
                <a:ext uri="{FF2B5EF4-FFF2-40B4-BE49-F238E27FC236}">
                  <a16:creationId xmlns:a16="http://schemas.microsoft.com/office/drawing/2014/main" id="{517CEC12-009A-4266-A406-B2768AA3448C}"/>
                </a:ext>
              </a:extLst>
            </p:cNvPr>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96" name="Line 16">
              <a:extLst>
                <a:ext uri="{FF2B5EF4-FFF2-40B4-BE49-F238E27FC236}">
                  <a16:creationId xmlns:a16="http://schemas.microsoft.com/office/drawing/2014/main" id="{9EA06435-BDE9-436F-8BE6-8808FCE73CD7}"/>
                </a:ext>
              </a:extLst>
            </p:cNvPr>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97" name="Rectangle 17">
              <a:extLst>
                <a:ext uri="{FF2B5EF4-FFF2-40B4-BE49-F238E27FC236}">
                  <a16:creationId xmlns:a16="http://schemas.microsoft.com/office/drawing/2014/main" id="{628C0955-0BB5-4338-A575-18B6CD34F307}"/>
                </a:ext>
              </a:extLst>
            </p:cNvPr>
            <p:cNvSpPr>
              <a:spLocks noChangeArrowheads="1"/>
            </p:cNvSpPr>
            <p:nvPr/>
          </p:nvSpPr>
          <p:spPr bwMode="auto">
            <a:xfrm>
              <a:off x="3351" y="3955"/>
              <a:ext cx="1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latin typeface="Arial" panose="020B0604020202020204" pitchFamily="34" charset="0"/>
                </a:rPr>
                <a:t>pointer    reference</a:t>
              </a:r>
            </a:p>
          </p:txBody>
        </p:sp>
      </p:grpSp>
      <p:sp>
        <p:nvSpPr>
          <p:cNvPr id="88079" name="Rectangle 18">
            <a:extLst>
              <a:ext uri="{FF2B5EF4-FFF2-40B4-BE49-F238E27FC236}">
                <a16:creationId xmlns:a16="http://schemas.microsoft.com/office/drawing/2014/main" id="{57200010-190C-44FE-AB00-EB773462170F}"/>
              </a:ext>
            </a:extLst>
          </p:cNvPr>
          <p:cNvSpPr>
            <a:spLocks noChangeArrowheads="1"/>
          </p:cNvSpPr>
          <p:nvPr/>
        </p:nvSpPr>
        <p:spPr bwMode="auto">
          <a:xfrm>
            <a:off x="1738313" y="2727325"/>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Simple</a:t>
            </a:r>
          </a:p>
        </p:txBody>
      </p:sp>
      <p:sp>
        <p:nvSpPr>
          <p:cNvPr id="88080" name="Line 19">
            <a:extLst>
              <a:ext uri="{FF2B5EF4-FFF2-40B4-BE49-F238E27FC236}">
                <a16:creationId xmlns:a16="http://schemas.microsoft.com/office/drawing/2014/main" id="{84D4F790-9DB0-43A4-A4DE-3DC3B636B782}"/>
              </a:ext>
            </a:extLst>
          </p:cNvPr>
          <p:cNvSpPr>
            <a:spLocks noChangeShapeType="1"/>
          </p:cNvSpPr>
          <p:nvPr/>
        </p:nvSpPr>
        <p:spPr bwMode="auto">
          <a:xfrm flipH="1">
            <a:off x="1220788" y="3124200"/>
            <a:ext cx="762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1" name="Line 20">
            <a:extLst>
              <a:ext uri="{FF2B5EF4-FFF2-40B4-BE49-F238E27FC236}">
                <a16:creationId xmlns:a16="http://schemas.microsoft.com/office/drawing/2014/main" id="{C7F8804C-5EED-4CED-9F27-852CDD6DE48F}"/>
              </a:ext>
            </a:extLst>
          </p:cNvPr>
          <p:cNvSpPr>
            <a:spLocks noChangeShapeType="1"/>
          </p:cNvSpPr>
          <p:nvPr/>
        </p:nvSpPr>
        <p:spPr bwMode="auto">
          <a:xfrm>
            <a:off x="2592388" y="31242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2" name="Rectangle 21">
            <a:extLst>
              <a:ext uri="{FF2B5EF4-FFF2-40B4-BE49-F238E27FC236}">
                <a16:creationId xmlns:a16="http://schemas.microsoft.com/office/drawing/2014/main" id="{BC3B3237-7DE8-4811-9FDF-C2F99C6D3102}"/>
              </a:ext>
            </a:extLst>
          </p:cNvPr>
          <p:cNvSpPr>
            <a:spLocks noChangeArrowheads="1"/>
          </p:cNvSpPr>
          <p:nvPr/>
        </p:nvSpPr>
        <p:spPr bwMode="auto">
          <a:xfrm>
            <a:off x="671513" y="3763963"/>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A50021"/>
                </a:solidFill>
                <a:latin typeface="Arial" panose="020B0604020202020204" pitchFamily="34" charset="0"/>
              </a:rPr>
              <a:t> Integral</a:t>
            </a:r>
          </a:p>
        </p:txBody>
      </p:sp>
      <p:sp>
        <p:nvSpPr>
          <p:cNvPr id="88083" name="Rectangle 22">
            <a:extLst>
              <a:ext uri="{FF2B5EF4-FFF2-40B4-BE49-F238E27FC236}">
                <a16:creationId xmlns:a16="http://schemas.microsoft.com/office/drawing/2014/main" id="{7202E8B7-82EA-478A-867D-0D14A6C6BCD6}"/>
              </a:ext>
            </a:extLst>
          </p:cNvPr>
          <p:cNvSpPr>
            <a:spLocks noChangeArrowheads="1"/>
          </p:cNvSpPr>
          <p:nvPr/>
        </p:nvSpPr>
        <p:spPr bwMode="auto">
          <a:xfrm>
            <a:off x="3719513" y="3763963"/>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A50021"/>
                </a:solidFill>
                <a:latin typeface="Arial" panose="020B0604020202020204" pitchFamily="34" charset="0"/>
              </a:rPr>
              <a:t>Floating</a:t>
            </a:r>
          </a:p>
        </p:txBody>
      </p:sp>
      <p:sp>
        <p:nvSpPr>
          <p:cNvPr id="88084" name="Rectangle 23">
            <a:extLst>
              <a:ext uri="{FF2B5EF4-FFF2-40B4-BE49-F238E27FC236}">
                <a16:creationId xmlns:a16="http://schemas.microsoft.com/office/drawing/2014/main" id="{22BA6CDF-F06B-4343-9EE7-B0E834FFB9E8}"/>
              </a:ext>
            </a:extLst>
          </p:cNvPr>
          <p:cNvSpPr>
            <a:spLocks noChangeArrowheads="1"/>
          </p:cNvSpPr>
          <p:nvPr/>
        </p:nvSpPr>
        <p:spPr bwMode="auto">
          <a:xfrm>
            <a:off x="1588" y="4678363"/>
            <a:ext cx="351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latin typeface="Arial" panose="020B0604020202020204" pitchFamily="34" charset="0"/>
              </a:rPr>
              <a:t>char  short   int  long  enum</a:t>
            </a:r>
          </a:p>
        </p:txBody>
      </p:sp>
      <p:sp>
        <p:nvSpPr>
          <p:cNvPr id="88085" name="Line 24">
            <a:extLst>
              <a:ext uri="{FF2B5EF4-FFF2-40B4-BE49-F238E27FC236}">
                <a16:creationId xmlns:a16="http://schemas.microsoft.com/office/drawing/2014/main" id="{ADD5F525-B570-4861-8C59-6CC6986D2703}"/>
              </a:ext>
            </a:extLst>
          </p:cNvPr>
          <p:cNvSpPr>
            <a:spLocks noChangeShapeType="1"/>
          </p:cNvSpPr>
          <p:nvPr/>
        </p:nvSpPr>
        <p:spPr bwMode="auto">
          <a:xfrm flipH="1">
            <a:off x="611188" y="41148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6" name="Line 25">
            <a:extLst>
              <a:ext uri="{FF2B5EF4-FFF2-40B4-BE49-F238E27FC236}">
                <a16:creationId xmlns:a16="http://schemas.microsoft.com/office/drawing/2014/main" id="{07C7996F-9C7C-4060-8CE7-AACBB0372AC3}"/>
              </a:ext>
            </a:extLst>
          </p:cNvPr>
          <p:cNvSpPr>
            <a:spLocks noChangeShapeType="1"/>
          </p:cNvSpPr>
          <p:nvPr/>
        </p:nvSpPr>
        <p:spPr bwMode="auto">
          <a:xfrm flipH="1">
            <a:off x="1068388" y="4114800"/>
            <a:ext cx="76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7" name="Line 26">
            <a:extLst>
              <a:ext uri="{FF2B5EF4-FFF2-40B4-BE49-F238E27FC236}">
                <a16:creationId xmlns:a16="http://schemas.microsoft.com/office/drawing/2014/main" id="{D6AF23F9-67AE-48E2-B772-14C72C6E411A}"/>
              </a:ext>
            </a:extLst>
          </p:cNvPr>
          <p:cNvSpPr>
            <a:spLocks noChangeShapeType="1"/>
          </p:cNvSpPr>
          <p:nvPr/>
        </p:nvSpPr>
        <p:spPr bwMode="auto">
          <a:xfrm>
            <a:off x="1373188" y="4114800"/>
            <a:ext cx="304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8" name="Line 27">
            <a:extLst>
              <a:ext uri="{FF2B5EF4-FFF2-40B4-BE49-F238E27FC236}">
                <a16:creationId xmlns:a16="http://schemas.microsoft.com/office/drawing/2014/main" id="{EC6F18DD-392D-4B9A-94AD-2EFB0F0169E1}"/>
              </a:ext>
            </a:extLst>
          </p:cNvPr>
          <p:cNvSpPr>
            <a:spLocks noChangeShapeType="1"/>
          </p:cNvSpPr>
          <p:nvPr/>
        </p:nvSpPr>
        <p:spPr bwMode="auto">
          <a:xfrm>
            <a:off x="1601788" y="4114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89" name="Rectangle 28">
            <a:extLst>
              <a:ext uri="{FF2B5EF4-FFF2-40B4-BE49-F238E27FC236}">
                <a16:creationId xmlns:a16="http://schemas.microsoft.com/office/drawing/2014/main" id="{46B46349-22AB-4CBE-AE0E-DDE065A61D02}"/>
              </a:ext>
            </a:extLst>
          </p:cNvPr>
          <p:cNvSpPr>
            <a:spLocks noChangeArrowheads="1"/>
          </p:cNvSpPr>
          <p:nvPr/>
        </p:nvSpPr>
        <p:spPr bwMode="auto">
          <a:xfrm>
            <a:off x="2271713" y="5592763"/>
            <a:ext cx="3344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latin typeface="Arial" panose="020B0604020202020204" pitchFamily="34" charset="0"/>
              </a:rPr>
              <a:t>float  double   long double</a:t>
            </a:r>
          </a:p>
        </p:txBody>
      </p:sp>
      <p:sp>
        <p:nvSpPr>
          <p:cNvPr id="88090" name="Line 29">
            <a:extLst>
              <a:ext uri="{FF2B5EF4-FFF2-40B4-BE49-F238E27FC236}">
                <a16:creationId xmlns:a16="http://schemas.microsoft.com/office/drawing/2014/main" id="{AF73192B-0F36-4F24-B334-51D04C39D2C7}"/>
              </a:ext>
            </a:extLst>
          </p:cNvPr>
          <p:cNvSpPr>
            <a:spLocks noChangeShapeType="1"/>
          </p:cNvSpPr>
          <p:nvPr/>
        </p:nvSpPr>
        <p:spPr bwMode="auto">
          <a:xfrm flipH="1">
            <a:off x="2820988" y="4114800"/>
            <a:ext cx="15240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91" name="Line 30">
            <a:extLst>
              <a:ext uri="{FF2B5EF4-FFF2-40B4-BE49-F238E27FC236}">
                <a16:creationId xmlns:a16="http://schemas.microsoft.com/office/drawing/2014/main" id="{F43D4BBF-A257-4002-BCC5-B10C547B7DDF}"/>
              </a:ext>
            </a:extLst>
          </p:cNvPr>
          <p:cNvSpPr>
            <a:spLocks noChangeShapeType="1"/>
          </p:cNvSpPr>
          <p:nvPr/>
        </p:nvSpPr>
        <p:spPr bwMode="auto">
          <a:xfrm>
            <a:off x="4497388" y="4114800"/>
            <a:ext cx="1524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92" name="Line 31">
            <a:extLst>
              <a:ext uri="{FF2B5EF4-FFF2-40B4-BE49-F238E27FC236}">
                <a16:creationId xmlns:a16="http://schemas.microsoft.com/office/drawing/2014/main" id="{912201F9-8667-453A-A8E6-7DA998B0A2C6}"/>
              </a:ext>
            </a:extLst>
          </p:cNvPr>
          <p:cNvSpPr>
            <a:spLocks noChangeShapeType="1"/>
          </p:cNvSpPr>
          <p:nvPr/>
        </p:nvSpPr>
        <p:spPr bwMode="auto">
          <a:xfrm flipH="1">
            <a:off x="3506788" y="4114800"/>
            <a:ext cx="9144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093" name="Line 32">
            <a:extLst>
              <a:ext uri="{FF2B5EF4-FFF2-40B4-BE49-F238E27FC236}">
                <a16:creationId xmlns:a16="http://schemas.microsoft.com/office/drawing/2014/main" id="{04332BE1-0178-409E-823B-EE10064232D7}"/>
              </a:ext>
            </a:extLst>
          </p:cNvPr>
          <p:cNvSpPr>
            <a:spLocks noChangeShapeType="1"/>
          </p:cNvSpPr>
          <p:nvPr/>
        </p:nvSpPr>
        <p:spPr bwMode="auto">
          <a:xfrm>
            <a:off x="1676400" y="41148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22">
            <a:extLst>
              <a:ext uri="{FF2B5EF4-FFF2-40B4-BE49-F238E27FC236}">
                <a16:creationId xmlns:a16="http://schemas.microsoft.com/office/drawing/2014/main" id="{EC6954DD-71DA-44A5-BFE7-5AEF8D4567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C9DD00-5D92-46C0-9093-BE9A28E1AA61}" type="slidenum">
              <a:rPr lang="en-US" altLang="en-US">
                <a:solidFill>
                  <a:schemeClr val="tx2"/>
                </a:solidFill>
              </a:rPr>
              <a:pPr/>
              <a:t>41</a:t>
            </a:fld>
            <a:endParaRPr lang="en-US" altLang="en-US">
              <a:solidFill>
                <a:schemeClr val="tx2"/>
              </a:solidFill>
            </a:endParaRPr>
          </a:p>
        </p:txBody>
      </p:sp>
      <p:sp>
        <p:nvSpPr>
          <p:cNvPr id="90115" name="Title 1">
            <a:extLst>
              <a:ext uri="{FF2B5EF4-FFF2-40B4-BE49-F238E27FC236}">
                <a16:creationId xmlns:a16="http://schemas.microsoft.com/office/drawing/2014/main" id="{8F6F93EA-8FC4-4F12-9DE8-818048C1AE2D}"/>
              </a:ext>
            </a:extLst>
          </p:cNvPr>
          <p:cNvSpPr>
            <a:spLocks noGrp="1"/>
          </p:cNvSpPr>
          <p:nvPr>
            <p:ph type="title"/>
          </p:nvPr>
        </p:nvSpPr>
        <p:spPr/>
        <p:txBody>
          <a:bodyPr/>
          <a:lstStyle/>
          <a:p>
            <a:r>
              <a:rPr lang="en-US" altLang="en-US"/>
              <a:t>Using C/C++ Data Type</a:t>
            </a:r>
          </a:p>
        </p:txBody>
      </p:sp>
      <p:sp>
        <p:nvSpPr>
          <p:cNvPr id="90116" name="Content Placeholder 2">
            <a:extLst>
              <a:ext uri="{FF2B5EF4-FFF2-40B4-BE49-F238E27FC236}">
                <a16:creationId xmlns:a16="http://schemas.microsoft.com/office/drawing/2014/main" id="{4E3E1FAE-3ED5-4A9D-9EBE-F168ED911591}"/>
              </a:ext>
            </a:extLst>
          </p:cNvPr>
          <p:cNvSpPr>
            <a:spLocks noGrp="1"/>
          </p:cNvSpPr>
          <p:nvPr>
            <p:ph sz="quarter" idx="1"/>
          </p:nvPr>
        </p:nvSpPr>
        <p:spPr>
          <a:xfrm>
            <a:off x="457200" y="1219200"/>
            <a:ext cx="8229600" cy="4937125"/>
          </a:xfrm>
        </p:spPr>
        <p:txBody>
          <a:bodyPr/>
          <a:lstStyle/>
          <a:p>
            <a:r>
              <a:rPr lang="en-US" altLang="en-US" sz="2800" b="1">
                <a:solidFill>
                  <a:srgbClr val="0033FF"/>
                </a:solidFill>
              </a:rPr>
              <a:t>As a C/C++ programmer, we know </a:t>
            </a:r>
            <a:endParaRPr lang="en-US" altLang="en-US" sz="2400"/>
          </a:p>
          <a:p>
            <a:pPr lvl="1"/>
            <a:r>
              <a:rPr lang="en-US" altLang="en-US"/>
              <a:t>Based on the </a:t>
            </a:r>
            <a:r>
              <a:rPr lang="en-US" altLang="en-US">
                <a:solidFill>
                  <a:srgbClr val="C00000"/>
                </a:solidFill>
              </a:rPr>
              <a:t>application,</a:t>
            </a:r>
            <a:r>
              <a:rPr lang="en-US" altLang="en-US"/>
              <a:t>  we model data as different “variables”</a:t>
            </a:r>
          </a:p>
          <a:p>
            <a:pPr lvl="2"/>
            <a:r>
              <a:rPr lang="en-US" altLang="en-US"/>
              <a:t>Age: integer</a:t>
            </a:r>
          </a:p>
          <a:p>
            <a:pPr lvl="2"/>
            <a:r>
              <a:rPr lang="en-US" altLang="en-US"/>
              <a:t>Gender: enumeration</a:t>
            </a:r>
          </a:p>
          <a:p>
            <a:pPr lvl="2"/>
            <a:r>
              <a:rPr lang="en-US" altLang="en-US"/>
              <a:t>Name: array of char, or string</a:t>
            </a:r>
          </a:p>
          <a:p>
            <a:pPr lvl="1"/>
            <a:r>
              <a:rPr lang="en-US" altLang="en-US"/>
              <a:t>Also we know </a:t>
            </a:r>
            <a:r>
              <a:rPr lang="en-US" altLang="en-US">
                <a:solidFill>
                  <a:srgbClr val="C00000"/>
                </a:solidFill>
              </a:rPr>
              <a:t>what</a:t>
            </a:r>
            <a:r>
              <a:rPr lang="en-US" altLang="en-US"/>
              <a:t> kind of operations each data type supports</a:t>
            </a:r>
          </a:p>
          <a:p>
            <a:r>
              <a:rPr lang="en-US" altLang="en-US"/>
              <a:t>We do not worry about </a:t>
            </a:r>
            <a:r>
              <a:rPr lang="en-US" altLang="en-US">
                <a:solidFill>
                  <a:srgbClr val="C00000"/>
                </a:solidFill>
              </a:rPr>
              <a:t>how</a:t>
            </a:r>
            <a:r>
              <a:rPr lang="en-US" altLang="en-US"/>
              <a:t> an integer is implemented</a:t>
            </a:r>
          </a:p>
          <a:p>
            <a:pPr lvl="2"/>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22">
            <a:extLst>
              <a:ext uri="{FF2B5EF4-FFF2-40B4-BE49-F238E27FC236}">
                <a16:creationId xmlns:a16="http://schemas.microsoft.com/office/drawing/2014/main" id="{AAB69564-FF58-46F4-B7C0-6CF90D12CC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51B333-8BE4-498A-999D-215DB404C5B7}" type="slidenum">
              <a:rPr lang="en-US" altLang="en-US">
                <a:solidFill>
                  <a:schemeClr val="tx2"/>
                </a:solidFill>
              </a:rPr>
              <a:pPr/>
              <a:t>42</a:t>
            </a:fld>
            <a:endParaRPr lang="en-US" altLang="en-US">
              <a:solidFill>
                <a:schemeClr val="tx2"/>
              </a:solidFill>
            </a:endParaRPr>
          </a:p>
        </p:txBody>
      </p:sp>
      <p:sp>
        <p:nvSpPr>
          <p:cNvPr id="92163" name="Rectangle 5">
            <a:extLst>
              <a:ext uri="{FF2B5EF4-FFF2-40B4-BE49-F238E27FC236}">
                <a16:creationId xmlns:a16="http://schemas.microsoft.com/office/drawing/2014/main" id="{32C5640A-C9BE-41A1-B770-EBED452FB0F3}"/>
              </a:ext>
            </a:extLst>
          </p:cNvPr>
          <p:cNvSpPr>
            <a:spLocks noGrp="1" noChangeArrowheads="1"/>
          </p:cNvSpPr>
          <p:nvPr>
            <p:ph type="title"/>
          </p:nvPr>
        </p:nvSpPr>
        <p:spPr>
          <a:xfrm>
            <a:off x="533400" y="304800"/>
            <a:ext cx="7162800" cy="838200"/>
          </a:xfrm>
          <a:noFill/>
        </p:spPr>
        <p:txBody>
          <a:bodyPr lIns="92075" tIns="46038" rIns="92075" bIns="46038"/>
          <a:lstStyle/>
          <a:p>
            <a:r>
              <a:rPr lang="en-US" altLang="en-US"/>
              <a:t>C++ programs are users of int</a:t>
            </a:r>
          </a:p>
        </p:txBody>
      </p:sp>
      <p:sp>
        <p:nvSpPr>
          <p:cNvPr id="92164" name="Rectangle 2">
            <a:extLst>
              <a:ext uri="{FF2B5EF4-FFF2-40B4-BE49-F238E27FC236}">
                <a16:creationId xmlns:a16="http://schemas.microsoft.com/office/drawing/2014/main" id="{012E176D-F524-4131-A8D9-0C353FAE6140}"/>
              </a:ext>
            </a:extLst>
          </p:cNvPr>
          <p:cNvSpPr>
            <a:spLocks noChangeArrowheads="1"/>
          </p:cNvSpPr>
          <p:nvPr/>
        </p:nvSpPr>
        <p:spPr bwMode="auto">
          <a:xfrm>
            <a:off x="463550" y="2597150"/>
            <a:ext cx="3187700" cy="3949700"/>
          </a:xfrm>
          <a:prstGeom prst="rect">
            <a:avLst/>
          </a:prstGeom>
          <a:solidFill>
            <a:srgbClr val="99CCFF"/>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165" name="AutoShape 3">
            <a:extLst>
              <a:ext uri="{FF2B5EF4-FFF2-40B4-BE49-F238E27FC236}">
                <a16:creationId xmlns:a16="http://schemas.microsoft.com/office/drawing/2014/main" id="{FB5CD156-70FD-4EB5-A70D-633710A1C217}"/>
              </a:ext>
            </a:extLst>
          </p:cNvPr>
          <p:cNvSpPr>
            <a:spLocks noChangeArrowheads="1"/>
          </p:cNvSpPr>
          <p:nvPr/>
        </p:nvSpPr>
        <p:spPr bwMode="auto">
          <a:xfrm>
            <a:off x="463550" y="1758950"/>
            <a:ext cx="4178300" cy="825500"/>
          </a:xfrm>
          <a:prstGeom prst="parallelogram">
            <a:avLst>
              <a:gd name="adj" fmla="val 126515"/>
            </a:avLst>
          </a:prstGeom>
          <a:solidFill>
            <a:srgbClr val="99CC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92166" name="AutoShape 4">
            <a:extLst>
              <a:ext uri="{FF2B5EF4-FFF2-40B4-BE49-F238E27FC236}">
                <a16:creationId xmlns:a16="http://schemas.microsoft.com/office/drawing/2014/main" id="{616D0E35-B019-4C2F-B461-52ABCCD9007E}"/>
              </a:ext>
            </a:extLst>
          </p:cNvPr>
          <p:cNvSpPr>
            <a:spLocks noChangeArrowheads="1"/>
          </p:cNvSpPr>
          <p:nvPr/>
        </p:nvSpPr>
        <p:spPr bwMode="auto">
          <a:xfrm rot="16200000" flipH="1">
            <a:off x="1724025" y="3622675"/>
            <a:ext cx="4787900" cy="1060450"/>
          </a:xfrm>
          <a:prstGeom prst="parallelogram">
            <a:avLst>
              <a:gd name="adj" fmla="val 75814"/>
            </a:avLst>
          </a:prstGeom>
          <a:solidFill>
            <a:srgbClr val="99CCFF"/>
          </a:solidFill>
          <a:ln w="12700">
            <a:solidFill>
              <a:schemeClr val="tx1"/>
            </a:solidFill>
            <a:miter lim="800000"/>
            <a:headEnd/>
            <a:tailEnd/>
          </a:ln>
        </p:spPr>
        <p:txBody>
          <a:bodyPr vert="eaVert"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92167" name="Rectangle 6">
            <a:extLst>
              <a:ext uri="{FF2B5EF4-FFF2-40B4-BE49-F238E27FC236}">
                <a16:creationId xmlns:a16="http://schemas.microsoft.com/office/drawing/2014/main" id="{B2C2346C-D495-4214-8031-F9AF7C2007CA}"/>
              </a:ext>
            </a:extLst>
          </p:cNvPr>
          <p:cNvSpPr>
            <a:spLocks noChangeArrowheads="1"/>
          </p:cNvSpPr>
          <p:nvPr/>
        </p:nvSpPr>
        <p:spPr bwMode="auto">
          <a:xfrm>
            <a:off x="6026150" y="2444750"/>
            <a:ext cx="2654300" cy="3644900"/>
          </a:xfrm>
          <a:prstGeom prst="rect">
            <a:avLst/>
          </a:prstGeom>
          <a:solidFill>
            <a:srgbClr val="FFFFCC"/>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92168" name="Rectangle 7">
            <a:extLst>
              <a:ext uri="{FF2B5EF4-FFF2-40B4-BE49-F238E27FC236}">
                <a16:creationId xmlns:a16="http://schemas.microsoft.com/office/drawing/2014/main" id="{B5DD498A-5E0A-403D-894A-CB2F09ED4714}"/>
              </a:ext>
            </a:extLst>
          </p:cNvPr>
          <p:cNvSpPr>
            <a:spLocks noChangeArrowheads="1"/>
          </p:cNvSpPr>
          <p:nvPr/>
        </p:nvSpPr>
        <p:spPr bwMode="auto">
          <a:xfrm>
            <a:off x="517525" y="2620963"/>
            <a:ext cx="3063875" cy="3143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990033"/>
                </a:solidFill>
                <a:latin typeface="Courier New" panose="02070309020205020404" pitchFamily="49" charset="0"/>
              </a:rPr>
              <a:t>     </a:t>
            </a:r>
            <a:r>
              <a:rPr lang="en-US" altLang="en-US" sz="1800" b="1">
                <a:solidFill>
                  <a:srgbClr val="990033"/>
                </a:solidFill>
                <a:latin typeface="Courier New" panose="02070309020205020404" pitchFamily="49" charset="0"/>
              </a:rPr>
              <a:t>Value range:  </a:t>
            </a:r>
            <a:endParaRPr lang="en-US" altLang="en-US" sz="1800" b="1">
              <a:solidFill>
                <a:srgbClr val="990033"/>
              </a:solidFill>
              <a:latin typeface="Arial" panose="020B0604020202020204" pitchFamily="34" charset="0"/>
            </a:endParaRPr>
          </a:p>
          <a:p>
            <a:pPr>
              <a:spcBef>
                <a:spcPct val="0"/>
              </a:spcBef>
              <a:buClrTx/>
              <a:buSzTx/>
              <a:buFontTx/>
              <a:buNone/>
            </a:pPr>
            <a:r>
              <a:rPr lang="en-US" altLang="en-US" sz="1800" b="1">
                <a:latin typeface="Courier New" panose="02070309020205020404" pitchFamily="49" charset="0"/>
              </a:rPr>
              <a:t>INT_MIN . . INT_MAX</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solidFill>
                  <a:srgbClr val="990033"/>
                </a:solidFill>
                <a:latin typeface="Courier New" panose="02070309020205020404" pitchFamily="49" charset="0"/>
              </a:rPr>
              <a:t>     Operations:</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latin typeface="Arial Black" panose="020B0A04020102020204" pitchFamily="34" charset="0"/>
              </a:rPr>
              <a:t>*</a:t>
            </a: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     </a:t>
            </a:r>
            <a:r>
              <a:rPr lang="en-US" altLang="en-US" sz="1800" b="1">
                <a:latin typeface="Arial" panose="020B0604020202020204" pitchFamily="34" charset="0"/>
              </a:rPr>
              <a:t>%</a:t>
            </a: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Relational Operators </a:t>
            </a:r>
          </a:p>
          <a:p>
            <a:pPr>
              <a:spcBef>
                <a:spcPct val="0"/>
              </a:spcBef>
              <a:buClrTx/>
              <a:buSzTx/>
              <a:buFontTx/>
              <a:buNone/>
            </a:pPr>
            <a:r>
              <a:rPr lang="en-US" altLang="en-US" sz="1800" b="1">
                <a:latin typeface="Courier New" panose="02070309020205020404" pitchFamily="49" charset="0"/>
              </a:rPr>
              <a:t>        </a:t>
            </a:r>
            <a:endParaRPr lang="en-US" altLang="en-US" sz="2000" b="1">
              <a:latin typeface="Courier New" panose="02070309020205020404" pitchFamily="49" charset="0"/>
            </a:endParaRPr>
          </a:p>
        </p:txBody>
      </p:sp>
      <p:sp>
        <p:nvSpPr>
          <p:cNvPr id="92169" name="Rectangle 8">
            <a:extLst>
              <a:ext uri="{FF2B5EF4-FFF2-40B4-BE49-F238E27FC236}">
                <a16:creationId xmlns:a16="http://schemas.microsoft.com/office/drawing/2014/main" id="{52C7A9B6-6117-47DC-8160-DC1C9C3B0F6F}"/>
              </a:ext>
            </a:extLst>
          </p:cNvPr>
          <p:cNvSpPr>
            <a:spLocks noChangeArrowheads="1"/>
          </p:cNvSpPr>
          <p:nvPr/>
        </p:nvSpPr>
        <p:spPr bwMode="auto">
          <a:xfrm>
            <a:off x="2041525" y="1812925"/>
            <a:ext cx="979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400" b="1" i="1">
                <a:solidFill>
                  <a:srgbClr val="990033"/>
                </a:solidFill>
                <a:latin typeface="Arial" panose="020B0604020202020204" pitchFamily="34" charset="0"/>
              </a:rPr>
              <a:t>TYPE</a:t>
            </a:r>
          </a:p>
          <a:p>
            <a:pPr>
              <a:spcBef>
                <a:spcPct val="0"/>
              </a:spcBef>
              <a:buClrTx/>
              <a:buSzTx/>
              <a:buFontTx/>
              <a:buNone/>
            </a:pPr>
            <a:r>
              <a:rPr lang="en-US" altLang="en-US" sz="2400" b="1">
                <a:latin typeface="Arial" panose="020B0604020202020204" pitchFamily="34" charset="0"/>
              </a:rPr>
              <a:t> int</a:t>
            </a:r>
            <a:r>
              <a:rPr lang="en-US" altLang="en-US" sz="2000" b="1">
                <a:solidFill>
                  <a:srgbClr val="990033"/>
                </a:solidFill>
                <a:latin typeface="Arial" panose="020B0604020202020204" pitchFamily="34" charset="0"/>
              </a:rPr>
              <a:t> </a:t>
            </a:r>
          </a:p>
        </p:txBody>
      </p:sp>
      <p:sp>
        <p:nvSpPr>
          <p:cNvPr id="256009" name="AutoShape 9">
            <a:extLst>
              <a:ext uri="{FF2B5EF4-FFF2-40B4-BE49-F238E27FC236}">
                <a16:creationId xmlns:a16="http://schemas.microsoft.com/office/drawing/2014/main" id="{E84EB248-6781-48CE-9170-48C83E029372}"/>
              </a:ext>
            </a:extLst>
          </p:cNvPr>
          <p:cNvSpPr>
            <a:spLocks noChangeArrowheads="1"/>
          </p:cNvSpPr>
          <p:nvPr/>
        </p:nvSpPr>
        <p:spPr bwMode="auto">
          <a:xfrm>
            <a:off x="4197350" y="3130550"/>
            <a:ext cx="1511300" cy="673100"/>
          </a:xfrm>
          <a:prstGeom prst="leftArrow">
            <a:avLst>
              <a:gd name="adj1" fmla="val 50000"/>
              <a:gd name="adj2" fmla="val 107316"/>
            </a:avLst>
          </a:prstGeom>
          <a:gradFill rotWithShape="0">
            <a:gsLst>
              <a:gs pos="0">
                <a:schemeClr val="tx2"/>
              </a:gs>
              <a:gs pos="100000">
                <a:schemeClr val="tx2">
                  <a:gamma/>
                  <a:shade val="69804"/>
                  <a:invGamma/>
                </a:schemeClr>
              </a:gs>
            </a:gsLst>
            <a:lin ang="5400000" scaled="1"/>
          </a:gradFill>
          <a:ln w="12700">
            <a:solidFill>
              <a:schemeClr val="tx1"/>
            </a:solidFill>
            <a:miter lim="800000"/>
            <a:headEnd/>
            <a:tailEnd/>
          </a:ln>
          <a:effectLst/>
        </p:spPr>
        <p:txBody>
          <a:bodyPr wrap="none" anchor="ctr"/>
          <a:lstStyle/>
          <a:p>
            <a:pPr eaLnBrk="1" hangingPunct="1">
              <a:defRPr/>
            </a:pPr>
            <a:endParaRPr lang="en-US"/>
          </a:p>
        </p:txBody>
      </p:sp>
      <p:sp>
        <p:nvSpPr>
          <p:cNvPr id="92171" name="Rectangle 10">
            <a:extLst>
              <a:ext uri="{FF2B5EF4-FFF2-40B4-BE49-F238E27FC236}">
                <a16:creationId xmlns:a16="http://schemas.microsoft.com/office/drawing/2014/main" id="{0F282A20-E238-40AC-B591-3DFB5131A1AA}"/>
              </a:ext>
            </a:extLst>
          </p:cNvPr>
          <p:cNvSpPr>
            <a:spLocks noChangeArrowheads="1"/>
          </p:cNvSpPr>
          <p:nvPr/>
        </p:nvSpPr>
        <p:spPr bwMode="auto">
          <a:xfrm>
            <a:off x="4784725" y="3992563"/>
            <a:ext cx="108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latin typeface="Arial" panose="020B0604020202020204" pitchFamily="34" charset="0"/>
              </a:rPr>
              <a:t>(inside)</a:t>
            </a:r>
          </a:p>
        </p:txBody>
      </p:sp>
      <p:sp>
        <p:nvSpPr>
          <p:cNvPr id="92172" name="Rectangle 11">
            <a:extLst>
              <a:ext uri="{FF2B5EF4-FFF2-40B4-BE49-F238E27FC236}">
                <a16:creationId xmlns:a16="http://schemas.microsoft.com/office/drawing/2014/main" id="{A677F01A-2426-49AF-9808-CB0B554A702A}"/>
              </a:ext>
            </a:extLst>
          </p:cNvPr>
          <p:cNvSpPr>
            <a:spLocks noChangeArrowheads="1"/>
          </p:cNvSpPr>
          <p:nvPr/>
        </p:nvSpPr>
        <p:spPr bwMode="auto">
          <a:xfrm>
            <a:off x="6156325" y="2544763"/>
            <a:ext cx="24415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solidFill>
                  <a:srgbClr val="990033"/>
                </a:solidFill>
                <a:latin typeface="Arial" panose="020B0604020202020204" pitchFamily="34" charset="0"/>
              </a:rPr>
              <a:t>Representation of</a:t>
            </a:r>
          </a:p>
          <a:p>
            <a:pPr>
              <a:spcBef>
                <a:spcPct val="0"/>
              </a:spcBef>
              <a:buClrTx/>
              <a:buSzTx/>
              <a:buFontTx/>
              <a:buNone/>
            </a:pPr>
            <a:endParaRPr lang="en-US" altLang="en-US" sz="2000" b="1">
              <a:solidFill>
                <a:srgbClr val="990033"/>
              </a:solidFill>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	int</a:t>
            </a:r>
            <a:endParaRPr lang="en-US" altLang="en-US" sz="2000" b="1">
              <a:solidFill>
                <a:srgbClr val="990033"/>
              </a:solidFill>
              <a:latin typeface="Arial" panose="020B0604020202020204" pitchFamily="34" charset="0"/>
            </a:endParaRPr>
          </a:p>
          <a:p>
            <a:pPr>
              <a:spcBef>
                <a:spcPct val="0"/>
              </a:spcBef>
              <a:buClrTx/>
              <a:buSzTx/>
              <a:buFontTx/>
              <a:buNone/>
            </a:pPr>
            <a:endParaRPr lang="en-US" altLang="en-US" sz="2000" b="1">
              <a:solidFill>
                <a:srgbClr val="990033"/>
              </a:solidFill>
              <a:latin typeface="Arial" panose="020B0604020202020204" pitchFamily="34" charset="0"/>
            </a:endParaRPr>
          </a:p>
          <a:p>
            <a:pPr>
              <a:spcBef>
                <a:spcPct val="0"/>
              </a:spcBef>
              <a:buClrTx/>
              <a:buSzTx/>
              <a:buFontTx/>
              <a:buNone/>
            </a:pPr>
            <a:r>
              <a:rPr lang="en-US" altLang="en-US" sz="2000" b="1">
                <a:solidFill>
                  <a:srgbClr val="990033"/>
                </a:solidFill>
                <a:latin typeface="Arial" panose="020B0604020202020204" pitchFamily="34" charset="0"/>
              </a:rPr>
              <a:t>   as 16 bits two’s </a:t>
            </a:r>
          </a:p>
          <a:p>
            <a:pPr>
              <a:spcBef>
                <a:spcPct val="0"/>
              </a:spcBef>
              <a:buClrTx/>
              <a:buSzTx/>
              <a:buFontTx/>
              <a:buNone/>
            </a:pPr>
            <a:r>
              <a:rPr lang="en-US" altLang="en-US" sz="2000" b="1">
                <a:solidFill>
                  <a:srgbClr val="990033"/>
                </a:solidFill>
                <a:latin typeface="Arial" panose="020B0604020202020204" pitchFamily="34" charset="0"/>
              </a:rPr>
              <a:t>    complement</a:t>
            </a:r>
          </a:p>
          <a:p>
            <a:pPr>
              <a:spcBef>
                <a:spcPct val="0"/>
              </a:spcBef>
              <a:buClrTx/>
              <a:buSzTx/>
              <a:buFontTx/>
              <a:buNone/>
            </a:pPr>
            <a:endParaRPr lang="en-US" altLang="en-US" sz="2000" b="1">
              <a:solidFill>
                <a:srgbClr val="990033"/>
              </a:solidFill>
              <a:latin typeface="Arial" panose="020B0604020202020204" pitchFamily="34" charset="0"/>
            </a:endParaRPr>
          </a:p>
          <a:p>
            <a:pPr>
              <a:spcBef>
                <a:spcPct val="0"/>
              </a:spcBef>
              <a:buClrTx/>
              <a:buSzTx/>
              <a:buFontTx/>
              <a:buNone/>
            </a:pPr>
            <a:r>
              <a:rPr lang="en-US" altLang="en-US" sz="2000" b="1">
                <a:solidFill>
                  <a:srgbClr val="990033"/>
                </a:solidFill>
                <a:latin typeface="Arial" panose="020B0604020202020204" pitchFamily="34" charset="0"/>
              </a:rPr>
              <a:t>	+</a:t>
            </a:r>
          </a:p>
          <a:p>
            <a:pPr>
              <a:spcBef>
                <a:spcPct val="0"/>
              </a:spcBef>
              <a:buClrTx/>
              <a:buSzTx/>
              <a:buFontTx/>
              <a:buNone/>
            </a:pPr>
            <a:endParaRPr lang="en-US" altLang="en-US" sz="2000" b="1">
              <a:solidFill>
                <a:srgbClr val="990033"/>
              </a:solidFill>
              <a:latin typeface="Arial" panose="020B0604020202020204" pitchFamily="34" charset="0"/>
            </a:endParaRPr>
          </a:p>
          <a:p>
            <a:pPr>
              <a:spcBef>
                <a:spcPct val="0"/>
              </a:spcBef>
              <a:buClrTx/>
              <a:buSzTx/>
              <a:buFontTx/>
              <a:buNone/>
            </a:pPr>
            <a:r>
              <a:rPr lang="en-US" altLang="en-US" sz="2000" b="1">
                <a:solidFill>
                  <a:srgbClr val="990033"/>
                </a:solidFill>
                <a:latin typeface="Arial" panose="020B0604020202020204" pitchFamily="34" charset="0"/>
              </a:rPr>
              <a:t>Implementation of </a:t>
            </a:r>
          </a:p>
          <a:p>
            <a:pPr>
              <a:spcBef>
                <a:spcPct val="0"/>
              </a:spcBef>
              <a:buClrTx/>
              <a:buSzTx/>
              <a:buFontTx/>
              <a:buNone/>
            </a:pPr>
            <a:r>
              <a:rPr lang="en-US" altLang="en-US" sz="2000" b="1">
                <a:solidFill>
                  <a:srgbClr val="990033"/>
                </a:solidFill>
                <a:latin typeface="Arial" panose="020B0604020202020204" pitchFamily="34" charset="0"/>
              </a:rPr>
              <a:t>      Operations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22">
            <a:extLst>
              <a:ext uri="{FF2B5EF4-FFF2-40B4-BE49-F238E27FC236}">
                <a16:creationId xmlns:a16="http://schemas.microsoft.com/office/drawing/2014/main" id="{22B8E654-833C-4C1D-AC61-B880627788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51462A-1411-4D0B-B9F0-5F27B20533CA}" type="slidenum">
              <a:rPr lang="en-US" altLang="en-US">
                <a:solidFill>
                  <a:schemeClr val="tx2"/>
                </a:solidFill>
              </a:rPr>
              <a:pPr/>
              <a:t>43</a:t>
            </a:fld>
            <a:endParaRPr lang="en-US" altLang="en-US">
              <a:solidFill>
                <a:schemeClr val="tx2"/>
              </a:solidFill>
            </a:endParaRPr>
          </a:p>
        </p:txBody>
      </p:sp>
      <p:sp>
        <p:nvSpPr>
          <p:cNvPr id="94211" name="Rectangle 3">
            <a:extLst>
              <a:ext uri="{FF2B5EF4-FFF2-40B4-BE49-F238E27FC236}">
                <a16:creationId xmlns:a16="http://schemas.microsoft.com/office/drawing/2014/main" id="{ACEBB032-2007-4063-BA7A-64A103BB863B}"/>
              </a:ext>
            </a:extLst>
          </p:cNvPr>
          <p:cNvSpPr>
            <a:spLocks noGrp="1" noChangeArrowheads="1"/>
          </p:cNvSpPr>
          <p:nvPr>
            <p:ph type="title"/>
          </p:nvPr>
        </p:nvSpPr>
        <p:spPr>
          <a:xfrm>
            <a:off x="914400" y="304800"/>
            <a:ext cx="7620000" cy="762000"/>
          </a:xfrm>
          <a:noFill/>
        </p:spPr>
        <p:txBody>
          <a:bodyPr lIns="92075" tIns="46038" rIns="92075" bIns="46038"/>
          <a:lstStyle/>
          <a:p>
            <a:r>
              <a:rPr lang="en-US" altLang="en-US" sz="4000"/>
              <a:t>Different Views of Data</a:t>
            </a:r>
            <a:r>
              <a:rPr lang="en-US" altLang="en-US"/>
              <a:t>       </a:t>
            </a:r>
          </a:p>
        </p:txBody>
      </p:sp>
      <p:sp>
        <p:nvSpPr>
          <p:cNvPr id="94212" name="Rectangle 2">
            <a:extLst>
              <a:ext uri="{FF2B5EF4-FFF2-40B4-BE49-F238E27FC236}">
                <a16:creationId xmlns:a16="http://schemas.microsoft.com/office/drawing/2014/main" id="{822F00BE-3E4C-4BA0-A3A4-52E24EF286CF}"/>
              </a:ext>
            </a:extLst>
          </p:cNvPr>
          <p:cNvSpPr>
            <a:spLocks noGrp="1" noChangeArrowheads="1"/>
          </p:cNvSpPr>
          <p:nvPr>
            <p:ph sz="quarter" idx="1"/>
          </p:nvPr>
        </p:nvSpPr>
        <p:spPr>
          <a:xfrm>
            <a:off x="533400" y="1524000"/>
            <a:ext cx="7753350" cy="4368800"/>
          </a:xfrm>
        </p:spPr>
        <p:txBody>
          <a:bodyPr lIns="92075" tIns="46038" rIns="92075" bIns="46038"/>
          <a:lstStyle/>
          <a:p>
            <a:r>
              <a:rPr lang="en-US" altLang="en-US" sz="2800" b="1">
                <a:solidFill>
                  <a:srgbClr val="0033FF"/>
                </a:solidFill>
              </a:rPr>
              <a:t>Application (or </a:t>
            </a:r>
            <a:r>
              <a:rPr lang="en-US" altLang="en-US" sz="2800" b="1">
                <a:solidFill>
                  <a:srgbClr val="3333CC"/>
                </a:solidFill>
              </a:rPr>
              <a:t>user</a:t>
            </a:r>
            <a:r>
              <a:rPr lang="en-US" altLang="en-US" sz="2800" b="1">
                <a:solidFill>
                  <a:srgbClr val="0033FF"/>
                </a:solidFill>
              </a:rPr>
              <a:t>) level</a:t>
            </a:r>
            <a:r>
              <a:rPr lang="en-US" altLang="en-US" sz="2800" b="1"/>
              <a:t> </a:t>
            </a:r>
            <a:r>
              <a:rPr lang="en-US" altLang="en-US" sz="2800"/>
              <a:t>modeling real-life data in a specific context</a:t>
            </a:r>
          </a:p>
          <a:p>
            <a:pPr lvl="1"/>
            <a:r>
              <a:rPr lang="en-US" altLang="en-US" sz="2400" b="1"/>
              <a:t>When to use a certain data type?</a:t>
            </a:r>
          </a:p>
          <a:p>
            <a:r>
              <a:rPr lang="en-US" altLang="en-US" sz="2800" b="1">
                <a:solidFill>
                  <a:srgbClr val="0033FF"/>
                </a:solidFill>
              </a:rPr>
              <a:t>Logical (or ADT) level</a:t>
            </a:r>
            <a:r>
              <a:rPr lang="en-US" altLang="en-US" sz="2800" b="1"/>
              <a:t> </a:t>
            </a:r>
            <a:r>
              <a:rPr lang="en-US" altLang="en-US" sz="2800"/>
              <a:t>abstract view of the domain and operations</a:t>
            </a:r>
            <a:r>
              <a:rPr lang="en-US" altLang="en-US" sz="2800" b="1"/>
              <a:t>    </a:t>
            </a:r>
          </a:p>
          <a:p>
            <a:pPr lvl="1"/>
            <a:r>
              <a:rPr lang="en-US" altLang="en-US" sz="2400" b="1"/>
              <a:t>How to use the data type?</a:t>
            </a:r>
          </a:p>
          <a:p>
            <a:r>
              <a:rPr lang="en-US" altLang="en-US" sz="2800" b="1">
                <a:solidFill>
                  <a:srgbClr val="0033FF"/>
                </a:solidFill>
              </a:rPr>
              <a:t>Implementation level</a:t>
            </a:r>
            <a:r>
              <a:rPr lang="en-US" altLang="en-US" sz="2800" b="1"/>
              <a:t> </a:t>
            </a:r>
            <a:r>
              <a:rPr lang="en-US" altLang="en-US" sz="2800"/>
              <a:t>specific representation of the structure to hold the data items, and the coding for operations</a:t>
            </a:r>
            <a:r>
              <a:rPr lang="en-US" altLang="en-US" sz="2800" b="1"/>
              <a:t> </a:t>
            </a:r>
          </a:p>
          <a:p>
            <a:pPr lvl="1"/>
            <a:r>
              <a:rPr lang="en-US" altLang="en-US" sz="2500" b="1"/>
              <a:t>How to implement the data type?   </a:t>
            </a:r>
            <a:endParaRPr lang="en-US" altLang="en-US" sz="2100" b="1">
              <a:solidFill>
                <a:schemeClr val="folHlink"/>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22">
            <a:extLst>
              <a:ext uri="{FF2B5EF4-FFF2-40B4-BE49-F238E27FC236}">
                <a16:creationId xmlns:a16="http://schemas.microsoft.com/office/drawing/2014/main" id="{1A2809B1-18A7-4B4B-A92B-4C9BB48B6D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A191D9-EA7D-4056-AFC4-D63C137FF79D}" type="slidenum">
              <a:rPr lang="en-US" altLang="en-US">
                <a:solidFill>
                  <a:schemeClr val="tx2"/>
                </a:solidFill>
              </a:rPr>
              <a:pPr/>
              <a:t>44</a:t>
            </a:fld>
            <a:endParaRPr lang="en-US" altLang="en-US">
              <a:solidFill>
                <a:schemeClr val="tx2"/>
              </a:solidFill>
            </a:endParaRPr>
          </a:p>
        </p:txBody>
      </p:sp>
      <p:sp>
        <p:nvSpPr>
          <p:cNvPr id="96259" name="Rectangle 2">
            <a:extLst>
              <a:ext uri="{FF2B5EF4-FFF2-40B4-BE49-F238E27FC236}">
                <a16:creationId xmlns:a16="http://schemas.microsoft.com/office/drawing/2014/main" id="{EFD8DD3E-8174-4787-B8AD-C5779754633E}"/>
              </a:ext>
            </a:extLst>
          </p:cNvPr>
          <p:cNvSpPr>
            <a:spLocks noGrp="1" noChangeArrowheads="1"/>
          </p:cNvSpPr>
          <p:nvPr>
            <p:ph type="title"/>
          </p:nvPr>
        </p:nvSpPr>
        <p:spPr>
          <a:xfrm>
            <a:off x="76200" y="457200"/>
            <a:ext cx="9144000" cy="838200"/>
          </a:xfrm>
          <a:noFill/>
        </p:spPr>
        <p:txBody>
          <a:bodyPr lIns="92075" tIns="46038" rIns="92075" bIns="46038"/>
          <a:lstStyle/>
          <a:p>
            <a:r>
              <a:rPr lang="en-US" altLang="en-US"/>
              <a:t>Different Views of Data: Library Example</a:t>
            </a:r>
          </a:p>
        </p:txBody>
      </p:sp>
      <p:sp>
        <p:nvSpPr>
          <p:cNvPr id="96260" name="Rectangle 3">
            <a:extLst>
              <a:ext uri="{FF2B5EF4-FFF2-40B4-BE49-F238E27FC236}">
                <a16:creationId xmlns:a16="http://schemas.microsoft.com/office/drawing/2014/main" id="{8439002A-8758-427B-B58F-0FCEE5428638}"/>
              </a:ext>
            </a:extLst>
          </p:cNvPr>
          <p:cNvSpPr>
            <a:spLocks noGrp="1" noChangeArrowheads="1"/>
          </p:cNvSpPr>
          <p:nvPr>
            <p:ph sz="quarter" idx="1"/>
          </p:nvPr>
        </p:nvSpPr>
        <p:spPr>
          <a:xfrm>
            <a:off x="533400" y="1674813"/>
            <a:ext cx="8153400" cy="4127500"/>
          </a:xfrm>
        </p:spPr>
        <p:txBody>
          <a:bodyPr lIns="92075" tIns="46038" rIns="92075" bIns="46038"/>
          <a:lstStyle/>
          <a:p>
            <a:pPr>
              <a:lnSpc>
                <a:spcPct val="70000"/>
              </a:lnSpc>
              <a:buClr>
                <a:schemeClr val="folHlink"/>
              </a:buClr>
            </a:pPr>
            <a:r>
              <a:rPr lang="en-US" altLang="en-US" sz="2400" b="1">
                <a:solidFill>
                  <a:srgbClr val="3333CC"/>
                </a:solidFill>
              </a:rPr>
              <a:t>Application (or user) level</a:t>
            </a:r>
            <a:r>
              <a:rPr lang="en-US" altLang="en-US" sz="2400" b="1"/>
              <a:t> </a:t>
            </a:r>
            <a:r>
              <a:rPr lang="en-US" altLang="en-US" sz="2400"/>
              <a:t>Library of Congress, or Baltimore County Public Library</a:t>
            </a:r>
          </a:p>
          <a:p>
            <a:pPr lvl="1">
              <a:lnSpc>
                <a:spcPct val="70000"/>
              </a:lnSpc>
              <a:buClr>
                <a:schemeClr val="folHlink"/>
              </a:buClr>
            </a:pPr>
            <a:r>
              <a:rPr lang="en-US" altLang="en-US" sz="2100"/>
              <a:t>A library system can be implemented for Library of Congress…</a:t>
            </a:r>
          </a:p>
          <a:p>
            <a:pPr>
              <a:lnSpc>
                <a:spcPct val="70000"/>
              </a:lnSpc>
            </a:pPr>
            <a:endParaRPr lang="en-US" altLang="en-US" sz="1000"/>
          </a:p>
          <a:p>
            <a:pPr>
              <a:lnSpc>
                <a:spcPct val="70000"/>
              </a:lnSpc>
              <a:buClr>
                <a:schemeClr val="folHlink"/>
              </a:buClr>
            </a:pPr>
            <a:r>
              <a:rPr lang="en-US" altLang="en-US" sz="2400" b="1">
                <a:solidFill>
                  <a:srgbClr val="3333CC"/>
                </a:solidFill>
              </a:rPr>
              <a:t>Logical (or ADT) level</a:t>
            </a:r>
            <a:r>
              <a:rPr lang="en-US" altLang="en-US" sz="2400" b="1"/>
              <a:t> </a:t>
            </a:r>
            <a:r>
              <a:rPr lang="en-US" altLang="en-US" sz="2400"/>
              <a:t>domain is a collection of books; operations include: check book out, check book in, pay fine, reserve a book</a:t>
            </a:r>
          </a:p>
          <a:p>
            <a:pPr lvl="1">
              <a:lnSpc>
                <a:spcPct val="70000"/>
              </a:lnSpc>
              <a:buClr>
                <a:schemeClr val="folHlink"/>
              </a:buClr>
            </a:pPr>
            <a:r>
              <a:rPr lang="en-US" altLang="en-US" sz="2100"/>
              <a:t>A library’s necessary functions to the outside world</a:t>
            </a:r>
          </a:p>
          <a:p>
            <a:pPr>
              <a:lnSpc>
                <a:spcPct val="70000"/>
              </a:lnSpc>
            </a:pPr>
            <a:endParaRPr lang="en-US" altLang="en-US" sz="1000"/>
          </a:p>
          <a:p>
            <a:pPr>
              <a:lnSpc>
                <a:spcPct val="70000"/>
              </a:lnSpc>
              <a:buClr>
                <a:schemeClr val="folHlink"/>
              </a:buClr>
            </a:pPr>
            <a:r>
              <a:rPr lang="en-US" altLang="en-US" sz="2400" b="1">
                <a:solidFill>
                  <a:srgbClr val="3333CC"/>
                </a:solidFill>
              </a:rPr>
              <a:t>Implementation level</a:t>
            </a:r>
            <a:r>
              <a:rPr lang="en-US" altLang="en-US" sz="2400" b="1"/>
              <a:t> </a:t>
            </a:r>
            <a:r>
              <a:rPr lang="en-US" altLang="en-US" sz="2400"/>
              <a:t>representation of the structure to hold the “books” and the coding for operations</a:t>
            </a:r>
          </a:p>
          <a:p>
            <a:pPr lvl="1">
              <a:lnSpc>
                <a:spcPct val="70000"/>
              </a:lnSpc>
              <a:buClr>
                <a:schemeClr val="folHlink"/>
              </a:buClr>
            </a:pPr>
            <a:r>
              <a:rPr lang="en-US" altLang="en-US" sz="2100"/>
              <a:t>How a specific library is implemented (how are books organized…)?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22">
            <a:extLst>
              <a:ext uri="{FF2B5EF4-FFF2-40B4-BE49-F238E27FC236}">
                <a16:creationId xmlns:a16="http://schemas.microsoft.com/office/drawing/2014/main" id="{4DFA18E4-FF2E-4D76-8FA4-E66B9E29B2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50DA60-0F74-491E-91AA-AB4E9C59F1C7}" type="slidenum">
              <a:rPr lang="en-US" altLang="en-US">
                <a:solidFill>
                  <a:schemeClr val="tx2"/>
                </a:solidFill>
              </a:rPr>
              <a:pPr/>
              <a:t>45</a:t>
            </a:fld>
            <a:endParaRPr lang="en-US" altLang="en-US">
              <a:solidFill>
                <a:schemeClr val="tx2"/>
              </a:solidFill>
            </a:endParaRPr>
          </a:p>
        </p:txBody>
      </p:sp>
      <p:sp>
        <p:nvSpPr>
          <p:cNvPr id="98307" name="Rectangle 3">
            <a:extLst>
              <a:ext uri="{FF2B5EF4-FFF2-40B4-BE49-F238E27FC236}">
                <a16:creationId xmlns:a16="http://schemas.microsoft.com/office/drawing/2014/main" id="{F2F69B49-1275-4851-88B1-493D682AE2EE}"/>
              </a:ext>
            </a:extLst>
          </p:cNvPr>
          <p:cNvSpPr>
            <a:spLocks noGrp="1" noChangeArrowheads="1"/>
          </p:cNvSpPr>
          <p:nvPr>
            <p:ph type="title"/>
          </p:nvPr>
        </p:nvSpPr>
        <p:spPr>
          <a:xfrm>
            <a:off x="457200" y="457200"/>
            <a:ext cx="8070850" cy="762000"/>
          </a:xfrm>
          <a:noFill/>
        </p:spPr>
        <p:txBody>
          <a:bodyPr lIns="92075" tIns="46038" rIns="92075" bIns="46038"/>
          <a:lstStyle/>
          <a:p>
            <a:r>
              <a:rPr lang="en-US" altLang="en-US"/>
              <a:t>Different Views of Data</a:t>
            </a:r>
          </a:p>
        </p:txBody>
      </p:sp>
      <p:sp>
        <p:nvSpPr>
          <p:cNvPr id="98308" name="Rectangle 2">
            <a:extLst>
              <a:ext uri="{FF2B5EF4-FFF2-40B4-BE49-F238E27FC236}">
                <a16:creationId xmlns:a16="http://schemas.microsoft.com/office/drawing/2014/main" id="{1B3205D8-A779-4160-8059-49AE209C9B1D}"/>
              </a:ext>
            </a:extLst>
          </p:cNvPr>
          <p:cNvSpPr>
            <a:spLocks noGrp="1" noChangeArrowheads="1"/>
          </p:cNvSpPr>
          <p:nvPr>
            <p:ph sz="quarter" idx="1"/>
          </p:nvPr>
        </p:nvSpPr>
        <p:spPr>
          <a:xfrm>
            <a:off x="685800" y="1752600"/>
            <a:ext cx="7391400" cy="4114800"/>
          </a:xfrm>
        </p:spPr>
        <p:txBody>
          <a:bodyPr lIns="92075" tIns="46038" rIns="92075" bIns="46038"/>
          <a:lstStyle/>
          <a:p>
            <a:pPr>
              <a:lnSpc>
                <a:spcPct val="90000"/>
              </a:lnSpc>
            </a:pPr>
            <a:r>
              <a:rPr lang="en-US" altLang="en-US" sz="2400" b="1" i="1">
                <a:solidFill>
                  <a:srgbClr val="CC3300"/>
                </a:solidFill>
              </a:rPr>
              <a:t>Application (or user) level:</a:t>
            </a:r>
            <a:r>
              <a:rPr lang="en-US" altLang="en-US" sz="2400" b="1"/>
              <a:t> modeling real-life data in a specific context.</a:t>
            </a:r>
          </a:p>
          <a:p>
            <a:pPr>
              <a:lnSpc>
                <a:spcPct val="90000"/>
              </a:lnSpc>
            </a:pPr>
            <a:endParaRPr lang="en-US" altLang="en-US" sz="1600" b="1"/>
          </a:p>
          <a:p>
            <a:pPr>
              <a:lnSpc>
                <a:spcPct val="90000"/>
              </a:lnSpc>
            </a:pPr>
            <a:r>
              <a:rPr lang="en-US" altLang="en-US" sz="2400" b="1" i="1">
                <a:solidFill>
                  <a:srgbClr val="CC3300"/>
                </a:solidFill>
              </a:rPr>
              <a:t>Logical (or ADT) level:</a:t>
            </a:r>
            <a:r>
              <a:rPr lang="en-US" altLang="en-US" sz="2400" b="1"/>
              <a:t> abstract view of the domain and operations.       </a:t>
            </a:r>
            <a:r>
              <a:rPr lang="en-US" altLang="en-US" sz="2000" b="1">
                <a:solidFill>
                  <a:schemeClr val="folHlink"/>
                </a:solidFill>
              </a:rPr>
              <a:t>WHAT</a:t>
            </a:r>
            <a:endParaRPr lang="en-US" altLang="en-US" sz="2400" b="1"/>
          </a:p>
          <a:p>
            <a:pPr>
              <a:lnSpc>
                <a:spcPct val="90000"/>
              </a:lnSpc>
            </a:pPr>
            <a:endParaRPr lang="en-US" altLang="en-US" sz="1600" b="1"/>
          </a:p>
          <a:p>
            <a:pPr>
              <a:lnSpc>
                <a:spcPct val="90000"/>
              </a:lnSpc>
            </a:pPr>
            <a:r>
              <a:rPr lang="en-US" altLang="en-US" sz="2400" b="1" i="1">
                <a:solidFill>
                  <a:srgbClr val="CC3300"/>
                </a:solidFill>
              </a:rPr>
              <a:t>Implementation level:</a:t>
            </a:r>
            <a:r>
              <a:rPr lang="en-US" altLang="en-US" sz="2400" b="1">
                <a:solidFill>
                  <a:srgbClr val="CC3300"/>
                </a:solidFill>
              </a:rPr>
              <a:t> </a:t>
            </a:r>
            <a:r>
              <a:rPr lang="en-US" altLang="en-US" sz="2400" b="1"/>
              <a:t>specific representation of the structure to hold the data items, and the coding for operations.      </a:t>
            </a:r>
            <a:r>
              <a:rPr lang="en-US" altLang="en-US" sz="2000" b="1">
                <a:solidFill>
                  <a:schemeClr val="folHlink"/>
                </a:solidFill>
              </a:rPr>
              <a:t>HOW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22">
            <a:extLst>
              <a:ext uri="{FF2B5EF4-FFF2-40B4-BE49-F238E27FC236}">
                <a16:creationId xmlns:a16="http://schemas.microsoft.com/office/drawing/2014/main" id="{4EFE496C-E851-4744-ADBE-E102FCE91E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CE8013-DAEB-4C1F-838E-60B9BAE96BDA}" type="slidenum">
              <a:rPr lang="en-US" altLang="en-US">
                <a:solidFill>
                  <a:schemeClr val="tx2"/>
                </a:solidFill>
              </a:rPr>
              <a:pPr/>
              <a:t>46</a:t>
            </a:fld>
            <a:endParaRPr lang="en-US" altLang="en-US">
              <a:solidFill>
                <a:schemeClr val="tx2"/>
              </a:solidFill>
            </a:endParaRPr>
          </a:p>
        </p:txBody>
      </p:sp>
      <p:sp>
        <p:nvSpPr>
          <p:cNvPr id="100355" name="Rectangle 2">
            <a:extLst>
              <a:ext uri="{FF2B5EF4-FFF2-40B4-BE49-F238E27FC236}">
                <a16:creationId xmlns:a16="http://schemas.microsoft.com/office/drawing/2014/main" id="{B4791427-F96B-4D8D-B31C-FF13CEE7F76A}"/>
              </a:ext>
            </a:extLst>
          </p:cNvPr>
          <p:cNvSpPr>
            <a:spLocks noGrp="1" noChangeArrowheads="1"/>
          </p:cNvSpPr>
          <p:nvPr>
            <p:ph type="title"/>
          </p:nvPr>
        </p:nvSpPr>
        <p:spPr>
          <a:xfrm>
            <a:off x="533400" y="609600"/>
            <a:ext cx="8001000" cy="1066800"/>
          </a:xfrm>
        </p:spPr>
        <p:txBody>
          <a:bodyPr lIns="92075" tIns="46038" rIns="92075" bIns="46038"/>
          <a:lstStyle/>
          <a:p>
            <a:r>
              <a:rPr lang="en-US" altLang="en-US" sz="2900"/>
              <a:t>Logical view of array:</a:t>
            </a:r>
            <a:br>
              <a:rPr lang="en-US" altLang="en-US" sz="2900"/>
            </a:br>
            <a:r>
              <a:rPr lang="en-US" altLang="en-US" sz="2900"/>
              <a:t>All a C++ program needs to know</a:t>
            </a:r>
          </a:p>
        </p:txBody>
      </p:sp>
      <p:sp>
        <p:nvSpPr>
          <p:cNvPr id="100356" name="Rectangle 3">
            <a:extLst>
              <a:ext uri="{FF2B5EF4-FFF2-40B4-BE49-F238E27FC236}">
                <a16:creationId xmlns:a16="http://schemas.microsoft.com/office/drawing/2014/main" id="{A51337E3-7A68-4D93-85F8-286989CE144D}"/>
              </a:ext>
            </a:extLst>
          </p:cNvPr>
          <p:cNvSpPr>
            <a:spLocks noGrp="1" noChangeArrowheads="1"/>
          </p:cNvSpPr>
          <p:nvPr>
            <p:ph sz="quarter" idx="1"/>
          </p:nvPr>
        </p:nvSpPr>
        <p:spPr>
          <a:xfrm>
            <a:off x="684213" y="1905000"/>
            <a:ext cx="7697787" cy="4572000"/>
          </a:xfrm>
        </p:spPr>
        <p:txBody>
          <a:bodyPr lIns="92075" tIns="46038" rIns="92075" bIns="46038"/>
          <a:lstStyle/>
          <a:p>
            <a:r>
              <a:rPr lang="en-US" altLang="en-US" sz="2800" b="1">
                <a:solidFill>
                  <a:srgbClr val="3333CC"/>
                </a:solidFill>
              </a:rPr>
              <a:t>One-dimensional array </a:t>
            </a:r>
          </a:p>
          <a:p>
            <a:pPr lvl="1"/>
            <a:r>
              <a:rPr lang="en-US" altLang="en-US" sz="2400"/>
              <a:t>A structured composite data type made up of </a:t>
            </a:r>
            <a:r>
              <a:rPr lang="en-US" altLang="en-US" sz="2400">
                <a:solidFill>
                  <a:srgbClr val="CC3300"/>
                </a:solidFill>
              </a:rPr>
              <a:t>a finite, fixed size</a:t>
            </a:r>
            <a:r>
              <a:rPr lang="en-US" altLang="en-US" sz="2400"/>
              <a:t> collection of </a:t>
            </a:r>
            <a:r>
              <a:rPr lang="en-US" altLang="en-US" sz="2400">
                <a:solidFill>
                  <a:srgbClr val="CC3300"/>
                </a:solidFill>
              </a:rPr>
              <a:t>ordered homogeneous elements</a:t>
            </a:r>
            <a:r>
              <a:rPr lang="en-US" altLang="en-US" sz="2400"/>
              <a:t> to which </a:t>
            </a:r>
            <a:r>
              <a:rPr lang="en-US" altLang="en-US" sz="2400">
                <a:solidFill>
                  <a:srgbClr val="CC3300"/>
                </a:solidFill>
              </a:rPr>
              <a:t>direct access</a:t>
            </a:r>
            <a:r>
              <a:rPr lang="en-US" altLang="en-US" sz="2400"/>
              <a:t> is available</a:t>
            </a:r>
            <a:endParaRPr lang="en-US" altLang="en-US" sz="2400">
              <a:solidFill>
                <a:srgbClr val="FFCC00"/>
              </a:solidFill>
            </a:endParaRPr>
          </a:p>
          <a:p>
            <a:endParaRPr lang="en-US" altLang="en-US" sz="1200"/>
          </a:p>
          <a:p>
            <a:endParaRPr lang="en-US" altLang="en-US" sz="1200" b="1"/>
          </a:p>
          <a:p>
            <a:pPr>
              <a:buFontTx/>
              <a:buNone/>
            </a:pPr>
            <a:r>
              <a:rPr lang="en-US" altLang="en-US"/>
              <a:t>					</a:t>
            </a:r>
          </a:p>
          <a:p>
            <a:endParaRPr lang="en-US" altLang="en-US"/>
          </a:p>
        </p:txBody>
      </p:sp>
      <p:pic>
        <p:nvPicPr>
          <p:cNvPr id="100357" name="Picture 4" descr="Figure AIT 02">
            <a:extLst>
              <a:ext uri="{FF2B5EF4-FFF2-40B4-BE49-F238E27FC236}">
                <a16:creationId xmlns:a16="http://schemas.microsoft.com/office/drawing/2014/main" id="{CBB262A6-6E24-420E-9D2F-56FE187C4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14800"/>
            <a:ext cx="3429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Rectangle 5">
            <a:extLst>
              <a:ext uri="{FF2B5EF4-FFF2-40B4-BE49-F238E27FC236}">
                <a16:creationId xmlns:a16="http://schemas.microsoft.com/office/drawing/2014/main" id="{5234AB6D-3878-473F-84E5-05B5FA4B0056}"/>
              </a:ext>
            </a:extLst>
          </p:cNvPr>
          <p:cNvSpPr>
            <a:spLocks noChangeArrowheads="1"/>
          </p:cNvSpPr>
          <p:nvPr/>
        </p:nvSpPr>
        <p:spPr bwMode="auto">
          <a:xfrm>
            <a:off x="990600" y="4572000"/>
            <a:ext cx="2819400" cy="1295400"/>
          </a:xfrm>
          <a:prstGeom prst="rect">
            <a:avLst/>
          </a:prstGeom>
          <a:solidFill>
            <a:srgbClr val="99CCFF"/>
          </a:solidFill>
          <a:ln w="12700">
            <a:solidFill>
              <a:schemeClr val="tx1"/>
            </a:solidFill>
            <a:miter lim="800000"/>
            <a:headEnd type="none" w="sm" len="sm"/>
            <a:tailEnd type="none" w="sm" len="sm"/>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2000">
                <a:latin typeface="Arial" panose="020B0604020202020204" pitchFamily="34" charset="0"/>
              </a:rPr>
              <a:t>Logical level</a:t>
            </a:r>
          </a:p>
          <a:p>
            <a:pPr algn="ctr">
              <a:spcBef>
                <a:spcPct val="0"/>
              </a:spcBef>
              <a:buClrTx/>
              <a:buSzTx/>
              <a:buFontTx/>
              <a:buNone/>
            </a:pPr>
            <a:r>
              <a:rPr lang="en-US" altLang="en-US" sz="2000">
                <a:latin typeface="Courier" pitchFamily="80" charset="0"/>
              </a:rPr>
              <a:t>int numbers[10]</a:t>
            </a:r>
            <a:endParaRPr lang="en-US" altLang="en-US" sz="2000">
              <a:solidFill>
                <a:srgbClr val="990033"/>
              </a:solidFill>
              <a:latin typeface="Courier" pitchFamily="80"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22">
            <a:extLst>
              <a:ext uri="{FF2B5EF4-FFF2-40B4-BE49-F238E27FC236}">
                <a16:creationId xmlns:a16="http://schemas.microsoft.com/office/drawing/2014/main" id="{EF94E47E-D436-4579-8F5A-F109DF8810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13FA24-891C-440B-9E99-239F6D84B035}" type="slidenum">
              <a:rPr lang="en-US" altLang="en-US">
                <a:solidFill>
                  <a:schemeClr val="tx2"/>
                </a:solidFill>
              </a:rPr>
              <a:pPr/>
              <a:t>47</a:t>
            </a:fld>
            <a:endParaRPr lang="en-US" altLang="en-US">
              <a:solidFill>
                <a:schemeClr val="tx2"/>
              </a:solidFill>
            </a:endParaRPr>
          </a:p>
        </p:txBody>
      </p:sp>
      <p:sp>
        <p:nvSpPr>
          <p:cNvPr id="102403" name="Rectangle 3">
            <a:extLst>
              <a:ext uri="{FF2B5EF4-FFF2-40B4-BE49-F238E27FC236}">
                <a16:creationId xmlns:a16="http://schemas.microsoft.com/office/drawing/2014/main" id="{35DA6DB5-D024-422D-B920-B3A9371342AA}"/>
              </a:ext>
            </a:extLst>
          </p:cNvPr>
          <p:cNvSpPr>
            <a:spLocks noGrp="1" noChangeArrowheads="1"/>
          </p:cNvSpPr>
          <p:nvPr>
            <p:ph sz="quarter" idx="1"/>
          </p:nvPr>
        </p:nvSpPr>
        <p:spPr>
          <a:xfrm>
            <a:off x="684213" y="1905000"/>
            <a:ext cx="7697787" cy="4572000"/>
          </a:xfrm>
        </p:spPr>
        <p:txBody>
          <a:bodyPr lIns="92075" tIns="46038" rIns="92075" bIns="46038"/>
          <a:lstStyle/>
          <a:p>
            <a:r>
              <a:rPr lang="en-US" altLang="en-US" sz="2800" b="1">
                <a:solidFill>
                  <a:srgbClr val="3333CC"/>
                </a:solidFill>
              </a:rPr>
              <a:t>A two-dimensional array</a:t>
            </a:r>
            <a:r>
              <a:rPr lang="en-US" altLang="en-US" sz="2800" b="1"/>
              <a:t> </a:t>
            </a:r>
          </a:p>
          <a:p>
            <a:pPr lvl="1"/>
            <a:r>
              <a:rPr lang="en-US" altLang="en-US" sz="2000"/>
              <a:t>A structured composite data type made up of a </a:t>
            </a:r>
            <a:r>
              <a:rPr lang="en-US" altLang="en-US" sz="2000">
                <a:solidFill>
                  <a:srgbClr val="CC3300"/>
                </a:solidFill>
              </a:rPr>
              <a:t>finite, fixed size collection of homogeneous elements</a:t>
            </a:r>
            <a:r>
              <a:rPr lang="en-US" altLang="en-US" sz="2000"/>
              <a:t> </a:t>
            </a:r>
            <a:r>
              <a:rPr lang="en-US" altLang="en-US" sz="2000">
                <a:solidFill>
                  <a:srgbClr val="CC3300"/>
                </a:solidFill>
              </a:rPr>
              <a:t>ordered in two dimensions</a:t>
            </a:r>
            <a:r>
              <a:rPr lang="en-US" altLang="en-US" sz="2000"/>
              <a:t> and for which </a:t>
            </a:r>
            <a:r>
              <a:rPr lang="en-US" altLang="en-US" sz="2000">
                <a:solidFill>
                  <a:srgbClr val="CC3300"/>
                </a:solidFill>
              </a:rPr>
              <a:t>direct access</a:t>
            </a:r>
            <a:r>
              <a:rPr lang="en-US" altLang="en-US" sz="2000"/>
              <a:t> is provided:</a:t>
            </a:r>
          </a:p>
          <a:p>
            <a:pPr marL="1143000" lvl="2"/>
            <a:r>
              <a:rPr lang="en-US" altLang="en-US" sz="1800"/>
              <a:t>dataTable[row][col]</a:t>
            </a:r>
          </a:p>
          <a:p>
            <a:endParaRPr lang="en-US" altLang="en-US" sz="1200" b="1"/>
          </a:p>
          <a:p>
            <a:endParaRPr lang="en-US" altLang="en-US" sz="1200" b="1"/>
          </a:p>
          <a:p>
            <a:pPr>
              <a:buFontTx/>
              <a:buNone/>
            </a:pPr>
            <a:r>
              <a:rPr lang="en-US" altLang="en-US"/>
              <a:t>					</a:t>
            </a:r>
          </a:p>
          <a:p>
            <a:endParaRPr lang="en-US" altLang="en-US"/>
          </a:p>
        </p:txBody>
      </p:sp>
      <p:sp>
        <p:nvSpPr>
          <p:cNvPr id="102404" name="Rectangle 4">
            <a:extLst>
              <a:ext uri="{FF2B5EF4-FFF2-40B4-BE49-F238E27FC236}">
                <a16:creationId xmlns:a16="http://schemas.microsoft.com/office/drawing/2014/main" id="{DA63287B-6715-40D9-8113-1881D17F388B}"/>
              </a:ext>
            </a:extLst>
          </p:cNvPr>
          <p:cNvSpPr>
            <a:spLocks noChangeArrowheads="1"/>
          </p:cNvSpPr>
          <p:nvPr/>
        </p:nvSpPr>
        <p:spPr bwMode="auto">
          <a:xfrm>
            <a:off x="838200" y="4648200"/>
            <a:ext cx="3505200" cy="1600200"/>
          </a:xfrm>
          <a:prstGeom prst="rect">
            <a:avLst/>
          </a:prstGeom>
          <a:solidFill>
            <a:srgbClr val="99CCFF"/>
          </a:solidFill>
          <a:ln w="12700">
            <a:solidFill>
              <a:schemeClr val="tx1"/>
            </a:solidFill>
            <a:miter lim="800000"/>
            <a:headEnd type="none" w="sm" len="sm"/>
            <a:tailEnd type="none" w="sm" len="sm"/>
          </a:ln>
        </p:spPr>
        <p:txBody>
          <a:bodyPr wrap="none"/>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endParaRPr lang="en-US" altLang="en-US" sz="2000">
              <a:latin typeface="Courier" pitchFamily="80" charset="0"/>
            </a:endParaRPr>
          </a:p>
          <a:p>
            <a:pPr algn="ctr">
              <a:spcBef>
                <a:spcPct val="0"/>
              </a:spcBef>
              <a:buClrTx/>
              <a:buSzTx/>
              <a:buFontTx/>
              <a:buNone/>
            </a:pPr>
            <a:r>
              <a:rPr lang="en-US" altLang="en-US" sz="2000">
                <a:latin typeface="Arial" panose="020B0604020202020204" pitchFamily="34" charset="0"/>
              </a:rPr>
              <a:t>logical level</a:t>
            </a:r>
            <a:endParaRPr lang="en-US" altLang="en-US" sz="2000">
              <a:latin typeface="Courier" pitchFamily="80" charset="0"/>
            </a:endParaRPr>
          </a:p>
          <a:p>
            <a:pPr algn="ctr">
              <a:spcBef>
                <a:spcPct val="0"/>
              </a:spcBef>
              <a:buClrTx/>
              <a:buSzTx/>
              <a:buFontTx/>
              <a:buNone/>
            </a:pPr>
            <a:r>
              <a:rPr lang="en-US" altLang="en-US" sz="2000">
                <a:latin typeface="Courier" pitchFamily="80" charset="0"/>
              </a:rPr>
              <a:t>int dataTable[10][6];</a:t>
            </a:r>
          </a:p>
        </p:txBody>
      </p:sp>
      <p:pic>
        <p:nvPicPr>
          <p:cNvPr id="102405" name="Picture 5" descr="Figure AIT 02">
            <a:extLst>
              <a:ext uri="{FF2B5EF4-FFF2-40B4-BE49-F238E27FC236}">
                <a16:creationId xmlns:a16="http://schemas.microsoft.com/office/drawing/2014/main" id="{2AAABA89-D7C1-4D31-A53A-354A41960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886200"/>
            <a:ext cx="4191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2">
            <a:extLst>
              <a:ext uri="{FF2B5EF4-FFF2-40B4-BE49-F238E27FC236}">
                <a16:creationId xmlns:a16="http://schemas.microsoft.com/office/drawing/2014/main" id="{E31E2DDE-5453-4DA6-AEA1-70A2BA237AA2}"/>
              </a:ext>
            </a:extLst>
          </p:cNvPr>
          <p:cNvSpPr txBox="1">
            <a:spLocks noChangeArrowheads="1"/>
          </p:cNvSpPr>
          <p:nvPr/>
        </p:nvSpPr>
        <p:spPr bwMode="auto">
          <a:xfrm>
            <a:off x="685800" y="53340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3100">
                <a:solidFill>
                  <a:schemeClr val="tx2"/>
                </a:solidFill>
                <a:latin typeface="Bookman Old Style" panose="02050604050505020204" pitchFamily="18" charset="0"/>
              </a:rPr>
              <a:t>Logical view of 2D array:</a:t>
            </a:r>
            <a:br>
              <a:rPr lang="en-US" altLang="en-US" sz="3100">
                <a:solidFill>
                  <a:schemeClr val="tx2"/>
                </a:solidFill>
                <a:latin typeface="Bookman Old Style" panose="02050604050505020204" pitchFamily="18" charset="0"/>
              </a:rPr>
            </a:br>
            <a:r>
              <a:rPr lang="en-US" altLang="en-US" sz="3100">
                <a:solidFill>
                  <a:schemeClr val="tx2"/>
                </a:solidFill>
                <a:latin typeface="Bookman Old Style" panose="02050604050505020204" pitchFamily="18" charset="0"/>
              </a:rPr>
              <a:t>All a C++ program needs to know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22">
            <a:extLst>
              <a:ext uri="{FF2B5EF4-FFF2-40B4-BE49-F238E27FC236}">
                <a16:creationId xmlns:a16="http://schemas.microsoft.com/office/drawing/2014/main" id="{15B8ACA3-EFDF-427F-BAAB-8AA59CF479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2EC7CF-AC41-46C3-89E7-E1BB597B44E7}" type="slidenum">
              <a:rPr lang="en-US" altLang="en-US">
                <a:solidFill>
                  <a:schemeClr val="tx2"/>
                </a:solidFill>
              </a:rPr>
              <a:pPr/>
              <a:t>48</a:t>
            </a:fld>
            <a:endParaRPr lang="en-US" altLang="en-US">
              <a:solidFill>
                <a:schemeClr val="tx2"/>
              </a:solidFill>
            </a:endParaRPr>
          </a:p>
        </p:txBody>
      </p:sp>
      <p:sp>
        <p:nvSpPr>
          <p:cNvPr id="104451" name="Title 1">
            <a:extLst>
              <a:ext uri="{FF2B5EF4-FFF2-40B4-BE49-F238E27FC236}">
                <a16:creationId xmlns:a16="http://schemas.microsoft.com/office/drawing/2014/main" id="{DEA4067D-A2AD-4E99-B3EB-A626CDDC2075}"/>
              </a:ext>
            </a:extLst>
          </p:cNvPr>
          <p:cNvSpPr>
            <a:spLocks noGrp="1"/>
          </p:cNvSpPr>
          <p:nvPr>
            <p:ph type="title"/>
          </p:nvPr>
        </p:nvSpPr>
        <p:spPr/>
        <p:txBody>
          <a:bodyPr/>
          <a:lstStyle/>
          <a:p>
            <a:r>
              <a:rPr lang="en-US" altLang="en-US"/>
              <a:t>Many recurrent data types</a:t>
            </a:r>
          </a:p>
        </p:txBody>
      </p:sp>
      <p:sp>
        <p:nvSpPr>
          <p:cNvPr id="104452" name="Content Placeholder 2">
            <a:extLst>
              <a:ext uri="{FF2B5EF4-FFF2-40B4-BE49-F238E27FC236}">
                <a16:creationId xmlns:a16="http://schemas.microsoft.com/office/drawing/2014/main" id="{5AA9FE43-BCF3-4993-8930-19C635128ADE}"/>
              </a:ext>
            </a:extLst>
          </p:cNvPr>
          <p:cNvSpPr>
            <a:spLocks noGrp="1"/>
          </p:cNvSpPr>
          <p:nvPr>
            <p:ph sz="quarter" idx="1"/>
          </p:nvPr>
        </p:nvSpPr>
        <p:spPr>
          <a:xfrm>
            <a:off x="457200" y="1219200"/>
            <a:ext cx="8229600" cy="4937125"/>
          </a:xfrm>
        </p:spPr>
        <p:txBody>
          <a:bodyPr/>
          <a:lstStyle/>
          <a:p>
            <a:r>
              <a:rPr lang="en-US" altLang="en-US"/>
              <a:t>List</a:t>
            </a:r>
          </a:p>
          <a:p>
            <a:r>
              <a:rPr lang="en-US" altLang="en-US"/>
              <a:t>Queue:  First In First Out</a:t>
            </a:r>
          </a:p>
          <a:p>
            <a:pPr lvl="1"/>
            <a:r>
              <a:rPr lang="en-US" altLang="en-US"/>
              <a:t>Operating System: process queues, printing job queue</a:t>
            </a:r>
          </a:p>
          <a:p>
            <a:r>
              <a:rPr lang="en-US" altLang="en-US"/>
              <a:t>Stack: Last in First out</a:t>
            </a:r>
          </a:p>
          <a:p>
            <a:pPr lvl="1"/>
            <a:r>
              <a:rPr lang="en-US" altLang="en-US"/>
              <a:t>Calling stack</a:t>
            </a:r>
          </a:p>
          <a:p>
            <a:pPr lvl="1"/>
            <a:r>
              <a:rPr lang="en-US" altLang="en-US"/>
              <a:t>Compiler: to parse expressions</a:t>
            </a:r>
          </a:p>
          <a:p>
            <a:r>
              <a:rPr lang="en-US" altLang="en-US"/>
              <a:t>Graph:</a:t>
            </a:r>
          </a:p>
          <a:p>
            <a:pPr lvl="1"/>
            <a:r>
              <a:rPr lang="en-US" altLang="en-US"/>
              <a:t>Model computer network</a:t>
            </a:r>
          </a:p>
          <a:p>
            <a:pPr lvl="1"/>
            <a:r>
              <a:rPr lang="en-US" altLang="en-US"/>
              <a:t>….</a:t>
            </a:r>
          </a:p>
          <a:p>
            <a:pPr lvl="1"/>
            <a:endParaRPr lang="en-US" altLang="en-US"/>
          </a:p>
          <a:p>
            <a:pPr lvl="1"/>
            <a:endParaRPr lang="en-US" altLang="en-US"/>
          </a:p>
        </p:txBody>
      </p:sp>
      <p:sp>
        <p:nvSpPr>
          <p:cNvPr id="56325" name="TextBox 4">
            <a:extLst>
              <a:ext uri="{FF2B5EF4-FFF2-40B4-BE49-F238E27FC236}">
                <a16:creationId xmlns:a16="http://schemas.microsoft.com/office/drawing/2014/main" id="{9358F90D-7E37-4DD2-B6FB-AC7733B15918}"/>
              </a:ext>
            </a:extLst>
          </p:cNvPr>
          <p:cNvSpPr txBox="1">
            <a:spLocks noChangeArrowheads="1"/>
          </p:cNvSpPr>
          <p:nvPr/>
        </p:nvSpPr>
        <p:spPr bwMode="auto">
          <a:xfrm>
            <a:off x="533400" y="5638800"/>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a:solidFill>
                  <a:srgbClr val="CC3300"/>
                </a:solidFill>
                <a:latin typeface="Arial" panose="020B0604020202020204" pitchFamily="34" charset="0"/>
              </a:rPr>
              <a:t>Provide a high-level data type with these </a:t>
            </a:r>
            <a:r>
              <a:rPr lang="en-US" altLang="en-US" sz="2400" b="1">
                <a:solidFill>
                  <a:srgbClr val="CC3300"/>
                </a:solidFill>
                <a:latin typeface="Arial" panose="020B0604020202020204" pitchFamily="34" charset="0"/>
              </a:rPr>
              <a:t>logical</a:t>
            </a:r>
            <a:r>
              <a:rPr lang="en-US" altLang="en-US" sz="2400">
                <a:solidFill>
                  <a:srgbClr val="CC3300"/>
                </a:solidFill>
                <a:latin typeface="Arial" panose="020B0604020202020204" pitchFamily="34" charset="0"/>
              </a:rPr>
              <a:t> properties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22">
            <a:extLst>
              <a:ext uri="{FF2B5EF4-FFF2-40B4-BE49-F238E27FC236}">
                <a16:creationId xmlns:a16="http://schemas.microsoft.com/office/drawing/2014/main" id="{02C6940F-E3F1-42E8-B3FF-F2F2BF851B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61FFC1-E6C4-4AE4-ACCB-9D252B768F68}" type="slidenum">
              <a:rPr lang="en-US" altLang="en-US">
                <a:solidFill>
                  <a:schemeClr val="tx2"/>
                </a:solidFill>
              </a:rPr>
              <a:pPr/>
              <a:t>49</a:t>
            </a:fld>
            <a:endParaRPr lang="en-US" altLang="en-US">
              <a:solidFill>
                <a:schemeClr val="tx2"/>
              </a:solidFill>
            </a:endParaRPr>
          </a:p>
        </p:txBody>
      </p:sp>
      <p:sp>
        <p:nvSpPr>
          <p:cNvPr id="105475" name="Rectangle 2">
            <a:extLst>
              <a:ext uri="{FF2B5EF4-FFF2-40B4-BE49-F238E27FC236}">
                <a16:creationId xmlns:a16="http://schemas.microsoft.com/office/drawing/2014/main" id="{093208AC-7C4E-4F28-AC9B-2E7145616B00}"/>
              </a:ext>
            </a:extLst>
          </p:cNvPr>
          <p:cNvSpPr>
            <a:spLocks noGrp="1" noChangeArrowheads="1"/>
          </p:cNvSpPr>
          <p:nvPr>
            <p:ph type="title"/>
          </p:nvPr>
        </p:nvSpPr>
        <p:spPr>
          <a:xfrm>
            <a:off x="457200" y="381000"/>
            <a:ext cx="8069263" cy="762000"/>
          </a:xfrm>
          <a:noFill/>
        </p:spPr>
        <p:txBody>
          <a:bodyPr lIns="92075" tIns="46038" rIns="92075" bIns="46038"/>
          <a:lstStyle/>
          <a:p>
            <a:r>
              <a:rPr lang="en-US" altLang="en-US">
                <a:solidFill>
                  <a:srgbClr val="660033"/>
                </a:solidFill>
              </a:rPr>
              <a:t>Data Abstraction: the idea</a:t>
            </a:r>
          </a:p>
        </p:txBody>
      </p:sp>
      <p:sp>
        <p:nvSpPr>
          <p:cNvPr id="105476" name="Rectangle 3">
            <a:extLst>
              <a:ext uri="{FF2B5EF4-FFF2-40B4-BE49-F238E27FC236}">
                <a16:creationId xmlns:a16="http://schemas.microsoft.com/office/drawing/2014/main" id="{3BE2B8E7-A2A7-4DAE-AA0F-3C9C7D6CA4CD}"/>
              </a:ext>
            </a:extLst>
          </p:cNvPr>
          <p:cNvSpPr>
            <a:spLocks noGrp="1" noChangeArrowheads="1"/>
          </p:cNvSpPr>
          <p:nvPr>
            <p:ph sz="quarter" idx="1"/>
          </p:nvPr>
        </p:nvSpPr>
        <p:spPr>
          <a:xfrm>
            <a:off x="533400" y="1371600"/>
            <a:ext cx="7924800" cy="2057400"/>
          </a:xfrm>
        </p:spPr>
        <p:txBody>
          <a:bodyPr lIns="92075" tIns="46038" rIns="92075" bIns="46038"/>
          <a:lstStyle/>
          <a:p>
            <a:pPr>
              <a:lnSpc>
                <a:spcPct val="90000"/>
              </a:lnSpc>
              <a:buClr>
                <a:schemeClr val="folHlink"/>
              </a:buClr>
            </a:pPr>
            <a:r>
              <a:rPr lang="en-US" altLang="en-US" sz="2800">
                <a:latin typeface="Arial" panose="020B0604020202020204" pitchFamily="34" charset="0"/>
                <a:cs typeface="Arial" panose="020B0604020202020204" pitchFamily="34" charset="0"/>
              </a:rPr>
              <a:t>Data Abstraction: the </a:t>
            </a:r>
            <a:r>
              <a:rPr lang="en-US" altLang="en-US" sz="2800">
                <a:solidFill>
                  <a:srgbClr val="CC3300"/>
                </a:solidFill>
                <a:latin typeface="Arial" panose="020B0604020202020204" pitchFamily="34" charset="0"/>
                <a:cs typeface="Arial" panose="020B0604020202020204" pitchFamily="34" charset="0"/>
              </a:rPr>
              <a:t>separation of a data type’s logical properties from its implementation</a:t>
            </a:r>
            <a:endParaRPr lang="en-US" altLang="en-US" sz="2800" b="1">
              <a:solidFill>
                <a:srgbClr val="CC3300"/>
              </a:solidFill>
              <a:latin typeface="Arial" panose="020B0604020202020204" pitchFamily="34" charset="0"/>
              <a:cs typeface="Arial" panose="020B0604020202020204" pitchFamily="34" charset="0"/>
            </a:endParaRPr>
          </a:p>
          <a:p>
            <a:pPr lvl="1">
              <a:lnSpc>
                <a:spcPct val="90000"/>
              </a:lnSpc>
              <a:buClr>
                <a:schemeClr val="folHlink"/>
              </a:buClr>
            </a:pPr>
            <a:r>
              <a:rPr lang="en-US" altLang="en-US" sz="2400">
                <a:latin typeface="Arial" panose="020B0604020202020204" pitchFamily="34" charset="0"/>
                <a:cs typeface="Arial" panose="020B0604020202020204" pitchFamily="34" charset="0"/>
              </a:rPr>
              <a:t>User of the data type only needs to understand its logical property, no need to worry about its implementation</a:t>
            </a:r>
          </a:p>
        </p:txBody>
      </p:sp>
      <p:sp>
        <p:nvSpPr>
          <p:cNvPr id="105477" name="Rectangle 4">
            <a:extLst>
              <a:ext uri="{FF2B5EF4-FFF2-40B4-BE49-F238E27FC236}">
                <a16:creationId xmlns:a16="http://schemas.microsoft.com/office/drawing/2014/main" id="{B654CA4B-245D-45B0-87E4-81DFB26D7D13}"/>
              </a:ext>
            </a:extLst>
          </p:cNvPr>
          <p:cNvSpPr>
            <a:spLocks noChangeArrowheads="1"/>
          </p:cNvSpPr>
          <p:nvPr/>
        </p:nvSpPr>
        <p:spPr bwMode="auto">
          <a:xfrm>
            <a:off x="381000" y="3810000"/>
            <a:ext cx="8521700" cy="2730500"/>
          </a:xfrm>
          <a:prstGeom prst="rect">
            <a:avLst/>
          </a:prstGeom>
          <a:solidFill>
            <a:srgbClr val="99CC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5478" name="Rectangle 5">
            <a:extLst>
              <a:ext uri="{FF2B5EF4-FFF2-40B4-BE49-F238E27FC236}">
                <a16:creationId xmlns:a16="http://schemas.microsoft.com/office/drawing/2014/main" id="{059FA994-9630-41A7-81D6-06AB09943B30}"/>
              </a:ext>
            </a:extLst>
          </p:cNvPr>
          <p:cNvSpPr>
            <a:spLocks noChangeArrowheads="1"/>
          </p:cNvSpPr>
          <p:nvPr/>
        </p:nvSpPr>
        <p:spPr bwMode="auto">
          <a:xfrm>
            <a:off x="533400" y="3886200"/>
            <a:ext cx="795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800" b="1">
                <a:solidFill>
                  <a:srgbClr val="0033FF"/>
                </a:solidFill>
                <a:latin typeface="Arial" panose="020B0604020202020204" pitchFamily="34" charset="0"/>
              </a:rPr>
              <a:t>LOGICAL PROPERTIES	IMPLEMENTATION</a:t>
            </a:r>
            <a:endParaRPr lang="en-US" altLang="en-US" sz="2800" b="1">
              <a:solidFill>
                <a:srgbClr val="990000"/>
              </a:solidFill>
              <a:latin typeface="Arial" panose="020B0604020202020204" pitchFamily="34" charset="0"/>
            </a:endParaRPr>
          </a:p>
        </p:txBody>
      </p:sp>
      <p:sp>
        <p:nvSpPr>
          <p:cNvPr id="105479" name="Line 6">
            <a:extLst>
              <a:ext uri="{FF2B5EF4-FFF2-40B4-BE49-F238E27FC236}">
                <a16:creationId xmlns:a16="http://schemas.microsoft.com/office/drawing/2014/main" id="{21840CD4-F8D9-42B6-BF7E-DCBD8F712DA3}"/>
              </a:ext>
            </a:extLst>
          </p:cNvPr>
          <p:cNvSpPr>
            <a:spLocks noChangeShapeType="1"/>
          </p:cNvSpPr>
          <p:nvPr/>
        </p:nvSpPr>
        <p:spPr bwMode="auto">
          <a:xfrm>
            <a:off x="4648200" y="3886200"/>
            <a:ext cx="0" cy="2743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80" name="Rectangle 7">
            <a:extLst>
              <a:ext uri="{FF2B5EF4-FFF2-40B4-BE49-F238E27FC236}">
                <a16:creationId xmlns:a16="http://schemas.microsoft.com/office/drawing/2014/main" id="{E79CAAFE-A01A-4143-A4C3-028C79FCD8A7}"/>
              </a:ext>
            </a:extLst>
          </p:cNvPr>
          <p:cNvSpPr>
            <a:spLocks noChangeArrowheads="1"/>
          </p:cNvSpPr>
          <p:nvPr/>
        </p:nvSpPr>
        <p:spPr bwMode="auto">
          <a:xfrm>
            <a:off x="381000" y="4525963"/>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b="1">
                <a:latin typeface="Arial" panose="020B0604020202020204" pitchFamily="34" charset="0"/>
              </a:rPr>
              <a:t>What are the possible values?		How can this be done in C++?</a:t>
            </a:r>
          </a:p>
          <a:p>
            <a:pPr>
              <a:spcBef>
                <a:spcPct val="0"/>
              </a:spcBef>
              <a:buClrTx/>
              <a:buSzTx/>
              <a:buFontTx/>
              <a:buNone/>
            </a:pPr>
            <a:endParaRPr lang="en-US" altLang="en-US" sz="2000" b="1">
              <a:latin typeface="Arial" panose="020B0604020202020204" pitchFamily="34" charset="0"/>
            </a:endParaRPr>
          </a:p>
          <a:p>
            <a:pPr>
              <a:spcBef>
                <a:spcPct val="0"/>
              </a:spcBef>
              <a:buClrTx/>
              <a:buSzTx/>
              <a:buFontTx/>
              <a:buNone/>
            </a:pPr>
            <a:r>
              <a:rPr lang="en-US" altLang="en-US" sz="2000" b="1">
                <a:latin typeface="Arial" panose="020B0604020202020204" pitchFamily="34" charset="0"/>
              </a:rPr>
              <a:t>What operations will be </a:t>
            </a:r>
          </a:p>
          <a:p>
            <a:pPr>
              <a:spcBef>
                <a:spcPct val="0"/>
              </a:spcBef>
              <a:buClrTx/>
              <a:buSzTx/>
              <a:buFontTx/>
              <a:buNone/>
            </a:pPr>
            <a:r>
              <a:rPr lang="en-US" altLang="en-US" sz="2000" b="1">
                <a:latin typeface="Arial" panose="020B0604020202020204" pitchFamily="34" charset="0"/>
              </a:rPr>
              <a:t>needed?	            			</a:t>
            </a:r>
          </a:p>
        </p:txBody>
      </p:sp>
      <p:pic>
        <p:nvPicPr>
          <p:cNvPr id="105481" name="Picture 2" descr="C:\Program Files\Microsoft Office\MEDIA\CAGCAT10\j0195812.wmf">
            <a:extLst>
              <a:ext uri="{FF2B5EF4-FFF2-40B4-BE49-F238E27FC236}">
                <a16:creationId xmlns:a16="http://schemas.microsoft.com/office/drawing/2014/main" id="{FAEABEDD-0203-4B6B-934C-DC90D57FB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04800"/>
            <a:ext cx="17732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DD2AFB7A-F48B-47A7-938A-C5A48E3AAD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C84934-C305-4009-A2E9-E37A52B15EFF}" type="slidenum">
              <a:rPr lang="en-US" altLang="en-US">
                <a:solidFill>
                  <a:schemeClr val="tx2"/>
                </a:solidFill>
              </a:rPr>
              <a:pPr/>
              <a:t>5</a:t>
            </a:fld>
            <a:endParaRPr lang="en-US" altLang="en-US">
              <a:solidFill>
                <a:schemeClr val="tx2"/>
              </a:solidFill>
            </a:endParaRPr>
          </a:p>
        </p:txBody>
      </p:sp>
      <p:sp>
        <p:nvSpPr>
          <p:cNvPr id="17411" name="Rectangle 2">
            <a:extLst>
              <a:ext uri="{FF2B5EF4-FFF2-40B4-BE49-F238E27FC236}">
                <a16:creationId xmlns:a16="http://schemas.microsoft.com/office/drawing/2014/main" id="{273B062A-5CD7-45BA-AF33-C03D8BC69A94}"/>
              </a:ext>
            </a:extLst>
          </p:cNvPr>
          <p:cNvSpPr>
            <a:spLocks noGrp="1" noChangeArrowheads="1"/>
          </p:cNvSpPr>
          <p:nvPr>
            <p:ph type="title" idx="4294967295"/>
          </p:nvPr>
        </p:nvSpPr>
        <p:spPr>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en-US">
                <a:solidFill>
                  <a:srgbClr val="161616"/>
                </a:solidFill>
              </a:rPr>
              <a:t>Goals of Data structures</a:t>
            </a:r>
          </a:p>
        </p:txBody>
      </p:sp>
      <p:sp>
        <p:nvSpPr>
          <p:cNvPr id="17412" name="Rectangle 3">
            <a:extLst>
              <a:ext uri="{FF2B5EF4-FFF2-40B4-BE49-F238E27FC236}">
                <a16:creationId xmlns:a16="http://schemas.microsoft.com/office/drawing/2014/main" id="{90704104-0610-40A0-A43F-5C0CDFED8D5A}"/>
              </a:ext>
            </a:extLst>
          </p:cNvPr>
          <p:cNvSpPr>
            <a:spLocks noGrp="1" noChangeArrowheads="1"/>
          </p:cNvSpPr>
          <p:nvPr>
            <p:ph type="body" idx="4294967295"/>
          </p:nvPr>
        </p:nvSpPr>
        <p:spPr/>
        <p:txBody>
          <a:bodyPr/>
          <a:lstStyle/>
          <a:p>
            <a:pPr eaLnBrk="1" hangingPunct="1"/>
            <a:r>
              <a:rPr lang="en-US" altLang="en-US">
                <a:solidFill>
                  <a:srgbClr val="161616"/>
                </a:solidFill>
              </a:rPr>
              <a:t>Identify and develop useful mathematical entities and operations and to determine what classes of problems can be solved by using these entities and operations.</a:t>
            </a:r>
          </a:p>
          <a:p>
            <a:pPr eaLnBrk="1" hangingPunct="1"/>
            <a:endParaRPr lang="en-US" altLang="en-US">
              <a:solidFill>
                <a:srgbClr val="161616"/>
              </a:solidFill>
            </a:endParaRPr>
          </a:p>
          <a:p>
            <a:pPr eaLnBrk="1" hangingPunct="1"/>
            <a:r>
              <a:rPr lang="en-US" altLang="en-US">
                <a:solidFill>
                  <a:srgbClr val="161616"/>
                </a:solidFill>
              </a:rPr>
              <a:t>Determine representation of those abstract entities and to implement the abstract operation on these concrete representations.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22">
            <a:extLst>
              <a:ext uri="{FF2B5EF4-FFF2-40B4-BE49-F238E27FC236}">
                <a16:creationId xmlns:a16="http://schemas.microsoft.com/office/drawing/2014/main" id="{29001E31-90B8-45B1-8427-926792B5F5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8B4575-0984-4344-B34C-D0A1DAF4125D}" type="slidenum">
              <a:rPr lang="en-US" altLang="en-US">
                <a:solidFill>
                  <a:schemeClr val="tx2"/>
                </a:solidFill>
              </a:rPr>
              <a:pPr/>
              <a:t>50</a:t>
            </a:fld>
            <a:endParaRPr lang="en-US" altLang="en-US">
              <a:solidFill>
                <a:schemeClr val="tx2"/>
              </a:solidFill>
            </a:endParaRPr>
          </a:p>
        </p:txBody>
      </p:sp>
      <p:sp>
        <p:nvSpPr>
          <p:cNvPr id="107523" name="Rectangle 2">
            <a:extLst>
              <a:ext uri="{FF2B5EF4-FFF2-40B4-BE49-F238E27FC236}">
                <a16:creationId xmlns:a16="http://schemas.microsoft.com/office/drawing/2014/main" id="{A6E39BD6-8C2D-46A9-8B09-B80AF66A145F}"/>
              </a:ext>
            </a:extLst>
          </p:cNvPr>
          <p:cNvSpPr>
            <a:spLocks noGrp="1" noChangeArrowheads="1"/>
          </p:cNvSpPr>
          <p:nvPr>
            <p:ph type="title"/>
          </p:nvPr>
        </p:nvSpPr>
        <p:spPr>
          <a:xfrm>
            <a:off x="609600" y="304800"/>
            <a:ext cx="6856413" cy="838200"/>
          </a:xfrm>
          <a:noFill/>
        </p:spPr>
        <p:txBody>
          <a:bodyPr lIns="92075" tIns="46038" rIns="92075" bIns="46038"/>
          <a:lstStyle/>
          <a:p>
            <a:r>
              <a:rPr lang="en-US" altLang="en-US" sz="2800"/>
              <a:t>Abstract Data Type: A logical view</a:t>
            </a:r>
          </a:p>
        </p:txBody>
      </p:sp>
      <p:sp>
        <p:nvSpPr>
          <p:cNvPr id="107524" name="Rectangle 3">
            <a:extLst>
              <a:ext uri="{FF2B5EF4-FFF2-40B4-BE49-F238E27FC236}">
                <a16:creationId xmlns:a16="http://schemas.microsoft.com/office/drawing/2014/main" id="{A2707D4A-B3D3-4ADB-821A-256555D994FF}"/>
              </a:ext>
            </a:extLst>
          </p:cNvPr>
          <p:cNvSpPr>
            <a:spLocks noGrp="1" noChangeArrowheads="1"/>
          </p:cNvSpPr>
          <p:nvPr>
            <p:ph sz="quarter" idx="1"/>
          </p:nvPr>
        </p:nvSpPr>
        <p:spPr>
          <a:xfrm>
            <a:off x="617538" y="1371600"/>
            <a:ext cx="8069262" cy="4419600"/>
          </a:xfrm>
          <a:solidFill>
            <a:srgbClr val="FFFFFF"/>
          </a:solidFill>
        </p:spPr>
        <p:txBody>
          <a:bodyPr lIns="92075" tIns="46038" rIns="92075" bIns="46038"/>
          <a:lstStyle/>
          <a:p>
            <a:pPr>
              <a:lnSpc>
                <a:spcPct val="90000"/>
              </a:lnSpc>
            </a:pPr>
            <a:r>
              <a:rPr lang="en-US" altLang="en-US" sz="2800">
                <a:solidFill>
                  <a:srgbClr val="0033FF"/>
                </a:solidFill>
                <a:latin typeface="Arial" panose="020B0604020202020204" pitchFamily="34" charset="0"/>
                <a:cs typeface="Arial" panose="020B0604020202020204" pitchFamily="34" charset="0"/>
              </a:rPr>
              <a:t>Abstract Data Type is a specification of</a:t>
            </a:r>
            <a:endParaRPr lang="en-US" altLang="en-US">
              <a:latin typeface="Arial" panose="020B0604020202020204" pitchFamily="34" charset="0"/>
              <a:cs typeface="Arial" panose="020B0604020202020204" pitchFamily="34" charset="0"/>
            </a:endParaRPr>
          </a:p>
          <a:p>
            <a:pPr lvl="1">
              <a:lnSpc>
                <a:spcPct val="90000"/>
              </a:lnSpc>
            </a:pPr>
            <a:r>
              <a:rPr lang="en-US" altLang="en-US" sz="2700">
                <a:latin typeface="Arial" panose="020B0604020202020204" pitchFamily="34" charset="0"/>
                <a:cs typeface="Arial" panose="020B0604020202020204" pitchFamily="34" charset="0"/>
              </a:rPr>
              <a:t>a set of data </a:t>
            </a:r>
          </a:p>
          <a:p>
            <a:pPr lvl="1">
              <a:lnSpc>
                <a:spcPct val="90000"/>
              </a:lnSpc>
            </a:pPr>
            <a:r>
              <a:rPr lang="en-US" altLang="en-US" sz="2700">
                <a:latin typeface="Arial" panose="020B0604020202020204" pitchFamily="34" charset="0"/>
                <a:cs typeface="Arial" panose="020B0604020202020204" pitchFamily="34" charset="0"/>
              </a:rPr>
              <a:t>the set of operations that can be performed on the data </a:t>
            </a:r>
          </a:p>
          <a:p>
            <a:pPr lvl="2">
              <a:lnSpc>
                <a:spcPct val="90000"/>
              </a:lnSpc>
            </a:pPr>
            <a:r>
              <a:rPr lang="en-US" altLang="en-US" b="1">
                <a:solidFill>
                  <a:srgbClr val="3333CC"/>
                </a:solidFill>
              </a:rPr>
              <a:t>Constructors:  </a:t>
            </a:r>
            <a:r>
              <a:rPr lang="en-US" altLang="en-US" sz="2200"/>
              <a:t>to creates new instances of an ADT; usually a language feature</a:t>
            </a:r>
          </a:p>
          <a:p>
            <a:pPr lvl="2">
              <a:lnSpc>
                <a:spcPct val="90000"/>
              </a:lnSpc>
            </a:pPr>
            <a:r>
              <a:rPr lang="en-US" altLang="en-US" b="1">
                <a:solidFill>
                  <a:srgbClr val="3333CC"/>
                </a:solidFill>
              </a:rPr>
              <a:t>Transformers (mutators): </a:t>
            </a:r>
            <a:r>
              <a:rPr lang="en-US" altLang="en-US" sz="2200"/>
              <a:t>operations that change the state of one or more data values in an ADT</a:t>
            </a:r>
          </a:p>
          <a:p>
            <a:pPr lvl="2">
              <a:lnSpc>
                <a:spcPct val="90000"/>
              </a:lnSpc>
            </a:pPr>
            <a:r>
              <a:rPr lang="en-US" altLang="en-US" b="1">
                <a:solidFill>
                  <a:srgbClr val="3333CC"/>
                </a:solidFill>
              </a:rPr>
              <a:t>Observers</a:t>
            </a:r>
            <a:r>
              <a:rPr lang="en-US" altLang="en-US"/>
              <a:t>: </a:t>
            </a:r>
            <a:r>
              <a:rPr lang="en-US" altLang="en-US" sz="2200"/>
              <a:t>operations that allow us to observe the state of the ADT</a:t>
            </a:r>
          </a:p>
          <a:p>
            <a:pPr lvl="2">
              <a:lnSpc>
                <a:spcPct val="90000"/>
              </a:lnSpc>
            </a:pPr>
            <a:r>
              <a:rPr lang="en-US" altLang="en-US" b="1">
                <a:solidFill>
                  <a:srgbClr val="3333CC"/>
                </a:solidFill>
              </a:rPr>
              <a:t>Iterators</a:t>
            </a:r>
            <a:r>
              <a:rPr lang="en-US" altLang="en-US"/>
              <a:t>: </a:t>
            </a:r>
            <a:r>
              <a:rPr lang="en-US" altLang="en-US" sz="2200"/>
              <a:t>operations that allow us to access each member of a data structure sequentially</a:t>
            </a:r>
          </a:p>
          <a:p>
            <a:pPr>
              <a:lnSpc>
                <a:spcPct val="90000"/>
              </a:lnSpc>
              <a:buClr>
                <a:schemeClr val="folHlink"/>
              </a:buClr>
            </a:pPr>
            <a:r>
              <a:rPr lang="en-US" altLang="en-US" sz="2700">
                <a:latin typeface="Arial" panose="020B0604020202020204" pitchFamily="34" charset="0"/>
                <a:cs typeface="Arial" panose="020B0604020202020204" pitchFamily="34" charset="0"/>
              </a:rPr>
              <a:t>Abstract Data Type is implementation independent</a:t>
            </a:r>
          </a:p>
          <a:p>
            <a:pPr>
              <a:lnSpc>
                <a:spcPct val="90000"/>
              </a:lnSpc>
              <a:buClr>
                <a:schemeClr val="folHlink"/>
              </a:buClr>
            </a:pPr>
            <a:endParaRPr lang="en-US" alt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22">
            <a:extLst>
              <a:ext uri="{FF2B5EF4-FFF2-40B4-BE49-F238E27FC236}">
                <a16:creationId xmlns:a16="http://schemas.microsoft.com/office/drawing/2014/main" id="{2522ED23-A5D2-40C7-970C-A153783D1F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2D43600-D167-42C4-91BC-853F0020E082}" type="slidenum">
              <a:rPr lang="en-US" altLang="en-US">
                <a:solidFill>
                  <a:schemeClr val="tx2"/>
                </a:solidFill>
              </a:rPr>
              <a:pPr/>
              <a:t>51</a:t>
            </a:fld>
            <a:endParaRPr lang="en-US" altLang="en-US">
              <a:solidFill>
                <a:schemeClr val="tx2"/>
              </a:solidFill>
            </a:endParaRPr>
          </a:p>
        </p:txBody>
      </p:sp>
      <p:sp>
        <p:nvSpPr>
          <p:cNvPr id="109571" name="Rectangle 2">
            <a:extLst>
              <a:ext uri="{FF2B5EF4-FFF2-40B4-BE49-F238E27FC236}">
                <a16:creationId xmlns:a16="http://schemas.microsoft.com/office/drawing/2014/main" id="{B1358946-B85B-4A5A-9512-F61D5ACE79E8}"/>
              </a:ext>
            </a:extLst>
          </p:cNvPr>
          <p:cNvSpPr>
            <a:spLocks noGrp="1" noChangeArrowheads="1"/>
          </p:cNvSpPr>
          <p:nvPr>
            <p:ph type="title"/>
          </p:nvPr>
        </p:nvSpPr>
        <p:spPr/>
        <p:txBody>
          <a:bodyPr/>
          <a:lstStyle/>
          <a:p>
            <a:pPr eaLnBrk="1" hangingPunct="1"/>
            <a:r>
              <a:rPr lang="en-US" altLang="en-US"/>
              <a:t>Outline</a:t>
            </a:r>
          </a:p>
        </p:txBody>
      </p:sp>
      <p:sp>
        <p:nvSpPr>
          <p:cNvPr id="109572" name="Rectangle 3">
            <a:extLst>
              <a:ext uri="{FF2B5EF4-FFF2-40B4-BE49-F238E27FC236}">
                <a16:creationId xmlns:a16="http://schemas.microsoft.com/office/drawing/2014/main" id="{E9A7F84A-862A-408D-8433-63A09AB2A826}"/>
              </a:ext>
            </a:extLst>
          </p:cNvPr>
          <p:cNvSpPr>
            <a:spLocks noGrp="1" noChangeArrowheads="1"/>
          </p:cNvSpPr>
          <p:nvPr>
            <p:ph sz="quarter" idx="1"/>
          </p:nvPr>
        </p:nvSpPr>
        <p:spPr>
          <a:xfrm>
            <a:off x="457200" y="1219200"/>
            <a:ext cx="8229600" cy="4937125"/>
          </a:xfrm>
        </p:spPr>
        <p:txBody>
          <a:bodyPr/>
          <a:lstStyle/>
          <a:p>
            <a:pPr eaLnBrk="1" hangingPunct="1"/>
            <a:r>
              <a:rPr lang="en-US" altLang="en-US" sz="2800" b="1">
                <a:solidFill>
                  <a:schemeClr val="tx2"/>
                </a:solidFill>
              </a:rPr>
              <a:t>Data structures defintion </a:t>
            </a:r>
          </a:p>
          <a:p>
            <a:pPr eaLnBrk="1" hangingPunct="1"/>
            <a:r>
              <a:rPr lang="en-US" altLang="en-US" sz="2800" b="1">
                <a:solidFill>
                  <a:schemeClr val="tx2"/>
                </a:solidFill>
              </a:rPr>
              <a:t>Array</a:t>
            </a:r>
          </a:p>
          <a:p>
            <a:pPr eaLnBrk="1" hangingPunct="1"/>
            <a:r>
              <a:rPr lang="en-US" altLang="en-US" sz="2800" b="1">
                <a:solidFill>
                  <a:schemeClr val="tx2"/>
                </a:solidFill>
              </a:rPr>
              <a:t>Pointer and Dynamic Memory Allocation</a:t>
            </a:r>
          </a:p>
          <a:p>
            <a:pPr eaLnBrk="1" hangingPunct="1"/>
            <a:r>
              <a:rPr lang="en-US" altLang="en-US" sz="2800" b="1">
                <a:solidFill>
                  <a:schemeClr val="tx2"/>
                </a:solidFill>
              </a:rPr>
              <a:t>Introduction to Abstract Data Type</a:t>
            </a:r>
          </a:p>
          <a:p>
            <a:pPr eaLnBrk="1" hangingPunct="1"/>
            <a:r>
              <a:rPr lang="en-US" altLang="en-US" sz="2800" b="1">
                <a:solidFill>
                  <a:schemeClr val="tx2"/>
                </a:solidFill>
              </a:rPr>
              <a:t>Object-Oriented Programming</a:t>
            </a:r>
          </a:p>
          <a:p>
            <a:pPr lvl="1" eaLnBrk="1" hangingPunct="1"/>
            <a:r>
              <a:rPr lang="en-US" altLang="en-US" b="1"/>
              <a:t>Basic concept: class, object</a:t>
            </a:r>
          </a:p>
          <a:p>
            <a:pPr lvl="1" eaLnBrk="1" hangingPunct="1"/>
            <a:r>
              <a:rPr lang="en-US" altLang="en-US" b="1"/>
              <a:t>Encapsulation</a:t>
            </a:r>
          </a:p>
          <a:p>
            <a:pPr lvl="1" eaLnBrk="1" hangingPunct="1"/>
            <a:r>
              <a:rPr lang="en-US" altLang="en-US" b="1"/>
              <a:t>Inheritance</a:t>
            </a:r>
          </a:p>
          <a:p>
            <a:pPr lvl="1" eaLnBrk="1" hangingPunct="1"/>
            <a:r>
              <a:rPr lang="en-US" altLang="en-US" b="1"/>
              <a:t>Polymorphism </a:t>
            </a:r>
          </a:p>
        </p:txBody>
      </p:sp>
      <p:sp>
        <p:nvSpPr>
          <p:cNvPr id="7" name="Right Arrow 6">
            <a:extLst>
              <a:ext uri="{FF2B5EF4-FFF2-40B4-BE49-F238E27FC236}">
                <a16:creationId xmlns:a16="http://schemas.microsoft.com/office/drawing/2014/main" id="{4D93A527-5FE1-4D39-8949-F6F3CDFC246E}"/>
              </a:ext>
            </a:extLst>
          </p:cNvPr>
          <p:cNvSpPr/>
          <p:nvPr/>
        </p:nvSpPr>
        <p:spPr>
          <a:xfrm>
            <a:off x="152400" y="2895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22">
            <a:extLst>
              <a:ext uri="{FF2B5EF4-FFF2-40B4-BE49-F238E27FC236}">
                <a16:creationId xmlns:a16="http://schemas.microsoft.com/office/drawing/2014/main" id="{795AAD49-81CA-4312-AB29-55D1090E0D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3A1E55-E80E-4E47-A426-EB26E717B199}" type="slidenum">
              <a:rPr lang="en-US" altLang="en-US">
                <a:solidFill>
                  <a:schemeClr val="tx2"/>
                </a:solidFill>
              </a:rPr>
              <a:pPr/>
              <a:t>52</a:t>
            </a:fld>
            <a:endParaRPr lang="en-US" altLang="en-US">
              <a:solidFill>
                <a:schemeClr val="tx2"/>
              </a:solidFill>
            </a:endParaRPr>
          </a:p>
        </p:txBody>
      </p:sp>
      <p:sp>
        <p:nvSpPr>
          <p:cNvPr id="111619" name="Rectangle 2">
            <a:extLst>
              <a:ext uri="{FF2B5EF4-FFF2-40B4-BE49-F238E27FC236}">
                <a16:creationId xmlns:a16="http://schemas.microsoft.com/office/drawing/2014/main" id="{1E20B5C7-F631-4C78-B8C9-43BAF2ED2252}"/>
              </a:ext>
            </a:extLst>
          </p:cNvPr>
          <p:cNvSpPr>
            <a:spLocks noGrp="1" noChangeArrowheads="1"/>
          </p:cNvSpPr>
          <p:nvPr>
            <p:ph type="title"/>
          </p:nvPr>
        </p:nvSpPr>
        <p:spPr>
          <a:xfrm>
            <a:off x="609600" y="381000"/>
            <a:ext cx="8229600" cy="838200"/>
          </a:xfrm>
          <a:noFill/>
        </p:spPr>
        <p:txBody>
          <a:bodyPr lIns="92075" tIns="46038" rIns="92075" bIns="46038"/>
          <a:lstStyle/>
          <a:p>
            <a:r>
              <a:rPr lang="en-US" altLang="en-US"/>
              <a:t>OOP &amp; ADT</a:t>
            </a:r>
          </a:p>
        </p:txBody>
      </p:sp>
      <p:sp>
        <p:nvSpPr>
          <p:cNvPr id="111620" name="Rectangle 3">
            <a:extLst>
              <a:ext uri="{FF2B5EF4-FFF2-40B4-BE49-F238E27FC236}">
                <a16:creationId xmlns:a16="http://schemas.microsoft.com/office/drawing/2014/main" id="{24253824-4862-496C-B79A-410FFC4E516B}"/>
              </a:ext>
            </a:extLst>
          </p:cNvPr>
          <p:cNvSpPr>
            <a:spLocks noGrp="1" noChangeArrowheads="1"/>
          </p:cNvSpPr>
          <p:nvPr>
            <p:ph sz="quarter" idx="1"/>
          </p:nvPr>
        </p:nvSpPr>
        <p:spPr>
          <a:xfrm>
            <a:off x="533400" y="1524000"/>
            <a:ext cx="8001000" cy="4800600"/>
          </a:xfrm>
        </p:spPr>
        <p:txBody>
          <a:bodyPr lIns="92075" tIns="46038" rIns="92075" bIns="46038"/>
          <a:lstStyle/>
          <a:p>
            <a:pPr>
              <a:lnSpc>
                <a:spcPct val="90000"/>
              </a:lnSpc>
            </a:pPr>
            <a:r>
              <a:rPr lang="en-US" altLang="en-US" sz="2800" b="1">
                <a:solidFill>
                  <a:srgbClr val="3333CC"/>
                </a:solidFill>
              </a:rPr>
              <a:t>Object-oriented language provide mechanism for specifying ADT and implementing ADT</a:t>
            </a:r>
          </a:p>
          <a:p>
            <a:pPr>
              <a:lnSpc>
                <a:spcPct val="90000"/>
              </a:lnSpc>
            </a:pPr>
            <a:r>
              <a:rPr lang="en-US" altLang="en-US" sz="2800" b="1">
                <a:solidFill>
                  <a:srgbClr val="3333CC"/>
                </a:solidFill>
              </a:rPr>
              <a:t>Class</a:t>
            </a:r>
            <a:r>
              <a:rPr lang="en-US" altLang="en-US" sz="2800" b="1"/>
              <a:t> </a:t>
            </a:r>
          </a:p>
          <a:p>
            <a:pPr lvl="1">
              <a:lnSpc>
                <a:spcPct val="90000"/>
              </a:lnSpc>
            </a:pPr>
            <a:r>
              <a:rPr lang="en-US" altLang="en-US" sz="2400"/>
              <a:t>An unstructured type that encapsulates a fixed number of data components (</a:t>
            </a:r>
            <a:r>
              <a:rPr lang="en-US" altLang="en-US" sz="2400">
                <a:solidFill>
                  <a:srgbClr val="3333CC"/>
                </a:solidFill>
              </a:rPr>
              <a:t>data members</a:t>
            </a:r>
            <a:r>
              <a:rPr lang="en-US" altLang="en-US" sz="2400"/>
              <a:t>) with the functions (</a:t>
            </a:r>
            <a:r>
              <a:rPr lang="en-US" altLang="en-US" sz="2400">
                <a:solidFill>
                  <a:srgbClr val="3333CC"/>
                </a:solidFill>
              </a:rPr>
              <a:t>member functions</a:t>
            </a:r>
            <a:r>
              <a:rPr lang="en-US" altLang="en-US" sz="2400"/>
              <a:t>) that manipulate them</a:t>
            </a:r>
          </a:p>
          <a:p>
            <a:pPr lvl="1">
              <a:lnSpc>
                <a:spcPct val="90000"/>
              </a:lnSpc>
            </a:pPr>
            <a:r>
              <a:rPr lang="en-US" altLang="en-US" sz="2400"/>
              <a:t>predefined operations on an instance of a class are whole assignment and component access</a:t>
            </a:r>
          </a:p>
          <a:p>
            <a:pPr>
              <a:lnSpc>
                <a:spcPct val="90000"/>
              </a:lnSpc>
            </a:pPr>
            <a:r>
              <a:rPr lang="en-US" altLang="en-US" sz="2800" b="1">
                <a:solidFill>
                  <a:srgbClr val="3333CC"/>
                </a:solidFill>
              </a:rPr>
              <a:t>Client</a:t>
            </a:r>
            <a:endParaRPr lang="en-US" altLang="en-US" sz="2800"/>
          </a:p>
          <a:p>
            <a:pPr lvl="1">
              <a:lnSpc>
                <a:spcPct val="90000"/>
              </a:lnSpc>
            </a:pPr>
            <a:r>
              <a:rPr lang="en-US" altLang="en-US" sz="2400"/>
              <a:t>Software that </a:t>
            </a:r>
            <a:r>
              <a:rPr lang="en-US" altLang="en-US" sz="2400">
                <a:solidFill>
                  <a:srgbClr val="CC3300"/>
                </a:solidFill>
              </a:rPr>
              <a:t>uses</a:t>
            </a:r>
            <a:r>
              <a:rPr lang="en-US" altLang="en-US" sz="2400"/>
              <a:t> (declares and manipulates) objects (instances) of a particular class to solve some problem</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22">
            <a:extLst>
              <a:ext uri="{FF2B5EF4-FFF2-40B4-BE49-F238E27FC236}">
                <a16:creationId xmlns:a16="http://schemas.microsoft.com/office/drawing/2014/main" id="{545DC928-565F-48A6-B7AC-D1C13BCBAA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DB0658-1B00-406E-B4C5-36441624D41F}" type="slidenum">
              <a:rPr lang="en-US" altLang="en-US">
                <a:solidFill>
                  <a:schemeClr val="tx2"/>
                </a:solidFill>
              </a:rPr>
              <a:pPr/>
              <a:t>53</a:t>
            </a:fld>
            <a:endParaRPr lang="en-US" altLang="en-US">
              <a:solidFill>
                <a:schemeClr val="tx2"/>
              </a:solidFill>
            </a:endParaRPr>
          </a:p>
        </p:txBody>
      </p:sp>
      <p:sp>
        <p:nvSpPr>
          <p:cNvPr id="36869" name="Rectangle 2">
            <a:extLst>
              <a:ext uri="{FF2B5EF4-FFF2-40B4-BE49-F238E27FC236}">
                <a16:creationId xmlns:a16="http://schemas.microsoft.com/office/drawing/2014/main" id="{CC2E25A9-C86D-4C31-98F9-1007FEA9A987}"/>
              </a:ext>
            </a:extLst>
          </p:cNvPr>
          <p:cNvSpPr>
            <a:spLocks noGrp="1" noChangeArrowheads="1"/>
          </p:cNvSpPr>
          <p:nvPr>
            <p:ph type="title"/>
          </p:nvPr>
        </p:nvSpPr>
        <p:spPr>
          <a:xfrm>
            <a:off x="609600" y="457200"/>
            <a:ext cx="7696200" cy="609600"/>
          </a:xfrm>
        </p:spPr>
        <p:txBody>
          <a:bodyPr>
            <a:normAutofit fontScale="90000"/>
          </a:bodyPr>
          <a:lstStyle/>
          <a:p>
            <a:pPr eaLnBrk="1" fontAlgn="auto" hangingPunct="1">
              <a:spcAft>
                <a:spcPts val="0"/>
              </a:spcAft>
              <a:defRPr/>
            </a:pPr>
            <a:r>
              <a:rPr lang="en-US"/>
              <a:t>Object-Oriented Programming: Basics</a:t>
            </a:r>
          </a:p>
        </p:txBody>
      </p:sp>
      <p:sp>
        <p:nvSpPr>
          <p:cNvPr id="113668" name="Rectangle 3">
            <a:extLst>
              <a:ext uri="{FF2B5EF4-FFF2-40B4-BE49-F238E27FC236}">
                <a16:creationId xmlns:a16="http://schemas.microsoft.com/office/drawing/2014/main" id="{4EBE71D6-3BCF-42D9-91A7-392234679437}"/>
              </a:ext>
            </a:extLst>
          </p:cNvPr>
          <p:cNvSpPr>
            <a:spLocks noGrp="1" noChangeArrowheads="1"/>
          </p:cNvSpPr>
          <p:nvPr>
            <p:ph sz="quarter" idx="1"/>
          </p:nvPr>
        </p:nvSpPr>
        <p:spPr>
          <a:xfrm>
            <a:off x="457200" y="1219200"/>
            <a:ext cx="8229600" cy="4937125"/>
          </a:xfrm>
        </p:spPr>
        <p:txBody>
          <a:bodyPr/>
          <a:lstStyle/>
          <a:p>
            <a:pPr marL="0" indent="0" eaLnBrk="1" hangingPunct="1"/>
            <a:r>
              <a:rPr lang="en-US" altLang="en-US" b="1">
                <a:solidFill>
                  <a:srgbClr val="00B0F0"/>
                </a:solidFill>
                <a:latin typeface="Arial" panose="020B0604020202020204" pitchFamily="34" charset="0"/>
                <a:cs typeface="Arial" panose="020B0604020202020204" pitchFamily="34" charset="0"/>
              </a:rPr>
              <a:t>Class</a:t>
            </a:r>
            <a:r>
              <a:rPr lang="en-US" altLang="en-US" b="1">
                <a:latin typeface="Arial" panose="020B0604020202020204" pitchFamily="34" charset="0"/>
                <a:cs typeface="Arial" panose="020B0604020202020204" pitchFamily="34" charset="0"/>
              </a:rPr>
              <a:t> </a:t>
            </a:r>
          </a:p>
          <a:p>
            <a:pPr marL="273050" lvl="1" indent="0" eaLnBrk="1" hangingPunct="1"/>
            <a:r>
              <a:rPr lang="en-US" altLang="en-US" b="1">
                <a:latin typeface="Arial" panose="020B0604020202020204" pitchFamily="34" charset="0"/>
                <a:cs typeface="Arial" panose="020B0604020202020204" pitchFamily="34" charset="0"/>
              </a:rPr>
              <a:t> an unstructured type that encapsulates a fixed number of data components (</a:t>
            </a:r>
            <a:r>
              <a:rPr lang="en-US" altLang="en-US" b="1">
                <a:solidFill>
                  <a:srgbClr val="FFCC00"/>
                </a:solidFill>
                <a:latin typeface="Arial" panose="020B0604020202020204" pitchFamily="34" charset="0"/>
                <a:cs typeface="Arial" panose="020B0604020202020204" pitchFamily="34" charset="0"/>
              </a:rPr>
              <a:t>data members</a:t>
            </a:r>
            <a:r>
              <a:rPr lang="en-US" altLang="en-US" b="1">
                <a:latin typeface="Arial" panose="020B0604020202020204" pitchFamily="34" charset="0"/>
                <a:cs typeface="Arial" panose="020B0604020202020204" pitchFamily="34" charset="0"/>
              </a:rPr>
              <a:t>) with the functions (called </a:t>
            </a:r>
            <a:r>
              <a:rPr lang="en-US" altLang="en-US" b="1">
                <a:solidFill>
                  <a:srgbClr val="FFCC00"/>
                </a:solidFill>
                <a:latin typeface="Arial" panose="020B0604020202020204" pitchFamily="34" charset="0"/>
                <a:cs typeface="Arial" panose="020B0604020202020204" pitchFamily="34" charset="0"/>
              </a:rPr>
              <a:t>member functions</a:t>
            </a:r>
            <a:r>
              <a:rPr lang="en-US" altLang="en-US" b="1">
                <a:latin typeface="Arial" panose="020B0604020202020204" pitchFamily="34" charset="0"/>
                <a:cs typeface="Arial" panose="020B0604020202020204" pitchFamily="34" charset="0"/>
              </a:rPr>
              <a:t>) that manipulate them.</a:t>
            </a:r>
            <a:endParaRPr lang="en-US" altLang="en-US" b="1">
              <a:solidFill>
                <a:srgbClr val="3333CC"/>
              </a:solidFill>
              <a:latin typeface="Arial" panose="020B0604020202020204" pitchFamily="34" charset="0"/>
              <a:cs typeface="Arial" panose="020B0604020202020204" pitchFamily="34" charset="0"/>
            </a:endParaRPr>
          </a:p>
          <a:p>
            <a:pPr marL="0" indent="0" eaLnBrk="1" hangingPunct="1"/>
            <a:r>
              <a:rPr lang="en-US" altLang="en-US" b="1">
                <a:solidFill>
                  <a:srgbClr val="3333CC"/>
                </a:solidFill>
                <a:latin typeface="Arial" panose="020B0604020202020204" pitchFamily="34" charset="0"/>
                <a:cs typeface="Arial" panose="020B0604020202020204" pitchFamily="34" charset="0"/>
              </a:rPr>
              <a:t>Object</a:t>
            </a:r>
            <a:r>
              <a:rPr lang="en-US" altLang="en-US">
                <a:latin typeface="Arial" panose="020B0604020202020204" pitchFamily="34" charset="0"/>
                <a:cs typeface="Arial" panose="020B0604020202020204" pitchFamily="34" charset="0"/>
              </a:rPr>
              <a:t> </a:t>
            </a:r>
          </a:p>
          <a:p>
            <a:pPr marL="273050" lvl="1" indent="0" eaLnBrk="1" hangingPunct="1"/>
            <a:r>
              <a:rPr lang="en-US" altLang="en-US">
                <a:latin typeface="Arial" panose="020B0604020202020204" pitchFamily="34" charset="0"/>
                <a:cs typeface="Arial" panose="020B0604020202020204" pitchFamily="34" charset="0"/>
              </a:rPr>
              <a:t>An instance of a class</a:t>
            </a:r>
          </a:p>
          <a:p>
            <a:pPr marL="0" indent="0" eaLnBrk="1" hangingPunct="1"/>
            <a:r>
              <a:rPr lang="en-US" altLang="en-US" b="1">
                <a:solidFill>
                  <a:srgbClr val="3333CC"/>
                </a:solidFill>
                <a:latin typeface="Arial" panose="020B0604020202020204" pitchFamily="34" charset="0"/>
                <a:cs typeface="Arial" panose="020B0604020202020204" pitchFamily="34" charset="0"/>
              </a:rPr>
              <a:t>Method</a:t>
            </a:r>
            <a:endParaRPr lang="en-US" altLang="en-US">
              <a:latin typeface="Arial" panose="020B0604020202020204" pitchFamily="34" charset="0"/>
              <a:cs typeface="Arial" panose="020B0604020202020204" pitchFamily="34" charset="0"/>
            </a:endParaRPr>
          </a:p>
          <a:p>
            <a:pPr marL="273050" lvl="1" indent="0" eaLnBrk="1" hangingPunct="1"/>
            <a:r>
              <a:rPr lang="en-US" altLang="en-US">
                <a:latin typeface="Arial" panose="020B0604020202020204" pitchFamily="34" charset="0"/>
                <a:cs typeface="Arial" panose="020B0604020202020204" pitchFamily="34" charset="0"/>
              </a:rPr>
              <a:t>A public member function of a class</a:t>
            </a:r>
          </a:p>
          <a:p>
            <a:pPr marL="0" indent="0" eaLnBrk="1" hangingPunct="1"/>
            <a:r>
              <a:rPr lang="en-US" altLang="en-US" b="1">
                <a:solidFill>
                  <a:srgbClr val="3333CC"/>
                </a:solidFill>
                <a:latin typeface="Arial" panose="020B0604020202020204" pitchFamily="34" charset="0"/>
                <a:cs typeface="Arial" panose="020B0604020202020204" pitchFamily="34" charset="0"/>
              </a:rPr>
              <a:t>Instance variable (Data Member)</a:t>
            </a:r>
            <a:endParaRPr lang="en-US" altLang="en-US">
              <a:latin typeface="Arial" panose="020B0604020202020204" pitchFamily="34" charset="0"/>
              <a:cs typeface="Arial" panose="020B0604020202020204" pitchFamily="34" charset="0"/>
            </a:endParaRPr>
          </a:p>
          <a:p>
            <a:pPr marL="273050" lvl="1" indent="0" eaLnBrk="1" hangingPunct="1"/>
            <a:r>
              <a:rPr lang="en-US" altLang="en-US">
                <a:latin typeface="Arial" panose="020B0604020202020204" pitchFamily="34" charset="0"/>
                <a:cs typeface="Arial" panose="020B0604020202020204" pitchFamily="34" charset="0"/>
              </a:rPr>
              <a:t>A private data member of a class</a:t>
            </a:r>
            <a:endParaRPr lang="en-US" altLang="en-US" i="1">
              <a:latin typeface="Arial" panose="020B060402020202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22">
            <a:extLst>
              <a:ext uri="{FF2B5EF4-FFF2-40B4-BE49-F238E27FC236}">
                <a16:creationId xmlns:a16="http://schemas.microsoft.com/office/drawing/2014/main" id="{5E956466-9F63-4973-927D-75881852BB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E62746-9AB0-40CF-83F2-90CDEB5C1EA7}" type="slidenum">
              <a:rPr lang="en-US" altLang="en-US">
                <a:solidFill>
                  <a:schemeClr val="tx2"/>
                </a:solidFill>
              </a:rPr>
              <a:pPr/>
              <a:t>54</a:t>
            </a:fld>
            <a:endParaRPr lang="en-US" altLang="en-US">
              <a:solidFill>
                <a:schemeClr val="tx2"/>
              </a:solidFill>
            </a:endParaRPr>
          </a:p>
        </p:txBody>
      </p:sp>
      <p:sp>
        <p:nvSpPr>
          <p:cNvPr id="115715" name="Rectangle 2">
            <a:extLst>
              <a:ext uri="{FF2B5EF4-FFF2-40B4-BE49-F238E27FC236}">
                <a16:creationId xmlns:a16="http://schemas.microsoft.com/office/drawing/2014/main" id="{EDF65A09-3BE2-4979-B0C6-4DDEB9D088C6}"/>
              </a:ext>
            </a:extLst>
          </p:cNvPr>
          <p:cNvSpPr>
            <a:spLocks noGrp="1" noChangeArrowheads="1"/>
          </p:cNvSpPr>
          <p:nvPr>
            <p:ph type="title"/>
          </p:nvPr>
        </p:nvSpPr>
        <p:spPr>
          <a:xfrm>
            <a:off x="609600" y="381000"/>
            <a:ext cx="8229600" cy="838200"/>
          </a:xfrm>
          <a:noFill/>
        </p:spPr>
        <p:txBody>
          <a:bodyPr lIns="92075" tIns="46038" rIns="92075" bIns="46038"/>
          <a:lstStyle/>
          <a:p>
            <a:r>
              <a:rPr lang="en-US" altLang="en-US"/>
              <a:t>Higher-Level Abstraction</a:t>
            </a:r>
          </a:p>
        </p:txBody>
      </p:sp>
      <p:sp>
        <p:nvSpPr>
          <p:cNvPr id="115716" name="Rectangle 3">
            <a:extLst>
              <a:ext uri="{FF2B5EF4-FFF2-40B4-BE49-F238E27FC236}">
                <a16:creationId xmlns:a16="http://schemas.microsoft.com/office/drawing/2014/main" id="{8107E149-36B8-45D0-B30D-42A2E2A5EA3A}"/>
              </a:ext>
            </a:extLst>
          </p:cNvPr>
          <p:cNvSpPr>
            <a:spLocks noGrp="1" noChangeArrowheads="1"/>
          </p:cNvSpPr>
          <p:nvPr>
            <p:ph sz="quarter" idx="1"/>
          </p:nvPr>
        </p:nvSpPr>
        <p:spPr>
          <a:xfrm>
            <a:off x="793750" y="1801813"/>
            <a:ext cx="7740650" cy="3836987"/>
          </a:xfrm>
        </p:spPr>
        <p:txBody>
          <a:bodyPr lIns="92075" tIns="46038" rIns="92075" bIns="46038"/>
          <a:lstStyle/>
          <a:p>
            <a:pPr>
              <a:lnSpc>
                <a:spcPct val="90000"/>
              </a:lnSpc>
            </a:pPr>
            <a:r>
              <a:rPr lang="en-US" altLang="en-US" sz="2800" b="1">
                <a:solidFill>
                  <a:srgbClr val="3333CC"/>
                </a:solidFill>
              </a:rPr>
              <a:t>Class specification</a:t>
            </a:r>
          </a:p>
          <a:p>
            <a:pPr lvl="1">
              <a:lnSpc>
                <a:spcPct val="90000"/>
              </a:lnSpc>
            </a:pPr>
            <a:r>
              <a:rPr lang="en-US" altLang="en-US" sz="2400"/>
              <a:t>A specification of the class members (data and functions) with their types and/or parameters</a:t>
            </a:r>
          </a:p>
          <a:p>
            <a:pPr>
              <a:lnSpc>
                <a:spcPct val="90000"/>
              </a:lnSpc>
            </a:pPr>
            <a:r>
              <a:rPr lang="en-US" altLang="en-US" sz="2800" b="1">
                <a:solidFill>
                  <a:srgbClr val="3333CC"/>
                </a:solidFill>
              </a:rPr>
              <a:t>Class implementation</a:t>
            </a:r>
            <a:endParaRPr lang="en-US" altLang="en-US" sz="2800"/>
          </a:p>
          <a:p>
            <a:pPr lvl="1">
              <a:lnSpc>
                <a:spcPct val="90000"/>
              </a:lnSpc>
            </a:pPr>
            <a:r>
              <a:rPr lang="en-US" altLang="en-US" sz="2400"/>
              <a:t>The code that implements the class functions</a:t>
            </a:r>
          </a:p>
        </p:txBody>
      </p:sp>
      <p:sp>
        <p:nvSpPr>
          <p:cNvPr id="115717" name="Rectangle 4">
            <a:extLst>
              <a:ext uri="{FF2B5EF4-FFF2-40B4-BE49-F238E27FC236}">
                <a16:creationId xmlns:a16="http://schemas.microsoft.com/office/drawing/2014/main" id="{9D061767-94B6-4C6D-A2A9-64949FA1665C}"/>
              </a:ext>
            </a:extLst>
          </p:cNvPr>
          <p:cNvSpPr>
            <a:spLocks noChangeArrowheads="1"/>
          </p:cNvSpPr>
          <p:nvPr/>
        </p:nvSpPr>
        <p:spPr bwMode="auto">
          <a:xfrm>
            <a:off x="1828800" y="4343400"/>
            <a:ext cx="5410200" cy="1295400"/>
          </a:xfrm>
          <a:prstGeom prst="rect">
            <a:avLst/>
          </a:prstGeom>
          <a:solidFill>
            <a:srgbClr val="99CCFF"/>
          </a:solidFill>
          <a:ln w="12700">
            <a:solidFill>
              <a:schemeClr val="tx1"/>
            </a:solidFill>
            <a:miter lim="800000"/>
            <a:headEnd type="none" w="sm" len="sm"/>
            <a:tailEnd type="none" w="sm" len="sm"/>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0"/>
              </a:spcBef>
              <a:buClrTx/>
              <a:buSzTx/>
              <a:buFontTx/>
              <a:buNone/>
            </a:pPr>
            <a:r>
              <a:rPr lang="en-US" altLang="en-US" sz="2000" i="1">
                <a:latin typeface="Arial" panose="020B0604020202020204" pitchFamily="34" charset="0"/>
              </a:rPr>
              <a:t>Why  would you want to</a:t>
            </a:r>
          </a:p>
          <a:p>
            <a:pPr algn="ctr">
              <a:spcBef>
                <a:spcPct val="0"/>
              </a:spcBef>
              <a:buClrTx/>
              <a:buSzTx/>
              <a:buFontTx/>
              <a:buNone/>
            </a:pPr>
            <a:r>
              <a:rPr lang="en-US" altLang="en-US" sz="2000" i="1">
                <a:latin typeface="Arial" panose="020B0604020202020204" pitchFamily="34" charset="0"/>
              </a:rPr>
              <a:t>put them in separate files?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22">
            <a:extLst>
              <a:ext uri="{FF2B5EF4-FFF2-40B4-BE49-F238E27FC236}">
                <a16:creationId xmlns:a16="http://schemas.microsoft.com/office/drawing/2014/main" id="{B8B60065-E6E1-4F88-9C80-AF96C15856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8D566C-5FFC-4F80-8D7A-2D75B83CA285}" type="slidenum">
              <a:rPr lang="en-US" altLang="en-US">
                <a:solidFill>
                  <a:schemeClr val="tx2"/>
                </a:solidFill>
              </a:rPr>
              <a:pPr/>
              <a:t>55</a:t>
            </a:fld>
            <a:endParaRPr lang="en-US" altLang="en-US">
              <a:solidFill>
                <a:schemeClr val="tx2"/>
              </a:solidFill>
            </a:endParaRPr>
          </a:p>
        </p:txBody>
      </p:sp>
      <p:sp>
        <p:nvSpPr>
          <p:cNvPr id="117763" name="Rectangle 2">
            <a:extLst>
              <a:ext uri="{FF2B5EF4-FFF2-40B4-BE49-F238E27FC236}">
                <a16:creationId xmlns:a16="http://schemas.microsoft.com/office/drawing/2014/main" id="{55DF3305-1DFE-40D9-A452-080F75530502}"/>
              </a:ext>
            </a:extLst>
          </p:cNvPr>
          <p:cNvSpPr>
            <a:spLocks noGrp="1" noChangeArrowheads="1"/>
          </p:cNvSpPr>
          <p:nvPr>
            <p:ph type="title"/>
          </p:nvPr>
        </p:nvSpPr>
        <p:spPr/>
        <p:txBody>
          <a:bodyPr/>
          <a:lstStyle/>
          <a:p>
            <a:r>
              <a:rPr lang="en-US" altLang="en-US"/>
              <a:t>Classes vs. Structs</a:t>
            </a:r>
          </a:p>
        </p:txBody>
      </p:sp>
      <p:sp>
        <p:nvSpPr>
          <p:cNvPr id="117764" name="Rectangle 3">
            <a:extLst>
              <a:ext uri="{FF2B5EF4-FFF2-40B4-BE49-F238E27FC236}">
                <a16:creationId xmlns:a16="http://schemas.microsoft.com/office/drawing/2014/main" id="{027653C2-B25A-4ED5-A757-EC62796FD3B7}"/>
              </a:ext>
            </a:extLst>
          </p:cNvPr>
          <p:cNvSpPr>
            <a:spLocks noGrp="1" noChangeArrowheads="1"/>
          </p:cNvSpPr>
          <p:nvPr>
            <p:ph sz="quarter" idx="1"/>
          </p:nvPr>
        </p:nvSpPr>
        <p:spPr>
          <a:xfrm>
            <a:off x="457200" y="1219200"/>
            <a:ext cx="8229600" cy="4937125"/>
          </a:xfrm>
        </p:spPr>
        <p:txBody>
          <a:bodyPr/>
          <a:lstStyle/>
          <a:p>
            <a:r>
              <a:rPr lang="en-US" altLang="en-US"/>
              <a:t>Without using </a:t>
            </a:r>
            <a:r>
              <a:rPr lang="en-US" altLang="en-US">
                <a:latin typeface="Lucida Console" panose="020B0609040504020204" pitchFamily="49" charset="0"/>
              </a:rPr>
              <a:t>public</a:t>
            </a:r>
            <a:r>
              <a:rPr lang="en-US" altLang="en-US"/>
              <a:t> and </a:t>
            </a:r>
            <a:r>
              <a:rPr lang="en-US" altLang="en-US">
                <a:latin typeface="Lucida Console" panose="020B0609040504020204" pitchFamily="49" charset="0"/>
              </a:rPr>
              <a:t>private</a:t>
            </a:r>
            <a:r>
              <a:rPr lang="en-US" altLang="en-US"/>
              <a:t>, member functions and data are</a:t>
            </a:r>
          </a:p>
          <a:p>
            <a:pPr lvl="1"/>
            <a:r>
              <a:rPr lang="en-US" altLang="en-US" sz="2400">
                <a:solidFill>
                  <a:srgbClr val="006600"/>
                </a:solidFill>
                <a:latin typeface="Lucida Console" panose="020B0609040504020204" pitchFamily="49" charset="0"/>
              </a:rPr>
              <a:t>private by default</a:t>
            </a:r>
            <a:r>
              <a:rPr lang="en-US" altLang="en-US"/>
              <a:t> in classes </a:t>
            </a:r>
          </a:p>
          <a:p>
            <a:pPr lvl="1"/>
            <a:r>
              <a:rPr lang="en-US" altLang="en-US" sz="2400">
                <a:solidFill>
                  <a:srgbClr val="006600"/>
                </a:solidFill>
                <a:latin typeface="Lucida Console" panose="020B0609040504020204" pitchFamily="49" charset="0"/>
              </a:rPr>
              <a:t>public by default</a:t>
            </a:r>
            <a:r>
              <a:rPr lang="en-US" altLang="en-US"/>
              <a:t> in structs.</a:t>
            </a:r>
          </a:p>
          <a:p>
            <a:r>
              <a:rPr lang="en-US" altLang="en-US"/>
              <a:t>Usually, there is no member functions defined in structs</a:t>
            </a:r>
          </a:p>
          <a:p>
            <a:pPr lvl="1"/>
            <a:r>
              <a:rPr lang="en-US" altLang="en-US" sz="2200"/>
              <a:t>struct  is passive data</a:t>
            </a:r>
          </a:p>
          <a:p>
            <a:pPr lvl="1"/>
            <a:r>
              <a:rPr lang="en-US" altLang="en-US" sz="2200"/>
              <a:t>class is active data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22">
            <a:extLst>
              <a:ext uri="{FF2B5EF4-FFF2-40B4-BE49-F238E27FC236}">
                <a16:creationId xmlns:a16="http://schemas.microsoft.com/office/drawing/2014/main" id="{7E6B03FA-E980-434C-973F-55274206B0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D4F28E-B636-4C96-A34F-66122B1B3ECB}" type="slidenum">
              <a:rPr lang="en-US" altLang="en-US">
                <a:solidFill>
                  <a:schemeClr val="tx2"/>
                </a:solidFill>
              </a:rPr>
              <a:pPr/>
              <a:t>56</a:t>
            </a:fld>
            <a:endParaRPr lang="en-US" altLang="en-US">
              <a:solidFill>
                <a:schemeClr val="tx2"/>
              </a:solidFill>
            </a:endParaRPr>
          </a:p>
        </p:txBody>
      </p:sp>
      <p:sp>
        <p:nvSpPr>
          <p:cNvPr id="119811" name="Rectangle 2">
            <a:extLst>
              <a:ext uri="{FF2B5EF4-FFF2-40B4-BE49-F238E27FC236}">
                <a16:creationId xmlns:a16="http://schemas.microsoft.com/office/drawing/2014/main" id="{55596769-69AD-446C-BFF4-57B7506ACA89}"/>
              </a:ext>
            </a:extLst>
          </p:cNvPr>
          <p:cNvSpPr>
            <a:spLocks noChangeArrowheads="1"/>
          </p:cNvSpPr>
          <p:nvPr/>
        </p:nvSpPr>
        <p:spPr bwMode="auto">
          <a:xfrm>
            <a:off x="234950" y="1371600"/>
            <a:ext cx="8674100" cy="49530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8918" name="Rectangle 3">
            <a:extLst>
              <a:ext uri="{FF2B5EF4-FFF2-40B4-BE49-F238E27FC236}">
                <a16:creationId xmlns:a16="http://schemas.microsoft.com/office/drawing/2014/main" id="{5E0E5FD5-DEDB-486E-98DB-7127BF3C9A7C}"/>
              </a:ext>
            </a:extLst>
          </p:cNvPr>
          <p:cNvSpPr>
            <a:spLocks noGrp="1" noChangeArrowheads="1"/>
          </p:cNvSpPr>
          <p:nvPr>
            <p:ph type="title"/>
          </p:nvPr>
        </p:nvSpPr>
        <p:spPr>
          <a:xfrm>
            <a:off x="381000" y="533400"/>
            <a:ext cx="8089900" cy="563563"/>
          </a:xfrm>
        </p:spPr>
        <p:txBody>
          <a:bodyPr lIns="92075" tIns="46038" rIns="92075" bIns="46038">
            <a:normAutofit fontScale="90000"/>
          </a:bodyPr>
          <a:lstStyle/>
          <a:p>
            <a:pPr eaLnBrk="1" fontAlgn="auto" hangingPunct="1">
              <a:spcAft>
                <a:spcPts val="0"/>
              </a:spcAft>
              <a:defRPr/>
            </a:pPr>
            <a:r>
              <a:rPr lang="en-US" altLang="en-US">
                <a:latin typeface="Arial Rounded MT Bold" pitchFamily="34" charset="0"/>
              </a:rPr>
              <a:t>class</a:t>
            </a:r>
            <a:r>
              <a:rPr lang="en-US" altLang="en-US"/>
              <a:t> </a:t>
            </a:r>
            <a:r>
              <a:rPr lang="en-US" altLang="en-US">
                <a:latin typeface="Arial Rounded MT Bold" pitchFamily="34" charset="0"/>
              </a:rPr>
              <a:t>DateType</a:t>
            </a:r>
            <a:r>
              <a:rPr lang="en-US" altLang="en-US"/>
              <a:t> Specification</a:t>
            </a:r>
          </a:p>
        </p:txBody>
      </p:sp>
      <p:sp>
        <p:nvSpPr>
          <p:cNvPr id="119813" name="Rectangle 4">
            <a:extLst>
              <a:ext uri="{FF2B5EF4-FFF2-40B4-BE49-F238E27FC236}">
                <a16:creationId xmlns:a16="http://schemas.microsoft.com/office/drawing/2014/main" id="{DEADE285-E8BF-44FD-869B-467DEAD4E26E}"/>
              </a:ext>
            </a:extLst>
          </p:cNvPr>
          <p:cNvSpPr>
            <a:spLocks noGrp="1" noChangeArrowheads="1"/>
          </p:cNvSpPr>
          <p:nvPr>
            <p:ph sz="quarter" idx="1"/>
          </p:nvPr>
        </p:nvSpPr>
        <p:spPr>
          <a:xfrm>
            <a:off x="304800" y="1423988"/>
            <a:ext cx="8763000" cy="5053012"/>
          </a:xfrm>
        </p:spPr>
        <p:txBody>
          <a:bodyPr lIns="92075" tIns="46038" rIns="92075" bIns="46038"/>
          <a:lstStyle/>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SPECIFICATION FILE	( datetype.h )</a:t>
            </a: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class  DateType</a:t>
            </a:r>
            <a:r>
              <a:rPr lang="en-US" altLang="en-US" sz="1800" b="1" i="1">
                <a:solidFill>
                  <a:schemeClr val="folHlink"/>
                </a:solidFill>
                <a:latin typeface="Courier New" panose="02070309020205020404" pitchFamily="49" charset="0"/>
              </a:rPr>
              <a:t>		</a:t>
            </a:r>
            <a:r>
              <a:rPr lang="en-US" altLang="en-US" sz="1800" b="1" i="1">
                <a:solidFill>
                  <a:srgbClr val="CC0000"/>
                </a:solidFill>
                <a:latin typeface="Courier New" panose="02070309020205020404" pitchFamily="49" charset="0"/>
              </a:rPr>
              <a:t>// declares a  class data type</a:t>
            </a: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a:t>
            </a:r>
            <a:r>
              <a:rPr lang="en-US" altLang="en-US" sz="1800" b="1">
                <a:solidFill>
                  <a:schemeClr val="tx2"/>
                </a:solidFill>
                <a:latin typeface="Courier New" panose="02070309020205020404" pitchFamily="49" charset="0"/>
              </a:rPr>
              <a:t>						</a:t>
            </a:r>
            <a:endParaRPr lang="en-US" altLang="en-US" sz="1800" b="1" i="1">
              <a:solidFill>
                <a:srgbClr val="CC0000"/>
              </a:solidFill>
              <a:latin typeface="Courier New" panose="02070309020205020404" pitchFamily="49" charset="0"/>
            </a:endParaRP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public : 			     </a:t>
            </a:r>
            <a:r>
              <a:rPr lang="en-US" altLang="en-US" sz="1800" b="1" i="1">
                <a:solidFill>
                  <a:srgbClr val="CC0000"/>
                </a:solidFill>
                <a:latin typeface="Courier New" panose="02070309020205020404" pitchFamily="49" charset="0"/>
              </a:rPr>
              <a:t>//  4 public member functions</a:t>
            </a:r>
            <a:endParaRPr lang="en-US" altLang="en-US" sz="1800" b="1" i="1">
              <a:latin typeface="Courier New" panose="02070309020205020404" pitchFamily="49" charset="0"/>
            </a:endParaRP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DateType (int newMonth,int newDay,int newYear);</a:t>
            </a:r>
            <a:r>
              <a:rPr lang="en-US" altLang="en-US" sz="1800" b="1" i="1">
                <a:solidFill>
                  <a:srgbClr val="CC0000"/>
                </a:solidFill>
                <a:latin typeface="Courier New" panose="02070309020205020404" pitchFamily="49" charset="0"/>
              </a:rPr>
              <a:t>//constructor</a:t>
            </a:r>
          </a:p>
          <a:p>
            <a:pPr eaLnBrk="1" hangingPunct="1">
              <a:lnSpc>
                <a:spcPct val="90000"/>
              </a:lnSpc>
              <a:spcBef>
                <a:spcPct val="0"/>
              </a:spcBef>
              <a:buFontTx/>
              <a:buNone/>
            </a:pPr>
            <a:r>
              <a:rPr lang="en-US" altLang="en-US" sz="1800" b="1">
                <a:latin typeface="Courier New" panose="02070309020205020404" pitchFamily="49" charset="0"/>
              </a:rPr>
              <a:t>	int	 getYear( )   </a:t>
            </a:r>
            <a:r>
              <a:rPr lang="en-US" altLang="en-US" sz="1800" b="1">
                <a:solidFill>
                  <a:srgbClr val="3366FF"/>
                </a:solidFill>
                <a:latin typeface="Courier New" panose="02070309020205020404" pitchFamily="49" charset="0"/>
              </a:rPr>
              <a:t>const </a:t>
            </a:r>
            <a:r>
              <a:rPr lang="en-US" altLang="en-US" sz="1800" b="1">
                <a:latin typeface="Courier New" panose="02070309020205020404" pitchFamily="49" charset="0"/>
              </a:rPr>
              <a:t>;    </a:t>
            </a:r>
            <a:r>
              <a:rPr lang="en-US" altLang="en-US" sz="1800" b="1" i="1">
                <a:solidFill>
                  <a:srgbClr val="CC0000"/>
                </a:solidFill>
                <a:latin typeface="Courier New" panose="02070309020205020404" pitchFamily="49" charset="0"/>
              </a:rPr>
              <a:t> //  returns year</a:t>
            </a:r>
            <a:endParaRPr lang="en-US" altLang="en-US" sz="1800" b="1" i="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int	 getMonth( )  </a:t>
            </a:r>
            <a:r>
              <a:rPr lang="en-US" altLang="en-US" sz="1800" b="1">
                <a:solidFill>
                  <a:srgbClr val="3366FF"/>
                </a:solidFill>
                <a:latin typeface="Courier New" panose="02070309020205020404" pitchFamily="49" charset="0"/>
              </a:rPr>
              <a:t>const</a:t>
            </a:r>
            <a:r>
              <a:rPr lang="en-US" altLang="en-US" sz="1800" b="1">
                <a:latin typeface="Courier New" panose="02070309020205020404" pitchFamily="49" charset="0"/>
              </a:rPr>
              <a:t> ;     </a:t>
            </a:r>
            <a:r>
              <a:rPr lang="en-US" altLang="en-US" sz="1800" b="1" i="1">
                <a:solidFill>
                  <a:srgbClr val="CC0000"/>
                </a:solidFill>
                <a:latin typeface="Courier New" panose="02070309020205020404" pitchFamily="49" charset="0"/>
              </a:rPr>
              <a:t>// returns month</a:t>
            </a:r>
            <a:endParaRPr lang="en-US" altLang="en-US" sz="1800" b="1" i="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int	 getDay( )    </a:t>
            </a:r>
            <a:r>
              <a:rPr lang="en-US" altLang="en-US" sz="1800" b="1">
                <a:solidFill>
                  <a:srgbClr val="3366FF"/>
                </a:solidFill>
                <a:latin typeface="Courier New" panose="02070309020205020404" pitchFamily="49" charset="0"/>
              </a:rPr>
              <a:t>const </a:t>
            </a:r>
            <a:r>
              <a:rPr lang="en-US" altLang="en-US" sz="1800" b="1">
                <a:latin typeface="Courier New" panose="02070309020205020404" pitchFamily="49" charset="0"/>
              </a:rPr>
              <a:t>;     </a:t>
            </a:r>
            <a:r>
              <a:rPr lang="en-US" altLang="en-US" sz="1800" b="1" i="1">
                <a:solidFill>
                  <a:srgbClr val="CC0000"/>
                </a:solidFill>
                <a:latin typeface="Courier New" panose="02070309020205020404" pitchFamily="49" charset="0"/>
              </a:rPr>
              <a:t>// returns day</a:t>
            </a:r>
            <a:endParaRPr lang="en-US" altLang="en-US" sz="1800" b="1" i="1">
              <a:latin typeface="Courier New" panose="02070309020205020404" pitchFamily="49" charset="0"/>
            </a:endParaRP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private :			     </a:t>
            </a:r>
            <a:r>
              <a:rPr lang="en-US" altLang="en-US" sz="1800" b="1" i="1">
                <a:solidFill>
                  <a:srgbClr val="CC0000"/>
                </a:solidFill>
                <a:latin typeface="Courier New" panose="02070309020205020404" pitchFamily="49" charset="0"/>
              </a:rPr>
              <a:t>//  3 private data members</a:t>
            </a: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int  year ;           </a:t>
            </a:r>
          </a:p>
          <a:p>
            <a:pPr eaLnBrk="1" hangingPunct="1">
              <a:lnSpc>
                <a:spcPct val="90000"/>
              </a:lnSpc>
              <a:spcBef>
                <a:spcPct val="0"/>
              </a:spcBef>
              <a:buFontTx/>
              <a:buNone/>
            </a:pPr>
            <a:r>
              <a:rPr lang="en-US" altLang="en-US" sz="1800" b="1">
                <a:latin typeface="Courier New" panose="02070309020205020404" pitchFamily="49" charset="0"/>
              </a:rPr>
              <a:t>	int  month ;          </a:t>
            </a:r>
          </a:p>
          <a:p>
            <a:pPr eaLnBrk="1" hangingPunct="1">
              <a:lnSpc>
                <a:spcPct val="90000"/>
              </a:lnSpc>
              <a:spcBef>
                <a:spcPct val="0"/>
              </a:spcBef>
              <a:buFontTx/>
              <a:buNone/>
            </a:pPr>
            <a:r>
              <a:rPr lang="en-US" altLang="en-US" sz="1800" b="1">
                <a:latin typeface="Courier New" panose="02070309020205020404" pitchFamily="49" charset="0"/>
              </a:rPr>
              <a:t>	int	 day ;</a:t>
            </a:r>
          </a:p>
          <a:p>
            <a:pPr eaLnBrk="1" hangingPunct="1">
              <a:lnSpc>
                <a:spcPct val="90000"/>
              </a:lnSpc>
              <a:spcBef>
                <a:spcPct val="0"/>
              </a:spcBef>
              <a:buFontTx/>
              <a:buNone/>
            </a:pPr>
            <a:r>
              <a:rPr lang="en-US" altLang="en-US" sz="1800" b="1">
                <a:latin typeface="Courier New" panose="02070309020205020404" pitchFamily="49" charset="0"/>
              </a:rPr>
              <a:t>} ;</a:t>
            </a:r>
            <a:r>
              <a:rPr lang="en-US" altLang="en-US" sz="1800" b="1" i="1">
                <a:solidFill>
                  <a:schemeClr val="folHlink"/>
                </a:solidFill>
                <a:latin typeface="Courier New" panose="02070309020205020404" pitchFamily="49"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22">
            <a:extLst>
              <a:ext uri="{FF2B5EF4-FFF2-40B4-BE49-F238E27FC236}">
                <a16:creationId xmlns:a16="http://schemas.microsoft.com/office/drawing/2014/main" id="{F93EA582-E34F-4917-B693-0B10BFA5F9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21B11B-B10F-4772-863D-7F3CA4E1E35E}" type="slidenum">
              <a:rPr lang="en-US" altLang="en-US">
                <a:solidFill>
                  <a:schemeClr val="tx2"/>
                </a:solidFill>
              </a:rPr>
              <a:pPr/>
              <a:t>57</a:t>
            </a:fld>
            <a:endParaRPr lang="en-US" altLang="en-US">
              <a:solidFill>
                <a:schemeClr val="tx2"/>
              </a:solidFill>
            </a:endParaRPr>
          </a:p>
        </p:txBody>
      </p:sp>
      <p:sp>
        <p:nvSpPr>
          <p:cNvPr id="121859" name="Rectangle 2">
            <a:extLst>
              <a:ext uri="{FF2B5EF4-FFF2-40B4-BE49-F238E27FC236}">
                <a16:creationId xmlns:a16="http://schemas.microsoft.com/office/drawing/2014/main" id="{178FF528-8E8A-4290-BE10-56AE781B2C84}"/>
              </a:ext>
            </a:extLst>
          </p:cNvPr>
          <p:cNvSpPr>
            <a:spLocks noGrp="1" noChangeArrowheads="1"/>
          </p:cNvSpPr>
          <p:nvPr>
            <p:ph type="title"/>
          </p:nvPr>
        </p:nvSpPr>
        <p:spPr>
          <a:xfrm>
            <a:off x="685800" y="609600"/>
            <a:ext cx="7239000" cy="609600"/>
          </a:xfrm>
          <a:noFill/>
        </p:spPr>
        <p:txBody>
          <a:bodyPr lIns="92075" tIns="46038" rIns="92075" bIns="46038"/>
          <a:lstStyle/>
          <a:p>
            <a:pPr eaLnBrk="1" hangingPunct="1"/>
            <a:r>
              <a:rPr lang="en-US" altLang="en-US"/>
              <a:t>Use of C++ data type</a:t>
            </a:r>
            <a:r>
              <a:rPr lang="en-US" altLang="en-US">
                <a:latin typeface="Arial Rounded MT Bold" panose="020F0704030504030204" pitchFamily="34" charset="0"/>
              </a:rPr>
              <a:t> class</a:t>
            </a:r>
          </a:p>
        </p:txBody>
      </p:sp>
      <p:sp>
        <p:nvSpPr>
          <p:cNvPr id="121860" name="Rectangle 3">
            <a:extLst>
              <a:ext uri="{FF2B5EF4-FFF2-40B4-BE49-F238E27FC236}">
                <a16:creationId xmlns:a16="http://schemas.microsoft.com/office/drawing/2014/main" id="{45D7B16D-F815-40A2-B6F3-AEB786F12F68}"/>
              </a:ext>
            </a:extLst>
          </p:cNvPr>
          <p:cNvSpPr>
            <a:spLocks noGrp="1" noChangeArrowheads="1"/>
          </p:cNvSpPr>
          <p:nvPr>
            <p:ph sz="quarter" idx="1"/>
          </p:nvPr>
        </p:nvSpPr>
        <p:spPr>
          <a:xfrm>
            <a:off x="685800" y="1447800"/>
            <a:ext cx="7848600" cy="4343400"/>
          </a:xfrm>
        </p:spPr>
        <p:txBody>
          <a:bodyPr lIns="92075" tIns="46038" rIns="92075" bIns="46038"/>
          <a:lstStyle/>
          <a:p>
            <a:pPr eaLnBrk="1" hangingPunct="1">
              <a:lnSpc>
                <a:spcPct val="90000"/>
              </a:lnSpc>
            </a:pPr>
            <a:r>
              <a:rPr lang="en-US" altLang="en-US" sz="2400">
                <a:latin typeface="Arial" panose="020B0604020202020204" pitchFamily="34" charset="0"/>
                <a:cs typeface="Arial" panose="020B0604020202020204" pitchFamily="34" charset="0"/>
              </a:rPr>
              <a:t>Variables of a class type are called </a:t>
            </a:r>
            <a:r>
              <a:rPr lang="en-US" altLang="en-US" sz="2400">
                <a:solidFill>
                  <a:srgbClr val="FFCC00"/>
                </a:solidFill>
                <a:latin typeface="Arial" panose="020B0604020202020204" pitchFamily="34" charset="0"/>
                <a:cs typeface="Arial" panose="020B0604020202020204" pitchFamily="34" charset="0"/>
              </a:rPr>
              <a:t>objects</a:t>
            </a:r>
            <a:r>
              <a:rPr lang="en-US" altLang="en-US" sz="2400">
                <a:latin typeface="Arial" panose="020B0604020202020204" pitchFamily="34" charset="0"/>
                <a:cs typeface="Arial" panose="020B0604020202020204" pitchFamily="34" charset="0"/>
              </a:rPr>
              <a:t> (or instances) of that particular class.</a:t>
            </a:r>
          </a:p>
          <a:p>
            <a:pPr eaLnBrk="1" hangingPunct="1">
              <a:lnSpc>
                <a:spcPct val="90000"/>
              </a:lnSpc>
              <a:buFontTx/>
              <a:buNone/>
            </a:pPr>
            <a:endParaRPr lang="en-US" altLang="en-US" sz="1600">
              <a:latin typeface="Arial" panose="020B0604020202020204" pitchFamily="34" charset="0"/>
              <a:cs typeface="Arial" panose="020B0604020202020204" pitchFamily="34" charset="0"/>
            </a:endParaRPr>
          </a:p>
          <a:p>
            <a:pPr eaLnBrk="1" hangingPunct="1">
              <a:lnSpc>
                <a:spcPct val="90000"/>
              </a:lnSpc>
            </a:pPr>
            <a:r>
              <a:rPr lang="en-US" altLang="en-US" sz="2400">
                <a:latin typeface="Arial" panose="020B0604020202020204" pitchFamily="34" charset="0"/>
                <a:cs typeface="Arial" panose="020B0604020202020204" pitchFamily="34" charset="0"/>
              </a:rPr>
              <a:t>Software that declares and uses objects of the class is called a </a:t>
            </a:r>
            <a:r>
              <a:rPr lang="en-US" altLang="en-US" sz="2400">
                <a:solidFill>
                  <a:srgbClr val="FFCC00"/>
                </a:solidFill>
                <a:latin typeface="Arial" panose="020B0604020202020204" pitchFamily="34" charset="0"/>
                <a:cs typeface="Arial" panose="020B0604020202020204" pitchFamily="34" charset="0"/>
              </a:rPr>
              <a:t>client</a:t>
            </a:r>
            <a:r>
              <a:rPr lang="en-US" altLang="en-US" sz="2400">
                <a:latin typeface="Arial" panose="020B0604020202020204" pitchFamily="34" charset="0"/>
                <a:cs typeface="Arial" panose="020B0604020202020204" pitchFamily="34" charset="0"/>
              </a:rPr>
              <a:t>.</a:t>
            </a:r>
          </a:p>
          <a:p>
            <a:pPr eaLnBrk="1" hangingPunct="1">
              <a:lnSpc>
                <a:spcPct val="90000"/>
              </a:lnSpc>
              <a:buFontTx/>
              <a:buNone/>
            </a:pPr>
            <a:endParaRPr lang="en-US" altLang="en-US" sz="1600">
              <a:latin typeface="Arial" panose="020B0604020202020204" pitchFamily="34" charset="0"/>
              <a:cs typeface="Arial" panose="020B0604020202020204" pitchFamily="34" charset="0"/>
            </a:endParaRPr>
          </a:p>
          <a:p>
            <a:pPr eaLnBrk="1" hangingPunct="1">
              <a:lnSpc>
                <a:spcPct val="90000"/>
              </a:lnSpc>
            </a:pPr>
            <a:r>
              <a:rPr lang="en-US" altLang="en-US" sz="2400">
                <a:latin typeface="Arial" panose="020B0604020202020204" pitchFamily="34" charset="0"/>
                <a:cs typeface="Arial" panose="020B0604020202020204" pitchFamily="34" charset="0"/>
              </a:rPr>
              <a:t>Client code uses public member functions (called methods in OOP) to handle its class objects.</a:t>
            </a:r>
          </a:p>
          <a:p>
            <a:pPr eaLnBrk="1" hangingPunct="1">
              <a:lnSpc>
                <a:spcPct val="90000"/>
              </a:lnSpc>
              <a:buFontTx/>
              <a:buNone/>
            </a:pPr>
            <a:endParaRPr lang="en-US" altLang="en-US" sz="1600">
              <a:latin typeface="Arial" panose="020B0604020202020204" pitchFamily="34" charset="0"/>
              <a:cs typeface="Arial" panose="020B0604020202020204" pitchFamily="34" charset="0"/>
            </a:endParaRPr>
          </a:p>
          <a:p>
            <a:pPr eaLnBrk="1" hangingPunct="1">
              <a:lnSpc>
                <a:spcPct val="90000"/>
              </a:lnSpc>
            </a:pPr>
            <a:r>
              <a:rPr lang="en-US" altLang="en-US" sz="2400">
                <a:solidFill>
                  <a:srgbClr val="FFCC00"/>
                </a:solidFill>
                <a:latin typeface="Arial" panose="020B0604020202020204" pitchFamily="34" charset="0"/>
                <a:cs typeface="Arial" panose="020B0604020202020204" pitchFamily="34" charset="0"/>
              </a:rPr>
              <a:t>Sending a message</a:t>
            </a:r>
            <a:r>
              <a:rPr lang="en-US" altLang="en-US" sz="2400">
                <a:latin typeface="Arial" panose="020B0604020202020204" pitchFamily="34" charset="0"/>
                <a:cs typeface="Arial" panose="020B0604020202020204" pitchFamily="34" charset="0"/>
              </a:rPr>
              <a:t> means calling a public member function.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22">
            <a:extLst>
              <a:ext uri="{FF2B5EF4-FFF2-40B4-BE49-F238E27FC236}">
                <a16:creationId xmlns:a16="http://schemas.microsoft.com/office/drawing/2014/main" id="{CA118DB8-064C-4BB4-91A3-F69D88B22D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B13026-9B76-4803-9309-477DAD403333}" type="slidenum">
              <a:rPr lang="en-US" altLang="en-US">
                <a:solidFill>
                  <a:schemeClr val="tx2"/>
                </a:solidFill>
              </a:rPr>
              <a:pPr/>
              <a:t>58</a:t>
            </a:fld>
            <a:endParaRPr lang="en-US" altLang="en-US">
              <a:solidFill>
                <a:schemeClr val="tx2"/>
              </a:solidFill>
            </a:endParaRPr>
          </a:p>
        </p:txBody>
      </p:sp>
      <p:sp>
        <p:nvSpPr>
          <p:cNvPr id="123907" name="Rectangle 2">
            <a:extLst>
              <a:ext uri="{FF2B5EF4-FFF2-40B4-BE49-F238E27FC236}">
                <a16:creationId xmlns:a16="http://schemas.microsoft.com/office/drawing/2014/main" id="{CB47394E-FED6-41E8-9166-87BC0CF95A6C}"/>
              </a:ext>
            </a:extLst>
          </p:cNvPr>
          <p:cNvSpPr>
            <a:spLocks noChangeArrowheads="1"/>
          </p:cNvSpPr>
          <p:nvPr/>
        </p:nvSpPr>
        <p:spPr bwMode="auto">
          <a:xfrm>
            <a:off x="234950" y="1079500"/>
            <a:ext cx="8750300" cy="51689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23908" name="Rectangle 3">
            <a:extLst>
              <a:ext uri="{FF2B5EF4-FFF2-40B4-BE49-F238E27FC236}">
                <a16:creationId xmlns:a16="http://schemas.microsoft.com/office/drawing/2014/main" id="{E192ED40-3F2E-4667-9F9A-9CD5CE8E1194}"/>
              </a:ext>
            </a:extLst>
          </p:cNvPr>
          <p:cNvSpPr>
            <a:spLocks noGrp="1" noChangeArrowheads="1"/>
          </p:cNvSpPr>
          <p:nvPr>
            <p:ph type="title"/>
          </p:nvPr>
        </p:nvSpPr>
        <p:spPr>
          <a:xfrm>
            <a:off x="533400" y="304800"/>
            <a:ext cx="7569200" cy="771525"/>
          </a:xfrm>
          <a:noFill/>
        </p:spPr>
        <p:txBody>
          <a:bodyPr lIns="92075" tIns="46038" rIns="92075" bIns="46038"/>
          <a:lstStyle/>
          <a:p>
            <a:pPr eaLnBrk="1" hangingPunct="1"/>
            <a:r>
              <a:rPr lang="en-US" altLang="en-US" sz="4000"/>
              <a:t>Client Code Using</a:t>
            </a:r>
            <a:r>
              <a:rPr lang="en-US" altLang="en-US" sz="4000">
                <a:latin typeface="Arial Rounded MT Bold" panose="020F0704030504030204" pitchFamily="34" charset="0"/>
              </a:rPr>
              <a:t> DateType</a:t>
            </a:r>
          </a:p>
        </p:txBody>
      </p:sp>
      <p:sp>
        <p:nvSpPr>
          <p:cNvPr id="123909" name="Rectangle 4">
            <a:extLst>
              <a:ext uri="{FF2B5EF4-FFF2-40B4-BE49-F238E27FC236}">
                <a16:creationId xmlns:a16="http://schemas.microsoft.com/office/drawing/2014/main" id="{4B20B23D-876E-4461-A9B5-9EEED6993FA1}"/>
              </a:ext>
            </a:extLst>
          </p:cNvPr>
          <p:cNvSpPr>
            <a:spLocks noGrp="1" noChangeArrowheads="1"/>
          </p:cNvSpPr>
          <p:nvPr>
            <p:ph sz="quarter" idx="1"/>
          </p:nvPr>
        </p:nvSpPr>
        <p:spPr>
          <a:xfrm>
            <a:off x="228600" y="1295400"/>
            <a:ext cx="8763000" cy="5053013"/>
          </a:xfrm>
        </p:spPr>
        <p:txBody>
          <a:bodyPr lIns="92075" tIns="46038" rIns="92075" bIns="46038"/>
          <a:lstStyle/>
          <a:p>
            <a:pPr eaLnBrk="1" hangingPunct="1">
              <a:lnSpc>
                <a:spcPct val="90000"/>
              </a:lnSpc>
              <a:spcBef>
                <a:spcPct val="0"/>
              </a:spcBef>
              <a:buFontTx/>
              <a:buNone/>
            </a:pPr>
            <a:r>
              <a:rPr lang="en-US" altLang="en-US" sz="1800" b="1">
                <a:latin typeface="Courier New" panose="02070309020205020404" pitchFamily="49" charset="0"/>
              </a:rPr>
              <a:t>#include   “datetype.h”  </a:t>
            </a:r>
            <a:r>
              <a:rPr lang="en-US" altLang="en-US" sz="1800" b="1" i="1">
                <a:solidFill>
                  <a:srgbClr val="CC0000"/>
                </a:solidFill>
                <a:latin typeface="Courier New" panose="02070309020205020404" pitchFamily="49" charset="0"/>
              </a:rPr>
              <a:t>//includes specification of the class</a:t>
            </a: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#include   &lt;iostream&gt;</a:t>
            </a:r>
          </a:p>
          <a:p>
            <a:pPr eaLnBrk="1" hangingPunct="1">
              <a:lnSpc>
                <a:spcPct val="90000"/>
              </a:lnSpc>
              <a:spcBef>
                <a:spcPct val="0"/>
              </a:spcBef>
              <a:buFontTx/>
              <a:buNone/>
            </a:pPr>
            <a:r>
              <a:rPr lang="en-US" altLang="en-US" sz="1800" b="1">
                <a:latin typeface="Courier New" panose="02070309020205020404" pitchFamily="49" charset="0"/>
              </a:rPr>
              <a:t>using namespace std;</a:t>
            </a:r>
          </a:p>
          <a:p>
            <a:pPr eaLnBrk="1" hangingPunct="1">
              <a:lnSpc>
                <a:spcPct val="90000"/>
              </a:lnSpc>
              <a:spcBef>
                <a:spcPct val="0"/>
              </a:spcBef>
              <a:buFontTx/>
              <a:buNone/>
            </a:pPr>
            <a:r>
              <a:rPr lang="en-US" altLang="en-US" sz="1800" b="1">
                <a:latin typeface="Courier New" panose="02070309020205020404" pitchFamily="49" charset="0"/>
              </a:rPr>
              <a:t>int  main ( )</a:t>
            </a:r>
          </a:p>
          <a:p>
            <a:pPr eaLnBrk="1" hangingPunct="1">
              <a:lnSpc>
                <a:spcPct val="90000"/>
              </a:lnSpc>
              <a:spcBef>
                <a:spcPct val="0"/>
              </a:spcBef>
              <a:buFontTx/>
              <a:buNone/>
            </a:pPr>
            <a:r>
              <a:rPr lang="en-US" altLang="en-US" sz="1800" b="1">
                <a:latin typeface="Courier New" panose="02070309020205020404" pitchFamily="49" charset="0"/>
              </a:rPr>
              <a:t>{  </a:t>
            </a:r>
          </a:p>
          <a:p>
            <a:pPr eaLnBrk="1" hangingPunct="1">
              <a:lnSpc>
                <a:spcPct val="90000"/>
              </a:lnSpc>
              <a:spcBef>
                <a:spcPct val="0"/>
              </a:spcBef>
              <a:buFontTx/>
              <a:buNone/>
            </a:pPr>
            <a:r>
              <a:rPr lang="en-US" altLang="en-US" sz="1800" b="1" i="1">
                <a:solidFill>
                  <a:srgbClr val="CC0000"/>
                </a:solidFill>
                <a:latin typeface="Courier New" panose="02070309020205020404" pitchFamily="49" charset="0"/>
              </a:rPr>
              <a:t>   // declares two objects of DateType</a:t>
            </a: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DateType    startDate ( 6, 30, 1998 ) ;</a:t>
            </a:r>
          </a:p>
          <a:p>
            <a:pPr eaLnBrk="1" hangingPunct="1">
              <a:lnSpc>
                <a:spcPct val="90000"/>
              </a:lnSpc>
              <a:spcBef>
                <a:spcPct val="0"/>
              </a:spcBef>
              <a:buFontTx/>
              <a:buNone/>
            </a:pPr>
            <a:r>
              <a:rPr lang="en-US" altLang="en-US" sz="1800" b="1">
                <a:latin typeface="Courier New" panose="02070309020205020404" pitchFamily="49" charset="0"/>
              </a:rPr>
              <a:t> 	 DateType    endDate ( 10, 31, 2002 ) ;</a:t>
            </a:r>
          </a:p>
          <a:p>
            <a:pPr eaLnBrk="1" hangingPunct="1">
              <a:lnSpc>
                <a:spcPct val="90000"/>
              </a:lnSpc>
              <a:spcBef>
                <a:spcPct val="0"/>
              </a:spcBef>
              <a:buFontTx/>
              <a:buNone/>
            </a:pPr>
            <a:r>
              <a:rPr lang="en-US" altLang="en-US" sz="1800" b="1">
                <a:latin typeface="Courier New" panose="02070309020205020404" pitchFamily="49" charset="0"/>
              </a:rPr>
              <a:t>	 bool      retired  =  false ;</a:t>
            </a:r>
          </a:p>
          <a:p>
            <a:pPr eaLnBrk="1" hangingPunct="1">
              <a:lnSpc>
                <a:spcPct val="90000"/>
              </a:lnSpc>
              <a:spcBef>
                <a:spcPct val="0"/>
              </a:spcBef>
              <a:buFontTx/>
              <a:buNone/>
            </a:pPr>
            <a:endParaRPr lang="en-US" altLang="en-US" sz="1800" b="1">
              <a:latin typeface="Courier New" panose="02070309020205020404" pitchFamily="49" charset="0"/>
            </a:endParaRPr>
          </a:p>
          <a:p>
            <a:pPr eaLnBrk="1" hangingPunct="1">
              <a:lnSpc>
                <a:spcPct val="90000"/>
              </a:lnSpc>
              <a:spcBef>
                <a:spcPct val="0"/>
              </a:spcBef>
              <a:buFontTx/>
              <a:buNone/>
            </a:pPr>
            <a:r>
              <a:rPr lang="en-US" altLang="en-US" sz="1800" b="1">
                <a:latin typeface="Courier New" panose="02070309020205020404" pitchFamily="49" charset="0"/>
              </a:rPr>
              <a:t>    cout &lt;&lt; startDate.getMonth( )&lt;&lt; “/” &lt;&lt; startDate.getDay( ) </a:t>
            </a:r>
          </a:p>
          <a:p>
            <a:pPr eaLnBrk="1" hangingPunct="1">
              <a:lnSpc>
                <a:spcPct val="90000"/>
              </a:lnSpc>
              <a:spcBef>
                <a:spcPct val="0"/>
              </a:spcBef>
              <a:buFontTx/>
              <a:buNone/>
            </a:pPr>
            <a:r>
              <a:rPr lang="en-US" altLang="en-US" sz="1800" b="1">
                <a:latin typeface="Courier New" panose="02070309020205020404" pitchFamily="49" charset="0"/>
              </a:rPr>
              <a:t>         &lt;&lt; “/” &lt;&lt;  startDate.getYear( ) &lt;&lt; endl;</a:t>
            </a:r>
          </a:p>
          <a:p>
            <a:pPr eaLnBrk="1" hangingPunct="1">
              <a:lnSpc>
                <a:spcPct val="90000"/>
              </a:lnSpc>
              <a:spcBef>
                <a:spcPct val="0"/>
              </a:spcBef>
              <a:buFontTx/>
              <a:buNone/>
            </a:pPr>
            <a:r>
              <a:rPr lang="en-US" altLang="en-US" sz="1800" b="1">
                <a:latin typeface="Courier New" panose="02070309020205020404" pitchFamily="49" charset="0"/>
              </a:rPr>
              <a:t>	 while  ( ! retired )  </a:t>
            </a:r>
          </a:p>
          <a:p>
            <a:pPr eaLnBrk="1" hangingPunct="1">
              <a:lnSpc>
                <a:spcPct val="90000"/>
              </a:lnSpc>
              <a:spcBef>
                <a:spcPct val="0"/>
              </a:spcBef>
              <a:buFontTx/>
              <a:buNone/>
            </a:pPr>
            <a:r>
              <a:rPr lang="en-US" altLang="en-US" sz="1800" b="1">
                <a:latin typeface="Courier New" panose="02070309020205020404" pitchFamily="49" charset="0"/>
              </a:rPr>
              <a:t>   {	 finishSomeTask( ) ;</a:t>
            </a:r>
          </a:p>
          <a:p>
            <a:pPr eaLnBrk="1" hangingPunct="1">
              <a:lnSpc>
                <a:spcPct val="90000"/>
              </a:lnSpc>
              <a:spcBef>
                <a:spcPct val="0"/>
              </a:spcBef>
              <a:buFontTx/>
              <a:buNone/>
            </a:pPr>
            <a:r>
              <a:rPr lang="en-US" altLang="en-US" sz="1800" b="1">
                <a:latin typeface="Courier New" panose="02070309020205020404" pitchFamily="49" charset="0"/>
              </a:rPr>
              <a:t>        .  .  . 		</a:t>
            </a:r>
          </a:p>
          <a:p>
            <a:pPr eaLnBrk="1" hangingPunct="1">
              <a:lnSpc>
                <a:spcPct val="90000"/>
              </a:lnSpc>
              <a:spcBef>
                <a:spcPct val="0"/>
              </a:spcBef>
              <a:buFontTx/>
              <a:buNone/>
            </a:pPr>
            <a:r>
              <a:rPr lang="en-US" altLang="en-US" sz="1800" b="1">
                <a:latin typeface="Courier New" panose="02070309020205020404" pitchFamily="49" charset="0"/>
              </a:rPr>
              <a:t>   }</a:t>
            </a:r>
          </a:p>
          <a:p>
            <a:pPr eaLnBrk="1" hangingPunct="1">
              <a:lnSpc>
                <a:spcPct val="90000"/>
              </a:lnSpc>
              <a:spcBef>
                <a:spcPct val="0"/>
              </a:spcBef>
              <a:buFontTx/>
              <a:buNone/>
            </a:pPr>
            <a:r>
              <a:rPr lang="en-US" altLang="en-US" sz="1800" b="1">
                <a:latin typeface="Courier New" panose="02070309020205020404" pitchFamily="49" charset="0"/>
              </a:rPr>
              <a:t>   return 0; </a:t>
            </a:r>
          </a:p>
          <a:p>
            <a:pPr eaLnBrk="1" hangingPunct="1">
              <a:lnSpc>
                <a:spcPct val="90000"/>
              </a:lnSpc>
              <a:spcBef>
                <a:spcPct val="0"/>
              </a:spcBef>
              <a:buFontTx/>
              <a:buNone/>
            </a:pPr>
            <a:r>
              <a:rPr lang="en-US" altLang="en-US" sz="1800" b="1">
                <a:latin typeface="Courier New" panose="02070309020205020404" pitchFamily="49" charset="0"/>
              </a:rPr>
              <a:t>}</a:t>
            </a:r>
            <a:r>
              <a:rPr lang="en-US" altLang="en-US" sz="1800" b="1" i="1">
                <a:solidFill>
                  <a:schemeClr val="folHlink"/>
                </a:solidFill>
                <a:latin typeface="Courier New" panose="02070309020205020404" pitchFamily="49" charset="0"/>
              </a:rPr>
              <a:t>	</a:t>
            </a:r>
          </a:p>
        </p:txBody>
      </p:sp>
      <p:sp>
        <p:nvSpPr>
          <p:cNvPr id="67592" name="Text Box 8">
            <a:extLst>
              <a:ext uri="{FF2B5EF4-FFF2-40B4-BE49-F238E27FC236}">
                <a16:creationId xmlns:a16="http://schemas.microsoft.com/office/drawing/2014/main" id="{607A0FAD-61C8-48BE-92EF-22FA283F6650}"/>
              </a:ext>
            </a:extLst>
          </p:cNvPr>
          <p:cNvSpPr txBox="1">
            <a:spLocks noChangeArrowheads="1"/>
          </p:cNvSpPr>
          <p:nvPr/>
        </p:nvSpPr>
        <p:spPr bwMode="auto">
          <a:xfrm>
            <a:off x="1203325" y="5726113"/>
            <a:ext cx="555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solidFill>
                  <a:srgbClr val="CC3300"/>
                </a:solidFill>
                <a:latin typeface="Arial" panose="020B0604020202020204" pitchFamily="34" charset="0"/>
              </a:rPr>
              <a:t>How to dynamically create a DateType object ?</a:t>
            </a:r>
            <a:r>
              <a:rPr lang="en-US" altLang="en-US" sz="1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22">
            <a:extLst>
              <a:ext uri="{FF2B5EF4-FFF2-40B4-BE49-F238E27FC236}">
                <a16:creationId xmlns:a16="http://schemas.microsoft.com/office/drawing/2014/main" id="{5CE29C83-0CE7-436A-9429-EC3CCEA729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53430B-5E1A-439D-BA23-606F4AF7E632}" type="slidenum">
              <a:rPr lang="en-US" altLang="en-US">
                <a:solidFill>
                  <a:schemeClr val="tx2"/>
                </a:solidFill>
              </a:rPr>
              <a:pPr/>
              <a:t>59</a:t>
            </a:fld>
            <a:endParaRPr lang="en-US" altLang="en-US">
              <a:solidFill>
                <a:schemeClr val="tx2"/>
              </a:solidFill>
            </a:endParaRPr>
          </a:p>
        </p:txBody>
      </p:sp>
      <p:sp>
        <p:nvSpPr>
          <p:cNvPr id="125955" name="Rectangle 3">
            <a:extLst>
              <a:ext uri="{FF2B5EF4-FFF2-40B4-BE49-F238E27FC236}">
                <a16:creationId xmlns:a16="http://schemas.microsoft.com/office/drawing/2014/main" id="{B57259E3-C400-442F-B9C8-DCF7173E47D8}"/>
              </a:ext>
            </a:extLst>
          </p:cNvPr>
          <p:cNvSpPr>
            <a:spLocks noChangeArrowheads="1"/>
          </p:cNvSpPr>
          <p:nvPr/>
        </p:nvSpPr>
        <p:spPr bwMode="auto">
          <a:xfrm>
            <a:off x="990600" y="3962400"/>
            <a:ext cx="7081838" cy="25146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25956" name="Rectangle 3">
            <a:extLst>
              <a:ext uri="{FF2B5EF4-FFF2-40B4-BE49-F238E27FC236}">
                <a16:creationId xmlns:a16="http://schemas.microsoft.com/office/drawing/2014/main" id="{142F195E-B8F6-412B-AD3C-4AD840F90179}"/>
              </a:ext>
            </a:extLst>
          </p:cNvPr>
          <p:cNvSpPr>
            <a:spLocks noChangeArrowheads="1"/>
          </p:cNvSpPr>
          <p:nvPr/>
        </p:nvSpPr>
        <p:spPr bwMode="auto">
          <a:xfrm>
            <a:off x="914400" y="1295400"/>
            <a:ext cx="7081838" cy="25146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25957" name="Rectangle 2">
            <a:extLst>
              <a:ext uri="{FF2B5EF4-FFF2-40B4-BE49-F238E27FC236}">
                <a16:creationId xmlns:a16="http://schemas.microsoft.com/office/drawing/2014/main" id="{5A209C9F-78BC-4841-9379-7F08695BDCFB}"/>
              </a:ext>
            </a:extLst>
          </p:cNvPr>
          <p:cNvSpPr>
            <a:spLocks noGrp="1" noChangeArrowheads="1"/>
          </p:cNvSpPr>
          <p:nvPr>
            <p:ph type="title"/>
          </p:nvPr>
        </p:nvSpPr>
        <p:spPr>
          <a:xfrm>
            <a:off x="381000" y="304800"/>
            <a:ext cx="8610600" cy="914400"/>
          </a:xfrm>
          <a:noFill/>
        </p:spPr>
        <p:txBody>
          <a:bodyPr lIns="92075" tIns="46038" rIns="92075" bIns="46038"/>
          <a:lstStyle/>
          <a:p>
            <a:pPr eaLnBrk="1" hangingPunct="1"/>
            <a:r>
              <a:rPr lang="en-US" altLang="en-US" sz="4000"/>
              <a:t>2 separate files for</a:t>
            </a:r>
            <a:r>
              <a:rPr lang="en-US" altLang="en-US" sz="4000">
                <a:latin typeface="Arial Rounded MT Bold" panose="020F0704030504030204" pitchFamily="34" charset="0"/>
              </a:rPr>
              <a:t> class</a:t>
            </a:r>
            <a:r>
              <a:rPr lang="en-US" altLang="en-US" sz="4000"/>
              <a:t> type</a:t>
            </a:r>
          </a:p>
        </p:txBody>
      </p:sp>
      <p:sp>
        <p:nvSpPr>
          <p:cNvPr id="125958" name="Rectangle 5">
            <a:extLst>
              <a:ext uri="{FF2B5EF4-FFF2-40B4-BE49-F238E27FC236}">
                <a16:creationId xmlns:a16="http://schemas.microsoft.com/office/drawing/2014/main" id="{42EA613F-5670-47E3-9772-2B839F4263A0}"/>
              </a:ext>
            </a:extLst>
          </p:cNvPr>
          <p:cNvSpPr>
            <a:spLocks noGrp="1" noChangeArrowheads="1"/>
          </p:cNvSpPr>
          <p:nvPr>
            <p:ph sz="quarter" idx="1"/>
          </p:nvPr>
        </p:nvSpPr>
        <p:spPr>
          <a:xfrm>
            <a:off x="887413" y="1447800"/>
            <a:ext cx="7570787" cy="4572000"/>
          </a:xfrm>
        </p:spPr>
        <p:txBody>
          <a:bodyPr lIns="92075" tIns="46038" rIns="92075" bIns="46038"/>
          <a:lstStyle/>
          <a:p>
            <a:pPr eaLnBrk="1" hangingPunct="1">
              <a:lnSpc>
                <a:spcPct val="80000"/>
              </a:lnSpc>
              <a:buFontTx/>
              <a:buNone/>
            </a:pPr>
            <a:r>
              <a:rPr lang="en-US" altLang="en-US" sz="1900" b="1">
                <a:latin typeface="Courier New" panose="02070309020205020404" pitchFamily="49" charset="0"/>
              </a:rPr>
              <a:t>  //   SPECIFICATION FILE       </a:t>
            </a:r>
            <a:r>
              <a:rPr lang="en-US" altLang="en-US" sz="1900" b="1">
                <a:solidFill>
                  <a:srgbClr val="CC0000"/>
                </a:solidFill>
                <a:latin typeface="Courier New" panose="02070309020205020404" pitchFamily="49" charset="0"/>
              </a:rPr>
              <a:t>( datetype .h )</a:t>
            </a:r>
            <a:endParaRPr lang="en-US" altLang="en-US">
              <a:solidFill>
                <a:schemeClr val="folHlink"/>
              </a:solidFill>
              <a:latin typeface="Courier New" panose="02070309020205020404" pitchFamily="49" charset="0"/>
            </a:endParaRPr>
          </a:p>
          <a:p>
            <a:pPr eaLnBrk="1" hangingPunct="1">
              <a:lnSpc>
                <a:spcPct val="80000"/>
              </a:lnSpc>
              <a:spcBef>
                <a:spcPct val="0"/>
              </a:spcBef>
              <a:buFontTx/>
              <a:buNone/>
            </a:pPr>
            <a:r>
              <a:rPr lang="en-US" altLang="en-US" sz="1900" b="1">
                <a:latin typeface="Courier New" panose="02070309020205020404" pitchFamily="49" charset="0"/>
              </a:rPr>
              <a:t>  //   Specifies the data and function members.</a:t>
            </a:r>
          </a:p>
          <a:p>
            <a:pPr eaLnBrk="1" hangingPunct="1">
              <a:lnSpc>
                <a:spcPct val="80000"/>
              </a:lnSpc>
              <a:spcBef>
                <a:spcPct val="0"/>
              </a:spcBef>
              <a:buFontTx/>
              <a:buNone/>
            </a:pPr>
            <a:r>
              <a:rPr lang="en-US" altLang="en-US" sz="1900" b="1">
                <a:latin typeface="Courier New" panose="02070309020205020404" pitchFamily="49" charset="0"/>
              </a:rPr>
              <a:t>  class DateType	</a:t>
            </a:r>
          </a:p>
          <a:p>
            <a:pPr eaLnBrk="1" hangingPunct="1">
              <a:lnSpc>
                <a:spcPct val="80000"/>
              </a:lnSpc>
              <a:spcBef>
                <a:spcPct val="0"/>
              </a:spcBef>
              <a:buFontTx/>
              <a:buNone/>
            </a:pPr>
            <a:r>
              <a:rPr lang="en-US" altLang="en-US" sz="1700" b="1">
                <a:latin typeface="Courier New" panose="02070309020205020404" pitchFamily="49" charset="0"/>
              </a:rPr>
              <a:t>    {</a:t>
            </a:r>
            <a:r>
              <a:rPr lang="en-US" altLang="en-US" sz="1900" b="1">
                <a:latin typeface="Courier New" panose="02070309020205020404" pitchFamily="49" charset="0"/>
              </a:rPr>
              <a:t> </a:t>
            </a:r>
          </a:p>
          <a:p>
            <a:pPr eaLnBrk="1" hangingPunct="1">
              <a:lnSpc>
                <a:spcPct val="80000"/>
              </a:lnSpc>
              <a:spcBef>
                <a:spcPct val="0"/>
              </a:spcBef>
              <a:buFontTx/>
              <a:buNone/>
            </a:pPr>
            <a:r>
              <a:rPr lang="en-US" altLang="en-US" sz="1900" b="1">
                <a:latin typeface="Courier New" panose="02070309020205020404" pitchFamily="49" charset="0"/>
              </a:rPr>
              <a:t>      public:</a:t>
            </a:r>
          </a:p>
          <a:p>
            <a:pPr eaLnBrk="1" hangingPunct="1">
              <a:lnSpc>
                <a:spcPct val="80000"/>
              </a:lnSpc>
              <a:buFontTx/>
              <a:buNone/>
            </a:pPr>
            <a:r>
              <a:rPr lang="en-US" altLang="en-US" sz="1300">
                <a:latin typeface="Courier New" panose="02070309020205020404" pitchFamily="49" charset="0"/>
              </a:rPr>
              <a:t>              .  .  .</a:t>
            </a:r>
            <a:endParaRPr lang="en-US" altLang="en-US" sz="1900">
              <a:latin typeface="Courier New" panose="02070309020205020404" pitchFamily="49" charset="0"/>
            </a:endParaRPr>
          </a:p>
          <a:p>
            <a:pPr eaLnBrk="1" hangingPunct="1">
              <a:lnSpc>
                <a:spcPct val="80000"/>
              </a:lnSpc>
              <a:spcBef>
                <a:spcPct val="0"/>
              </a:spcBef>
              <a:buFontTx/>
              <a:buNone/>
            </a:pPr>
            <a:endParaRPr lang="en-US" altLang="en-US" sz="1900" b="1">
              <a:latin typeface="Courier New" panose="02070309020205020404" pitchFamily="49" charset="0"/>
            </a:endParaRPr>
          </a:p>
          <a:p>
            <a:pPr eaLnBrk="1" hangingPunct="1">
              <a:lnSpc>
                <a:spcPct val="80000"/>
              </a:lnSpc>
              <a:spcBef>
                <a:spcPct val="0"/>
              </a:spcBef>
              <a:buFontTx/>
              <a:buNone/>
            </a:pPr>
            <a:r>
              <a:rPr lang="en-US" altLang="en-US" sz="1900" b="1">
                <a:latin typeface="Courier New" panose="02070309020205020404" pitchFamily="49" charset="0"/>
              </a:rPr>
              <a:t>      private:</a:t>
            </a:r>
          </a:p>
          <a:p>
            <a:pPr eaLnBrk="1" hangingPunct="1">
              <a:lnSpc>
                <a:spcPct val="80000"/>
              </a:lnSpc>
              <a:spcBef>
                <a:spcPct val="0"/>
              </a:spcBef>
              <a:buFontTx/>
              <a:buNone/>
            </a:pPr>
            <a:r>
              <a:rPr lang="en-US" altLang="en-US" sz="1900" b="1">
                <a:latin typeface="Courier New" panose="02070309020205020404" pitchFamily="49" charset="0"/>
              </a:rPr>
              <a:t>            .  .  .</a:t>
            </a:r>
          </a:p>
          <a:p>
            <a:pPr eaLnBrk="1" hangingPunct="1">
              <a:lnSpc>
                <a:spcPct val="80000"/>
              </a:lnSpc>
              <a:spcBef>
                <a:spcPct val="0"/>
              </a:spcBef>
              <a:buFontTx/>
              <a:buNone/>
            </a:pPr>
            <a:r>
              <a:rPr lang="en-US" altLang="en-US" sz="1700" b="1">
                <a:latin typeface="Courier New" panose="02070309020205020404" pitchFamily="49" charset="0"/>
              </a:rPr>
              <a:t>     } ;</a:t>
            </a:r>
            <a:endParaRPr lang="en-US" altLang="en-US" sz="1900" b="1">
              <a:latin typeface="Courier New" panose="02070309020205020404" pitchFamily="49" charset="0"/>
            </a:endParaRPr>
          </a:p>
          <a:p>
            <a:pPr eaLnBrk="1" hangingPunct="1">
              <a:lnSpc>
                <a:spcPct val="80000"/>
              </a:lnSpc>
              <a:buFontTx/>
              <a:buNone/>
            </a:pPr>
            <a:endParaRPr lang="en-US" altLang="en-US" sz="1900" b="1">
              <a:solidFill>
                <a:schemeClr val="folHlink"/>
              </a:solidFill>
              <a:latin typeface="Courier New" panose="02070309020205020404" pitchFamily="49" charset="0"/>
            </a:endParaRPr>
          </a:p>
          <a:p>
            <a:pPr eaLnBrk="1" hangingPunct="1">
              <a:lnSpc>
                <a:spcPct val="80000"/>
              </a:lnSpc>
              <a:buFontTx/>
              <a:buNone/>
            </a:pPr>
            <a:r>
              <a:rPr lang="en-US" altLang="en-US" sz="1900" b="1">
                <a:latin typeface="Courier New" panose="02070309020205020404" pitchFamily="49" charset="0"/>
              </a:rPr>
              <a:t>  //   IMPLEMENTATION FILE 	 </a:t>
            </a:r>
            <a:r>
              <a:rPr lang="en-US" altLang="en-US" sz="1900" b="1">
                <a:solidFill>
                  <a:srgbClr val="CC0000"/>
                </a:solidFill>
                <a:latin typeface="Courier New" panose="02070309020205020404" pitchFamily="49" charset="0"/>
              </a:rPr>
              <a:t>( datetype.cpp )</a:t>
            </a:r>
          </a:p>
          <a:p>
            <a:pPr eaLnBrk="1" hangingPunct="1">
              <a:lnSpc>
                <a:spcPct val="80000"/>
              </a:lnSpc>
              <a:buFontTx/>
              <a:buNone/>
            </a:pPr>
            <a:endParaRPr lang="en-US" altLang="en-US">
              <a:latin typeface="Courier New" panose="02070309020205020404" pitchFamily="49" charset="0"/>
            </a:endParaRPr>
          </a:p>
          <a:p>
            <a:pPr eaLnBrk="1" hangingPunct="1">
              <a:lnSpc>
                <a:spcPct val="80000"/>
              </a:lnSpc>
              <a:buFontTx/>
              <a:buNone/>
            </a:pPr>
            <a:r>
              <a:rPr lang="en-US" altLang="en-US" sz="1900" b="1">
                <a:latin typeface="Courier New" panose="02070309020205020404" pitchFamily="49" charset="0"/>
              </a:rPr>
              <a:t>  //   Implements the DateType member functions</a:t>
            </a:r>
            <a:r>
              <a:rPr lang="en-US" altLang="en-US" sz="1300">
                <a:latin typeface="Courier New" panose="02070309020205020404" pitchFamily="49" charset="0"/>
              </a:rPr>
              <a:t>.  </a:t>
            </a:r>
          </a:p>
          <a:p>
            <a:pPr eaLnBrk="1" hangingPunct="1">
              <a:lnSpc>
                <a:spcPct val="80000"/>
              </a:lnSpc>
              <a:buFontTx/>
              <a:buNone/>
            </a:pPr>
            <a:r>
              <a:rPr lang="en-US" altLang="en-US" sz="1300">
                <a:latin typeface="Courier New" panose="02070309020205020404" pitchFamily="49" charset="0"/>
              </a:rPr>
              <a:t>        </a:t>
            </a:r>
          </a:p>
          <a:p>
            <a:pPr eaLnBrk="1" hangingPunct="1">
              <a:lnSpc>
                <a:spcPct val="80000"/>
              </a:lnSpc>
              <a:buFontTx/>
              <a:buNone/>
            </a:pPr>
            <a:r>
              <a:rPr lang="en-US" altLang="en-US" sz="1300">
                <a:latin typeface="Courier New" panose="02070309020205020404" pitchFamily="49" charset="0"/>
              </a:rPr>
              <a:t>          .  .  .</a:t>
            </a:r>
            <a:endParaRPr lang="en-US" altLang="en-US" sz="1900">
              <a:latin typeface="Courier New" panose="02070309020205020404" pitchFamily="49" charset="0"/>
            </a:endParaRPr>
          </a:p>
          <a:p>
            <a:pPr eaLnBrk="1" hangingPunct="1">
              <a:lnSpc>
                <a:spcPct val="80000"/>
              </a:lnSpc>
              <a:buFontTx/>
              <a:buNone/>
            </a:pPr>
            <a:endParaRPr lang="en-US" altLang="en-US" sz="190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2">
            <a:extLst>
              <a:ext uri="{FF2B5EF4-FFF2-40B4-BE49-F238E27FC236}">
                <a16:creationId xmlns:a16="http://schemas.microsoft.com/office/drawing/2014/main" id="{95CCF8ED-E5BA-4798-80B3-D4462C01A1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3873B8-CFEC-41BB-9BB2-5A9C4D9BE737}" type="slidenum">
              <a:rPr lang="en-US" altLang="en-US">
                <a:solidFill>
                  <a:schemeClr val="tx2"/>
                </a:solidFill>
              </a:rPr>
              <a:pPr/>
              <a:t>6</a:t>
            </a:fld>
            <a:endParaRPr lang="en-US" altLang="en-US">
              <a:solidFill>
                <a:schemeClr val="tx2"/>
              </a:solidFill>
            </a:endParaRPr>
          </a:p>
        </p:txBody>
      </p:sp>
      <p:sp>
        <p:nvSpPr>
          <p:cNvPr id="18435" name="Rectangle 2">
            <a:extLst>
              <a:ext uri="{FF2B5EF4-FFF2-40B4-BE49-F238E27FC236}">
                <a16:creationId xmlns:a16="http://schemas.microsoft.com/office/drawing/2014/main" id="{F4CA225B-D0ED-47EF-9F86-70D8B58C5DC3}"/>
              </a:ext>
            </a:extLst>
          </p:cNvPr>
          <p:cNvSpPr>
            <a:spLocks noGrp="1" noChangeArrowheads="1"/>
          </p:cNvSpPr>
          <p:nvPr>
            <p:ph type="title"/>
          </p:nvPr>
        </p:nvSpPr>
        <p:spPr>
          <a:xfrm>
            <a:off x="457200" y="0"/>
            <a:ext cx="8229600" cy="1143000"/>
          </a:xfrm>
        </p:spPr>
        <p:txBody>
          <a:bodyPr/>
          <a:lstStyle/>
          <a:p>
            <a:pPr eaLnBrk="1" hangingPunct="1"/>
            <a:r>
              <a:rPr lang="en-US" altLang="zh-CN"/>
              <a:t>Array</a:t>
            </a:r>
            <a:endParaRPr lang="en-US" altLang="en-US"/>
          </a:p>
        </p:txBody>
      </p:sp>
      <p:sp>
        <p:nvSpPr>
          <p:cNvPr id="18436" name="Rectangle 3">
            <a:extLst>
              <a:ext uri="{FF2B5EF4-FFF2-40B4-BE49-F238E27FC236}">
                <a16:creationId xmlns:a16="http://schemas.microsoft.com/office/drawing/2014/main" id="{9D2325DD-28AE-429B-9C42-FCA764C0DD08}"/>
              </a:ext>
            </a:extLst>
          </p:cNvPr>
          <p:cNvSpPr>
            <a:spLocks noGrp="1" noChangeArrowheads="1"/>
          </p:cNvSpPr>
          <p:nvPr>
            <p:ph type="body" sz="half" idx="1"/>
          </p:nvPr>
        </p:nvSpPr>
        <p:spPr/>
        <p:txBody>
          <a:bodyPr/>
          <a:lstStyle/>
          <a:p>
            <a:pPr eaLnBrk="1" hangingPunct="1"/>
            <a:r>
              <a:rPr lang="en-US" altLang="zh-CN" sz="2800">
                <a:ea typeface="宋体" panose="02010600030101010101" pitchFamily="2" charset="-122"/>
              </a:rPr>
              <a:t>Arrays are d</a:t>
            </a:r>
            <a:r>
              <a:rPr lang="en-US" altLang="en-US" sz="2800"/>
              <a:t>ata structure</a:t>
            </a:r>
            <a:r>
              <a:rPr lang="en-US" altLang="zh-CN" sz="2800">
                <a:ea typeface="宋体" panose="02010600030101010101" pitchFamily="2" charset="-122"/>
              </a:rPr>
              <a:t>s</a:t>
            </a:r>
            <a:r>
              <a:rPr lang="en-US" altLang="en-US" sz="2800"/>
              <a:t> containing related data items of same type</a:t>
            </a:r>
            <a:r>
              <a:rPr lang="en-US" altLang="zh-CN" sz="2800">
                <a:ea typeface="宋体" panose="02010600030101010101" pitchFamily="2" charset="-122"/>
              </a:rPr>
              <a:t>.</a:t>
            </a:r>
          </a:p>
          <a:p>
            <a:pPr eaLnBrk="1" hangingPunct="1"/>
            <a:r>
              <a:rPr lang="en-US" altLang="zh-CN" sz="2800">
                <a:ea typeface="宋体" panose="02010600030101010101" pitchFamily="2" charset="-122"/>
              </a:rPr>
              <a:t>An array is a consecutive group of memory locations. </a:t>
            </a:r>
            <a:endParaRPr lang="en-US" altLang="en-US" sz="2800"/>
          </a:p>
        </p:txBody>
      </p:sp>
      <p:pic>
        <p:nvPicPr>
          <p:cNvPr id="18437" name="Picture 4" descr="AAEMYRO0">
            <a:extLst>
              <a:ext uri="{FF2B5EF4-FFF2-40B4-BE49-F238E27FC236}">
                <a16:creationId xmlns:a16="http://schemas.microsoft.com/office/drawing/2014/main" id="{6BE4CFFC-806B-4C1B-91E3-F0129C178DCD}"/>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l="53716" t="5237" r="14865" b="8363"/>
          <a:stretch>
            <a:fillRect/>
          </a:stretch>
        </p:blipFill>
        <p:spPr>
          <a:xfrm>
            <a:off x="4781550" y="1600200"/>
            <a:ext cx="3752850" cy="4525963"/>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22">
            <a:extLst>
              <a:ext uri="{FF2B5EF4-FFF2-40B4-BE49-F238E27FC236}">
                <a16:creationId xmlns:a16="http://schemas.microsoft.com/office/drawing/2014/main" id="{65BDEE21-389E-4060-9EED-F1E372835C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D4B128-4159-4701-A6A9-3C42A6B16889}" type="slidenum">
              <a:rPr lang="en-US" altLang="en-US">
                <a:solidFill>
                  <a:schemeClr val="tx2"/>
                </a:solidFill>
              </a:rPr>
              <a:pPr/>
              <a:t>60</a:t>
            </a:fld>
            <a:endParaRPr lang="en-US" altLang="en-US">
              <a:solidFill>
                <a:schemeClr val="tx2"/>
              </a:solidFill>
            </a:endParaRPr>
          </a:p>
        </p:txBody>
      </p:sp>
      <p:sp>
        <p:nvSpPr>
          <p:cNvPr id="128003" name="Rectangle 2">
            <a:extLst>
              <a:ext uri="{FF2B5EF4-FFF2-40B4-BE49-F238E27FC236}">
                <a16:creationId xmlns:a16="http://schemas.microsoft.com/office/drawing/2014/main" id="{2062F3F5-1CCC-4F38-B87B-88D749956A61}"/>
              </a:ext>
            </a:extLst>
          </p:cNvPr>
          <p:cNvSpPr>
            <a:spLocks noChangeArrowheads="1"/>
          </p:cNvSpPr>
          <p:nvPr/>
        </p:nvSpPr>
        <p:spPr bwMode="auto">
          <a:xfrm>
            <a:off x="387350" y="1295400"/>
            <a:ext cx="8293100" cy="48641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3014" name="Rectangle 3">
            <a:extLst>
              <a:ext uri="{FF2B5EF4-FFF2-40B4-BE49-F238E27FC236}">
                <a16:creationId xmlns:a16="http://schemas.microsoft.com/office/drawing/2014/main" id="{B018D357-A601-4D37-A1A0-6D3B351B82BC}"/>
              </a:ext>
            </a:extLst>
          </p:cNvPr>
          <p:cNvSpPr>
            <a:spLocks noGrp="1" noChangeArrowheads="1"/>
          </p:cNvSpPr>
          <p:nvPr>
            <p:ph type="title"/>
          </p:nvPr>
        </p:nvSpPr>
        <p:spPr>
          <a:xfrm>
            <a:off x="381000" y="152400"/>
            <a:ext cx="8229600" cy="914400"/>
          </a:xfrm>
        </p:spPr>
        <p:txBody>
          <a:bodyPr lIns="92075" tIns="46038" rIns="92075" bIns="46038">
            <a:normAutofit fontScale="90000"/>
          </a:bodyPr>
          <a:lstStyle/>
          <a:p>
            <a:pPr eaLnBrk="1" fontAlgn="auto" hangingPunct="1">
              <a:spcAft>
                <a:spcPts val="0"/>
              </a:spcAft>
              <a:defRPr/>
            </a:pPr>
            <a:r>
              <a:rPr lang="en-US" altLang="en-US" sz="3600"/>
              <a:t>Implementation of member functions</a:t>
            </a:r>
            <a:r>
              <a:rPr lang="en-US" altLang="en-US"/>
              <a:t> </a:t>
            </a:r>
          </a:p>
        </p:txBody>
      </p:sp>
      <p:sp>
        <p:nvSpPr>
          <p:cNvPr id="128005" name="Rectangle 4">
            <a:extLst>
              <a:ext uri="{FF2B5EF4-FFF2-40B4-BE49-F238E27FC236}">
                <a16:creationId xmlns:a16="http://schemas.microsoft.com/office/drawing/2014/main" id="{F4DAB20B-EACB-4C50-8ED2-61F165E95791}"/>
              </a:ext>
            </a:extLst>
          </p:cNvPr>
          <p:cNvSpPr>
            <a:spLocks noGrp="1" noChangeArrowheads="1"/>
          </p:cNvSpPr>
          <p:nvPr>
            <p:ph sz="quarter" idx="1"/>
          </p:nvPr>
        </p:nvSpPr>
        <p:spPr>
          <a:xfrm>
            <a:off x="555625" y="1489075"/>
            <a:ext cx="8207375" cy="4518025"/>
          </a:xfrm>
        </p:spPr>
        <p:txBody>
          <a:bodyPr lIns="92075" tIns="46038" rIns="92075" bIns="46038"/>
          <a:lstStyle/>
          <a:p>
            <a:pPr eaLnBrk="1" hangingPunct="1">
              <a:lnSpc>
                <a:spcPct val="90000"/>
              </a:lnSpc>
              <a:buFontTx/>
              <a:buNone/>
            </a:pPr>
            <a:r>
              <a:rPr lang="en-US" altLang="en-US" sz="1800" b="1">
                <a:latin typeface="Courier New" panose="02070309020205020404" pitchFamily="49" charset="0"/>
              </a:rPr>
              <a:t>// IMPLEMENTATION FILE                    (datetype.cpp)</a:t>
            </a:r>
          </a:p>
          <a:p>
            <a:pPr eaLnBrk="1" hangingPunct="1">
              <a:lnSpc>
                <a:spcPct val="90000"/>
              </a:lnSpc>
              <a:buFontTx/>
              <a:buNone/>
            </a:pPr>
            <a:r>
              <a:rPr lang="en-US" altLang="en-US" sz="1800" b="1">
                <a:latin typeface="Courier New" panose="02070309020205020404" pitchFamily="49" charset="0"/>
              </a:rPr>
              <a:t>#include “datetype.h”   </a:t>
            </a:r>
            <a:r>
              <a:rPr lang="en-US" altLang="en-US" sz="1800" b="1" i="1">
                <a:solidFill>
                  <a:srgbClr val="CC0000"/>
                </a:solidFill>
                <a:latin typeface="Courier New" panose="02070309020205020404" pitchFamily="49" charset="0"/>
              </a:rPr>
              <a:t>// also must appear in client code</a:t>
            </a:r>
            <a:r>
              <a:rPr lang="en-US" altLang="en-US" sz="1800" b="1">
                <a:latin typeface="Courier New" panose="02070309020205020404" pitchFamily="49" charset="0"/>
              </a:rPr>
              <a:t> </a:t>
            </a:r>
          </a:p>
          <a:p>
            <a:pPr eaLnBrk="1" hangingPunct="1">
              <a:lnSpc>
                <a:spcPct val="90000"/>
              </a:lnSpc>
              <a:buFontTx/>
              <a:buNone/>
            </a:pPr>
            <a:endParaRPr lang="en-US" altLang="en-US" sz="1800" b="1">
              <a:latin typeface="Courier New" panose="02070309020205020404" pitchFamily="49" charset="0"/>
            </a:endParaRPr>
          </a:p>
          <a:p>
            <a:pPr eaLnBrk="1" hangingPunct="1">
              <a:lnSpc>
                <a:spcPct val="90000"/>
              </a:lnSpc>
              <a:buFontTx/>
              <a:buNone/>
            </a:pPr>
            <a:r>
              <a:rPr lang="en-US" altLang="en-US" sz="1800" b="1">
                <a:latin typeface="Courier New" panose="02070309020205020404" pitchFamily="49" charset="0"/>
              </a:rPr>
              <a:t>DateType :: DateType ( int  newMonth, int  newDay,</a:t>
            </a:r>
          </a:p>
          <a:p>
            <a:pPr eaLnBrk="1" hangingPunct="1">
              <a:lnSpc>
                <a:spcPct val="90000"/>
              </a:lnSpc>
              <a:buFontTx/>
              <a:buNone/>
            </a:pPr>
            <a:r>
              <a:rPr lang="en-US" altLang="en-US" sz="1800" b="1">
                <a:latin typeface="Courier New" panose="02070309020205020404" pitchFamily="49" charset="0"/>
              </a:rPr>
              <a:t>                              int  newYear )</a:t>
            </a:r>
          </a:p>
          <a:p>
            <a:pPr eaLnBrk="1" hangingPunct="1">
              <a:lnSpc>
                <a:spcPct val="90000"/>
              </a:lnSpc>
              <a:buFontTx/>
              <a:buNone/>
            </a:pPr>
            <a:r>
              <a:rPr lang="en-US" altLang="en-US" sz="1800" b="1" i="1">
                <a:solidFill>
                  <a:srgbClr val="CC0000"/>
                </a:solidFill>
                <a:latin typeface="Courier New" panose="02070309020205020404" pitchFamily="49" charset="0"/>
              </a:rPr>
              <a:t>//  Post:  year is set to newYear.</a:t>
            </a:r>
          </a:p>
          <a:p>
            <a:pPr eaLnBrk="1" hangingPunct="1">
              <a:lnSpc>
                <a:spcPct val="90000"/>
              </a:lnSpc>
              <a:buFontTx/>
              <a:buNone/>
            </a:pPr>
            <a:r>
              <a:rPr lang="en-US" altLang="en-US" sz="1800" b="1" i="1">
                <a:solidFill>
                  <a:srgbClr val="CC0000"/>
                </a:solidFill>
                <a:latin typeface="Courier New" panose="02070309020205020404" pitchFamily="49" charset="0"/>
              </a:rPr>
              <a:t>//  month is set to newMonth.</a:t>
            </a:r>
          </a:p>
          <a:p>
            <a:pPr eaLnBrk="1" hangingPunct="1">
              <a:lnSpc>
                <a:spcPct val="90000"/>
              </a:lnSpc>
              <a:buFontTx/>
              <a:buNone/>
            </a:pPr>
            <a:r>
              <a:rPr lang="en-US" altLang="en-US" sz="1800" b="1" i="1">
                <a:solidFill>
                  <a:srgbClr val="CC0000"/>
                </a:solidFill>
                <a:latin typeface="Courier New" panose="02070309020205020404" pitchFamily="49" charset="0"/>
              </a:rPr>
              <a:t>//  day is set to newDay.</a:t>
            </a:r>
            <a:endParaRPr lang="en-US" altLang="en-US" sz="1800" b="1">
              <a:latin typeface="Courier New" panose="02070309020205020404" pitchFamily="49" charset="0"/>
            </a:endParaRPr>
          </a:p>
          <a:p>
            <a:pPr eaLnBrk="1" hangingPunct="1">
              <a:lnSpc>
                <a:spcPct val="90000"/>
              </a:lnSpc>
              <a:buFontTx/>
              <a:buNone/>
            </a:pPr>
            <a:r>
              <a:rPr lang="en-US" altLang="en-US" sz="1800" b="1">
                <a:latin typeface="Courier New" panose="02070309020205020404" pitchFamily="49" charset="0"/>
              </a:rPr>
              <a:t>{</a:t>
            </a:r>
          </a:p>
          <a:p>
            <a:pPr eaLnBrk="1" hangingPunct="1">
              <a:lnSpc>
                <a:spcPct val="90000"/>
              </a:lnSpc>
              <a:buFontTx/>
              <a:buNone/>
            </a:pPr>
            <a:r>
              <a:rPr lang="en-US" altLang="en-US" sz="1800" b="1">
                <a:latin typeface="Courier New" panose="02070309020205020404" pitchFamily="49" charset="0"/>
              </a:rPr>
              <a:t>   year    =  newYear ;</a:t>
            </a:r>
          </a:p>
          <a:p>
            <a:pPr eaLnBrk="1" hangingPunct="1">
              <a:lnSpc>
                <a:spcPct val="90000"/>
              </a:lnSpc>
              <a:buFontTx/>
              <a:buNone/>
            </a:pPr>
            <a:r>
              <a:rPr lang="en-US" altLang="en-US" sz="1800" b="1">
                <a:latin typeface="Courier New" panose="02070309020205020404" pitchFamily="49" charset="0"/>
              </a:rPr>
              <a:t>   month =  newMonth ;</a:t>
            </a:r>
          </a:p>
          <a:p>
            <a:pPr eaLnBrk="1" hangingPunct="1">
              <a:lnSpc>
                <a:spcPct val="90000"/>
              </a:lnSpc>
              <a:buFontTx/>
              <a:buNone/>
            </a:pPr>
            <a:r>
              <a:rPr lang="en-US" altLang="en-US" sz="1800" b="1">
                <a:latin typeface="Courier New" panose="02070309020205020404" pitchFamily="49" charset="0"/>
              </a:rPr>
              <a:t>   day      =  newDay ;</a:t>
            </a:r>
          </a:p>
          <a:p>
            <a:pPr eaLnBrk="1" hangingPunct="1">
              <a:lnSpc>
                <a:spcPct val="90000"/>
              </a:lnSpc>
              <a:buFontTx/>
              <a:buNone/>
            </a:pPr>
            <a:r>
              <a:rPr lang="en-US" altLang="en-US" sz="1800" b="1">
                <a:latin typeface="Courier New" panose="02070309020205020404" pitchFamily="49" charset="0"/>
              </a:rPr>
              <a:t>}</a:t>
            </a:r>
          </a:p>
        </p:txBody>
      </p:sp>
      <p:sp>
        <p:nvSpPr>
          <p:cNvPr id="128006" name="Rectangle 5">
            <a:extLst>
              <a:ext uri="{FF2B5EF4-FFF2-40B4-BE49-F238E27FC236}">
                <a16:creationId xmlns:a16="http://schemas.microsoft.com/office/drawing/2014/main" id="{073F5AAE-8995-420E-80F3-A1A390200A49}"/>
              </a:ext>
            </a:extLst>
          </p:cNvPr>
          <p:cNvSpPr>
            <a:spLocks noChangeArrowheads="1"/>
          </p:cNvSpPr>
          <p:nvPr/>
        </p:nvSpPr>
        <p:spPr bwMode="auto">
          <a:xfrm>
            <a:off x="609600" y="2514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28007" name="Rectangle 6">
            <a:extLst>
              <a:ext uri="{FF2B5EF4-FFF2-40B4-BE49-F238E27FC236}">
                <a16:creationId xmlns:a16="http://schemas.microsoft.com/office/drawing/2014/main" id="{456253D9-8A5B-4AA5-8D0D-1F5E6EB4FE2B}"/>
              </a:ext>
            </a:extLst>
          </p:cNvPr>
          <p:cNvSpPr>
            <a:spLocks noChangeArrowheads="1"/>
          </p:cNvSpPr>
          <p:nvPr/>
        </p:nvSpPr>
        <p:spPr bwMode="auto">
          <a:xfrm>
            <a:off x="7848600" y="6248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r">
              <a:spcBef>
                <a:spcPct val="0"/>
              </a:spcBef>
              <a:buClrTx/>
              <a:buSzTx/>
              <a:buFontTx/>
              <a:buNone/>
            </a:pPr>
            <a:fld id="{E6FAC8DF-8191-484E-BB0C-70CCA9A6AABE}" type="slidenum">
              <a:rPr lang="en-US" altLang="en-US" sz="1400">
                <a:latin typeface="Arial" panose="020B0604020202020204" pitchFamily="34" charset="0"/>
              </a:rPr>
              <a:pPr algn="r">
                <a:spcBef>
                  <a:spcPct val="0"/>
                </a:spcBef>
                <a:buClrTx/>
                <a:buSzTx/>
                <a:buFontTx/>
                <a:buNone/>
              </a:pPr>
              <a:t>60</a:t>
            </a:fld>
            <a:endParaRPr lang="en-US" altLang="en-US" sz="1400">
              <a:latin typeface="Arial" panose="020B0604020202020204" pitchFamily="34" charset="0"/>
            </a:endParaRPr>
          </a:p>
        </p:txBody>
      </p:sp>
      <p:sp>
        <p:nvSpPr>
          <p:cNvPr id="128008" name="Oval 4">
            <a:extLst>
              <a:ext uri="{FF2B5EF4-FFF2-40B4-BE49-F238E27FC236}">
                <a16:creationId xmlns:a16="http://schemas.microsoft.com/office/drawing/2014/main" id="{FFD6A589-4468-4C3D-A7BD-1FFFEDA73CF9}"/>
              </a:ext>
            </a:extLst>
          </p:cNvPr>
          <p:cNvSpPr>
            <a:spLocks noChangeArrowheads="1"/>
          </p:cNvSpPr>
          <p:nvPr/>
        </p:nvSpPr>
        <p:spPr bwMode="auto">
          <a:xfrm>
            <a:off x="1828800" y="2514600"/>
            <a:ext cx="381000" cy="304800"/>
          </a:xfrm>
          <a:prstGeom prst="ellipse">
            <a:avLst/>
          </a:prstGeom>
          <a:noFill/>
          <a:ln w="28575">
            <a:solidFill>
              <a:srgbClr val="FC340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28009" name="Text Box 7">
            <a:extLst>
              <a:ext uri="{FF2B5EF4-FFF2-40B4-BE49-F238E27FC236}">
                <a16:creationId xmlns:a16="http://schemas.microsoft.com/office/drawing/2014/main" id="{FECDE04D-CA29-4A42-A134-37D19F4DEC84}"/>
              </a:ext>
            </a:extLst>
          </p:cNvPr>
          <p:cNvSpPr txBox="1">
            <a:spLocks noChangeArrowheads="1"/>
          </p:cNvSpPr>
          <p:nvPr/>
        </p:nvSpPr>
        <p:spPr bwMode="auto">
          <a:xfrm>
            <a:off x="5334000" y="3748088"/>
            <a:ext cx="304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zh-CN" sz="1800">
                <a:solidFill>
                  <a:srgbClr val="FC340C"/>
                </a:solidFill>
                <a:latin typeface="Arial" panose="020B0604020202020204" pitchFamily="34" charset="0"/>
                <a:cs typeface="华文新魏" panose="02010800040101010101" pitchFamily="2" charset="-122"/>
              </a:rPr>
              <a:t>:: Scope resolution operator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22">
            <a:extLst>
              <a:ext uri="{FF2B5EF4-FFF2-40B4-BE49-F238E27FC236}">
                <a16:creationId xmlns:a16="http://schemas.microsoft.com/office/drawing/2014/main" id="{60986028-6FBF-4C4B-B186-D28EBA1839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42AC78-6DE6-4992-A9B9-7D24CF6A1691}" type="slidenum">
              <a:rPr lang="en-US" altLang="en-US">
                <a:solidFill>
                  <a:schemeClr val="tx2"/>
                </a:solidFill>
              </a:rPr>
              <a:pPr/>
              <a:t>61</a:t>
            </a:fld>
            <a:endParaRPr lang="en-US" altLang="en-US">
              <a:solidFill>
                <a:schemeClr val="tx2"/>
              </a:solidFill>
            </a:endParaRPr>
          </a:p>
        </p:txBody>
      </p:sp>
      <p:sp>
        <p:nvSpPr>
          <p:cNvPr id="130051" name="Rectangle 2">
            <a:extLst>
              <a:ext uri="{FF2B5EF4-FFF2-40B4-BE49-F238E27FC236}">
                <a16:creationId xmlns:a16="http://schemas.microsoft.com/office/drawing/2014/main" id="{39B9B10C-4C78-4691-9BC5-E9AF78EE51AB}"/>
              </a:ext>
            </a:extLst>
          </p:cNvPr>
          <p:cNvSpPr>
            <a:spLocks noGrp="1" noChangeArrowheads="1"/>
          </p:cNvSpPr>
          <p:nvPr>
            <p:ph type="title"/>
          </p:nvPr>
        </p:nvSpPr>
        <p:spPr>
          <a:xfrm>
            <a:off x="533400" y="0"/>
            <a:ext cx="7312025" cy="1187450"/>
          </a:xfrm>
        </p:spPr>
        <p:txBody>
          <a:bodyPr/>
          <a:lstStyle/>
          <a:p>
            <a:pPr eaLnBrk="1" hangingPunct="1"/>
            <a:r>
              <a:rPr lang="en-US" altLang="zh-CN"/>
              <a:t>C++ Classes: Constructors</a:t>
            </a:r>
          </a:p>
        </p:txBody>
      </p:sp>
      <p:sp>
        <p:nvSpPr>
          <p:cNvPr id="130052" name="Rectangle 3">
            <a:extLst>
              <a:ext uri="{FF2B5EF4-FFF2-40B4-BE49-F238E27FC236}">
                <a16:creationId xmlns:a16="http://schemas.microsoft.com/office/drawing/2014/main" id="{91E4CB2F-BEE4-4026-9169-76D69EF656E1}"/>
              </a:ext>
            </a:extLst>
          </p:cNvPr>
          <p:cNvSpPr>
            <a:spLocks noGrp="1" noChangeArrowheads="1"/>
          </p:cNvSpPr>
          <p:nvPr>
            <p:ph type="body" idx="1"/>
          </p:nvPr>
        </p:nvSpPr>
        <p:spPr>
          <a:xfrm>
            <a:off x="533400" y="1524000"/>
            <a:ext cx="7772400" cy="4648200"/>
          </a:xfrm>
        </p:spPr>
        <p:txBody>
          <a:bodyPr/>
          <a:lstStyle/>
          <a:p>
            <a:pPr eaLnBrk="1" hangingPunct="1">
              <a:lnSpc>
                <a:spcPct val="90000"/>
              </a:lnSpc>
            </a:pPr>
            <a:r>
              <a:rPr lang="en-US" altLang="zh-CN">
                <a:solidFill>
                  <a:schemeClr val="tx2"/>
                </a:solidFill>
                <a:latin typeface="Arial" panose="020B0604020202020204" pitchFamily="34" charset="0"/>
                <a:cs typeface="Arial" panose="020B0604020202020204" pitchFamily="34" charset="0"/>
              </a:rPr>
              <a:t>Invoked/called (automatically) when an object of the class is declared/created</a:t>
            </a:r>
          </a:p>
          <a:p>
            <a:pPr eaLnBrk="1" hangingPunct="1">
              <a:lnSpc>
                <a:spcPct val="90000"/>
              </a:lnSpc>
            </a:pPr>
            <a:r>
              <a:rPr lang="en-US" altLang="zh-CN">
                <a:solidFill>
                  <a:schemeClr val="tx2"/>
                </a:solidFill>
                <a:latin typeface="Arial" panose="020B0604020202020204" pitchFamily="34" charset="0"/>
                <a:cs typeface="Arial" panose="020B0604020202020204" pitchFamily="34" charset="0"/>
              </a:rPr>
              <a:t>A class can have several constructors</a:t>
            </a:r>
          </a:p>
          <a:p>
            <a:pPr lvl="1" eaLnBrk="1" hangingPunct="1">
              <a:lnSpc>
                <a:spcPct val="90000"/>
              </a:lnSpc>
            </a:pPr>
            <a:r>
              <a:rPr lang="en-US" altLang="zh-CN" sz="2200">
                <a:latin typeface="Arial" panose="020B0604020202020204" pitchFamily="34" charset="0"/>
                <a:cs typeface="Arial" panose="020B0604020202020204" pitchFamily="34" charset="0"/>
              </a:rPr>
              <a:t>A default constructor has no arguments</a:t>
            </a:r>
          </a:p>
          <a:p>
            <a:pPr lvl="1" eaLnBrk="1" hangingPunct="1">
              <a:lnSpc>
                <a:spcPct val="90000"/>
              </a:lnSpc>
            </a:pPr>
            <a:r>
              <a:rPr lang="en-US" altLang="zh-CN" sz="2200">
                <a:latin typeface="Arial" panose="020B0604020202020204" pitchFamily="34" charset="0"/>
                <a:cs typeface="Arial" panose="020B0604020202020204" pitchFamily="34" charset="0"/>
              </a:rPr>
              <a:t>different constructors with different parameter list (signature)</a:t>
            </a:r>
          </a:p>
          <a:p>
            <a:pPr marL="1143000" lvl="2" eaLnBrk="1" hangingPunct="1">
              <a:lnSpc>
                <a:spcPct val="90000"/>
              </a:lnSpc>
            </a:pPr>
            <a:r>
              <a:rPr lang="en-US" altLang="zh-CN" sz="1900">
                <a:latin typeface="Arial" panose="020B0604020202020204" pitchFamily="34" charset="0"/>
                <a:cs typeface="Arial" panose="020B0604020202020204" pitchFamily="34" charset="0"/>
              </a:rPr>
              <a:t>Eg. DateType can be extended to have the following constructor :</a:t>
            </a:r>
          </a:p>
          <a:p>
            <a:pPr marL="1143000" lvl="2" eaLnBrk="1" hangingPunct="1">
              <a:lnSpc>
                <a:spcPct val="90000"/>
              </a:lnSpc>
            </a:pPr>
            <a:r>
              <a:rPr lang="en-US" altLang="zh-CN" sz="1900">
                <a:latin typeface="Arial" panose="020B0604020202020204" pitchFamily="34" charset="0"/>
                <a:cs typeface="Arial" panose="020B0604020202020204" pitchFamily="34" charset="0"/>
              </a:rPr>
              <a:t>DateType (int secondsSinceEpoch);</a:t>
            </a:r>
          </a:p>
          <a:p>
            <a:pPr lvl="1" eaLnBrk="1" hangingPunct="1">
              <a:lnSpc>
                <a:spcPct val="90000"/>
              </a:lnSpc>
            </a:pPr>
            <a:r>
              <a:rPr lang="en-US" altLang="zh-CN" sz="2200">
                <a:latin typeface="Arial" panose="020B0604020202020204" pitchFamily="34" charset="0"/>
                <a:cs typeface="Arial" panose="020B0604020202020204" pitchFamily="34" charset="0"/>
              </a:rPr>
              <a:t>The compiler will generate a default constructor if you do not define any constructors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22">
            <a:extLst>
              <a:ext uri="{FF2B5EF4-FFF2-40B4-BE49-F238E27FC236}">
                <a16:creationId xmlns:a16="http://schemas.microsoft.com/office/drawing/2014/main" id="{28B2344C-12DA-41BB-A800-61ED3258B8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265B69-E0FD-4D78-9F87-4123131E7D2D}" type="slidenum">
              <a:rPr lang="en-US" altLang="en-US">
                <a:solidFill>
                  <a:schemeClr val="tx2"/>
                </a:solidFill>
              </a:rPr>
              <a:pPr/>
              <a:t>62</a:t>
            </a:fld>
            <a:endParaRPr lang="en-US" altLang="en-US">
              <a:solidFill>
                <a:schemeClr val="tx2"/>
              </a:solidFill>
            </a:endParaRPr>
          </a:p>
        </p:txBody>
      </p:sp>
      <p:sp>
        <p:nvSpPr>
          <p:cNvPr id="132099" name="Rectangle 2">
            <a:extLst>
              <a:ext uri="{FF2B5EF4-FFF2-40B4-BE49-F238E27FC236}">
                <a16:creationId xmlns:a16="http://schemas.microsoft.com/office/drawing/2014/main" id="{91B7677F-9FA7-4B28-B861-312C24A976F1}"/>
              </a:ext>
            </a:extLst>
          </p:cNvPr>
          <p:cNvSpPr>
            <a:spLocks noChangeArrowheads="1"/>
          </p:cNvSpPr>
          <p:nvPr/>
        </p:nvSpPr>
        <p:spPr bwMode="auto">
          <a:xfrm>
            <a:off x="304800" y="381000"/>
            <a:ext cx="8299450" cy="5867400"/>
          </a:xfrm>
          <a:prstGeom prst="rect">
            <a:avLst/>
          </a:prstGeom>
          <a:solidFill>
            <a:srgbClr val="FFFFFF"/>
          </a:solidFill>
          <a:ln w="12700">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32100" name="Rectangle 3">
            <a:extLst>
              <a:ext uri="{FF2B5EF4-FFF2-40B4-BE49-F238E27FC236}">
                <a16:creationId xmlns:a16="http://schemas.microsoft.com/office/drawing/2014/main" id="{5C049C22-4CFF-4B1E-9E3A-EBBFBA5C03C0}"/>
              </a:ext>
            </a:extLst>
          </p:cNvPr>
          <p:cNvSpPr>
            <a:spLocks noGrp="1" noChangeArrowheads="1"/>
          </p:cNvSpPr>
          <p:nvPr>
            <p:ph sz="quarter" idx="1"/>
          </p:nvPr>
        </p:nvSpPr>
        <p:spPr>
          <a:xfrm>
            <a:off x="381000" y="457200"/>
            <a:ext cx="8207375" cy="5715000"/>
          </a:xfrm>
        </p:spPr>
        <p:txBody>
          <a:bodyPr lIns="92075" tIns="46038" rIns="92075" bIns="46038"/>
          <a:lstStyle/>
          <a:p>
            <a:pPr eaLnBrk="1" hangingPunct="1">
              <a:lnSpc>
                <a:spcPct val="80000"/>
              </a:lnSpc>
              <a:buFontTx/>
              <a:buNone/>
            </a:pPr>
            <a:r>
              <a:rPr lang="en-US" altLang="en-US" sz="2000" b="1">
                <a:latin typeface="Courier New" panose="02070309020205020404" pitchFamily="49" charset="0"/>
              </a:rPr>
              <a:t>int DateType :: getMonth (  )  </a:t>
            </a:r>
            <a:r>
              <a:rPr lang="en-US" altLang="en-US" sz="2000" b="1">
                <a:solidFill>
                  <a:srgbClr val="3366FF"/>
                </a:solidFill>
                <a:latin typeface="Courier New" panose="02070309020205020404" pitchFamily="49" charset="0"/>
              </a:rPr>
              <a:t>const</a:t>
            </a:r>
          </a:p>
          <a:p>
            <a:pPr eaLnBrk="1" hangingPunct="1">
              <a:lnSpc>
                <a:spcPct val="80000"/>
              </a:lnSpc>
              <a:buFontTx/>
              <a:buNone/>
            </a:pPr>
            <a:r>
              <a:rPr lang="en-US" altLang="en-US" sz="2000" b="1" i="1">
                <a:solidFill>
                  <a:srgbClr val="CC0000"/>
                </a:solidFill>
                <a:latin typeface="Courier New" panose="02070309020205020404" pitchFamily="49" charset="0"/>
              </a:rPr>
              <a:t>//  Accessor function for data member month</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a:t>
            </a:r>
          </a:p>
          <a:p>
            <a:pPr eaLnBrk="1" hangingPunct="1">
              <a:lnSpc>
                <a:spcPct val="80000"/>
              </a:lnSpc>
              <a:buFontTx/>
              <a:buNone/>
            </a:pPr>
            <a:r>
              <a:rPr lang="en-US" altLang="en-US" sz="2000" b="1">
                <a:latin typeface="Courier New" panose="02070309020205020404" pitchFamily="49" charset="0"/>
              </a:rPr>
              <a:t>    return  month ;</a:t>
            </a:r>
          </a:p>
          <a:p>
            <a:pPr eaLnBrk="1" hangingPunct="1">
              <a:lnSpc>
                <a:spcPct val="80000"/>
              </a:lnSpc>
              <a:buFontTx/>
              <a:buNone/>
            </a:pPr>
            <a:r>
              <a:rPr lang="en-US" altLang="en-US" sz="2000" b="1">
                <a:latin typeface="Courier New" panose="02070309020205020404" pitchFamily="49" charset="0"/>
              </a:rPr>
              <a:t>}</a:t>
            </a:r>
          </a:p>
          <a:p>
            <a:pPr eaLnBrk="1" hangingPunct="1">
              <a:lnSpc>
                <a:spcPct val="80000"/>
              </a:lnSpc>
              <a:buFontTx/>
              <a:buNone/>
            </a:pP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int DateType :: getYear (  )  </a:t>
            </a:r>
            <a:r>
              <a:rPr lang="en-US" altLang="en-US" sz="2000" b="1">
                <a:solidFill>
                  <a:srgbClr val="3366FF"/>
                </a:solidFill>
                <a:latin typeface="Courier New" panose="02070309020205020404" pitchFamily="49" charset="0"/>
              </a:rPr>
              <a:t>const</a:t>
            </a:r>
          </a:p>
          <a:p>
            <a:pPr eaLnBrk="1" hangingPunct="1">
              <a:lnSpc>
                <a:spcPct val="80000"/>
              </a:lnSpc>
              <a:buFontTx/>
              <a:buNone/>
            </a:pPr>
            <a:r>
              <a:rPr lang="en-US" altLang="en-US" sz="2000" b="1" i="1">
                <a:solidFill>
                  <a:srgbClr val="CC0000"/>
                </a:solidFill>
                <a:latin typeface="Courier New" panose="02070309020205020404" pitchFamily="49" charset="0"/>
              </a:rPr>
              <a:t>//  Accessor function for data member year</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a:t>
            </a:r>
          </a:p>
          <a:p>
            <a:pPr eaLnBrk="1" hangingPunct="1">
              <a:lnSpc>
                <a:spcPct val="80000"/>
              </a:lnSpc>
              <a:buFontTx/>
              <a:buNone/>
            </a:pPr>
            <a:r>
              <a:rPr lang="en-US" altLang="en-US" sz="2000" b="1">
                <a:latin typeface="Courier New" panose="02070309020205020404" pitchFamily="49" charset="0"/>
              </a:rPr>
              <a:t>   return  year ;</a:t>
            </a:r>
          </a:p>
          <a:p>
            <a:pPr eaLnBrk="1" hangingPunct="1">
              <a:lnSpc>
                <a:spcPct val="80000"/>
              </a:lnSpc>
              <a:buFontTx/>
              <a:buNone/>
            </a:pPr>
            <a:r>
              <a:rPr lang="en-US" altLang="en-US" sz="2000" b="1">
                <a:latin typeface="Courier New" panose="02070309020205020404" pitchFamily="49" charset="0"/>
              </a:rPr>
              <a:t>}</a:t>
            </a:r>
          </a:p>
          <a:p>
            <a:pPr eaLnBrk="1" hangingPunct="1">
              <a:lnSpc>
                <a:spcPct val="80000"/>
              </a:lnSpc>
              <a:buFontTx/>
              <a:buNone/>
            </a:pP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int DateType :: getDay (  )  </a:t>
            </a:r>
            <a:r>
              <a:rPr lang="en-US" altLang="en-US" sz="2000" b="1">
                <a:solidFill>
                  <a:srgbClr val="3366FF"/>
                </a:solidFill>
                <a:latin typeface="Courier New" panose="02070309020205020404" pitchFamily="49" charset="0"/>
              </a:rPr>
              <a:t>const</a:t>
            </a:r>
          </a:p>
          <a:p>
            <a:pPr eaLnBrk="1" hangingPunct="1">
              <a:lnSpc>
                <a:spcPct val="80000"/>
              </a:lnSpc>
              <a:buFontTx/>
              <a:buNone/>
            </a:pPr>
            <a:r>
              <a:rPr lang="en-US" altLang="en-US" sz="2000" b="1" i="1">
                <a:solidFill>
                  <a:srgbClr val="CC0000"/>
                </a:solidFill>
                <a:latin typeface="Courier New" panose="02070309020205020404" pitchFamily="49" charset="0"/>
              </a:rPr>
              <a:t>//  Accessor function for data member day</a:t>
            </a:r>
            <a:endParaRPr lang="en-US" altLang="en-US" sz="2000" b="1">
              <a:latin typeface="Courier New" panose="02070309020205020404" pitchFamily="49" charset="0"/>
            </a:endParaRPr>
          </a:p>
          <a:p>
            <a:pPr eaLnBrk="1" hangingPunct="1">
              <a:lnSpc>
                <a:spcPct val="80000"/>
              </a:lnSpc>
              <a:buFontTx/>
              <a:buNone/>
            </a:pPr>
            <a:r>
              <a:rPr lang="en-US" altLang="en-US" sz="2000" b="1">
                <a:latin typeface="Courier New" panose="02070309020205020404" pitchFamily="49" charset="0"/>
              </a:rPr>
              <a:t>{</a:t>
            </a:r>
          </a:p>
          <a:p>
            <a:pPr eaLnBrk="1" hangingPunct="1">
              <a:lnSpc>
                <a:spcPct val="80000"/>
              </a:lnSpc>
              <a:buFontTx/>
              <a:buNone/>
            </a:pPr>
            <a:r>
              <a:rPr lang="en-US" altLang="en-US" sz="2000" b="1">
                <a:latin typeface="Courier New" panose="02070309020205020404" pitchFamily="49" charset="0"/>
              </a:rPr>
              <a:t>   return  day ;</a:t>
            </a:r>
          </a:p>
          <a:p>
            <a:pPr eaLnBrk="1" hangingPunct="1">
              <a:lnSpc>
                <a:spcPct val="80000"/>
              </a:lnSpc>
              <a:buFontTx/>
              <a:buNone/>
            </a:pPr>
            <a:r>
              <a:rPr lang="en-US" altLang="en-US" sz="2000" b="1">
                <a:latin typeface="Courier New" panose="02070309020205020404" pitchFamily="49" charset="0"/>
              </a:rPr>
              <a:t>}</a:t>
            </a:r>
          </a:p>
        </p:txBody>
      </p:sp>
      <p:sp>
        <p:nvSpPr>
          <p:cNvPr id="132101" name="Rectangle 4">
            <a:extLst>
              <a:ext uri="{FF2B5EF4-FFF2-40B4-BE49-F238E27FC236}">
                <a16:creationId xmlns:a16="http://schemas.microsoft.com/office/drawing/2014/main" id="{6C005F5F-13CC-4B69-8847-AD6244AF9B8F}"/>
              </a:ext>
            </a:extLst>
          </p:cNvPr>
          <p:cNvSpPr>
            <a:spLocks noChangeArrowheads="1"/>
          </p:cNvSpPr>
          <p:nvPr/>
        </p:nvSpPr>
        <p:spPr bwMode="auto">
          <a:xfrm>
            <a:off x="609600" y="2514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22">
            <a:extLst>
              <a:ext uri="{FF2B5EF4-FFF2-40B4-BE49-F238E27FC236}">
                <a16:creationId xmlns:a16="http://schemas.microsoft.com/office/drawing/2014/main" id="{7C1B929A-891C-4B4B-88C1-484103876E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6200A9-2DB5-4602-8D92-0248BD949A02}" type="slidenum">
              <a:rPr lang="en-US" altLang="en-US">
                <a:solidFill>
                  <a:schemeClr val="tx2"/>
                </a:solidFill>
              </a:rPr>
              <a:pPr/>
              <a:t>63</a:t>
            </a:fld>
            <a:endParaRPr lang="en-US" altLang="en-US">
              <a:solidFill>
                <a:schemeClr val="tx2"/>
              </a:solidFill>
            </a:endParaRPr>
          </a:p>
        </p:txBody>
      </p:sp>
      <p:sp>
        <p:nvSpPr>
          <p:cNvPr id="134147" name="Rectangle 2">
            <a:extLst>
              <a:ext uri="{FF2B5EF4-FFF2-40B4-BE49-F238E27FC236}">
                <a16:creationId xmlns:a16="http://schemas.microsoft.com/office/drawing/2014/main" id="{1416B29C-9AB5-4642-B269-FEC5E0132CB2}"/>
              </a:ext>
            </a:extLst>
          </p:cNvPr>
          <p:cNvSpPr>
            <a:spLocks noGrp="1" noChangeArrowheads="1"/>
          </p:cNvSpPr>
          <p:nvPr>
            <p:ph type="title"/>
          </p:nvPr>
        </p:nvSpPr>
        <p:spPr>
          <a:xfrm>
            <a:off x="685800" y="0"/>
            <a:ext cx="7312025" cy="1187450"/>
          </a:xfrm>
        </p:spPr>
        <p:txBody>
          <a:bodyPr/>
          <a:lstStyle/>
          <a:p>
            <a:pPr eaLnBrk="1" hangingPunct="1"/>
            <a:r>
              <a:rPr lang="en-US" altLang="zh-CN"/>
              <a:t>C++ Classes: Destructors*</a:t>
            </a:r>
          </a:p>
        </p:txBody>
      </p:sp>
      <p:sp>
        <p:nvSpPr>
          <p:cNvPr id="134148" name="Rectangle 3">
            <a:extLst>
              <a:ext uri="{FF2B5EF4-FFF2-40B4-BE49-F238E27FC236}">
                <a16:creationId xmlns:a16="http://schemas.microsoft.com/office/drawing/2014/main" id="{1B8981E9-0E79-4676-AA46-C83F3E145C7E}"/>
              </a:ext>
            </a:extLst>
          </p:cNvPr>
          <p:cNvSpPr>
            <a:spLocks noGrp="1" noChangeArrowheads="1"/>
          </p:cNvSpPr>
          <p:nvPr>
            <p:ph type="body" idx="1"/>
          </p:nvPr>
        </p:nvSpPr>
        <p:spPr>
          <a:xfrm>
            <a:off x="533400" y="1447800"/>
            <a:ext cx="7772400" cy="4038600"/>
          </a:xfrm>
        </p:spPr>
        <p:txBody>
          <a:bodyPr/>
          <a:lstStyle/>
          <a:p>
            <a:pPr eaLnBrk="1" hangingPunct="1">
              <a:lnSpc>
                <a:spcPct val="90000"/>
              </a:lnSpc>
            </a:pPr>
            <a:r>
              <a:rPr lang="en-US" altLang="zh-CN">
                <a:solidFill>
                  <a:schemeClr val="tx2"/>
                </a:solidFill>
                <a:latin typeface="Arial" panose="020B0604020202020204" pitchFamily="34" charset="0"/>
                <a:cs typeface="Arial" panose="020B0604020202020204" pitchFamily="34" charset="0"/>
              </a:rPr>
              <a:t>Called (automatically) when an object’s lifetime ends</a:t>
            </a:r>
          </a:p>
          <a:p>
            <a:pPr lvl="1" eaLnBrk="1" hangingPunct="1">
              <a:lnSpc>
                <a:spcPct val="90000"/>
              </a:lnSpc>
            </a:pPr>
            <a:r>
              <a:rPr lang="en-US" altLang="zh-CN">
                <a:latin typeface="Arial" panose="020B0604020202020204" pitchFamily="34" charset="0"/>
                <a:cs typeface="Arial" panose="020B0604020202020204" pitchFamily="34" charset="0"/>
              </a:rPr>
              <a:t>To free up resources taken by the object, esp. memory</a:t>
            </a:r>
          </a:p>
          <a:p>
            <a:pPr eaLnBrk="1" hangingPunct="1">
              <a:lnSpc>
                <a:spcPct val="90000"/>
              </a:lnSpc>
            </a:pPr>
            <a:r>
              <a:rPr lang="en-US" altLang="zh-CN">
                <a:solidFill>
                  <a:schemeClr val="tx2"/>
                </a:solidFill>
                <a:latin typeface="Arial" panose="020B0604020202020204" pitchFamily="34" charset="0"/>
                <a:cs typeface="Arial" panose="020B0604020202020204" pitchFamily="34" charset="0"/>
              </a:rPr>
              <a:t>Each class has </a:t>
            </a:r>
            <a:r>
              <a:rPr lang="en-US" altLang="zh-CN">
                <a:solidFill>
                  <a:srgbClr val="FC340C"/>
                </a:solidFill>
                <a:latin typeface="Arial" panose="020B0604020202020204" pitchFamily="34" charset="0"/>
                <a:cs typeface="Arial" panose="020B0604020202020204" pitchFamily="34" charset="0"/>
              </a:rPr>
              <a:t>one destructor</a:t>
            </a:r>
          </a:p>
          <a:p>
            <a:pPr lvl="1" eaLnBrk="1" hangingPunct="1">
              <a:lnSpc>
                <a:spcPct val="90000"/>
              </a:lnSpc>
            </a:pPr>
            <a:r>
              <a:rPr lang="en-US" altLang="zh-CN">
                <a:latin typeface="Arial" panose="020B0604020202020204" pitchFamily="34" charset="0"/>
                <a:cs typeface="Arial" panose="020B0604020202020204" pitchFamily="34" charset="0"/>
              </a:rPr>
              <a:t>If you don’t need to free up resources, you can omit define destructor and the compiler will generate a default destructor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22">
            <a:extLst>
              <a:ext uri="{FF2B5EF4-FFF2-40B4-BE49-F238E27FC236}">
                <a16:creationId xmlns:a16="http://schemas.microsoft.com/office/drawing/2014/main" id="{DDEAD464-D4FE-4639-8F58-C00187E122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6A9064-F330-4625-8D87-8442870C2E46}" type="slidenum">
              <a:rPr lang="en-US" altLang="en-US">
                <a:solidFill>
                  <a:schemeClr val="tx2"/>
                </a:solidFill>
              </a:rPr>
              <a:pPr/>
              <a:t>64</a:t>
            </a:fld>
            <a:endParaRPr lang="en-US" altLang="en-US">
              <a:solidFill>
                <a:schemeClr val="tx2"/>
              </a:solidFill>
            </a:endParaRPr>
          </a:p>
        </p:txBody>
      </p:sp>
      <p:sp>
        <p:nvSpPr>
          <p:cNvPr id="136195" name="Rectangle 2">
            <a:extLst>
              <a:ext uri="{FF2B5EF4-FFF2-40B4-BE49-F238E27FC236}">
                <a16:creationId xmlns:a16="http://schemas.microsoft.com/office/drawing/2014/main" id="{EB2D83B2-5A3F-4EE6-9CF1-3414B15C241A}"/>
              </a:ext>
            </a:extLst>
          </p:cNvPr>
          <p:cNvSpPr>
            <a:spLocks noGrp="1" noChangeArrowheads="1"/>
          </p:cNvSpPr>
          <p:nvPr>
            <p:ph type="title"/>
          </p:nvPr>
        </p:nvSpPr>
        <p:spPr>
          <a:xfrm>
            <a:off x="527050" y="153988"/>
            <a:ext cx="7126288" cy="866775"/>
          </a:xfrm>
        </p:spPr>
        <p:txBody>
          <a:bodyPr/>
          <a:lstStyle/>
          <a:p>
            <a:pPr eaLnBrk="1" hangingPunct="1"/>
            <a:r>
              <a:rPr lang="en-US" altLang="zh-CN"/>
              <a:t>C++ Namespaces*</a:t>
            </a:r>
          </a:p>
        </p:txBody>
      </p:sp>
      <p:sp>
        <p:nvSpPr>
          <p:cNvPr id="136196" name="Rectangle 3">
            <a:extLst>
              <a:ext uri="{FF2B5EF4-FFF2-40B4-BE49-F238E27FC236}">
                <a16:creationId xmlns:a16="http://schemas.microsoft.com/office/drawing/2014/main" id="{DC4785BD-23B4-4F59-B30E-5CD01C39B58B}"/>
              </a:ext>
            </a:extLst>
          </p:cNvPr>
          <p:cNvSpPr>
            <a:spLocks noGrp="1" noChangeArrowheads="1"/>
          </p:cNvSpPr>
          <p:nvPr>
            <p:ph type="body" idx="1"/>
          </p:nvPr>
        </p:nvSpPr>
        <p:spPr>
          <a:xfrm>
            <a:off x="609600" y="1371600"/>
            <a:ext cx="7772400" cy="4800600"/>
          </a:xfrm>
        </p:spPr>
        <p:txBody>
          <a:bodyPr/>
          <a:lstStyle/>
          <a:p>
            <a:pPr eaLnBrk="1" hangingPunct="1">
              <a:lnSpc>
                <a:spcPct val="80000"/>
              </a:lnSpc>
            </a:pPr>
            <a:r>
              <a:rPr lang="en-US" altLang="zh-CN">
                <a:solidFill>
                  <a:schemeClr val="tx2"/>
                </a:solidFill>
                <a:latin typeface="Arial" panose="020B0604020202020204" pitchFamily="34" charset="0"/>
                <a:cs typeface="Arial" panose="020B0604020202020204" pitchFamily="34" charset="0"/>
              </a:rPr>
              <a:t>A mechanism for </a:t>
            </a:r>
            <a:r>
              <a:rPr lang="en-US" altLang="zh-CN">
                <a:solidFill>
                  <a:srgbClr val="FC340C"/>
                </a:solidFill>
                <a:latin typeface="Arial" panose="020B0604020202020204" pitchFamily="34" charset="0"/>
                <a:cs typeface="Arial" panose="020B0604020202020204" pitchFamily="34" charset="0"/>
              </a:rPr>
              <a:t>logically grouping declarations and definitions into a common declarative region</a:t>
            </a:r>
          </a:p>
          <a:p>
            <a:pPr eaLnBrk="1" hangingPunct="1">
              <a:lnSpc>
                <a:spcPct val="80000"/>
              </a:lnSpc>
              <a:buFont typeface="Wingdings" panose="05000000000000000000" pitchFamily="2" charset="2"/>
              <a:buNone/>
            </a:pPr>
            <a:r>
              <a:rPr lang="en-US" altLang="zh-CN">
                <a:solidFill>
                  <a:schemeClr val="tx2"/>
                </a:solidFill>
                <a:latin typeface="Arial" panose="020B0604020202020204" pitchFamily="34" charset="0"/>
                <a:cs typeface="Arial" panose="020B0604020202020204" pitchFamily="34" charset="0"/>
              </a:rPr>
              <a:t>	</a:t>
            </a:r>
            <a:r>
              <a:rPr lang="en-US" altLang="zh-CN" b="1">
                <a:solidFill>
                  <a:schemeClr val="tx2"/>
                </a:solidFill>
                <a:latin typeface="Arial" panose="020B0604020202020204" pitchFamily="34" charset="0"/>
                <a:cs typeface="Arial" panose="020B0604020202020204" pitchFamily="34" charset="0"/>
              </a:rPr>
              <a:t>namespace</a:t>
            </a:r>
            <a:r>
              <a:rPr lang="en-US" altLang="zh-CN">
                <a:solidFill>
                  <a:schemeClr val="tx2"/>
                </a:solidFill>
                <a:latin typeface="Arial" panose="020B0604020202020204" pitchFamily="34" charset="0"/>
                <a:cs typeface="Arial" panose="020B0604020202020204" pitchFamily="34" charset="0"/>
              </a:rPr>
              <a:t> myNamespace</a:t>
            </a:r>
          </a:p>
          <a:p>
            <a:pPr eaLnBrk="1" hangingPunct="1">
              <a:lnSpc>
                <a:spcPct val="80000"/>
              </a:lnSpc>
              <a:buFont typeface="Wingdings" panose="05000000000000000000" pitchFamily="2" charset="2"/>
              <a:buNone/>
            </a:pPr>
            <a:r>
              <a:rPr lang="en-US" altLang="zh-CN">
                <a:solidFill>
                  <a:schemeClr val="tx2"/>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n-US" altLang="zh-CN">
                <a:solidFill>
                  <a:schemeClr val="tx2"/>
                </a:solidFill>
                <a:latin typeface="Arial" panose="020B0604020202020204" pitchFamily="34" charset="0"/>
                <a:cs typeface="Arial" panose="020B0604020202020204" pitchFamily="34" charset="0"/>
              </a:rPr>
              <a:t>    // </a:t>
            </a:r>
            <a:r>
              <a:rPr lang="en-US" altLang="zh-CN" sz="2200">
                <a:solidFill>
                  <a:schemeClr val="tx2"/>
                </a:solidFill>
                <a:latin typeface="Arial" panose="020B0604020202020204" pitchFamily="34" charset="0"/>
                <a:cs typeface="Arial" panose="020B0604020202020204" pitchFamily="34" charset="0"/>
              </a:rPr>
              <a:t>Definitions </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   // Declarations . . .</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 //end myNamespace</a:t>
            </a:r>
          </a:p>
          <a:p>
            <a:pPr eaLnBrk="1" hangingPunct="1">
              <a:lnSpc>
                <a:spcPct val="80000"/>
              </a:lnSpc>
            </a:pPr>
            <a:r>
              <a:rPr lang="en-US" altLang="zh-CN">
                <a:solidFill>
                  <a:schemeClr val="tx2"/>
                </a:solidFill>
                <a:latin typeface="Arial" panose="020B0604020202020204" pitchFamily="34" charset="0"/>
                <a:cs typeface="Arial" panose="020B0604020202020204" pitchFamily="34" charset="0"/>
              </a:rPr>
              <a:t>The contents of the namespace can be accessed by code inside or outside the namespace</a:t>
            </a:r>
          </a:p>
          <a:p>
            <a:pPr lvl="1" eaLnBrk="1" hangingPunct="1">
              <a:lnSpc>
                <a:spcPct val="80000"/>
              </a:lnSpc>
            </a:pPr>
            <a:r>
              <a:rPr lang="en-US" altLang="zh-CN" sz="2200">
                <a:latin typeface="Arial" panose="020B0604020202020204" pitchFamily="34" charset="0"/>
                <a:cs typeface="Arial" panose="020B0604020202020204" pitchFamily="34" charset="0"/>
              </a:rPr>
              <a:t>Use the </a:t>
            </a:r>
            <a:r>
              <a:rPr lang="en-US" altLang="zh-CN" sz="2200">
                <a:solidFill>
                  <a:srgbClr val="FC340C"/>
                </a:solidFill>
                <a:latin typeface="Arial" panose="020B0604020202020204" pitchFamily="34" charset="0"/>
                <a:cs typeface="Arial" panose="020B0604020202020204" pitchFamily="34" charset="0"/>
              </a:rPr>
              <a:t>scope resolution operator (::) to access elements from outside the namespace</a:t>
            </a:r>
          </a:p>
          <a:p>
            <a:pPr lvl="1" eaLnBrk="1" hangingPunct="1">
              <a:lnSpc>
                <a:spcPct val="80000"/>
              </a:lnSpc>
            </a:pPr>
            <a:r>
              <a:rPr lang="en-US" altLang="zh-CN" sz="2200">
                <a:latin typeface="Arial" panose="020B0604020202020204" pitchFamily="34" charset="0"/>
                <a:cs typeface="Arial" panose="020B0604020202020204" pitchFamily="34" charset="0"/>
              </a:rPr>
              <a:t>Alternatively, the </a:t>
            </a:r>
            <a:r>
              <a:rPr lang="en-US" altLang="zh-CN" sz="2200">
                <a:solidFill>
                  <a:srgbClr val="FC340C"/>
                </a:solidFill>
                <a:latin typeface="Arial" panose="020B0604020202020204" pitchFamily="34" charset="0"/>
                <a:cs typeface="Arial" panose="020B0604020202020204" pitchFamily="34" charset="0"/>
              </a:rPr>
              <a:t>using declaration</a:t>
            </a:r>
            <a:r>
              <a:rPr lang="en-US" altLang="zh-CN" sz="2200">
                <a:latin typeface="Arial" panose="020B0604020202020204" pitchFamily="34" charset="0"/>
                <a:cs typeface="Arial" panose="020B0604020202020204" pitchFamily="34" charset="0"/>
              </a:rPr>
              <a:t> allows the names of the elements to be used directly</a:t>
            </a:r>
            <a:endParaRPr lang="zh-CN" altLang="en-US" sz="2200">
              <a:latin typeface="Arial" panose="020B0604020202020204" pitchFamily="34" charset="0"/>
              <a:cs typeface="Arial" panose="020B0604020202020204" pitchFamily="34"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22">
            <a:extLst>
              <a:ext uri="{FF2B5EF4-FFF2-40B4-BE49-F238E27FC236}">
                <a16:creationId xmlns:a16="http://schemas.microsoft.com/office/drawing/2014/main" id="{0086CD38-4161-4A4F-B029-C53DE96456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058203-D057-47D0-AF2E-DB174FB76CAC}" type="slidenum">
              <a:rPr lang="en-US" altLang="en-US">
                <a:solidFill>
                  <a:schemeClr val="tx2"/>
                </a:solidFill>
              </a:rPr>
              <a:pPr/>
              <a:t>65</a:t>
            </a:fld>
            <a:endParaRPr lang="en-US" altLang="en-US">
              <a:solidFill>
                <a:schemeClr val="tx2"/>
              </a:solidFill>
            </a:endParaRPr>
          </a:p>
        </p:txBody>
      </p:sp>
      <p:sp>
        <p:nvSpPr>
          <p:cNvPr id="55298" name="Rectangle 2">
            <a:extLst>
              <a:ext uri="{FF2B5EF4-FFF2-40B4-BE49-F238E27FC236}">
                <a16:creationId xmlns:a16="http://schemas.microsoft.com/office/drawing/2014/main" id="{6412BAF8-0869-41F5-8420-463EA9D8E457}"/>
              </a:ext>
            </a:extLst>
          </p:cNvPr>
          <p:cNvSpPr>
            <a:spLocks noGrp="1" noChangeArrowheads="1"/>
          </p:cNvSpPr>
          <p:nvPr>
            <p:ph type="title"/>
          </p:nvPr>
        </p:nvSpPr>
        <p:spPr>
          <a:xfrm>
            <a:off x="536575" y="249238"/>
            <a:ext cx="7116763" cy="825500"/>
          </a:xfrm>
        </p:spPr>
        <p:txBody>
          <a:bodyPr>
            <a:normAutofit fontScale="90000"/>
          </a:bodyPr>
          <a:lstStyle/>
          <a:p>
            <a:pPr eaLnBrk="1" fontAlgn="auto" hangingPunct="1">
              <a:spcAft>
                <a:spcPts val="0"/>
              </a:spcAft>
              <a:defRPr/>
            </a:pPr>
            <a:r>
              <a:rPr lang="en-US" altLang="zh-CN" sz="3500" dirty="0"/>
              <a:t>C++ Namespace: simple example*</a:t>
            </a:r>
          </a:p>
        </p:txBody>
      </p:sp>
      <p:sp>
        <p:nvSpPr>
          <p:cNvPr id="138244" name="Rectangle 3">
            <a:extLst>
              <a:ext uri="{FF2B5EF4-FFF2-40B4-BE49-F238E27FC236}">
                <a16:creationId xmlns:a16="http://schemas.microsoft.com/office/drawing/2014/main" id="{763C44B6-8AAA-47D9-A315-E287BE57446E}"/>
              </a:ext>
            </a:extLst>
          </p:cNvPr>
          <p:cNvSpPr>
            <a:spLocks noGrp="1" noChangeArrowheads="1"/>
          </p:cNvSpPr>
          <p:nvPr>
            <p:ph type="body" idx="1"/>
          </p:nvPr>
        </p:nvSpPr>
        <p:spPr>
          <a:xfrm>
            <a:off x="685800" y="1600200"/>
            <a:ext cx="7772400" cy="4648200"/>
          </a:xfrm>
        </p:spPr>
        <p:txBody>
          <a:bodyPr/>
          <a:lstStyle/>
          <a:p>
            <a:pPr eaLnBrk="1" hangingPunct="1">
              <a:lnSpc>
                <a:spcPct val="80000"/>
              </a:lnSpc>
            </a:pPr>
            <a:r>
              <a:rPr lang="en-US" altLang="zh-CN">
                <a:solidFill>
                  <a:schemeClr val="tx2"/>
                </a:solidFill>
                <a:latin typeface="Arial" panose="020B0604020202020204" pitchFamily="34" charset="0"/>
                <a:cs typeface="Arial" panose="020B0604020202020204" pitchFamily="34" charset="0"/>
              </a:rPr>
              <a:t>Creating a namespace</a:t>
            </a:r>
          </a:p>
          <a:p>
            <a:pPr lvl="1" eaLnBrk="1" hangingPunct="1">
              <a:lnSpc>
                <a:spcPct val="80000"/>
              </a:lnSpc>
              <a:buFont typeface="Wingdings" panose="05000000000000000000" pitchFamily="2" charset="2"/>
              <a:buNone/>
            </a:pPr>
            <a:r>
              <a:rPr lang="en-US" altLang="zh-CN" sz="2200" b="1">
                <a:latin typeface="Arial" panose="020B0604020202020204" pitchFamily="34" charset="0"/>
                <a:cs typeface="Arial" panose="020B0604020202020204" pitchFamily="34" charset="0"/>
              </a:rPr>
              <a:t>namespace</a:t>
            </a:r>
            <a:r>
              <a:rPr lang="en-US" altLang="zh-CN" sz="2200">
                <a:latin typeface="Arial" panose="020B0604020202020204" pitchFamily="34" charset="0"/>
                <a:cs typeface="Arial" panose="020B0604020202020204" pitchFamily="34" charset="0"/>
              </a:rPr>
              <a:t> smallNamespace</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  </a:t>
            </a:r>
            <a:r>
              <a:rPr lang="en-US" altLang="zh-CN" sz="2200" b="1">
                <a:latin typeface="Arial" panose="020B0604020202020204" pitchFamily="34" charset="0"/>
                <a:cs typeface="Arial" panose="020B0604020202020204" pitchFamily="34" charset="0"/>
              </a:rPr>
              <a:t>int</a:t>
            </a:r>
            <a:r>
              <a:rPr lang="en-US" altLang="zh-CN" sz="2200">
                <a:latin typeface="Arial" panose="020B0604020202020204" pitchFamily="34" charset="0"/>
                <a:cs typeface="Arial" panose="020B0604020202020204" pitchFamily="34" charset="0"/>
              </a:rPr>
              <a:t> count = 0;</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  </a:t>
            </a:r>
            <a:r>
              <a:rPr lang="en-US" altLang="zh-CN" sz="2200" b="1">
                <a:latin typeface="Arial" panose="020B0604020202020204" pitchFamily="34" charset="0"/>
                <a:cs typeface="Arial" panose="020B0604020202020204" pitchFamily="34" charset="0"/>
              </a:rPr>
              <a:t>void</a:t>
            </a:r>
            <a:r>
              <a:rPr lang="en-US" altLang="zh-CN" sz="2200">
                <a:latin typeface="Arial" panose="020B0604020202020204" pitchFamily="34" charset="0"/>
                <a:cs typeface="Arial" panose="020B0604020202020204" pitchFamily="34" charset="0"/>
              </a:rPr>
              <a:t> abc();</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 // end smallNamespace</a:t>
            </a:r>
          </a:p>
          <a:p>
            <a:pPr lvl="1" eaLnBrk="1" hangingPunct="1">
              <a:lnSpc>
                <a:spcPct val="80000"/>
              </a:lnSpc>
              <a:buFont typeface="Wingdings" panose="05000000000000000000" pitchFamily="2" charset="2"/>
              <a:buNone/>
            </a:pPr>
            <a:endParaRPr lang="en-US" altLang="zh-CN" sz="2000">
              <a:latin typeface="Arial" panose="020B0604020202020204" pitchFamily="34" charset="0"/>
              <a:cs typeface="Arial" panose="020B0604020202020204" pitchFamily="34" charset="0"/>
            </a:endParaRPr>
          </a:p>
          <a:p>
            <a:pPr eaLnBrk="1" hangingPunct="1">
              <a:lnSpc>
                <a:spcPct val="80000"/>
              </a:lnSpc>
            </a:pPr>
            <a:r>
              <a:rPr lang="en-US" altLang="zh-CN">
                <a:solidFill>
                  <a:schemeClr val="tx2"/>
                </a:solidFill>
                <a:latin typeface="Arial" panose="020B0604020202020204" pitchFamily="34" charset="0"/>
                <a:cs typeface="Arial" panose="020B0604020202020204" pitchFamily="34" charset="0"/>
              </a:rPr>
              <a:t>Using a namespace</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smallNamesapce::count=0;</a:t>
            </a:r>
          </a:p>
          <a:p>
            <a:pPr lvl="1" eaLnBrk="1" hangingPunct="1">
              <a:lnSpc>
                <a:spcPct val="80000"/>
              </a:lnSpc>
              <a:buFont typeface="Wingdings" panose="05000000000000000000" pitchFamily="2" charset="2"/>
              <a:buNone/>
            </a:pPr>
            <a:r>
              <a:rPr lang="en-US" altLang="zh-CN" sz="2200" b="1">
                <a:latin typeface="Arial" panose="020B0604020202020204" pitchFamily="34" charset="0"/>
                <a:cs typeface="Arial" panose="020B0604020202020204" pitchFamily="34" charset="0"/>
              </a:rPr>
              <a:t>using</a:t>
            </a:r>
            <a:r>
              <a:rPr lang="en-US" altLang="zh-CN" sz="2200">
                <a:latin typeface="Arial" panose="020B0604020202020204" pitchFamily="34" charset="0"/>
                <a:cs typeface="Arial" panose="020B0604020202020204" pitchFamily="34" charset="0"/>
              </a:rPr>
              <a:t> </a:t>
            </a:r>
            <a:r>
              <a:rPr lang="en-US" altLang="zh-CN" sz="2200" b="1">
                <a:latin typeface="Arial" panose="020B0604020202020204" pitchFamily="34" charset="0"/>
                <a:cs typeface="Arial" panose="020B0604020202020204" pitchFamily="34" charset="0"/>
              </a:rPr>
              <a:t>namespace</a:t>
            </a:r>
            <a:r>
              <a:rPr lang="en-US" altLang="zh-CN" sz="2200">
                <a:latin typeface="Arial" panose="020B0604020202020204" pitchFamily="34" charset="0"/>
                <a:cs typeface="Arial" panose="020B0604020202020204" pitchFamily="34" charset="0"/>
              </a:rPr>
              <a:t> smallNamespace;</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count +=1;</a:t>
            </a:r>
          </a:p>
          <a:p>
            <a:pPr lvl="1" eaLnBrk="1" hangingPunct="1">
              <a:lnSpc>
                <a:spcPct val="80000"/>
              </a:lnSpc>
              <a:buFont typeface="Wingdings" panose="05000000000000000000" pitchFamily="2" charset="2"/>
              <a:buNone/>
            </a:pPr>
            <a:r>
              <a:rPr lang="en-US" altLang="zh-CN" sz="2200">
                <a:latin typeface="Arial" panose="020B0604020202020204" pitchFamily="34" charset="0"/>
                <a:cs typeface="Arial" panose="020B0604020202020204" pitchFamily="34" charset="0"/>
              </a:rPr>
              <a:t>abc();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22">
            <a:extLst>
              <a:ext uri="{FF2B5EF4-FFF2-40B4-BE49-F238E27FC236}">
                <a16:creationId xmlns:a16="http://schemas.microsoft.com/office/drawing/2014/main" id="{1340C6DD-253F-4F39-9A58-8219D34950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A2210B-8071-4856-B81E-A38F6741A423}" type="slidenum">
              <a:rPr lang="en-US" altLang="en-US">
                <a:solidFill>
                  <a:schemeClr val="tx2"/>
                </a:solidFill>
              </a:rPr>
              <a:pPr/>
              <a:t>66</a:t>
            </a:fld>
            <a:endParaRPr lang="en-US" altLang="en-US">
              <a:solidFill>
                <a:schemeClr val="tx2"/>
              </a:solidFill>
            </a:endParaRPr>
          </a:p>
        </p:txBody>
      </p:sp>
      <p:sp>
        <p:nvSpPr>
          <p:cNvPr id="140291" name="Rectangle 2">
            <a:extLst>
              <a:ext uri="{FF2B5EF4-FFF2-40B4-BE49-F238E27FC236}">
                <a16:creationId xmlns:a16="http://schemas.microsoft.com/office/drawing/2014/main" id="{2DAE0043-0648-4429-9BCE-16C6FB5B7F23}"/>
              </a:ext>
            </a:extLst>
          </p:cNvPr>
          <p:cNvSpPr>
            <a:spLocks noGrp="1" noChangeArrowheads="1"/>
          </p:cNvSpPr>
          <p:nvPr>
            <p:ph type="title"/>
          </p:nvPr>
        </p:nvSpPr>
        <p:spPr>
          <a:xfrm>
            <a:off x="536575" y="249238"/>
            <a:ext cx="7116763" cy="825500"/>
          </a:xfrm>
        </p:spPr>
        <p:txBody>
          <a:bodyPr/>
          <a:lstStyle/>
          <a:p>
            <a:pPr eaLnBrk="1" hangingPunct="1"/>
            <a:r>
              <a:rPr lang="en-US" altLang="zh-CN"/>
              <a:t>C++ std namespace*</a:t>
            </a:r>
          </a:p>
        </p:txBody>
      </p:sp>
      <p:sp>
        <p:nvSpPr>
          <p:cNvPr id="140292" name="Rectangle 3">
            <a:extLst>
              <a:ext uri="{FF2B5EF4-FFF2-40B4-BE49-F238E27FC236}">
                <a16:creationId xmlns:a16="http://schemas.microsoft.com/office/drawing/2014/main" id="{8DE9DFD2-9CE3-46AC-8F8A-79926C1589AA}"/>
              </a:ext>
            </a:extLst>
          </p:cNvPr>
          <p:cNvSpPr>
            <a:spLocks noGrp="1" noChangeArrowheads="1"/>
          </p:cNvSpPr>
          <p:nvPr>
            <p:ph type="body" idx="1"/>
          </p:nvPr>
        </p:nvSpPr>
        <p:spPr>
          <a:xfrm>
            <a:off x="533400" y="1295400"/>
            <a:ext cx="7772400" cy="4800600"/>
          </a:xfrm>
        </p:spPr>
        <p:txBody>
          <a:bodyPr/>
          <a:lstStyle/>
          <a:p>
            <a:pPr eaLnBrk="1" hangingPunct="1"/>
            <a:r>
              <a:rPr lang="en-US" altLang="zh-CN">
                <a:solidFill>
                  <a:schemeClr val="tx2"/>
                </a:solidFill>
                <a:latin typeface="Arial" panose="020B0604020202020204" pitchFamily="34" charset="0"/>
                <a:cs typeface="Arial" panose="020B0604020202020204" pitchFamily="34" charset="0"/>
              </a:rPr>
              <a:t>Items declared in the C++ Standard Library are declared in the </a:t>
            </a:r>
            <a:r>
              <a:rPr lang="en-US" altLang="zh-CN" i="1">
                <a:solidFill>
                  <a:srgbClr val="FC340C"/>
                </a:solidFill>
                <a:latin typeface="Arial" panose="020B0604020202020204" pitchFamily="34" charset="0"/>
                <a:cs typeface="Arial" panose="020B0604020202020204" pitchFamily="34" charset="0"/>
              </a:rPr>
              <a:t>std </a:t>
            </a:r>
            <a:r>
              <a:rPr lang="en-US" altLang="zh-CN">
                <a:solidFill>
                  <a:srgbClr val="FC340C"/>
                </a:solidFill>
                <a:latin typeface="Arial" panose="020B0604020202020204" pitchFamily="34" charset="0"/>
                <a:cs typeface="Arial" panose="020B0604020202020204" pitchFamily="34" charset="0"/>
              </a:rPr>
              <a:t>namespace</a:t>
            </a:r>
          </a:p>
          <a:p>
            <a:pPr eaLnBrk="1" hangingPunct="1"/>
            <a:r>
              <a:rPr lang="en-US" altLang="zh-CN">
                <a:solidFill>
                  <a:schemeClr val="tx2"/>
                </a:solidFill>
                <a:latin typeface="Arial" panose="020B0604020202020204" pitchFamily="34" charset="0"/>
                <a:cs typeface="Arial" panose="020B0604020202020204" pitchFamily="34" charset="0"/>
              </a:rPr>
              <a:t>You </a:t>
            </a:r>
            <a:r>
              <a:rPr lang="en-US" altLang="zh-CN" i="1">
                <a:solidFill>
                  <a:schemeClr val="tx2"/>
                </a:solidFill>
                <a:latin typeface="Arial" panose="020B0604020202020204" pitchFamily="34" charset="0"/>
                <a:cs typeface="Arial" panose="020B0604020202020204" pitchFamily="34" charset="0"/>
              </a:rPr>
              <a:t>include</a:t>
            </a:r>
            <a:r>
              <a:rPr lang="en-US" altLang="zh-CN">
                <a:solidFill>
                  <a:schemeClr val="tx2"/>
                </a:solidFill>
                <a:latin typeface="Arial" panose="020B0604020202020204" pitchFamily="34" charset="0"/>
                <a:cs typeface="Arial" panose="020B0604020202020204" pitchFamily="34" charset="0"/>
              </a:rPr>
              <a:t> files for several functions declared in the </a:t>
            </a:r>
            <a:r>
              <a:rPr lang="en-US" altLang="zh-CN" i="1">
                <a:solidFill>
                  <a:schemeClr val="tx2"/>
                </a:solidFill>
                <a:latin typeface="Arial" panose="020B0604020202020204" pitchFamily="34" charset="0"/>
                <a:cs typeface="Arial" panose="020B0604020202020204" pitchFamily="34" charset="0"/>
              </a:rPr>
              <a:t>std </a:t>
            </a:r>
            <a:r>
              <a:rPr lang="en-US" altLang="zh-CN">
                <a:solidFill>
                  <a:schemeClr val="tx2"/>
                </a:solidFill>
                <a:latin typeface="Arial" panose="020B0604020202020204" pitchFamily="34" charset="0"/>
                <a:cs typeface="Arial" panose="020B0604020202020204" pitchFamily="34" charset="0"/>
              </a:rPr>
              <a:t>namespace </a:t>
            </a:r>
          </a:p>
          <a:p>
            <a:pPr lvl="1" eaLnBrk="1" hangingPunct="1"/>
            <a:r>
              <a:rPr lang="en-US" altLang="zh-CN">
                <a:latin typeface="Arial" panose="020B0604020202020204" pitchFamily="34" charset="0"/>
                <a:cs typeface="Arial" panose="020B0604020202020204" pitchFamily="34" charset="0"/>
              </a:rPr>
              <a:t>To include input and output functions from the C++ library, write </a:t>
            </a:r>
          </a:p>
          <a:p>
            <a:pPr lvl="2" eaLnBrk="1" hangingPunct="1">
              <a:buFont typeface="Wingdings" panose="05000000000000000000" pitchFamily="2" charset="2"/>
              <a:buNone/>
            </a:pPr>
            <a:r>
              <a:rPr lang="en-US" altLang="zh-CN" sz="2100">
                <a:solidFill>
                  <a:schemeClr val="tx2"/>
                </a:solidFill>
                <a:latin typeface="Arial" panose="020B0604020202020204" pitchFamily="34" charset="0"/>
                <a:cs typeface="Arial" panose="020B0604020202020204" pitchFamily="34" charset="0"/>
              </a:rPr>
              <a:t>#include &lt;iostream&gt;</a:t>
            </a:r>
          </a:p>
          <a:p>
            <a:pPr lvl="2" eaLnBrk="1" hangingPunct="1">
              <a:buFont typeface="Wingdings" panose="05000000000000000000" pitchFamily="2" charset="2"/>
              <a:buNone/>
            </a:pPr>
            <a:r>
              <a:rPr lang="en-US" altLang="zh-CN" sz="2100" b="1">
                <a:solidFill>
                  <a:schemeClr val="tx2"/>
                </a:solidFill>
                <a:latin typeface="Arial" panose="020B0604020202020204" pitchFamily="34" charset="0"/>
                <a:cs typeface="Arial" panose="020B0604020202020204" pitchFamily="34" charset="0"/>
              </a:rPr>
              <a:t>using</a:t>
            </a:r>
            <a:r>
              <a:rPr lang="en-US" altLang="zh-CN" sz="2100">
                <a:solidFill>
                  <a:schemeClr val="tx2"/>
                </a:solidFill>
                <a:latin typeface="Arial" panose="020B0604020202020204" pitchFamily="34" charset="0"/>
                <a:cs typeface="Arial" panose="020B0604020202020204" pitchFamily="34" charset="0"/>
              </a:rPr>
              <a:t> </a:t>
            </a:r>
            <a:r>
              <a:rPr lang="en-US" altLang="zh-CN" sz="2100" b="1">
                <a:solidFill>
                  <a:schemeClr val="tx2"/>
                </a:solidFill>
                <a:latin typeface="Arial" panose="020B0604020202020204" pitchFamily="34" charset="0"/>
                <a:cs typeface="Arial" panose="020B0604020202020204" pitchFamily="34" charset="0"/>
              </a:rPr>
              <a:t>namespace</a:t>
            </a:r>
            <a:r>
              <a:rPr lang="en-US" altLang="zh-CN" sz="2100">
                <a:solidFill>
                  <a:schemeClr val="tx2"/>
                </a:solidFill>
                <a:latin typeface="Arial" panose="020B0604020202020204" pitchFamily="34" charset="0"/>
                <a:cs typeface="Arial" panose="020B0604020202020204" pitchFamily="34" charset="0"/>
              </a:rPr>
              <a:t> std;</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22">
            <a:extLst>
              <a:ext uri="{FF2B5EF4-FFF2-40B4-BE49-F238E27FC236}">
                <a16:creationId xmlns:a16="http://schemas.microsoft.com/office/drawing/2014/main" id="{358525DD-1A0E-4045-8E84-961D6B3E2D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67E551-AE12-496E-958C-FF2F5EF65124}" type="slidenum">
              <a:rPr lang="en-US" altLang="en-US">
                <a:solidFill>
                  <a:schemeClr val="tx2"/>
                </a:solidFill>
              </a:rPr>
              <a:pPr/>
              <a:t>67</a:t>
            </a:fld>
            <a:endParaRPr lang="en-US" altLang="en-US">
              <a:solidFill>
                <a:schemeClr val="tx2"/>
              </a:solidFill>
            </a:endParaRPr>
          </a:p>
        </p:txBody>
      </p:sp>
      <p:sp>
        <p:nvSpPr>
          <p:cNvPr id="142339" name="Rectangle 2">
            <a:extLst>
              <a:ext uri="{FF2B5EF4-FFF2-40B4-BE49-F238E27FC236}">
                <a16:creationId xmlns:a16="http://schemas.microsoft.com/office/drawing/2014/main" id="{84D349C1-F5DB-4B0D-B7CD-7FAE46617239}"/>
              </a:ext>
            </a:extLst>
          </p:cNvPr>
          <p:cNvSpPr>
            <a:spLocks noGrp="1" noChangeArrowheads="1"/>
          </p:cNvSpPr>
          <p:nvPr>
            <p:ph type="title"/>
          </p:nvPr>
        </p:nvSpPr>
        <p:spPr>
          <a:xfrm>
            <a:off x="609600" y="457200"/>
            <a:ext cx="7696200" cy="609600"/>
          </a:xfrm>
        </p:spPr>
        <p:txBody>
          <a:bodyPr/>
          <a:lstStyle/>
          <a:p>
            <a:pPr eaLnBrk="1" hangingPunct="1"/>
            <a:r>
              <a:rPr lang="en-US" altLang="en-US"/>
              <a:t>Encapsulation</a:t>
            </a:r>
          </a:p>
        </p:txBody>
      </p:sp>
      <p:sp>
        <p:nvSpPr>
          <p:cNvPr id="142340" name="Rectangle 3">
            <a:extLst>
              <a:ext uri="{FF2B5EF4-FFF2-40B4-BE49-F238E27FC236}">
                <a16:creationId xmlns:a16="http://schemas.microsoft.com/office/drawing/2014/main" id="{FCC313E2-D955-431D-9C17-78A9EB2891DD}"/>
              </a:ext>
            </a:extLst>
          </p:cNvPr>
          <p:cNvSpPr>
            <a:spLocks noGrp="1" noChangeArrowheads="1"/>
          </p:cNvSpPr>
          <p:nvPr>
            <p:ph sz="quarter" idx="1"/>
          </p:nvPr>
        </p:nvSpPr>
        <p:spPr>
          <a:xfrm>
            <a:off x="457200" y="1219200"/>
            <a:ext cx="8229600" cy="4937125"/>
          </a:xfrm>
        </p:spPr>
        <p:txBody>
          <a:bodyPr/>
          <a:lstStyle/>
          <a:p>
            <a:r>
              <a:rPr lang="en-US" altLang="en-US">
                <a:latin typeface="Arial" panose="020B0604020202020204" pitchFamily="34" charset="0"/>
                <a:cs typeface="Arial" panose="020B0604020202020204" pitchFamily="34" charset="0"/>
              </a:rPr>
              <a:t> </a:t>
            </a:r>
            <a:r>
              <a:rPr lang="en-US" altLang="en-US" sz="2800">
                <a:latin typeface="Arial" panose="020B0604020202020204" pitchFamily="34" charset="0"/>
                <a:cs typeface="Arial" panose="020B0604020202020204" pitchFamily="34" charset="0"/>
              </a:rPr>
              <a:t>Just as a capsule protects its contents, the class construct  protects its data members</a:t>
            </a:r>
          </a:p>
          <a:p>
            <a:pPr eaLnBrk="1" hangingPunct="1">
              <a:lnSpc>
                <a:spcPct val="90000"/>
              </a:lnSpc>
            </a:pPr>
            <a:endParaRPr lang="en-US" altLang="en-US"/>
          </a:p>
        </p:txBody>
      </p:sp>
      <p:pic>
        <p:nvPicPr>
          <p:cNvPr id="142341" name="Picture 4" descr="capsule">
            <a:extLst>
              <a:ext uri="{FF2B5EF4-FFF2-40B4-BE49-F238E27FC236}">
                <a16:creationId xmlns:a16="http://schemas.microsoft.com/office/drawing/2014/main" id="{474BD6C1-9F7F-4DEF-B73A-116792681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5600"/>
            <a:ext cx="16764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Rectangle 8">
            <a:extLst>
              <a:ext uri="{FF2B5EF4-FFF2-40B4-BE49-F238E27FC236}">
                <a16:creationId xmlns:a16="http://schemas.microsoft.com/office/drawing/2014/main" id="{0F3F5DC8-879D-43C6-A7CD-C2FEC532290C}"/>
              </a:ext>
            </a:extLst>
          </p:cNvPr>
          <p:cNvSpPr>
            <a:spLocks noChangeArrowheads="1"/>
          </p:cNvSpPr>
          <p:nvPr/>
        </p:nvSpPr>
        <p:spPr bwMode="auto">
          <a:xfrm>
            <a:off x="2286000" y="2514600"/>
            <a:ext cx="67056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lnSpc>
                <a:spcPct val="90000"/>
              </a:lnSpc>
              <a:spcBef>
                <a:spcPct val="0"/>
              </a:spcBef>
              <a:buClrTx/>
              <a:buSzTx/>
              <a:buFontTx/>
              <a:buNone/>
            </a:pPr>
            <a:r>
              <a:rPr lang="en-US" altLang="en-US" sz="1800" b="1">
                <a:latin typeface="Courier New" panose="02070309020205020404" pitchFamily="49" charset="0"/>
              </a:rPr>
              <a:t>//  SPECIFICATION FILE	( datetype.h )</a:t>
            </a:r>
          </a:p>
          <a:p>
            <a:pPr eaLnBrk="1" hangingPunct="1">
              <a:lnSpc>
                <a:spcPct val="90000"/>
              </a:lnSpc>
              <a:spcBef>
                <a:spcPct val="0"/>
              </a:spcBef>
              <a:buClrTx/>
              <a:buSzTx/>
              <a:buFontTx/>
              <a:buNone/>
            </a:pPr>
            <a:endParaRPr lang="en-US" altLang="en-US" sz="1800" b="1">
              <a:latin typeface="Courier New" panose="02070309020205020404" pitchFamily="49" charset="0"/>
            </a:endParaRPr>
          </a:p>
          <a:p>
            <a:pPr eaLnBrk="1" hangingPunct="1">
              <a:lnSpc>
                <a:spcPct val="90000"/>
              </a:lnSpc>
              <a:spcBef>
                <a:spcPct val="0"/>
              </a:spcBef>
              <a:buClrTx/>
              <a:buSzTx/>
              <a:buFontTx/>
              <a:buNone/>
            </a:pPr>
            <a:r>
              <a:rPr lang="en-US" altLang="en-US" sz="1800" b="1">
                <a:latin typeface="Courier New" panose="02070309020205020404" pitchFamily="49" charset="0"/>
              </a:rPr>
              <a:t>class  DateType</a:t>
            </a:r>
            <a:r>
              <a:rPr lang="en-US" altLang="en-US" sz="1800" b="1" i="1">
                <a:solidFill>
                  <a:schemeClr val="folHlink"/>
                </a:solidFill>
                <a:latin typeface="Courier New" panose="02070309020205020404" pitchFamily="49" charset="0"/>
              </a:rPr>
              <a:t>	</a:t>
            </a:r>
            <a:endParaRPr lang="en-US" altLang="en-US" sz="1800" b="1">
              <a:latin typeface="Courier New" panose="02070309020205020404" pitchFamily="49" charset="0"/>
            </a:endParaRPr>
          </a:p>
          <a:p>
            <a:pPr eaLnBrk="1" hangingPunct="1">
              <a:lnSpc>
                <a:spcPct val="90000"/>
              </a:lnSpc>
              <a:spcBef>
                <a:spcPct val="0"/>
              </a:spcBef>
              <a:buClrTx/>
              <a:buSzTx/>
              <a:buFontTx/>
              <a:buNone/>
            </a:pPr>
            <a:r>
              <a:rPr lang="en-US" altLang="en-US" sz="1800" b="1">
                <a:latin typeface="Courier New" panose="02070309020205020404" pitchFamily="49" charset="0"/>
              </a:rPr>
              <a:t>{</a:t>
            </a:r>
            <a:r>
              <a:rPr lang="en-US" altLang="en-US" sz="1800" b="1">
                <a:solidFill>
                  <a:schemeClr val="tx2"/>
                </a:solidFill>
                <a:latin typeface="Courier New" panose="02070309020205020404" pitchFamily="49" charset="0"/>
              </a:rPr>
              <a:t>						</a:t>
            </a:r>
            <a:endParaRPr lang="en-US" altLang="en-US" sz="1800" b="1" i="1">
              <a:solidFill>
                <a:srgbClr val="CC0000"/>
              </a:solidFill>
              <a:latin typeface="Courier New" panose="02070309020205020404" pitchFamily="49" charset="0"/>
            </a:endParaRPr>
          </a:p>
          <a:p>
            <a:pPr eaLnBrk="1" hangingPunct="1">
              <a:lnSpc>
                <a:spcPct val="90000"/>
              </a:lnSpc>
              <a:spcBef>
                <a:spcPct val="0"/>
              </a:spcBef>
              <a:buClrTx/>
              <a:buSzTx/>
              <a:buFontTx/>
              <a:buNone/>
            </a:pPr>
            <a:r>
              <a:rPr lang="en-US" altLang="en-US" sz="1800" b="1">
                <a:latin typeface="Courier New" panose="02070309020205020404" pitchFamily="49" charset="0"/>
              </a:rPr>
              <a:t>Public : 	</a:t>
            </a:r>
          </a:p>
          <a:p>
            <a:pPr eaLnBrk="1" hangingPunct="1">
              <a:lnSpc>
                <a:spcPct val="90000"/>
              </a:lnSpc>
              <a:spcBef>
                <a:spcPct val="0"/>
              </a:spcBef>
              <a:buClrTx/>
              <a:buSzTx/>
              <a:buFontTx/>
              <a:buNone/>
            </a:pPr>
            <a:r>
              <a:rPr lang="en-US" altLang="en-US" sz="1800" b="1">
                <a:latin typeface="Courier New" panose="02070309020205020404" pitchFamily="49" charset="0"/>
              </a:rPr>
              <a:t>	DateType (int newMonth,int newDay,int newYear);</a:t>
            </a:r>
            <a:r>
              <a:rPr lang="en-US" altLang="en-US" sz="1800" b="1" i="1">
                <a:solidFill>
                  <a:srgbClr val="CC0000"/>
                </a:solidFill>
                <a:latin typeface="Courier New" panose="02070309020205020404" pitchFamily="49" charset="0"/>
              </a:rPr>
              <a:t>//constructor</a:t>
            </a:r>
          </a:p>
          <a:p>
            <a:pPr eaLnBrk="1" hangingPunct="1">
              <a:lnSpc>
                <a:spcPct val="90000"/>
              </a:lnSpc>
              <a:spcBef>
                <a:spcPct val="0"/>
              </a:spcBef>
              <a:buClrTx/>
              <a:buSzTx/>
              <a:buFontTx/>
              <a:buNone/>
            </a:pPr>
            <a:r>
              <a:rPr lang="en-US" altLang="en-US" sz="1800" b="1">
                <a:latin typeface="Courier New" panose="02070309020205020404" pitchFamily="49" charset="0"/>
              </a:rPr>
              <a:t>	int	 getYear( )   </a:t>
            </a:r>
            <a:r>
              <a:rPr lang="en-US" altLang="en-US" sz="1800" b="1">
                <a:solidFill>
                  <a:srgbClr val="3366FF"/>
                </a:solidFill>
                <a:latin typeface="Courier New" panose="02070309020205020404" pitchFamily="49" charset="0"/>
              </a:rPr>
              <a:t>const </a:t>
            </a:r>
            <a:r>
              <a:rPr lang="en-US" altLang="en-US" sz="1800" b="1">
                <a:latin typeface="Courier New" panose="02070309020205020404" pitchFamily="49" charset="0"/>
              </a:rPr>
              <a:t>; </a:t>
            </a:r>
            <a:endParaRPr lang="en-US" altLang="en-US" sz="1800" b="1" i="1">
              <a:latin typeface="Courier New" panose="02070309020205020404" pitchFamily="49" charset="0"/>
            </a:endParaRPr>
          </a:p>
          <a:p>
            <a:pPr eaLnBrk="1" hangingPunct="1">
              <a:lnSpc>
                <a:spcPct val="90000"/>
              </a:lnSpc>
              <a:spcBef>
                <a:spcPct val="0"/>
              </a:spcBef>
              <a:buClrTx/>
              <a:buSzTx/>
              <a:buFontTx/>
              <a:buNone/>
            </a:pPr>
            <a:r>
              <a:rPr lang="en-US" altLang="en-US" sz="1800" b="1">
                <a:latin typeface="Courier New" panose="02070309020205020404" pitchFamily="49" charset="0"/>
              </a:rPr>
              <a:t>	int	 getMonth( )  </a:t>
            </a:r>
            <a:r>
              <a:rPr lang="en-US" altLang="en-US" sz="1800" b="1">
                <a:solidFill>
                  <a:srgbClr val="3366FF"/>
                </a:solidFill>
                <a:latin typeface="Courier New" panose="02070309020205020404" pitchFamily="49" charset="0"/>
              </a:rPr>
              <a:t>const</a:t>
            </a:r>
            <a:r>
              <a:rPr lang="en-US" altLang="en-US" sz="1800" b="1">
                <a:latin typeface="Courier New" panose="02070309020205020404" pitchFamily="49" charset="0"/>
              </a:rPr>
              <a:t> ; </a:t>
            </a:r>
            <a:endParaRPr lang="en-US" altLang="en-US" sz="1800" b="1" i="1">
              <a:latin typeface="Courier New" panose="02070309020205020404" pitchFamily="49" charset="0"/>
            </a:endParaRPr>
          </a:p>
          <a:p>
            <a:pPr eaLnBrk="1" hangingPunct="1">
              <a:lnSpc>
                <a:spcPct val="90000"/>
              </a:lnSpc>
              <a:spcBef>
                <a:spcPct val="0"/>
              </a:spcBef>
              <a:buClrTx/>
              <a:buSzTx/>
              <a:buFontTx/>
              <a:buNone/>
            </a:pPr>
            <a:r>
              <a:rPr lang="en-US" altLang="en-US" sz="1800" b="1">
                <a:latin typeface="Courier New" panose="02070309020205020404" pitchFamily="49" charset="0"/>
              </a:rPr>
              <a:t>	int	 getDay( )    </a:t>
            </a:r>
            <a:r>
              <a:rPr lang="en-US" altLang="en-US" sz="1800" b="1">
                <a:solidFill>
                  <a:srgbClr val="3366FF"/>
                </a:solidFill>
                <a:latin typeface="Courier New" panose="02070309020205020404" pitchFamily="49" charset="0"/>
              </a:rPr>
              <a:t>const </a:t>
            </a:r>
            <a:r>
              <a:rPr lang="en-US" altLang="en-US" sz="1800" b="1">
                <a:latin typeface="Courier New" panose="02070309020205020404" pitchFamily="49" charset="0"/>
              </a:rPr>
              <a:t>; </a:t>
            </a:r>
          </a:p>
          <a:p>
            <a:pPr eaLnBrk="1" hangingPunct="1">
              <a:lnSpc>
                <a:spcPct val="90000"/>
              </a:lnSpc>
              <a:spcBef>
                <a:spcPct val="0"/>
              </a:spcBef>
              <a:buClrTx/>
              <a:buSzTx/>
              <a:buFontTx/>
              <a:buNone/>
            </a:pPr>
            <a:r>
              <a:rPr lang="en-US" altLang="en-US" sz="1800" b="1">
                <a:solidFill>
                  <a:srgbClr val="CC3300"/>
                </a:solidFill>
                <a:latin typeface="Courier New" panose="02070309020205020404" pitchFamily="49" charset="0"/>
              </a:rPr>
              <a:t>private :			</a:t>
            </a:r>
            <a:endParaRPr lang="en-US" altLang="en-US" sz="1800" b="1" i="1">
              <a:solidFill>
                <a:srgbClr val="CC3300"/>
              </a:solidFill>
              <a:latin typeface="Courier New" panose="02070309020205020404" pitchFamily="49" charset="0"/>
            </a:endParaRPr>
          </a:p>
          <a:p>
            <a:pPr eaLnBrk="1" hangingPunct="1">
              <a:lnSpc>
                <a:spcPct val="90000"/>
              </a:lnSpc>
              <a:spcBef>
                <a:spcPct val="0"/>
              </a:spcBef>
              <a:buClrTx/>
              <a:buSzTx/>
              <a:buFontTx/>
              <a:buNone/>
            </a:pPr>
            <a:r>
              <a:rPr lang="en-US" altLang="en-US" sz="1800" b="1">
                <a:solidFill>
                  <a:srgbClr val="CC3300"/>
                </a:solidFill>
                <a:latin typeface="Courier New" panose="02070309020205020404" pitchFamily="49" charset="0"/>
              </a:rPr>
              <a:t>	int  year ;           </a:t>
            </a:r>
          </a:p>
          <a:p>
            <a:pPr eaLnBrk="1" hangingPunct="1">
              <a:lnSpc>
                <a:spcPct val="90000"/>
              </a:lnSpc>
              <a:spcBef>
                <a:spcPct val="0"/>
              </a:spcBef>
              <a:buClrTx/>
              <a:buSzTx/>
              <a:buFontTx/>
              <a:buNone/>
            </a:pPr>
            <a:r>
              <a:rPr lang="en-US" altLang="en-US" sz="1800" b="1">
                <a:solidFill>
                  <a:srgbClr val="CC3300"/>
                </a:solidFill>
                <a:latin typeface="Courier New" panose="02070309020205020404" pitchFamily="49" charset="0"/>
              </a:rPr>
              <a:t>	int  month ;          </a:t>
            </a:r>
          </a:p>
          <a:p>
            <a:pPr eaLnBrk="1" hangingPunct="1">
              <a:lnSpc>
                <a:spcPct val="90000"/>
              </a:lnSpc>
              <a:spcBef>
                <a:spcPct val="0"/>
              </a:spcBef>
              <a:buClrTx/>
              <a:buSzTx/>
              <a:buFontTx/>
              <a:buNone/>
            </a:pPr>
            <a:r>
              <a:rPr lang="en-US" altLang="en-US" sz="1800" b="1">
                <a:solidFill>
                  <a:srgbClr val="CC3300"/>
                </a:solidFill>
                <a:latin typeface="Courier New" panose="02070309020205020404" pitchFamily="49" charset="0"/>
              </a:rPr>
              <a:t>	int	 day ;</a:t>
            </a:r>
          </a:p>
          <a:p>
            <a:pPr eaLnBrk="1" hangingPunct="1">
              <a:lnSpc>
                <a:spcPct val="90000"/>
              </a:lnSpc>
              <a:spcBef>
                <a:spcPct val="0"/>
              </a:spcBef>
              <a:buClrTx/>
              <a:buSzTx/>
              <a:buFontTx/>
              <a:buNone/>
            </a:pPr>
            <a:r>
              <a:rPr lang="en-US" altLang="en-US" sz="1800" b="1">
                <a:latin typeface="Courier New" panose="02070309020205020404" pitchFamily="49" charset="0"/>
              </a:rPr>
              <a:t>} ;</a:t>
            </a:r>
            <a:r>
              <a:rPr lang="en-US" altLang="en-US" sz="1800" b="1" i="1">
                <a:solidFill>
                  <a:schemeClr val="folHlink"/>
                </a:solidFill>
                <a:latin typeface="Courier New" panose="02070309020205020404" pitchFamily="49"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22">
            <a:extLst>
              <a:ext uri="{FF2B5EF4-FFF2-40B4-BE49-F238E27FC236}">
                <a16:creationId xmlns:a16="http://schemas.microsoft.com/office/drawing/2014/main" id="{D5E8332A-7F4D-4C0E-ADCB-44459B548F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78A3EF-5672-4895-9FBA-7CD7C5E35C9D}" type="slidenum">
              <a:rPr lang="en-US" altLang="en-US">
                <a:solidFill>
                  <a:schemeClr val="tx2"/>
                </a:solidFill>
              </a:rPr>
              <a:pPr/>
              <a:t>68</a:t>
            </a:fld>
            <a:endParaRPr lang="en-US" altLang="en-US">
              <a:solidFill>
                <a:schemeClr val="tx2"/>
              </a:solidFill>
            </a:endParaRPr>
          </a:p>
        </p:txBody>
      </p:sp>
      <p:sp>
        <p:nvSpPr>
          <p:cNvPr id="144387" name="Rectangle 2">
            <a:extLst>
              <a:ext uri="{FF2B5EF4-FFF2-40B4-BE49-F238E27FC236}">
                <a16:creationId xmlns:a16="http://schemas.microsoft.com/office/drawing/2014/main" id="{B32682A0-467B-414A-9C04-325756F98AE9}"/>
              </a:ext>
            </a:extLst>
          </p:cNvPr>
          <p:cNvSpPr>
            <a:spLocks noGrp="1" noChangeArrowheads="1"/>
          </p:cNvSpPr>
          <p:nvPr>
            <p:ph type="title"/>
          </p:nvPr>
        </p:nvSpPr>
        <p:spPr>
          <a:xfrm>
            <a:off x="609600" y="457200"/>
            <a:ext cx="7696200" cy="609600"/>
          </a:xfrm>
        </p:spPr>
        <p:txBody>
          <a:bodyPr/>
          <a:lstStyle/>
          <a:p>
            <a:pPr eaLnBrk="1" hangingPunct="1"/>
            <a:r>
              <a:rPr lang="en-US" altLang="en-US"/>
              <a:t>Object-Oriented Programming</a:t>
            </a:r>
          </a:p>
        </p:txBody>
      </p:sp>
      <p:sp>
        <p:nvSpPr>
          <p:cNvPr id="144388" name="Rectangle 3">
            <a:extLst>
              <a:ext uri="{FF2B5EF4-FFF2-40B4-BE49-F238E27FC236}">
                <a16:creationId xmlns:a16="http://schemas.microsoft.com/office/drawing/2014/main" id="{C617DC4F-8E2B-4E7D-9581-DA3DBCCC5E98}"/>
              </a:ext>
            </a:extLst>
          </p:cNvPr>
          <p:cNvSpPr>
            <a:spLocks noGrp="1" noChangeArrowheads="1"/>
          </p:cNvSpPr>
          <p:nvPr>
            <p:ph sz="quarter" idx="1"/>
          </p:nvPr>
        </p:nvSpPr>
        <p:spPr>
          <a:xfrm>
            <a:off x="381000" y="1447800"/>
            <a:ext cx="8229600" cy="4937125"/>
          </a:xfrm>
        </p:spPr>
        <p:txBody>
          <a:bodyPr/>
          <a:lstStyle/>
          <a:p>
            <a:pPr marL="0" indent="0" eaLnBrk="1" hangingPunct="1">
              <a:lnSpc>
                <a:spcPct val="90000"/>
              </a:lnSpc>
            </a:pPr>
            <a:r>
              <a:rPr lang="en-US" altLang="en-US">
                <a:latin typeface="Arial" panose="020B0604020202020204" pitchFamily="34" charset="0"/>
                <a:cs typeface="Arial" panose="020B0604020202020204" pitchFamily="34" charset="0"/>
              </a:rPr>
              <a:t>Three ingredients in any object-oriented language</a:t>
            </a:r>
          </a:p>
          <a:p>
            <a:pPr marL="920750" lvl="1" eaLnBrk="1" hangingPunct="1">
              <a:lnSpc>
                <a:spcPct val="90000"/>
              </a:lnSpc>
            </a:pPr>
            <a:r>
              <a:rPr lang="en-US" altLang="en-US" sz="2800">
                <a:latin typeface="Arial" panose="020B0604020202020204" pitchFamily="34" charset="0"/>
                <a:cs typeface="Arial" panose="020B0604020202020204" pitchFamily="34" charset="0"/>
              </a:rPr>
              <a:t>encapsulation</a:t>
            </a:r>
          </a:p>
          <a:p>
            <a:pPr marL="920750" lvl="1" eaLnBrk="1" hangingPunct="1">
              <a:lnSpc>
                <a:spcPct val="90000"/>
              </a:lnSpc>
            </a:pPr>
            <a:r>
              <a:rPr lang="en-US" altLang="en-US" sz="2800">
                <a:latin typeface="Arial" panose="020B0604020202020204" pitchFamily="34" charset="0"/>
                <a:cs typeface="Arial" panose="020B0604020202020204" pitchFamily="34" charset="0"/>
              </a:rPr>
              <a:t>inheritance</a:t>
            </a:r>
          </a:p>
          <a:p>
            <a:pPr marL="920750" lvl="1" eaLnBrk="1" hangingPunct="1">
              <a:lnSpc>
                <a:spcPct val="90000"/>
              </a:lnSpc>
            </a:pPr>
            <a:r>
              <a:rPr lang="en-US" altLang="en-US" sz="2800">
                <a:latin typeface="Arial" panose="020B0604020202020204" pitchFamily="34" charset="0"/>
                <a:cs typeface="Arial" panose="020B0604020202020204" pitchFamily="34" charset="0"/>
              </a:rPr>
              <a:t>polymorphism</a:t>
            </a:r>
          </a:p>
          <a:p>
            <a:pPr marL="0" indent="0" eaLnBrk="1" hangingPunct="1">
              <a:lnSpc>
                <a:spcPct val="90000"/>
              </a:lnSpc>
            </a:pPr>
            <a:endParaRPr lang="en-US" altLang="en-US"/>
          </a:p>
        </p:txBody>
      </p:sp>
      <p:sp>
        <p:nvSpPr>
          <p:cNvPr id="5" name="Right Arrow 4">
            <a:extLst>
              <a:ext uri="{FF2B5EF4-FFF2-40B4-BE49-F238E27FC236}">
                <a16:creationId xmlns:a16="http://schemas.microsoft.com/office/drawing/2014/main" id="{41891099-1678-4E16-B214-30DF8CD5C6A5}"/>
              </a:ext>
            </a:extLst>
          </p:cNvPr>
          <p:cNvSpPr/>
          <p:nvPr/>
        </p:nvSpPr>
        <p:spPr>
          <a:xfrm>
            <a:off x="457200" y="25146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22">
            <a:extLst>
              <a:ext uri="{FF2B5EF4-FFF2-40B4-BE49-F238E27FC236}">
                <a16:creationId xmlns:a16="http://schemas.microsoft.com/office/drawing/2014/main" id="{357F61F9-6CC1-4132-8530-DCBBFC0B8D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9A0AFF-2A4D-4722-BFE0-1099AA8390AC}" type="slidenum">
              <a:rPr lang="en-US" altLang="en-US">
                <a:solidFill>
                  <a:schemeClr val="tx2"/>
                </a:solidFill>
              </a:rPr>
              <a:pPr/>
              <a:t>69</a:t>
            </a:fld>
            <a:endParaRPr lang="en-US" altLang="en-US">
              <a:solidFill>
                <a:schemeClr val="tx2"/>
              </a:solidFill>
            </a:endParaRPr>
          </a:p>
        </p:txBody>
      </p:sp>
      <p:sp>
        <p:nvSpPr>
          <p:cNvPr id="146435" name="Rectangle 2">
            <a:extLst>
              <a:ext uri="{FF2B5EF4-FFF2-40B4-BE49-F238E27FC236}">
                <a16:creationId xmlns:a16="http://schemas.microsoft.com/office/drawing/2014/main" id="{4CB8F8AA-4EC3-4AEF-94AA-44BFD9EE9393}"/>
              </a:ext>
            </a:extLst>
          </p:cNvPr>
          <p:cNvSpPr>
            <a:spLocks noGrp="1" noChangeArrowheads="1"/>
          </p:cNvSpPr>
          <p:nvPr>
            <p:ph type="title"/>
          </p:nvPr>
        </p:nvSpPr>
        <p:spPr>
          <a:xfrm>
            <a:off x="457200" y="0"/>
            <a:ext cx="7848600" cy="1143000"/>
          </a:xfrm>
        </p:spPr>
        <p:txBody>
          <a:bodyPr/>
          <a:lstStyle/>
          <a:p>
            <a:pPr eaLnBrk="1" hangingPunct="1"/>
            <a:r>
              <a:rPr lang="en-US" altLang="en-US"/>
              <a:t>Inheritance</a:t>
            </a:r>
          </a:p>
        </p:txBody>
      </p:sp>
      <p:pic>
        <p:nvPicPr>
          <p:cNvPr id="146436" name="Picture 3" descr="Figure 06">
            <a:extLst>
              <a:ext uri="{FF2B5EF4-FFF2-40B4-BE49-F238E27FC236}">
                <a16:creationId xmlns:a16="http://schemas.microsoft.com/office/drawing/2014/main" id="{46298604-BAAC-4CBB-83A2-E82B802E7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752600"/>
            <a:ext cx="5181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7" name="Rectangle 3">
            <a:extLst>
              <a:ext uri="{FF2B5EF4-FFF2-40B4-BE49-F238E27FC236}">
                <a16:creationId xmlns:a16="http://schemas.microsoft.com/office/drawing/2014/main" id="{A6369C95-5797-4804-B4BA-529FE0E17666}"/>
              </a:ext>
            </a:extLst>
          </p:cNvPr>
          <p:cNvSpPr>
            <a:spLocks noGrp="1" noChangeArrowheads="1"/>
          </p:cNvSpPr>
          <p:nvPr>
            <p:ph sz="quarter" idx="1"/>
          </p:nvPr>
        </p:nvSpPr>
        <p:spPr>
          <a:xfrm>
            <a:off x="457200" y="1219200"/>
            <a:ext cx="4419600" cy="4937125"/>
          </a:xfrm>
        </p:spPr>
        <p:txBody>
          <a:bodyPr/>
          <a:lstStyle/>
          <a:p>
            <a:pPr marL="0" indent="0" eaLnBrk="1" hangingPunct="1">
              <a:lnSpc>
                <a:spcPct val="90000"/>
              </a:lnSpc>
            </a:pPr>
            <a:r>
              <a:rPr lang="en-US" altLang="en-US" sz="2800" b="1">
                <a:solidFill>
                  <a:srgbClr val="3333FF"/>
                </a:solidFill>
                <a:latin typeface="Arial" panose="020B0604020202020204" pitchFamily="34" charset="0"/>
                <a:cs typeface="Arial" panose="020B0604020202020204" pitchFamily="34" charset="0"/>
              </a:rPr>
              <a:t> Inheritance</a:t>
            </a:r>
            <a:r>
              <a:rPr lang="en-US" altLang="en-US" sz="2800">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A mechanism used with a hierarchy of classes in which each </a:t>
            </a:r>
            <a:r>
              <a:rPr lang="en-US" altLang="en-US" sz="2400">
                <a:solidFill>
                  <a:srgbClr val="C00000"/>
                </a:solidFill>
                <a:latin typeface="Arial" panose="020B0604020202020204" pitchFamily="34" charset="0"/>
                <a:cs typeface="Arial" panose="020B0604020202020204" pitchFamily="34" charset="0"/>
              </a:rPr>
              <a:t>descendant class inherits the properties (data and operations) of its ancestor class </a:t>
            </a:r>
          </a:p>
          <a:p>
            <a:pPr marL="0" indent="0" eaLnBrk="1" hangingPunct="1">
              <a:lnSpc>
                <a:spcPct val="90000"/>
              </a:lnSpc>
              <a:buFont typeface="Wingdings 3" panose="05040102010807070707" pitchFamily="18" charset="2"/>
              <a:buNone/>
            </a:pPr>
            <a:endParaRPr lang="en-US" altLang="en-US" sz="2400">
              <a:latin typeface="Arial" panose="020B0604020202020204" pitchFamily="34" charset="0"/>
              <a:cs typeface="Arial" panose="020B0604020202020204" pitchFamily="34" charset="0"/>
            </a:endParaRPr>
          </a:p>
          <a:p>
            <a:pPr marL="0" indent="0" eaLnBrk="1" hangingPunct="1">
              <a:lnSpc>
                <a:spcPct val="90000"/>
              </a:lnSpc>
            </a:pPr>
            <a:r>
              <a:rPr lang="en-US" altLang="en-US" sz="2800" b="1">
                <a:solidFill>
                  <a:srgbClr val="3333CC"/>
                </a:solidFill>
                <a:latin typeface="Arial" panose="020B0604020202020204" pitchFamily="34" charset="0"/>
                <a:cs typeface="Arial" panose="020B0604020202020204" pitchFamily="34" charset="0"/>
              </a:rPr>
              <a:t>Base class</a:t>
            </a:r>
            <a:endParaRPr lang="en-US" altLang="en-US" sz="2800">
              <a:latin typeface="Arial" panose="020B0604020202020204" pitchFamily="34" charset="0"/>
              <a:cs typeface="Arial" panose="020B0604020202020204" pitchFamily="34" charset="0"/>
            </a:endParaRPr>
          </a:p>
          <a:p>
            <a:pPr lvl="1" eaLnBrk="1" hangingPunct="1">
              <a:lnSpc>
                <a:spcPct val="90000"/>
              </a:lnSpc>
            </a:pPr>
            <a:r>
              <a:rPr lang="en-US" altLang="en-US" sz="2400">
                <a:latin typeface="Arial" panose="020B0604020202020204" pitchFamily="34" charset="0"/>
                <a:cs typeface="Arial" panose="020B0604020202020204" pitchFamily="34" charset="0"/>
              </a:rPr>
              <a:t>The class being inherited from</a:t>
            </a:r>
          </a:p>
          <a:p>
            <a:pPr marL="0" indent="0" eaLnBrk="1" hangingPunct="1">
              <a:lnSpc>
                <a:spcPct val="90000"/>
              </a:lnSpc>
            </a:pPr>
            <a:r>
              <a:rPr lang="en-US" altLang="en-US" sz="2800" b="1">
                <a:solidFill>
                  <a:srgbClr val="3333CC"/>
                </a:solidFill>
                <a:latin typeface="Arial" panose="020B0604020202020204" pitchFamily="34" charset="0"/>
                <a:cs typeface="Arial" panose="020B0604020202020204" pitchFamily="34" charset="0"/>
              </a:rPr>
              <a:t>Derived class</a:t>
            </a:r>
            <a:endParaRPr lang="en-US" altLang="en-US" sz="2800">
              <a:latin typeface="Arial" panose="020B0604020202020204" pitchFamily="34" charset="0"/>
              <a:cs typeface="Arial" panose="020B0604020202020204" pitchFamily="34" charset="0"/>
            </a:endParaRPr>
          </a:p>
          <a:p>
            <a:pPr lvl="1" eaLnBrk="1" hangingPunct="1">
              <a:lnSpc>
                <a:spcPct val="90000"/>
              </a:lnSpc>
            </a:pPr>
            <a:r>
              <a:rPr lang="en-US" altLang="en-US" sz="2400">
                <a:latin typeface="Arial" panose="020B0604020202020204" pitchFamily="34" charset="0"/>
                <a:cs typeface="Arial" panose="020B0604020202020204" pitchFamily="34" charset="0"/>
              </a:rPr>
              <a:t>the class that inherits</a:t>
            </a:r>
          </a:p>
          <a:p>
            <a:pPr marL="0" indent="0" eaLnBrk="1" hangingPunct="1">
              <a:lnSpc>
                <a:spcPct val="90000"/>
              </a:lnSpc>
            </a:pPr>
            <a:endParaRPr lang="en-US" altLang="en-US" sz="2800"/>
          </a:p>
        </p:txBody>
      </p:sp>
      <p:sp>
        <p:nvSpPr>
          <p:cNvPr id="146438" name="Rectangle 4">
            <a:extLst>
              <a:ext uri="{FF2B5EF4-FFF2-40B4-BE49-F238E27FC236}">
                <a16:creationId xmlns:a16="http://schemas.microsoft.com/office/drawing/2014/main" id="{82B2AA9B-5525-4378-9EB6-834176091591}"/>
              </a:ext>
            </a:extLst>
          </p:cNvPr>
          <p:cNvSpPr>
            <a:spLocks noChangeArrowheads="1"/>
          </p:cNvSpPr>
          <p:nvPr/>
        </p:nvSpPr>
        <p:spPr bwMode="auto">
          <a:xfrm>
            <a:off x="5029200" y="5943600"/>
            <a:ext cx="3810000" cy="685800"/>
          </a:xfrm>
          <a:prstGeom prst="rect">
            <a:avLst/>
          </a:prstGeom>
          <a:solidFill>
            <a:srgbClr val="99CCFF"/>
          </a:solidFill>
          <a:ln w="12700">
            <a:solidFill>
              <a:schemeClr val="tx1"/>
            </a:solidFill>
            <a:miter lim="800000"/>
            <a:headEnd type="none" w="sm" len="sm"/>
            <a:tailEnd type="none" w="sm" len="sm"/>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2000" i="1">
                <a:latin typeface="Arial" panose="020B0604020202020204" pitchFamily="34" charset="0"/>
              </a:rPr>
              <a:t>Inheritance is an "is-a"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2">
            <a:extLst>
              <a:ext uri="{FF2B5EF4-FFF2-40B4-BE49-F238E27FC236}">
                <a16:creationId xmlns:a16="http://schemas.microsoft.com/office/drawing/2014/main" id="{E834A656-5D98-4664-8F20-DB1B135643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526825F-0537-44F5-9EA5-B21B8ECCFD26}" type="slidenum">
              <a:rPr lang="en-US" altLang="en-US">
                <a:solidFill>
                  <a:schemeClr val="tx2"/>
                </a:solidFill>
              </a:rPr>
              <a:pPr/>
              <a:t>7</a:t>
            </a:fld>
            <a:endParaRPr lang="en-US" altLang="en-US">
              <a:solidFill>
                <a:schemeClr val="tx2"/>
              </a:solidFill>
            </a:endParaRPr>
          </a:p>
        </p:txBody>
      </p:sp>
      <p:sp>
        <p:nvSpPr>
          <p:cNvPr id="20483" name="Rectangle 2">
            <a:extLst>
              <a:ext uri="{FF2B5EF4-FFF2-40B4-BE49-F238E27FC236}">
                <a16:creationId xmlns:a16="http://schemas.microsoft.com/office/drawing/2014/main" id="{4D83D99F-8710-4BD9-84EB-CBEEA2CFC9B4}"/>
              </a:ext>
            </a:extLst>
          </p:cNvPr>
          <p:cNvSpPr>
            <a:spLocks noGrp="1" noChangeArrowheads="1"/>
          </p:cNvSpPr>
          <p:nvPr>
            <p:ph type="title"/>
          </p:nvPr>
        </p:nvSpPr>
        <p:spPr/>
        <p:txBody>
          <a:bodyPr/>
          <a:lstStyle/>
          <a:p>
            <a:pPr eaLnBrk="1" hangingPunct="1"/>
            <a:r>
              <a:rPr lang="en-US" altLang="zh-CN"/>
              <a:t>Declare an Array</a:t>
            </a:r>
            <a:endParaRPr lang="en-US" altLang="en-US"/>
          </a:p>
        </p:txBody>
      </p:sp>
      <p:sp>
        <p:nvSpPr>
          <p:cNvPr id="20484" name="Rectangle 3">
            <a:extLst>
              <a:ext uri="{FF2B5EF4-FFF2-40B4-BE49-F238E27FC236}">
                <a16:creationId xmlns:a16="http://schemas.microsoft.com/office/drawing/2014/main" id="{33712222-F5B9-4D97-B04A-7B2D505E88A3}"/>
              </a:ext>
            </a:extLst>
          </p:cNvPr>
          <p:cNvSpPr>
            <a:spLocks noGrp="1" noChangeArrowheads="1"/>
          </p:cNvSpPr>
          <p:nvPr>
            <p:ph sz="quarter" idx="1"/>
          </p:nvPr>
        </p:nvSpPr>
        <p:spPr>
          <a:xfrm>
            <a:off x="457200" y="1371600"/>
            <a:ext cx="8229600" cy="4754563"/>
          </a:xfrm>
        </p:spPr>
        <p:txBody>
          <a:bodyPr/>
          <a:lstStyle/>
          <a:p>
            <a:pPr eaLnBrk="1" hangingPunct="1"/>
            <a:r>
              <a:rPr lang="en-US" altLang="zh-CN">
                <a:ea typeface="宋体" panose="02010600030101010101" pitchFamily="2" charset="-122"/>
              </a:rPr>
              <a:t>Declaration of an array:</a:t>
            </a:r>
          </a:p>
          <a:p>
            <a:pPr lvl="1" eaLnBrk="1" hangingPunct="1">
              <a:buFontTx/>
              <a:buNone/>
            </a:pPr>
            <a:r>
              <a:rPr lang="en-US" altLang="zh-CN">
                <a:ea typeface="宋体" panose="02010600030101010101" pitchFamily="2" charset="-122"/>
              </a:rPr>
              <a:t>	</a:t>
            </a:r>
            <a:r>
              <a:rPr lang="en-US" altLang="zh-CN" sz="2400" i="1">
                <a:solidFill>
                  <a:srgbClr val="0000FF"/>
                </a:solidFill>
                <a:latin typeface="Lucida Console" panose="020B0609040504020204" pitchFamily="49" charset="0"/>
                <a:ea typeface="宋体" panose="02010600030101010101" pitchFamily="2" charset="-122"/>
              </a:rPr>
              <a:t>type</a:t>
            </a:r>
            <a:r>
              <a:rPr lang="en-US" altLang="zh-CN" i="1">
                <a:latin typeface="Lucida Console" panose="020B0609040504020204" pitchFamily="49" charset="0"/>
                <a:ea typeface="宋体" panose="02010600030101010101" pitchFamily="2" charset="-122"/>
              </a:rPr>
              <a:t> arrayName[ </a:t>
            </a:r>
            <a:r>
              <a:rPr lang="en-US" altLang="zh-CN" sz="2400" i="1">
                <a:solidFill>
                  <a:srgbClr val="0099FF"/>
                </a:solidFill>
                <a:latin typeface="Lucida Console" panose="020B0609040504020204" pitchFamily="49" charset="0"/>
                <a:ea typeface="宋体" panose="02010600030101010101" pitchFamily="2" charset="-122"/>
              </a:rPr>
              <a:t>arraySize</a:t>
            </a:r>
            <a:r>
              <a:rPr lang="en-US" altLang="zh-CN" i="1">
                <a:latin typeface="Lucida Console" panose="020B0609040504020204" pitchFamily="49" charset="0"/>
                <a:ea typeface="宋体" panose="02010600030101010101" pitchFamily="2" charset="-122"/>
              </a:rPr>
              <a:t> ];</a:t>
            </a:r>
          </a:p>
          <a:p>
            <a:pPr eaLnBrk="1" hangingPunct="1"/>
            <a:r>
              <a:rPr lang="en-US" altLang="en-US"/>
              <a:t>Example</a:t>
            </a:r>
          </a:p>
          <a:p>
            <a:pPr lvl="2" eaLnBrk="1" hangingPunct="1"/>
            <a:r>
              <a:rPr lang="en-US" altLang="en-US">
                <a:solidFill>
                  <a:srgbClr val="0000FF"/>
                </a:solidFill>
                <a:latin typeface="Lucida Console" panose="020B0609040504020204" pitchFamily="49" charset="0"/>
              </a:rPr>
              <a:t>int</a:t>
            </a:r>
            <a:r>
              <a:rPr lang="en-US" altLang="en-US">
                <a:latin typeface="Lucida Console" panose="020B0609040504020204" pitchFamily="49" charset="0"/>
              </a:rPr>
              <a:t> c[ </a:t>
            </a:r>
            <a:r>
              <a:rPr lang="en-US" altLang="en-US">
                <a:solidFill>
                  <a:srgbClr val="0099FF"/>
                </a:solidFill>
                <a:latin typeface="Lucida Console" panose="020B0609040504020204" pitchFamily="49" charset="0"/>
              </a:rPr>
              <a:t>12</a:t>
            </a:r>
            <a:r>
              <a:rPr lang="en-US" altLang="en-US">
                <a:latin typeface="Lucida Console" panose="020B0609040504020204" pitchFamily="49" charset="0"/>
              </a:rPr>
              <a:t> ];</a:t>
            </a:r>
            <a:endParaRPr lang="en-US" altLang="zh-CN">
              <a:ea typeface="宋体" panose="02010600030101010101" pitchFamily="2" charset="-122"/>
            </a:endParaRPr>
          </a:p>
          <a:p>
            <a:pPr eaLnBrk="1" hangingPunct="1"/>
            <a:r>
              <a:rPr lang="en-US" altLang="en-US">
                <a:solidFill>
                  <a:srgbClr val="00B0F0"/>
                </a:solidFill>
              </a:rPr>
              <a:t>arraySize</a:t>
            </a:r>
            <a:r>
              <a:rPr lang="en-US" altLang="en-US"/>
              <a:t> must be an integer </a:t>
            </a:r>
            <a:r>
              <a:rPr lang="en-US" altLang="en-US">
                <a:solidFill>
                  <a:srgbClr val="FF0000"/>
                </a:solidFill>
              </a:rPr>
              <a:t>constant</a:t>
            </a:r>
            <a:r>
              <a:rPr lang="en-US" altLang="en-US"/>
              <a:t> greater than zero</a:t>
            </a:r>
            <a:r>
              <a:rPr lang="en-US" altLang="zh-CN">
                <a:ea typeface="宋体" panose="02010600030101010101" pitchFamily="2" charset="-122"/>
              </a:rPr>
              <a:t>.</a:t>
            </a:r>
            <a:endParaRPr lang="en-US" altLang="en-US"/>
          </a:p>
          <a:p>
            <a:pPr eaLnBrk="1" hangingPunct="1"/>
            <a:r>
              <a:rPr lang="en-US" altLang="en-US">
                <a:solidFill>
                  <a:srgbClr val="00B0F0"/>
                </a:solidFill>
              </a:rPr>
              <a:t>type</a:t>
            </a:r>
            <a:r>
              <a:rPr lang="en-US" altLang="en-US"/>
              <a:t> specifies the types of data values to be stored in the array: can be </a:t>
            </a:r>
            <a:r>
              <a:rPr lang="en-US" altLang="zh-CN" sz="3000" b="1">
                <a:latin typeface="Lucida Console" panose="020B0609040504020204" pitchFamily="49" charset="0"/>
                <a:ea typeface="宋体" panose="02010600030101010101" pitchFamily="2" charset="-122"/>
              </a:rPr>
              <a:t>int, float, double, char,</a:t>
            </a:r>
            <a:r>
              <a:rPr lang="en-US" altLang="zh-CN">
                <a:ea typeface="宋体" panose="02010600030101010101" pitchFamily="2" charset="-122"/>
              </a:rPr>
              <a:t> etc.</a:t>
            </a: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22">
            <a:extLst>
              <a:ext uri="{FF2B5EF4-FFF2-40B4-BE49-F238E27FC236}">
                <a16:creationId xmlns:a16="http://schemas.microsoft.com/office/drawing/2014/main" id="{E2BA3CE0-BE97-4E62-AA33-B6312FAABA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8BB6B1-EC01-4CE1-8B09-8BBD3C144D60}" type="slidenum">
              <a:rPr lang="en-US" altLang="en-US">
                <a:solidFill>
                  <a:schemeClr val="tx2"/>
                </a:solidFill>
              </a:rPr>
              <a:pPr/>
              <a:t>70</a:t>
            </a:fld>
            <a:endParaRPr lang="en-US" altLang="en-US">
              <a:solidFill>
                <a:schemeClr val="tx2"/>
              </a:solidFill>
            </a:endParaRPr>
          </a:p>
        </p:txBody>
      </p:sp>
      <p:sp>
        <p:nvSpPr>
          <p:cNvPr id="148483" name="Rectangle 2">
            <a:extLst>
              <a:ext uri="{FF2B5EF4-FFF2-40B4-BE49-F238E27FC236}">
                <a16:creationId xmlns:a16="http://schemas.microsoft.com/office/drawing/2014/main" id="{B58E8516-F368-4164-AA8E-CD71AB52BEE2}"/>
              </a:ext>
            </a:extLst>
          </p:cNvPr>
          <p:cNvSpPr>
            <a:spLocks noGrp="1" noChangeArrowheads="1"/>
          </p:cNvSpPr>
          <p:nvPr>
            <p:ph type="title"/>
          </p:nvPr>
        </p:nvSpPr>
        <p:spPr/>
        <p:txBody>
          <a:bodyPr/>
          <a:lstStyle/>
          <a:p>
            <a:pPr eaLnBrk="1" hangingPunct="1"/>
            <a:r>
              <a:rPr lang="en-US" altLang="en-US" b="1">
                <a:solidFill>
                  <a:srgbClr val="3333CC"/>
                </a:solidFill>
                <a:latin typeface="Arial" panose="020B0604020202020204" pitchFamily="34" charset="0"/>
                <a:cs typeface="Arial" panose="020B0604020202020204" pitchFamily="34" charset="0"/>
              </a:rPr>
              <a:t>Overriding &amp; Polymorphism</a:t>
            </a:r>
            <a:endParaRPr lang="en-US" altLang="en-US">
              <a:latin typeface="Arial" panose="020B0604020202020204" pitchFamily="34" charset="0"/>
              <a:cs typeface="Arial" panose="020B0604020202020204" pitchFamily="34" charset="0"/>
            </a:endParaRPr>
          </a:p>
        </p:txBody>
      </p:sp>
      <p:sp>
        <p:nvSpPr>
          <p:cNvPr id="148484" name="Rectangle 3">
            <a:extLst>
              <a:ext uri="{FF2B5EF4-FFF2-40B4-BE49-F238E27FC236}">
                <a16:creationId xmlns:a16="http://schemas.microsoft.com/office/drawing/2014/main" id="{12EF0330-70A6-485B-9225-DDC6F2576DA2}"/>
              </a:ext>
            </a:extLst>
          </p:cNvPr>
          <p:cNvSpPr>
            <a:spLocks noGrp="1" noChangeArrowheads="1"/>
          </p:cNvSpPr>
          <p:nvPr>
            <p:ph sz="quarter" idx="1"/>
          </p:nvPr>
        </p:nvSpPr>
        <p:spPr>
          <a:xfrm>
            <a:off x="457200" y="1219200"/>
            <a:ext cx="8229600" cy="4937125"/>
          </a:xfrm>
        </p:spPr>
        <p:txBody>
          <a:bodyPr/>
          <a:lstStyle/>
          <a:p>
            <a:pPr eaLnBrk="1" hangingPunct="1">
              <a:spcBef>
                <a:spcPct val="0"/>
              </a:spcBef>
            </a:pPr>
            <a:r>
              <a:rPr lang="en-US" altLang="en-US" sz="2800" b="1">
                <a:solidFill>
                  <a:srgbClr val="3333CC"/>
                </a:solidFill>
                <a:latin typeface="Arial" panose="020B0604020202020204" pitchFamily="34" charset="0"/>
                <a:cs typeface="Arial" panose="020B0604020202020204" pitchFamily="34" charset="0"/>
              </a:rPr>
              <a:t>Polymorphism</a:t>
            </a:r>
            <a:r>
              <a:rPr lang="en-US" altLang="en-US" sz="2800">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the ability to determine which of several operations with the same name (within the class hierarchy) is appropriate, either at compiling time (static binding) or run time (dynamic binding)</a:t>
            </a:r>
          </a:p>
          <a:p>
            <a:pPr eaLnBrk="1" hangingPunct="1"/>
            <a:endParaRPr lang="en-US" altLang="en-US" sz="2800" b="1">
              <a:solidFill>
                <a:srgbClr val="3333CC"/>
              </a:solidFill>
              <a:latin typeface="Arial" panose="020B0604020202020204" pitchFamily="34" charset="0"/>
              <a:cs typeface="Arial" panose="020B0604020202020204" pitchFamily="34" charset="0"/>
            </a:endParaRPr>
          </a:p>
          <a:p>
            <a:pPr eaLnBrk="1" hangingPunct="1"/>
            <a:r>
              <a:rPr lang="en-US" altLang="en-US" sz="2800" b="1">
                <a:solidFill>
                  <a:srgbClr val="3333CC"/>
                </a:solidFill>
                <a:latin typeface="Arial" panose="020B0604020202020204" pitchFamily="34" charset="0"/>
                <a:cs typeface="Arial" panose="020B0604020202020204" pitchFamily="34" charset="0"/>
              </a:rPr>
              <a:t>Overriding</a:t>
            </a:r>
          </a:p>
          <a:p>
            <a:pPr lvl="1" eaLnBrk="1" hangingPunct="1">
              <a:spcBef>
                <a:spcPct val="0"/>
              </a:spcBef>
              <a:buFontTx/>
              <a:buChar char="•"/>
            </a:pPr>
            <a:r>
              <a:rPr lang="en-US" altLang="en-US" sz="2400">
                <a:latin typeface="Arial" panose="020B0604020202020204" pitchFamily="34" charset="0"/>
                <a:cs typeface="Arial" panose="020B0604020202020204" pitchFamily="34" charset="0"/>
              </a:rPr>
              <a:t>Function with </a:t>
            </a:r>
            <a:r>
              <a:rPr lang="en-US" altLang="en-US" sz="2400" b="1" i="1">
                <a:solidFill>
                  <a:srgbClr val="FF0000"/>
                </a:solidFill>
                <a:latin typeface="Arial" panose="020B0604020202020204" pitchFamily="34" charset="0"/>
                <a:cs typeface="Arial" panose="020B0604020202020204" pitchFamily="34" charset="0"/>
              </a:rPr>
              <a:t>virtual</a:t>
            </a:r>
            <a:r>
              <a:rPr lang="en-US" altLang="en-US" sz="2400">
                <a:latin typeface="Arial" panose="020B0604020202020204" pitchFamily="34" charset="0"/>
                <a:cs typeface="Arial" panose="020B0604020202020204" pitchFamily="34" charset="0"/>
              </a:rPr>
              <a:t> keyword in base class.</a:t>
            </a:r>
          </a:p>
          <a:p>
            <a:pPr lvl="1" eaLnBrk="1" hangingPunct="1">
              <a:spcBef>
                <a:spcPct val="0"/>
              </a:spcBef>
              <a:buFontTx/>
              <a:buChar char="•"/>
            </a:pPr>
            <a:r>
              <a:rPr lang="en-US" altLang="en-US" sz="2400">
                <a:latin typeface="Arial" panose="020B0604020202020204" pitchFamily="34" charset="0"/>
                <a:cs typeface="Arial" panose="020B0604020202020204" pitchFamily="34" charset="0"/>
              </a:rPr>
              <a:t>Derived classes override function as appropriate. </a:t>
            </a:r>
          </a:p>
          <a:p>
            <a:pPr lvl="1" eaLnBrk="1" hangingPunct="1">
              <a:buFontTx/>
              <a:buChar char="•"/>
            </a:pPr>
            <a:r>
              <a:rPr lang="en-US" altLang="en-US" sz="2400">
                <a:latin typeface="Arial" panose="020B0604020202020204" pitchFamily="34" charset="0"/>
                <a:cs typeface="Arial" panose="020B0604020202020204" pitchFamily="34" charset="0"/>
              </a:rPr>
              <a:t>An overridden function in a derived class has </a:t>
            </a:r>
            <a:r>
              <a:rPr lang="en-US" altLang="en-US" sz="2400">
                <a:solidFill>
                  <a:srgbClr val="FF0000"/>
                </a:solidFill>
                <a:latin typeface="Arial" panose="020B0604020202020204" pitchFamily="34" charset="0"/>
                <a:cs typeface="Arial" panose="020B0604020202020204" pitchFamily="34" charset="0"/>
              </a:rPr>
              <a:t>the same signature and return type (i.e. prototype</a:t>
            </a:r>
            <a:r>
              <a:rPr lang="en-US" altLang="en-US" sz="2400">
                <a:latin typeface="Arial" panose="020B0604020202020204" pitchFamily="34" charset="0"/>
                <a:cs typeface="Arial" panose="020B0604020202020204" pitchFamily="34" charset="0"/>
              </a:rPr>
              <a:t>) as the function it overrides in its base class.</a:t>
            </a:r>
            <a:endParaRPr lang="en-US" altLang="en-US" sz="2400" b="1">
              <a:solidFill>
                <a:srgbClr val="3333CC"/>
              </a:solidFill>
              <a:latin typeface="Arial" panose="020B0604020202020204" pitchFamily="34" charset="0"/>
              <a:cs typeface="Arial" panose="020B0604020202020204" pitchFamily="34" charset="0"/>
            </a:endParaRPr>
          </a:p>
          <a:p>
            <a:pPr lvl="1" eaLnBrk="1" hangingPunct="1">
              <a:spcBef>
                <a:spcPct val="0"/>
              </a:spcBef>
              <a:buFontTx/>
              <a:buChar char="•"/>
            </a:pPr>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a:extLst>
              <a:ext uri="{FF2B5EF4-FFF2-40B4-BE49-F238E27FC236}">
                <a16:creationId xmlns:a16="http://schemas.microsoft.com/office/drawing/2014/main" id="{AD555839-9E4E-440B-A453-01B07AB5D8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92E057-A309-45B8-BD53-7E66E7891848}" type="slidenum">
              <a:rPr lang="en-US" altLang="en-US">
                <a:solidFill>
                  <a:schemeClr val="tx2"/>
                </a:solidFill>
              </a:rPr>
              <a:pPr/>
              <a:t>71</a:t>
            </a:fld>
            <a:endParaRPr lang="en-US" altLang="en-US">
              <a:solidFill>
                <a:schemeClr val="tx2"/>
              </a:solidFill>
            </a:endParaRPr>
          </a:p>
        </p:txBody>
      </p:sp>
      <p:sp>
        <p:nvSpPr>
          <p:cNvPr id="150531" name="Rectangle 2">
            <a:extLst>
              <a:ext uri="{FF2B5EF4-FFF2-40B4-BE49-F238E27FC236}">
                <a16:creationId xmlns:a16="http://schemas.microsoft.com/office/drawing/2014/main" id="{1D6AC3C2-2CA4-40A8-96DE-B7D7A6F81FC4}"/>
              </a:ext>
            </a:extLst>
          </p:cNvPr>
          <p:cNvSpPr>
            <a:spLocks noGrp="1" noChangeArrowheads="1"/>
          </p:cNvSpPr>
          <p:nvPr>
            <p:ph type="title" idx="4294967295"/>
          </p:nvPr>
        </p:nvSpPr>
        <p:spPr/>
        <p:txBody>
          <a:bodyPr/>
          <a:lstStyle/>
          <a:p>
            <a:pPr eaLnBrk="1" hangingPunct="1"/>
            <a:r>
              <a:rPr lang="en-US" altLang="en-US"/>
              <a:t>Example: polymorphism</a:t>
            </a:r>
          </a:p>
        </p:txBody>
      </p:sp>
      <p:sp>
        <p:nvSpPr>
          <p:cNvPr id="150532" name="Text Box 6">
            <a:extLst>
              <a:ext uri="{FF2B5EF4-FFF2-40B4-BE49-F238E27FC236}">
                <a16:creationId xmlns:a16="http://schemas.microsoft.com/office/drawing/2014/main" id="{E06E3C54-580D-4637-A895-B2261AFBCC1B}"/>
              </a:ext>
            </a:extLst>
          </p:cNvPr>
          <p:cNvSpPr txBox="1">
            <a:spLocks noChangeArrowheads="1"/>
          </p:cNvSpPr>
          <p:nvPr/>
        </p:nvSpPr>
        <p:spPr bwMode="auto">
          <a:xfrm>
            <a:off x="4114800" y="18288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150533" name="Text Box 8">
            <a:extLst>
              <a:ext uri="{FF2B5EF4-FFF2-40B4-BE49-F238E27FC236}">
                <a16:creationId xmlns:a16="http://schemas.microsoft.com/office/drawing/2014/main" id="{515F3CC0-71CD-4369-BF32-778EBCCFE4EC}"/>
              </a:ext>
            </a:extLst>
          </p:cNvPr>
          <p:cNvSpPr txBox="1">
            <a:spLocks noChangeArrowheads="1"/>
          </p:cNvSpPr>
          <p:nvPr/>
        </p:nvSpPr>
        <p:spPr bwMode="auto">
          <a:xfrm>
            <a:off x="838200" y="48768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65548" name="Text Box 9">
            <a:extLst>
              <a:ext uri="{FF2B5EF4-FFF2-40B4-BE49-F238E27FC236}">
                <a16:creationId xmlns:a16="http://schemas.microsoft.com/office/drawing/2014/main" id="{257DAB20-B387-4D0D-B34D-D5B6471FCE21}"/>
              </a:ext>
            </a:extLst>
          </p:cNvPr>
          <p:cNvSpPr txBox="1">
            <a:spLocks noChangeArrowheads="1"/>
          </p:cNvSpPr>
          <p:nvPr/>
        </p:nvSpPr>
        <p:spPr bwMode="auto">
          <a:xfrm>
            <a:off x="762000" y="1295400"/>
            <a:ext cx="68580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#include &lt;iostream&gt;</a:t>
            </a:r>
          </a:p>
          <a:p>
            <a:pPr eaLnBrk="1" hangingPunct="1">
              <a:spcBef>
                <a:spcPct val="0"/>
              </a:spcBef>
              <a:buClrTx/>
              <a:buSzTx/>
              <a:buFontTx/>
              <a:buNone/>
            </a:pPr>
            <a:r>
              <a:rPr lang="en-US" altLang="en-US" sz="1800">
                <a:latin typeface="Arial" panose="020B0604020202020204" pitchFamily="34" charset="0"/>
              </a:rPr>
              <a:t>#include &lt;string&gt;</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using namespace std;</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class Animal</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public:</a:t>
            </a:r>
          </a:p>
          <a:p>
            <a:pPr eaLnBrk="1" hangingPunct="1">
              <a:spcBef>
                <a:spcPct val="0"/>
              </a:spcBef>
              <a:buClrTx/>
              <a:buSzTx/>
              <a:buFontTx/>
              <a:buNone/>
            </a:pPr>
            <a:r>
              <a:rPr lang="en-US" altLang="en-US" sz="1800">
                <a:latin typeface="Arial" panose="020B0604020202020204" pitchFamily="34" charset="0"/>
              </a:rPr>
              <a:t>        Animal(const string&amp; name) : name(name) {}</a:t>
            </a:r>
          </a:p>
          <a:p>
            <a:pPr eaLnBrk="1" hangingPunct="1">
              <a:spcBef>
                <a:spcPct val="0"/>
              </a:spcBef>
              <a:buClrTx/>
              <a:buSzTx/>
              <a:buFontTx/>
              <a:buNone/>
            </a:pPr>
            <a:r>
              <a:rPr lang="en-US" altLang="en-US" sz="1800">
                <a:latin typeface="Arial" panose="020B0604020202020204" pitchFamily="34" charset="0"/>
              </a:rPr>
              <a:t>        virtual string talk() = 0;</a:t>
            </a:r>
          </a:p>
          <a:p>
            <a:pPr eaLnBrk="1" hangingPunct="1">
              <a:spcBef>
                <a:spcPct val="0"/>
              </a:spcBef>
              <a:buClrTx/>
              <a:buSzTx/>
              <a:buFontTx/>
              <a:buNone/>
            </a:pPr>
            <a:r>
              <a:rPr lang="en-US" altLang="en-US" sz="1800">
                <a:latin typeface="Arial" panose="020B0604020202020204" pitchFamily="34" charset="0"/>
              </a:rPr>
              <a:t>        const string name;</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class Cat : public Animal</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public:</a:t>
            </a:r>
          </a:p>
          <a:p>
            <a:pPr eaLnBrk="1" hangingPunct="1">
              <a:spcBef>
                <a:spcPct val="0"/>
              </a:spcBef>
              <a:buClrTx/>
              <a:buSzTx/>
              <a:buFontTx/>
              <a:buNone/>
            </a:pPr>
            <a:r>
              <a:rPr lang="en-US" altLang="en-US" sz="1800">
                <a:latin typeface="Arial" panose="020B0604020202020204" pitchFamily="34" charset="0"/>
              </a:rPr>
              <a:t>        Cat(const string&amp; name) : Animal(name) {}</a:t>
            </a:r>
          </a:p>
          <a:p>
            <a:pPr eaLnBrk="1" hangingPunct="1">
              <a:spcBef>
                <a:spcPct val="0"/>
              </a:spcBef>
              <a:buClrTx/>
              <a:buSzTx/>
              <a:buFontTx/>
              <a:buNone/>
            </a:pPr>
            <a:r>
              <a:rPr lang="en-US" altLang="en-US" sz="1800">
                <a:latin typeface="Arial" panose="020B0604020202020204" pitchFamily="34" charset="0"/>
              </a:rPr>
              <a:t>        virtual string talk() { return "Meow!"; }</a:t>
            </a:r>
          </a:p>
          <a:p>
            <a:pPr eaLnBrk="1" hangingPunct="1">
              <a:spcBef>
                <a:spcPct val="0"/>
              </a:spcBef>
              <a:buClrTx/>
              <a:buSzTx/>
              <a:buFontTx/>
              <a:buNone/>
            </a:pPr>
            <a:r>
              <a:rPr lang="en-US" altLang="en-US" sz="1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3">
            <a:extLst>
              <a:ext uri="{FF2B5EF4-FFF2-40B4-BE49-F238E27FC236}">
                <a16:creationId xmlns:a16="http://schemas.microsoft.com/office/drawing/2014/main" id="{6E4952AD-9492-4476-9D77-A10AD29F2D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C50358-F5EB-4EAE-A788-7BAD83BD0E04}" type="slidenum">
              <a:rPr lang="en-US" altLang="en-US">
                <a:solidFill>
                  <a:schemeClr val="tx2"/>
                </a:solidFill>
              </a:rPr>
              <a:pPr/>
              <a:t>72</a:t>
            </a:fld>
            <a:endParaRPr lang="en-US" altLang="en-US">
              <a:solidFill>
                <a:schemeClr val="tx2"/>
              </a:solidFill>
            </a:endParaRPr>
          </a:p>
        </p:txBody>
      </p:sp>
      <p:sp>
        <p:nvSpPr>
          <p:cNvPr id="152579" name="Rectangle 2">
            <a:extLst>
              <a:ext uri="{FF2B5EF4-FFF2-40B4-BE49-F238E27FC236}">
                <a16:creationId xmlns:a16="http://schemas.microsoft.com/office/drawing/2014/main" id="{911B74F4-CB0C-4887-AEC8-54E1DE2877EB}"/>
              </a:ext>
            </a:extLst>
          </p:cNvPr>
          <p:cNvSpPr>
            <a:spLocks noGrp="1" noChangeArrowheads="1"/>
          </p:cNvSpPr>
          <p:nvPr>
            <p:ph type="title" idx="4294967295"/>
          </p:nvPr>
        </p:nvSpPr>
        <p:spPr/>
        <p:txBody>
          <a:bodyPr/>
          <a:lstStyle/>
          <a:p>
            <a:pPr eaLnBrk="1" hangingPunct="1"/>
            <a:r>
              <a:rPr lang="en-US" altLang="en-US"/>
              <a:t>Example: polymorphism</a:t>
            </a:r>
          </a:p>
        </p:txBody>
      </p:sp>
      <p:sp>
        <p:nvSpPr>
          <p:cNvPr id="152580" name="Text Box 6">
            <a:extLst>
              <a:ext uri="{FF2B5EF4-FFF2-40B4-BE49-F238E27FC236}">
                <a16:creationId xmlns:a16="http://schemas.microsoft.com/office/drawing/2014/main" id="{800E505E-DE3A-4862-A2BA-AF789799A741}"/>
              </a:ext>
            </a:extLst>
          </p:cNvPr>
          <p:cNvSpPr txBox="1">
            <a:spLocks noChangeArrowheads="1"/>
          </p:cNvSpPr>
          <p:nvPr/>
        </p:nvSpPr>
        <p:spPr bwMode="auto">
          <a:xfrm>
            <a:off x="4114800" y="18288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152581" name="Text Box 8">
            <a:extLst>
              <a:ext uri="{FF2B5EF4-FFF2-40B4-BE49-F238E27FC236}">
                <a16:creationId xmlns:a16="http://schemas.microsoft.com/office/drawing/2014/main" id="{94ABC4C6-82B1-4B0A-B594-3242D1955AF6}"/>
              </a:ext>
            </a:extLst>
          </p:cNvPr>
          <p:cNvSpPr txBox="1">
            <a:spLocks noChangeArrowheads="1"/>
          </p:cNvSpPr>
          <p:nvPr/>
        </p:nvSpPr>
        <p:spPr bwMode="auto">
          <a:xfrm>
            <a:off x="838200" y="48768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65548" name="Text Box 9">
            <a:extLst>
              <a:ext uri="{FF2B5EF4-FFF2-40B4-BE49-F238E27FC236}">
                <a16:creationId xmlns:a16="http://schemas.microsoft.com/office/drawing/2014/main" id="{142BCAB4-C54D-43EF-ABBC-E037618EF808}"/>
              </a:ext>
            </a:extLst>
          </p:cNvPr>
          <p:cNvSpPr txBox="1">
            <a:spLocks noChangeArrowheads="1"/>
          </p:cNvSpPr>
          <p:nvPr/>
        </p:nvSpPr>
        <p:spPr bwMode="auto">
          <a:xfrm>
            <a:off x="762000" y="1295400"/>
            <a:ext cx="6858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class Dog : public Animal</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public:</a:t>
            </a:r>
          </a:p>
          <a:p>
            <a:pPr eaLnBrk="1" hangingPunct="1">
              <a:spcBef>
                <a:spcPct val="0"/>
              </a:spcBef>
              <a:buClrTx/>
              <a:buSzTx/>
              <a:buFontTx/>
              <a:buNone/>
            </a:pPr>
            <a:r>
              <a:rPr lang="en-US" altLang="en-US" sz="1800">
                <a:latin typeface="Arial" panose="020B0604020202020204" pitchFamily="34" charset="0"/>
              </a:rPr>
              <a:t>        Dog(const string&amp; name) : Animal(name) {}</a:t>
            </a:r>
          </a:p>
          <a:p>
            <a:pPr eaLnBrk="1" hangingPunct="1">
              <a:spcBef>
                <a:spcPct val="0"/>
              </a:spcBef>
              <a:buClrTx/>
              <a:buSzTx/>
              <a:buFontTx/>
              <a:buNone/>
            </a:pPr>
            <a:r>
              <a:rPr lang="en-US" altLang="en-US" sz="1800">
                <a:latin typeface="Arial" panose="020B0604020202020204" pitchFamily="34" charset="0"/>
              </a:rPr>
              <a:t>        virtual string talk() { return "Arf! Arf!"; }</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prints the following:</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Missy: Meow!</a:t>
            </a:r>
          </a:p>
          <a:p>
            <a:pPr eaLnBrk="1" hangingPunct="1">
              <a:spcBef>
                <a:spcPct val="0"/>
              </a:spcBef>
              <a:buClrTx/>
              <a:buSzTx/>
              <a:buFontTx/>
              <a:buNone/>
            </a:pPr>
            <a:r>
              <a:rPr lang="en-US" altLang="en-US" sz="1800">
                <a:latin typeface="Arial" panose="020B0604020202020204" pitchFamily="34" charset="0"/>
              </a:rPr>
              <a:t>// Mr. Mistoffelees: Meow!</a:t>
            </a:r>
          </a:p>
          <a:p>
            <a:pPr eaLnBrk="1" hangingPunct="1">
              <a:spcBef>
                <a:spcPct val="0"/>
              </a:spcBef>
              <a:buClrTx/>
              <a:buSzTx/>
              <a:buFontTx/>
              <a:buNone/>
            </a:pPr>
            <a:r>
              <a:rPr lang="en-US" altLang="en-US" sz="1800">
                <a:latin typeface="Arial" panose="020B0604020202020204" pitchFamily="34" charset="0"/>
              </a:rPr>
              <a:t>// Lassie: Arf! Arf!</a:t>
            </a:r>
          </a:p>
          <a:p>
            <a:pPr eaLnBrk="1" hangingPunct="1">
              <a:spcBef>
                <a:spcPct val="0"/>
              </a:spcBef>
              <a:buClrTx/>
              <a:buSzTx/>
              <a:buFontTx/>
              <a:buNone/>
            </a:pPr>
            <a:r>
              <a:rPr lang="en-US" altLang="en-US" sz="1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3">
            <a:extLst>
              <a:ext uri="{FF2B5EF4-FFF2-40B4-BE49-F238E27FC236}">
                <a16:creationId xmlns:a16="http://schemas.microsoft.com/office/drawing/2014/main" id="{DA7C4535-85C8-45A9-87D6-CF02CC8D3A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301D69-6956-454E-BA95-84BD7365B611}" type="slidenum">
              <a:rPr lang="en-US" altLang="en-US">
                <a:solidFill>
                  <a:schemeClr val="tx2"/>
                </a:solidFill>
              </a:rPr>
              <a:pPr/>
              <a:t>73</a:t>
            </a:fld>
            <a:endParaRPr lang="en-US" altLang="en-US">
              <a:solidFill>
                <a:schemeClr val="tx2"/>
              </a:solidFill>
            </a:endParaRPr>
          </a:p>
        </p:txBody>
      </p:sp>
      <p:sp>
        <p:nvSpPr>
          <p:cNvPr id="154627" name="Rectangle 2">
            <a:extLst>
              <a:ext uri="{FF2B5EF4-FFF2-40B4-BE49-F238E27FC236}">
                <a16:creationId xmlns:a16="http://schemas.microsoft.com/office/drawing/2014/main" id="{E641F2D3-8759-4697-BCC6-0BFA20998026}"/>
              </a:ext>
            </a:extLst>
          </p:cNvPr>
          <p:cNvSpPr>
            <a:spLocks noGrp="1" noChangeArrowheads="1"/>
          </p:cNvSpPr>
          <p:nvPr>
            <p:ph type="title" idx="4294967295"/>
          </p:nvPr>
        </p:nvSpPr>
        <p:spPr/>
        <p:txBody>
          <a:bodyPr/>
          <a:lstStyle/>
          <a:p>
            <a:pPr eaLnBrk="1" hangingPunct="1"/>
            <a:r>
              <a:rPr lang="en-US" altLang="en-US"/>
              <a:t>Example: polymorphism</a:t>
            </a:r>
          </a:p>
        </p:txBody>
      </p:sp>
      <p:sp>
        <p:nvSpPr>
          <p:cNvPr id="154628" name="Text Box 6">
            <a:extLst>
              <a:ext uri="{FF2B5EF4-FFF2-40B4-BE49-F238E27FC236}">
                <a16:creationId xmlns:a16="http://schemas.microsoft.com/office/drawing/2014/main" id="{1769D6F5-1A9F-40E5-94EE-AA88700335C6}"/>
              </a:ext>
            </a:extLst>
          </p:cNvPr>
          <p:cNvSpPr txBox="1">
            <a:spLocks noChangeArrowheads="1"/>
          </p:cNvSpPr>
          <p:nvPr/>
        </p:nvSpPr>
        <p:spPr bwMode="auto">
          <a:xfrm>
            <a:off x="4114800" y="18288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154629" name="Text Box 8">
            <a:extLst>
              <a:ext uri="{FF2B5EF4-FFF2-40B4-BE49-F238E27FC236}">
                <a16:creationId xmlns:a16="http://schemas.microsoft.com/office/drawing/2014/main" id="{BA6A324F-2D2A-4E45-BA26-88AE125254D0}"/>
              </a:ext>
            </a:extLst>
          </p:cNvPr>
          <p:cNvSpPr txBox="1">
            <a:spLocks noChangeArrowheads="1"/>
          </p:cNvSpPr>
          <p:nvPr/>
        </p:nvSpPr>
        <p:spPr bwMode="auto">
          <a:xfrm>
            <a:off x="838200" y="48768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65548" name="Text Box 9">
            <a:extLst>
              <a:ext uri="{FF2B5EF4-FFF2-40B4-BE49-F238E27FC236}">
                <a16:creationId xmlns:a16="http://schemas.microsoft.com/office/drawing/2014/main" id="{1F8DC53A-411F-4FD1-9D24-847D51111956}"/>
              </a:ext>
            </a:extLst>
          </p:cNvPr>
          <p:cNvSpPr txBox="1">
            <a:spLocks noChangeArrowheads="1"/>
          </p:cNvSpPr>
          <p:nvPr/>
        </p:nvSpPr>
        <p:spPr bwMode="auto">
          <a:xfrm>
            <a:off x="762000" y="1295400"/>
            <a:ext cx="68580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a:latin typeface="Arial" panose="020B0604020202020204" pitchFamily="34" charset="0"/>
              </a:rPr>
              <a:t>int main()</a:t>
            </a:r>
          </a:p>
          <a:p>
            <a:pPr eaLnBrk="1" hangingPunct="1">
              <a:spcBef>
                <a:spcPct val="0"/>
              </a:spcBef>
              <a:buClrTx/>
              <a:buSzTx/>
              <a:buFontTx/>
              <a:buNone/>
            </a:pPr>
            <a:r>
              <a:rPr lang="en-US" altLang="en-US" sz="1800">
                <a:latin typeface="Arial" panose="020B0604020202020204" pitchFamily="34" charset="0"/>
              </a:rPr>
              <a:t>{</a:t>
            </a:r>
          </a:p>
          <a:p>
            <a:pPr eaLnBrk="1" hangingPunct="1">
              <a:spcBef>
                <a:spcPct val="0"/>
              </a:spcBef>
              <a:buClrTx/>
              <a:buSzTx/>
              <a:buFontTx/>
              <a:buNone/>
            </a:pPr>
            <a:r>
              <a:rPr lang="en-US" altLang="en-US" sz="1800">
                <a:latin typeface="Arial" panose="020B0604020202020204" pitchFamily="34" charset="0"/>
              </a:rPr>
              <a:t>        Animal* animals[] =</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new Cat("Missy"),</a:t>
            </a:r>
          </a:p>
          <a:p>
            <a:pPr eaLnBrk="1" hangingPunct="1">
              <a:spcBef>
                <a:spcPct val="0"/>
              </a:spcBef>
              <a:buClrTx/>
              <a:buSzTx/>
              <a:buFontTx/>
              <a:buNone/>
            </a:pPr>
            <a:r>
              <a:rPr lang="en-US" altLang="en-US" sz="1800">
                <a:latin typeface="Arial" panose="020B0604020202020204" pitchFamily="34" charset="0"/>
              </a:rPr>
              <a:t>                new Cat("Mr. Mistoffelees"),</a:t>
            </a:r>
          </a:p>
          <a:p>
            <a:pPr eaLnBrk="1" hangingPunct="1">
              <a:spcBef>
                <a:spcPct val="0"/>
              </a:spcBef>
              <a:buClrTx/>
              <a:buSzTx/>
              <a:buFontTx/>
              <a:buNone/>
            </a:pPr>
            <a:r>
              <a:rPr lang="en-US" altLang="en-US" sz="1800">
                <a:latin typeface="Arial" panose="020B0604020202020204" pitchFamily="34" charset="0"/>
              </a:rPr>
              <a:t>                new Dog("Lassie")</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for(int i = 0; i &lt; 3; i++)</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cout &lt;&lt; animals[i]-&gt;name &lt;&lt; ": " &lt;&lt; animals[i]-&gt;talk() &lt;&lt; endl;</a:t>
            </a:r>
          </a:p>
          <a:p>
            <a:pPr eaLnBrk="1" hangingPunct="1">
              <a:spcBef>
                <a:spcPct val="0"/>
              </a:spcBef>
              <a:buClrTx/>
              <a:buSzTx/>
              <a:buFontTx/>
              <a:buNone/>
            </a:pPr>
            <a:r>
              <a:rPr lang="en-US" altLang="en-US" sz="1800">
                <a:latin typeface="Arial" panose="020B0604020202020204" pitchFamily="34" charset="0"/>
              </a:rPr>
              <a:t>                delete animals[i];</a:t>
            </a:r>
          </a:p>
          <a:p>
            <a:pPr eaLnBrk="1" hangingPunct="1">
              <a:spcBef>
                <a:spcPct val="0"/>
              </a:spcBef>
              <a:buClrTx/>
              <a:buSzTx/>
              <a:buFontTx/>
              <a:buNone/>
            </a:pPr>
            <a:r>
              <a:rPr lang="en-US" altLang="en-US" sz="1800">
                <a:latin typeface="Arial" panose="020B0604020202020204" pitchFamily="34" charset="0"/>
              </a:rPr>
              <a:t>        }</a:t>
            </a:r>
          </a:p>
          <a:p>
            <a:pPr eaLnBrk="1" hangingPunct="1">
              <a:spcBef>
                <a:spcPct val="0"/>
              </a:spcBef>
              <a:buClrTx/>
              <a:buSzTx/>
              <a:buFontTx/>
              <a:buNone/>
            </a:pPr>
            <a:r>
              <a:rPr lang="en-US" altLang="en-US" sz="1800">
                <a:latin typeface="Arial" panose="020B0604020202020204" pitchFamily="34" charset="0"/>
              </a:rPr>
              <a:t>        return 0;</a:t>
            </a:r>
          </a:p>
          <a:p>
            <a:pPr eaLnBrk="1" hangingPunct="1">
              <a:spcBef>
                <a:spcPct val="0"/>
              </a:spcBef>
              <a:buClrTx/>
              <a:buSzTx/>
              <a:buFontTx/>
              <a:buNone/>
            </a:pPr>
            <a:r>
              <a:rPr lang="en-US" altLang="en-US" sz="1800">
                <a:latin typeface="Arial" panose="020B0604020202020204" pitchFamily="34" charset="0"/>
              </a:rPr>
              <a:t>}</a:t>
            </a:r>
          </a:p>
          <a:p>
            <a:pPr>
              <a:spcBef>
                <a:spcPct val="50000"/>
              </a:spcBef>
              <a:buClrTx/>
              <a:buSzTx/>
              <a:buFontTx/>
              <a:buNone/>
            </a:pPr>
            <a:endParaRPr lang="en-US" altLang="en-US" sz="2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22">
            <a:extLst>
              <a:ext uri="{FF2B5EF4-FFF2-40B4-BE49-F238E27FC236}">
                <a16:creationId xmlns:a16="http://schemas.microsoft.com/office/drawing/2014/main" id="{C67A5F30-E0B9-4643-91A3-FEBBEAC861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78FC03-4C75-489B-9F8D-A83B82FEAF79}" type="slidenum">
              <a:rPr lang="en-US" altLang="en-US">
                <a:solidFill>
                  <a:schemeClr val="tx2"/>
                </a:solidFill>
              </a:rPr>
              <a:pPr/>
              <a:t>74</a:t>
            </a:fld>
            <a:endParaRPr lang="en-US" altLang="en-US">
              <a:solidFill>
                <a:schemeClr val="tx2"/>
              </a:solidFill>
            </a:endParaRPr>
          </a:p>
        </p:txBody>
      </p:sp>
      <p:sp>
        <p:nvSpPr>
          <p:cNvPr id="156675" name="Rectangle 2">
            <a:extLst>
              <a:ext uri="{FF2B5EF4-FFF2-40B4-BE49-F238E27FC236}">
                <a16:creationId xmlns:a16="http://schemas.microsoft.com/office/drawing/2014/main" id="{BBA6B5B6-B72D-4F1D-9F6B-5180ACD0B48D}"/>
              </a:ext>
            </a:extLst>
          </p:cNvPr>
          <p:cNvSpPr>
            <a:spLocks noGrp="1" noChangeArrowheads="1"/>
          </p:cNvSpPr>
          <p:nvPr>
            <p:ph type="title"/>
          </p:nvPr>
        </p:nvSpPr>
        <p:spPr/>
        <p:txBody>
          <a:bodyPr/>
          <a:lstStyle/>
          <a:p>
            <a:pPr eaLnBrk="1" hangingPunct="1"/>
            <a:r>
              <a:rPr lang="en-US" altLang="en-US"/>
              <a:t>Example: Overriding</a:t>
            </a:r>
          </a:p>
        </p:txBody>
      </p:sp>
      <p:sp>
        <p:nvSpPr>
          <p:cNvPr id="156676" name="Text Box 3">
            <a:extLst>
              <a:ext uri="{FF2B5EF4-FFF2-40B4-BE49-F238E27FC236}">
                <a16:creationId xmlns:a16="http://schemas.microsoft.com/office/drawing/2014/main" id="{4DC16825-D79B-4D14-A042-DA70E11346CC}"/>
              </a:ext>
            </a:extLst>
          </p:cNvPr>
          <p:cNvSpPr txBox="1">
            <a:spLocks noChangeArrowheads="1"/>
          </p:cNvSpPr>
          <p:nvPr/>
        </p:nvSpPr>
        <p:spPr bwMode="auto">
          <a:xfrm>
            <a:off x="838200" y="1905000"/>
            <a:ext cx="32004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spcBef>
                <a:spcPct val="50000"/>
              </a:spcBef>
              <a:buClrTx/>
              <a:buSzTx/>
              <a:buFontTx/>
              <a:buNone/>
            </a:pPr>
            <a:r>
              <a:rPr lang="en-US" altLang="en-US" sz="2000" b="1">
                <a:latin typeface="Courier" pitchFamily="80" charset="0"/>
              </a:rPr>
              <a:t>Person</a:t>
            </a:r>
          </a:p>
          <a:p>
            <a:pPr algn="ctr">
              <a:spcBef>
                <a:spcPct val="50000"/>
              </a:spcBef>
              <a:buClrTx/>
              <a:buSzTx/>
              <a:buFontTx/>
              <a:buNone/>
            </a:pPr>
            <a:endParaRPr lang="en-US" altLang="en-US" sz="2000" b="1">
              <a:latin typeface="Courier" pitchFamily="80" charset="0"/>
            </a:endParaRPr>
          </a:p>
          <a:p>
            <a:pPr algn="ctr">
              <a:spcBef>
                <a:spcPct val="50000"/>
              </a:spcBef>
              <a:buClrTx/>
              <a:buSzTx/>
              <a:buFontTx/>
              <a:buNone/>
            </a:pPr>
            <a:r>
              <a:rPr lang="en-US" altLang="en-US" sz="2000" b="1">
                <a:latin typeface="Courier" pitchFamily="80" charset="0"/>
              </a:rPr>
              <a:t>Employee</a:t>
            </a:r>
          </a:p>
          <a:p>
            <a:pPr algn="ctr">
              <a:spcBef>
                <a:spcPct val="50000"/>
              </a:spcBef>
              <a:buClrTx/>
              <a:buSzTx/>
              <a:buFontTx/>
              <a:buNone/>
            </a:pPr>
            <a:endParaRPr lang="en-US" altLang="en-US" sz="2000" b="1">
              <a:latin typeface="Courier" pitchFamily="80" charset="0"/>
            </a:endParaRPr>
          </a:p>
          <a:p>
            <a:pPr algn="ctr">
              <a:spcBef>
                <a:spcPct val="50000"/>
              </a:spcBef>
              <a:buClrTx/>
              <a:buSzTx/>
              <a:buFontTx/>
              <a:buNone/>
            </a:pPr>
            <a:r>
              <a:rPr lang="en-US" altLang="en-US" sz="2000" b="1">
                <a:latin typeface="Courier" pitchFamily="80" charset="0"/>
              </a:rPr>
              <a:t>Manager</a:t>
            </a:r>
            <a:endParaRPr lang="en-US" altLang="en-US" sz="2000" b="1">
              <a:latin typeface="Arial" panose="020B0604020202020204" pitchFamily="34" charset="0"/>
            </a:endParaRPr>
          </a:p>
        </p:txBody>
      </p:sp>
      <p:sp>
        <p:nvSpPr>
          <p:cNvPr id="156677" name="Line 4">
            <a:extLst>
              <a:ext uri="{FF2B5EF4-FFF2-40B4-BE49-F238E27FC236}">
                <a16:creationId xmlns:a16="http://schemas.microsoft.com/office/drawing/2014/main" id="{77A44F18-0CF9-460B-9120-66C6E001983B}"/>
              </a:ext>
            </a:extLst>
          </p:cNvPr>
          <p:cNvSpPr>
            <a:spLocks noChangeShapeType="1"/>
          </p:cNvSpPr>
          <p:nvPr/>
        </p:nvSpPr>
        <p:spPr bwMode="auto">
          <a:xfrm>
            <a:off x="2514600" y="2286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6678" name="Line 5">
            <a:extLst>
              <a:ext uri="{FF2B5EF4-FFF2-40B4-BE49-F238E27FC236}">
                <a16:creationId xmlns:a16="http://schemas.microsoft.com/office/drawing/2014/main" id="{F928EC8F-C67A-4383-9FFE-DDBAB589D38C}"/>
              </a:ext>
            </a:extLst>
          </p:cNvPr>
          <p:cNvSpPr>
            <a:spLocks noChangeShapeType="1"/>
          </p:cNvSpPr>
          <p:nvPr/>
        </p:nvSpPr>
        <p:spPr bwMode="auto">
          <a:xfrm>
            <a:off x="2514600" y="32004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6679" name="Text Box 6">
            <a:extLst>
              <a:ext uri="{FF2B5EF4-FFF2-40B4-BE49-F238E27FC236}">
                <a16:creationId xmlns:a16="http://schemas.microsoft.com/office/drawing/2014/main" id="{0FB9A22C-94F8-43AD-84AE-1044D7A15338}"/>
              </a:ext>
            </a:extLst>
          </p:cNvPr>
          <p:cNvSpPr txBox="1">
            <a:spLocks noChangeArrowheads="1"/>
          </p:cNvSpPr>
          <p:nvPr/>
        </p:nvSpPr>
        <p:spPr bwMode="auto">
          <a:xfrm>
            <a:off x="4114800" y="18288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156680" name="Text Box 7">
            <a:extLst>
              <a:ext uri="{FF2B5EF4-FFF2-40B4-BE49-F238E27FC236}">
                <a16:creationId xmlns:a16="http://schemas.microsoft.com/office/drawing/2014/main" id="{0FA82C15-0DF7-4A51-9116-19368529A76B}"/>
              </a:ext>
            </a:extLst>
          </p:cNvPr>
          <p:cNvSpPr txBox="1">
            <a:spLocks noChangeArrowheads="1"/>
          </p:cNvSpPr>
          <p:nvPr/>
        </p:nvSpPr>
        <p:spPr bwMode="auto">
          <a:xfrm>
            <a:off x="4343400" y="1752600"/>
            <a:ext cx="4191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r>
              <a:rPr lang="en-US" altLang="en-US" sz="2000">
                <a:latin typeface="Arial" panose="020B0604020202020204" pitchFamily="34" charset="0"/>
              </a:rPr>
              <a:t>Each class has a method Print</a:t>
            </a:r>
          </a:p>
          <a:p>
            <a:pPr>
              <a:spcBef>
                <a:spcPct val="50000"/>
              </a:spcBef>
              <a:buClrTx/>
              <a:buSzTx/>
              <a:buFontTx/>
              <a:buNone/>
            </a:pPr>
            <a:r>
              <a:rPr lang="en-US" altLang="en-US" sz="2000">
                <a:latin typeface="Arial" panose="020B0604020202020204" pitchFamily="34" charset="0"/>
              </a:rPr>
              <a:t>Person.Print just prints the name</a:t>
            </a:r>
          </a:p>
          <a:p>
            <a:pPr>
              <a:spcBef>
                <a:spcPct val="50000"/>
              </a:spcBef>
              <a:buClrTx/>
              <a:buSzTx/>
              <a:buFontTx/>
              <a:buNone/>
            </a:pPr>
            <a:r>
              <a:rPr lang="en-US" altLang="en-US" sz="2000">
                <a:latin typeface="Arial" panose="020B0604020202020204" pitchFamily="34" charset="0"/>
              </a:rPr>
              <a:t>Employee.Print prints the name and job title</a:t>
            </a:r>
          </a:p>
          <a:p>
            <a:pPr>
              <a:spcBef>
                <a:spcPct val="50000"/>
              </a:spcBef>
              <a:buClrTx/>
              <a:buSzTx/>
              <a:buFontTx/>
              <a:buNone/>
            </a:pPr>
            <a:r>
              <a:rPr lang="en-US" altLang="en-US" sz="2000">
                <a:latin typeface="Arial" panose="020B0604020202020204" pitchFamily="34" charset="0"/>
              </a:rPr>
              <a:t>Manager.Print prints name, job title,  and department</a:t>
            </a:r>
          </a:p>
        </p:txBody>
      </p:sp>
      <p:sp>
        <p:nvSpPr>
          <p:cNvPr id="156681" name="Text Box 8">
            <a:extLst>
              <a:ext uri="{FF2B5EF4-FFF2-40B4-BE49-F238E27FC236}">
                <a16:creationId xmlns:a16="http://schemas.microsoft.com/office/drawing/2014/main" id="{87EC6FD9-9B75-47BD-A331-0C35B5591264}"/>
              </a:ext>
            </a:extLst>
          </p:cNvPr>
          <p:cNvSpPr txBox="1">
            <a:spLocks noChangeArrowheads="1"/>
          </p:cNvSpPr>
          <p:nvPr/>
        </p:nvSpPr>
        <p:spPr bwMode="auto">
          <a:xfrm>
            <a:off x="838200" y="48768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endParaRPr lang="en-US" altLang="en-US" sz="2000" b="1">
              <a:latin typeface="Arial" panose="020B0604020202020204" pitchFamily="34" charset="0"/>
            </a:endParaRPr>
          </a:p>
        </p:txBody>
      </p:sp>
      <p:sp>
        <p:nvSpPr>
          <p:cNvPr id="65548" name="Text Box 9">
            <a:extLst>
              <a:ext uri="{FF2B5EF4-FFF2-40B4-BE49-F238E27FC236}">
                <a16:creationId xmlns:a16="http://schemas.microsoft.com/office/drawing/2014/main" id="{1905D7A4-B65E-40DC-B31A-5CA10F3FA2DF}"/>
              </a:ext>
            </a:extLst>
          </p:cNvPr>
          <p:cNvSpPr txBox="1">
            <a:spLocks noChangeArrowheads="1"/>
          </p:cNvSpPr>
          <p:nvPr/>
        </p:nvSpPr>
        <p:spPr bwMode="auto">
          <a:xfrm>
            <a:off x="914400" y="4572000"/>
            <a:ext cx="6858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50000"/>
              </a:spcBef>
              <a:buClrTx/>
              <a:buSzTx/>
              <a:buFontTx/>
              <a:buNone/>
            </a:pPr>
            <a:r>
              <a:rPr lang="en-US" altLang="en-US" sz="2000">
                <a:latin typeface="Arial" panose="020B0604020202020204" pitchFamily="34" charset="0"/>
              </a:rPr>
              <a:t>Print</a:t>
            </a:r>
            <a:r>
              <a:rPr lang="en-US" altLang="en-US" sz="2000" b="1">
                <a:latin typeface="Arial" panose="020B0604020202020204" pitchFamily="34" charset="0"/>
              </a:rPr>
              <a:t> </a:t>
            </a:r>
            <a:r>
              <a:rPr lang="en-US" altLang="en-US" sz="2000">
                <a:latin typeface="Arial" panose="020B0604020202020204" pitchFamily="34" charset="0"/>
              </a:rPr>
              <a:t>is overriden.</a:t>
            </a:r>
          </a:p>
          <a:p>
            <a:pPr>
              <a:spcBef>
                <a:spcPct val="50000"/>
              </a:spcBef>
              <a:buClrTx/>
              <a:buSzTx/>
              <a:buFontTx/>
              <a:buNone/>
            </a:pPr>
            <a:r>
              <a:rPr lang="en-US" altLang="en-US" sz="2000">
                <a:latin typeface="Arial" panose="020B0604020202020204" pitchFamily="34" charset="0"/>
              </a:rPr>
              <a:t>* Static binding is when the compiler can tell which Print to use</a:t>
            </a:r>
          </a:p>
          <a:p>
            <a:pPr>
              <a:spcBef>
                <a:spcPct val="50000"/>
              </a:spcBef>
              <a:buClrTx/>
              <a:buSzTx/>
              <a:buFontTx/>
              <a:buNone/>
            </a:pPr>
            <a:r>
              <a:rPr lang="en-US" altLang="en-US" sz="2000">
                <a:latin typeface="Arial" panose="020B0604020202020204" pitchFamily="34" charset="0"/>
              </a:rPr>
              <a:t>* dynamic binding is when the determination cannot be made until run time =&gt; use the </a:t>
            </a:r>
            <a:r>
              <a:rPr lang="en-US" altLang="en-US" sz="2000">
                <a:solidFill>
                  <a:srgbClr val="CC3300"/>
                </a:solidFill>
                <a:latin typeface="Arial" panose="020B0604020202020204" pitchFamily="34" charset="0"/>
              </a:rPr>
              <a:t>virtual</a:t>
            </a:r>
            <a:r>
              <a:rPr lang="en-US" altLang="en-US" sz="2000">
                <a:latin typeface="Arial" panose="020B0604020202020204" pitchFamily="34" charset="0"/>
              </a:rPr>
              <a:t> keyword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22">
            <a:extLst>
              <a:ext uri="{FF2B5EF4-FFF2-40B4-BE49-F238E27FC236}">
                <a16:creationId xmlns:a16="http://schemas.microsoft.com/office/drawing/2014/main" id="{BEAD565E-B331-49F6-B960-3B431557B4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D515E-6925-4927-B937-F45906E15E2B}" type="slidenum">
              <a:rPr lang="en-US" altLang="en-US">
                <a:solidFill>
                  <a:schemeClr val="tx2"/>
                </a:solidFill>
              </a:rPr>
              <a:pPr/>
              <a:t>75</a:t>
            </a:fld>
            <a:endParaRPr lang="en-US" altLang="en-US">
              <a:solidFill>
                <a:schemeClr val="tx2"/>
              </a:solidFill>
            </a:endParaRPr>
          </a:p>
        </p:txBody>
      </p:sp>
      <p:sp>
        <p:nvSpPr>
          <p:cNvPr id="158723" name="Rectangle 2">
            <a:extLst>
              <a:ext uri="{FF2B5EF4-FFF2-40B4-BE49-F238E27FC236}">
                <a16:creationId xmlns:a16="http://schemas.microsoft.com/office/drawing/2014/main" id="{E674E37D-F237-450E-AFC8-10867D4F94D8}"/>
              </a:ext>
            </a:extLst>
          </p:cNvPr>
          <p:cNvSpPr>
            <a:spLocks noGrp="1" noChangeArrowheads="1"/>
          </p:cNvSpPr>
          <p:nvPr>
            <p:ph type="title"/>
          </p:nvPr>
        </p:nvSpPr>
        <p:spPr>
          <a:xfrm>
            <a:off x="533400" y="381000"/>
            <a:ext cx="7924800" cy="762000"/>
          </a:xfrm>
        </p:spPr>
        <p:txBody>
          <a:bodyPr/>
          <a:lstStyle/>
          <a:p>
            <a:pPr eaLnBrk="1" hangingPunct="1"/>
            <a:r>
              <a:rPr lang="en-US" altLang="en-US"/>
              <a:t>Object-Oriented Programming</a:t>
            </a:r>
          </a:p>
        </p:txBody>
      </p:sp>
      <p:sp>
        <p:nvSpPr>
          <p:cNvPr id="66566" name="Rectangle 3">
            <a:extLst>
              <a:ext uri="{FF2B5EF4-FFF2-40B4-BE49-F238E27FC236}">
                <a16:creationId xmlns:a16="http://schemas.microsoft.com/office/drawing/2014/main" id="{520BE91D-6962-4DFD-8C9C-B9B090AC342B}"/>
              </a:ext>
            </a:extLst>
          </p:cNvPr>
          <p:cNvSpPr>
            <a:spLocks noGrp="1" noChangeArrowheads="1"/>
          </p:cNvSpPr>
          <p:nvPr>
            <p:ph sz="quarter" idx="1"/>
          </p:nvPr>
        </p:nvSpPr>
        <p:spPr>
          <a:xfrm>
            <a:off x="457200" y="1219200"/>
            <a:ext cx="8229600" cy="4937125"/>
          </a:xfrm>
        </p:spPr>
        <p:txBody>
          <a:bodyPr/>
          <a:lstStyle/>
          <a:p>
            <a:pPr marL="0" indent="0" eaLnBrk="1" hangingPunct="1"/>
            <a:r>
              <a:rPr lang="en-US" altLang="en-US" sz="2800">
                <a:solidFill>
                  <a:srgbClr val="0000FF"/>
                </a:solidFill>
                <a:latin typeface="Arial" panose="020B0604020202020204" pitchFamily="34" charset="0"/>
                <a:cs typeface="Arial" panose="020B0604020202020204" pitchFamily="34" charset="0"/>
              </a:rPr>
              <a:t>Inheritance </a:t>
            </a:r>
            <a:r>
              <a:rPr lang="en-US" altLang="en-US" sz="2800">
                <a:latin typeface="Arial" panose="020B0604020202020204" pitchFamily="34" charset="0"/>
                <a:cs typeface="Arial" panose="020B0604020202020204" pitchFamily="34" charset="0"/>
              </a:rPr>
              <a:t>and </a:t>
            </a:r>
            <a:r>
              <a:rPr lang="en-US" altLang="en-US" sz="2800">
                <a:solidFill>
                  <a:srgbClr val="0000FF"/>
                </a:solidFill>
                <a:latin typeface="Arial" panose="020B0604020202020204" pitchFamily="34" charset="0"/>
                <a:cs typeface="Arial" panose="020B0604020202020204" pitchFamily="34" charset="0"/>
              </a:rPr>
              <a:t>polymorphism </a:t>
            </a:r>
            <a:r>
              <a:rPr lang="en-US" altLang="en-US" sz="2800">
                <a:latin typeface="Arial" panose="020B0604020202020204" pitchFamily="34" charset="0"/>
                <a:cs typeface="Arial" panose="020B0604020202020204" pitchFamily="34" charset="0"/>
              </a:rPr>
              <a:t>work together to allow programmer to build useful </a:t>
            </a:r>
            <a:r>
              <a:rPr lang="en-US" altLang="en-US" sz="2800">
                <a:solidFill>
                  <a:srgbClr val="0000FF"/>
                </a:solidFill>
                <a:latin typeface="Arial" panose="020B0604020202020204" pitchFamily="34" charset="0"/>
                <a:cs typeface="Arial" panose="020B0604020202020204" pitchFamily="34" charset="0"/>
              </a:rPr>
              <a:t>hierarchies</a:t>
            </a:r>
            <a:r>
              <a:rPr lang="en-US" altLang="en-US" sz="2800">
                <a:latin typeface="Arial" panose="020B0604020202020204" pitchFamily="34" charset="0"/>
                <a:cs typeface="Arial" panose="020B0604020202020204" pitchFamily="34" charset="0"/>
              </a:rPr>
              <a:t> of </a:t>
            </a:r>
            <a:r>
              <a:rPr lang="en-US" altLang="en-US" sz="2800">
                <a:solidFill>
                  <a:srgbClr val="0000FF"/>
                </a:solidFill>
                <a:latin typeface="Arial" panose="020B0604020202020204" pitchFamily="34" charset="0"/>
                <a:cs typeface="Arial" panose="020B0604020202020204" pitchFamily="34" charset="0"/>
              </a:rPr>
              <a:t>classes </a:t>
            </a:r>
            <a:r>
              <a:rPr lang="en-US" altLang="en-US" sz="2800">
                <a:latin typeface="Arial" panose="020B0604020202020204" pitchFamily="34" charset="0"/>
                <a:cs typeface="Arial" panose="020B0604020202020204" pitchFamily="34" charset="0"/>
              </a:rPr>
              <a:t>that can be put into a library to be reused in different applications</a:t>
            </a:r>
          </a:p>
          <a:p>
            <a:pPr marL="0" indent="0" eaLnBrk="1" hangingPunct="1"/>
            <a:r>
              <a:rPr lang="en-US" altLang="en-US" sz="2800">
                <a:latin typeface="Arial" panose="020B0604020202020204" pitchFamily="34" charset="0"/>
                <a:cs typeface="Arial" panose="020B0604020202020204" pitchFamily="34" charset="0"/>
              </a:rPr>
              <a:t>Examples:</a:t>
            </a:r>
          </a:p>
          <a:p>
            <a:pPr marL="274638" lvl="1" indent="0" eaLnBrk="1" hangingPunct="1"/>
            <a:r>
              <a:rPr lang="en-US" altLang="en-US" sz="2500">
                <a:latin typeface="Arial" panose="020B0604020202020204" pitchFamily="34" charset="0"/>
                <a:cs typeface="Arial" panose="020B0604020202020204" pitchFamily="34" charset="0"/>
              </a:rPr>
              <a:t> Employee class can reuse features implemented at Person class</a:t>
            </a:r>
          </a:p>
          <a:p>
            <a:pPr marL="274638" lvl="1" indent="0" eaLnBrk="1" hangingPunct="1"/>
            <a:r>
              <a:rPr lang="en-US" altLang="en-US" sz="2500">
                <a:latin typeface="Arial" panose="020B0604020202020204" pitchFamily="34" charset="0"/>
                <a:cs typeface="Arial" panose="020B0604020202020204" pitchFamily="34" charset="0"/>
              </a:rPr>
              <a:t> Only override functions when needed, like print()</a:t>
            </a:r>
          </a:p>
          <a:p>
            <a:pPr marL="274638" lvl="1" indent="0" eaLnBrk="1" hangingPunct="1"/>
            <a:r>
              <a:rPr lang="en-US" altLang="en-US" sz="2500">
                <a:latin typeface="Arial" panose="020B0604020202020204" pitchFamily="34" charset="0"/>
                <a:cs typeface="Arial" panose="020B0604020202020204" pitchFamily="34" charset="0"/>
              </a:rPr>
              <a:t> A program working for Person class still work for Employee object (through polymorphism) </a:t>
            </a:r>
          </a:p>
          <a:p>
            <a:pPr marL="1143000" lvl="2" eaLnBrk="1" hangingPunct="1"/>
            <a:r>
              <a:rPr lang="en-US" altLang="en-US" sz="2100">
                <a:latin typeface="Arial" panose="020B0604020202020204" pitchFamily="34" charset="0"/>
                <a:cs typeface="Arial" panose="020B0604020202020204" pitchFamily="34" charset="0"/>
              </a:rPr>
              <a:t>Print out all persons,…</a:t>
            </a:r>
          </a:p>
          <a:p>
            <a:pPr marL="0" indent="0" eaLnBrk="1" hangingPunct="1">
              <a:lnSpc>
                <a:spcPct val="90000"/>
              </a:lnSpc>
            </a:pP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5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22">
            <a:extLst>
              <a:ext uri="{FF2B5EF4-FFF2-40B4-BE49-F238E27FC236}">
                <a16:creationId xmlns:a16="http://schemas.microsoft.com/office/drawing/2014/main" id="{70D5A0E9-5D22-4A99-951E-FB0C0C43A0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835F72-BEE1-4A99-A5B2-676F7F110A6F}" type="slidenum">
              <a:rPr lang="en-US" altLang="en-US">
                <a:solidFill>
                  <a:schemeClr val="tx2"/>
                </a:solidFill>
              </a:rPr>
              <a:pPr/>
              <a:t>76</a:t>
            </a:fld>
            <a:endParaRPr lang="en-US" altLang="en-US">
              <a:solidFill>
                <a:schemeClr val="tx2"/>
              </a:solidFill>
            </a:endParaRPr>
          </a:p>
        </p:txBody>
      </p:sp>
      <p:sp>
        <p:nvSpPr>
          <p:cNvPr id="160771" name="Rectangle 2">
            <a:extLst>
              <a:ext uri="{FF2B5EF4-FFF2-40B4-BE49-F238E27FC236}">
                <a16:creationId xmlns:a16="http://schemas.microsoft.com/office/drawing/2014/main" id="{67C0D06F-FCD2-4A66-B1F6-D23978ACCCD8}"/>
              </a:ext>
            </a:extLst>
          </p:cNvPr>
          <p:cNvSpPr>
            <a:spLocks noGrp="1" noChangeArrowheads="1"/>
          </p:cNvSpPr>
          <p:nvPr>
            <p:ph type="title"/>
          </p:nvPr>
        </p:nvSpPr>
        <p:spPr>
          <a:xfrm>
            <a:off x="228600" y="304800"/>
            <a:ext cx="8763000" cy="914400"/>
          </a:xfrm>
          <a:noFill/>
        </p:spPr>
        <p:txBody>
          <a:bodyPr lIns="92075" tIns="46038" rIns="92075" bIns="46038"/>
          <a:lstStyle/>
          <a:p>
            <a:pPr eaLnBrk="1" hangingPunct="1"/>
            <a:r>
              <a:rPr lang="en-US" altLang="en-US"/>
              <a:t>Miscellaneous: I/O in C++</a:t>
            </a:r>
          </a:p>
        </p:txBody>
      </p:sp>
      <p:sp>
        <p:nvSpPr>
          <p:cNvPr id="160772" name="Rectangle 3">
            <a:extLst>
              <a:ext uri="{FF2B5EF4-FFF2-40B4-BE49-F238E27FC236}">
                <a16:creationId xmlns:a16="http://schemas.microsoft.com/office/drawing/2014/main" id="{65E7D7AD-DD4D-4786-9098-65704B02D2C5}"/>
              </a:ext>
            </a:extLst>
          </p:cNvPr>
          <p:cNvSpPr>
            <a:spLocks noGrp="1" noChangeArrowheads="1"/>
          </p:cNvSpPr>
          <p:nvPr>
            <p:ph sz="quarter" idx="1"/>
          </p:nvPr>
        </p:nvSpPr>
        <p:spPr>
          <a:xfrm>
            <a:off x="304800" y="1447800"/>
            <a:ext cx="8458200" cy="4800600"/>
          </a:xfrm>
        </p:spPr>
        <p:txBody>
          <a:bodyPr lIns="92075" tIns="46038" rIns="92075" bIns="46038"/>
          <a:lstStyle/>
          <a:p>
            <a:pPr eaLnBrk="1" hangingPunct="1">
              <a:lnSpc>
                <a:spcPct val="80000"/>
              </a:lnSpc>
              <a:buClr>
                <a:schemeClr val="folHlink"/>
              </a:buClr>
            </a:pPr>
            <a:r>
              <a:rPr lang="en-US" altLang="en-US" sz="2800">
                <a:latin typeface="Arial" panose="020B0604020202020204" pitchFamily="34" charset="0"/>
                <a:cs typeface="Arial" panose="020B0604020202020204" pitchFamily="34" charset="0"/>
              </a:rPr>
              <a:t>Header files </a:t>
            </a:r>
            <a:r>
              <a:rPr lang="en-US" altLang="en-US" sz="2400">
                <a:solidFill>
                  <a:srgbClr val="CC0000"/>
                </a:solidFill>
                <a:latin typeface="Arial" panose="020B0604020202020204" pitchFamily="34" charset="0"/>
                <a:cs typeface="Arial" panose="020B0604020202020204" pitchFamily="34" charset="0"/>
              </a:rPr>
              <a:t>iostream</a:t>
            </a:r>
            <a:r>
              <a:rPr lang="en-US" altLang="en-US" sz="2800">
                <a:latin typeface="Arial" panose="020B0604020202020204" pitchFamily="34" charset="0"/>
                <a:cs typeface="Arial" panose="020B0604020202020204" pitchFamily="34" charset="0"/>
              </a:rPr>
              <a:t> and</a:t>
            </a:r>
            <a:r>
              <a:rPr lang="en-US" altLang="en-US" sz="2400">
                <a:solidFill>
                  <a:srgbClr val="CC0000"/>
                </a:solidFill>
                <a:latin typeface="Arial" panose="020B0604020202020204" pitchFamily="34" charset="0"/>
                <a:cs typeface="Arial" panose="020B0604020202020204" pitchFamily="34" charset="0"/>
              </a:rPr>
              <a:t> fstream</a:t>
            </a:r>
            <a:r>
              <a:rPr lang="en-US" altLang="en-US" sz="2400">
                <a:solidFill>
                  <a:srgbClr val="FF5050"/>
                </a:solidFill>
                <a:latin typeface="Arial" panose="020B0604020202020204" pitchFamily="34" charset="0"/>
                <a:cs typeface="Arial" panose="020B0604020202020204" pitchFamily="34" charset="0"/>
              </a:rPr>
              <a:t> </a:t>
            </a:r>
            <a:r>
              <a:rPr lang="en-US" altLang="en-US" sz="2800">
                <a:latin typeface="Arial" panose="020B0604020202020204" pitchFamily="34" charset="0"/>
                <a:cs typeface="Arial" panose="020B0604020202020204" pitchFamily="34" charset="0"/>
              </a:rPr>
              <a:t>declare the istream, ostream,and ifstream, ofstream I/O classes.</a:t>
            </a:r>
            <a:endParaRPr lang="en-US" altLang="en-US" sz="2400">
              <a:latin typeface="Arial" panose="020B0604020202020204" pitchFamily="34" charset="0"/>
              <a:cs typeface="Arial" panose="020B0604020202020204" pitchFamily="34" charset="0"/>
            </a:endParaRPr>
          </a:p>
          <a:p>
            <a:pPr eaLnBrk="1" hangingPunct="1">
              <a:lnSpc>
                <a:spcPct val="80000"/>
              </a:lnSpc>
              <a:buClr>
                <a:schemeClr val="folHlink"/>
              </a:buClr>
            </a:pPr>
            <a:r>
              <a:rPr lang="en-US" altLang="en-US" sz="2800">
                <a:latin typeface="Arial" panose="020B0604020202020204" pitchFamily="34" charset="0"/>
                <a:cs typeface="Arial" panose="020B0604020202020204" pitchFamily="34" charset="0"/>
              </a:rPr>
              <a:t>Both </a:t>
            </a:r>
            <a:r>
              <a:rPr lang="en-US" altLang="en-US" sz="2400">
                <a:solidFill>
                  <a:srgbClr val="CC0000"/>
                </a:solidFill>
                <a:latin typeface="Arial" panose="020B0604020202020204" pitchFamily="34" charset="0"/>
                <a:cs typeface="Arial" panose="020B0604020202020204" pitchFamily="34" charset="0"/>
              </a:rPr>
              <a:t>cin</a:t>
            </a:r>
            <a:r>
              <a:rPr lang="en-US" altLang="en-US" sz="2800">
                <a:latin typeface="Arial" panose="020B0604020202020204" pitchFamily="34" charset="0"/>
                <a:cs typeface="Arial" panose="020B0604020202020204" pitchFamily="34" charset="0"/>
              </a:rPr>
              <a:t> and </a:t>
            </a:r>
            <a:r>
              <a:rPr lang="en-US" altLang="en-US" sz="2400">
                <a:solidFill>
                  <a:srgbClr val="CC0000"/>
                </a:solidFill>
                <a:latin typeface="Arial" panose="020B0604020202020204" pitchFamily="34" charset="0"/>
                <a:cs typeface="Arial" panose="020B0604020202020204" pitchFamily="34" charset="0"/>
              </a:rPr>
              <a:t>cout</a:t>
            </a:r>
            <a:r>
              <a:rPr lang="en-US" altLang="en-US" sz="2800">
                <a:latin typeface="Arial" panose="020B0604020202020204" pitchFamily="34" charset="0"/>
                <a:cs typeface="Arial" panose="020B0604020202020204" pitchFamily="34" charset="0"/>
              </a:rPr>
              <a:t> are class objects</a:t>
            </a:r>
            <a:endParaRPr lang="en-US" altLang="en-US" sz="1200">
              <a:latin typeface="Arial" panose="020B0604020202020204" pitchFamily="34" charset="0"/>
              <a:cs typeface="Arial" panose="020B0604020202020204" pitchFamily="34" charset="0"/>
            </a:endParaRPr>
          </a:p>
          <a:p>
            <a:pPr eaLnBrk="1" hangingPunct="1">
              <a:lnSpc>
                <a:spcPct val="80000"/>
              </a:lnSpc>
              <a:buClr>
                <a:schemeClr val="folHlink"/>
              </a:buClr>
            </a:pPr>
            <a:r>
              <a:rPr lang="en-US" altLang="en-US" sz="2800">
                <a:latin typeface="Arial" panose="020B0604020202020204" pitchFamily="34" charset="0"/>
                <a:cs typeface="Arial" panose="020B0604020202020204" pitchFamily="34" charset="0"/>
              </a:rPr>
              <a:t>These statements declare myInfile as an instance of class ifstream and invoke member function open.</a:t>
            </a:r>
            <a:endParaRPr lang="en-US" altLang="en-US" sz="2400">
              <a:latin typeface="Arial" panose="020B0604020202020204" pitchFamily="34" charset="0"/>
              <a:cs typeface="Arial" panose="020B0604020202020204" pitchFamily="34" charset="0"/>
            </a:endParaRPr>
          </a:p>
          <a:p>
            <a:pPr eaLnBrk="1" hangingPunct="1">
              <a:lnSpc>
                <a:spcPct val="80000"/>
              </a:lnSpc>
              <a:buFontTx/>
              <a:buNone/>
            </a:pPr>
            <a:r>
              <a:rPr lang="en-US" altLang="en-US" sz="2400">
                <a:latin typeface="Arial" panose="020B0604020202020204" pitchFamily="34" charset="0"/>
                <a:cs typeface="Arial" panose="020B0604020202020204" pitchFamily="34" charset="0"/>
              </a:rPr>
              <a:t>	ifstream  myInfile ;</a:t>
            </a:r>
          </a:p>
          <a:p>
            <a:pPr eaLnBrk="1" hangingPunct="1">
              <a:lnSpc>
                <a:spcPct val="80000"/>
              </a:lnSpc>
              <a:buFontTx/>
              <a:buNone/>
            </a:pPr>
            <a:r>
              <a:rPr lang="en-US" altLang="en-US" sz="2400">
                <a:latin typeface="Arial" panose="020B0604020202020204" pitchFamily="34" charset="0"/>
                <a:cs typeface="Arial" panose="020B0604020202020204" pitchFamily="34" charset="0"/>
              </a:rPr>
              <a:t>	myInfile.open ( “A:\\mydata.dat” ) ;</a:t>
            </a:r>
            <a:endParaRPr lang="en-US" altLang="en-US">
              <a:latin typeface="Arial" panose="020B0604020202020204" pitchFamily="34" charset="0"/>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Number Placeholder 22">
            <a:extLst>
              <a:ext uri="{FF2B5EF4-FFF2-40B4-BE49-F238E27FC236}">
                <a16:creationId xmlns:a16="http://schemas.microsoft.com/office/drawing/2014/main" id="{AD4768E1-E202-4145-AE97-04631E9470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39918A-BB7A-4D77-908F-81C72DF78FCA}" type="slidenum">
              <a:rPr lang="en-US" altLang="en-US">
                <a:solidFill>
                  <a:schemeClr val="tx2"/>
                </a:solidFill>
              </a:rPr>
              <a:pPr/>
              <a:t>77</a:t>
            </a:fld>
            <a:endParaRPr lang="en-US" altLang="en-US">
              <a:solidFill>
                <a:schemeClr val="tx2"/>
              </a:solidFill>
            </a:endParaRPr>
          </a:p>
        </p:txBody>
      </p:sp>
      <p:sp>
        <p:nvSpPr>
          <p:cNvPr id="162819" name="Rectangle 2">
            <a:extLst>
              <a:ext uri="{FF2B5EF4-FFF2-40B4-BE49-F238E27FC236}">
                <a16:creationId xmlns:a16="http://schemas.microsoft.com/office/drawing/2014/main" id="{53BAC36A-BE53-414C-8345-CB7D534E26EA}"/>
              </a:ext>
            </a:extLst>
          </p:cNvPr>
          <p:cNvSpPr>
            <a:spLocks noGrp="1" noChangeArrowheads="1"/>
          </p:cNvSpPr>
          <p:nvPr>
            <p:ph type="title"/>
          </p:nvPr>
        </p:nvSpPr>
        <p:spPr/>
        <p:txBody>
          <a:bodyPr/>
          <a:lstStyle/>
          <a:p>
            <a:pPr eaLnBrk="1" hangingPunct="1"/>
            <a:r>
              <a:rPr lang="en-US" altLang="zh-CN"/>
              <a:t>Reference</a:t>
            </a:r>
            <a:endParaRPr lang="en-US" altLang="en-US">
              <a:ea typeface="宋体" panose="02010600030101010101" pitchFamily="2" charset="-122"/>
            </a:endParaRPr>
          </a:p>
        </p:txBody>
      </p:sp>
      <p:sp>
        <p:nvSpPr>
          <p:cNvPr id="162820" name="Rectangle 3">
            <a:extLst>
              <a:ext uri="{FF2B5EF4-FFF2-40B4-BE49-F238E27FC236}">
                <a16:creationId xmlns:a16="http://schemas.microsoft.com/office/drawing/2014/main" id="{5B72A6E7-D1E7-4E35-9C0E-131927B00F1A}"/>
              </a:ext>
            </a:extLst>
          </p:cNvPr>
          <p:cNvSpPr>
            <a:spLocks noGrp="1" noChangeArrowheads="1"/>
          </p:cNvSpPr>
          <p:nvPr>
            <p:ph sz="quarter" idx="1"/>
          </p:nvPr>
        </p:nvSpPr>
        <p:spPr>
          <a:xfrm>
            <a:off x="457200" y="1219200"/>
            <a:ext cx="8229600" cy="4937125"/>
          </a:xfrm>
        </p:spPr>
        <p:txBody>
          <a:bodyPr/>
          <a:lstStyle/>
          <a:p>
            <a:pPr eaLnBrk="1" hangingPunct="1"/>
            <a:r>
              <a:rPr lang="en-US" altLang="zh-CN">
                <a:latin typeface="Arial" panose="020B0604020202020204" pitchFamily="34" charset="0"/>
                <a:ea typeface="宋体" panose="02010600030101010101" pitchFamily="2" charset="-122"/>
                <a:cs typeface="Arial" panose="020B0604020202020204" pitchFamily="34" charset="0"/>
              </a:rPr>
              <a:t>Reproduced from C++ Plus Data Structures, 4</a:t>
            </a:r>
            <a:r>
              <a:rPr lang="en-US" altLang="zh-CN" baseline="30000">
                <a:latin typeface="Arial" panose="020B0604020202020204" pitchFamily="34" charset="0"/>
                <a:ea typeface="宋体" panose="02010600030101010101" pitchFamily="2" charset="-122"/>
                <a:cs typeface="Arial" panose="020B0604020202020204" pitchFamily="34" charset="0"/>
              </a:rPr>
              <a:t>th</a:t>
            </a:r>
            <a:r>
              <a:rPr lang="en-US" altLang="zh-CN">
                <a:latin typeface="Arial" panose="020B0604020202020204" pitchFamily="34" charset="0"/>
                <a:ea typeface="宋体" panose="02010600030101010101" pitchFamily="2" charset="-122"/>
                <a:cs typeface="Arial" panose="020B0604020202020204" pitchFamily="34" charset="0"/>
              </a:rPr>
              <a:t> edition by Nell Dale. </a:t>
            </a:r>
          </a:p>
          <a:p>
            <a:pPr eaLnBrk="1" hangingPunct="1"/>
            <a:r>
              <a:rPr lang="en-US" altLang="zh-CN">
                <a:latin typeface="Arial" panose="020B0604020202020204" pitchFamily="34" charset="0"/>
                <a:ea typeface="宋体" panose="02010600030101010101" pitchFamily="2" charset="-122"/>
                <a:cs typeface="Arial" panose="020B0604020202020204" pitchFamily="34" charset="0"/>
              </a:rPr>
              <a:t>Reproduced by permission of Jones and Bartlett Publishers International.</a:t>
            </a:r>
            <a:endParaRPr lang="en-US" altLang="en-US">
              <a:ea typeface="宋体" panose="0201060003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2">
            <a:extLst>
              <a:ext uri="{FF2B5EF4-FFF2-40B4-BE49-F238E27FC236}">
                <a16:creationId xmlns:a16="http://schemas.microsoft.com/office/drawing/2014/main" id="{6944AEFD-1059-487C-9A67-EF6A4377B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41D84E-9955-440F-B546-0C711E3F6ADC}" type="slidenum">
              <a:rPr lang="en-US" altLang="en-US">
                <a:solidFill>
                  <a:schemeClr val="tx2"/>
                </a:solidFill>
              </a:rPr>
              <a:pPr/>
              <a:t>8</a:t>
            </a:fld>
            <a:endParaRPr lang="en-US" altLang="en-US">
              <a:solidFill>
                <a:schemeClr val="tx2"/>
              </a:solidFill>
            </a:endParaRPr>
          </a:p>
        </p:txBody>
      </p:sp>
      <p:sp>
        <p:nvSpPr>
          <p:cNvPr id="22531" name="Title 1">
            <a:extLst>
              <a:ext uri="{FF2B5EF4-FFF2-40B4-BE49-F238E27FC236}">
                <a16:creationId xmlns:a16="http://schemas.microsoft.com/office/drawing/2014/main" id="{EBD99298-7193-407B-AD24-953E6EA3FAF8}"/>
              </a:ext>
            </a:extLst>
          </p:cNvPr>
          <p:cNvSpPr>
            <a:spLocks noGrp="1"/>
          </p:cNvSpPr>
          <p:nvPr>
            <p:ph type="title"/>
          </p:nvPr>
        </p:nvSpPr>
        <p:spPr/>
        <p:txBody>
          <a:bodyPr/>
          <a:lstStyle/>
          <a:p>
            <a:pPr eaLnBrk="1" hangingPunct="1"/>
            <a:r>
              <a:rPr lang="en-US" altLang="en-US"/>
              <a:t>Useful Memory Diagram</a:t>
            </a:r>
          </a:p>
        </p:txBody>
      </p:sp>
      <p:pic>
        <p:nvPicPr>
          <p:cNvPr id="22532" name="Picture 4" descr="02191_Fig">
            <a:extLst>
              <a:ext uri="{FF2B5EF4-FFF2-40B4-BE49-F238E27FC236}">
                <a16:creationId xmlns:a16="http://schemas.microsoft.com/office/drawing/2014/main" id="{82059D04-E869-48B2-B266-A7368B834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5629275"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2">
            <a:extLst>
              <a:ext uri="{FF2B5EF4-FFF2-40B4-BE49-F238E27FC236}">
                <a16:creationId xmlns:a16="http://schemas.microsoft.com/office/drawing/2014/main" id="{5DDD76F6-E454-4B5C-9519-DD27602CC1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C569D5-F2B8-400F-9BCF-5C2F09C0F5A5}" type="slidenum">
              <a:rPr lang="en-US" altLang="en-US">
                <a:solidFill>
                  <a:schemeClr val="tx2"/>
                </a:solidFill>
              </a:rPr>
              <a:pPr/>
              <a:t>9</a:t>
            </a:fld>
            <a:endParaRPr lang="en-US" altLang="en-US">
              <a:solidFill>
                <a:schemeClr val="tx2"/>
              </a:solidFill>
            </a:endParaRPr>
          </a:p>
        </p:txBody>
      </p:sp>
      <p:sp>
        <p:nvSpPr>
          <p:cNvPr id="24579" name="Rectangle 2">
            <a:extLst>
              <a:ext uri="{FF2B5EF4-FFF2-40B4-BE49-F238E27FC236}">
                <a16:creationId xmlns:a16="http://schemas.microsoft.com/office/drawing/2014/main" id="{85D484BA-2264-48D0-AF2C-2ED31041F852}"/>
              </a:ext>
            </a:extLst>
          </p:cNvPr>
          <p:cNvSpPr>
            <a:spLocks noGrp="1" noChangeArrowheads="1"/>
          </p:cNvSpPr>
          <p:nvPr>
            <p:ph type="title"/>
          </p:nvPr>
        </p:nvSpPr>
        <p:spPr/>
        <p:txBody>
          <a:bodyPr/>
          <a:lstStyle/>
          <a:p>
            <a:pPr eaLnBrk="1" hangingPunct="1"/>
            <a:r>
              <a:rPr lang="en-US" altLang="zh-CN"/>
              <a:t>Elements of An Array</a:t>
            </a:r>
            <a:endParaRPr lang="en-US" altLang="en-US"/>
          </a:p>
        </p:txBody>
      </p:sp>
      <p:sp>
        <p:nvSpPr>
          <p:cNvPr id="24580" name="Rectangle 3">
            <a:extLst>
              <a:ext uri="{FF2B5EF4-FFF2-40B4-BE49-F238E27FC236}">
                <a16:creationId xmlns:a16="http://schemas.microsoft.com/office/drawing/2014/main" id="{C59FBB2F-BB0D-4978-AF8D-D063551026F8}"/>
              </a:ext>
            </a:extLst>
          </p:cNvPr>
          <p:cNvSpPr>
            <a:spLocks noGrp="1" noChangeArrowheads="1"/>
          </p:cNvSpPr>
          <p:nvPr>
            <p:ph sz="quarter" idx="1"/>
          </p:nvPr>
        </p:nvSpPr>
        <p:spPr>
          <a:xfrm>
            <a:off x="457200" y="1371600"/>
            <a:ext cx="8229600" cy="4759325"/>
          </a:xfrm>
        </p:spPr>
        <p:txBody>
          <a:bodyPr/>
          <a:lstStyle/>
          <a:p>
            <a:pPr eaLnBrk="1" hangingPunct="1"/>
            <a:r>
              <a:rPr lang="en-US" altLang="zh-CN" sz="2800">
                <a:ea typeface="宋体" panose="02010600030101010101" pitchFamily="2" charset="-122"/>
              </a:rPr>
              <a:t>To refer to a particular location or element in the array, we specify:</a:t>
            </a:r>
          </a:p>
          <a:p>
            <a:pPr lvl="1" eaLnBrk="1" hangingPunct="1"/>
            <a:r>
              <a:rPr lang="en-US" altLang="zh-CN" sz="2400" b="1">
                <a:solidFill>
                  <a:srgbClr val="FF0000"/>
                </a:solidFill>
                <a:ea typeface="宋体" panose="02010600030101010101" pitchFamily="2" charset="-122"/>
              </a:rPr>
              <a:t>name</a:t>
            </a:r>
            <a:r>
              <a:rPr lang="en-US" altLang="zh-CN" sz="2400">
                <a:ea typeface="宋体" panose="02010600030101010101" pitchFamily="2" charset="-122"/>
              </a:rPr>
              <a:t> of the array</a:t>
            </a:r>
          </a:p>
          <a:p>
            <a:pPr lvl="1" eaLnBrk="1" hangingPunct="1"/>
            <a:r>
              <a:rPr lang="en-US" altLang="zh-CN" sz="2400" b="1">
                <a:solidFill>
                  <a:srgbClr val="FF0000"/>
                </a:solidFill>
                <a:ea typeface="宋体" panose="02010600030101010101" pitchFamily="2" charset="-122"/>
              </a:rPr>
              <a:t>index</a:t>
            </a:r>
            <a:r>
              <a:rPr lang="en-US" altLang="zh-CN" sz="2400">
                <a:ea typeface="宋体" panose="02010600030101010101" pitchFamily="2" charset="-122"/>
              </a:rPr>
              <a:t> of the element:  </a:t>
            </a:r>
            <a:r>
              <a:rPr lang="en-US" altLang="en-US" sz="2500"/>
              <a:t>integer or integer expression, with value larger than or equal to 0.</a:t>
            </a:r>
          </a:p>
          <a:p>
            <a:pPr lvl="1" eaLnBrk="1" hangingPunct="1"/>
            <a:r>
              <a:rPr lang="en-US" altLang="en-US" sz="2400"/>
              <a:t>First element has index </a:t>
            </a:r>
            <a:r>
              <a:rPr lang="en-US" altLang="en-US" sz="2400" b="1">
                <a:latin typeface="Lucida Console" panose="020B0609040504020204" pitchFamily="49" charset="0"/>
              </a:rPr>
              <a:t>zero</a:t>
            </a:r>
            <a:r>
              <a:rPr lang="en-US" altLang="zh-CN" sz="2400" b="1">
                <a:latin typeface="Lucida Console" panose="020B0609040504020204" pitchFamily="49" charset="0"/>
                <a:ea typeface="宋体" panose="02010600030101010101" pitchFamily="2" charset="-122"/>
              </a:rPr>
              <a:t>.</a:t>
            </a:r>
            <a:endParaRPr lang="en-US" altLang="en-US" sz="2400" b="1">
              <a:latin typeface="Lucida Console" panose="020B0609040504020204" pitchFamily="49" charset="0"/>
            </a:endParaRPr>
          </a:p>
          <a:p>
            <a:pPr eaLnBrk="1" hangingPunct="1"/>
            <a:r>
              <a:rPr lang="en-US" altLang="en-US" sz="2800"/>
              <a:t>Example</a:t>
            </a:r>
            <a:r>
              <a:rPr lang="en-US" altLang="zh-CN" sz="2800">
                <a:ea typeface="宋体" panose="02010600030101010101" pitchFamily="2" charset="-122"/>
              </a:rPr>
              <a:t> </a:t>
            </a:r>
          </a:p>
          <a:p>
            <a:pPr lvl="1" eaLnBrk="1" hangingPunct="1">
              <a:buFontTx/>
              <a:buNone/>
            </a:pPr>
            <a:r>
              <a:rPr lang="en-US" altLang="zh-CN" sz="2400" b="1">
                <a:latin typeface="Lucida Console" panose="020B0609040504020204" pitchFamily="49" charset="0"/>
                <a:ea typeface="宋体" panose="02010600030101010101" pitchFamily="2" charset="-122"/>
              </a:rPr>
              <a:t>C[</a:t>
            </a:r>
            <a:r>
              <a:rPr lang="en-US" altLang="zh-CN" sz="2400">
                <a:solidFill>
                  <a:srgbClr val="0099FF"/>
                </a:solidFill>
                <a:latin typeface="Lucida Console" panose="020B0609040504020204" pitchFamily="49" charset="0"/>
                <a:ea typeface="宋体" panose="02010600030101010101" pitchFamily="2" charset="-122"/>
              </a:rPr>
              <a:t>0</a:t>
            </a:r>
            <a:r>
              <a:rPr lang="en-US" altLang="zh-CN" sz="2400" b="1">
                <a:latin typeface="Lucida Console" panose="020B0609040504020204" pitchFamily="49" charset="0"/>
                <a:ea typeface="宋体" panose="02010600030101010101" pitchFamily="2" charset="-122"/>
              </a:rPr>
              <a:t>] += </a:t>
            </a:r>
            <a:r>
              <a:rPr lang="en-US" altLang="zh-CN" sz="2400">
                <a:solidFill>
                  <a:srgbClr val="0099FF"/>
                </a:solidFill>
                <a:latin typeface="Lucida Console" panose="020B0609040504020204" pitchFamily="49" charset="0"/>
                <a:ea typeface="宋体" panose="02010600030101010101" pitchFamily="2" charset="-122"/>
              </a:rPr>
              <a:t>2</a:t>
            </a:r>
            <a:r>
              <a:rPr lang="en-US" altLang="zh-CN" sz="2400" b="1">
                <a:latin typeface="Lucida Console" panose="020B0609040504020204" pitchFamily="49" charset="0"/>
                <a:ea typeface="宋体" panose="02010600030101010101" pitchFamily="2" charset="-122"/>
              </a:rPr>
              <a:t>;</a:t>
            </a:r>
            <a:r>
              <a:rPr lang="en-US" altLang="zh-CN" sz="2400">
                <a:latin typeface="Lucida Console" panose="020B0609040504020204" pitchFamily="49" charset="0"/>
                <a:ea typeface="宋体" panose="02010600030101010101" pitchFamily="2" charset="-122"/>
              </a:rPr>
              <a:t> </a:t>
            </a:r>
          </a:p>
          <a:p>
            <a:pPr lvl="1" eaLnBrk="1" hangingPunct="1">
              <a:buFontTx/>
              <a:buNone/>
            </a:pPr>
            <a:r>
              <a:rPr lang="en-US" altLang="en-US" sz="2400" b="1">
                <a:latin typeface="Lucida Console" panose="020B0609040504020204" pitchFamily="49" charset="0"/>
                <a:ea typeface="宋体" panose="02010600030101010101" pitchFamily="2" charset="-122"/>
              </a:rPr>
              <a:t>C[a + b] = </a:t>
            </a:r>
            <a:r>
              <a:rPr lang="en-US" altLang="en-US" sz="2400">
                <a:solidFill>
                  <a:srgbClr val="0099FF"/>
                </a:solidFill>
                <a:latin typeface="Lucida Console" panose="020B0609040504020204" pitchFamily="49" charset="0"/>
                <a:ea typeface="宋体" panose="02010600030101010101" pitchFamily="2" charset="-122"/>
              </a:rPr>
              <a:t>3</a:t>
            </a:r>
            <a:r>
              <a:rPr lang="en-US" altLang="en-US" sz="2400" b="1">
                <a:latin typeface="Lucida Console" panose="020B0609040504020204" pitchFamily="49" charset="0"/>
                <a:ea typeface="宋体" panose="02010600030101010101" pitchFamily="2" charset="-122"/>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D957C8518F454BBF40340091B1C491" ma:contentTypeVersion="2" ma:contentTypeDescription="Create a new document." ma:contentTypeScope="" ma:versionID="487b438b8b3d827dc51eb6355baafdf6">
  <xsd:schema xmlns:xsd="http://www.w3.org/2001/XMLSchema" xmlns:xs="http://www.w3.org/2001/XMLSchema" xmlns:p="http://schemas.microsoft.com/office/2006/metadata/properties" xmlns:ns2="b632f49d-e978-441a-b55d-3bdf36d57c7b" targetNamespace="http://schemas.microsoft.com/office/2006/metadata/properties" ma:root="true" ma:fieldsID="3d1c0623cacf3c23a665be8193bd60ec" ns2:_="">
    <xsd:import namespace="b632f49d-e978-441a-b55d-3bdf36d57c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f49d-e978-441a-b55d-3bdf36d57c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2F231A-3EEE-4453-AB5A-4BA64996541A}">
  <ds:schemaRefs>
    <ds:schemaRef ds:uri="http://schemas.microsoft.com/sharepoint/v3/contenttype/forms"/>
  </ds:schemaRefs>
</ds:datastoreItem>
</file>

<file path=customXml/itemProps2.xml><?xml version="1.0" encoding="utf-8"?>
<ds:datastoreItem xmlns:ds="http://schemas.openxmlformats.org/officeDocument/2006/customXml" ds:itemID="{E0BD5F48-A8A1-4D51-A86C-28F3E5F3BA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32f49d-e978-441a-b55d-3bdf36d57c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2598</TotalTime>
  <Words>4888</Words>
  <Application>Microsoft Office PowerPoint</Application>
  <PresentationFormat>On-screen Show (4:3)</PresentationFormat>
  <Paragraphs>945</Paragraphs>
  <Slides>77</Slides>
  <Notes>73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77</vt:i4>
      </vt:variant>
    </vt:vector>
  </HeadingPairs>
  <TitlesOfParts>
    <vt:vector size="92" baseType="lpstr">
      <vt:lpstr>Arial</vt:lpstr>
      <vt:lpstr>Bookman Old Style</vt:lpstr>
      <vt:lpstr>Gill Sans MT</vt:lpstr>
      <vt:lpstr>Wingdings 3</vt:lpstr>
      <vt:lpstr>Wingdings</vt:lpstr>
      <vt:lpstr>宋体</vt:lpstr>
      <vt:lpstr>Lucida Console</vt:lpstr>
      <vt:lpstr>Garamond</vt:lpstr>
      <vt:lpstr>Arial Rounded MT Bold</vt:lpstr>
      <vt:lpstr>Courier New</vt:lpstr>
      <vt:lpstr>Times New Roman</vt:lpstr>
      <vt:lpstr>华文新魏</vt:lpstr>
      <vt:lpstr>Arial Black</vt:lpstr>
      <vt:lpstr>Courier</vt:lpstr>
      <vt:lpstr>Origin</vt:lpstr>
      <vt:lpstr>Data Structures   C/C++ Review</vt:lpstr>
      <vt:lpstr>Outline</vt:lpstr>
      <vt:lpstr>Data Structures: Definition </vt:lpstr>
      <vt:lpstr>Data Structures: More specifically</vt:lpstr>
      <vt:lpstr>Goals of Data structures</vt:lpstr>
      <vt:lpstr>Array</vt:lpstr>
      <vt:lpstr>Declare an Array</vt:lpstr>
      <vt:lpstr>Useful Memory Diagram</vt:lpstr>
      <vt:lpstr>Elements of An Array</vt:lpstr>
      <vt:lpstr>Example</vt:lpstr>
      <vt:lpstr>Initialize Array with Initializer List</vt:lpstr>
      <vt:lpstr>Initialize an Array Using a Loop</vt:lpstr>
      <vt:lpstr>Using An Array</vt:lpstr>
      <vt:lpstr>Using An Array – Example 1</vt:lpstr>
      <vt:lpstr>Parameter Passing Review</vt:lpstr>
      <vt:lpstr>Function Using Pass by Value</vt:lpstr>
      <vt:lpstr>C++ Tips</vt:lpstr>
      <vt:lpstr>C++ Tips</vt:lpstr>
      <vt:lpstr>Pass-by-reference</vt:lpstr>
      <vt:lpstr>C/C++ function: Pass by reference</vt:lpstr>
      <vt:lpstr> Passing Arrays as Parameters</vt:lpstr>
      <vt:lpstr>const array parameter </vt:lpstr>
      <vt:lpstr>//  values[0] through values[numOfValues-1]  //  have been assigned //  Returns the sum of values[0] through //  values[numOfValues-1]</vt:lpstr>
      <vt:lpstr>Outline</vt:lpstr>
      <vt:lpstr>Pointer Variable</vt:lpstr>
      <vt:lpstr>Assign Value to Pointer</vt:lpstr>
      <vt:lpstr>Pointer Types</vt:lpstr>
      <vt:lpstr>Pointer: Dereference Operator (*) </vt:lpstr>
      <vt:lpstr>Pointer: Dereference Operator (*)</vt:lpstr>
      <vt:lpstr>Pointer Types</vt:lpstr>
      <vt:lpstr>Pointer Types</vt:lpstr>
      <vt:lpstr>Review: lifetime of variables or objects</vt:lpstr>
      <vt:lpstr>Dynamic allocation (new operator)</vt:lpstr>
      <vt:lpstr>Deallocate allocated memory</vt:lpstr>
      <vt:lpstr>Pointers: examples</vt:lpstr>
      <vt:lpstr>Pointers: example (cont’d)</vt:lpstr>
      <vt:lpstr>Dynamically Allocated Arrays</vt:lpstr>
      <vt:lpstr>Outline</vt:lpstr>
      <vt:lpstr>Let’s focus on: Data</vt:lpstr>
      <vt:lpstr>PowerPoint Presentation</vt:lpstr>
      <vt:lpstr>Using C/C++ Data Type</vt:lpstr>
      <vt:lpstr>C++ programs are users of int</vt:lpstr>
      <vt:lpstr>Different Views of Data       </vt:lpstr>
      <vt:lpstr>Different Views of Data: Library Example</vt:lpstr>
      <vt:lpstr>Different Views of Data</vt:lpstr>
      <vt:lpstr>Logical view of array: All a C++ program needs to know</vt:lpstr>
      <vt:lpstr>PowerPoint Presentation</vt:lpstr>
      <vt:lpstr>Many recurrent data types</vt:lpstr>
      <vt:lpstr>Data Abstraction: the idea</vt:lpstr>
      <vt:lpstr>Abstract Data Type: A logical view</vt:lpstr>
      <vt:lpstr>Outline</vt:lpstr>
      <vt:lpstr>OOP &amp; ADT</vt:lpstr>
      <vt:lpstr>Object-Oriented Programming: Basics</vt:lpstr>
      <vt:lpstr>Higher-Level Abstraction</vt:lpstr>
      <vt:lpstr>Classes vs. Structs</vt:lpstr>
      <vt:lpstr>class DateType Specification</vt:lpstr>
      <vt:lpstr>Use of C++ data type class</vt:lpstr>
      <vt:lpstr>Client Code Using DateType</vt:lpstr>
      <vt:lpstr>2 separate files for class type</vt:lpstr>
      <vt:lpstr>Implementation of member functions </vt:lpstr>
      <vt:lpstr>C++ Classes: Constructors</vt:lpstr>
      <vt:lpstr>PowerPoint Presentation</vt:lpstr>
      <vt:lpstr>C++ Classes: Destructors*</vt:lpstr>
      <vt:lpstr>C++ Namespaces*</vt:lpstr>
      <vt:lpstr>C++ Namespace: simple example*</vt:lpstr>
      <vt:lpstr>C++ std namespace*</vt:lpstr>
      <vt:lpstr>Encapsulation</vt:lpstr>
      <vt:lpstr>Object-Oriented Programming</vt:lpstr>
      <vt:lpstr>Inheritance</vt:lpstr>
      <vt:lpstr>Overriding &amp; Polymorphism</vt:lpstr>
      <vt:lpstr>Example: polymorphism</vt:lpstr>
      <vt:lpstr>Example: polymorphism</vt:lpstr>
      <vt:lpstr>Example: polymorphism</vt:lpstr>
      <vt:lpstr>Example: Overriding</vt:lpstr>
      <vt:lpstr>Object-Oriented Programming</vt:lpstr>
      <vt:lpstr>Miscellaneous: I/O in C++</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c:creator>
  <cp:lastModifiedBy>hayat Dmour</cp:lastModifiedBy>
  <cp:revision>127</cp:revision>
  <dcterms:created xsi:type="dcterms:W3CDTF">2008-03-19T13:47:34Z</dcterms:created>
  <dcterms:modified xsi:type="dcterms:W3CDTF">2021-07-17T23:43:52Z</dcterms:modified>
</cp:coreProperties>
</file>