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2" r:id="rId3"/>
    <p:sldId id="293" r:id="rId4"/>
    <p:sldId id="294" r:id="rId5"/>
    <p:sldId id="295" r:id="rId6"/>
    <p:sldId id="296" r:id="rId7"/>
    <p:sldId id="285" r:id="rId8"/>
    <p:sldId id="288" r:id="rId9"/>
    <p:sldId id="289" r:id="rId10"/>
    <p:sldId id="290" r:id="rId11"/>
    <p:sldId id="291" r:id="rId12"/>
    <p:sldId id="298" r:id="rId13"/>
    <p:sldId id="310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281" r:id="rId24"/>
    <p:sldId id="30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8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7:18:45.9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309 181,'5'1,"0"1,0-1,0 1,0 0,0 1,-1-1,1 1,0 0,-1 0,0 0,5 5,14 9,-7-8,0-1,1-1,0 0,0-2,1 0,-1 0,1-2,25 2,18-2,71-5,-27-1,-65 3,-1 2,59 11,-32-5,0-2,132-7,-70-2,1141 3,-1258 0,-1 1,0 0,0 0,0 1,0 0,0 1,16 7,-41-7,-11-4,-42-14,31 5,0 2,-1 2,-68-3,87 8,0-1,-36-8,-30-3,-97 15,-69-4,167-10,52 7,-55-3,-1157 9,1223-2,0-2,-40-9,11 2,48 10,0 0,0-1,0 1,0 0,0-1,0 1,0-1,0 0,0 0,0 0,0 0,0 0,1 0,-1 0,0 0,1-1,-1 1,1-1,-1 1,1-1,0 0,0 1,0-1,0 0,0 0,0 0,0 0,0 0,1 0,-1 0,1 0,0 0,-1 0,1 0,0 0,0 0,1-4,0 2,0 0,0 1,0-1,1 1,-1 0,1-1,0 1,0 0,0 0,0 0,1 0,-1 1,1-1,-1 1,1-1,0 1,0 0,0 0,1 0,-1 1,4-3,49-13,0 3,63-9,-77 19,-1 1,70 5,-60 0,54-4,-37-10,-49 7,0 2,27-2,677 3,-353 5,-281-5,101 4,-122 10,-49-7,0-2,27 2,-29-4,0 1,0 1,0 0,-1 1,0 1,0 1,31 15,1 5,51 38,-25-14,-67-46,0 1,-1 0,0 0,0 0,-1 1,1 0,-1 0,-1 0,1 1,-1 0,5 10,-7-13,0 0,-1 0,0 0,0 0,0 0,0 1,-1-1,1 0,-1 0,0 1,0-1,-1 0,1 0,-1 1,0-1,0 0,-1 0,1 0,-1 0,0 0,0 0,0-1,-3 5,1-3,-1 0,0 0,0-1,0 1,0-1,-1 0,0 0,1-1,-2 0,1 0,0 0,-11 2,-8 1,0-1,-28 3,-14 2,19-4,0-1,0-2,-77-6,22 0,-1497 3,1580-1,1-1,-33-7,-35-4,-229 12,149 2,155-1,1 0,-1-1,0-1,0 0,-21-7,29 8,1 0,0-1,-1 1,1-1,0 1,0-1,0 0,0-1,0 1,0 0,1-1,-1 1,1-1,0 0,-1 0,1 0,1 0,-1 0,0-1,1 1,-1 0,0-7,0 3,1 0,1 1,-1-1,1 1,0-1,1 0,0 1,0-1,0 1,1-1,0 1,0-1,0 1,1 0,0 0,0 0,5-6,-1 4,0 1,0 0,1 0,0 0,0 1,1 0,0 0,0 1,0 0,12-4,44-20,-49 20,0 1,1 0,1 2,-1 0,1 1,0 0,0 2,33-3,-12 4,45-9,-46 5,56-1,-66 6,-1-2,33-7,3-1,3 0,-41 6,0 1,36-2,473 7,-512-1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9:24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24575,'1'0'0,"1"0"0,-1 0 0,0 1 0,0-1 0,1 0 0,-1 0 0,0 1 0,0-1 0,0 1 0,0-1 0,1 1 0,-1 0 0,0-1 0,0 1 0,0 0 0,0 0 0,-1 0 0,1 0 0,0 0 0,0 0 0,1 1 0,28 27 0,3 1-455,1 0 0,41 27 0,-62-48-6371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7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24575,'-4'0'0,"-6"0"0,-5 0 0,-5 0 0,1 4 0,0 2 0,-2-1 0,-1-1 0,-2-1 0,4 4 0,5 0-8191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8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23 24575,'-54'-20'0,"45"19"0,0 0 0,-1 1 0,1 0 0,-1 0 0,1 1 0,0 0 0,0 1 0,-1 0 0,1 1 0,0 0 0,1 0 0,-1 1 0,0 0 0,1 0 0,0 1 0,0 0 0,0 1 0,1-1 0,0 2 0,0-1 0,0 1 0,1 0 0,0 0 0,1 1 0,-6 9 0,9-15 0,2 0 0,-1 0 0,0 0 0,0 1 0,1-1 0,-1 0 0,1 1 0,0-1 0,0 0 0,0 1 0,0-1 0,0 1 0,0-1 0,0 0 0,1 1 0,-1-1 0,1 0 0,0 0 0,0 1 0,0-1 0,0 0 0,0 0 0,2 3 0,1-1 0,-1 0 0,1 0 0,0 0 0,1-1 0,-1 1 0,1-1 0,-1 0 0,1 0 0,0-1 0,5 3 0,0-1 0,0 0 0,0-1 0,0 0 0,0-1 0,1 0 0,-1 0 0,1-1 0,-1-1 0,1 1 0,18-3 0,-25 1 0,-1 0 0,0 0 0,1 0 0,-1-1 0,0 1 0,0-1 0,0 1 0,0-1 0,0 0 0,0 0 0,0-1 0,-1 1 0,1 0 0,-1-1 0,0 0 0,1 0 0,2-5 0,-1 0 0,-1 0 0,0-1 0,0 1 0,-1-1 0,2-11 0,-3 12 0,0 0 0,1 1 0,0-1 0,0 1 0,1 0 0,-1 0 0,2 0 0,3-7 0,-6 14 0,-1-1 0,0 1 0,1 0 0,-1 0 0,0 0 0,1 0 0,-1 0 0,1-1 0,-1 1 0,0 0 0,1 0 0,-1 0 0,1 0 0,-1 0 0,1 0 0,-1 0 0,0 0 0,1 0 0,-1 1 0,1-1 0,-1 0 0,0 0 0,1 0 0,-1 0 0,1 1 0,-1-1 0,0 0 0,1 0 0,-1 1 0,0-1 0,0 0 0,1 0 0,-1 1 0,0-1 0,1 0 0,-1 1 0,0-1 0,0 0 0,0 1 0,0-1 0,1 1 0,-1-1 0,0 0 0,0 1 0,0-1 0,0 1 0,0 0 0,10 19 0,0 13-227,2-1-1,1-1 1,2 0-1,1 0 1,22 31-1,-25-45-6598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8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253 0 24575,'-17'0'0,"0"1"0,0 1 0,0 0 0,1 1 0,-33 10 0,41-10 0,1 0 0,0 0 0,0 1 0,0 0 0,0 0 0,0 0 0,1 1 0,0 0 0,0 1 0,0-1 0,1 1 0,0 0 0,0 0 0,0 1 0,-3 7 0,4-7 0,1 0 0,1 0 0,0 1 0,0-1 0,0 1 0,1-1 0,0 1 0,0-1 0,1 1 0,0 0 0,1-1 0,-1 1 0,1-1 0,1 1 0,-1-1 0,1 1 0,1-1 0,-1 0 0,1 0 0,1 0 0,-1 0 0,1 0 0,0-1 0,1 0 0,0 0 0,0 0 0,0 0 0,0-1 0,1 0 0,0 0 0,0 0 0,0-1 0,1 0 0,-1 0 0,14 5 0,-14-7-59,0-1 0,1 1-1,-1-1 1,0-1-1,1 1 1,-1-1 0,1 0-1,-1-1 1,1 1 0,-1-1-1,0-1 1,1 1 0,-1-1-1,0 0 1,0 0-1,0-1 1,0 0 0,-1 0-1,1 0 1,-1-1 0,0 0-1,8-6 1,-2-2-6767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8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0 24575,'-2'1'0,"0"0"0,1-1 0,-1 1 0,1 0 0,-1 0 0,1 0 0,-1 0 0,1 1 0,0-1 0,-1 0 0,1 1 0,0-1 0,0 0 0,0 1 0,0-1 0,0 1 0,-1 2 0,-13 30 0,12-26 0,1-1 0,1 1 0,-1 0 0,2 0 0,-1 0 0,1-1 0,0 1 0,0 0 0,1 0 0,0 0 0,3 8 0,3 8 0,1 0 0,12 26 0,10 27 0,2 18 0,58 120 0,-87-208-105,0 0 0,0-1 0,1 1 0,0-1 0,1 0 0,-1 0 0,1 0 0,0-1 0,0 0 0,1 0 0,0 0 0,10 7 0,-1-6-6721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9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24575,'-4'0'0,"-6"0"0,-6 0 0,-4 0 0,-3 0 0,-2 0 0,-1 4 0,-1 2 0,5 4 0,1 0 0,5-2-8191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9:0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24575,'-1'0'0,"0"0"0,0 1 0,1-1 0,-1 0 0,0 1 0,0-1 0,0 1 0,0-1 0,0 1 0,1-1 0,-1 1 0,0 0 0,0-1 0,1 1 0,-1 0 0,1 0 0,-1 0 0,1-1 0,-1 1 0,1 0 0,-1 0 0,1 0 0,0 0 0,-1 0 0,1 1 0,-9 32 0,5-18 0,-1-1 0,1 0 0,0 0 0,1 0 0,0 0 0,2 0 0,-1 1 0,2 15 0,1-23 0,0 0 0,0-1 0,0 1 0,1-1 0,1 1 0,-1-1 0,1 1 0,0-1 0,1 0 0,-1-1 0,2 1 0,-1 0 0,1-1 0,-1 0 0,11 9 0,-5-5-91,-1 1 0,1 1 0,-2 0 0,1 0 0,-2 1 0,0-1 0,0 2 0,-1-1 0,-1 1 0,0 0 0,-1 0 0,-1 0 0,0 1 0,2 26 0,-4-29-6735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9:02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1 154 24575,'535'0'0,"-491"-4"0,-44 3 0,1 1 0,-1 0 0,1 0 0,-1 0 0,0 0 0,1-1 0,-1 1 0,1 0 0,-1 0 0,1-1 0,-1 1 0,0 0 0,1-1 0,-1 1 0,0 0 0,1-1 0,-1 1 0,0-1 0,0 1 0,1-1 0,-1 1 0,0 0 0,0-1 0,0 1 0,1-1 0,-1 1 0,0-1 0,-1-1 0,1 1 0,0 0 0,-1-1 0,1 1 0,-1 0 0,0 0 0,1 0 0,-1 0 0,0 0 0,0 0 0,0 0 0,0 0 0,0 0 0,0 0 0,-2-1 0,-16-16 0,1 0 0,-27-36 0,21 24 0,145 179 0,-116-144 6,-1 1 0,0 0 0,0 0 0,0 0 0,-1 0 0,0 1 0,0-1 0,0 1 0,-1 0 0,0 0 0,0 0 0,-1 0 0,0 0 0,0 0 0,-1 0 0,0 1 0,0-1 0,-1 0 0,-2 14 0,-2-3-218,0 0 0,-1 0 0,-1 0-1,-1 0 1,0-1 0,-16 23 0,13-23-6614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01.6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24575,'2'6'0,"0"0"0,0-1 0,1 1 0,0 0 0,0-1 0,0 0 0,1 0 0,7 9 0,-1-2 0,51 82 0,-44-64 0,2-1 0,0 0 0,2-2 0,1 0 0,1-2 0,1 0 0,32 24 0,-11-14 0,51 52 0,-58-51 0,5 0 0,1-3 0,1-1 0,76 39 0,2 1 0,-85-47-90,-15-9-229,2 0 0,0-2 1,29 12-1,-36-20-6507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02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432 0 24575,'-1'1'0,"0"-1"0,0 1 0,0-1 0,0 1 0,0-1 0,0 1 0,0 0 0,0-1 0,0 1 0,0 0 0,0 0 0,0 0 0,0 0 0,1 0 0,-1 0 0,0 0 0,1 0 0,-1 0 0,1 0 0,-1 0 0,1 0 0,0 0 0,-1 1 0,1-1 0,0 0 0,0 0 0,0 2 0,-5 39 0,5-37 0,-4 106 0,4-63 0,-2 0 0,-3 0 0,-13 61 0,-13 4 0,-12 49 0,26-93 0,-3-1 0,-3-1 0,-54 112 0,-24 10 0,94-179-273,0 0 0,0 0 0,0 0 0,-16 13 0,8-11-6553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0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24575,'-1'31'0,"1"1"0,2-1 0,1 0 0,2 0 0,0 0 0,14 40 0,-12-48 0,-1 0 0,3 36 0,-6-39 0,0 0 0,2 1 0,0-2 0,9 25 0,71 181 0,-79-207-89,83 233-1187,-83-236-5550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9:24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0 24575,'-4'0'0,"-2"4"0,1 6 0,-4 1 0,0 3 0,1 4 0,-1-2 0,-1 1 0,3 2 0,-3-2 0,1 0 0,2 2 0,-3-3 0,2 1 0,-4-3 0,1 1 0,3-3-8191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02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1614 0 24575,'-35'2'0,"0"1"0,0 2 0,-38 11 0,-29 4 0,-36 1 0,-29 4 0,8 5 0,93-22 0,35-5 0,-49 12 0,74-13 0,-23 6 0,0-1 0,0-2 0,-50 4 0,56-7 0,0 1 0,1 1 0,0 1 0,-26 9 0,-43 9 0,-37 2 0,125-24-38,-35 4-626,-67 18 1,88-17-6163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7:43:08.2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30,'11'-1,"0"-1,-1 1,1-1,12-5,38-6,384 10,-227 6,290-3,-479 1,56 11,-55-7,54 4,1009-10,-1063 2,54 10,-53-5,52 2,2300-7,-1134-3,606 2,-1837 1,1 1,35 8,-34-6,0 0,26 1,642-3,-334-5,458 3,-793-1,0-1,35-8,-34 6,0 0,26-1,123 7,68-4,-168-10,-50 7,0 2,27-2,676 3,-352 5,2348-3,-2688 1,55 10,-54-5,52 2,55-11,105 5,-159 11,-53-8,57 3,623-9,-681 3,55 9,-54-5,52 1,780-8,-833 3,55 9,-54-5,52 1,907-8,-968 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11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31 24575,'2643'0'0,"-2603"-5"0,-30-2 0,-29 0 0,-30 1 0,0 2 0,0 2 0,-60 6 0,1-1 0,-2356-3 0,2510 2 0,63 11 0,-32-2 0,-2 0 0,-40-5 0,63 2 0,-68-8-1365,-3 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12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1922 1 24575,'-1755'0'0,"1787"-1"0,-1 3 0,0 0 0,41 10 0,121 14 0,-145-20 0,-1-1 0,55-3 0,-52-2 0,87 11 0,-58-2-166,0-3-1,117-8 1,-59-1 42,1682 3 747,-2590 0-623,733-1 5,-52-10 0,-31-2-115,-888 11-305,492 4 327,-156-2-674,682 0-6064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1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1343 159 24575,'0'-2'0,"-1"1"0,1-1 0,-1 0 0,0 1 0,0-1 0,0 0 0,0 1 0,0-1 0,0 1 0,0-1 0,0 1 0,0 0 0,-1 0 0,1-1 0,-1 1 0,1 0 0,-1 0 0,1 0 0,-1 0 0,1 1 0,-1-1 0,-2 0 0,-40-14 0,-14 4 0,-1 2 0,1 2 0,-76 2 0,-33-8 0,-1 1 0,-285 12 0,939 0 0,-460 2 0,1 0 0,27 7 0,-26-4 0,45 3 0,831-6 0,-441-5 0,-448 4 0,-11 0 0,1-1 0,-1 0 0,0 1 0,1-2 0,-1 1 0,1 0 0,-1-1 0,0 0 0,0 0 0,1 0 0,-1 0 0,0-1 0,6-2 0,-10 3 0,0 1 0,0-1 0,0 1 0,-1-1 0,1 1 0,0-1 0,0 1 0,0 0 0,-1-1 0,1 1 0,0-1 0,-1 1 0,1 0 0,0-1 0,-1 1 0,1 0 0,0-1 0,-1 1 0,1 0 0,-1 0 0,1-1 0,-1 1 0,1 0 0,0 0 0,-1 0 0,1 0 0,-1 0 0,1 0 0,-1-1 0,1 1 0,-2 0 0,-24-8 0,19 6 0,-19-5 0,-1 1 0,0 1 0,-55-3 0,-23-3 0,38 3 0,-1 3 0,-117 6 0,62 2 0,-1213-3 0,1330-1 0,3 1 0,0 0 0,-1 0 0,1 0 0,0 0 0,0 0 0,0 1 0,-1-1 0,1 1 0,0 0 0,0 0 0,0 0 0,0 0 0,-5 3 0,8-3 0,0 0 0,1-1 0,-1 1 0,0-1 0,1 1 0,-1-1 0,0 1 0,1-1 0,-1 1 0,1-1 0,-1 1 0,1-1 0,-1 0 0,1 1 0,-1-1 0,1 0 0,-1 1 0,1-1 0,-1 0 0,1 1 0,0-1 0,-1 0 0,1 0 0,-1 0 0,1 0 0,0 0 0,-1 0 0,2 0 0,27 8 0,-24-6 0,50 8 0,0-2 0,0-2 0,1-3 0,94-6 0,-29 0 0,1936 3 0,-2047 1 0,0-2 0,0 0 0,0 0 0,0 0 0,0-2 0,0 1 0,11-5 0,-20 7 0,-1 0 0,0-1 0,0 1 0,0 0 0,0 0 0,0 0 0,0 0 0,0 0 0,1 0 0,-1 0 0,0 0 0,0-1 0,0 1 0,0 0 0,0 0 0,0 0 0,0 0 0,0 0 0,0-1 0,0 1 0,0 0 0,0 0 0,0 0 0,0 0 0,0 0 0,0-1 0,0 1 0,0 0 0,0 0 0,0 0 0,0 0 0,0-1 0,0 1 0,0 0 0,0 0 0,0 0 0,0 0 0,0 0 0,-1 0 0,1-1 0,0 1 0,0 0 0,0 0 0,0 0 0,0 0 0,0 0 0,0 0 0,-1 0 0,1 0 0,0 0 0,0 0 0,0 0 0,0-1 0,0 1 0,-1 0 0,1 0 0,0 0 0,0 0 0,0 0 0,-1 0 0,-17-8 0,-20-4 0,-21 5 0,1 2 0,-1 2 0,-67 7 0,7-1 0,-2086-3 0,2188 1 34,0 0-1,1 2 0,-18 4 0,-35 5-1531,49-11-5328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14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24575,'1'6'0,"0"0"0,0-1 0,1 1 0,-1 0 0,2-1 0,-1 0 0,0 1 0,1-1 0,0 0 0,0 0 0,1 0 0,-1-1 0,9 9 0,12 17 0,-16-18 0,2-1 0,0-1 0,0 0 0,1 0 0,15 10 0,19 19 0,-16-19-1365,-14-13-5461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15.5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 24575,'0'-3'0,"1"-1"0,0 0 0,0 1 0,0-1 0,0 1 0,1 0 0,-1-1 0,1 1 0,0 0 0,0 0 0,0 0 0,0 0 0,1 0 0,-1 1 0,1-1 0,0 1 0,0-1 0,-1 1 0,2 0 0,-1 0 0,0 0 0,0 1 0,0-1 0,1 1 0,-1 0 0,1 0 0,-1 0 0,1 0 0,0 0 0,3 1 0,-4-1 0,1 0 0,-1 1 0,1-1 0,-1 1 0,0 0 0,1 0 0,-1 0 0,1 0 0,-1 1 0,1-1 0,-1 1 0,0 0 0,1 0 0,-1 0 0,0 1 0,0-1 0,0 1 0,0 0 0,0-1 0,0 1 0,0 1 0,-1-1 0,1 0 0,-1 1 0,1-1 0,-1 1 0,0 0 0,0-1 0,0 1 0,-1 0 0,1 0 0,1 5 0,-1 1 0,-1 1 0,0-1 0,0 1 0,-1-1 0,0 1 0,-3 16 0,0 27 0,4-52 0,-1 0 0,1 0 0,-1 1 0,1-1 0,0 0 0,0 0 0,-1 0 0,1 0 0,0 0 0,0 0 0,0 0 0,0 0 0,0 0 0,0 0 0,0-1 0,0 1 0,0 0 0,1-1 0,-1 1 0,0-1 0,0 1 0,1-1 0,-1 0 0,0 1 0,1-1 0,-1 0 0,0 0 0,1 0 0,-1 0 0,2 0 0,52-2 0,-43 1 0,67-1-1365,-56 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19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 24575,'-3'1'0,"0"-1"0,1 1 0,-1 0 0,0 0 0,1 0 0,-1 0 0,1 1 0,-1-1 0,1 1 0,-1 0 0,1-1 0,0 1 0,0 0 0,0 0 0,0 0 0,0 0 0,-2 4 0,-26 43 0,9-8 0,-25 71 0,43-104 0,1-1 0,0 1 0,0 0 0,1 0 0,0 0 0,1 1 0,-1-1 0,2 0 0,-1 0 0,1 0 0,0 0 0,1 0 0,3 11 0,-1-9 0,1 0 0,1-1 0,-1 1 0,2-1 0,-1 0 0,1-1 0,0 1 0,1-1 0,11 8 0,-1 0 0,1-1 0,1 0 0,0-2 0,1-1 0,0 0 0,1-1 0,0-2 0,36 11 0,-45-16 0,0-1 0,1 0 0,-1-1 0,1-1 0,0 0 0,-1 0 0,1-2 0,0 0 0,-1 0 0,1-1 0,-1-1 0,1 0 0,-1-1 0,0-1 0,0 0 0,19-10 0,-28 11 0,0 0 0,1 1 0,-1-1 0,-1-1 0,1 1 0,-1-1 0,1 1 0,-1-1 0,0 0 0,-1 0 0,1 0 0,-1-1 0,0 1 0,-1 0 0,1-1 0,0-8 0,2-9 0,-1 0 0,-1-37 0,-2 48 0,-1 1 0,0-1 0,-1 1 0,0 0 0,-1 0 0,-1 0 0,1 0 0,-2 0 0,1 1 0,-2 0 0,1 0 0,-9-12 0,-9-7 0,-1 0 0,-39-35 0,38 39 0,17 19-80,0 0 0,0 0-1,-1 0 1,1 1 0,-1 0-1,0 1 1,-1 0 0,1 1-1,-1 0 1,1 0 0,-1 1 0,0 0-1,0 0 1,0 1 0,0 1-1,-13 0 1,1 0-6746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2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48 24575,'-8'-1'0,"0"0"0,-1 0 0,1-1 0,-14-5 0,-24-4 0,-21-1 0,58 9 0,0 1 0,0-1 0,0 2 0,-1-1 0,1 1 0,-1 1 0,1 0 0,0 0 0,-1 0 0,1 2 0,-1-1 0,1 1 0,0 0 0,0 1 0,-16 7 0,23-9 0,-15 7 0,0 2 0,0 0 0,1 1 0,-22 21 0,9-7 0,24-22 0,-1 1 0,1 0 0,1 0 0,-1 1 0,1-1 0,0 1 0,0 0 0,0 0 0,0 1 0,1-1 0,0 1 0,0-1 0,1 1 0,-1 0 0,-1 8 0,-5 27 0,5-28 0,1 0 0,1 0 0,0 0 0,0 21 0,2-29 0,0 0 0,1 0 0,0 0 0,0 0 0,1 0 0,0 0 0,0 0 0,0 0 0,0-1 0,0 1 0,1-1 0,0 1 0,0-1 0,0 0 0,6 5 0,6 4 0,0-2 0,0 0 0,1 0 0,0-1 0,1-2 0,0 1 0,1-2 0,18 6 0,-9-3 0,0 1 0,33 20 0,-41-23 0,0 0 0,1-1 0,-1-1 0,1-1 0,0 0 0,31 2 0,-32-4 0,0-1 0,1-1 0,-1-1 0,0 0 0,1-1 0,32-7 0,-42 5 0,1 0 0,-1-1 0,0 0 0,0-1 0,0 0 0,0 0 0,-1-1 0,0 0 0,0-1 0,-1 0 0,0 0 0,0-1 0,9-11 0,0-1 0,-6 8 0,-1-1 0,0 0 0,0 0 0,-2-1 0,10-20 0,-16 30 0,-1 0 0,1 0 0,-1-1 0,0 1 0,-1 0 0,1-1 0,-1 1 0,0-1 0,0 1 0,0-1 0,0 1 0,-1 0 0,0-1 0,0 1 0,0 0 0,0-1 0,-1 1 0,0 0 0,0 0 0,0 0 0,0 0 0,0 1 0,-1-1 0,-5-5 0,-25-29 0,12 14 0,1 0 0,-31-48 0,48 67 0,0-1 0,0 1 0,-1-1 0,0 1 0,0 1 0,-1-1 0,1 0 0,-1 1 0,0 0 0,0 0 0,0 1 0,-6-4 0,3 4 0,0 0 0,-1 0 0,1 1 0,0 0 0,-1 1 0,1 0 0,-1 0 0,-12 1 0,3-1 43,1-1-1,-27-6 1,-9-1-1536,33 7-5333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24575,'1475'0'0,"-1456"-1"0,0-1 0,35-9 0,-34 7 0,0 0 0,26-1 0,563 4 0,-379 3 0,-2611-2-1365,2370 0-5461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9:24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24575,'0'4'0,"0"6"0,4 1 0,2 3 0,0 4 0,-2 3 0,0 1 0,2-1 0,1-2 0,-2 2 0,4-4 0,0 0 0,-2 2 0,-2-3-8191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1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2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2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24575,'2'1'0,"-1"-1"0,0 1 0,0-1 0,0 1 0,0 0 0,0 0 0,0-1 0,0 1 0,0 0 0,0 0 0,0 0 0,-1 0 0,1 0 0,0 0 0,0 0 0,-1 0 0,1 1 0,-1-1 0,1 2 0,13 31 0,-11-24 0,78 256-1073,-78-256 781,1 7-6534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0 24575,'2'14'0,"0"-1"0,1 0 0,0 0 0,2 0 0,-1-1 0,1 1 0,14 22 0,6 17 0,-23-46 0,8 20 0,12 44 0,-21-63 0,1 0 0,-1 0 0,0 0 0,-1 0 0,0 0 0,0 0 0,0 0 0,-1 0 0,0 0 0,-1 0 0,-3 12 0,4-17 0,1 0 0,-1 0 0,0 0 0,0 0 0,0 0 0,0 0 0,0-1 0,0 1 0,-1 0 0,1-1 0,0 1 0,-1-1 0,1 0 0,-1 1 0,0-1 0,1 0 0,-1 0 0,0 0 0,0 0 0,0 0 0,0 0 0,1-1 0,-1 1 0,0-1 0,0 1 0,0-1 0,-1 0 0,1 1 0,0-1 0,0 0 0,0-1 0,0 1 0,0 0 0,0-1 0,0 1 0,0-1 0,0 1 0,0-1 0,0 0 0,1 0 0,-1 0 0,0 0 0,-2-2 0,-5-2 0,1-1 0,0 0 0,0 0 0,1-1 0,0 0 0,0-1 0,-9-11 0,-2-16 0,16 29 0,-1 0 0,0 1 0,0-1 0,0 1 0,-1-1 0,-7-8 0,11 14 0,-1 1 0,1-1 0,-1 0 0,1 0 0,0 0 0,-1 0 0,1 0 0,0 1 0,-1-1 0,1 0 0,-1 0 0,1 1 0,0-1 0,0 0 0,-1 0 0,1 1 0,0-1 0,-1 0 0,1 1 0,0-1 0,0 0 0,0 1 0,0-1 0,-1 1 0,1-1 0,0 0 0,0 1 0,0-1 0,0 1 0,0-1 0,0 0 0,0 1 0,0-1 0,0 1 0,0-1 0,0 0 0,0 1 0,0-1 0,0 1 0,1-1 0,-4 27 0,2-23 0,1 1 0,-2 0 0,1 0 0,0-1 0,-1 1 0,0-1 0,0 1 0,-1-1 0,1 0 0,-1 0 0,0 0 0,-4 5 0,6-8 0,0 1 0,0-1 0,0 0 0,-1 1 0,1-1 0,0 0 0,-1 0 0,1 0 0,-1 0 0,1 0 0,-1 0 0,0 0 0,1-1 0,-1 1 0,0-1 0,0 1 0,1-1 0,-1 1 0,0-1 0,0 0 0,0 0 0,1 0 0,-1 0 0,0 0 0,0-1 0,0 1 0,1 0 0,-1-1 0,0 1 0,0-1 0,1 0 0,-3-1 0,3 1 0,0 0 0,-1 0 0,1 1 0,0-1 0,0 0 0,-1 0 0,1 1 0,0-1 0,-1 0 0,1 1 0,0 0 0,-1-1 0,1 1 0,-1 0 0,1 0 0,-1 0 0,1 0 0,-3 0 0,3 1 0,0-1 0,0 1 0,0 0 0,0 0 0,0 0 0,0 0 0,1 1 0,-1-1 0,0 0 0,1 0 0,-1 0 0,1 1 0,-1-1 0,0 3 0,-7 16 0,8-19 0,-1 0 0,1 1 0,-1-1 0,1 0 0,-1 1 0,0-1 0,1 0 0,-1 0 0,0 0 0,0 0 0,0 0 0,0 0 0,0 0 0,0 0 0,0 0 0,0 0 0,0-1 0,-1 1 0,1 0 0,0-1 0,0 1 0,-1-1 0,1 1 0,0-1 0,-1 0 0,1 0 0,0 1 0,-1-1 0,1 0 0,0 0 0,-1 0 0,1 0 0,-1-1 0,1 1 0,0 0 0,-1 0 0,1-1 0,0 1 0,-1-1 0,1 1 0,0-1 0,0 0 0,0 0 0,-2-1 0,-23-6 0,22 8 0,1 1 0,0 0 0,0-1 0,0 1 0,0 1 0,0-1 0,1 0 0,-1 1 0,0 0 0,0-1 0,1 1 0,-1 0 0,-3 5 0,-29 33 0,32-36 0,1 1 0,0 0 0,0 1 0,1-1 0,0 0 0,0 0 0,0 1 0,0-1 0,1 1 0,0-1 0,0 0 0,1 1 0,-1-1 0,1 1 0,0-1 0,4 9 0,3 8 0,1 0 0,20 35 0,9 23 0,-37-77 0,0 0 0,-1 0 0,1 0 0,-1 0 0,0 0 0,0 0 0,0 0 0,-1 0 0,1 0 0,-1 0 0,1 0 0,-1 0 0,0 0 0,0 0 0,0 0 0,-1-1 0,1 1 0,0 0 0,-1-1 0,0 1 0,0-1 0,0 1 0,0-1 0,0 0 0,0 0 0,-1 0 0,1 0 0,-1 0 0,1-1 0,-1 1 0,0-1 0,-4 2 0,-11 6 0,-1-1 0,0-1 0,-36 8 0,41-11 0,5-2 11,0 0 0,0 0 0,0-1 0,-1 0 0,1-1 0,0 0-1,-1 0 1,1-1 0,0 0 0,-12-3 0,16 3-89,0-1 0,0 0 0,0-1-1,0 1 1,1-1 0,-1 0 0,1 0 0,-1 0 0,1-1-1,0 1 1,0-1 0,0 0 0,1 0 0,0-1 0,-1 1-1,1-1 1,1 1 0,-5-11 0,1-1-6748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4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24575,'4'0'0,"2"5"0,-5 0 0,-2 5 0,-6 0 0,-6-1 0,0-3-8191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6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256 453 24575,'1'-1'0,"0"1"0,0 0 0,0-1 0,0 0 0,0 1 0,0-1 0,0 0 0,0 1 0,0-1 0,0 0 0,0 0 0,0 0 0,0 0 0,-1 0 0,1 0 0,0 0 0,-1 0 0,1 0 0,-1 0 0,1 0 0,-1 0 0,0 0 0,1-1 0,-1 1 0,0 0 0,0 0 0,0-2 0,5-39 0,-5 37 0,1-24 0,-2-1 0,-2 0 0,-9-50 0,8 61 0,-3-40 0,7 44 0,-2 0 0,0 1 0,-1-1 0,0 1 0,-10-26 0,13 40 0,0 0 0,-1-1 0,1 1 0,0-1 0,0 1 0,-1 0 0,1-1 0,0 1 0,0-1 0,0 1 0,-1-1 0,1 1 0,0-1 0,0 1 0,0-1 0,0 1 0,0-1 0,0 1 0,0-1 0,0 1 0,0-1 0,0 1 0,0-1 0,1 1 0,-1-1 0,0 1 0,0-1 0,0 1 0,1-1 0,-1 1 0,0 0 0,0-1 0,1 1 0,-1-1 0,0 1 0,1 0 0,-1-1 0,1 1 0,-1 0 0,0-1 0,1 1 0,26 2 0,28 21 0,-37-12 0,-1 1 0,-1 0 0,0 1 0,18 19 0,-31-29 0,1 1 0,-1-1 0,1 1 0,-1 0 0,0 0 0,0 0 0,-1 1 0,1-1 0,-1 0 0,0 1 0,0 0 0,-1 0 0,1-1 0,-1 1 0,0 0 0,0 0 0,-1 0 0,0 0 0,0 0 0,0 0 0,0 0 0,-2 10 0,0-12 0,1 0 0,-1 0 0,0 0 0,0 0 0,0 0 0,-1 0 0,1-1 0,-1 1 0,1-1 0,-1 0 0,0 1 0,0-1 0,0 0 0,-6 2 0,-54 22 0,19-10 0,12-3 0,-1 0 0,-58 12 0,-24 9 0,97-28-1365,1-1-5461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3:3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24575,'2'6'0,"-1"1"0,1-1 0,0-1 0,0 1 0,0 0 0,1 0 0,0-1 0,0 1 0,1-1 0,6 8 0,12 21 0,-9-10 0,1 0 0,18 22 0,-20-28 0,-5-7 18,0 1-1,-1 0 0,-1 0 1,0 0-1,3 15 1,10 23-1488,-11-35-5356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09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24575,'0'-16'0,"-1"-3"0,1 0 0,2 0 0,3-22 0,-3 34 0,0 0 0,0 0 0,1 0 0,0 0 0,0 1 0,1-1 0,-1 1 0,1 0 0,1 0 0,-1 1 0,10-10 0,-7 7 0,1 1 0,-1 0 0,1 0 0,1 1 0,-1 0 0,1 1 0,0 0 0,0 0 0,0 1 0,1 0 0,0 0 0,-1 1 0,1 1 0,1 0 0,-1 0 0,0 1 0,0 0 0,1 0 0,-1 1 0,0 1 0,0 0 0,1 0 0,14 5 0,38 8 0,-51-13 0,0 1 0,0 0 0,-1 1 0,1 1 0,-1 0 0,0 0 0,0 1 0,0 1 0,17 11 0,10 12 0,-25-21 0,-1 2 0,1 0 0,-2 0 0,1 1 0,-1 0 0,-1 1 0,0 0 0,-1 1 0,0 0 0,7 15 0,-7-9 0,1 1 0,1-2 0,26 35 0,-29-44 0,1 0 0,0 0 0,1 0 0,0-1 0,0-1 0,1 0 0,0 0 0,12 5 0,121 48 0,-124-54 0,0-1 0,1 0 0,0-2 0,0 0 0,28 0 0,5-2 0,-29 0 0,-1 0 0,1-2 0,48-7 0,-59 2 0,-1 1 0,0-2 0,0 0 0,0 0 0,-1-1 0,0-1 0,0 0 0,16-17 0,28-20 0,-45 38 0,0-2 0,-1 1 0,0-1 0,-1-1 0,0 0 0,-1 0 0,0-1 0,0 1 0,-2-2 0,9-17 0,3-5 0,-5 13 0,30-37 0,-14 22 0,-24 30 0,1 0 0,0 0 0,0 1 0,1 0 0,0 0 0,0 0 0,0 1 0,1 0 0,-1 1 0,1 0 0,1 0 0,-1 0 0,0 1 0,13-3 0,-15 5 0,0 0 0,0 0 0,0 0 0,0 1 0,0 0 0,0 0 0,1 1 0,-1 0 0,0 0 0,0 0 0,0 1 0,-1-1 0,1 2 0,0-1 0,0 1 0,-1-1 0,0 1 0,0 1 0,0-1 0,0 1 0,7 6 0,12 17 0,-1 1 0,29 45 0,25 31 0,-73-101 0,0 1 0,1 0 0,-1-1 0,1 0 0,0 0 0,0-1 0,0 1 0,1-1 0,-1 0 0,0 0 0,1-1 0,-1 0 0,1 0 0,0 0 0,6 0 0,17 0 0,52-4 0,-32 0 0,17 4 0,-34 1 0,59-6 0,-34-7 0,-40 6 0,0 2 0,32-3 0,46 7 0,40-2 0,-133 1 0,-1 0 0,1 0 0,0 0 0,-1 0 0,1 0 0,0 0 0,-1-1 0,1 1 0,-1-1 0,1 1 0,-1-1 0,1 1 0,-1-1 0,1 0 0,-1 0 0,1 0 0,-1 0 0,0 0 0,1 0 0,-1 0 0,0 0 0,0 0 0,0-1 0,1-1 0,-2 2 0,0-1 0,0 0 0,0 1 0,0-1 0,0 0 0,0 1 0,-1-1 0,1 1 0,-1-1 0,1 0 0,-1 1 0,0-1 0,1 1 0,-1 0 0,0-1 0,0 1 0,0-1 0,0 1 0,-1-1 0,-7-8 0,-1 1 0,1 0 0,-1 0 0,-20-12 0,-10-5 0,20 13 0,1 0 0,-25-10 0,87 66 0,74 21 0,-47-27 0,-69-37 0,1 1 0,-1-1 0,0 1 0,0 0 0,0 0 0,1-1 0,-1 1 0,0 0 0,0 0 0,0 0 0,0 0 0,0 0 0,-1 0 0,1 0 0,0 1 0,0-1 0,-1 0 0,1 0 0,-1 1 0,1-1 0,-1 0 0,0 1 0,1-1 0,-1 0 0,0 1 0,0-1 0,0 3 0,-1-1 0,0 0 0,0 0 0,0 0 0,0-1 0,-1 1 0,1 0 0,-1-1 0,0 0 0,0 1 0,1-1 0,-2 0 0,-2 3 0,-8 6 0,0-1 0,-1 0 0,-23 12 0,-2 2 63,-42 32 0,-31 20-1554,98-68-5335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2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24575,'1'5'0,"0"-1"0,0 0 0,0 1 0,1-1 0,0 0 0,0 0 0,0 0 0,0 0 0,0 0 0,1 0 0,0 0 0,5 5 0,17 28 0,-2 23 0,31 120 0,-44-136-1365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9:25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24575,'-4'0'0,"-6"0"0,-6 0 0,-4 0 0,-3 0 0,-2 0 0,-1 0 0,-1 0 0,1 0 0,0 0 0,-1 0 0,6 0-8191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3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24575,'2'7'0,"-1"0"0,1 0 0,0 0 0,1-1 0,0 1 0,7 11 0,5 12 0,4 19 0,24 72 0,-39-107 0,0 0 0,-1 0 0,-1 0 0,-1 0 0,0 1 0,-1 21 0,0-35 0,0 0 0,0 0 0,0 1 0,0-1 0,-1 0 0,1 0 0,0 0 0,0 0 0,-1 1 0,1-1 0,-1 0 0,1 0 0,-1 0 0,1 0 0,-1 0 0,0 0 0,1 0 0,-1 0 0,0 0 0,0-1 0,0 1 0,0 0 0,0 0 0,0-1 0,0 1 0,0-1 0,0 1 0,0 0 0,0-1 0,0 0 0,0 1 0,0-1 0,-1 0 0,1 0 0,0 0 0,0 1 0,0-1 0,0 0 0,-1 0 0,1-1 0,0 1 0,0 0 0,0 0 0,0-1 0,-1 1 0,1 0 0,0-1 0,0 1 0,0-1 0,0 0 0,0 1 0,-1-2 0,-3 0 0,1-1 0,-1 0 0,1 0 0,-1 0 0,1 0 0,0-1 0,0 0 0,1 0 0,-1 0 0,-4-7 0,-32-47 0,33 50 0,0-1 0,1 0 0,0-1 0,0 1 0,1-1 0,-8-21 0,16 44 0,-1 0 0,0 0 0,0 0 0,-2 24 0,0-33 0,0-1 0,0 1 0,-1-1 0,0 1 0,0-1 0,0 0 0,0 1 0,0-1 0,-1 0 0,-3 6 0,4-7 0,0-1 0,0 0 0,0 0 0,-1 0 0,1 0 0,0 0 0,-1 0 0,1 0 0,-1 0 0,1 0 0,-1-1 0,1 1 0,-1-1 0,1 1 0,-1-1 0,0 0 0,1 1 0,-1-1 0,0 0 0,1 0 0,-1 0 0,0 0 0,1-1 0,-3 1 0,1-1 0,1 0 0,0 0 0,0 0 0,-1 0 0,1 0 0,0-1 0,0 1 0,0-1 0,0 1 0,1-1 0,-1 0 0,0 0 0,1 1 0,-1-1 0,1 0 0,-1 0 0,1-1 0,-2-3 0,2 3 0,0 1 0,-1 0 0,1-1 0,-1 1 0,1 0 0,-1 0 0,0 0 0,0 0 0,0 0 0,0 0 0,0 0 0,0 1 0,-1-1 0,-2-1 0,4 3 0,1 0 0,-1 0 0,0 0 0,0 0 0,0 1 0,0-1 0,1 0 0,-1 0 0,0 0 0,0 1 0,1-1 0,-1 1 0,0-1 0,0 0 0,1 1 0,-1-1 0,1 1 0,-1-1 0,0 1 0,1 0 0,-1-1 0,1 1 0,-1 0 0,1-1 0,-1 2 0,-16 27 0,4-9 0,8-15-136,0 0-1,0-1 1,0 0-1,-1 0 1,0-1-1,1 0 1,-1 0-1,0 0 0,-11 3 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4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0 24575,'-10'1'0,"-1"1"0,0 0 0,1 0 0,-1 1 0,-12 5 0,-43 9 0,58-16-1365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900 139 24575,'-9'2'0,"0"-1"0,0 1 0,0 0 0,0 1 0,-14 6 0,-18 5 0,23-10 0,3 0 0,0 0 0,0-1 0,0-1 0,-29 0 0,39-2 0,0 0 0,1-1 0,-1 0 0,1 0 0,0 0 0,-1-1 0,1 1 0,0-1 0,0 0 0,0-1 0,0 1 0,0 0 0,0-1 0,1 0 0,-1 0 0,1 0 0,0-1 0,0 1 0,0-1 0,-5-7 0,-52-93 0,69 120 0,-1 0 0,11 34 0,-17-44 0,0 0 0,-1-1 0,1 1 0,-1 0 0,-1 0 0,1 0 0,-1 0 0,0 0 0,0 0 0,0 0 0,-1-1 0,0 1 0,-3 8 0,3-13 0,-1 1 0,0 0 0,0-1 0,-1 1 0,1-1 0,0 0 0,0 0 0,-1 0 0,1 0 0,0 0 0,-1 0 0,1-1 0,-1 1 0,1-1 0,-1 0 0,1 0 0,-1 0 0,1 0 0,-5 0 0,-1 0 0,-1-1 0,1 0 0,-1 0 0,-15-4 0,11-2 0,0 0 0,0-1 0,0-1 0,1 0 0,0 0 0,-19-22 0,16 16 0,-1 0 0,-25-16 0,14 13 0,15 9 0,0 1 0,-1 0 0,0 1 0,0 0 0,-20-6 0,29 12 0,0 0 0,0 0 0,0 1 0,0-1 0,0 1 0,0 0 0,0 0 0,0 1 0,0-1 0,0 1 0,0 0 0,0 0 0,0 0 0,1 0 0,-1 1 0,0-1 0,1 1 0,-1 0 0,1 0 0,-1 1 0,1-1 0,0 1 0,0-1 0,-5 7 0,3-4-85,0 0 0,0 1-1,1 0 1,-1-1 0,1 2-1,1-1 1,-1 0 0,1 1-1,0 0 1,0 0 0,1-1-1,0 2 1,1-1 0,-1 0-1,0 12 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6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7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1165 165 24575,'-8'1'0,"1"0"0,-1 1 0,1 0 0,0 0 0,0 0 0,-12 7 0,-33 8 0,-63 6 0,80-14 0,0-2 0,0-1 0,-54 2 0,-70 0 0,151-8 0,0 0 0,0-1 0,-1 0 0,1-1 0,0 0 0,0 0 0,0 0 0,1-1 0,-1 0 0,1-1 0,-1 0 0,1 0 0,0 0 0,1-1 0,-11-9 0,0-4 0,1 0 0,0-1 0,-23-39 0,27 40 0,8 12 0,0 0 0,-1 0 0,0 1 0,0-1 0,0 1 0,0 0 0,-1 1 0,0-1 0,0 1 0,0 0 0,-1 1 0,1-1 0,-1 1 0,0 0 0,0 1 0,-12-3 0,11 4 0,0-1 0,0 2 0,-1-1 0,1 1 0,0 1 0,0-1 0,-1 1 0,1 1 0,0 0 0,0 0 0,0 0 0,0 1 0,-11 6 0,7-4 0,1 2 0,0-1 0,0 2 0,1-1 0,0 1 0,0 1 0,1 0 0,-11 12 0,20-20 0,-1 0 0,0 0 0,0 0 0,0 0 0,0 0 0,0 0 0,1 0 0,-1 1 0,1-1 0,-1 0 0,1 0 0,-1 0 0,1 1 0,-1-1 0,1 0 0,0 1 0,0-1 0,0 0 0,0 1 0,0-1 0,0 0 0,0 1 0,0-1 0,1 0 0,0 3 0,0-3 0,0 0 0,0 1 0,1-1 0,-1 0 0,0 1 0,1-1 0,0 0 0,-1 0 0,1-1 0,-1 1 0,1 0 0,0 0 0,0-1 0,-1 1 0,5 0 0,9 1 0,1 0 0,0-1 0,21-1 0,-27 0 0,325-1-1365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4:18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1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24575,'2'7'0,"-1"-1"0,1 1 0,0 0 0,0-1 0,0 1 0,1-1 0,0 0 0,1 0 0,-1 0 0,1 0 0,0-1 0,1 1 0,8 7 0,23 37 0,37 106 0,-64-138-455,-1 0 0,12 36 0,-15-37-6371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576 1 24575,'1'5'0,"0"-1"0,1 1 0,-1-1 0,1 0 0,0 1 0,0-1 0,1 0 0,4 6 0,5 11 0,0 0 0,0 0 0,1-1 0,26 30 0,-24-32 0,-1 0 0,0 2 0,-1 0 0,10 23 0,-13-22 0,-4-10 0,-1 0 0,0 0 0,-1 0 0,4 18 0,-7-27 0,-1 1 0,0-1 0,1 0 0,-1 1 0,0-1 0,0 1 0,-1-1 0,1 1 0,0-1 0,-1 1 0,1-1 0,-1 0 0,0 1 0,0-1 0,0 0 0,0 1 0,0-1 0,-1 0 0,1 0 0,-1 0 0,1 0 0,-1 0 0,0-1 0,1 1 0,-1 0 0,0-1 0,-3 2 0,0 1 0,-2 0 0,1-1 0,0 0 0,-1 0 0,0-1 0,1 1 0,-1-2 0,0 1 0,0-1 0,0 0 0,0 0 0,-12 0 0,14-2 0,0 0 0,1 0 0,-1 0 0,0 0 0,0-1 0,1 1 0,-1-1 0,1-1 0,-1 1 0,1 0 0,0-1 0,0 0 0,0 0 0,0 0 0,1-1 0,-1 1 0,1-1 0,-5-7 0,-2-4 0,1 0 0,1 0 0,0-1 0,1 0 0,1 0 0,0-1 0,1 0 0,1 0 0,1 0 0,0-1 0,2 1 0,-1-1 0,2 1 0,3-31 0,-3 46 0,0 1 0,0-1 0,0 1 0,1-1 0,-1 0 0,0 1 0,1-1 0,-1 1 0,1-1 0,-1 0 0,1 1 0,0 0 0,0-1 0,-1 1 0,1-1 0,0 1 0,0 0 0,0 0 0,1-1 0,-1 1 0,0 0 0,0 0 0,1 0 0,-1 0 0,1 1 0,1-2 0,-2 2 0,1 0 0,-1 1 0,0-1 0,0 0 0,1 1 0,-1-1 0,0 1 0,0 0 0,0-1 0,0 1 0,0 0 0,0 0 0,0 0 0,0-1 0,0 1 0,0 0 0,0 0 0,0 0 0,-1 1 0,1-1 0,0 0 0,-1 0 0,1 0 0,-1 0 0,1 1 0,-1-1 0,0 0 0,1 0 0,-1 1 0,0-1 0,0 0 0,0 3 0,3 10 0,-1-1 0,-1 1 0,0-1 0,-1 1 0,0-1 0,-1 1 0,-1-1 0,0 1 0,0-1 0,-2 0 0,0 0 0,0 0 0,-1 0 0,-1-1 0,0 0 0,0 0 0,-1 0 0,-1-1 0,0 0 0,-18 18 0,23-24 0,-1-1 0,0 0 0,0-1 0,-1 1 0,1-1 0,-1 0 0,1 0 0,-1 0 0,0-1 0,0 1 0,0-1 0,-1-1 0,1 1 0,0-1 0,-1 1 0,1-2 0,-7 2 0,5-3 0,-1 0 0,1 0 0,0-1 0,-1 1 0,1-1 0,0-1 0,0 0 0,1 0 0,-1 0 0,1-1 0,-1 0 0,-8-6 0,-17-17 0,1-1 0,2-2 0,0-1 0,2-1 0,-35-54 0,-18-37-1365,72 109-5461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0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3508 1 24575,'-1'9'0,"0"-1"0,0 1 0,-1 0 0,0-1 0,-1 1 0,0-1 0,-1 1 0,-4 7 0,-39 65 0,36-64 0,-22 37 0,-23 38 0,-109 135 0,153-212 0,1 2 0,-18 32 0,22-33 0,-2-1 0,0-1 0,-1 1 0,-21 23 0,-144 150 0,85-87 0,23-22 0,36-47 0,-113 127 0,42-49 0,-166 194 0,236-267 0,-97 106 0,89-99 0,2 2 0,-35 54 0,-43 53 0,68-93 0,-18 20 0,32-46 0,0 1 0,-38 55 0,-93 133 0,117-161 0,15-20 0,-46 75 0,57-81 0,-53 63 0,11-16 0,-56 92 0,88-132 0,11-14 0,-43 45 0,16-13 0,38-46 0,0 0 0,-20 19 0,1-7 0,16-17 0,1 2 0,0 0 0,1 0 0,-16 22 0,16-1 0,10-29 0,0 0 0,0 0 0,0-1 0,0 1 0,-1 0 0,1-1 0,-1 1 0,0-1 0,-3 5 0,-74 100 0,-26 30 0,89-121 0,0 1 0,2 1 0,0 0 0,1 0 0,-18 38 0,10-16 0,-2-1 0,-2-1 0,-39 47 0,13-19 0,47-61 0,0 0 0,-1 1 0,1-1 0,-2 0 0,1 0 0,-1 0 0,1-1 0,-11 8 0,15-13 0,1 0 0,-1 0 0,0 0 0,1 0 0,-1-1 0,1 1 0,-1 0 0,1 0 0,-1 0 0,1-1 0,0 1 0,-1 0 0,1-1 0,-1 1 0,1 0 0,-1-1 0,1 1 0,0-1 0,-1 1 0,1 0 0,0-1 0,-1 1 0,1-1 0,0 1 0,0-1 0,0 1 0,-1-1 0,1 1 0,0-1 0,0 0 0,0 1 0,0-1 0,0 1 0,0-1 0,0 1 0,0-1 0,0 1 0,0-2 0,-1-27 0,1 27 0,2-259 0,-4 358 0,5 114 0,-3-209 0,0 1 0,0-1 0,1 0 0,-1 1 0,1-1 0,0 0 0,-1 1 0,1-1 0,0 0 0,0 0 0,0 0 0,1 0 0,-1 0 0,0 0 0,1 0 0,0 0 0,-1 0 0,1-1 0,0 1 0,0-1 0,4 3 0,-3-2 0,1-1 0,0 1 0,0-1 0,0 0 0,0-1 0,0 1 0,1-1 0,-1 1 0,0-1 0,0-1 0,7 0 0,6-2 0,-1-1 0,0 0 0,0-1 0,0-1 0,16-9 0,-11 6-195,-1 2 0,2 0 0,-1 1 0,1 1 0,0 1 0,35-2 0,-36 5-6631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24575,'-4'0'0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3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80 270 24575,'-2'0'0,"1"-1"0,-1 0 0,1 0 0,-1 0 0,1 0 0,-1 0 0,1 0 0,-1 0 0,1 0 0,0 0 0,0-1 0,-1 1 0,1-1 0,0 1 0,0 0 0,0-1 0,-1-3 0,-13-29 0,5 6 0,2 10 0,2-1 0,-7-34 0,12 49 0,1 0 0,-1-1 0,1 1 0,0 0 0,0 0 0,0-1 0,0 1 0,1 0 0,0 0 0,0 0 0,0 0 0,0 0 0,1 0 0,0 0 0,-1 0 0,1 0 0,1 1 0,3-6 0,-5 8 0,-1 0 0,1 0 0,-1 0 0,1 1 0,0-1 0,0 0 0,-1 1 0,1-1 0,0 0 0,0 1 0,0-1 0,0 1 0,-1-1 0,1 1 0,0 0 0,0-1 0,0 1 0,0 0 0,0 0 0,0-1 0,0 1 0,0 0 0,0 0 0,0 0 0,0 0 0,0 0 0,0 1 0,2-1 0,-2 1 0,1 0 0,-1 1 0,1-1 0,-1 0 0,0 0 0,1 1 0,-1-1 0,0 1 0,0-1 0,0 1 0,0 0 0,0-1 0,1 4 0,1 5 0,0-1 0,0 0 0,-1 1 0,2 15 0,11 66-1365,-11-73-5461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683 163 24575,'-1'3'0,"1"0"0,-1 0 0,-1 0 0,1-1 0,0 1 0,-1 0 0,1-1 0,-1 1 0,0-1 0,0 0 0,-2 3 0,1-1 0,0-1 0,1 0 0,-1 0 0,1 1 0,0 0 0,0-1 0,-2 6 0,4-8 0,0 0 0,0 1 0,0-1 0,0 0 0,0 0 0,0 0 0,0 0 0,0 0 0,1 0 0,-1 0 0,0 0 0,1 0 0,-1 0 0,1 0 0,-1 0 0,1 0 0,-1 0 0,1-1 0,0 1 0,-1 0 0,1 0 0,0 0 0,0-1 0,0 1 0,-1 0 0,1-1 0,0 1 0,0-1 0,0 1 0,0-1 0,0 1 0,0-1 0,2 1 0,6 1 0,-1 0 0,1 0 0,0-1 0,-1 0 0,1 0 0,0-1 0,0 0 0,13-2 0,-16 1 0,1 0 0,0 0 0,-1 1 0,1 0 0,0 0 0,-1 0 0,1 1 0,-1 0 0,1 1 0,-1-1 0,1 1 0,-1 0 0,0 1 0,0 0 0,10 5 0,-15-7 0,0-1 0,0 1 0,0 0 0,0 0 0,0 0 0,0 0 0,-1 0 0,1 0 0,0 0 0,0 0 0,-1 0 0,1 1 0,-1-1 0,1 0 0,-1 0 0,1 0 0,-1 1 0,0-1 0,0 0 0,1 1 0,-1-1 0,0 0 0,0 1 0,0-1 0,-1 2 0,0-1 0,1 0 0,-1 0 0,-1 0 0,1-1 0,0 1 0,0 0 0,-1-1 0,1 1 0,-1-1 0,1 1 0,-1-1 0,0 0 0,1 1 0,-3 0 0,-4 2 0,0 0 0,1 0 0,-1-1 0,0 0 0,-1-1 0,-15 3 0,17-5 0,0 0 0,0 0 0,-1-1 0,1 0 0,0 0 0,0-1 0,1 0 0,-1 0 0,0-1 0,0 1 0,1-2 0,-7-3 0,-12-9 0,-38-31 0,19 13 0,-119-98 0,108 85 0,41 35 0,9 6 0,-2 0 0,1 0 0,-1 1 0,1 0 0,-1 0 0,-1 1 0,1 0 0,-1 0 0,-10-4 0,18 8 0,-1 0 0,1 0 0,-1 0 0,1 0 0,-1 0 0,1 0 0,-1 0 0,1 0 0,0 0 0,-1 0 0,1 0 0,-1 0 0,1 0 0,-1 0 0,1 0 0,-1 0 0,1 0 0,0 1 0,-1-1 0,1 0 0,-1 0 0,1 0 0,0 1 0,-1-1 0,1 0 0,0 1 0,-1-1 0,1 0 0,0 1 0,-1-1 0,1 0 0,0 1 0,0-1 0,-1 1 0,1-1 0,0 0 0,0 1 0,6 19 0,20 16 0,60 48 0,-60-61 0,0 2 0,-2 0 0,-1 2 0,38 56 0,-58-79 0,-1 1 0,1-1 0,-1 1 0,0 0 0,0 0 0,-1 0 0,1 0 0,-1 0 0,0 0 0,-1 0 0,1 0 0,-1 0 0,0 0 0,0 1 0,-1-1 0,1 0 0,-1 0 0,-1 0 0,-2 9 0,2-10 0,-1 0 0,1 0 0,-1 0 0,0-1 0,0 1 0,0-1 0,0 0 0,-1 0 0,1 0 0,-1 0 0,0-1 0,0 1 0,0-1 0,0 0 0,0 0 0,0-1 0,-1 1 0,1-1 0,-1 0 0,1 0 0,-1 0 0,-6 0 0,-9-1 0,-1 0 0,1-1 0,-1-1 0,1-1 0,0 0 0,0-2 0,0-1 0,0 0 0,1-1 0,0-1 0,1-1 0,-1-1 0,2 0 0,0-1 0,-22-18 0,28 19-136,0 0-1,1-1 1,0 0-1,0 0 1,2-1-1,-1 0 1,1-1-1,1 1 0,-6-16 1,8 12-6690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7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82 24575,'-3'1'0,"0"-1"0,0 1 0,0-1 0,0 1 0,0 0 0,0 0 0,1 0 0,-1 1 0,0-1 0,1 1 0,-1-1 0,1 1 0,0 0 0,-1 0 0,1 0 0,0 0 0,0 0 0,0 1 0,0-1 0,1 1 0,-1-1 0,1 1 0,-1 0 0,1-1 0,0 1 0,0 0 0,-1 4 0,2-5 0,-1-1 0,1 1 0,0 0 0,0-1 0,0 1 0,0 0 0,0-1 0,0 1 0,0 0 0,0-1 0,1 1 0,-1-1 0,1 1 0,-1 0 0,1-1 0,-1 1 0,1-1 0,0 1 0,0-1 0,1 2 0,0-2 0,0 1 0,-1-1 0,1 0 0,0 0 0,0 0 0,0 0 0,0-1 0,0 1 0,0 0 0,0-1 0,0 1 0,0-1 0,0 0 0,0 0 0,0 0 0,1 0 0,-1 0 0,0 0 0,0 0 0,3-1 0,1-1 0,-1 0 0,1 0 0,-1 0 0,1-1 0,-1 0 0,0 0 0,0 0 0,0-1 0,-1 1 0,1-1 0,-1 0 0,0-1 0,0 1 0,4-7 0,-4 7 0,-1 0 0,0 0 0,0 0 0,-1-1 0,1 0 0,-1 1 0,0-1 0,0 0 0,-1 0 0,1 0 0,-1 0 0,0 0 0,-1 0 0,1-1 0,-1 1 0,0-7 0,-1 10 0,1 0 0,-1 0 0,0 0 0,0 0 0,1 0 0,-1 0 0,0 1 0,0-1 0,-1 0 0,1 1 0,0-1 0,-1 1 0,1-1 0,-1 1 0,1-1 0,-1 1 0,1 0 0,-1 0 0,0 0 0,0 0 0,0 0 0,0 0 0,1 1 0,-1-1 0,0 0 0,0 1 0,0 0 0,0-1 0,0 1 0,-1 0 0,1 0 0,0 0 0,0 0 0,0 1 0,0-1 0,0 0 0,-2 2 0,-1-1 0,0 0 0,1 0 0,-1 0 0,0 1 0,1 0 0,-1 0 0,1 0 0,0 1 0,0 0 0,0-1 0,0 1 0,0 1 0,1-1 0,-7 7 0,7-3 9,-1-1 1,2 1-1,-1 0 0,1-1 0,0 1 1,0 0-1,1 0 0,0 1 0,0-1 0,0 0 1,1 0-1,1 10 0,1 3-380,1 0-1,1 0 1,7 21 0,-6-23-6455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9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0 24575,'2'9'0,"-1"-1"0,2 0 0,-1 1 0,1-1 0,0-1 0,1 1 0,0 0 0,0-1 0,1 0 0,7 10 0,12 23 0,-19-31 0,0 1 0,-1-1 0,0 1 0,0 0 0,-1 1 0,-1-1 0,2 13 0,-4-21 0,0 1 0,0 0 0,0 0 0,-1 0 0,1 0 0,-1 0 0,1 0 0,-1 0 0,0-1 0,0 1 0,-1 0 0,1-1 0,0 1 0,-1-1 0,0 1 0,1-1 0,-1 0 0,0 0 0,0 1 0,0-1 0,0-1 0,-1 1 0,1 0 0,-1 0 0,1-1 0,-1 0 0,1 1 0,-1-1 0,0 0 0,-5 1 0,1 1 0,0-1 0,0 0 0,0-1 0,0 1 0,-1-1 0,1-1 0,0 1 0,0-1 0,-1-1 0,1 1 0,0-1 0,-1 0 0,1-1 0,0 0 0,0 0 0,0 0 0,1-1 0,-14-7 0,11 3 0,0 0 0,1 0 0,0-1 0,0 0 0,0 0 0,1-1 0,0 0 0,1 0 0,0-1 0,0 1 0,-6-17 0,10 21 0,-1 1 0,0 0 0,0 0 0,0 0 0,0 0 0,-1 0 0,1 1 0,-1-1 0,0 1 0,0 0 0,0 0 0,-1 1 0,1-1 0,-1 1 0,-8-3 0,11 4 0,0 0 0,0 1 0,1-1 0,-1 1 0,0 0 0,0-1 0,0 1 0,0 0 0,0 0 0,0 0 0,0 1 0,0-1 0,0 0 0,0 1 0,1-1 0,-1 1 0,0 0 0,0-1 0,0 1 0,1 0 0,-1 0 0,0 0 0,1 0 0,-1 1 0,1-1 0,-1 0 0,1 1 0,0-1 0,0 1 0,-1-1 0,1 1 0,0-1 0,0 1 0,1 0 0,-1 0 0,0-1 0,0 1 0,1 0 0,-1 0 0,1 0 0,0 0 0,-1 3 0,1-3 2,0 0-1,0 1 1,0-1-1,0 0 1,0 0 0,0 0-1,1 0 1,-1 0-1,1 0 1,0 0-1,-1 0 1,1 0 0,0 0-1,0 0 1,0 0-1,0 0 1,1 0-1,-1-1 1,0 1-1,1-1 1,-1 1 0,1-1-1,-1 1 1,1-1-1,0 0 1,0 0-1,0 0 1,0 0-1,0 0 1,2 1 0,10 3-69,-1 0 0,1-1 0,23 4 0,-6-1-1079,-15-1-5680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19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6:2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24575,'0'-1'0,"1"0"0,-1 0 0,1 0 0,-1 0 0,1 0 0,-1 0 0,1 0 0,0 0 0,0 0 0,-1 0 0,1 0 0,0 0 0,0 0 0,0 1 0,0-1 0,0 0 0,0 1 0,0-1 0,0 1 0,0-1 0,0 1 0,1 0 0,-1-1 0,0 1 0,0 0 0,0 0 0,2-1 0,39-3 0,-37 4 0,441-4 0,-228 7 0,61-3-1365,-257 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3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0 664 24575,'1'-4'0,"0"-1"0,0 0 0,0 1 0,0-1 0,1 0 0,0 1 0,0 0 0,0-1 0,0 1 0,1 0 0,0 0 0,3-4 0,42-45 0,-41 46 0,13-11 0,0 1 0,1 1 0,1 0 0,45-23 0,104-39 0,-115 55 0,23-10 0,2 4 0,163-37 0,-195 55 0,-28 6 0,0 1 0,0 1 0,21-1 0,70-9 0,-78 8 0,49-2 0,629 8 0,-706-1 0,-3 0 0,1 0 0,-1 0 0,0 0 0,0 0 0,1 0 0,-1 0 0,0-1 0,0 0 0,0 0 0,0 0 0,0 0 0,0 0 0,6-3 0,-9 3 0,0 1 0,0 0 0,0-1 0,0 1 0,0-1 0,0 1 0,0-1 0,0 1 0,0 0 0,0-1 0,0 1 0,0-1 0,0 1 0,-1 0 0,1-1 0,0 1 0,0-1 0,0 1 0,0 0 0,-1-1 0,1 1 0,0 0 0,0-1 0,-1 1 0,1 0 0,0-1 0,-1 1 0,1 0 0,0 0 0,-1-1 0,1 1 0,0 0 0,-1 0 0,1 0 0,-1 0 0,0-1 0,-17-9 0,17 9 0,-82-39 0,-64-35 0,188 69 0,-2 6 0,-23-1 0,1 0 0,0 2 0,0 0 0,-1 1 0,1 0 0,17 6 0,-33-8 0,-1 0 0,0 0 0,1 0 0,-1 0 0,0 0 0,0 0 0,1 0 0,-1 0 0,0 0 0,1 0 0,-1 0 0,0 0 0,0 0 0,1 0 0,-1 0 0,0 0 0,1 0 0,-1 0 0,0 1 0,0-1 0,1 0 0,-1 0 0,0 0 0,0 0 0,1 1 0,-1-1 0,0 0 0,0 0 0,0 0 0,1 1 0,-1-1 0,0 0 0,0 0 0,0 1 0,0-1 0,0 0 0,0 0 0,1 1 0,-1-1 0,0 0 0,0 1 0,0-1 0,0 0 0,0 1 0,0-1 0,0 0 0,0 0 0,0 1 0,0-1 0,-1 1 0,-18 4 0,-28-2 0,42-1 0,16 3 0,41 12 0,50 20 0,-101-37 0,0 0 0,0 1 0,-1-1 0,1 1 0,0-1 0,0 1 0,0-1 0,0 1 0,0 0 0,-1 0 0,1-1 0,0 1 0,-1 0 0,1 0 0,0 0 0,-1-1 0,1 1 0,-1 0 0,1 0 0,-1 0 0,0 0 0,1 0 0,-1 0 0,0 0 0,0 0 0,0 0 0,1 0 0,-1 0 0,0 0 0,-1 0 0,1 0 0,0 0 0,0 1 0,0-1 0,0 0 0,-1 0 0,1-1 0,-1 1 0,1 0 0,-1 0 0,1 0 0,-1 0 0,1 0 0,-1 0 0,0 0 0,-1 1 0,-5 5 0,-1 1 0,0-1 0,0 0 0,-11 5 0,-4 6 0,0 0 0,0-1 0,-46 26 0,34-23 0,-45 16 0,126-76 0,-12 21 0,1 1 0,42-14 0,24-12 0,-101 43 0,1 1 0,0 0 0,0 0 0,0-1 0,-1 1 0,1-1 0,0 1 0,0 0 0,-1-1 0,1 0 0,0 1 0,-1-1 0,1 1 0,-1-1 0,1 0 0,-1 1 0,1-1 0,-1 0 0,1 1 0,-1-1 0,0 0 0,1 0 0,-1 0 0,0 1 0,0-1 0,1 0 0,-1 0 0,0 0 0,0-1 0,-1 0 0,0 1 0,1-1 0,-1 1 0,0 0 0,0-1 0,0 1 0,0 0 0,-1 0 0,1 0 0,0 0 0,0 0 0,-1 0 0,1 0 0,-3-1 0,-65-26 0,57 24 0,-21-11 0,1-1 0,-30-21 0,74 34 0,11 5 0,46 11 0,-56-12 0,0 1 0,0 0 0,-1 1 0,1 0 0,-1 1 0,0 1 0,20 9 0,-31-13 0,-1 0 0,1 0 0,0 0 0,0 0 0,0 0 0,0 0 0,-1 0 0,1 0 0,0 0 0,-1 0 0,1 0 0,-1 0 0,0 1 0,1-1 0,-1 0 0,0 0 0,1 0 0,-1 1 0,0-1 0,0 0 0,0 0 0,0 1 0,0-1 0,-1 0 0,1 0 0,0 1 0,-1-1 0,1 0 0,0 0 0,-1 0 0,1 0 0,-1 1 0,0-1 0,1 0 0,-1 0 0,0 0 0,0 0 0,-1 1 0,-37 39 0,34-37 0,-9 7-51,-1 0 0,0-2 0,-1 1 0,-26 10 0,17-8-1059,10-5-5716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3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24575,'2'25'0,"1"-1"0,1 0 0,1 0 0,2-1 0,15 40 0,-10-29 0,12 54 0,-17-61 0,1-1 0,1 1 0,16 29 0,1 6 0,-20-47 0,0 1 0,1-1 0,0 0 0,2-1 0,15 22 0,-22-34 0,0 1 0,0-1 0,0 0 0,0 1 0,0-1 0,1 0 0,-1-1 0,1 1 0,0 0 0,-1-1 0,1 1 0,0-1 0,0 0 0,0 0 0,0 0 0,0 0 0,0-1 0,0 1 0,0-1 0,0 0 0,0 0 0,0 0 0,0 0 0,0 0 0,0-1 0,1 1 0,-1-1 0,0 0 0,-1 0 0,1 0 0,0 0 0,0-1 0,0 1 0,-1-1 0,1 0 0,-1 1 0,4-4 0,8-4 0,1 0 0,0 1 0,1 1 0,0 1 0,17-6 0,-17 8 0,-1-2 0,0 0 0,0 0 0,-1-2 0,0 0 0,14-10 0,13-6-1365,-33 21-5461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0 24575,'2'4'0,"0"0"0,0 0 0,0-1 0,1 1 0,-1-1 0,1 1 0,0-1 0,0 0 0,0 0 0,0 0 0,0-1 0,7 5 0,4 5 0,-5-4 0,0 1 0,-1 1 0,14 19 0,-21-27 0,0-1 0,0 1 0,0 0 0,0-1 0,0 1 0,0 0 0,0 0 0,0-1 0,-1 1 0,1 0 0,-1 0 0,0 0 0,1 0 0,-1 0 0,0 0 0,0 0 0,0 0 0,-1 0 0,1 0 0,0 0 0,-1 0 0,1-1 0,-1 1 0,1 0 0,-1 0 0,0 0 0,0-1 0,0 1 0,0 0 0,0-1 0,0 1 0,-1-1 0,0 2 0,-13 7 0,-1-1 0,0-1 0,0-1 0,0 0 0,-1-1 0,0-1 0,-26 5 0,14-2 0,20-6-151,0 0-1,-1-1 0,1 0 0,0 0 1,-1-1-1,1-1 0,0 1 1,-15-4-1,16 1-6674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3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24575,'2'0'0,"1"2"0,0 4 0,-1 2 0,2 0 0,0 1 0,2-1 0,-1 0 0,0 2 0,0-2 0,0 0 0,-1 2 0,1-2 0,0 1 0,-1 0 0,-2 2 0,0 1 0,-1-2-8191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3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24575,'3'27'0,"1"1"0,1-1 0,2 0 0,0 0 0,2 0 0,20 41 0,-5-7 0,-10-26 0,23 43 0,-37-78 4,0 1-1,0-1 1,0 1-1,0-1 1,0 1-1,1-1 1,-1 0-1,0 1 1,0-1-1,1 1 1,-1-1-1,0 0 1,1 1 0,-1-1-1,0 0 1,1 1-1,-1-1 1,1 0-1,-1 0 1,0 1-1,1-1 1,-1 0-1,1 0 1,-1 0-1,1 0 1,-1 0-1,1 1 1,-1-1-1,0 0 1,1 0-1,-1 0 1,1 0-1,0 0 1,6-15-1489,-6 5-5341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 24575,'-1'5'0,"-1"1"0,1-1 0,-1 1 0,0-1 0,-1 0 0,-3 7 0,-3 9 0,-12 28 0,12-28 0,1-1 0,-6 23 0,-19 58 0,33-100 0,0 0 0,0 0 0,0-1 0,0 1 0,0 0 0,1 0 0,-1 0 0,0 0 0,0-1 0,1 1 0,-1 0 0,1 0 0,-1-1 0,0 1 0,1 0 0,-1 0 0,1-1 0,0 1 0,-1-1 0,1 1 0,0 0 0,-1-1 0,1 1 0,0-1 0,-1 0 0,1 1 0,0-1 0,0 0 0,0 1 0,-1-1 0,1 0 0,0 0 0,0 1 0,0-1 0,0 0 0,-1 0 0,1 0 0,0 0 0,0 0 0,0-1 0,1 1 0,47 0 0,-39-1 0,57 0-1365,-55 1-5461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6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1 244 24575,'5'-2'0,"1"-1"0,0 0 0,-1 0 0,0-1 0,0 0 0,0 0 0,7-7 0,-1 2 0,1-1 0,0 0 0,-1-1 0,0-1 0,18-23 0,-26 31 0,0 0 0,-1 0 0,1 0 0,-1 0 0,0 0 0,0-1 0,0 1 0,-1-1 0,1 0 0,-1 1 0,0-1 0,0 0 0,-1 0 0,0 1 0,1-1 0,-2 0 0,1 0 0,0 0 0,-1 1 0,-2-7 0,3 10 0,0 0 0,-1-1 0,1 1 0,-1 0 0,1 0 0,-1 0 0,1 0 0,-1 0 0,0 0 0,1 0 0,-1 0 0,0 0 0,0 1 0,0-1 0,0 0 0,0 0 0,0 1 0,0-1 0,0 0 0,0 1 0,0-1 0,0 1 0,0 0 0,0-1 0,0 1 0,-1 0 0,1-1 0,0 1 0,0 0 0,0 0 0,-1 0 0,1 0 0,0 0 0,0 1 0,0-1 0,-1 0 0,1 0 0,0 1 0,0-1 0,0 1 0,0-1 0,0 1 0,0-1 0,0 1 0,0 0 0,0 0 0,0-1 0,0 1 0,-1 1 0,-2 2 0,0-1 0,0 1 0,0 0 0,0 0 0,1 1 0,-1-1 0,1 1 0,0 0 0,-2 6 0,0 4 0,1 0 0,0 0 0,1 1 0,1 0 0,0-1 0,1 1 0,1 0 0,2 20 0,-1-28 0,-1-1 0,1 1 0,1-1 0,-1 0 0,1 0 0,1 0 0,-1 0 0,1 0 0,1 0 0,-1-1 0,1 1 0,0-1 0,0 0 0,1 0 0,0-1 0,0 1 0,0-1 0,1 0 0,10 7 0,-14-11-44,-1 0 0,1-1 0,-1 1 0,1-1 0,0 0 0,-1 1 0,1-1 0,0 0 0,-1 0 0,1 0 0,0 0 0,-1 0 0,1-1 0,-1 1 0,1 0 0,0-1 0,-1 1 0,1-1-1,-1 1 1,1-1 0,-1 0 0,1 0 0,-1 0 0,0 0 0,1 0 0,-1 0 0,0 0 0,0 0 0,0 0 0,2-3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 24575,'-5'2'0,"1"0"0,-1 1 0,1 0 0,-1 0 0,1 0 0,0 1 0,0 0 0,0-1 0,1 1 0,-7 8 0,-1 1 0,4-5 0,0 0 0,0 1 0,1 0 0,0 0 0,1 0 0,-1 1 0,2-1 0,0 1 0,0 1 0,0-1 0,-2 20 0,6-28 0,0 0 0,0 1 0,1-1 0,-1 0 0,1 1 0,0-1 0,0 0 0,0 0 0,0 0 0,0 0 0,0 1 0,0-1 0,1-1 0,-1 1 0,1 0 0,-1 0 0,1-1 0,0 1 0,0 0 0,0-1 0,-1 0 0,2 0 0,-1 1 0,0-1 0,0 0 0,3 1 0,11 4 0,-1 0 0,29 6 0,-27-8 0,-10-2 0,1 0 0,-1 1 0,0 0 0,0 0 0,0 1 0,0-1 0,-1 2 0,1-1 0,-1 1 0,0-1 0,9 12 0,-12-13 0,-1 0 0,0 0 0,0 1 0,-1-1 0,1 1 0,-1-1 0,1 1 0,-1 0 0,0-1 0,-1 1 0,1 0 0,0 0 0,-1 0 0,0-1 0,0 1 0,0 0 0,-1 0 0,1 0 0,-1 0 0,0-1 0,0 1 0,0 0 0,-1-1 0,1 1 0,-5 6 0,5-7-65,0 0 0,-1 1 0,1-1 0,-1 0 0,0 0 0,0 0 0,0 0 0,-1 0 0,1 0 0,-1-1 0,1 1 0,-1-1 0,0 0 0,0 0 0,0 0 0,0 0 0,0 0 0,-1-1 0,1 1 0,-7 1 0,1-2-6761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47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24575,'0'0'0,"0"0"0,0 0 0,0 0 0,1 0 0,-1 0 0,0 0 0,0 0 0,0-1 0,0 1 0,0 0 0,0 0 0,0 0 0,0 0 0,1 0 0,-1 0 0,0 0 0,0 0 0,0 0 0,0 0 0,0 0 0,0 0 0,0 0 0,1 0 0,-1 0 0,0 0 0,0 0 0,0 0 0,0 0 0,0 0 0,0 0 0,1 0 0,-1 0 0,0 0 0,0 1 0,0-1 0,0 0 0,0 0 0,0 0 0,0 0 0,0 0 0,0 0 0,0 0 0,1 0 0,-1 0 0,0 0 0,0 1 0,0-1 0,0 0 0,0 0 0,0 0 0,0 0 0,0 0 0,0 0 0,0 0 0,0 1 0,0-1 0,0 0 0,0 0 0,0 0 0,0 0 0,0 0 0,0 0 0,0 0 0,0 1 0,0-1 0,0 16 0,-3 16 0,-10 19 0,9-35 0,0-1 0,1 1 0,1-1 0,-1 20 0,-10 124 0,14-140 0,0-1 0,1 0 0,1 0 0,1 0 0,1 0 0,0 0 0,14 28 0,-14-33 0,0 1 0,2-1 0,-1 0 0,2-1 0,0 1 0,0-1 0,1-1 0,0 0 0,21 19 0,-19-22 0,0 0 0,0 0 0,1-1 0,1-1 0,-1 0 0,1-1 0,0 0 0,15 4 0,-17-6 0,-1-1 0,1 0 0,-1-1 0,1 0 0,0 0 0,0-1 0,-1 0 0,1-1 0,0 0 0,-1-1 0,12-3 0,-12 0-1365,-1-1-5461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18 375 24575,'0'-12'0,"0"-32"0,-1 0 0,-8-45 0,5 66 0,2 0 0,1 0 0,1 0 0,4-35 0,-4 58 0,0 0 0,0-1 0,0 1 0,0 0 0,0 0 0,0 0 0,0 0 0,0 0 0,0-1 0,0 1 0,0 0 0,0 0 0,0 0 0,0 0 0,0-1 0,0 1 0,1 0 0,-1 0 0,0 0 0,0 0 0,0 0 0,0 0 0,0-1 0,0 1 0,0 0 0,1 0 0,-1 0 0,0 0 0,0 0 0,0 0 0,0 0 0,0 0 0,1 0 0,-1 0 0,0-1 0,0 1 0,0 0 0,0 0 0,0 0 0,1 0 0,-1 0 0,0 0 0,0 0 0,0 0 0,0 0 0,1 1 0,-1-1 0,0 0 0,0 0 0,0 0 0,0 0 0,1 0 0,-1 0 0,0 0 0,0 0 0,0 0 0,0 0 0,0 1 0,12 11 0,7 17 0,-10-15 0,1 0 0,0-1 0,1 0 0,1-1 0,0 0 0,0-1 0,1-1 0,1 0 0,-1 0 0,2-2 0,-1 1 0,1-2 0,1 0 0,26 8 0,-40-14 0,0-1 0,0 1 0,1-1 0,-1 1 0,0-1 0,1 0 0,-1 1 0,0-1 0,1-1 0,-1 1 0,0 0 0,0 0 0,1-1 0,-1 1 0,0-1 0,0 0 0,1 0 0,-1 0 0,0 0 0,0 0 0,0 0 0,0-1 0,-1 1 0,1 0 0,0-1 0,0 0 0,-1 1 0,1-1 0,-1 0 0,0 0 0,1 0 0,-1 0 0,0 0 0,0 0 0,0 0 0,0 0 0,-1 0 0,1-1 0,0 1 0,-1 0 0,0-3 0,3-13 0,-1 0 0,-1-1 0,0 1 0,-3-26 0,0 12 0,8-5 0,-6 37 0,1-1 0,-1 1 0,0 0 0,0-1 0,0 1 0,0 0 0,0 0 0,1-1 0,-1 1 0,0 0 0,0-1 0,1 1 0,-1 0 0,0 0 0,0-1 0,1 1 0,-1 0 0,0 0 0,1 0 0,-1 0 0,0-1 0,0 1 0,1 0 0,-1 0 0,0 0 0,1 0 0,-1 0 0,0 0 0,1 0 0,-1 0 0,1 0 0,13 16 0,-2 6 0,4 9 0,30 43 0,-43-69-105,1 0 0,0 0 0,0 0 0,1-1 0,-1 1 0,1-1 0,0 0 0,0-1 0,0 1 0,1-1 0,-1 0 0,12 5 0,-8-7-6721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1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221 111 24575,'-1'-1'0,"1"-1"0,-1 0 0,1 1 0,-1-1 0,0 1 0,0-1 0,0 1 0,0-1 0,0 1 0,0-1 0,0 1 0,0 0 0,0 0 0,-1 0 0,1 0 0,0 0 0,-1 0 0,1 0 0,-1 0 0,1 0 0,-1 1 0,0-1 0,1 0 0,-1 1 0,-2-1 0,-43-9 0,29 6 0,5 2 0,1 0 0,-1 0 0,1 1 0,-19 1 0,29 0 0,0 0 0,1 0 0,-1 0 0,0 1 0,1-1 0,-1 0 0,0 1 0,1-1 0,-1 1 0,0 0 0,1-1 0,-1 1 0,1 0 0,0 0 0,-1 0 0,1 0 0,-1 0 0,1 0 0,0 0 0,0 1 0,0-1 0,0 0 0,0 1 0,0-1 0,0 1 0,0-1 0,0 1 0,1-1 0,-1 1 0,1 0 0,-1-1 0,1 1 0,0 0 0,-1-1 0,1 1 0,0 0 0,0 0 0,0-1 0,1 1 0,-1 2 0,1-2 0,0 1 0,0 0 0,0-1 0,0 1 0,0 0 0,0-1 0,1 1 0,0-1 0,-1 0 0,1 1 0,0-1 0,0 0 0,0 0 0,0 0 0,0-1 0,1 1 0,-1 0 0,1-1 0,-1 1 0,1-1 0,-1 0 0,1 0 0,0 0 0,-1 0 0,1-1 0,0 1 0,4 0 0,10 2 0,0-1 0,0-1 0,21-1 0,-33 0 0,17 0 0,-11 0 0,1 1 0,-1-1 0,0-1 0,1 0 0,-1 0 0,0-1 0,0-1 0,0 0 0,0-1 0,0 0 0,-1 0 0,19-11 0,-14 7 0,4-4 0,-18 11 0,-1 1 0,0-1 0,1 1 0,-1-1 0,0 1 0,1-1 0,-1 1 0,0-1 0,1 0 0,-1 1 0,0-1 0,0 1 0,0-1 0,0 0 0,0 1 0,0-1 0,1 0 0,-1 1 0,-1-1 0,1 0 0,0 1 0,0-1 0,0 0 0,0 1 0,0-1 0,-1 1 0,1-1 0,0 0 0,-1 0 0,1-3 0,1 1 0,-1-1 0,1 1 0,0 0 0,0-1 0,1 1 0,-1 0 0,0-1 0,1 1 0,0 0 0,2-3 0,5-12 0,-4 0 0,-1 8 0,11 25 0,-9-8-124,-1-1 0,1 1 0,0-1 0,1-1 0,0 1 0,0-1-1,0 0 1,0-1 0,1 0 0,8 4 0,-8-5-6702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1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24575,'5'2'0,"-1"1"0,1 0 0,-1 1 0,0-1 0,0 1 0,0 0 0,-1 0 0,1 0 0,2 5 0,2 0 0,21 19 0,1-1 0,2-1 0,64 40 0,-40-44 0,-87-80 0,23 39 0,0 0 0,-9-40 0,14 50 0,2-1 0,-1 0 0,1 0 0,1 1 0,0-1 0,0 0 0,1 0 0,2-13 0,-2 21 5,-1 0-1,1 0 0,0 1 0,0-1 1,0 0-1,0 1 0,0-1 0,0 1 1,0-1-1,1 1 0,-1 0 1,0-1-1,1 1 0,-1 0 0,1 0 1,-1 0-1,1 0 0,0 0 1,-1 0-1,1 0 0,0 1 0,0-1 1,0 1-1,0-1 0,-1 1 0,1 0 1,3 0-1,0-1-190,1 1 1,0 0-1,0 1 0,0-1 1,0 1-1,-1 0 1,11 4-1,-7-2-6640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1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24575,'-31'2'-273,"-1"1"0,1 1 0,-1 2 0,-45 15 0,68-19-6553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2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24575,'1'5'0,"0"-1"0,0 0 0,0 0 0,1 0 0,0 0 0,0 0 0,0 0 0,0 0 0,6 7 0,27 31 0,-10-11 0,-16-20 0,0 1 0,1-2 0,1 1 0,-1-1 0,23 15 0,-38-91 0,4 55-82,0-2 118,1 0-1,0 0 0,1 0 1,1 0-1,2-14 1,-3 24-92,0 0 1,0 0-1,0 0 1,0 0 0,1 0-1,-1 1 1,1-1-1,0 0 1,0 1 0,0-1-1,0 1 1,0 0-1,0-1 1,1 1 0,-1 0-1,1 0 1,0 1-1,-1-1 1,1 1 0,0-1-1,0 1 1,0 0-1,0 0 1,0 0 0,0 0-1,4 0 1,2 0-6771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3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68 24575,'-6'0'0,"-1"0"0,1 1 0,0-1 0,0 1 0,0 1 0,0-1 0,0 1 0,0 0 0,1 0 0,-10 5 0,14-5 0,-1-1 0,0 0 0,1 1 0,-1-1 0,1 1 0,-1-1 0,1 1 0,0 0 0,-1-1 0,1 1 0,0 0 0,0 0 0,1 0 0,-1 0 0,0 0 0,1 0 0,-1 0 0,1 0 0,-1 0 0,1 1 0,0-1 0,0 0 0,0 0 0,0 0 0,0 0 0,1 0 0,-1 0 0,1 0 0,-1 1 0,1-1 0,0 0 0,0-1 0,0 1 0,1 3 0,1-2 0,-1 0 0,0 0 0,1-1 0,0 1 0,0-1 0,0 1 0,0-1 0,0 0 0,0 0 0,1 0 0,-1 0 0,1-1 0,-1 0 0,1 1 0,0-1 0,-1 0 0,1-1 0,0 1 0,0-1 0,-1 0 0,7 0 0,1 1 0,0-1 0,1-1 0,-1 0 0,1 0 0,-1-1 0,11-3 0,-16 1 0,0 1 0,-1-1 0,0 0 0,1-1 0,-2 1 0,1-1 0,0 0 0,-1 0 0,0 0 0,0-1 0,-1 1 0,0-1 0,0 0 0,0 0 0,3-9 0,15-25 0,-12 19 0,7-10 0,-5 29 0,1 19 0,-7-7-99,-1-1-16,0 0 0,1 0 0,0 0 0,0 0-1,1-1 1,0 0 0,1 0 0,0-1 0,0 0 0,11 9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44 24575,'0'1'0,"0"0"0,0 0 0,0 0 0,1 0 0,-1 0 0,0 0 0,1 1 0,-1-1 0,1 0 0,-1 0 0,1 0 0,-1-1 0,1 1 0,0 0 0,0 0 0,-1 0 0,1 0 0,0-1 0,0 1 0,0 0 0,0-1 0,0 1 0,0 0 0,0-1 0,0 1 0,0-1 0,0 0 0,0 1 0,0-1 0,0 0 0,0 0 0,1 0 0,-1 0 0,0 0 0,0 0 0,0 0 0,0 0 0,2 0 0,1-1 0,0 1 0,0 0 0,0-1 0,0 0 0,0 0 0,0 0 0,0-1 0,-1 1 0,7-4 0,12-17 0,-19 18 0,0 0 0,0 1 0,0 0 0,1 0 0,-1-1 0,1 2 0,0-1 0,7-4 0,-8 9 0,0 1 0,-1-1 0,1 1 0,-1-1 0,0 1 0,0 0 0,0 0 0,0 0 0,0 0 0,-1 0 0,1 0 0,0 4 0,2-1 0,19 41 0,-2 0 0,18 62 0,-31-84 0,-4-14 0,-1 0 0,0 0 0,0 1 0,-1-1 0,-1 1 0,0-1 0,-1 1 0,0-1 0,0 1 0,-2 0 0,1-1 0,-1 1 0,-4 12 0,2-16 0,1 0 0,-1 0 0,0 0 0,-1-1 0,0 1 0,0-1 0,0 0 0,-1-1 0,0 1 0,0-1 0,-1 0 0,0-1 0,0 1 0,0-1 0,-1-1 0,0 1 0,-15 5 0,12-6 0,0 0 0,0 0 0,0-1 0,-1 0 0,1-1 0,-1-1 0,1 0 0,-1 0 0,0-1 0,1-1 0,-1 0 0,0 0 0,-20-7 0,28 7 6,1-1-1,-1 0 0,1 0 1,0 0-1,0 0 0,0-1 1,0 1-1,0-1 0,0 0 1,1 0-1,-1 0 0,1 0 1,0 0-1,0 0 0,0-1 1,0 1-1,1-1 0,-1 1 1,0-7-1,-1-2-225,1-1-1,1 0 1,0 0-1,2-19 1,-1 23-150,0-2-6456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7:5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24575,'4'3'0,"-1"0"0,0 0 0,1 0 0,-1 0 0,0 1 0,-1 0 0,1-1 0,-1 1 0,4 7 0,1 0 0,13 17 0,-1 0 0,-2 2 0,0 0 0,-2 1 0,-2 0 0,14 44 0,-21-49 24,-1 1 0,-1 0 0,-1 0 0,-1 52 0,-3-65-138,0-1 0,-1 0-1,-1 0 1,0 0 0,0 0 0,-1-1-1,-1 1 1,0-1 0,-1 0 0,0 0-1,-1-1 1,-8 11 0,7-12-6712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1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24575,'47'0'0,"20"1"0,98-12 0,-129 7 0,59 2 0,-60 3 0,66-7 0,141-15 0,-58 8 0,-143 7 0,52-1 0,19-1 0,44-4 0,-61 7 0,-48 1 0,105-5 0,112 9-1365,-253 0-5461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2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398 370 24575,'0'-4'0,"-1"1"0,0 0 0,0-1 0,0 1 0,0 0 0,0 0 0,-1 0 0,-2-5 0,-10-25 0,14 31 0,0 0 0,-1 0 0,1-1 0,0 1 0,0 0 0,0-1 0,0 1 0,0 0 0,1 0 0,-1-1 0,1 1 0,-1 0 0,1 0 0,0 0 0,0 0 0,0 0 0,0 0 0,0 0 0,1 0 0,-1 0 0,0 0 0,1 1 0,-1-1 0,1 1 0,0-1 0,0 1 0,-1-1 0,1 1 0,0 0 0,0 0 0,0 0 0,0 0 0,3-1 0,4 0 0,-1 1 0,1 0 0,-1 0 0,1 0 0,0 1 0,0 0 0,13 3 0,-21-3 0,1 0 0,-1 0 0,1 0 0,-1 0 0,1 0 0,0 1 0,-1-1 0,0 1 0,1-1 0,-1 1 0,1-1 0,-1 1 0,0 0 0,1-1 0,-1 1 0,0 0 0,0 0 0,1 0 0,-1 0 0,0 0 0,0 0 0,0 1 0,0-1 0,0 0 0,-1 1 0,1-1 0,0 0 0,-1 1 0,1-1 0,-1 1 0,1-1 0,-1 1 0,0-1 0,1 1 0,-1-1 0,0 1 0,0-1 0,0 1 0,0-1 0,0 1 0,-1-1 0,1 1 0,-1 1 0,0 1 0,-1 0 0,1 0 0,-1 0 0,0 0 0,0 0 0,0-1 0,0 1 0,-1-1 0,0 1 0,0-1 0,1 0 0,-2 0 0,1-1 0,-6 5 0,-9 2 0,-1-1 0,-1-1 0,1-1 0,-1-1 0,-1-1 0,1 0 0,0-1 0,-1-2 0,1 0 0,-1-1 0,-34-4 0,45 3 0,1 0 0,-1-1 0,0 0 0,1 0 0,-1-1 0,1 0 0,0-1 0,0 0 0,0 0 0,0-1 0,1-1 0,0 1 0,0-1 0,0 0 0,1-1 0,-7-7 0,7 6 0,1-1 0,0 0 0,1 0 0,0-1 0,0 0 0,1 1 0,0-2 0,1 1 0,0 0 0,1 0 0,0-1 0,0 0 0,1 1 0,1-17 0,1-105-1365,-1 121-5461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2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3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584 162 24575,'0'4'0,"-1"0"0,1 0 0,0-1 0,1 1 0,-1 0 0,0 0 0,1-1 0,0 1 0,0 0 0,0-1 0,1 1 0,-1-1 0,1 1 0,-1-1 0,1 0 0,0 1 0,1-1 0,-1 0 0,1 0 0,-1-1 0,1 1 0,0 0 0,0-1 0,0 0 0,0 0 0,0 0 0,0 0 0,1 0 0,-1 0 0,1-1 0,-1 0 0,1 0 0,0 0 0,-1 0 0,7 0 0,34 7 0,0-1 0,1-3 0,74-3 0,-106-1 0,-9 0 0,-1 0 0,0 0 0,1 1 0,-1-1 0,1 1 0,-1 0 0,0 0 0,0 0 0,1 0 0,2 2 0,-5-3 0,-1 0 0,0 0 0,0 1 0,1-1 0,-1 0 0,0 0 0,1 1 0,-1-1 0,0 0 0,0 0 0,0 1 0,1-1 0,-1 0 0,0 1 0,0-1 0,0 0 0,0 1 0,0-1 0,0 0 0,1 1 0,-1-1 0,0 0 0,0 1 0,0-1 0,0 1 0,0-1 0,0 0 0,0 1 0,-1-1 0,1 0 0,0 1 0,0-1 0,0 1 0,-19 14 0,1-7 0,0 0 0,0-2 0,-1 0 0,0-1 0,0 0 0,-39 2 0,-120-5 0,88-4 0,85 2 0,-1 0 0,0-1 0,1 0 0,-1 1 0,0-2 0,1 1 0,-1-1 0,1 0 0,0 0 0,-1 0 0,1-1 0,0 0 0,0 0 0,1 0 0,-1 0 0,1-1 0,-1 0 0,1 0 0,0 0 0,1 0 0,-1-1 0,1 0 0,-5-7 0,1-2 0,1 0 0,1 0 0,0-1 0,1 0 0,0 0 0,1 0 0,-1-25 0,1 24 0,-1 0 0,-1 0 0,0 0 0,-1 0 0,-8-15 0,3 4 0,3 17 0,4 13 0,4-1 0,0 0 0,-1-1 0,1 1 0,0-1 0,0 1 0,0-1 0,1 1 0,-1-1 0,0 1 0,1-1 0,-1 1 0,1-1 0,-1 1 0,2 1 0,71 141 0,-48-98 0,-18-31 0,1 0 0,1-1 0,15 20 0,-10-18 0,-1 0 0,-1 1 0,-1 0 0,0 1 0,-1 0 0,11 28 0,-20-41 0,1 0 0,-1 0 0,0 0 0,-1 0 0,1 0 0,-1 0 0,0 1 0,0-1 0,-1 0 0,0 0 0,-2 9 0,2-11 0,0-1 0,0 1 0,0-1 0,-1 1 0,1-1 0,-1 1 0,0-1 0,0 0 0,0 0 0,0 0 0,0 0 0,0 0 0,0 0 0,-1 0 0,1-1 0,-1 1 0,1-1 0,-1 0 0,0 0 0,1 0 0,-6 1 0,-31 6 0,0-3 0,-1-1 0,1-2 0,-1-1 0,-56-7 0,77 4 0,0-1 0,0 0 0,-26-9 0,37 9 0,1 1 0,0-1 0,0 0 0,0-1 0,1 0 0,-1 0 0,1 0 0,0-1 0,0 0 0,0 0 0,-7-10 0,11 12-100,1-1 0,-1 1 0,1-1 0,-1 0 0,1 0 1,0 0-1,1 1 0,-1-1 0,1 0 0,-1 0 0,1 0 0,1-5 0,-1 9 34,0-12-6760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4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 24575,'0'2'0,"0"3"0,0 3 0,0 2 0,0 2 0,-3-1 0,1 0 0,-4-2 0,1-1 0,1 1 0,-2-1 0,-1 1 0,-3 0 0,-1-1 0,1-2-8191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6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832 279 24575,'-3'2'0,"0"0"0,1 0 0,0 0 0,-1 1 0,1-1 0,0 1 0,0 0 0,0 0 0,1-1 0,-1 1 0,1 0 0,-2 5 0,-6 9 0,6-14 0,1-1 0,0 1 0,0 0 0,0 0 0,0 1 0,0-1 0,1 0 0,0 0 0,-1 1 0,1-1 0,1 1 0,-1-1 0,0 1 0,1-1 0,0 1 0,-1 0 0,1-1 0,1 1 0,-1-1 0,1 1 0,0 4 0,1-5 0,-1-1 0,1 1 0,0 0 0,0-1 0,0 0 0,0 1 0,0-1 0,1 0 0,-1 0 0,1 0 0,-1 0 0,1-1 0,0 1 0,0-1 0,0 1 0,0-1 0,0 0 0,0 0 0,0-1 0,0 1 0,0 0 0,0-1 0,0 0 0,5 0 0,58 3 0,95-7 0,-152 3 0,1-1 0,-1 0 0,0-1 0,1 0 0,-1 0 0,0-1 0,-1 0 0,1 0 0,-1-1 0,0-1 0,8-5 0,-13 9 0,-1 0 0,0 1 0,0-1 0,0 0 0,0 0 0,0 0 0,0-1 0,0 1 0,-1 0 0,1-1 0,-1 1 0,0-1 0,0 1 0,0-1 0,0 0 0,0 1 0,0-1 0,-1 0 0,1 0 0,-1 0 0,0 1 0,0-1 0,0 0 0,0 0 0,0 0 0,-1 1 0,1-1 0,-1 0 0,0 0 0,0 1 0,0-1 0,0 0 0,0 1 0,-1-1 0,1 1 0,-1 0 0,1-1 0,-1 1 0,0 0 0,-4-3 0,1 0 0,-1 0 0,1 1 0,-1 0 0,0 0 0,-1 0 0,1 1 0,-1 0 0,0 0 0,1 1 0,-1 0 0,0 0 0,-1 0 0,-10 0 0,-13 0 0,-59 2 0,43 1 0,-109 10 0,141-10 0,-1 1 0,1-1 0,0 0 0,0-1 0,-30-5 0,43 5 0,0-1 0,-1 1 0,1-1 0,0 0 0,0 0 0,-1 0 0,1 0 0,0 0 0,0 0 0,0-1 0,0 1 0,1 0 0,-1-1 0,0 0 0,0 1 0,-2-5 0,4 4 0,-1 0 0,0 0 0,1 0 0,-1-1 0,1 1 0,0 0 0,-1-1 0,1 1 0,0 0 0,1-1 0,-1 1 0,0 0 0,1-1 0,-1 1 0,1 0 0,0 0 0,-1 0 0,1-1 0,0 1 0,3-3 0,1-4 0,0 2 0,1-1 0,-1 0 0,2 1 0,-1 0 0,1 1 0,0-1 0,0 2 0,16-11 0,21-17 0,-39 27 0,-3 5 0,-1-1 0,1 0 0,0 1 0,0-1 0,-1 1 0,1 0 0,0 0 0,0-1 0,0 1 0,0 0 0,0 1 0,1-1 0,-1 0 0,0 1 0,0-1 0,1 1 0,-1 0 0,0-1 0,0 1 0,1 0 0,3 1 0,-3-1 0,0 0 0,1 0 0,-1 1 0,0-1 0,0 1 0,0-1 0,0 1 0,0 0 0,0 1 0,0-1 0,0 0 0,0 1 0,-1-1 0,1 1 0,0 0 0,-1 0 0,1 0 0,-1 0 0,3 4 0,-2-2 0,-1 1 0,1-1 0,-1 0 0,0 0 0,-1 1 0,1-1 0,-1 1 0,0 0 0,0-1 0,0 1 0,-1 0 0,1 5 0,-1-1 0,0 0 0,-1 0 0,0-1 0,-1 1 0,1 0 0,-2 0 0,1-1 0,-1 1 0,0-1 0,-1 0 0,0 0 0,-1 0 0,-9 13 0,7-13 0,-1-1 0,0 0 0,0 0 0,-1 0 0,0-1 0,0-1 0,0 0 0,-1 0 0,0-1 0,0 0 0,-19 5 0,9-5 0,1-1 0,0-1 0,0-1 0,-1 0 0,-32-4 0,43 1 0,1 0 0,-1 0 0,0-1 0,0 0 0,1 0 0,0-1 0,0 0 0,0 0 0,0-1 0,-10-9 0,4 5 0,14 9 0,0 0 0,0-1 0,-1 1 0,1 0 0,0 0 0,0 0 0,-1 0 0,1-1 0,0 1 0,0 0 0,-1 0 0,1 0 0,0 0 0,0 0 0,-1 0 0,1 0 0,0 0 0,0 0 0,-1 0 0,1 0 0,0 0 0,-1 0 0,1 0 0,0 0 0,0 0 0,-1 0 0,1 0 0,0 0 0,0 0 0,-1 0 0,1 0 0,0 0 0,0 1 0,-1-1 0,1 0 0,0 0 0,-3 13 0,9 22 0,-5-27 0,0-4 0,0 0 0,-1-1 0,1 1 0,-1 0 0,0 0 0,-1 0 0,1 0 0,0-1 0,-1 1 0,0 0 0,0 0 0,0-1 0,-1 1 0,1-1 0,-1 1 0,0-1 0,0 1 0,0-1 0,0 0 0,0 0 0,-1 0 0,0 0 0,1-1 0,-1 1 0,0-1 0,-6 4 0,4-3 0,0-1 0,-1 0 0,1-1 0,-1 1 0,0-1 0,0 0 0,1 0 0,-1-1 0,0 0 0,0 0 0,0 0 0,1-1 0,-1 0 0,0 0 0,1 0 0,-1-1 0,-7-2 0,-10-6 0,-1-2 0,1 0 0,1-1 0,-22-17 0,39 25 0,0 0 0,0 0 0,0-1 0,0 1 0,1-1 0,0 0 0,0 0 0,1-1 0,-5-11 0,5 11 0,-1 0 0,0 0 0,0 0 0,0 0 0,0 1 0,-1-1 0,-7-6 0,9 9 0,1 1 0,0-1 0,0 0 0,1 0 0,-1 0 0,1 0 0,0 0 0,0-1 0,0 1 0,0 0 0,1-1 0,0 1 0,0-5 0,-5-29 0,-29-102-1365,31 131-5461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3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1643 373 24575,'-1'2'0,"0"-1"0,0 0 0,-1 0 0,1 0 0,0 1 0,0-1 0,-1 0 0,1 0 0,-1-1 0,1 1 0,-1 0 0,1 0 0,-1-1 0,1 1 0,-1-1 0,1 1 0,-1-1 0,-2 0 0,-32 8 0,14-4 0,0-2 0,0-1 0,0 0 0,0-2 0,-40-6 0,60 6 0,-1 0 0,1 0 0,0 0 0,0 0 0,-1 0 0,1-1 0,0 1 0,1-1 0,-1 0 0,0 1 0,0-1 0,1 0 0,-1 0 0,1 0 0,-1 0 0,1-1 0,0 1 0,0 0 0,0 0 0,0-1 0,0 1 0,1 0 0,-1-1 0,1 1 0,-1-4 0,-1-10 0,1 0 0,1-32 0,0 9 0,0 36 0,-1 0 0,0 1 0,1-1 0,-1 0 0,0 0 0,-1 0 0,1 1 0,0-1 0,-1 1 0,1-1 0,-1 1 0,0-1 0,0 1 0,0 0 0,0 0 0,0 0 0,-1 0 0,1 0 0,0 1 0,-1-1 0,0 1 0,1-1 0,-5 0 0,-8-4 0,-1 1 0,1 0 0,-22-3 0,-17-5 0,44 9 0,0 0 0,0-1 0,1 0 0,-18-13 0,26 17 0,0 0 0,0 0 0,0 0 0,0 0 0,0 0 0,0 0 0,0 0 0,0 0 0,1-1 0,-1 1 0,0 0 0,1 0 0,-1-1 0,1 1 0,0 0 0,-1-1 0,1 1 0,0-1 0,0-1 0,0 1 0,1 1 0,-1-1 0,1 1 0,0-1 0,0 0 0,0 1 0,0 0 0,0-1 0,0 1 0,0-1 0,0 1 0,0 0 0,1 0 0,-1 0 0,0 0 0,1 0 0,-1 0 0,1 0 0,-1 0 0,3 0 0,16-9 0,-1 2 0,36-11 0,-48 16 0,-1 2 0,0-1 0,1 1 0,0 0 0,-1 1 0,1-1 0,0 1 0,-1 0 0,1 1 0,-1 0 0,1 0 0,12 4 0,-16-3 0,1 1 0,-1 0 0,1 0 0,-1 0 0,0 1 0,0-1 0,0 1 0,-1-1 0,1 1 0,-1 0 0,0 0 0,0 0 0,2 9 0,0-3 0,-1 0 0,0 1 0,0-1 0,1 19 0,-3-19 0,-1 1 0,0-1 0,0 0 0,-1 0 0,-3 14 0,3-20 0,0-1 0,-1 0 0,1 0 0,-1 1 0,0-1 0,1-1 0,-1 1 0,-1 0 0,1 0 0,0-1 0,-1 1 0,1-1 0,-1 0 0,0 1 0,1-1 0,-1 0 0,0-1 0,-1 1 0,-3 1 0,-22 10 0,1 1 0,-2-2 0,0-1 0,-39 9 0,62-19 0,-7 3 0,-1-2 0,1 0 0,-1 0 0,-20-1 0,30-2 0,-1 1 0,1-1 0,0-1 0,0 1 0,0-1 0,0 0 0,0 0 0,0 0 0,0-1 0,0 0 0,1 0 0,-1 0 0,1 0 0,0-1 0,-5-5 0,-9-11 0,2-1 0,-26-42 0,27 38 0,-1 2 0,-25-30 0,10 14 0,27 33 0,16 30 0,-9-18 0,33 48 0,7 9 0,-41-58 0,1-1 0,-1 1 0,0 0 0,-1 0 0,1 0 0,-1 0 0,0 0 0,0 0 0,0 0 0,-1 0 0,0 7 0,0-10 0,-1 0 0,1-1 0,0 1 0,-1-1 0,1 1 0,-1-1 0,0 0 0,0 1 0,1-1 0,-1 0 0,0 1 0,0-1 0,0 0 0,0 0 0,0 0 0,0 0 0,-1 0 0,1 0 0,0 0 0,-1 0 0,1 0 0,0-1 0,-1 1 0,1 0 0,-1-1 0,1 0 0,-1 1 0,1-1 0,-1 0 0,1 1 0,-1-1 0,1 0 0,-1 0 0,0 0 0,1-1 0,-1 1 0,1 0 0,-1 0 0,1-1 0,-1 1 0,-1-2 0,-6 0 0,1 0 0,0-1 0,0 0 0,0-1 0,0 1 0,-8-7 0,-6-2 0,0 1 0,-1 0 0,0 2 0,-33-9 0,30 10 0,11 4 0,0 0 0,0 2 0,1-1 0,-2 2 0,1 0 0,0 1 0,0 0 0,0 1 0,-19 4 0,32-5 0,-1 1 0,1-1 0,0 1 0,0-1 0,0 1 0,0 0 0,0 0 0,0 0 0,0 0 0,0 0 0,0 1 0,0-1 0,0 0 0,1 1 0,-1-1 0,0 1 0,1 0 0,-1 0 0,1-1 0,0 1 0,0 0 0,0 0 0,0 0 0,0 0 0,0 1 0,-1 2 0,3-2 0,-1-1 0,0 0 0,1 1 0,-1-1 0,1 0 0,-1 0 0,1 1 0,0-1 0,0 0 0,0 0 0,0 0 0,1 0 0,-1 0 0,1 0 0,-1 0 0,1-1 0,-1 1 0,1 0 0,0-1 0,0 0 0,0 1 0,0-1 0,0 0 0,3 2 0,9 3 0,0-1 0,0-1 0,0 0 0,1 0 0,-1-2 0,1 1 0,0-2 0,0 0 0,-1-1 0,26-3 0,51 4 0,-3 13 0,-109-2 0,-18-1 0,-7-4 0,0-1 0,-1-3 0,-67-4 0,98-1 0,1-1 0,-1 0 0,1-1 0,0-1 0,1-1 0,-1 0 0,-16-10 0,-92-64 0,82 52 0,100 121 0,-50-76 0,-2-4 0,0-1 0,-1 1 0,-1 1 0,7 24 0,-11-36 0,-1 1 0,1-1 0,-1 1 0,0-1 0,0 0 0,0 1 0,0-1 0,0 1 0,0-1 0,-1 1 0,1-1 0,-1 0 0,1 1 0,-1-1 0,0 0 0,0 0 0,0 1 0,0-1 0,-1 0 0,1 0 0,-1 0 0,1 0 0,-1 0 0,1-1 0,-1 1 0,0 0 0,0-1 0,0 0 0,0 1 0,0-1 0,0 0 0,0 0 0,-1 0 0,1 0 0,-3 1 0,-5 0 0,1 0 0,-1-1 0,1 0 0,-1 0 0,0-1 0,1 0 0,-1-1 0,1 0 0,-1 0 0,-12-4 0,14 3 0,1 0 0,0-1 0,-1 1 0,1-1 0,0-1 0,0 0 0,1 0 0,-1 0 0,1 0 0,0-1 0,0 0 0,0-1 0,-6-7 0,3-16-1365,8 19-5461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6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24575,'-3'0'0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7.0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596 547 24575,'-10'0'0,"0"-1"0,0 0 0,0 0 0,0-1 0,0 0 0,0-1 0,1 0 0,-1-1 0,1 0 0,0 0 0,0-1 0,0 0 0,1 0 0,0-1 0,-12-11 0,10 6 0,0 1 0,1-2 0,0 1 0,1-1 0,0 0 0,1-1 0,1 0 0,0 0 0,0 0 0,-4-18 0,2 2 0,2-1 0,0 0 0,2 1 0,2-1 0,0-32 0,2 57 0,1 0 0,-1 0 0,1 0 0,0 0 0,1 0 0,-1 0 0,1 1 0,0-1 0,0 1 0,1-1 0,-1 1 0,1 0 0,0-1 0,0 2 0,0-1 0,0 0 0,1 0 0,0 1 0,0 0 0,0 0 0,0 0 0,0 0 0,7-3 0,-3 3 0,-1 0 0,1 0 0,-1 0 0,1 1 0,0 0 0,0 0 0,0 1 0,0 0 0,0 1 0,0 0 0,0 0 0,0 1 0,0-1 0,11 4 0,-15-2 0,0 0 0,0 0 0,-1 1 0,1-1 0,-1 1 0,1 0 0,-1 0 0,0 0 0,0 0 0,-1 0 0,1 1 0,-1-1 0,0 1 0,1 0 0,-1 0 0,-1 0 0,1 0 0,-1 0 0,1 0 0,-1 0 0,0 7 0,4 8 0,-2 1 0,-1-1 0,0 28 0,-2-43 0,0 1 0,-1-1 0,0 0 0,0 0 0,0 0 0,0 0 0,-1 1 0,1-2 0,-1 1 0,0 0 0,-1 0 0,1 0 0,0-1 0,-1 0 0,0 1 0,0-1 0,0 0 0,0 0 0,0-1 0,-1 1 0,0 0 0,1-1 0,-1 0 0,0 0 0,0 0 0,0-1 0,0 1 0,0-1 0,0 0 0,0 0 0,-1 0 0,1-1 0,0 0 0,0 1 0,-1-1 0,1-1 0,0 1 0,-1-1 0,1 0 0,-7-1 0,11 2 0,0 0 0,-1 0 0,1 0 0,0 0 0,0 0 0,-1 0 0,1 0 0,0-1 0,-1 1 0,1 0 0,0 0 0,-1 0 0,1 0 0,0 0 0,0 0 0,-1-1 0,1 1 0,0 0 0,-1 0 0,1 0 0,0-1 0,0 1 0,0 0 0,-1 0 0,1-1 0,0 1 0,0 0 0,0 0 0,0-1 0,0 1 0,-1 0 0,1-1 0,0 1 0,0 0 0,0-1 0,0 1 0,0 0 0,0-1 0,0 1 0,0 0 0,0-1 0,0 1 0,12-7 0,0 8 0,-12 0 0,0-1 0,0 1 0,0 0 0,0 0 0,0-1 0,0 1 0,-1 0 0,1-1 0,0 1 0,0 0 0,0-1 0,-1 1 0,1 0 0,0-1 0,-1 1 0,1 0 0,0-1 0,-1 1 0,1-1 0,-1 1 0,1-1 0,-1 1 0,1-1 0,-2 2 0,-11 9 0,-1 0 0,-1 0 0,0-2 0,0 0 0,-1 0 0,0-2 0,0 0 0,-1 0 0,-29 6 0,34-9 0,-1-1 0,0-1 0,1 0 0,-1 0 0,0-1 0,0-1 0,0 0 0,0-1 0,-15-3 0,23 3 0,-1 0 0,1-1 0,0 0 0,0 0 0,0 0 0,0-1 0,0 0 0,0 0 0,1 0 0,0 0 0,-1-1 0,1 1 0,0-1 0,1 0 0,-1 0 0,1-1 0,0 1 0,0-1 0,0 0 0,0 1 0,1-1 0,0-1 0,-3-7 0,3 5 0,-6-17 0,1 0 0,1 0 0,1 0 0,1-1 0,-1-38 0,5 51-1365,1 1-5461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9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362 287 24575,'0'1'0,"0"13"0,0 0 0,2 0 0,-1 0 0,5 16 0,-6-29 0,0 1 0,0-1 0,1 1 0,-1-1 0,1 1 0,-1-1 0,1 1 0,-1-1 0,1 1 0,0-1 0,-1 0 0,1 1 0,0-1 0,0 0 0,0 0 0,0 0 0,0 0 0,1 0 0,-1 0 0,0 0 0,0 0 0,1 0 0,-1 0 0,0-1 0,1 1 0,-1 0 0,1-1 0,-1 1 0,1-1 0,-1 0 0,1 1 0,-1-1 0,1 0 0,-1 0 0,1 0 0,-1 0 0,1 0 0,0-1 0,-1 1 0,1 0 0,-1-1 0,1 1 0,-1-1 0,0 1 0,1-1 0,-1 0 0,0 0 0,1 0 0,-1 1 0,0-1 0,2-2 0,2-1 0,-1 1 0,0-1 0,0 0 0,-1-1 0,1 1 0,-1 0 0,0-1 0,0 0 0,0 0 0,-1 0 0,0 0 0,0 0 0,0 0 0,-1 0 0,3-11 0,-4 13 0,1 0 0,-1 0 0,0 0 0,1 0 0,-1 1 0,0-1 0,-1 0 0,1 0 0,0 0 0,-1 0 0,0 1 0,0-1 0,1 0 0,-2 0 0,1 1 0,0-1 0,0 1 0,-1-1 0,0 1 0,1-1 0,-1 1 0,0 0 0,0 0 0,0 0 0,0 0 0,-1 0 0,1 1 0,0-1 0,-1 1 0,1-1 0,-5-1 0,-4-1 0,0 0 0,0 1 0,-1 0 0,1 1 0,-1 0 0,1 1 0,-24 0 0,30 2 0,0-1 0,1 1 0,-1 1 0,1-1 0,0 1 0,-1-1 0,1 1 0,0 1 0,0-1 0,0 0 0,0 1 0,0 0 0,1 0 0,-1 0 0,1 0 0,0 1 0,0-1 0,0 1 0,0 0 0,1 0 0,0 0 0,-1 0 0,-1 5 0,2-4 0,0 0 0,0 0 0,-1-1 0,0 1 0,0-1 0,0 0 0,0 0 0,-5 5 0,7-9 0,0 1 0,0 0 0,-1-1 0,1 1 0,0-1 0,0 0 0,0 1 0,-1-1 0,1 0 0,0 0 0,0 0 0,-1 0 0,1 0 0,0 0 0,0 0 0,-1 0 0,1 0 0,0-1 0,0 1 0,-1-1 0,1 1 0,0 0 0,0-1 0,0 0 0,0 1 0,0-1 0,0 0 0,0 0 0,0 1 0,0-1 0,0 0 0,0 0 0,0 0 0,1 0 0,-1 0 0,0 0 0,0-3 0,-16-20 0,1-1 0,1 0 0,1-1 0,-16-42 0,-19-36 0,24 63-1365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09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1 24575,'0'2'0,"1"0"0,0 1 0,0-1 0,0 0 0,0 1 0,0-1 0,0 0 0,1 0 0,-1 0 0,1 0 0,0-1 0,2 4 0,14 20 0,-17-23 0,0 1 0,0 0 0,0 0 0,0 0 0,0 0 0,-1 0 0,1 0 0,-1 0 0,0 0 0,0 0 0,0 0 0,0 0 0,-1 0 0,1 0 0,-1 0 0,0 0 0,0 0 0,0 0 0,0 0 0,0 0 0,0-1 0,-1 1 0,0 0 0,1-1 0,-1 1 0,0-1 0,-4 4 0,1-3 0,0 0 0,0-1 0,0 1 0,-1-1 0,1 0 0,-1 0 0,0-1 0,0 1 0,1-1 0,-1-1 0,0 1 0,0-1 0,-8 0 0,-24-3-1365,30 0-5461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0.1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401 25 24575,'-13'0'0,"4"0"0,-1-1 0,1 2 0,-1-1 0,1 2 0,0-1 0,-15 5 0,22-5 0,0 0 0,0 0 0,0 0 0,0 0 0,0 0 0,1 1 0,-1-1 0,1 1 0,-1-1 0,1 1 0,-1 0 0,1-1 0,0 1 0,0 0 0,0 0 0,0 0 0,0 0 0,0 0 0,1 0 0,-1 0 0,0 0 0,1 0 0,0 0 0,-1 0 0,1 0 0,0 1 0,0-1 0,1 0 0,-1 0 0,0 0 0,1 0 0,-1 0 0,1 0 0,-1 0 0,3 3 0,-1 2 0,1-1 0,0 1 0,0-1 0,0 0 0,1 0 0,0 0 0,0-1 0,1 0 0,0 1 0,6 4 0,-4-3 0,-1 0 0,0 0 0,0 0 0,7 12 0,-12-18 0,-1 0 0,1 0 0,-1 0 0,1 0 0,-1 0 0,1 0 0,-1 0 0,0 1 0,1-1 0,-1 0 0,0 0 0,0 0 0,0 0 0,0 1 0,0-1 0,0 0 0,0 0 0,0 0 0,0 1 0,-1-1 0,1 0 0,-1 0 0,1 0 0,0 0 0,-1 0 0,0 0 0,1 0 0,-1 0 0,-1 2 0,-1-1 0,1 0 0,-1 0 0,0 0 0,0-1 0,0 1 0,0-1 0,0 0 0,0 1 0,0-1 0,-6 0 0,-8 2 0,0-1 0,-35 0 0,38-2 0,0-2 0,0 0 0,0 0 0,1-1 0,-1-1 0,1 0 0,0-1 0,-16-8 0,22 9 0,0 0 0,0 0 0,0 0 0,1-1 0,0 0 0,0 0 0,0 0 0,0-1 0,1 0 0,0 0 0,0-1 0,0 1 0,1-1 0,0 0 0,-6-15 0,8 13-114,0 0 1,1-1-1,-1 1 0,2-1 0,-1 1 1,1 0-1,1-1 0,0 1 0,0-1 1,1 1-1,5-15 0,-2 12-6712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0.4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24575,'-186'12'0,"147"-11"-1365,28-1-5461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1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0 24575,'1'7'0,"0"0"0,1-1 0,-1 1 0,2 0 0,-1-1 0,0 0 0,1 1 0,5 7 0,-5-10 0,0 0 0,-1 1 0,1 0 0,-1-1 0,0 1 0,-1 0 0,1 0 0,-1 0 0,0 0 0,0 0 0,0 1 0,-1-1 0,0 0 0,0 0 0,-1 7 0,0-10 0,0 0 0,-1 0 0,1 0 0,-1 0 0,1 0 0,-1 0 0,1 0 0,-1-1 0,0 1 0,0-1 0,0 1 0,0-1 0,0 0 0,0 0 0,-1 0 0,1 0 0,0 0 0,0 0 0,-1-1 0,1 1 0,0-1 0,-1 1 0,-2-1 0,-62 3 0,60-3 0,1 0-54,0-1-1,0 1 0,0-1 1,0-1-1,0 1 1,1-1-1,-1 0 0,1 0 1,-1 0-1,1-1 1,0 0-1,0 0 0,0-1 1,0 1-1,1-1 0,-1 0 1,1 0-1,0 0 1,0-1-1,1 1 0,-1-1 1,1 0-1,0 0 1,-3-8-1,1 3-6771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2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24575,'-2'0'0,"-3"0"0,-1 2 0,-2 1 0,-1 0 0,-1-1 0,0 2 0,0 0 0,2 2 0,0 0 0,1 0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3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1038 261 24575,'-60'2'0,"39"-1"0,-1 0 0,0-1 0,0-1 0,1-1 0,-1-1 0,1 0 0,-28-10 0,28 6 0,11 3 0,-1 0 0,1 0 0,-19-12 0,27 15 0,0-1 0,-1 0 0,1 1 0,0-1 0,0 0 0,0 0 0,0 0 0,1-1 0,-1 1 0,1 0 0,-1-1 0,1 1 0,0-1 0,0 1 0,0-1 0,0 0 0,0 1 0,1-1 0,-1 0 0,1-4 0,0 3 0,0 0 0,0 0 0,0-1 0,1 1 0,0 0 0,0 0 0,0 0 0,0 0 0,1 0 0,-1 0 0,1 0 0,0 0 0,0 1 0,1-1 0,-1 1 0,1-1 0,-1 1 0,7-5 0,9-14 0,-18 22 0,1-1 0,0 0 0,0 0 0,-1 1 0,1-1 0,-1 0 0,1 0 0,-1 0 0,1 0 0,-1 0 0,1 0 0,-1 0 0,0 0 0,1 0 0,-1 0 0,0 0 0,0 0 0,0 0 0,0 0 0,0 0 0,0 0 0,0 0 0,0 0 0,0 0 0,-1 0 0,1 0 0,0 0 0,-1 0 0,0-2 0,0 2 0,-1-1 0,0 1 0,1 0 0,-1 0 0,0 0 0,0 0 0,0 0 0,0 0 0,0 0 0,0 0 0,0 1 0,0-1 0,-4 0 0,-11-1 0,0 1 0,-32 1 0,40 1 0,-19-5 0,17 1 0,12 0 0,1 3 0,1 1 0,-1-1 0,0 1 0,0 0 0,0-1 0,0 1 0,-1 0 0,1 0 0,0 0 0,0 0 0,0 1 0,-1-1 0,1 0 0,-1 1 0,1-1 0,-1 1 0,1 0 0,-1-1 0,0 1 0,0 0 0,0 0 0,0 0 0,0 0 0,0 0 0,0 3 0,19 52 0,-18-48 0,0-1 0,0 1 0,-1-1 0,0 1 0,-1-1 0,1 1 0,-2-1 0,1 1 0,-1 0 0,-1-1 0,0 0 0,0 1 0,0-1 0,-1 0 0,0 0 0,-1 0 0,0 0 0,0-1 0,-1 0 0,1 0 0,-2 0 0,1 0 0,-1-1 0,0 1 0,0-2 0,-1 1 0,1-1 0,-1 0 0,-1 0 0,1-1 0,-1 0 0,1 0 0,-14 4 0,12-5 0,0 0 0,-1-1 0,1 0 0,-1-1 0,1 0 0,-1 0 0,0-1 0,1 0 0,-1-1 0,-14-3 0,18 2 0,-1 0 0,1 0 0,0-1 0,0 0 0,0 0 0,0-1 0,1 0 0,-1 0 0,1 0 0,0 0 0,0-1 0,1 0 0,-1 0 0,1 0 0,0-1 0,-3-6 0,1 2 0,1 0 0,1-1 0,-1 1 0,2-1 0,-4-16 0,4 14 0,-1 0 0,0 0 0,-8-15 0,0-9 0,11 32 0,1 0 0,-2 0 0,1 0 0,-1 1 0,1-1 0,-1 1 0,-1-1 0,1 1 0,-1 0 0,-5-7 0,5 9 0,0 0 0,0 1 0,0 0 0,-1-1 0,1 1 0,0 1 0,-1-1 0,1 0 0,-1 1 0,1 0 0,-1 0 0,1 0 0,-1 0 0,1 0 0,-1 1 0,1-1 0,0 1 0,-1 0 0,-3 1 0,-69 26 0,70-25 0,3-2-91,0 1 0,0-1 0,0 1 0,0 0 0,0 0 0,0 1 0,1-1 0,-1 0 0,1 1 0,0 0 0,-1 0 0,1-1 0,1 1 0,-3 4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4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744 167 24575,'0'1'0,"-1"0"0,1 0 0,-1 0 0,0-1 0,1 1 0,-1 0 0,0 0 0,0-1 0,1 1 0,-1-1 0,0 1 0,0 0 0,0-1 0,0 1 0,0-1 0,0 0 0,0 1 0,0-1 0,1 0 0,-1 0 0,0 0 0,-1 1 0,1-1 0,0 0 0,0 0 0,-1-1 0,-34 3 0,31-2 0,-89 2 0,-144-5 0,232 2 0,1 0 0,-1-1 0,1 1 0,-1-1 0,1 0 0,-1 0 0,1-1 0,0 0 0,0 0 0,1 0 0,-1 0 0,1-1 0,-1 0 0,1 1 0,0-2 0,0 1 0,1 0 0,-1-1 0,-2-6 0,0 2 0,2 0 0,-1 0 0,1 0 0,0-1 0,1 1 0,0-1 0,1 0 0,0 0 0,-1-19 0,4 37 0,1-1 0,0 0 0,0 0 0,0 0 0,7 12 0,-5-11 0,0 1 0,0 0 0,-1 0 0,-1 0 0,1 0 0,0 11 0,1 12 0,-3-28 0,0 0 0,0 0 0,-1 0 0,0 1 0,1-1 0,-2 0 0,1 0 0,0 1 0,-2 3 0,1-6 0,0 0 0,0 0 0,0-1 0,0 1 0,0 0 0,-1-1 0,1 0 0,-1 1 0,1-1 0,-1 0 0,0 1 0,1-1 0,-1 0 0,0 0 0,0 0 0,0-1 0,0 1 0,1 0 0,-1-1 0,0 1 0,0-1 0,0 0 0,0 0 0,-3 1 0,-11 0 0,0 1 0,0-2 0,0 0 0,-29-4 0,38 3 0,1 0 0,0 0 0,0-1 0,0 0 0,0 0 0,0 0 0,0-1 0,0 0 0,1 0 0,-1 0 0,1-1 0,0 0 0,0 0 0,0 0 0,-4-6 0,7 6-52,0 0-1,0 0 0,1 0 0,0 0 1,-1-1-1,1 1 0,1 0 1,-1-1-1,1 1 0,0-1 1,0 1-1,1-7 0,-1 5-627,0-6-6146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3.9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238 1 24575,'-12'1'0,"0"0"0,0 1 0,0 1 0,1 0 0,-18 6 0,16-4 0,1-1 0,-1 0 0,0-1 0,-20 1 0,-23 7-1365,46-9-5461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4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24575,'0'2'0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4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5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24575,'0'2'0,"0"3"0,0 3 0,0 3 0,0 1 0,-3-1 0,1-1 0,-3-1 0,-1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480 67 24575,'0'10'0,"0"1"0,-1-1 0,0 1 0,-1-1 0,0 1 0,-1-1 0,-5 16 0,6-22 0,0 0 0,-1 0 0,1 0 0,-1 0 0,1-1 0,-1 1 0,0-1 0,0 0 0,-1 0 0,1 0 0,-1 0 0,1 0 0,-1-1 0,0 0 0,0 0 0,0 0 0,0 0 0,-1 0 0,1-1 0,-6 1 0,4 0 0,1 0 0,-1-1 0,0 0 0,0 0 0,1-1 0,-1 1 0,0-1 0,0 0 0,0-1 0,1 0 0,-1 0 0,0 0 0,0 0 0,1-1 0,-1 0 0,1 0 0,0 0 0,0-1 0,-1 0 0,2 0 0,-1 0 0,-6-6 0,4 3 0,1 0 0,0-1 0,0 0 0,0 0 0,1 0 0,0 0 0,1-1 0,-1 0 0,2 0 0,-1 0 0,1 0 0,-2-10 0,1 7 0,0 0 0,-1 0 0,0 0 0,-1 0 0,-11-15 0,16 24 0,0 1 0,-1 0 0,1 0 0,0 0 0,-1 0 0,1 0 0,-1 0 0,0 0 0,1 1 0,-1-1 0,0 0 0,1 1 0,-1-1 0,0 1 0,1 0 0,-1 0 0,0-1 0,0 1 0,0 0 0,1 1 0,-1-1 0,0 0 0,0 0 0,1 1 0,-1-1 0,0 1 0,1 0 0,-1-1 0,0 1 0,1 0 0,-1 0 0,1 0 0,-1 0 0,1 0 0,-2 2 0,-6 3 0,1 1 0,0 0 0,1 0 0,-10 13 0,-22 12-1365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6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 24575,'-2'0'0,"-3"0"0,-4 0 0,1 2 0,-1 1 0,-1 0 0,-1-1 0,1 2 0,0 0 0,0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237 124 24575,'-7'0'0,"0"0"0,0-1 0,1 1 0,-1-2 0,1 1 0,-1-1 0,1 0 0,-1 0 0,1-1 0,0 0 0,-7-3 0,11 4 0,0 1 0,0-1 0,1 1 0,-1-1 0,0 0 0,1 0 0,-1 0 0,1 0 0,-1 0 0,1 0 0,0 0 0,0 0 0,0-1 0,0 1 0,0 0 0,1-1 0,-1 1 0,0-1 0,1 1 0,0 0 0,0-1 0,0 1 0,0-1 0,0 1 0,0-1 0,1 1 0,-1-1 0,1 1 0,0 0 0,-1-1 0,1 1 0,0 0 0,2-4 0,-2 5 0,-1-1 0,1 1 0,0 0 0,-1 0 0,1-1 0,0 1 0,0 0 0,-1 0 0,1 0 0,0 0 0,0 0 0,0 0 0,1 0 0,-1 0 0,0 0 0,0 0 0,0 1 0,1-1 0,-1 1 0,0-1 0,1 0 0,-1 1 0,0 0 0,1-1 0,-1 1 0,1 0 0,-1 0 0,0 0 0,1 0 0,-1 0 0,1 0 0,-1 0 0,1 1 0,-1-1 0,0 0 0,1 1 0,-1-1 0,0 1 0,1-1 0,-1 1 0,0 0 0,0 0 0,1-1 0,1 3 0,1 1 0,1-1 0,-1 1 0,0 0 0,0 0 0,0 0 0,-1 1 0,1-1 0,-1 1 0,0 0 0,2 5 0,-2-3 0,0-1 0,-1 0 0,0 1 0,-1-1 0,1 1 0,-1-1 0,0 1 0,-1 0 0,0-1 0,0 1 0,0 0 0,-3 10 0,2-12 0,-1 0 0,0 0 0,-1 0 0,1 0 0,-1-1 0,0 1 0,0-1 0,-1 0 0,1 0 0,-1 0 0,0 0 0,0-1 0,0 1 0,-1-1 0,1 0 0,-6 3 0,-1 0-105,0-1 0,0 1 0,-1-2 0,1 1 0,-1-2 0,0 0 0,-1 0 0,1-1 0,0 0 0,-1-1 0,1-1 0,-18-1 0,18 1-6721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9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1092 178 24575,'0'2'0,"-1"-1"0,1 1 0,-1 0 0,0-1 0,0 1 0,0-1 0,0 0 0,0 1 0,0-1 0,0 0 0,0 1 0,0-1 0,-1 0 0,1 0 0,0 0 0,-1 0 0,1 0 0,-1-1 0,1 1 0,-1 0 0,-2 0 0,-41 15 0,38-14 0,-43 12 0,-1-2 0,0-2 0,-63 3 0,82-10 0,-147 6 0,174-9 0,0 0 0,1 0 0,-1 0 0,1-1 0,-1 1 0,1-1 0,-1-1 0,1 1 0,-1 0 0,1-1 0,0 0 0,0 0 0,0-1 0,0 1 0,0-1 0,0 1 0,1-1 0,-1 0 0,1-1 0,0 1 0,0-1 0,0 1 0,1-1 0,-1 0 0,1 0 0,0 0 0,-3-7 0,-1-8 0,1 1 0,1-1 0,1 1 0,1-1 0,-1-27 0,1 3 0,-2 33 0,0 22 0,-2 22 0,8 11 0,0 26 0,-2-67 0,-1 0 0,1 1 0,-1-1 0,0 1 0,0-1 0,0 0 0,-1 0 0,1 0 0,-1 0 0,0 0 0,0 0 0,-3 4 0,1-5 0,0 0 0,0 0 0,0 0 0,-1 0 0,1-1 0,-1 0 0,1 0 0,-1 0 0,0 0 0,0-1 0,0 0 0,0 0 0,0 0 0,-10 0 0,4 0 0,0-1 0,0 0 0,0-1 0,0 0 0,-20-5 0,5-1 0,0-1 0,1-2 0,0 0 0,0-1 0,-34-23 0,57 33 0,0-1 0,0 0 0,0 0 0,1 0 0,-1 0 0,0-1 0,1 1 0,0 0 0,-1-1 0,1 1 0,0-1 0,0 1 0,0-1 0,1 0 0,-1 1 0,0-1 0,1 0 0,0 0 0,0 1 0,0-1 0,0 0 0,0 0 0,0 1 0,1-1 0,-1 0 0,1 1 0,0-1 0,0 0 0,0 1 0,2-4 0,1-5 0,2 1 0,-1 0 0,1 0 0,1 0 0,13-15 0,-16 21-195,0 0 0,1 0 0,-1 0 0,1 0 0,0 1 0,6-3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19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24575,'0'3'0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20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24575,'0'-3'0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29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0 24575,'2'5'0,"-1"-1"0,1 0 0,0-1 0,0 1 0,0 0 0,0 0 0,1-1 0,-1 1 0,7 5 0,5 9 0,-2 1 0,25 45 0,-35-60 0,0 0 0,-1-1 0,1 1 0,-1 0 0,0 0 0,0 0 0,0 0 0,-1 0 0,1 1 0,-1-1 0,0 0 0,0 0 0,-2 8 0,1-9 0,-1-1 0,0 1 0,0-1 0,0 0 0,0 0 0,0 0 0,0 0 0,-1 0 0,1 0 0,0 0 0,-1-1 0,0 1 0,1-1 0,-1 1 0,0-1 0,0 0 0,0 0 0,0-1 0,0 1 0,0-1 0,0 1 0,0-1 0,0 0 0,-4 0 0,-12 0 0,-1 0 0,-24-3 0,36 2 0,0 0 0,1-1 0,-1 0 0,1 0 0,-1 0 0,1-1 0,0 0 0,0-1 0,-6-4 0,10 7 0,1-1 0,0 0 0,0 1 0,0-1 0,0 0 0,0 0 0,0-1 0,0 1 0,1 0 0,-1 0 0,1-1 0,-1 1 0,1-1 0,0 0 0,0 1 0,0-1 0,1 0 0,-1 1 0,1-1 0,-1 0 0,1 0 0,0 1 0,0-1 0,0 0 0,0 0 0,1 0 0,0-4 0,-1 7 0,0-1 0,0 0 0,0 0 0,1 1 0,-1-1 0,0 0 0,0 1 0,0-1 0,1 0 0,-1 1 0,0-1 0,1 0 0,-1 1 0,0-1 0,1 0 0,-1 1 0,1-1 0,-1 1 0,1-1 0,-1 1 0,1-1 0,-1 1 0,1 0 0,0-1 0,-1 1 0,1 0 0,0-1 0,-1 1 0,1 0 0,0 0 0,-1-1 0,1 1 0,1 0 0,0 1 0,-1-1 0,1 1 0,0 0 0,-1-1 0,1 1 0,0 0 0,-1 0 0,1 1 0,-1-1 0,0 0 0,1 0 0,1 3 0,3 3 0,-1 0 0,0 1 0,0-1 0,6 15 0,-9-16 0,0 0 0,0 0 0,-1 1 0,1-1 0,-2 0 0,1 0 0,-1 1 0,0-1 0,0 0 0,0 1 0,-3 10 0,1-13 0,1 0 0,-1 0 0,0 0 0,0 0 0,0 0 0,0 0 0,-1-1 0,0 1 0,0-1 0,0 0 0,0 0 0,0 0 0,0 0 0,-1-1 0,1 1 0,-1-1 0,-7 4 0,0-1-151,0 0-1,-1 0 0,0-1 0,0 0 1,0-1-1,0-1 0,-1 0 1,-18 1-1,9-3-6674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5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438 229 24575,'0'0'0,"-1"0"0,1-1 0,-1 1 0,1 0 0,-1 0 0,1 0 0,-1 0 0,1-1 0,-1 1 0,1 0 0,-1 0 0,1 0 0,-1 0 0,1 0 0,-1 0 0,1 0 0,-1 0 0,1 1 0,-1-1 0,1 0 0,-1 0 0,1 0 0,-1 0 0,1 1 0,-1-1 0,1 0 0,-1 1 0,1-1 0,-1 0 0,1 1 0,0-1 0,-1 0 0,0 1 0,-23 14 0,21-13 0,-2 2 0,0 0 0,0 0 0,1 0 0,-1 1 0,1-1 0,0 1 0,1 0 0,-5 8 0,6-10 0,0-1 0,0 1 0,1 0 0,0 1 0,-1-1 0,1 0 0,0 0 0,0 0 0,1 1 0,-1-1 0,1 0 0,0 1 0,0-1 0,0 1 0,0-1 0,1 7 0,1-8 0,0 1 0,0 0 0,0-1 0,0 1 0,0-1 0,1 0 0,-1 0 0,1 0 0,-1 0 0,1 0 0,0-1 0,0 1 0,0-1 0,0 1 0,3 0 0,52 16 0,-54-17 0,24 5 0,49 3 0,-54-7 0,97 11 0,-116-13 0,36 6 0,-27 0 0,-13-6 0,0 1 0,0-1 0,0 0 0,0 1 0,0-1 0,0 0 0,0 1 0,-1-1 0,1 1 0,0-1 0,0 0 0,0 1 0,0-1 0,-1 0 0,1 1 0,0-1 0,0 0 0,-1 1 0,1-1 0,0 0 0,0 0 0,-1 1 0,1-1 0,0 0 0,-1 0 0,1 0 0,0 0 0,-1 1 0,1-1 0,-1 0 0,1 0 0,0 0 0,-1 0 0,0 0 0,-6 3 0,-1-1 0,1 0 0,-1 0 0,0-1 0,0 1 0,0-2 0,-13 0 0,-61-5 0,69 4 0,-11-3 0,0-1 0,0-2 0,0 0 0,1-1 0,0-2 0,1 0 0,0-1 0,0-2 0,1 0 0,1-1 0,-35-32 0,42 33 0,2-1 0,0-1 0,1 0 0,0 0 0,-14-33 0,-7-11 0,20 42 0,6 9 0,0 0 0,1 0 0,0 0 0,0 0 0,-4-18 0,7 22 0,0 0 0,1 0 0,-1 0 0,0 0 0,0 0 0,-1 0 0,1 0 0,-1 0 0,0 1 0,0-1 0,0 1 0,-1-1 0,-3-3 0,6 7 0,-1 0 0,1 1 0,-1-1 0,1 0 0,-1 0 0,1 1 0,0-1 0,-1 0 0,1 1 0,-1-1 0,1 0 0,0 1 0,-1-1 0,1 1 0,0-1 0,-1 1 0,1-1 0,0 1 0,0-1 0,-1 1 0,1-1 0,0 1 0,0-1 0,0 1 0,0-1 0,0 1 0,0-1 0,0 1 0,0-1 0,0 1 0,0-1 0,0 1 0,0-1 0,0 1 0,0 0 0,0-1 0,0 1 0,1-1 0,-1 1 0,0-1 0,0 1 0,1-1 0,4 27 0,10 10 0,2-1 0,40 64 0,-40-74 0,-9-16 0,-1 1 0,-1 1 0,1-1 0,8 25 0,-14-33 0,0 0 0,-1 0 0,1 0 0,-1 0 0,0 0 0,1 0 0,-1 1 0,-1-1 0,1 0 0,0 0 0,-1 0 0,0 0 0,0 0 0,1 0 0,-2 0 0,1 0 0,0 0 0,-1 0 0,1 0 0,-1-1 0,0 1 0,0-1 0,0 1 0,0-1 0,-3 3 0,3-3 0,1-1 0,0 0 0,0 1 0,0-1 0,0 1 0,0 0 0,1-1 0,-1 1 0,0 0 0,1 0 0,-1-1 0,1 1 0,0 0 0,-1 0 0,1 0 0,0-1 0,0 1 0,0 0 0,1 0 0,-1 0 0,0-1 0,1 1 0,-1 0 0,1 0 0,-1-1 0,1 1 0,0 0 0,0-1 0,2 4 0,4 7 0,0-1 0,2 1 0,10 11 0,2 2 0,-13-12 0,-3-6 0,0 0 0,0 0 0,-1 1 0,0-1 0,4 12 0,-8-18 0,0 0 0,1 0 0,-1 0 0,0 0 0,0 0 0,0 1 0,0-1 0,0 0 0,0 0 0,0 0 0,0 0 0,0 0 0,-1 0 0,1 0 0,0 0 0,-1 0 0,1 0 0,-1 0 0,0 2 0,-1-2 0,1 0 0,0 0 0,-1 0 0,1 0 0,0 0 0,-1-1 0,1 1 0,-1 0 0,0-1 0,1 1 0,-1-1 0,0 1 0,1-1 0,-1 0 0,0 0 0,-2 0 0,-8 0 0,-1 0 0,1-2 0,0 1 0,0-2 0,0 0 0,0 0 0,0-1 0,1 0 0,0-1 0,0 0 0,0-1 0,0 0 0,1-1 0,0 0 0,0-1 0,1 0 0,0 0 0,1-1 0,-1 0 0,-12-20 0,15 20-97,0-1-1,1-1 1,0 1-1,1-1 1,0 1-1,1-1 1,0 0-1,0-1 1,1 1-1,1 0 1,0-1-1,0 1 0,2-14 1,-1 13-6729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48:32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0 24575,'-4'0'0,"-7"0"0,-5 0 0,0 5 0,-2 1 0,2 4 0,8 1 0,6 2 0,8 0 0,7-3 0,5-3 0,1-3-8191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5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24575,'1'3'0,"0"1"0,1 0 0,-1-1 0,1 1 0,0-1 0,1 1 0,-1-1 0,0 0 0,1 0 0,0 0 0,3 3 0,9 11 0,1 6 0,-4-4 0,1 0 0,1-1 0,1-1 0,29 28 0,22 13-77,-51-41-51,2-2-1,0 0 0,1 0 0,1-2 0,0 0 0,0-1 1,1-1-1,1-1 0,22 8 0,-22-13-6697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1 24575,'-1'0'0,"0"0"0,0 1 0,0-1 0,0 1 0,0-1 0,0 1 0,0-1 0,0 1 0,0-1 0,0 1 0,1 0 0,-1-1 0,0 1 0,1 0 0,-1 0 0,0 0 0,1-1 0,-1 1 0,1 0 0,-1 0 0,1 0 0,-1 0 0,1 0 0,0 0 0,0 0 0,-1 0 0,1 2 0,-5 35 0,3-26 0,-11 43 0,-2 0 0,-3-1 0,-31 66 0,39-96 0,4-10-195,0-1 0,-1 0 0,0 0 0,-1 0 0,-1-1 0,-14 17 0,11-18-6631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24575,'2'12'0,"0"-1"0,1 1 0,0-1 0,0 0 0,1 0 0,1 0 0,0 0 0,0-1 0,14 19 0,-9-14 0,-1 1 0,-1 0 0,7 21 0,-1-2 0,2-1 0,1 0 0,1-1 0,27 36 0,-19-29 0,-14-21-119,-5-5-37,2 1 0,0-2 1,1 1-1,0-2 0,1 1 0,0-1 1,22 17-1,-18-21-6670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6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941 1 24575,'-458'0'0,"427"2"0,0 1 0,-35 8 0,16-2 0,7-1 0,-1 2 0,1 2 0,-64 26 0,56-14-1365,34-18-5461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6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24575,'0'19'0,"1"0"0,1 0 0,0 0 0,1-1 0,1 1 0,1 0 0,1-1 0,0 0 0,1-1 0,13 24 0,-4-13-170,-2 0-1,-1 1 0,-1 1 1,-2 0-1,-1 0 0,-1 1 1,5 44-1,-11-52-6655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1 24575,'2'25'0,"1"0"0,1 0 0,1-1 0,1 1 0,12 31 0,-9-31 0,-1-1 0,-1 1 0,-2 1 0,5 50 0,-10-67 0,1 3 0,-1 1 0,0-1 0,-1 0 0,-1 1 0,-4 18 0,5-28 0,0 0 0,0 0 0,-1 0 0,1 0 0,-1 0 0,0 0 0,0-1 0,0 1 0,0-1 0,0 0 0,0 1 0,-1-1 0,1 0 0,-1 0 0,1-1 0,-1 1 0,0 0 0,0-1 0,0 0 0,0 1 0,0-1 0,0 0 0,0-1 0,0 1 0,0 0 0,-6-1 0,-1 1 0,-1-1 0,1-1 0,-1 1 0,1-2 0,-1 0 0,1 0 0,0 0 0,0-2 0,0 1 0,0-1 0,1 0 0,-14-9 0,-10-8 0,1-2 0,-31-28 0,-12-9 0,59 48 0,-12-8 0,-1 1 0,-51-26 0,73 41 0,0 1 0,-1 0 0,1 0 0,-1 1 0,0 0 0,0 0 0,1 1 0,-1 0 0,0 0 0,0 1 0,0 0 0,0 0 0,0 1 0,0 0 0,0 1 0,0 0 0,-10 3 0,16-3 4,-1-1 0,1 1 0,-1-1 1,1 1-1,-1 0 0,1 0 0,0 0 0,0 1 0,0-1 0,0 0 0,1 1 0,-1-1 0,1 1 0,-1 0 0,1-1 0,0 1 0,0 0 1,0 0-1,0 0 0,1 0 0,-1 3 0,-1 7-194,1 1 0,0 0-1,3 17 1,-2-17-504,1 9-6132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8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3456 636 24575,'-27'2'0,"0"2"0,1 1 0,-30 10 0,-62 11 0,-35-1 0,-4 1 0,75-15 0,45-4 0,-44 0 0,-28 6 0,75-8 0,-50 2 0,24-7 0,25-1 0,1 1 0,0 2 0,-68 12 0,66-8 0,-1-1 0,0-2 0,-1-1 0,1-2 0,-46-6 0,79 5 0,0 1 0,-1-1 0,1 0 0,0 0 0,0 0 0,0-1 0,1 1 0,-1-1 0,0 0 0,0 0 0,1 0 0,-1-1 0,1 1 0,0-1 0,0 0 0,0 0 0,0 0 0,0 0 0,1 0 0,-1-1 0,1 1 0,0-1 0,0 1 0,0-1 0,1 0 0,-3-6 0,-1-10 0,1 0 0,1 0 0,1 0 0,0-32 0,2 32 0,-1 1 0,-6-35 0,-3 17 0,-1-3 0,-7-46 0,18 85 0,-1 1 0,1-1 0,0 1 0,0-1 0,0 1 0,0-1 0,0 1 0,0-1 0,0 0 0,0 1 0,0-1 0,0 1 0,0-1 0,0 1 0,0-1 0,1 1 0,-1-1 0,0 1 0,0-1 0,1 1 0,-1-1 0,0 1 0,1-1 0,-1 1 0,0-1 0,1 1 0,-1-1 0,1 1 0,-1 0 0,0-1 0,1 1 0,-1 0 0,1 0 0,-1-1 0,1 1 0,-1 0 0,1 0 0,27 5 0,38 34 0,-52-30 0,167 87 0,4 2 0,-172-90 0,-2-2 0,0 0 0,-1 1 0,19 16 0,-28-22 0,1 0 0,-1 0 0,0 0 0,0 0 0,0 0 0,0 1 0,0-1 0,0 0 0,0 1 0,0-1 0,0 1 0,0-1 0,-1 1 0,1-1 0,-1 1 0,1 0 0,-1-1 0,0 1 0,1 0 0,-1-1 0,0 1 0,0 0 0,0-1 0,-1 1 0,1 0 0,0-1 0,0 1 0,-1-1 0,1 1 0,-1 0 0,0-1 0,1 1 0,-1-1 0,0 1 0,0-1 0,0 0 0,-1 2 0,-1 0 0,-1 0 0,1-1 0,0 0 0,-1 0 0,1 0 0,-1 0 0,1-1 0,-1 1 0,0-1 0,0 0 0,1 0 0,-1 0 0,0-1 0,-6 1 0,-63-1 0,49-1 0,-113 1 0,-84-3 0,199-1 0,0 0 0,0-1 0,1-2 0,0 0 0,0-1 0,-32-17 0,-111-78 0,146 92 0,1-2 0,1 0 0,0 0 0,1-2 0,0 0 0,1 0 0,1-2 0,0 0 0,2 0 0,0-1 0,-10-20 0,-8-29 0,3-1 0,-23-91 0,29 106 0,116 230 0,-77-139 0,45 69 0,-49-84 0,5 6 0,-1 1 0,22 47 0,-35-65 0,12 27 0,-2 1 0,-1 0 0,-3 1 0,9 44 0,-20-83 0,-1 1 0,0-1 0,0 1 0,0 0 0,0-1 0,0 1 0,-1 0 0,1-1 0,-1 1 0,1-1 0,-1 1 0,0-1 0,0 1 0,0-1 0,0 0 0,-1 0 0,1 1 0,-1-1 0,1 0 0,-1 0 0,0 0 0,0 0 0,0-1 0,0 1 0,0 0 0,0-1 0,0 0 0,0 1 0,-1-1 0,1 0 0,0 0 0,-6 1 0,-7 3 0,-1-2 0,0 0 0,0-1 0,-23 1 0,-8 1 0,6 2 0,-1-1 0,-1-2 0,1-2 0,-44-4 0,46-4 0,0-1 0,1-3 0,-61-24 0,83 29 0,1 0 0,0-1 0,0-1 0,1-1 0,0-1 0,0 0 0,1 0 0,1-1 0,-1-1 0,2-1 0,-19-22 0,28 29 0,-1-1 0,1 0 0,1 0 0,-1 0 0,1 0 0,0-1 0,1 1 0,0 0 0,0-1 0,1 1 0,0-1 0,0-9 0,0 14 0,0 0 0,1-1 0,-1 1 0,0 0 0,1 0 0,0-1 0,0 1 0,0 0 0,0 0 0,0 0 0,1 0 0,-1 0 0,1 0 0,0 0 0,0 0 0,0 1 0,0-1 0,0 1 0,0-1 0,1 1 0,-1 0 0,1 0 0,0 0 0,0 0 0,0 1 0,0-1 0,0 1 0,6-2 0,-6 3 0,1 0 0,-1 0 0,0 0 0,0 0 0,1 1 0,-1 0 0,0 0 0,0 0 0,0 0 0,0 0 0,0 0 0,0 1 0,0 0 0,0-1 0,-1 1 0,1 0 0,-1 0 0,1 1 0,-1-1 0,0 0 0,0 1 0,0 0 0,0-1 0,0 1 0,0 0 0,1 4 0,6 10 0,-1 0 0,0 1 0,5 20 0,-12-35 0,3 10 0,-1 0 0,0 0 0,-1 0 0,0 1 0,-1-1 0,0 0 0,-1 1 0,-1-1 0,0 1 0,-1-1 0,0 0 0,-1 0 0,-1 0 0,0 0 0,-1-1 0,0 1 0,0-1 0,-2 0 0,1-1 0,-2 1 0,1-1 0,-2-1 0,1 0 0,-1 0 0,-1 0 0,0-1 0,-13 9 0,2-5 0,-1 0 0,0-1 0,-1-2 0,-1 0 0,0-2 0,0 0 0,0-1 0,-1-2 0,0-1 0,0 0 0,0-2 0,-49-2 0,32 0 0,15 0 0,-1 0 0,1-2 0,-41-7 0,59 6 0,0 1 0,0-1 0,1-1 0,-1 1 0,1-1 0,0-1 0,0 0 0,0 0 0,1 0 0,-1-1 0,2 0 0,-1-1 0,0 1 0,-7-12 0,-12-11-1365,12 16-5461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24575,'-2'0'0,"1"0"0,-1 0 0,1 0 0,-1 0 0,1 0 0,-1 0 0,1 0 0,-1 1 0,1-1 0,-1 1 0,1-1 0,0 1 0,-1-1 0,1 1 0,0 0 0,-1 0 0,1 0 0,0 0 0,0-1 0,0 2 0,0-1 0,0 0 0,0 0 0,0 0 0,0 0 0,0 1 0,-1 1 0,1 0 0,1 1 0,-1-1 0,1 0 0,-1 1 0,1-1 0,0 1 0,0-1 0,1 0 0,-1 1 0,1-1 0,0 0 0,1 4 0,2 6 0,0-1 0,2 0 0,-1 0 0,2 0 0,12 18 0,2-2 0,-1 1 0,-2 1 0,0 1 0,-2 1 0,13 38 0,-1-8-2,-20-47-225,-1 0 0,-1 0 0,0 1-1,-1 0 1,6 28 0,-9-24-6599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1069 0 24575,'2'14'0,"-1"0"0,2 0 0,0 0 0,1 0 0,0 0 0,1-1 0,12 23 0,-11-23 0,0-1 0,-1 1 0,0 1 0,-1-1 0,-1 1 0,0-1 0,2 20 0,-6-30 0,1 0 0,-1 0 0,0 0 0,0 0 0,0 0 0,0 0 0,-1 0 0,1 0 0,-1 0 0,1 0 0,-1-1 0,0 1 0,0-1 0,-1 1 0,1-1 0,0 0 0,-1 0 0,-4 4 0,-59 34 0,47-30 0,4-2 0,-1-1 0,0-1 0,-1 0 0,1-1 0,-1-1 0,0 0 0,-34 2 0,-127-6 0,81-3 0,16 5 0,-91-5 0,141-2 0,-1-1 0,1-2 0,1-1 0,0-2 0,0-1 0,-50-28 0,75 37 5,1 1 0,0-1 0,-1 0 0,1-1 0,1 1-1,-1 0 1,0-1 0,1 0 0,0 0 0,0 0 0,0-1 0,0 1-1,1 0 1,0-1 0,0 0 0,0 0 0,0 1 0,1-1 0,-2-6-1,1-8-228,-1 0 0,2 0 0,2-33 0,-1 35-342,1-6-6260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7:18:51.879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0,'0'1,"0"0,1 0,-1 0,0 0,1 0,-1 0,1 0,-1-1,1 1,0 0,-1 0,1 0,0-1,0 1,0 0,-1-1,1 1,0-1,0 1,0-1,0 1,0-1,0 0,0 1,0-1,0 0,2 0,35 6,-26-5,41 9,-26-4,1-1,46 1,87 6,9 1,3306-17,-1796 7,7083-3,-8734 1,57 11,-56-6,54 2,-17-8,-14-1,-1 2,81 13,-71-6,1-3,124-6,-68-1,313 2,-413 1,0 1,34 8,-33-6,1 0,24 1,644-3,-335-4,509 2,-844-1,-1-1,36-9,-34 7,1 0,24-1,305 4,-166 3,-164-3,-1-1,33-8,34-3,-55 12,12 1,1-3,42-8,-25 3,1 3,-1 2,68 6,-10 0,567-3,-667-1,1-1,32-8,34-3,346 14,-410-1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6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666 783 24575,'-2'0'0,"-1"-1"0,1 0 0,-1 0 0,1 0 0,0 0 0,-1 0 0,1-1 0,0 1 0,0-1 0,0 1 0,0-1 0,0 0 0,-2-3 0,-27-30 0,25 27 0,-17-23 0,2 0 0,-19-38 0,19 31 0,-7-12 0,3-1 0,2 0 0,-26-86 0,45 115 0,2 0 0,0-1 0,1 1 0,1-1 0,5-31 0,-5 50 0,1 0 0,0 0 0,0 0 0,0 0 0,0 0 0,0 0 0,1 1 0,0-1 0,-1 0 0,2 1 0,-1-1 0,0 1 0,1 0 0,-1 0 0,1 0 0,0 0 0,0 0 0,0 1 0,0-1 0,0 1 0,1 0 0,-1 0 0,1 0 0,0 0 0,-1 1 0,1 0 0,0-1 0,6 0 0,9-2 0,1 2 0,0 0 0,0 1 0,31 2 0,-19 0 0,-27-1 0,1 1 0,0 0 0,-1 0 0,1 0 0,-1 1 0,1 0 0,-1 0 0,1 0 0,-1 1 0,0-1 0,0 1 0,-1 0 0,1 1 0,0-1 0,-1 1 0,0 0 0,0 0 0,0 1 0,-1-1 0,5 8 0,-2-4 0,-1 0 0,-1 1 0,0-1 0,0 1 0,-1 0 0,1 0 0,-2 1 0,0-1 0,0 0 0,0 1 0,-1 14 0,-1-18 0,-1 0 0,0 1 0,0-1 0,0 0 0,-1 1 0,0-1 0,0 0 0,0 0 0,-1-1 0,0 1 0,-5 7 0,7-11 0,-1 0 0,1 0 0,-1 0 0,0 0 0,1 0 0,-1-1 0,0 1 0,0-1 0,0 1 0,0-1 0,0 0 0,-1 0 0,1 1 0,0-1 0,-1-1 0,1 1 0,0 0 0,-1-1 0,1 1 0,-1-1 0,1 0 0,-1 0 0,1 0 0,-1 0 0,1 0 0,-1 0 0,1-1 0,0 1 0,-1-1 0,1 0 0,-1 1 0,-2-3 0,4 2 0,-1 0 0,1 0 0,-1-1 0,1 1 0,0-1 0,-1 1 0,1-1 0,0 1 0,0-1 0,0 0 0,0 0 0,1 1 0,-1-1 0,0 0 0,1 0 0,-1 0 0,1 0 0,-1 0 0,1 0 0,0 0 0,0-4 0,0 5 0,0 0 0,0 0 0,0 0 0,0 0 0,0 0 0,0 0 0,0 0 0,0 0 0,0 0 0,1 0 0,-1 0 0,0 0 0,1-1 0,-1 1 0,1 1 0,-1-1 0,1 0 0,-1 0 0,1 0 0,0 0 0,-1 0 0,1 0 0,0 1 0,0-1 0,0 0 0,0 1 0,-1-1 0,1 0 0,0 1 0,0 0 0,0-1 0,0 1 0,0-1 0,0 1 0,1 0 0,-1 0 0,0-1 0,2 1 0,-2 1 0,0 0 0,1 0 0,-1 0 0,0 0 0,1 0 0,-1 0 0,0 0 0,0 0 0,0 1 0,0-1 0,0 0 0,0 1 0,-1-1 0,1 1 0,0-1 0,-1 0 0,1 1 0,-1 0 0,1-1 0,-1 1 0,0 2 0,8 38 0,-8-41 0,1 6 0,-1-1 0,1 0 0,-1 1 0,0-1 0,0 1 0,-1-1 0,0 1 0,0-1 0,-1 0 0,0 0 0,0 1 0,0-1 0,0-1 0,-1 1 0,0 0 0,-1 0 0,1-1 0,-1 0 0,0 0 0,0 0 0,-1 0 0,1-1 0,-1 1 0,0-1 0,0 0 0,-1-1 0,1 1 0,-1-1 0,0 0 0,0-1 0,0 1 0,0-1 0,0 0 0,0-1 0,-11 2 0,-2 1 0,1-1 0,-1-1 0,0 0 0,1-1 0,-1-1 0,0-1 0,0-1 0,1-1 0,-1 0 0,1-1 0,0-1 0,0-1 0,-30-14 0,28 10 0,1-1 0,-1 0 0,2-2 0,0 0 0,0-2 0,-21-22 0,39 37 0,0-1 0,0 1 0,0 0 0,0 0 0,-1 0 0,1 0 0,0-1 0,0 1 0,0 0 0,0 0 0,0 0 0,0 0 0,0 0 0,0 0 0,0-1 0,0 1 0,0 0 0,0 0 0,-1 0 0,1 0 0,0 0 0,0 0 0,0 0 0,0-1 0,0 1 0,0 0 0,0 0 0,-1 0 0,1 0 0,0 0 0,0 0 0,0 0 0,0 0 0,0 0 0,-1 0 0,1 0 0,0 0 0,0 0 0,0 0 0,0 0 0,-1 0 0,1 0 0,0 0 0,0 0 0,0 0 0,0 0 0,0 0 0,-1 0 0,1 0 0,0 1 0,0-1 0,0 0 0,0 0 0,0 0 0,0 0 0,0 0 0,-1 0 0,1 0 0,0 0 0,0 1 0,0-1 0,0 0 0,0 0 0,0 0 0,0 0 0,0 0 0,0 1 0,2 15 0,8 19 0,-8-28 0,0-1 0,0 1 0,-1 0 0,0 0 0,0 0 0,0 1 0,-1-1 0,0 0 0,-1 0 0,0 0 0,-1 8 0,1-13 0,1 0 0,0 0 0,-1 0 0,1 0 0,-1 0 0,0-1 0,1 1 0,-1 0 0,0 0 0,0-1 0,0 1 0,0 0 0,-1-1 0,1 1 0,0-1 0,-1 1 0,1-1 0,-1 0 0,1 0 0,-1 0 0,1 0 0,-1 0 0,0 0 0,0 0 0,1 0 0,-1 0 0,0-1 0,0 1 0,0-1 0,0 0 0,0 1 0,0-1 0,0 0 0,0 0 0,0 0 0,0-1 0,0 1 0,0 0 0,0-1 0,1 1 0,-1-1 0,0 1 0,0-1 0,-2-1 0,0 0-93,1-1 0,-1 1 0,1-1 0,-1 0-1,1 0 1,0 0 0,0 0 0,1 0 0,-1-1 0,0 1-1,1-1 1,-3-7 0,4 10-61,-6-10-6672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19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33 24575,'-35'-20'0,"1"15"0,-1 1 0,0 2 0,0 1 0,-38 4 0,-13 0 0,62-3-1365,2 0-5461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1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1943 626 24575,'-10'31'0,"9"-30"0,0 1 0,0-1 0,0 0 0,0 1 0,0-1 0,0 1 0,1 0 0,-1-1 0,1 1 0,-1 0 0,1-1 0,0 1 0,-1 0 0,1 0 0,0-1 0,0 1 0,0 0 0,0-1 0,1 1 0,-1 0 0,0 0 0,1-1 0,-1 1 0,1 0 0,-1-1 0,1 1 0,0-1 0,0 1 0,0-1 0,0 1 0,2 1 0,-1 0 0,1-1 0,0 0 0,0 0 0,0 0 0,0 0 0,1-1 0,-1 1 0,0-1 0,1 1 0,-1-1 0,1 0 0,-1-1 0,1 1 0,0-1 0,-1 1 0,1-1 0,0 0 0,-1-1 0,1 1 0,0 0 0,-1-1 0,1 0 0,-1 0 0,1 0 0,3-2 0,12-5 0,0 0 0,-1-2 0,24-15 0,-16 10 0,-11 6 0,0 0 0,0-1 0,-1 0 0,23-23 0,-33 30 0,-2 0 0,1 0 0,0 0 0,-1-1 0,1 1 0,-1-1 0,0 1 0,0-1 0,0 0 0,-1 0 0,1 0 0,-1 0 0,0 0 0,0-1 0,-1 1 0,1 0 0,-1 0 0,0 0 0,0-1 0,0 1 0,0 0 0,-1 0 0,0-1 0,0 1 0,-3-7 0,4 10 0,-1-1 0,0 1 0,1 0 0,-1-1 0,0 1 0,0 0 0,0 0 0,0 0 0,0-1 0,0 1 0,0 0 0,-1 0 0,1 1 0,0-1 0,0 0 0,-1 0 0,1 1 0,-1-1 0,1 0 0,0 1 0,-1 0 0,-2-1 0,0 0 0,0 1 0,-1 0 0,1 0 0,0 1 0,-1-1 0,1 1 0,0 0 0,-5 1 0,-7 4 0,1 0 0,0 1 0,-18 10 0,-66 39 0,-39 9 0,101-49 0,1-2 0,-2-1 0,0-2 0,0-1 0,-1-3 0,0-1 0,0-1 0,-1-2 0,-65-5 0,98 1 0,1 0 0,-1-1 0,0 1 0,1-2 0,0 1 0,-1-1 0,1 0 0,0 0 0,0 0 0,1-1 0,-1 0 0,1 0 0,0-1 0,0 1 0,0-1 0,1 0 0,-1-1 0,1 1 0,0-1 0,1 0 0,-6-11 0,7 12 0,0 1 0,1-1 0,-1 0 0,1 0 0,0 0 0,0 0 0,1 1 0,-1-1 0,1 0 0,0 0 0,1 0 0,-1 0 0,1 0 0,0 0 0,0 0 0,0 0 0,1 1 0,0-1 0,0 0 0,0 1 0,0 0 0,1-1 0,0 1 0,0 0 0,0 0 0,0 0 0,1 1 0,-1-1 0,1 1 0,6-5 0,-4 5 0,-1 0 0,1 0 0,0 1 0,0 0 0,0 0 0,1 0 0,-1 0 0,0 1 0,1 0 0,10 0 0,65 5 0,-78-3 0,0 0 0,0 0 0,0 1 0,0 0 0,0-1 0,0 1 0,-1 1 0,1-1 0,-1 0 0,1 1 0,-1 0 0,0 0 0,0 0 0,0 0 0,0 0 0,-1 1 0,1-1 0,-1 1 0,0 0 0,0-1 0,0 1 0,-1 0 0,1 0 0,-1 0 0,0 0 0,0 1 0,0-1 0,-1 0 0,1 0 0,-1 1 0,0-1 0,0 0 0,-1 0 0,1 1 0,-1-1 0,0 0 0,0 0 0,-1 0 0,1 0 0,-1 0 0,0 0 0,0 0 0,0 0 0,0-1 0,-1 1 0,1-1 0,-1 0 0,-6 6 0,-19 9 0,-1-1 0,0-1 0,-35 13 0,38-18 0,-14 7 0,-66 19 0,88-32 0,-1-1 0,0 0 0,0-2 0,0 0 0,-1-2 0,-20-1 0,35 1 0,0-1 0,0 0 0,0 0 0,1 0 0,-1 0 0,1-1 0,-1 0 0,1 0 0,-1 0 0,1 0 0,0-1 0,0 0 0,0 0 0,0 0 0,-5-6 0,4 3 0,0 0 0,1-1 0,0 1 0,0-1 0,1 0 0,0 0 0,0-1 0,-4-14 0,2-8 0,0 0 0,2 0 0,2-61 0,2 77 0,1-73 0,-4-130 0,-23 75 0,27 181 0,-1-4 0,2-1 0,7 37 0,16 81 0,4-3 0,-25-104 0,-2 1 0,-1-1 0,-8 67 0,6-110 0,0 0 0,0 1 0,0-1 0,-1 0 0,1 0 0,-1 0 0,1 0 0,-1 0 0,0 0 0,0 0 0,0 0 0,0 0 0,0 0 0,0 0 0,0 0 0,-1-1 0,1 1 0,-1 0 0,1-1 0,-4 3 0,3-4 0,1 1 0,-1 0 0,0-1 0,0 1 0,0-1 0,0 0 0,0 0 0,0 0 0,0 0 0,0 0 0,0 0 0,0 0 0,0-1 0,0 1 0,0-1 0,0 1 0,-4-2 0,-1-2 0,0 1 0,0-1 0,1-1 0,-1 1 0,1-1 0,0 0 0,0-1 0,0 1 0,1-1 0,-5-7 0,-14-28 0,3-1 0,1-1 0,2-1 0,2 0 0,2-1 0,-10-61 0,18 71 0,-1-48 0,-5-28 0,7 78 0,2 1 0,0-45 0,3 99 0,1 1 0,1-1 0,1 0 0,0 0 0,14 42 0,15 17 0,31 85 0,-55-141 0,39 138 0,-44-147 0,0 0 0,-1 1 0,-1-1 0,-1 0 0,0 0 0,-1 1 0,-1-1 0,-4 20 0,5-31 0,-1 0 0,0 0 0,0 0 0,0 0 0,-1 0 0,1-1 0,-1 1 0,0-1 0,-1 0 0,1 0 0,-1 0 0,0 0 0,0 0 0,0-1 0,0 0 0,-1 1 0,1-2 0,-1 1 0,0-1 0,-6 3 0,-8 2 0,0-2 0,-1 0 0,1-1 0,-24 1 0,-21 4 0,50-6 0,0 0 0,0-2 0,-1 0 0,1 0 0,0-2 0,-1 1 0,1-2 0,0 0 0,0-1 0,0 0 0,0-1 0,-14-6 0,18 6 0,1-1 0,0 0 0,-1-1 0,2 0 0,-1 0 0,1-1 0,0 0 0,1 0 0,-1-1 0,1 0 0,1 0 0,0-1 0,0 1 0,0-2 0,1 1 0,-7-20 0,9 21 0,-2-3 0,1 0 0,1 0 0,0-1 0,0 1 0,-1-22 0,4 30 0,0-1 0,0 0 0,1 1 0,-1-1 0,1 0 0,0 1 0,0-1 0,0 1 0,1-1 0,0 1 0,-1 0 0,1-1 0,0 1 0,0 0 0,1 0 0,-1 1 0,0-1 0,1 0 0,0 1 0,0-1 0,0 1 0,0 0 0,4-2 0,-4 2 0,-1 0 0,1 1 0,-1-1 0,1 1 0,0 0 0,0 0 0,0 0 0,-1 0 0,1 0 0,0 1 0,0 0 0,0-1 0,0 1 0,0 0 0,0 0 0,0 0 0,0 1 0,0-1 0,0 1 0,6 2 0,-5-1 0,0 0 0,0 1 0,0 0 0,-1 0 0,1 0 0,-1 0 0,1 0 0,-1 1 0,0-1 0,0 1 0,-1 0 0,3 5 0,6 11 0,-2 1 0,-1 0 0,0 0 0,6 32 0,-9-25 0,-1 0 0,1 35 0,5 37 0,-9-95 0,0 0 0,0 0 0,-1 0 0,1 0 0,-1 0 0,0 0 0,-1-1 0,1 1 0,-1 0 0,0 0 0,0 0 0,-1 0 0,1-1 0,-1 1 0,0-1 0,0 1 0,0-1 0,-1 0 0,0 0 0,0 0 0,0 0 0,0 0 0,0-1 0,-1 1 0,-4 2 0,1-1 0,-1 0 0,0-1 0,-1 0 0,1 0 0,-1-1 0,0-1 0,1 1 0,-1-1 0,0 0 0,-1-1 0,1 0 0,-14-1 0,-15 0 0,6 1 0,-55-7 0,78 5 0,0-1 0,0 0 0,0 0 0,0-1 0,1 0 0,-1-1 0,1 0 0,0 0 0,0-1 0,-12-8 0,-24-18-1365,32 21-5461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2.0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983 1 24575,'12'12'0,"-1"1"0,0 0 0,0 0 0,-1 1 0,-1 1 0,14 28 0,-20-36 0,0 0 0,0 0 0,-1 1 0,0-1 0,0 1 0,-1-1 0,0 1 0,0-1 0,-1 1 0,0 0 0,0-1 0,-1 1 0,0 0 0,0-1 0,-1 1 0,0-1 0,-4 12 0,4-16 0,-1 0 0,1 1 0,-1-1 0,0 0 0,0-1 0,0 1 0,-1 0 0,1-1 0,-1 0 0,1 0 0,-1 0 0,0 0 0,0 0 0,1-1 0,-1 0 0,0 0 0,0 0 0,-1 0 0,1-1 0,0 1 0,-8-1 0,-12 0 0,1 0 0,-35-5 0,55 4 0,-20-4 0,1-1 0,1-1 0,-1-1 0,1 0 0,0-2 0,-32-21 0,-9-2 0,61 32 0,-98-53 0,90 47 0,-1 1 0,1-1 0,0-1 0,1 0 0,-1 0 0,2-1 0,-12-15 0,16 19 0,-1 0 0,0 0 0,0 1 0,0-1 0,0 1 0,-1 0 0,1 0 0,-1 1 0,0-1 0,0 1 0,-1 0 0,1 0 0,-1 1 0,1 0 0,-1 0 0,0 0 0,0 0 0,0 1 0,0 0 0,-10 0 0,7 1 0,1 0 0,-1 1 0,1 0 0,0 0 0,0 1 0,0 0 0,-1 1 0,2-1 0,-1 2 0,0-1 0,1 1 0,-1 0 0,1 0 0,-10 9 0,-61 40 0,63-45 0,0 1 0,1 0 0,0 1 0,0 1 0,1 0 0,1 1 0,-16 19 0,27-30 0,0 0 0,0 0 0,1 0 0,-1 0 0,0 0 0,0 1 0,1-1 0,-1 0 0,1 0 0,-1 1 0,1-1 0,-1 0 0,1 1 0,0-1 0,0 0 0,0 1 0,-1-1 0,1 1 0,1-1 0,-1 0 0,0 1 0,0-1 0,0 1 0,1-1 0,-1 0 0,2 3 0,-1-3 0,1 1 0,-1-1 0,1 1 0,0-1 0,0 1 0,0-1 0,0 0 0,0 0 0,0 0 0,0 0 0,0 0 0,0-1 0,0 1 0,5 0 0,10 2 0,1-2 0,1 0 0,22-2 0,-31 1 0,-8 0 0,28-2 0,0 2 0,0 1 0,-1 2 0,42 8 0,-43-6 0,0-1 0,0-2 0,0-1 0,38-3 0,50 3 0,-95 3-1365,-5 1-5461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2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24575,'-5'0'0,"-5"0"0,-5 0 0,-1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2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 1 24575,'-4'0'0,"-6"0"0,-6 0 0,-4 0 0,-3 0 0,-2 0 0,-1 0 0,-1 0 0,1 0 0,-1 0 0,1 0 0,1 0 0,-1 0 0,0 0 0,5 4 0,6 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4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8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1162 255 24575,'0'-2'0,"0"0"0,-1 0 0,1 0 0,-1 0 0,0 0 0,0 0 0,0 0 0,0 1 0,0-1 0,0 0 0,0 0 0,0 1 0,-1-1 0,1 1 0,-1-1 0,1 1 0,-1 0 0,0-1 0,1 1 0,-1 0 0,0 0 0,0 0 0,0 1 0,1-1 0,-1 0 0,-4 0 0,-54-10 0,28 8 0,-1 3 0,-41 3 0,61-2 0,-1 2 0,1 0 0,0 0 0,0 1 0,0 1 0,1 0 0,-1 0 0,-12 9 0,-82 47 0,-41 27 0,128-74 0,2 0 0,0 1 0,1 1 0,0 1 0,-19 25 0,15-14 0,1 1 0,-21 42 0,34-57 0,2-1 0,0 1 0,0 0 0,1 0 0,1 0 0,1 0 0,0 1 0,-1 20 0,3-11 0,0-1 0,2 1 0,6 36 0,-6-52 0,0-1 0,0 0 0,1 0 0,0 0 0,0-1 0,1 1 0,0-1 0,0 1 0,1-1 0,-1 0 0,1-1 0,0 1 0,1-1 0,-1 0 0,10 6 0,4 0 0,0 0 0,1-1 0,1 0 0,0-2 0,0-1 0,27 6 0,-11-5 0,1-1 0,71 2 0,323-10 0,-413 0 0,0-1 0,0 0 0,0-2 0,-1 0 0,0-1 0,20-9 0,106-51 0,-109 48 0,10-5 0,-1-1 0,-2-2 0,0-2 0,-2-2 0,47-43 0,-80 65 0,-1 0 0,0-1 0,0 0 0,-1 0 0,0-1 0,0 1 0,-1-1 0,0 0 0,-1 0 0,0-1 0,0 1 0,-1-1 0,0 1 0,-1-1 0,0 0 0,0 0 0,-1 0 0,-1 1 0,1-1 0,-2 0 0,-2-10 0,0 0 0,-2 0 0,0 1 0,-1 0 0,-1 0 0,-1 1 0,0 0 0,-2 0 0,0 1 0,-16-19 0,14 20 0,-99-111 0,93 108 0,-1 1 0,-2 0 0,1 2 0,-30-17 0,17 12 0,0 2 0,-1 1 0,-1 2 0,-1 2 0,-70-18 0,48 22 0,-1 2 0,-99 0 0,125 10 0,0 1 0,0 1 0,0 2 0,1 2 0,0 1 0,1 1 0,0 2 0,0 1 0,2 2 0,-49 30 0,61-35 0,-1-1 0,-27 9 0,-33 17 0,61-25 0,-148 93 0,146-89 0,1 1 0,0 1 0,1 0 0,1 2 0,-29 37 0,41-45 0,0 0 0,1 0 0,0 1 0,1-1 0,0 1 0,1 0 0,0 0 0,1 0 0,-1 13 0,-5 32 0,6-48 0,0 1 0,1-1 0,0 1 0,0-1 0,1 1 0,0-1 0,1 1 0,0-1 0,0 0 0,1 0 0,0 0 0,0 0 0,1 0 0,7 10 0,9 14 0,2-1 0,25 29 0,-11-17 0,-20-23 0,2-2 0,0 0 0,21 16 0,19 17 0,-38-35 0,1-1 0,1-1 0,0-1 0,1-1 0,0 0 0,26 7 0,-8-1 0,-23-11 0,1 0 0,0-1 0,0-1 0,0-1 0,30 3 0,98-3 0,-106-5 0,-28 2 0,0 0 0,0 1 0,17 4 0,-21-4 0,-1 0 0,1 0 0,0-1 0,0 0 0,0 0 0,0-1 0,-1 0 0,1-1 0,11-2 0,15-4 0,0-3 0,-1 0 0,0-3 0,0-1 0,-2-1 0,0-2 0,53-36 0,-67 40 0,0 1 0,39-18 0,-39 22 0,-1-2 0,0 1 0,-1-2 0,21-16 0,10-12 0,56-35 0,20-16 0,-75 52 0,-17 13 0,39-38 0,-59 52 0,-1 0 0,-1-1 0,0-1 0,-1 0 0,-1 0 0,1 0 0,4-16 0,-5 12 0,-1-1 0,0 1 0,-1-1 0,-2 0 0,0 0 0,0-1 0,-1-18 0,-2 28 0,-1 0 0,0-1 0,-1 1 0,0 0 0,0 1 0,-1-1 0,0 0 0,0 1 0,-1-1 0,0 1 0,-1 0 0,0 0 0,0 1 0,0-1 0,-1 1 0,-7-6 0,6 6 0,-1 1 0,0 0 0,0 0 0,0 1 0,-1 0 0,0 0 0,0 1 0,-12-4 0,-79-18 0,62 18 0,11 3 0,-1 1 0,1 2 0,0 1 0,-1 1 0,-29 3 0,55-2-105,-1-1 0,0 0 0,0 1 0,0 0 0,1 0 0,-1 0 0,0 0 0,1 0 0,-1 0 0,1 1 0,-1-1 0,-1 3 0,-7 7-6721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2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24575,'4'0'0,"6"0"0,5 0 0,5 0 0,3 0 0,2 0 0,-3 5 0,-1 0 0,0 1 0,1-2 0,1-1 0,-4-1-8191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4:32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1 204 24575,'434'0'0,"-450"2"0,-1-1 0,1 2 0,-17 4 0,-41 6 0,-93 13 0,592-29 0,-203 5 0,-317-24 0,24 18 0,-79 6 0,79 1 0,-73-7 0,76-9 0,50 9 0,-1 0 0,-28-1 0,13 5 0,25 0 0,26 0 0,519 0 0,-530 1 0,-1-1 0,0 0 0,0-1 0,1 0 0,-1 0 0,7-2 0,-11 3 0,-1 0 0,1 0 0,-1 0 0,1-1 0,-1 1 0,0 0 0,1-1 0,-1 1 0,1 0 0,-1-1 0,0 1 0,1 0 0,-1-1 0,0 1 0,0 0 0,1-1 0,-1 1 0,0-1 0,0 1 0,1-1 0,-1 1 0,0-1 0,0 1 0,0-1 0,0 1 0,0-1 0,0 0 0,-13-20 0,-24-23 0,20 23 0,-2 1 0,-21-20 0,35 35 0,-1 1 0,1 0 0,0 0 0,-1 1 0,0 0 0,0 0 0,0 0 0,0 0 0,0 1 0,-1 0 0,1 1 0,-1-1 0,-10 0 0,16 2 0,1 0 0,0 0 0,0 0 0,-1 0 0,1 0 0,0 0 0,0 0 0,-1-1 0,1 1 0,0 0 0,0 0 0,-1 0 0,1 1 0,0-1 0,0 0 0,-1 0 0,1 0 0,0 0 0,0 0 0,-1 0 0,1 0 0,0 0 0,0 0 0,-1 1 0,1-1 0,0 0 0,0 0 0,0 0 0,0 0 0,-1 1 0,1-1 0,0 0 0,0 0 0,0 0 0,0 1 0,0-1 0,-1 0 0,1 0 0,0 1 0,0-1 0,0 0 0,0 0 0,0 1 0,9 11 0,19 12 0,-26-23 0,15 11 0,-6-4 0,1 0 0,-1 1 0,-1 0 0,0 0 0,0 1 0,-1 1 0,12 16 0,-13-14 0,1 0 0,-1-1 0,2-1 0,0 1 0,0-2 0,1 1 0,0-1 0,1-1 0,16 10 0,-27-19 0,-1 1 0,1-1 0,-1 0 0,1 1 0,-1-1 0,0 0 0,1 1 0,-1-1 0,0 0 0,1 1 0,-1-1 0,0 1 0,1-1 0,-1 0 0,0 1 0,0-1 0,1 1 0,-1-1 0,0 1 0,0-1 0,0 1 0,0-1 0,0 1 0,0-1 0,0 1 0,0-1 0,0 1 0,0-1 0,0 1 0,0-1 0,0 2 0,-14 14 0,-32 12 0,36-22 0,-162 107 0,117-67-1365,43-36-5461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5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 24575,'53'20'0,"1"-14"0,1-2 0,103-6 0,-45-1 0,954 3 0,-1037-1 0,55-11 0,-55 7 0,53-3 0,197 9 0,-2393-1 0,2134 1 0,-1 2 0,31 6 0,38 4 0,668-11 0,-370-5 0,274 3 0,-1375 0-1365,692 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24575,'0'-2'0,"2"-1"0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5:13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57 1 24575,'-2'0'0,"1"1"0,-1 0 0,0 0 0,1 0 0,-1 0 0,1 0 0,0 0 0,-1 0 0,1 0 0,0 1 0,-1-1 0,1 0 0,0 1 0,0-1 0,0 1 0,0-1 0,0 4 0,-15 28 0,11-11 0,0 1 0,2-1 0,1 1 0,1 0 0,0 0 0,5 29 0,-2 9 0,-1-43 0,1 0 0,0 1 0,2-1 0,0-1 0,1 1 0,11 27 0,56 100 0,-41-86 0,-27-53 0,0 1 0,0-1 0,1 0 0,0 0 0,0-1 0,0 1 0,1-1 0,0 0 0,10 7 0,62 29 0,-27-16 0,-28-12 0,0-2 0,2-1 0,-1-1 0,1 0 0,1-2 0,46 6 0,26 11 0,-76-18 0,1 0 0,0-1 0,31 3 0,30 5 0,-61-8 0,-1-1 0,26 0 0,49 9 0,-70-8 0,52 3 0,-24-7 0,-23 1 0,0-2 0,43-5 0,-75 5 0,1 0 0,-1 0 0,0 0 0,1 0 0,-1 0 0,1 0 0,-1 0 0,0 0 0,1-1 0,-1 1 0,0 0 0,1 0 0,-1 0 0,0 0 0,0-1 0,1 1 0,-1 0 0,0 0 0,1-1 0,-1 1 0,0 0 0,0 0 0,0-1 0,1 1 0,-1 0 0,0-1 0,0 1 0,0 0 0,0-1 0,1 1 0,-1 0 0,0-1 0,0 1 0,0 0 0,0-1 0,-7-14 0,-22-13 0,25 24 0,-24-22 0,-47-33 0,58 48 0,-53-34 0,64 42 0,0-1 0,0 1 0,-1 1 0,1-1 0,-1 1 0,0 0 0,1 0 0,-13 0 0,19 2 0,-1-1 0,1 1 0,0 0 0,0 0 0,-1 0 0,1 0 0,0 0 0,0 0 0,-1 0 0,1 0 0,0 0 0,0 0 0,-1 0 0,1 0 0,0 0 0,0 0 0,0 0 0,-1 0 0,1 1 0,0-1 0,0 0 0,-1 0 0,1 0 0,0 0 0,0 0 0,0 0 0,0 1 0,-1-1 0,1 0 0,0 0 0,0 0 0,0 1 0,0-1 0,0 0 0,-1 0 0,1 0 0,0 1 0,0-1 0,0 0 0,0 0 0,0 1 0,0-1 0,0 0 0,0 0 0,0 0 0,0 1 0,0-1 0,0 0 0,0 0 0,0 1 0,11 13 0,20 11 0,-11-13 0,2-1 0,0-2 0,24 8 0,-31-12 0,0 0 0,0 1 0,-1 0 0,1 1 0,-2 1 0,1 0 0,-1 1 0,0 1 0,12 10 0,-6-2 0,-14-13 0,0-1 0,0 1 0,0 0 0,0 1 0,4 7 0,-8-12 0,-1-1 0,0 1 0,0 0 0,0 0 0,0 0 0,0-1 0,0 1 0,0 0 0,0 0 0,0 0 0,0 0 0,0-1 0,-1 1 0,1 0 0,0 0 0,0-1 0,-1 1 0,1 0 0,-1 0 0,1-1 0,-1 1 0,1 0 0,-1-1 0,1 1 0,-1-1 0,0 1 0,1-1 0,-1 1 0,0-1 0,1 1 0,-1-1 0,0 1 0,1-1 0,-1 0 0,0 1 0,0-1 0,-1 0 0,-39 14 0,30-11 0,-146 49 0,50-8 0,70-34 0,-71 7 0,126-21-1365,-2-2-5461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5:29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1 332 24575,'2'18'0,"1"-1"0,1 0 0,1 0 0,0-1 0,2 1 0,-1-1 0,13 19 0,-9-13 0,-1 0 0,9 36 0,-11-35 0,0 0 0,14 27 0,0-98 0,-7 17 0,1 0 0,1 1 0,1 1 0,2 1 0,1 0 0,1 2 0,2 0 0,0 1 0,37-29 0,-31 30 0,2 2 0,0 1 0,64-31 0,-8 5 0,-38 23 0,0 2 0,2 2 0,0 3 0,1 2 0,68-11 0,-107 23-74,39-8-356,0 2-1,85-4 1,-116 13-6396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5:31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1 350 24575,'2'14'0,"1"0"0,0 0 0,1 0 0,1-1 0,0 0 0,12 23 0,-2-4 0,62 121 0,-59-105 0,-13-112 0,-6 34 0,0-3 0,2 1 0,4-33 0,-4 55 0,1 0 0,1 0 0,-1 1 0,2-1 0,-1 1 0,1 0 0,0 0 0,1 0 0,0 1 0,13-16 0,-10 16 0,0 2 0,1-1 0,-1 1 0,2 0 0,-1 1 0,1 0 0,18-7 0,26-14 0,8-12 0,-18 8 0,1 3 0,1 2 0,1 1 0,94-31 0,-52 34 0,178-20 0,-192 27-1365,-53 10-5461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9:41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24575,'2'6'0,"1"0"0,-1 0 0,1 0 0,0 0 0,0-1 0,1 1 0,0-1 0,6 7 0,5 8 0,27 46 0,78 92 0,-80-110-83,-21-25-174,0 0 1,1 0 0,2-2-1,29 23 1,-39-35-6570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9:41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 24575,'-4'7'0,"0"0"0,0 0 0,0 1 0,1 0 0,0-1 0,1 1 0,0 0 0,0 0 0,1 0 0,0 1 0,0 14 0,-5 20 0,-9 66 0,12-77 0,-1-1 0,-16 57 0,8-51-273,-1 0 0,-2-1 0,-1 0 0,-28 43 0,35-66-6553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9:41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24575,'1'11'0,"0"1"0,1-1 0,0 1 0,1-1 0,0 0 0,0 0 0,1 0 0,6 11 0,52 84 0,-24-43 0,-26-42-341,1 0 0,0-1-1,20 23 1,-22-33-6485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9:4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1115 0 24575,'-1'2'0,"1"0"0,-1-1 0,0 1 0,0-1 0,0 1 0,0-1 0,0 1 0,0-1 0,-1 0 0,1 1 0,0-1 0,-1 0 0,1 0 0,0 0 0,-1 0 0,0 0 0,-2 1 0,-29 13 0,-4-5 0,0-1 0,-1-2 0,-73 3 0,-415-7 0,264-6 0,238 3-1365,2 0-5461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59:44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1865 253 24575,'-5'1'0,"0"-1"0,0 1 0,0 0 0,0 0 0,1 1 0,-1-1 0,0 1 0,1 0 0,-1 0 0,1 1 0,0-1 0,-1 1 0,1 0 0,1 0 0,-1 1 0,0-1 0,1 1 0,0-1 0,-1 1 0,2 0 0,-1 1 0,0-1 0,1 0 0,-2 6 0,-1 1 0,0 0 0,1 0 0,0 0 0,1 1 0,1-1 0,0 1 0,0 0 0,1 0 0,1 17 0,0-26 0,1 0 0,-1 1 0,0-1 0,1 0 0,0 0 0,0 1 0,0-1 0,0 0 0,0 0 0,1 0 0,0 0 0,-1 0 0,1-1 0,0 1 0,0 0 0,0-1 0,1 1 0,-1-1 0,1 0 0,-1 0 0,1 0 0,0 0 0,0 0 0,0-1 0,0 1 0,0-1 0,0 0 0,0 0 0,0 0 0,0 0 0,1 0 0,-1-1 0,0 1 0,1-1 0,-1 0 0,0 0 0,5-1 0,1 1 0,0-1 0,0 0 0,0-1 0,0 0 0,0 0 0,0-1 0,0 0 0,0-1 0,-1 0 0,0 0 0,0-1 0,10-7 0,-8 3 0,-1 0 0,-1-1 0,1 0 0,-2-1 0,1 1 0,-2-1 0,9-18 0,31-89 0,-33 83 0,-12 32 0,1 0 0,-1 0 0,0 0 0,0 0 0,0-1 0,-1 1 0,1 0 0,-1 0 0,0-1 0,0 1 0,0 0 0,0 0 0,-1-1 0,1 1 0,-1 0 0,1 0 0,-1 0 0,0 0 0,-1 0 0,1 0 0,0 0 0,-1 0 0,0 0 0,0 0 0,1 1 0,-2-1 0,1 1 0,0 0 0,0-1 0,-1 1 0,1 0 0,-1 0 0,0 0 0,1 1 0,-1-1 0,0 1 0,0 0 0,0-1 0,0 1 0,0 0 0,-1 1 0,1-1 0,-6 0 0,-5-1 0,0 0 0,-1 1 0,1 0 0,0 2 0,0-1 0,0 2 0,-1 0 0,1 0 0,-16 6 0,6 1 0,0 1 0,1 1 0,0 1 0,-25 17 0,-136 93 0,175-116 0,0 0 0,0-1 0,-1 0 0,0-1 0,1 0 0,-2 0 0,1-1 0,0 0 0,-15 1 0,20-3 0,0-1 0,0-1 0,0 1 0,0-1 0,1 1 0,-1-1 0,0-1 0,0 1 0,1-1 0,-1 1 0,1-1 0,0-1 0,-1 1 0,1-1 0,0 1 0,0-1 0,1 0 0,-1-1 0,0 1 0,1-1 0,0 1 0,-4-7 0,-57-85 0,42 60 0,-2 0 0,-1 1 0,-37-36 0,57 64 0,0 1 0,0 1 0,-1-1 0,0 1 0,0 0 0,-1 0 0,1 0 0,-1 1 0,1 0 0,-1 1 0,0-1 0,0 1 0,0 1 0,0-1 0,-1 1 0,1 0 0,0 1 0,0 0 0,-1 0 0,1 0 0,0 1 0,-11 3 0,11-2 0,-1 1 0,1 0 0,0 1 0,0 0 0,0 0 0,0 0 0,1 1 0,0 0 0,0 0 0,0 0 0,0 1 0,1 0 0,0 0 0,0 1 0,1-1 0,0 1 0,0 0 0,1 0 0,-1 0 0,-2 11 0,-3 7 0,2-6 0,1 0 0,0 0 0,1 1 0,-2 25 0,6-39 0,1 1 0,0-1 0,1 0 0,-1 0 0,1 1 0,0-1 0,1 0 0,0 0 0,0 0 0,0-1 0,0 1 0,1 0 0,0-1 0,0 1 0,1-1 0,-1 0 0,1 0 0,6 5 0,0-1 0,0 0 0,1-1 0,0 0 0,0-1 0,1 0 0,-1 0 0,2-2 0,-1 1 0,0-2 0,1 0 0,0 0 0,21 2 0,11 0 0,0-3 0,62-3 0,-61 0 0,-30-1 0,0-1 0,0 0 0,-1-1 0,0-1 0,1 0 0,-1-1 0,-1-1 0,1-1 0,-1 1 0,0-2 0,0 0 0,-1-1 0,14-12 0,-23 18 0,0-1 0,0 1 0,0-1 0,0 0 0,-1 0 0,0-1 0,0 1 0,0 0 0,0-1 0,2-7 0,-4 11 0,-1 0 0,1-1 0,-1 1 0,0 0 0,0 0 0,0-1 0,1 1 0,-1 0 0,0 0 0,-1-1 0,1 1 0,0 0 0,0 0 0,0-1 0,-1 1 0,1 0 0,-1 0 0,1 0 0,-1-1 0,1 1 0,-1 0 0,0 0 0,1 0 0,-1 0 0,0 0 0,0 0 0,0 0 0,0 0 0,0 1 0,0-1 0,0 0 0,0 0 0,0 1 0,0-1 0,0 1 0,-1-1 0,1 1 0,0 0 0,0-1 0,0 1 0,-1 0 0,1 0 0,0 0 0,0-1 0,-1 2 0,0-1 0,-39-4 0,1 3 0,-52 3 0,7 1 0,55 0 0,0 1 0,1 1 0,0 1 0,0 2 0,-39 16 0,0-2 0,47-15 0,-21 6 0,0-1 0,-61 8 0,89-19 0,-1 0 0,0 0 0,0-2 0,1 0 0,-1 0 0,1-2 0,-1 0 0,1 0 0,0-1 0,0-1 0,-14-7 0,9 1 0,1-1 0,0-1 0,0 0 0,2-1 0,0-1 0,0-1 0,2 0 0,0-1 0,-14-23 0,14 23 0,11 12 0,-1 0 0,0 1 0,0-1 0,-1 1 0,1 0 0,-1 0 0,0 1 0,0 0 0,0-1 0,0 2 0,-1-1 0,1 1 0,-1-1 0,0 1 0,0 1 0,1-1 0,-1 1 0,0 0 0,0 1 0,0-1 0,0 1 0,-10 1 0,12 0 0,-1 0 0,0 1 0,1-1 0,-1 1 0,1 0 0,0 0 0,-1 0 0,1 1 0,0 0 0,0 0 0,1 0 0,-1 0 0,0 0 0,1 1 0,0-1 0,0 1 0,0 0 0,0 0 0,1 0 0,0 0 0,0 1 0,0-1 0,0 1 0,0-1 0,1 1 0,0 0 0,0-1 0,0 7 0,-1-7 0,1 1 0,1 0 0,-1 0 0,1 0 0,-1 0 0,2 0 0,-1 0 0,0-1 0,1 1 0,0 0 0,0 0 0,0 0 0,1-1 0,-1 1 0,1-1 0,0 1 0,1-1 0,-1 0 0,1 1 0,0-1 0,0-1 0,0 1 0,0 0 0,1-1 0,0 1 0,-1-1 0,1 0 0,0-1 0,0 1 0,1-1 0,-1 1 0,1-1 0,-1 0 0,1-1 0,0 1 0,-1-1 0,11 1 0,24 8 0,1-2 0,1-1 0,70 1 0,-71-8 0,-24 1 0,0 0 0,-1-2 0,1 0 0,0 0 0,-1-2 0,19-4 0,-34 7 0,0 0 0,0 0 0,1 0 0,-1 0 0,0 0 0,0 0 0,1 0 0,-1 0 0,0 0 0,1 0 0,-1 0 0,0 0 0,0 0 0,1 0 0,-1 0 0,0 0 0,0 0 0,1 0 0,-1 0 0,0-1 0,0 1 0,1 0 0,-1 0 0,0 0 0,0 0 0,0-1 0,1 1 0,-1 0 0,0 0 0,0-1 0,0 1 0,0 0 0,1 0 0,-1-1 0,0 1 0,0 0 0,0 0 0,0-1 0,0 1 0,0 0 0,0 0 0,0-1 0,0 1 0,0 0 0,0-1 0,0 1 0,0 0 0,0-1 0,-17-3 0,-29 4 0,-159 34 0,143-26 0,22-4 0,-74-3 0,-11 0 0,124-1 0,-1 0 0,1 1 0,-1-1 0,1 0 0,-1 0 0,1 1 0,0-1 0,-1 1 0,1-1 0,-1 1 0,1-1 0,0 1 0,0 0 0,-1 0 0,1 0 0,0 0 0,0 0 0,0 0 0,0 0 0,0 0 0,0 0 0,0 0 0,0 0 0,0 2 0,0 0 0,0 0 0,1-1 0,-1 1 0,1 0 0,0-1 0,0 1 0,0 0 0,0 0 0,0-1 0,1 1 0,-1 0 0,2 3 0,3 11 0,1-1 0,1 1 0,13 21 0,-12-24 0,58 103 0,-32-50-45,-24-51-120,-1 1 0,0 0 0,-2 0 0,0 1 0,-1 0 0,0 1 0,3 24 0,-8-23-6661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43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58 24575,'0'2'0,"-1"0"0,0 0 0,0-1 0,0 1 0,0-1 0,0 1 0,0-1 0,0 1 0,0-1 0,-1 0 0,1 1 0,-1-1 0,1 0 0,-1 0 0,1 0 0,-1 0 0,-3 1 0,-30 15 0,32-17 0,1 1 0,-1 0 0,1-1 0,-1 0 0,1 1 0,-1-1 0,0 0 0,1-1 0,-1 1 0,1 0 0,-1-1 0,1 1 0,-1-1 0,1 0 0,-1 0 0,1 0 0,0 0 0,-1 0 0,1 0 0,0-1 0,0 1 0,0-1 0,0 1 0,0-1 0,0 0 0,1 0 0,-1 0 0,0 0 0,1 0 0,-1 0 0,1 0 0,0-1 0,0 1 0,0 0 0,0-1 0,0 1 0,1-1 0,-1 1 0,1-1 0,-1 1 0,1-1 0,0 1 0,0-1 0,0 0 0,1 1 0,-1-1 0,0 1 0,1-1 0,0 1 0,-1-1 0,1 1 0,2-4 0,-3 5 0,0 0 0,1 0 0,-1 1 0,0-1 0,1 0 0,-1 0 0,1 0 0,-1 1 0,1-1 0,-1 0 0,1 0 0,-1 1 0,1-1 0,0 1 0,-1-1 0,1 0 0,0 1 0,0-1 0,-1 1 0,1 0 0,0-1 0,0 1 0,0 0 0,0-1 0,-1 1 0,1 0 0,0 0 0,0 0 0,0 0 0,1 0 0,1 0 0,-1 1 0,0 0 0,0 0 0,0 0 0,0 0 0,0 0 0,0 0 0,0 0 0,0 1 0,0-1 0,2 4 0,3 3 0,0-1 0,-1 2 0,0-1 0,8 14 0,21 41 0,-27-50 0,0 0 0,-1 0 0,0 1 0,-1-1 0,0 2 0,-1-1 0,-1 1 0,0-1 0,3 25 0,-6-17 0,0-2 0,0 1 0,-2 0 0,-3 27 0,3-42 0,0-1 0,-1 1 0,1 0 0,-1-1 0,-1 1 0,1-1 0,-1 0 0,0 1 0,0-1 0,0-1 0,-1 1 0,1 0 0,-1-1 0,-1 0 0,1 0 0,-6 5 0,-16 7-682,-42 22-1,52-31-6143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24575,'0'12'0,"13"16"0,3 15 0,-1 12 0,10-3 0,-1 2 0,-3 3 0,6-8 0,-1-1 0,-6 5 0,7 4 0,-2 5 0,7-8 0,-2-2 0,-6 3 0,-7-8-8191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7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24575,'2'20'0,"1"0"0,0 0 0,2-1 0,0 1 0,2-1 0,0 0 0,16 29 0,10 31 0,-8-22 0,-17-40 0,0-1 0,7 26 0,0 9-66,-9-33-150,-1 0-1,0 1 1,-1 0-1,-1 0 1,0 23-1,-3-31-6609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44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2041 173 24575,'1'-33'0,"-3"-1"0,-7-45 0,9 78 0,0 1 0,0-1 0,-1 0 0,1 0 0,0 0 0,0 0 0,0 0 0,0 0 0,0 0 0,0 1 0,0-1 0,0 0 0,0 0 0,0 0 0,0 0 0,1 0 0,-1 0 0,0 0 0,1 1 0,-1-1 0,0 0 0,1 0 0,-1 1 0,1-1 0,0 0 0,-1 0 0,1 1 0,-1-1 0,2 0 0,0 0 0,0 1 0,-1 0 0,1-1 0,0 1 0,0 0 0,-1 0 0,1 0 0,0 1 0,0-1 0,-1 0 0,1 0 0,0 1 0,-1 0 0,3 0 0,62 35 0,-58-31 0,85 46 0,-57-33 0,-1 1 0,36 28 0,-63-40 0,0 0 0,-1 0 0,0 1 0,0 0 0,0 0 0,-1 1 0,0 0 0,-1 0 0,0 0 0,-1 1 0,0 0 0,0-1 0,4 19 0,-7-23 0,0 1 0,0-1 0,-1 0 0,1 1 0,-1-1 0,0 0 0,-1 1 0,1-1 0,-1 1 0,0-1 0,0 0 0,-1 0 0,0 0 0,1 0 0,-2 0 0,1 0 0,-1 0 0,1-1 0,-1 1 0,-1-1 0,1 0 0,-1 1 0,1-2 0,-1 1 0,0 0 0,0-1 0,-10 6 0,-16 9 0,-62 27 0,77-39 0,-1-2 0,1 1 0,-1-2 0,0 0 0,0-1 0,-24 0 0,30-2 0,-30 1 0,-70-8 0,96 5 0,0-1 0,0-1 0,0 0 0,1-1 0,-1 0 0,1-1 0,0-1 0,-16-10 0,2-3 0,2-2 0,-43-44 0,56 53 0,5 9 0,14 19 0,15 20 0,-10-21 0,-2 1 0,0 0 0,-1 1 0,0 0 0,-2 1 0,0 0 0,0 0 0,-2 0 0,0 1 0,4 28 0,-7-35 0,-1 0 0,0 0 0,-1 0 0,0 0 0,-1 0 0,0 1 0,-1-1 0,0 0 0,-1-1 0,0 1 0,-1 0 0,0-1 0,0 0 0,-1 0 0,0 0 0,-1 0 0,0-1 0,-10 11 0,2-9 0,0 0 0,0-2 0,-1 0 0,-1 0 0,1-1 0,-1-1 0,-32 9 0,21-6 0,-29 9 0,0-2 0,-99 16 0,82-26 0,0-4 0,-76-6 0,21 0 0,17 5 0,-122-4 0,181-5 0,-61-16 0,13 1 0,77 18 0,0-1 0,0-1 0,0-1 0,1-2 0,0 0 0,0-1 0,1-1 0,1-1 0,-39-28 0,56 37 0,1 1 0,-1-1 0,0 1 0,1-1 0,-1 0 0,1 0 0,0 0 0,0 0 0,0 0 0,0 0 0,1-1 0,-1 1 0,1-1 0,0 1 0,0-1 0,0 0 0,0 1 0,1-1 0,-1 0 0,1 1 0,0-1 0,0 0 0,1 0 0,-1 1 0,1-1 0,0 0 0,0 1 0,0-1 0,0 1 0,0-1 0,1 1 0,0 0 0,0-1 0,0 1 0,4-6 0,3-1 0,0-1 0,1 2 0,0-1 0,0 1 0,1 1 0,0 0 0,1 0 0,18-8 0,17-3 0,1 1 0,1 3 0,1 1 0,72-9 0,-91 17 0,20-6 0,-34 7 0,0 2 0,32-5 0,142-18 0,-138 16 0,0 2 0,73-2 0,-80 11 0,0-3 0,74-11 0,-72 6-66,0 3 0,86 3 0,-74 2-1101,-37-1-5659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45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24575,'5'0'0,"1"5"0,4 1 0,5-1 0,0 0-8191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46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24575,'0'5'0,"5"1"0,5-1 0,2-5 0,-2-2-8191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58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717 475 24575,'5'91'0,"-2"-54"0,-2 44 0,-1-69 0,-2 0 0,1 0 0,-2 0 0,0 0 0,0 0 0,-1-1 0,-9 20 0,12-28 0,0 0 0,0 0 0,-1-1 0,0 1 0,1 0 0,-1-1 0,0 1 0,0-1 0,0 0 0,-1 0 0,1 1 0,0-1 0,-1-1 0,1 1 0,-1 0 0,0-1 0,0 1 0,1-1 0,-1 0 0,0 0 0,0 0 0,0 0 0,0 0 0,-1-1 0,1 0 0,0 1 0,0-1 0,0 0 0,0 0 0,0-1 0,0 1 0,-1-1 0,1 0 0,0 1 0,0-1 0,0 0 0,1-1 0,-1 1 0,0-1 0,0 1 0,1-1 0,-1 0 0,1 0 0,-3-2 0,-54-40 0,42 33 0,2-1 0,-28-25 0,-1-9 0,1-1 0,3-3 0,2-1 0,-35-64 0,26 34 0,-28-56 0,-3-46 0,71 172 0,9 23 0,9 23 0,5-2-1365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59.4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3:59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24575,'0'1'0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4:01.5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1763 351 24575,'-1'4'0,"0"1"0,-1-1 0,1 0 0,-1 0 0,0 0 0,0 0 0,-4 5 0,-7 16 0,11-17 0,-1 1 0,1-1 0,1 1 0,-1-1 0,1 16 0,1-23 0,0 0 0,0 1 0,0-1 0,0 0 0,0 0 0,0 0 0,0 1 0,0-1 0,1 0 0,-1 0 0,0 0 0,1 0 0,-1 0 0,1 0 0,-1 0 0,1 0 0,0 0 0,-1 0 0,1 0 0,0 0 0,0 0 0,0 0 0,0 0 0,0-1 0,-1 1 0,1 0 0,0-1 0,1 1 0,-1-1 0,0 1 0,0-1 0,0 1 0,0-1 0,0 0 0,0 0 0,1 1 0,-1-1 0,0 0 0,0 0 0,0 0 0,1 0 0,-1 0 0,0-1 0,0 1 0,0 0 0,0-1 0,0 1 0,1 0 0,-1-1 0,0 1 0,0-1 0,0 0 0,1 0 0,7-4 0,1 0 0,-1 0 0,-1-1 0,1 0 0,-1 0 0,0-1 0,0 0 0,-1-1 0,0 0 0,0 0 0,-1 0 0,0-1 0,0 0 0,-1 0 0,0 0 0,-1-1 0,0 0 0,-1 0 0,5-18 0,-8 27 0,0-1 0,0 0 0,1 1 0,-1-1 0,-1 0 0,1 1 0,0-1 0,0 0 0,-1 1 0,1-1 0,0 1 0,-1-1 0,0 0 0,1 1 0,-1-1 0,0 1 0,0 0 0,0-1 0,0 1 0,0 0 0,0-1 0,-3-1 0,1 1 0,0 0 0,-1 0 0,1 0 0,-1 0 0,1 1 0,-1 0 0,0 0 0,1 0 0,-8-1 0,-7 0 0,-1 2 0,1 0 0,-24 3 0,37-3 0,-29 6 0,-1 2 0,2 1 0,-45 18 0,58-20 0,-1 0 0,1-1 0,-1-1 0,0-1 0,-1-1 0,-23 1 0,35-4 0,1-1 0,0 0 0,0 0 0,0-1 0,0 0 0,0 0 0,1-1 0,-1 0 0,1-1 0,0 0 0,-1 0 0,2-1 0,-1 0 0,1-1 0,-1 1 0,-11-14 0,13 13 0,2-1 0,-1 0 0,1 0 0,0 0 0,0 0 0,1-1 0,0 1 0,0-1 0,1 0 0,0 0 0,0 0 0,1 0 0,0 0 0,0-13 0,1 11 0,0 0 0,1 0 0,0 1 0,0-1 0,1 0 0,0 0 0,1 1 0,0-1 0,1 1 0,0 0 0,8-15 0,-10 23 0,-1-1 0,1 1 0,-1-1 0,1 1 0,0 0 0,-1 0 0,1 0 0,0 0 0,0 0 0,0 0 0,0 0 0,0 0 0,0 1 0,0-1 0,0 1 0,0 0 0,0-1 0,0 1 0,0 0 0,0 0 0,0 0 0,1 1 0,-1-1 0,0 0 0,0 1 0,0-1 0,0 1 0,2 1 0,0-1 0,0 1 0,0-1 0,0 1 0,0 0 0,-1 0 0,1 0 0,-1 1 0,1 0 0,-1-1 0,0 1 0,0 0 0,5 6 0,-4-1 0,0 1 0,0-1 0,-1 0 0,-1 1 0,1 0 0,-1-1 0,-1 1 0,1 0 0,-2 0 0,1 0 0,-1 0 0,0 0 0,-1 0 0,0 0 0,-1 0 0,0 0 0,0 0 0,-1-1 0,-5 12 0,4-9 0,-1-1 0,0 0 0,0-1 0,-1 1 0,-1-1 0,1-1 0,-1 1 0,-1-1 0,0 0 0,0-1 0,0 1 0,-1-2 0,0 1 0,0-1 0,-15 6 0,6-5 0,-1-1 0,0 0 0,0-2 0,-1 0 0,0-2 0,1 0 0,-1-1 0,0 0 0,-27-4 0,33-1 0,0-1 0,0 0 0,0-1 0,1 0 0,-1-1 0,1 0 0,1-1 0,0-1 0,0 0 0,-14-14 0,5 2 0,2-1 0,1 0 0,1-1 0,-16-29 0,-28-38 0,39 61 0,-24-45 0,57 102 0,7 15 0,91 114 0,-106-153 0,-1 0 0,0 1 0,0-1 0,0 0 0,-1 1 0,0 0 0,1 6 0,8 21 0,-8-29 0,-1-1 0,0 1 0,0-1 0,0 1 0,0-1 0,0 1 0,0 0 0,0-1 0,-1 1 0,0 0 0,1 0 0,-1-1 0,0 1 0,0 0 0,-1 0 0,1 0 0,-1-1 0,1 1 0,-1 0 0,-1 2 0,0-3 0,0 0 0,0 0 0,0-1 0,0 1 0,0-1 0,0 0 0,-1 1 0,1-1 0,0 0 0,-1 0 0,1-1 0,-1 1 0,0 0 0,1-1 0,-1 1 0,1-1 0,-1 0 0,0 0 0,1 0 0,-1 0 0,-2-1 0,-234-9 0,231 10 0,1 1 0,-1 1 0,1-1 0,-1 1 0,1 0 0,0 1 0,0 0 0,0 0 0,0 1 0,1-1 0,-8 7 0,-10 7 0,-31 30 0,53-45 0,0-1 0,0 1 0,0-1 0,1 1 0,-1 0 0,0 0 0,1 0 0,0 0 0,-1 0 0,1 0 0,0 0 0,0 0 0,0 0 0,0 1 0,1-1 0,-1 0 0,0 1 0,1-1 0,0 1 0,0-1 0,0 0 0,0 4 0,1-4 0,0 0 0,0 0 0,0-1 0,0 1 0,0-1 0,1 1 0,-1-1 0,0 1 0,1-1 0,-1 1 0,1-1 0,0 0 0,-1 0 0,1 0 0,0 0 0,0 0 0,0-1 0,0 1 0,0 0 0,0-1 0,0 1 0,0-1 0,0 0 0,0 0 0,0 0 0,3 0 0,17-1 0,0 0 0,-1-2 0,1-1 0,0-1 0,-1 0 0,0-2 0,34-15 0,31-8 0,-61 21 0,-41 16 0,-57 26 0,-135 40 0,187-66 0,-16 3 0,1 2 0,1 2 0,0 1 0,0 2 0,2 1 0,-34 24 0,63-39 0,0 0 0,0 0 0,1 1 0,0-1 0,-1 1 0,1 0 0,0 0 0,1 0 0,-1 1 0,1-1 0,0 0 0,0 1 0,0 0 0,1-1 0,0 1 0,-1 0 0,2 0 0,-1 0 0,0 0 0,1 5 0,2 5 0,0 0 0,1 0 0,0 0 0,1 0 0,8 17 0,2 15 0,-2 0 0,-2 1 0,-2 0 0,-2 1 0,-2 0 0,-2 0 0,-6 55 0,0-72 0,-2-1 0,-14 45 0,-2 7 0,7-2-1365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4:48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5145 1 24575,'-2'6'0,"-1"0"0,0 1 0,0-1 0,0-1 0,-1 1 0,0 0 0,0-1 0,-1 0 0,1 0 0,-10 8 0,9-9 0,-35 35 0,-2-2 0,-89 60 0,-108 44 0,135-81 0,-201 106 0,-1-2 0,204-114 0,66-35 0,-39 25 0,41-21 0,-52 21 0,57-28 0,0 1 0,1 1 0,-36 26 0,-14 13-339,-143 73 1,63-30-68,17-8 58,-89 47 336,195-114-10,-158 85-147,-135 74 169,164-94 0,55-26 945,-107 56-256,129-72-689,-136 93 0,154-94 0,-2-3 0,-120 48 0,41-20 0,71-32 0,36-18 0,-50 30 0,50-25 0,-1-2 0,-52 18 0,-17 7 0,-89 60 0,152-80-1365,37-17-5461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4:51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2572 0 24575,'0'3'0,"-1"0"0,0 0 0,0 0 0,0 0 0,0-1 0,-1 1 0,1 0 0,-1-1 0,1 1 0,-1-1 0,0 0 0,0 1 0,0-1 0,0 0 0,-4 2 0,-39 31 0,39-31 0,-82 54 0,-122 58 0,125-75 0,-134 75 0,195-103 0,0-1 0,-35 12 0,32-14 0,-49 26 0,35-12 0,5-3 0,-48 36 0,57-38 0,-2-1 0,0-1 0,-52 21 0,3-1 0,-121 63 0,145-73 0,-151 64 0,131-60 0,-119 69 0,54-25 0,-115 58 0,217-110-409,1 2 0,-35 32 1,68-55 269,-9 8-6687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4 24575,'-47'-1'0,"29"-1"0,1 2 0,-1 0 0,1 1 0,-1 0 0,1 2 0,-23 5 0,40-8 0,-1 0 0,1 0 0,0 0 0,0 0 0,-1 0 0,1 0 0,0 0 0,-1 0 0,1 0 0,0 0 0,-1 0 0,1 0 0,0 0 0,-1 0 0,1 0 0,0 0 0,0 0 0,-1 1 0,1-1 0,0 0 0,-1 0 0,1 0 0,0 0 0,0 1 0,-1-1 0,1 0 0,0 0 0,0 1 0,0-1 0,-1 0 0,1 0 0,0 1 0,0-1 0,0 0 0,0 1 0,0-1 0,0 0 0,-1 0 0,1 1 0,0-1 0,0 0 0,0 1 0,0-1 0,0 0 0,0 1 0,0-1 0,0 1 0,19 4 0,30-2 0,-5-5 0,-33 1 0,1 0 0,0 0 0,-1 1 0,1 1 0,0 0 0,-1 0 0,14 5 0,-25-6 0,0 0 0,1 0 0,-1 0 0,0 0 0,0 0 0,0 0 0,0 0 0,0 0 0,1 0 0,-1 0 0,0 0 0,0 1 0,0-1 0,0 0 0,0 0 0,0 0 0,0 0 0,1 0 0,-1 0 0,0 1 0,0-1 0,0 0 0,0 0 0,0 0 0,0 0 0,0 0 0,0 1 0,0-1 0,0 0 0,0 0 0,0 0 0,0 0 0,0 1 0,0-1 0,0 0 0,0 0 0,0 0 0,0 0 0,0 0 0,0 1 0,0-1 0,0 0 0,0 0 0,-1 0 0,1 0 0,0 0 0,0 1 0,0-1 0,0 0 0,0 0 0,0 0 0,0 0 0,-1 0 0,1 0 0,0 0 0,0 0 0,0 1 0,-15 8 0,-19 5 0,-4-7 0,33-6 0,0-1 0,0 1 0,0 0 0,0 0 0,0 0 0,0 1 0,0 0 0,1 0 0,-1 0 0,-7 5 0,12-7 0,-1 0 0,1 0 0,0 1 0,0-1 0,0 0 0,0 0 0,0 0 0,0 0 0,0 0 0,0 1 0,0-1 0,0 0 0,0 0 0,0 0 0,0 0 0,0 0 0,0 1 0,0-1 0,0 0 0,0 0 0,0 0 0,0 0 0,0 1 0,0-1 0,0 0 0,0 0 0,0 0 0,0 0 0,0 0 0,0 1 0,0-1 0,1 0 0,-1 0 0,0 0 0,0 0 0,0 0 0,0 0 0,0 0 0,0 1 0,1-1 0,-1 0 0,0 0 0,0 0 0,0 0 0,0 0 0,0 0 0,1 0 0,-1 0 0,0 0 0,0 0 0,16 4 0,13 0 0,15-4 0,-31-1 0,0 1 0,0 0 0,0 1 0,19 4 0,-31-5 0,-1 0 0,1 0 0,-1 0 0,1 0 0,-1 0 0,1 0 0,0 0 0,-1 1 0,1-1 0,-1 0 0,1 0 0,-1 0 0,1 1 0,-1-1 0,0 0 0,1 1 0,-1-1 0,1 0 0,-1 1 0,0-1 0,1 0 0,-1 1 0,0-1 0,1 1 0,-1-1 0,0 1 0,1-1 0,-1 1 0,0-1 0,0 1 0,0-1 0,0 1 0,0-1 0,1 1 0,-15 12 0,-27 4 0,22-9-1365,3 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8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5 24575,'-2'-4'0,"-2"10"0,-1 14 0,21 45 0,3 0 0,55 122 0,-45-103-1365,-26-73-5461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4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287 6 24575,'-73'-2'0,"44"0"0,0 1 0,0 1 0,0 2 0,-33 6 0,60-8 0,0 0 0,0 1 0,-1-1 0,1 1 0,0-1 0,0 1 0,0 0 0,1 0 0,-1 0 0,0 0 0,0 0 0,0 0 0,1 1 0,-1-1 0,1 0 0,-1 1 0,1 0 0,-2 1 0,3-2 0,0 0 0,0 1 0,0-1 0,1 0 0,-1 0 0,0 1 0,1-1 0,-1 0 0,1 0 0,-1 0 0,1 0 0,-1 0 0,1 0 0,0 0 0,0 0 0,-1 0 0,1 0 0,0 0 0,0 0 0,0 0 0,0 0 0,0-1 0,0 1 0,0 0 0,0-1 0,0 1 0,1-1 0,-1 0 0,0 1 0,2-1 0,12 6 0,0-1 0,1-1 0,0 0 0,0-1 0,0-1 0,0 0 0,1-2 0,-1 0 0,17-2 0,-34 2 0,-4 0 0,0-1 0,0 1 0,0 0 0,0 1 0,0-1 0,-1 1 0,1 0 0,0 0 0,0 1 0,-6 2 0,8 2-1365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5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24575,'51'0'0,"0"2"0,77 12 0,-67-6 0,1-3 0,0-2 0,66-6 0,-9 0 0,592 3-1365,-690 0-5461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7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52 292 24575,'2'30'0,"1"-1"0,1 0 0,2 0 0,1 0 0,15 39 0,2 9 0,-20-55 0,-4-18 0,0-1 0,0 1 0,1-1 0,0 0 0,0 1 0,0-1 0,0 1 0,0-1 0,0 0 0,1 0 0,0 0 0,3 5 0,-5-8 0,0 0 0,1 0 0,-1 0 0,0 1 0,0-1 0,1 0 0,-1 0 0,0 0 0,0 0 0,1 0 0,-1 0 0,0 0 0,1 0 0,-1 0 0,0-1 0,0 1 0,1 0 0,-1 0 0,0 0 0,0 0 0,1 0 0,-1 0 0,0 0 0,0-1 0,0 1 0,1 0 0,-1 0 0,0 0 0,0 0 0,0-1 0,1 1 0,-1 0 0,0 0 0,0-1 0,0 1 0,0 0 0,0 0 0,0-1 0,0 1 0,1 0 0,-1 0 0,0-1 0,0 1 0,0 0 0,0 0 0,0-1 0,0 1 0,0 0 0,0 0 0,0-1 0,-1 1 0,1 0 0,0 0 0,0-1 0,0 1 0,0-1 0,0-17 0,-5-4 0,-1 0 0,-1 0 0,0 0 0,-2 1 0,-16-28 0,14 27 0,1 1 0,0-2 0,2 1 0,-11-46 0,7 6 0,6 34 0,1-1 0,-2-50 0,7 66 0,0 0 0,1 0 0,1 0 0,5-20 0,-7 31 0,1 0 0,-1 1 0,1-1 0,0 0 0,-1 1 0,1-1 0,0 0 0,0 1 0,0-1 0,1 1 0,-1 0 0,0-1 0,0 1 0,1 0 0,-1 0 0,1 0 0,2-2 0,-3 3 0,1 0 0,0-1 0,-1 1 0,1 0 0,0 0 0,0 0 0,-1 1 0,1-1 0,0 0 0,0 1 0,-1-1 0,1 1 0,-1-1 0,1 1 0,0 0 0,-1 0 0,1 0 0,-1 0 0,0 0 0,1 0 0,-1 0 0,2 2 0,21 16 0,-2 1 0,0 0 0,-1 2 0,-1 0 0,21 32 0,-36-46 0,0 0 0,-1 1 0,0 0 0,0-1 0,-1 1 0,0 0 0,0 1 0,-1-1 0,0 0 0,-1 1 0,0-1 0,-1 1 0,0 0 0,0-1 0,-1 1 0,0-1 0,0 1 0,-1-1 0,-1 0 0,-5 15 0,3-14 0,-1 0 0,0 0 0,-1-1 0,1 0 0,-2 0 0,1-1 0,-1 0 0,0 0 0,-1-1 0,0 0 0,-10 6 0,10-7 0,58-16 0,-44 8 0,1 1 0,-1 0 0,1 0 0,-1 0 0,1 1 0,-1 0 0,1 0 0,0 0 0,-1 1 0,1 0 0,-1 0 0,0 0 0,1 0 0,-1 1 0,0 0 0,0 0 0,0 1 0,0 0 0,0-1 0,5 6 0,-6-5 0,-1 0 0,0 1 0,0-1 0,0 1 0,0 0 0,-1 0 0,0 0 0,1 0 0,-2 0 0,1 1 0,0-1 0,-1 1 0,0-1 0,0 1 0,0-1 0,0 1 0,-1 0 0,0-1 0,0 1 0,0 0 0,-1 0 0,1-1 0,-1 1 0,-2 7 0,0-6 0,1 0 0,-1 1 0,-1-1 0,1 0 0,-1 0 0,0-1 0,0 1 0,-1-1 0,1 0 0,-1 0 0,0 0 0,-7 4 0,9-6 0,-1-1 0,1 1 0,-1 0 0,0-1 0,0 0 0,0 0 0,0 0 0,-1 0 0,1-1 0,0 0 0,-1 0 0,1 0 0,-1 0 0,1-1 0,-1 1 0,1-1 0,-1 0 0,1-1 0,-7 0 0,10 0-47,-1 1 0,1-1 0,-1 0 0,1 0 0,-1 1 0,1-1 0,0 0 0,0 0 0,-1 0-1,1-1 1,0 1 0,0 0 0,0 0 0,0-1 0,0 1 0,1 0 0,-1-1 0,0 1 0,1-1 0,-1 1 0,1-1 0,-1 1-1,1-1 1,0 1 0,-1-1 0,1 0 0,0 1 0,0-3 0,3-10-6779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8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0 24575,'-5'0'0,"-5"4"0,-5 2 0,-5-1 0,-3 4 0,-3 0 0,0-1 0,4 1 0,1 1 0,0-3 0,0-2 0,-2-2 0,4 4 0,4-1-8191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8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1 24575,'0'4'0,"-4"2"0,-2 3 0,-4 2 0,-4-3 0,0 3 0,-3-1 0,3 2 0,3-1-8191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0 534 24575,'20'-53'0,"-16"22"0,0-47 0,-3 51 0,0 1 0,10-50 0,-8 57 0,0-1 0,-1 0 0,-2-30 0,-1 34 0,1-1 0,1 1 0,0 0 0,2 0 0,5-26 0,-8 42 0,0-1 0,0 1 0,0-1 0,1 1 0,-1-1 0,0 1 0,0-1 0,0 1 0,0 0 0,0-1 0,1 1 0,-1-1 0,0 1 0,0 0 0,1-1 0,-1 1 0,0-1 0,1 1 0,-1 0 0,0 0 0,1-1 0,-1 1 0,1 0 0,-1 0 0,0-1 0,1 1 0,-1 0 0,1 0 0,-1 0 0,1 0 0,-1-1 0,0 1 0,2 0 0,9 13 0,7 34 0,-15-38 0,28 63 0,2-1 0,4-1 0,2-2 0,4-2 0,56 67 0,-85-117-1365,-1-5-5461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29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24575,'-4'0'0,"-6"0"0,-6 0 0,-4 0 0,-3 0 0,-2 0 0,-1 0 0,4 4 0,1 2 0,0 0 0,4-2-8191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0.1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24575,'2'5'0,"0"1"0,0-1 0,0 0 0,0 0 0,1 0 0,0 0 0,0 0 0,7 7 0,4 10 0,15 29 0,-14-27 0,-1 0 0,-2 0 0,0 1 0,-2 1 0,9 32 0,25 89 0,-16-62 0,-15-62 0,-7-23 0,-8-15 0,-46-151 0,10 38 0,29 99 0,2-1 0,2 0 0,0 0 0,0-54 0,5 76 0,0-1 0,1 1 0,0 0 0,0 0 0,1 0 0,0 0 0,5-14 0,-6 21 0,-1 0 0,1-1 0,0 1 0,0 0 0,0-1 0,0 1 0,0 0 0,0 0 0,0 0 0,0 0 0,1 0 0,-1 0 0,0 0 0,0 0 0,1 1 0,-1-1 0,1 1 0,2-2 0,-1 2 0,-1 0 0,1 0 0,-1 0 0,1 0 0,-1 1 0,1-1 0,-1 1 0,1-1 0,-1 1 0,0 0 0,1 0 0,-1 0 0,0 1 0,0-1 0,4 3 0,3 3 0,0 2 0,0-1 0,-1 1 0,0 0 0,-1 1 0,0 0 0,0 0 0,-1 0 0,0 1 0,-1 0 0,0 0 0,4 17 0,-8-23 0,-1-1 0,1 1 0,-1 0 0,0 0 0,-1 0 0,1 0 0,-1 0 0,0-1 0,0 1 0,0 0 0,-1-1 0,0 1 0,0-1 0,0 1 0,0-1 0,-1 0 0,1 0 0,-1 0 0,0 0 0,0 0 0,-1-1 0,1 0 0,-7 5 0,-8 6 0,-1 0 0,0-2 0,-36 17 0,35-19 0,51-25 0,-1 0 0,39-12 0,-58 24 0,-1 0 0,1 0 0,0 1 0,0 0 0,0 1 0,0 1 0,0-1 0,0 2 0,0-1 0,0 2 0,20 4 0,-26-4 0,0 1 0,0 0 0,-1 0 0,0 1 0,1-1 0,-1 1 0,0 0 0,-1 0 0,1 1 0,-1-1 0,0 0 0,0 1 0,0 0 0,-1 0 0,1 0 0,-1 0 0,0 0 0,-1 1 0,2 9 0,0-6 0,-1-1 0,-1 1 0,1 0 0,-2 0 0,1 0 0,-1 0 0,0 0 0,-1 0 0,0-1 0,-1 1 0,-4 15 0,3-18 0,-1-1 0,0 1 0,0-1 0,0 1 0,-1-1 0,0-1 0,0 1 0,0-1 0,-1 1 0,1-2 0,-1 1 0,0 0 0,0-1 0,0 0 0,-1-1 0,1 0 0,-1 0 0,1 0 0,-13 1 0,-4 1 0,1-1 0,-1-1 0,0-1 0,-38-4 0,55 2 14,0 0-1,0 0 0,0-1 0,0 0 1,0 0-1,0 0 0,1-1 1,-9-5-1,11 7-84,1-1 1,0 0-1,-1 1 0,1-1 0,0 0 1,0 0-1,0 0 0,0 0 1,0-1-1,1 1 0,-1 0 0,1-1 1,-1 1-1,1-1 0,0 1 1,0-1-1,0 0 0,1 0 0,-1 1 1,0-6-1,2-5-6755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0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12 24575,'0'-1'0,"0"1"0,0-1 0,0 1 0,0 0 0,0-1 0,0 1 0,0 0 0,0-1 0,0 1 0,0-1 0,0 1 0,-1 0 0,1-1 0,0 1 0,0 0 0,0-1 0,0 1 0,-1 0 0,1-1 0,0 1 0,0 0 0,-1-1 0,1 1 0,0 0 0,0 0 0,-1-1 0,1 1 0,0 0 0,-1 0 0,1 0 0,0-1 0,-1 1 0,1 0 0,0 0 0,-1 0 0,0 0 0,-16 5 0,-14 18 0,-6 18 0,-55 74 0,90-112 0,0-1 0,0 1 0,0 0 0,0 0 0,1 0 0,-1 0 0,1 0 0,0 0 0,0 0 0,0 0 0,0 1 0,0-1 0,1 0 0,0 1 0,-1-1 0,1 0 0,0 1 0,1-1 0,-1 0 0,1 1 0,-1-1 0,1 0 0,0 0 0,0 1 0,0-1 0,1 0 0,-1 0 0,1 0 0,0-1 0,0 1 0,0 0 0,0 0 0,0-1 0,0 0 0,1 1 0,-1-1 0,1 0 0,0 0 0,-1 0 0,1 0 0,0-1 0,0 1 0,4 1 0,8 3 0,-1 0 0,1-1 0,0-1 0,0 0 0,1-1 0,-1 0 0,1-2 0,16 1 0,-30-2-21,26 1-315,0-2 0,0-1 0,39-8 0,-45 5-6490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1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159 0 24575,'-2'23'0,"0"-1"0,-2 1 0,0-1 0,-1 0 0,-2 0 0,0-1 0,-1 0 0,-2 0 0,0-1 0,-1 0 0,0 0 0,-2-2 0,-27 33 0,27-39-1365,1-2-5461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9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730 1 24575,'1'20'0,"2"1"0,0-1 0,2 0 0,0 0 0,1-1 0,10 23 0,-7-19 0,-1-1 0,-1 1 0,-1 0 0,3 28 0,-9-48 0,1-1 0,-1 1 0,0-1 0,0 0 0,0 1 0,-1-1 0,1 1 0,0-1 0,-1 0 0,0 1 0,1-1 0,-1 0 0,0 1 0,-3 2 0,4-4 0,-1 0 0,0 0 0,0 0 0,0 0 0,0 0 0,0 0 0,0-1 0,0 1 0,0-1 0,0 1 0,-1 0 0,1-1 0,0 0 0,0 1 0,-1-1 0,1 0 0,0 0 0,0 0 0,-1 1 0,-1-2 0,-1 1 0,1-1 0,-1 0 0,1 0 0,-1 0 0,0 0 0,1-1 0,0 1 0,-1-1 0,1 0 0,0 0 0,0 0 0,0 0 0,0-1 0,0 1 0,1-1 0,-1 0 0,-2-3 0,-78-124 0,83 131 0,0-1 0,0 0 0,0 0 0,0 0 0,0 0 0,0 0 0,0 0 0,0 1 0,0-1 0,0 0 0,0 0 0,0 0 0,0 0 0,0 0 0,-1 0 0,1 0 0,0 1 0,0-1 0,0 0 0,0 0 0,0 0 0,0 0 0,0 0 0,0 0 0,0 0 0,0 0 0,0 0 0,0 1 0,-1-1 0,1 0 0,0 0 0,0 0 0,0 0 0,0 0 0,0 0 0,0 0 0,0 0 0,-1 0 0,1 0 0,0 0 0,0 0 0,0 0 0,0 0 0,0 0 0,0 0 0,0 0 0,-1 0 0,1 0 0,0 0 0,0 0 0,0 0 0,0 0 0,0 0 0,0 0 0,0 0 0,-1 0 0,1 0 0,0-1 0,0 1 0,0 0 0,0 0 0,0 0 0,0 0 0,0 0 0,0 0 0,0 0 0,0 0 0,-1-1 0,-1 20 0,1 20 0,2-19 0,-1-9 0,1-1 0,-1 1 0,-1 0 0,0-1 0,0 1 0,-5 15 0,5-23 0,-1 0 0,1 0 0,-1 0 0,0 0 0,0 0 0,0 0 0,0-1 0,-1 1 0,1-1 0,-1 0 0,1 1 0,-1-1 0,0 0 0,0-1 0,0 1 0,0 0 0,0-1 0,0 0 0,0 0 0,-1 0 0,1 0 0,0 0 0,-1 0 0,-5-1 0,-21 5 0,12-1 0,-1-1 0,0-1 0,-1 0 0,1-1 0,0-2 0,0 0 0,0 0 0,0-2 0,-33-8 0,48 9 0,-22-6 0,1-1 0,1-2 0,0 0 0,0-2 0,1 0 0,-35-28 0,56 39 0,-1 0 0,1-1 0,0 1 0,0-1 0,0 0 0,0 0 0,0 1 0,1-1 0,-1 0 0,1 0 0,0-1 0,0 1 0,0 0 0,0 0 0,0 0 0,1-1 0,-1 1 0,1 0 0,0-6 0,1 7 0,-1 0 0,1 0 0,-1 0 0,1 0 0,-1 0 0,1 0 0,0 1 0,0-1 0,0 0 0,0 0 0,0 1 0,1-1 0,-1 1 0,0-1 0,1 1 0,-1 0 0,1-1 0,-1 1 0,1 0 0,0 0 0,-1 0 0,1 0 0,0 1 0,0-1 0,0 0 0,0 1 0,-1-1 0,1 1 0,0-1 0,0 1 0,0 0 0,0 0 0,2 0 0,0 0 0,0 0 0,0 0 0,0 1 0,0-1 0,0 1 0,0 0 0,-1 0 0,1 0 0,0 0 0,-1 1 0,1-1 0,-1 1 0,1 0 0,-1 0 0,0 0 0,0 1 0,5 3 0,8 7 0,-6-5 0,-1 1 0,1 0 0,-2 0 0,1 1 0,-1 1 0,-1-1 0,0 1 0,0 0 0,6 15 0,-1 4 0,0 0 0,12 50 0,-22-70 0,0 0 0,0-1 0,-1 1 0,0 0 0,-1 0 0,0 0 0,-3 15 0,3-22 0,-1 0 0,1 0 0,-1 0 0,0 0 0,-1 0 0,1 0 0,0 0 0,-1 0 0,1 0 0,-1 0 0,0-1 0,0 1 0,0-1 0,0 0 0,-1 1 0,1-1 0,-1 0 0,1 0 0,-1-1 0,0 1 0,0 0 0,1-1 0,-1 0 0,0 1 0,0-1 0,-4 0 0,-9 3 0,0-1 0,0 0 0,0-1 0,-1-1 0,1-1 0,0 0 0,0-1 0,-26-5 0,37 4 0,-1 1 0,1-1 0,0 0 0,-1 0 0,1 0 0,0-1 0,0 0 0,1 0 0,-1 0 0,1-1 0,-1 0 0,1 1 0,0-1 0,0-1 0,1 1 0,-1 0 0,1-1 0,0 0 0,0 0 0,1 0 0,-1 0 0,1 0 0,0-1 0,1 1 0,-1-1 0,1 1 0,0-1 0,0-7 0,0-27-1365,1 29-5461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6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1 594 24575,'-1'-35'0,"2"0"0,2 1 0,9-50 0,-7 55 0,-2 0 0,-1 0 0,-1 0 0,-4-33 0,1 31 0,2 1 0,1-1 0,7-46 0,-8 73 0,1 1 0,0-1 0,0 0 0,1 0 0,-1 0 0,1 1 0,0-1 0,0 1 0,0-1 0,0 1 0,0 0 0,1 0 0,3-3 0,-5 5 0,0 0 0,0 1 0,0-1 0,0 1 0,0-1 0,0 1 0,0-1 0,0 1 0,0 0 0,0-1 0,0 1 0,0 0 0,0 0 0,0 0 0,0 0 0,0 0 0,1 0 0,-1 0 0,2 1 0,-1 0 0,0 0 0,0 0 0,0 0 0,0 0 0,0 0 0,0 1 0,0-1 0,-1 1 0,1-1 0,0 1 0,-1 0 0,3 3 0,48 71 0,-35-49 0,1 0 0,1-1 0,29 29 0,220 212 0,-256-254-1365,-2-1-5461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 24575,'5'0'0,"-4"0"0,-5 0 0,-8 0 0,-4 0 0,-5 0 0,1 0-8191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8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 24575,'-4'0'0,"-6"0"0,-6 0 0,-4 0 0,-3 0 0,-2 0 0,3 4 0,2 2 0,-2 0 0,5-2-8191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38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 24575,'-4'0'0,"-2"4"0,-4 2 0,-5-1 0,-3 0 0,-4-2 0,-2-1 0,-1-1 0,-2 0 0,5-1-8191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4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24575,'1'7'0,"0"0"0,0 0 0,0 1 0,1-1 0,0 0 0,1-1 0,-1 1 0,1 0 0,6 8 0,41 60 0,-21-35 0,-8-7 0,39 58 0,53 110 0,-90-158 0,-18-36 0,0 1 0,-1-1 0,0 1 0,0 1 0,-1-1 0,0 0 0,-1 1 0,1 0 0,-2-1 0,2 10 0,-2-4 0,0 0 0,-1 0 0,-1 0 0,0 0 0,-1-1 0,-5 25 0,5-35 0,1 1 0,-1-1 0,1 0 0,-1 1 0,0-1 0,0 0 0,0 0 0,-1 0 0,1 0 0,-1-1 0,0 1 0,0-1 0,1 1 0,-2-1 0,1 0 0,0 0 0,0 0 0,-1-1 0,1 1 0,-1-1 0,1 0 0,-1 0 0,1 0 0,-1 0 0,0-1 0,1 1 0,-1-1 0,0 0 0,-6-1 0,6 1 0,-1-1 0,1 1 0,0-1 0,0 0 0,0 0 0,0 0 0,1-1 0,-1 1 0,0-1 0,0 0 0,1 0 0,-1 0 0,1-1 0,0 1 0,0-1 0,0 0 0,0 0 0,0 0 0,0 0 0,1 0 0,0-1 0,-1 1 0,-1-5 0,-4-9 0,0-1 0,2 0 0,-9-36 0,-2-5 0,-15-13 0,22 53 0,1-1 0,1 0 0,0-1 0,2 1 0,0-1 0,1-1 0,-2-26 0,7 46 4,0 0-1,0 0 0,0 0 0,1-1 1,-1 1-1,0 0 0,1 0 0,0 0 1,-1 0-1,1 0 0,0 0 1,0 0-1,0 1 0,0-1 0,0 0 1,1 0-1,-1 1 0,1-1 0,-1 1 1,1-1-1,-1 1 0,1 0 1,0-1-1,-1 1 0,1 0 0,0 0 1,0 0-1,0 1 0,0-1 0,0 0 1,3 0-1,6-1-214,-1 0 1,1 1-1,0 1 0,20 0 1,-24 1-207,16 0-6409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41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32 379 24575,'4'0'0,"1"-1"0,-1 0 0,0 0 0,0-1 0,0 1 0,0-1 0,0 0 0,0 0 0,0 0 0,-1-1 0,1 1 0,-1-1 0,0 0 0,1 0 0,-1 0 0,5-7 0,43-64 0,-43 61 0,1-2 0,-1 0 0,0-1 0,-2 0 0,1 0 0,5-27 0,-10 39 0,-1-1 0,0 0 0,0 1 0,-1-1 0,1 0 0,-1 1 0,0-1 0,0 0 0,0 0 0,-1 1 0,0-1 0,0 0 0,0 1 0,0-1 0,-1 1 0,1-1 0,-1 1 0,-1 0 0,1 0 0,0 0 0,-1 0 0,0 0 0,0 0 0,-7-6 0,6 8 0,0 0 0,0 1 0,0-1 0,0 1 0,0 0 0,-1 0 0,1 0 0,0 1 0,-1-1 0,1 1 0,-1 0 0,1 0 0,0 1 0,-1-1 0,1 1 0,0 0 0,-1 0 0,1 1 0,0-1 0,0 1 0,0 0 0,0 0 0,-4 2 0,3-1 0,0 0 0,1 0 0,-1 0 0,0 0 0,1 1 0,0 0 0,-1 0 0,2 0 0,-1 0 0,0 1 0,1-1 0,0 1 0,0 0 0,0 0 0,1 0 0,-1 0 0,-1 9 0,0 23 0,2-1 0,2 1 0,7 56 0,-6-85 0,1-1 0,0 1 0,1 0 0,0-1 0,0 0 0,1 1 0,-1-1 0,2-1 0,-1 1 0,1-1 0,0 1 0,0-1 0,12 10 0,1-1 0,0 0 0,0-2 0,33 19 0,-37-27-24,-1 0 0,1-1 0,0-1 0,0 0 0,0-1 0,1 0 0,-1-1 0,0-1 0,1 0 0,18-4 0,7 3-1077,-18 0-5725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4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57 207 24575,'1'4'0,"1"1"0,-1-1 0,1 1 0,0-1 0,0 0 0,0 0 0,0 0 0,5 6 0,6 11 0,56 101 0,-34-63 0,114 173 0,-142-218 0,-1 0 0,-1 0 0,1 1 0,-2 0 0,0 0 0,-1 0 0,1 19 0,-4-32 0,1-1 0,-1 1 0,0-1 0,0 1 0,0-1 0,0 1 0,0-1 0,-1 1 0,1-1 0,0 1 0,-1-1 0,1 1 0,-1-1 0,1 1 0,-1-1 0,0 0 0,1 1 0,-1-1 0,0 0 0,0 0 0,-1 2 0,1-3 0,0 1 0,-1-1 0,1 1 0,0-1 0,0 0 0,0 0 0,-1 1 0,1-1 0,0 0 0,0 0 0,-1 0 0,1 0 0,0-1 0,0 1 0,0 0 0,-1 0 0,1-1 0,0 1 0,-2-1 0,-4-3 0,0 0 0,0 0 0,0 0 0,1-1 0,-1 0 0,-7-8 0,-18-24 0,2-1 0,2-1 0,-42-80 0,47 79 0,5 5 0,-19-53 0,5 9 0,26 62 0,1 0 0,1-1 0,1 0 0,1 0 0,0 0 0,1 0 0,1 0 0,1 0 0,0 0 0,1 0 0,2 0 0,4-19 0,-6 32 0,-1 0 0,0 1 0,1-1 0,0 1 0,0-1 0,0 1 0,1 0 0,-1 0 0,1 0 0,0 0 0,0 0 0,0 1 0,1 0 0,-1-1 0,1 1 0,0 0 0,0 1 0,0-1 0,0 1 0,0-1 0,1 1 0,-1 1 0,1-1 0,-1 0 0,1 1 0,0 0 0,-1 0 0,1 1 0,0-1 0,0 1 0,0 0 0,-1 0 0,1 1 0,0 0 0,0-1 0,-1 1 0,1 1 0,0-1 0,-1 1 0,1 0 0,-1 0 0,0 0 0,8 5 0,19 14 0,0 2 0,38 36 0,-58-48 0,-1 0 0,0 0 0,-1 1 0,0 0 0,-1 0 0,0 1 0,-1 0 0,-1 1 0,6 15 0,7 26-1365,-14-37-5461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4:4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1 24575,'-4'0'0,"-6"0"0,-6 0 0,-4 0 0,-3 0 0,-2 0 0,-1 0 0,3 4 0,7 2-8191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5:02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1115 0 24575,'-15'1'0,"-1"1"0,0 0 0,-17 5 0,-37 6 0,-35 0 0,70-7 0,-57 2 0,72-8 0,-11 0 0,0 1 0,0 1 0,-44 9 0,31-4 0,0-2 0,-1-2 0,1-2 0,-48-4 0,-10 0 0,-50 3-1365,130 0-5461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5:04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24575,'2'18'0,"1"-1"0,1 0 0,1 0 0,0 0 0,1 0 0,15 27 0,-20-52 0,0-1 0,0 0 0,-1 1 0,-2-17 0,-4 2 0,1 0 0,0-1 0,-1-35 0,6 53 0,0 0 0,0-1 0,0 1 0,1 0 0,0 0 0,0-1 0,1 1 0,-1 0 0,1 0 0,1 0 0,-1 1 0,1-1 0,0 0 0,0 1 0,1 0 0,0 0 0,0 0 0,7-8 0,-8 11 0,-1 1 0,1-1 0,-1 0 0,1 1 0,-1-1 0,1 1 0,0 0 0,0 0 0,-1 0 0,1 0 0,0 1 0,0-1 0,0 1 0,0-1 0,0 1 0,0 0 0,0 0 0,0 1 0,0-1 0,0 0 0,0 1 0,0 0 0,0 0 0,-1 0 0,1 0 0,0 0 0,0 1 0,-1-1 0,1 1 0,-1-1 0,1 1 0,-1 0 0,3 3 0,-2-2 0,0 0 0,0 0 0,-1 0 0,1 0 0,-1 0 0,0 0 0,0 1 0,0-1 0,-1 1 0,1-1 0,-1 1 0,0-1 0,0 1 0,0 0 0,0 0 0,-1 0 0,1 0 0,-1-1 0,0 1 0,0 0 0,0 0 0,-1 0 0,0 0 0,1 0 0,-3 4 0,2-7 0,1 0 0,-1 0 0,1 0 0,0 0 0,-1 0 0,1 0 0,0 0 0,-1 0 0,1 0 0,0 0 0,0 0 0,0 0 0,0 0 0,0 1 0,0-1 0,0 0 0,0 0 0,1 0 0,-1 0 0,0 0 0,0 0 0,1 0 0,-1 0 0,1 0 0,-1 0 0,1 0 0,1 1 0,27 12 0,-26-13 0,0-1 0,0 1 0,0 1 0,0-1 0,0 0 0,0 1 0,0-1 0,0 1 0,0 0 0,-1 0 0,1 0 0,-1 1 0,4 2 0,-5-2 0,1 0 0,-1 0 0,0 0 0,0 0 0,0 0 0,-1 0 0,1 0 0,-1 0 0,1 0 0,-1 0 0,0 0 0,0 0 0,0 0 0,-1 0 0,1 1 0,-1-1 0,0 0 0,0 0 0,0-1 0,0 1 0,0 0 0,-1 0 0,1 0 0,-1-1 0,0 1 0,1-1 0,-1 1 0,-1-1 0,1 0 0,0 0 0,-4 3 0,0 0 0,1 1 0,-2-2 0,1 1 0,-1-1 0,1 0 0,-1 0 0,0-1 0,-1 0 0,1 0 0,0 0 0,-14 2 0,-53-3-1365,52-3-5461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19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 24575,'-2'0'0,"-3"2"0,-3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5:0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1778 1 24575,'-7'4'0,"0"0"0,-1 0 0,1-1 0,-1 0 0,0 0 0,1-1 0,-1 0 0,0 0 0,0-1 0,-1 0 0,-12 0 0,-24 5 0,-15 3 0,-1-2 0,-1-3 0,-102-7 0,41 0 0,-731 3 0,824 3 0,0 2 0,0 0 0,1 2 0,0 1 0,-35 15 0,33-12 0,-10 4-1365,22-6-5461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5:07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1 372 24575,'2'0'0,"0"-1"0,0 1 0,0 0 0,-1-1 0,1 0 0,0 1 0,0-1 0,0 0 0,0 0 0,-1 0 0,1 0 0,0 0 0,-1-1 0,1 1 0,-1 0 0,1-1 0,-1 1 0,0-1 0,0 1 0,0-1 0,0 0 0,0 0 0,0 1 0,0-1 0,0 0 0,0 0 0,-1 0 0,1-3 0,2-8 0,0 0 0,-1 1 0,1-18 0,-2 14 0,24-140 0,-24 149 0,0 0 0,0 0 0,0 0 0,1 1 0,0-1 0,1 1 0,-1 0 0,1-1 0,7-9 0,-9 14 0,1 1 0,-1 0 0,0 0 0,1-1 0,-1 1 0,0 0 0,1 0 0,0 0 0,-1 0 0,1 1 0,-1-1 0,1 0 0,0 1 0,0-1 0,-1 1 0,1 0 0,0-1 0,0 1 0,0 0 0,-1 0 0,1 0 0,0 0 0,0 0 0,0 1 0,0-1 0,-1 1 0,1-1 0,0 1 0,-1-1 0,1 1 0,0 0 0,-1 0 0,1 0 0,-1 0 0,1 0 0,-1 0 0,1 0 0,-1 1 0,0-1 0,2 2 0,9 9 0,0 0 0,0 1 0,-1 1 0,13 21 0,-12-17 0,1-1 0,19 21 0,-18-22 0,-1 0 0,-1 1 0,16 28 0,19 26 0,-8-18-1365,-27-39-5461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5:07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354 0 24575,'-5'0'0,"-5"0"0,-5 0 0,-5 0 0,-3 0 0,-3 0 0,0 0 0,0 0 0,0 0 0,-1 0 0,1 0 0,0 0 0,1 0 0,-1 0 0,1 0 0,4 0-8191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19:43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26:09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24575,'2'0'0,"1"1"0,-1 0 0,0 0 0,0 1 0,0-1 0,0 0 0,0 1 0,-1-1 0,1 1 0,0-1 0,-1 1 0,1 0 0,-1 0 0,1 0 0,0 2 0,22 33 0,-23-36 0,2 4 0,0 1 0,0-1 0,0 1 0,-1-1 0,0 1 0,0 0 0,0-1 0,-1 1 0,0 0 0,0 0 0,0 1 0,-1-1 0,0 0 0,0 0 0,-1 0 0,1 0 0,-1 0 0,-1 0 0,1 0 0,-1 0 0,0-1 0,0 1 0,-1 0 0,0-1 0,0 0 0,0 0 0,0 1 0,-1-2 0,0 1 0,0 0 0,0-1 0,-1 0 0,1 0 0,-1 0 0,0-1 0,0 1 0,0-1 0,-1 0 0,-5 2 0,-21 13-1365,17-11-5461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26:09.8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840 0 24575,'3'1'0,"-1"0"0,1 0 0,-1 0 0,1 0 0,-1 0 0,1 0 0,-1 1 0,0-1 0,0 1 0,0 0 0,0 0 0,0-1 0,0 1 0,0 1 0,0-1 0,-1 0 0,1 0 0,1 3 0,22 46 0,-22-44 0,4 14 0,0 1 0,-1-1 0,6 44 0,-12-59 0,0 1 0,0-1 0,0 1 0,-1-1 0,1 0 0,-2 1 0,1-1 0,-1 0 0,0 1 0,0-1 0,-1 0 0,1-1 0,-1 1 0,-1 0 0,1-1 0,-1 1 0,0-1 0,-5 5 0,0-2 0,0 0 0,0-1 0,-1 0 0,1-1 0,-1 0 0,-1-1 0,1 0 0,-1 0 0,-18 5 0,-9-1 0,-58 7 0,85-14 0,-53 9 0,39-6 0,-1-1 0,-38 1 0,47-5 0,-5 2 0,0-2 0,0 0 0,0-2 0,0 0 0,1-2 0,-1 0 0,1-1 0,-36-14 0,39 11 0,0-1 0,1 0 0,-27-21 0,38 25 0,0 0 0,1-1 0,-1 0 0,1 0 0,1 0 0,-1-1 0,1 1 0,0-1 0,1 0 0,-1-1 0,2 1 0,-4-9 0,-16-43 44,16 46-326,0-1 1,2 0-1,-1 0 0,-3-21 0,6 14-6544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26:10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8:26:11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 24575,'484'0'0,"-459"-1"0,-1-2 0,32-6 0,-29 4 0,44-3 0,132-17 0,-71 12 0,-86 6 0,57 0 0,47 8-1365,-128-1-5461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479 1 24575,'1'0'0,"0"1"0,0 0 0,0 0 0,0-1 0,0 1 0,0 0 0,-1 0 0,1 0 0,0 0 0,-1 0 0,1 0 0,0 0 0,-1 1 0,1-1 0,-1 0 0,0 0 0,1 0 0,-1 0 0,0 1 0,0-1 0,0 0 0,0 0 0,0 0 0,0 1 0,0 0 0,0 34 0,-2-26 0,0 0 0,-1 0 0,-1 0 0,0-1 0,0 1 0,-1-1 0,0 0 0,0 0 0,-1-1 0,-13 16 0,12-17 0,1 0 0,0 1 0,1 0 0,0 0 0,0 0 0,1 0 0,0 1 0,0-1 0,1 1 0,0 0 0,0 0 0,-1 16 0,4-22 0,0 0 0,0 0 0,1 0 0,-1 0 0,1 0 0,0-1 0,0 1 0,0 0 0,0 0 0,0-1 0,0 1 0,1-1 0,0 1 0,-1-1 0,1 0 0,0 0 0,0 0 0,0 0 0,0 0 0,0 0 0,1 0 0,-1 0 0,5 1 0,6 4 0,0-2 0,1 0 0,25 7 0,-28-10 0,-1 1 0,0 0 0,-1 1 0,1 0 0,12 6 0,-20-8 0,0 0 0,0-1 0,0 1 0,0 0 0,0 0 0,0 0 0,0 1 0,-1-1 0,1 0 0,-1 1 0,0-1 0,1 1 0,-1-1 0,0 1 0,0 0 0,-1-1 0,1 1 0,-1 0 0,1-1 0,-1 1 0,0 0 0,0 0 0,0-1 0,0 1 0,-1 0 0,1 0 0,-1-1 0,-1 6 0,-3 6 0,-1 0 0,-1 0 0,0-1 0,-12 18 0,-13 27 0,31-54 0,0 0 0,0 0 0,0 0 0,1 0 0,-1 0 0,1 0 0,0 0 0,0 0 0,1 0 0,-1 0 0,1 0 0,0 0 0,0 0 0,0-1 0,0 1 0,1 0 0,-1 0 0,1-1 0,0 1 0,0-1 0,1 0 0,-1 0 0,1 1 0,-1-2 0,1 1 0,0 0 0,0 0 0,0-1 0,1 0 0,-1 1 0,1-1 0,5 2 0,-4-2 0,0 1 0,0-1 0,0-1 0,0 1 0,1-1 0,-1 0 0,0 0 0,1 0 0,-1-1 0,1 0 0,-1 0 0,0 0 0,1-1 0,-1 0 0,1 0 0,-1 0 0,0-1 0,0 1 0,0-1 0,0-1 0,0 1 0,0-1 0,8-5 0,2-5 0,-8 8 0,0 0 0,0-1 0,-1 0 0,0 0 0,0 0 0,6-10 0,-11 14 0,0 0 0,0 0 0,0 0 0,-1 0 0,1 0 0,-1 0 0,1 0 0,-1 0 0,0 0 0,1 0 0,-1 0 0,0-1 0,0 1 0,-1 0 0,1 0 0,0 0 0,-1 0 0,1 0 0,-1 0 0,0 0 0,0 0 0,0 0 0,0 0 0,0 0 0,0 0 0,0 1 0,0-1 0,-1 0 0,1 1 0,-1-1 0,-1-1 0,-5-4 0,-1 0 0,1 1 0,-1 0 0,0 0 0,0 1 0,-1 0 0,0 1 0,0-1 0,0 2 0,-19-5 0,5 3 0,0 2 0,-1 0 0,-38 1 0,-52 1 0,-75 3 0,170 0 0,0 1 0,1 1 0,-1 1 0,1 1 0,0 0 0,-33 17 0,34-10-1365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1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399 135 24575,'-1'3'0,"1"-1"0,0 1 0,0 0 0,0-1 0,1 1 0,-1-1 0,1 1 0,-1 0 0,1-1 0,0 0 0,0 1 0,0-1 0,0 1 0,0-1 0,1 0 0,-1 0 0,1 0 0,-1 0 0,1 0 0,2 3 0,-3-5 0,0 0 0,0 1 0,-1-1 0,1 0 0,0 0 0,0 1 0,0-1 0,-1 0 0,1 0 0,0 0 0,0 0 0,0 0 0,-1 0 0,1 0 0,0-1 0,0 1 0,0 0 0,-1 0 0,1 0 0,0-1 0,0 1 0,-1-1 0,2 0 0,0 0 0,1-1 0,-1 0 0,0 0 0,0 0 0,0-1 0,0 1 0,-1 0 0,1-1 0,2-4 0,14-35 0,-16 34 0,1 0 0,0 1 0,0-1 0,1 1 0,0 0 0,0 0 0,0 1 0,9-10 0,-5 8 0,-12 11 0,-16 11 0,-32 23 0,47-32 0,0-1 0,0 0 0,0 0 0,0 0 0,-1-1 0,1 1 0,-1-1 0,0-1 0,0 1 0,0-1 0,0 0 0,0 0 0,-1-1 0,1 0 0,-13 1 0,3-2 0,12 0 0,-1-1 0,0 1 0,1 1 0,-1-1 0,1 1 0,-1-1 0,1 1 0,-8 3 0,11-3 0,-1 0 0,1 0 0,-1 0 0,1 1 0,0-1 0,0 1 0,-1-1 0,1 1 0,0-1 0,0 1 0,0 0 0,1-1 0,-1 1 0,0 0 0,1 0 0,-1 0 0,1 0 0,-1-1 0,1 1 0,0 0 0,0 0 0,0 0 0,0 0 0,1 3 0,-1 10 0,0-7 0,1-1 0,-1 1 0,-1 0 0,0 0 0,0 0 0,0-1 0,-4 13 0,4-19 0,0 1 0,1-1 0,-1 0 0,0 1 0,0-1 0,0 0 0,0 0 0,0 0 0,-1 1 0,1-1 0,0 0 0,0-1 0,-1 1 0,1 0 0,0 0 0,-1 0 0,-1 0 0,0 0 0,-1-1 0,1 1 0,0-1 0,-1 0 0,1 0 0,0 0 0,-1 0 0,1-1 0,0 1 0,0-1 0,-5-1 0,-1-1 0,0-1 0,1 0 0,-1-1 0,1 0 0,0 0 0,0-1 0,1 0 0,0 0 0,0-1 0,0 1 0,0-2 0,-8-12 0,-2-4 0,1-1 0,-22-48 0,36 69-68,1 1 0,-1-1-1,1 0 1,0 0 0,0 0 0,0 0-1,1 0 1,-1 0 0,1 0 0,0 0-1,0 0 1,1 0 0,-1 0 0,1-1-1,0 2 1,0-1 0,0 0-1,0 0 1,4-7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1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24575,'-1'0'0,"0"0"0,1 1 0,-1-1 0,0 0 0,1 1 0,-1-1 0,0 1 0,1-1 0,-1 1 0,1-1 0,-1 1 0,1 0 0,-1-1 0,1 1 0,-1 0 0,1-1 0,-1 1 0,1 0 0,0-1 0,0 1 0,-1 0 0,1 0 0,0-1 0,0 1 0,0 0 0,0 0 0,0-1 0,0 1 0,0 0 0,0 0 0,0 0 0,0-1 0,0 1 0,0 0 0,1 0 0,-1-1 0,0 1 0,1 0 0,-1-1 0,1 2 0,11 32 0,45 119 0,6 13 0,-59-157-1365,-1-1-5461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7:18:53.43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28,'1627'0,"-1477"-13,-3 0,2941 12,-1469 3,-45-2,-1553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2.4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0 24575,'2'19'0,"1"-1"0,1 1 0,0-1 0,1 0 0,13 29 0,-6-14 0,53 133 0,-63-162 0,0 0 0,-1 0 0,1 0 0,-1 0 0,0 1 0,-1-1 0,1 0 0,-1 0 0,0 1 0,0-1 0,0 0 0,0 1 0,-1-1 0,1 0 0,-1 0 0,-1 0 0,1 1 0,0-1 0,-1 0 0,0-1 0,0 1 0,-3 5 0,1-5 0,1-1 0,-1 1 0,0-1 0,0 0 0,0 0 0,0 0 0,0-1 0,0 1 0,-1-1 0,1 0 0,-1-1 0,0 1 0,0-1 0,1 0 0,-1 0 0,0 0 0,0 0 0,-10-1 0,-2 0 0,-33 1 0,-1-3 0,-59-9 0,98 10-1365,2-1-5461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3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24575,'-1'48'0,"3"0"0,1 0 0,15 66 0,-6-43 0,7 29 0,-17-91 0,1 0 0,0-1 0,0 0 0,1 1 0,0-1 0,0-1 0,1 1 0,9 11 0,-10-16 0,1 0 0,-1-1 0,0 1 0,1-1 0,0 0 0,-1 0 0,1 0 0,0-1 0,0 1 0,0-1 0,6 0 0,57 4 0,-58-7-170,0 0-1,0-1 0,0 1 1,-1-2-1,1 0 0,-1 0 1,11-6-1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3.7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 0 24575,'-6'1'0,"-1"0"0,0 1 0,1-1 0,0 1 0,-1 0 0,1 1 0,0 0 0,0 0 0,0 0 0,1 0 0,-1 1 0,1 0 0,0 0 0,0 1 0,-6 6 0,8-8 0,0 0 0,0 0 0,0 1 0,0-1 0,1 1 0,-1-1 0,1 1 0,0 0 0,0 0 0,1 0 0,-1 0 0,1 0 0,0 1 0,0-1 0,0 0 0,0 1 0,1-1 0,0 0 0,0 1 0,0-1 0,0 1 0,1-1 0,-1 0 0,3 5 0,-3-7 0,1-1 0,0 0 0,-1 0 0,1 0 0,0 0 0,0 0 0,0 0 0,0 0 0,0 0 0,0 0 0,0 0 0,0 0 0,0-1 0,0 1 0,0 0 0,1-1 0,-1 1 0,0-1 0,0 1 0,1-1 0,-1 0 0,0 0 0,1 1 0,-1-1 0,0 0 0,1 0 0,-1 0 0,0 0 0,1-1 0,-1 1 0,0 0 0,1 0 0,-1-1 0,0 1 0,0-1 0,2 0 0,54-28 0,-37 17 0,-14 9 0,0 0 0,-1 0 0,0-1 0,1 0 0,-1 0 0,0 0 0,-1 0 0,1-1 0,7-9 0,-11 12 0,0 0 0,0 0 0,1 0 0,-1 0 0,0 0 0,-1-1 0,1 1 0,0 0 0,-1 0 0,1 0 0,-1-1 0,0 1 0,0 0 0,1-1 0,-2 1 0,1 0 0,0-1 0,0 1 0,-1 0 0,1 0 0,-1-1 0,0 1 0,0 0 0,1 0 0,-2 0 0,1 0 0,0 0 0,0 0 0,-1 0 0,1 0 0,-3-2 0,-3-2-1365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4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14 24575,'0'-1'0,"-1"0"0,1 0 0,-1 1 0,1-1 0,-1 0 0,0 0 0,1 0 0,-1 1 0,0-1 0,0 0 0,0 1 0,1-1 0,-1 1 0,0-1 0,0 1 0,0-1 0,0 1 0,0 0 0,0-1 0,0 1 0,0 0 0,0 0 0,0 0 0,0 0 0,0-1 0,0 2 0,0-1 0,0 0 0,0 0 0,0 0 0,-1 1 0,-34 3 0,33-3 0,0 1 0,0-1 0,1 1 0,-1 0 0,0 0 0,1 0 0,-1 0 0,1 0 0,0 1 0,0-1 0,0 1 0,0-1 0,0 1 0,1 0 0,-1-1 0,1 1 0,-1 0 0,1 0 0,0 0 0,1 1 0,-1-1 0,-1 6 0,2-7 0,0 0 0,-1 0 0,1 0 0,0-1 0,0 1 0,0 0 0,0 0 0,1 0 0,-1 0 0,0 0 0,1 0 0,-1-1 0,1 1 0,0 0 0,0 0 0,0-1 0,-1 1 0,2 0 0,-1-1 0,0 1 0,0-1 0,0 0 0,1 1 0,-1-1 0,0 0 0,1 0 0,-1 1 0,1-1 0,0 0 0,-1-1 0,1 1 0,0 0 0,0 0 0,-1-1 0,1 1 0,0-1 0,0 0 0,3 1 0,6 0 0,-1-1 0,1 0 0,-1-1 0,1 0 0,-1 0 0,1-1 0,12-4 0,-20 5 0,0 0 0,0 0 0,-1-1 0,1 1 0,0-1 0,0 0 0,-1 0 0,1 0 0,-1 0 0,1 0 0,-1 0 0,0-1 0,0 1 0,0-1 0,0 1 0,0-1 0,-1 0 0,1 0 0,-1 0 0,0 0 0,0 0 0,0 0 0,0 0 0,0 0 0,-1 0 0,1-1 0,-1-3 0,1-12 0,-1 28 0,3 37 0,3-22 0,0-2 0,2 1 0,1-1 0,1 0 0,19 32 0,74 99 0,-77-118 0,-17-22 0,-1 0 0,0 0 0,9 22 0,-16-32 0,1 0 0,-1 0 0,0 0 0,0 1 0,0-1 0,0 0 0,-1 0 0,1 1 0,-1-1 0,0 0 0,0 1 0,0-1 0,0 0 0,-1 1 0,1-1 0,-1 0 0,0 0 0,0 1 0,0-1 0,0 0 0,0 0 0,-4 5 0,2-5 0,0-1 0,-1 0 0,1-1 0,0 1 0,-1-1 0,1 1 0,-1-1 0,1 0 0,-1 0 0,0-1 0,1 1 0,-1-1 0,0 0 0,1 0 0,-1 0 0,0 0 0,-3-1 0,-2 0 0,0 0 0,1-1 0,-1 1 0,1-2 0,0 1 0,-11-6 0,14 5 0,-1-1 0,1 0 0,1-1 0,-1 1 0,0-1 0,1 0 0,0 0 0,-6-10 0,-27-52 0,30 54 0,0-2-273,0-1 0,1 1 0,0-1 0,-3-17 0,7 22-6553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4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24575,'0'2'0,"0"3"0,0 3 0,0 3 0,0 1 0,2-2 0,1 1 0,0 0 0,-1 1 0,0 0 0,1 0 0,1 1 0,-1 0 0,-1 0 0,2-1 0,0-2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25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24575,'-4'1'0,"-1"1"0,1 0 0,0 0 0,1 0 0,-1 0 0,0 1 0,-6 4 0,-9 7 0,17-13 0,1 0 0,0 0 0,-1 0 0,1 0 0,0 0 0,0 0 0,0 1 0,0-1 0,0 0 0,0 0 0,1 1 0,-1-1 0,0 1 0,1-1 0,-1 1 0,1-1 0,-1 1 0,1-1 0,0 4 0,-2 37 0,1-13 0,1-25 0,-1 1 0,1-1 0,1 0 0,-1 1 0,0-1 0,1 0 0,0 0 0,0 1 0,0-1 0,1 0 0,-1 0 0,1 0 0,0 0 0,0-1 0,1 1 0,-1-1 0,1 1 0,-1-1 0,1 0 0,0 1 0,0-2 0,1 1 0,-1 0 0,0-1 0,1 1 0,7 2 0,-7-2 0,0-1 0,0-1 0,1 1 0,-1-1 0,0 1 0,1-1 0,0-1 0,-1 1 0,1 0 0,0-1 0,-1 0 0,1 0 0,0-1 0,-1 1 0,1-1 0,-1 0 0,1 0 0,-1-1 0,1 1 0,-1-1 0,0 0 0,0 0 0,0-1 0,6-3 0,17-20-1365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0:45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 24575,'-65'-14'0,"621"16"0,-265-3 0,-14-12 0,-179 11 0,95 4 0,-178 2 0,-27 0 0,-28 1 0,-740-5 0,603 14 0,-391-15 0,566 1 0,0 0 0,0 0 0,0 1 0,0-1 0,1 0 0,-1 1 0,0-1 0,0 1 0,1 0 0,-1-1 0,0 1 0,1 0 0,-1 0 0,1 0 0,-1 0 0,1 1 0,-1-1 0,1 0 0,0 0 0,0 1 0,-1-1 0,1 1 0,0-1 0,0 1 0,1 0 0,-1-1 0,0 1 0,0 0 0,1-1 0,-1 1 0,1 0 0,0 0 0,-1 0 0,1-1 0,0 1 0,0 0 0,0 0 0,0 0 0,1 0 0,-1-1 0,0 1 0,1 0 0,-1 0 0,1 0 0,0-1 0,-1 1 0,1 0 0,0-1 0,0 1 0,0-1 0,2 3 0,2-2 0,1 1 0,-1-1 0,1 0 0,0 0 0,-1 0 0,1-1 0,0 0 0,0 0 0,0-1 0,0 0 0,0 0 0,10-1 0,26 3 0,11 4 0,1-3 0,91-5 0,-40 0 0,1033 2 0,-1137 0 4,0 0 0,1 0 0,-1 0 0,0 0 0,1 0-1,-1 0 1,1 0 0,-1 0 0,0-1 0,1 1 0,-1 0 0,0-1-1,0 1 1,1-1 0,-1 0 0,0 1 0,0-1 0,0 0 0,0 0 0,0 0-1,0 0 1,0 1 0,0-1 0,0-1 0,0 1 0,0 0 0,-1 0-1,1 0 1,0 0 0,0-2 0,-1 0-103,1 0 0,-1 0 0,0 0 0,-1 1 0,1-1 0,0 0 0,-1 0 0,1 0 0,-1 1 0,0-1 0,0 0 0,0 1 0,0-1 0,-2-2 0,-2-3-6727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18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4340 24575,'-9'-49'0,"8"43"0,-1 1 0,1-1 0,0 1 0,0-1 0,0 0 0,1 1 0,0-1 0,0 0 0,1-10 0,14-43 0,2 0 0,34-78 0,64-108 0,-94 204 0,101-169 0,-62 113 0,110-154 0,-96 147 0,-47 69 0,36-36 0,1-2 0,97-103 0,-18 22 0,-123 133 0,0 1 0,45-32 0,-7 5 0,-14 10 0,67-62 0,-94 84 0,0 1 0,2 1 0,36-20 0,11-8 0,21-27 0,-57 43 0,0 2 0,2 0 0,48-25 0,-66 41 0,-1-2 0,0 1 0,-1-2 0,17-15 0,-17 14 0,0 0 0,0 1 0,2 1 0,15-9 0,73-38 0,107-76 0,12-2 0,16-11 0,-202 123 0,71-34 0,-66 38 0,57-38 0,-38 20 0,68-31 0,-56 31 0,-27 13 0,190-91 0,-95 64 0,-73 27 0,-1-2 0,73-39 0,-98 45 0,0 3 0,1 1 0,1 2 0,48-8 0,-54 12 0,11-3 0,0-2 0,-1-2 0,-1-2 0,70-39 0,64-26 0,-127 62 0,-1-2 0,83-52 0,-94 51 0,0 1 0,48-18 0,34-18 0,-69 39 0,-46 19 0,-1 0 0,0-1 0,1 0 0,-1 0 0,0-1 0,0 1 0,-1-1 0,1-1 0,0 1 0,-1-1 0,0 0 0,9-9 0,-13 11 0,-1 1 0,0-1 0,1 0 0,-1 1 0,0-1 0,0 0 0,0 1 0,0-1 0,0 0 0,-1 1 0,1-1 0,0 1 0,-1-1 0,1 0 0,-1 1 0,0-1 0,1 1 0,-1-1 0,0 1 0,0 0 0,0-1 0,0 1 0,0 0 0,0-1 0,-1 1 0,1 0 0,0 0 0,0 0 0,-3-1 0,-45-33 0,46 32 0,-37-16 0,33 17 0,0-1 0,0 0 0,0-1 0,0 0 0,-11-8 0,18 7 0,11 5 0,11 5 0,-5 1 0,0 1 0,-1 1 0,28 18 0,-26-15 0,0-1 0,26 11 0,-41-20 0,-1-1 0,0 1 0,0 0 0,0 0 0,0 1 0,0-1 0,0 0 0,0 1 0,0-1 0,0 1 0,-1 0 0,1-1 0,0 1 0,-1 0 0,0 0 0,1 0 0,-1 0 0,0 0 0,0 0 0,0 0 0,0 1 0,-1-1 0,1 0 0,0 1 0,-1-1 0,0 0 0,0 1 0,1-1 0,-1 0 0,0 1 0,-1-1 0,1 1 0,0-1 0,-1 0 0,0 0 0,1 1 0,-1-1 0,-1 3 0,-5 11 0,-1 0 0,0 0 0,-1-1 0,-14 19 0,7-11 0,-10 20 0,16-24 0,-2-1 0,-26 33 0,38-50 0,-1 0 0,0 0 0,1 0 0,-1 0 0,0-1 0,0 1 0,0 0 0,0-1 0,1 1 0,-1 0 0,0-1 0,0 1 0,0-1 0,0 0 0,-1 1 0,1-1 0,0 0 0,0 1 0,0-1 0,0 0 0,0 0 0,0 0 0,0 0 0,0 0 0,-3-1 0,3 0 0,-1 0 0,1 0 0,-1 0 0,1 0 0,-1 0 0,1 0 0,0 0 0,0-1 0,-1 1 0,1-1 0,0 1 0,0-1 0,0 1 0,0-3 0,-5-9 0,1 0 0,1-1 0,-4-18 0,6 22 0,-8-27 0,-2 0 0,-2 1 0,-26-51 0,36 81 0,1 0 0,0 0 0,0 0 0,1 0 0,0-1 0,0 1 0,-2-11 0,4 15 0,0 0 0,0 0 0,0 0 0,1 0 0,-1 1 0,0-1 0,1 0 0,0 0 0,-1 0 0,1 0 0,0 1 0,0-1 0,0 0 0,0 1 0,0-1 0,0 1 0,0-1 0,0 1 0,1-1 0,-1 1 0,1 0 0,-1 0 0,1 0 0,-1 0 0,1 0 0,0 0 0,-1 0 0,1 0 0,0 1 0,0-1 0,3 0 0,5-2-273,1 1 0,-1 1 0,1 0 0,17 0 0,-6 1-6553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27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3035 95 24575,'1'5'0,"0"0"0,0 0 0,0 0 0,1-1 0,0 1 0,0 0 0,0-1 0,1 1 0,0-1 0,3 4 0,-3-3 0,0 0 0,0-1 0,-1 1 0,1 0 0,-1 0 0,0 1 0,2 8 0,-4-13 0,0 1 0,0 0 0,0 0 0,-1 0 0,1 0 0,0-1 0,-1 1 0,1 0 0,-1 0 0,0-1 0,0 1 0,1 0 0,-1-1 0,0 1 0,0-1 0,-1 1 0,1-1 0,0 0 0,0 1 0,-1-1 0,1 0 0,-1 0 0,1 0 0,-1 0 0,1 0 0,-1 0 0,0 0 0,-1 0 0,-44 21 0,-1-2 0,0-1 0,-1-3 0,-1-3 0,-79 13 0,34-12 0,93-14 0,0-1 0,0 1 0,0 0 0,0-1 0,0 1 0,0-1 0,0 1 0,0-1 0,0 0 0,0 0 0,0 0 0,1 0 0,-1 0 0,0 0 0,1-1 0,-1 1 0,1 0 0,-1-1 0,1 1 0,0-1 0,-1 0 0,1 0 0,0 1 0,0-1 0,-1-2 0,-24-57 0,21 46 0,3 9 0,-26-65 0,-25-103 0,53 174 0,-1-1 0,1 1 0,0 0 0,0-1 0,0 1 0,0 0 0,-1-1 0,1 1 0,0-1 0,0 1 0,0 0 0,0-1 0,0 1 0,0-1 0,0 1 0,0 0 0,0-1 0,1 1 0,-1-1 0,0 1 0,0 0 0,0-1 0,0 1 0,0 0 0,1-1 0,-1 1 0,0 0 0,0-1 0,1 1 0,-1 0 0,0-1 0,0 1 0,1 0 0,-1 0 0,0-1 0,1 1 0,-1 0 0,0 0 0,1 0 0,-1-1 0,1 1 0,-1 0 0,22 6 0,24 23 0,-44-28 0,44 24 0,-38-22 0,0 1 0,-1 0 0,1 0 0,-1 0 0,0 1 0,0 0 0,10 10 0,-15-13 0,-1 0 0,0-1 0,1 1 0,-1 0 0,0 0 0,0 0 0,0 0 0,0 0 0,-1 0 0,1 0 0,-1 0 0,1 0 0,-1 0 0,0 1 0,1-1 0,-1 0 0,0 0 0,-1 0 0,1 0 0,0 0 0,0 1 0,-2 3 0,0-3 0,0 1 0,0-1 0,0 1 0,-1-1 0,1 0 0,-1 0 0,0 0 0,0 0 0,0 0 0,0-1 0,-6 4 0,0 0 0,-1 0 0,0-1 0,-1 0 0,1-1 0,-1 0 0,0-1 0,0 0 0,-11 1 0,10-3 0,0 0 0,0-1 0,0 0 0,1-1 0,-1 0 0,0-1 0,0 0 0,1-1 0,0 0 0,-1-1 0,1 0 0,1-1 0,-1 0 0,1-1 0,-1 0 0,2 0 0,-1-1 0,1-1 0,0 1 0,-15-17 0,15 13 0,0-1 0,1 1 0,0-1 0,-12-26 0,3 6 0,39 66 0,-14-22 0,1 0 0,-2 1 0,1 0 0,-2 0 0,0 0 0,0 1 0,5 21 0,-11-32 0,-1 1 0,1 0 0,-1-1 0,0 1 0,0-1 0,0 1 0,0-1 0,-1 1 0,1-1 0,-1 1 0,0-1 0,0 0 0,0 0 0,0 0 0,-1 0 0,1-1 0,-1 1 0,0-1 0,0 1 0,0-1 0,0 0 0,0 0 0,0 0 0,0-1 0,-1 1 0,1-1 0,-6 2 0,-4 2 0,0 0 0,0-2 0,0 1 0,0-2 0,-1 0 0,-17 1 0,22-3 0,0 0 0,0 0 0,0-1 0,0 0 0,0 0 0,0-1 0,0-1 0,1 1 0,-1-2 0,0 1 0,1-1 0,0 0 0,0-1 0,1 0 0,-1 0 0,1 0 0,0-1 0,0 0 0,1-1 0,-12-14 0,7 7 0,1 0 0,0-1 0,1-1 0,-13-29 0,13 27 0,0 0 0,0 1 0,-17-22 0,37 89 0,-5-35 0,0 0 0,15 24 0,-15-29 0,0-1 0,-1 2 0,0-1 0,-1 1 0,0-1 0,4 19 0,-8-27 0,0 0 0,0-1 0,0 1 0,0 0 0,0-1 0,0 1 0,-1 0 0,1-1 0,-1 1 0,1-1 0,-1 1 0,0-1 0,1 1 0,-1-1 0,0 1 0,0-1 0,0 0 0,0 1 0,0-1 0,-3 2 0,1 0 0,-1 0 0,-1 0 0,1 0 0,0-1 0,-1 0 0,-9 4 0,1-2 0,0-1 0,-1 0 0,0 0 0,-18 0 0,21-3 0,0 0 0,1-1 0,-1 0 0,0-1 0,0 0 0,0 0 0,1-1 0,-1-1 0,1 0 0,0 0 0,0-1 0,0 0 0,1-1 0,0 0 0,0 0 0,0-1 0,1 0 0,0-1 0,1 0 0,-12-14 0,0-23 0,10 20 0,17 76 0,10 1 0,-14-42 0,0-1 0,-1 1 0,0 0 0,-1 0 0,3 16 0,-5-22 0,0-1 0,-1 1 0,1-1 0,-1 1 0,1-1 0,-1 1 0,0-1 0,0 1 0,-1-1 0,1 0 0,-1 0 0,1 0 0,-1 0 0,0 0 0,0 0 0,-1 0 0,1 0 0,0-1 0,-1 1 0,-4 2 0,-5 4 0,0-1 0,-1 0 0,1-1 0,-1-1 0,-1 0 0,1-1 0,-1 0 0,0-1 0,0-1 0,-1 0 0,-17 1 0,-23-1 0,-92-5 0,52-1 0,21 5 0,-81-4 0,136-2 0,0-1 0,1 0 0,-1-1 0,1-1 0,0-1 0,1 0 0,0-2 0,0 0 0,1-1 0,0 0 0,-15-15 0,27 23 0,0-1 0,1-1 0,-1 1 0,1-1 0,-1 1 0,1-1 0,1 0 0,-1 0 0,1 0 0,0-1 0,-3-9 0,4 12 0,1 1 0,-1-1 0,1 1 0,0-1 0,0 0 0,0 1 0,0-1 0,0 1 0,0-1 0,1 0 0,-1 1 0,1-1 0,0 1 0,-1-1 0,1 1 0,1-1 0,-1 1 0,0 0 0,0 0 0,1-1 0,-1 1 0,1 0 0,0 0 0,0 1 0,0-1 0,3-3 0,1 1 0,0 0 0,0 1 0,0-1 0,0 1 0,0 0 0,1 1 0,-1-1 0,1 1 0,0 1 0,0-1 0,0 1 0,7 0 0,-9 1 0,1 1 0,-1 0 0,0 0 0,1 1 0,-1-1 0,0 1 0,0 0 0,0 1 0,0-1 0,-1 1 0,1 0 0,-1 0 0,1 0 0,-1 1 0,0-1 0,4 6 0,0-1 0,0-1 0,-1 2 0,1-1 0,-2 1 0,1 0 0,-1 1 0,-1-1 0,0 1 0,0 0 0,-1 1 0,0-1 0,-1 1 0,3 15 0,-3-14 0,-2-8 0,1 0 0,-1 0 0,0 0 0,-1 0 0,1 1 0,-1-1 0,1 0 0,-1 0 0,-1 0 0,1 1 0,0-1 0,-1 0 0,0 0 0,0 0 0,0 0 0,-1 0 0,1 0 0,-1 0 0,0 0 0,0-1 0,0 1 0,-4 4 0,-4 3 0,-1 0 0,1-1 0,-2 0 0,1-1 0,-18 11 0,27-19 0,-10 8 0,-1-1 0,0 0 0,0 0 0,0-2 0,-1 0 0,0 0 0,0-1 0,-29 5 0,29-8 0,-29 5 0,-78 1 0,103-8 0,7 1 0,0-1 0,-1 0 0,1 0 0,0-1 0,0-1 0,0 0 0,0-1 0,1 0 0,-1 0 0,0-1 0,-16-9 0,-17-12 0,21 12 0,0-1 0,0-1 0,-30-27 0,48 38 0,0-1 0,0 0 0,1 0 0,-1 0 0,1-1 0,1 0 0,-1 0 0,1 0 0,0 0 0,0 0 0,1-1 0,-1 1 0,1-1 0,1 1 0,0-1 0,0 0 0,0 0 0,0-12 0,2 16 5,-1 0 1,1 0-1,0 0 0,0 1 0,0-1 0,0 0 0,0 0 0,1 1 0,-1-1 0,1 0 1,-1 1-1,1 0 0,0-1 0,0 1 0,0 0 0,5-4 0,43-25-726,-39 25-10,3-2-6095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7:35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24575,'7'2'0,"1"0"0,0 0 0,-1 1 0,1 0 0,8 5 0,0-1 0,67 37 0,-64-32 0,1-1 0,1-1 0,24 9 0,77 26-1365,-101-40-5461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29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0 24575,'-3'0'0,"-4"0"0,-4 0 0,-3 0 0,-2 0 0,-2 0 0,0 0 0,0 0 0,-1 0 0,1 0 0,0 0 0,0 0 0,0 0 0,4 3 0,0 1 0,3 0-8191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0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24575,'0'3'0,"-3"1"0,-1 3 0,-3 0 0,-3-1 0,-3-1 0,-2 1 0,-2-1 0,-1 0 0,0-2 0,3 2 0,1 0 0,2-1-8191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1.5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3.7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595 711 24575,'-3'-4'0,"0"0"0,-1 0 0,1 0 0,-1 1 0,0-1 0,0 1 0,0 0 0,-7-5 0,-1 0 0,-10-14 0,0 0 0,1-1 0,1-1 0,-27-45 0,27 40 0,3 4 0,-21-39 0,34 55 0,0 0 0,0 0 0,1-1 0,1 0 0,-1 1 0,1-1 0,1 0 0,-1-14 0,1-13 0,0 31 0,0-1 0,0 0 0,1 0 0,0 0 0,1 0 0,0 0 0,0 0 0,0 0 0,1 0 0,0 1 0,0-1 0,1 0 0,5-10 0,1 5 0,0 1 0,0-1 0,1 2 0,1 0 0,0 0 0,0 1 0,1 0 0,0 1 0,1 0 0,-1 1 0,1 0 0,1 1 0,26-8 0,-25 10 0,0 1 0,0 1 0,0 0 0,0 2 0,1-1 0,-1 2 0,0 0 0,0 0 0,18 5 0,-29-4 0,0 0 0,0 1 0,-1-1 0,1 1 0,-1 0 0,1 0 0,-1 0 0,0 0 0,0 1 0,0-1 0,-1 1 0,1 0 0,-1 0 0,0 0 0,0 0 0,0 0 0,-1 0 0,1 0 0,-1 0 0,0 1 0,0 4 0,4 15 0,-1 1 0,0 33 0,-4-54 0,0 1 0,1 0 0,-2 0 0,1 1 0,-1-1 0,1 0 0,-1 0 0,-1 0 0,1 0 0,-1 0 0,0-1 0,0 1 0,0 0 0,0-1 0,-1 0 0,0 1 0,0-1 0,-7 7 0,5-6 0,-1 0 0,-1-1 0,1 0 0,0 0 0,-1 0 0,0 0 0,0-1 0,0-1 0,0 1 0,-1-1 0,-12 2 0,5-1 0,0-1 0,0 0 0,-1-1 0,1-1 0,0 0 0,-1-1 0,1-1 0,-15-4 0,28 5 0,0 0 0,1 0 0,-1-1 0,1 1 0,-1-1 0,1 1 0,-1-1 0,1 1 0,0-1 0,0 0 0,0 0 0,0 0 0,0 0 0,0 1 0,0-1 0,1 0 0,-1 0 0,1-1 0,-1 1 0,1 0 0,0 0 0,0 0 0,0 0 0,0 0 0,0 0 0,0 0 0,1 0 0,-1 0 0,1 0 0,-1 0 0,1 0 0,0 0 0,0 0 0,0 0 0,0 0 0,0 0 0,0 1 0,1-1 0,2-3 0,-3 4 0,0-1 0,0 1 0,0-1 0,0 1 0,1 0 0,-1-1 0,1 1 0,-1 0 0,1 0 0,-1 0 0,1 0 0,0 0 0,-1 1 0,1-1 0,0 0 0,-1 1 0,1-1 0,0 1 0,3-1 0,-3 2 0,0-1 0,0 1 0,0-1 0,0 1 0,-1 0 0,1 0 0,0 0 0,0 0 0,-1 0 0,1 0 0,-1 0 0,1 0 0,-1 1 0,1-1 0,-1 1 0,0-1 0,0 1 0,0-1 0,0 1 0,0 0 0,0 0 0,0-1 0,0 1 0,0 3 0,0-2 0,0 0 0,0 1 0,0-1 0,-1 1 0,1 0 0,-1-1 0,0 1 0,0-1 0,0 1 0,-1 0 0,1-1 0,-1 1 0,0-1 0,0 1 0,0-1 0,0 0 0,-1 1 0,1-1 0,-1 0 0,0 0 0,0 0 0,0 0 0,0 0 0,-1 0 0,1-1 0,-1 1 0,1-1 0,-1 0 0,-5 4 0,-8 6 0,-1-1 0,0-1 0,-36 17 0,36-22 0,0-1 0,0-1 0,0 0 0,0-1 0,0 0 0,0-2 0,-1 0 0,1-1 0,0-1 0,-21-4 0,31 4 0,0 0 0,0-1 0,1 1 0,-1-1 0,1-1 0,0 1 0,0-1 0,0 0 0,0-1 0,1 1 0,-1-1 0,1 0 0,-7-10 0,-2-4 0,0-1 0,-17-36 0,107 168 0,-73-106 0,0 0 0,-1-1 0,0 1 0,0 0 0,0 0 0,0 0 0,-1 0 0,0 0 0,0 12 0,-1-16 0,-1 0 0,1 1 0,-1-1 0,0 0 0,1 0 0,-1 0 0,0 0 0,0 0 0,0 0 0,-1 0 0,1-1 0,0 1 0,-1 0 0,1 0 0,-1-1 0,1 1 0,-1-1 0,0 0 0,0 1 0,1-1 0,-1 0 0,0 0 0,0 0 0,0 0 0,0-1 0,-1 1 0,1 0 0,0-1 0,0 0 0,0 1 0,-3-1 0,1 1-80,0 0 0,0-1-1,0 1 1,0-1 0,0 0-1,0 0 1,-1-1 0,1 1-1,0-1 1,0 0 0,0 0 0,0 0-1,1 0 1,-1-1 0,0 0-1,-5-3 1,1-2-6746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4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4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 12 24575,'-2'1'0,"-1"0"0,0 0 0,1 0 0,-1 0 0,1 1 0,-1-1 0,1 0 0,0 1 0,0 0 0,-1 0 0,1 0 0,0 0 0,-2 3 0,-24 31 0,22-27 0,0 0 0,1 0 0,0 0 0,1 1 0,0 0 0,0 0 0,-3 17 0,7-24 0,0 0 0,0-1 0,0 1 0,0 0 0,0 0 0,1-1 0,-1 1 0,1 0 0,0 0 0,-1-1 0,1 1 0,1-1 0,-1 1 0,0-1 0,1 1 0,-1-1 0,1 0 0,-1 1 0,1-1 0,0 0 0,0 0 0,0-1 0,0 1 0,1 0 0,-1-1 0,0 1 0,1-1 0,-1 0 0,1 1 0,-1-1 0,1 0 0,0-1 0,-1 1 0,6 0 0,-5 0 0,0 0 0,0-1 0,1 1 0,-1-1 0,0 0 0,1 0 0,-1 0 0,0 0 0,0-1 0,1 1 0,-1-1 0,0 0 0,0 0 0,0 0 0,0 0 0,0-1 0,0 1 0,0-1 0,0 0 0,0 0 0,-1 0 0,1 0 0,-1 0 0,1 0 0,-1-1 0,0 1 0,0-1 0,0 0 0,0 1 0,-1-1 0,1 0 0,-1 0 0,2-5 0,2-5 0,0 0 0,-1 0 0,-1 0 0,0 0 0,0-1 0,-2 1 0,1-17 0,-2 26-105,0 0 0,0 0 0,0 0 0,-1 0 0,1 0 0,-1 0 0,0 1 0,0-1 0,-1 0 0,1 0 0,-1 1 0,-4-7 0,-1 1-6721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5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0 24575,'-3'0'0,"-1"3"0,-2 1 0,-4 0 0,0 2 0,-2 1 0,2 1 0,0 0 0,-2-2 0,1 1 0,-1 0 0,3-2-8191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6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24575,'2'14'0,"0"-1"0,1 1 0,1-1 0,0 1 0,11 24 0,-3-9 0,80 196-1365,-88-214-5461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7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1185 19 24575,'2'11'0,"-1"0"0,2-1 0,0 1 0,0-1 0,0 1 0,2-1 0,-1 0 0,1-1 0,0 1 0,1-1 0,7 9 0,-4-5 0,0 1 0,-1 0 0,-1 1 0,7 18 0,-8-13 0,13 54 0,-17-69 0,-2 1 0,1 0 0,-1 0 0,0 0 0,0-1 0,0 1 0,-1 0 0,0 0 0,0-1 0,-3 9 0,3-12 0,0-1 0,1 1 0,-1-1 0,0 0 0,0 0 0,1 1 0,-1-1 0,0 0 0,0 0 0,0 0 0,-1 0 0,1 0 0,0 0 0,0 0 0,0 0 0,-1-1 0,1 1 0,0 0 0,-1-1 0,1 1 0,-1-1 0,1 0 0,-3 1 0,0-1 0,1 0 0,-1 0 0,0 0 0,0-1 0,0 1 0,1-1 0,-1 0 0,0 0 0,-4-2 0,-3-2 0,-1-1 0,1 0 0,0-1 0,-17-13 0,18 9 0,-1-1 0,2 0 0,-1-1 0,2 0 0,0-1 0,0 0 0,1 0 0,1 0 0,-5-16 0,1 5 0,-23-43 0,9 14 0,22 46 0,-1 0 0,1 1 0,-2-1 0,1 1 0,-1 0 0,0 0 0,-1 0 0,1 1 0,-9-9 0,9 16 0,5 11 0,4 12 0,11 10 0,1 0 0,34 49 0,-31-53 0,-2 0 0,-1 1 0,18 45 0,-34-74 0,-1 1 0,1-1 0,0 1 0,-1 0 0,1 0 0,-1-1 0,0 1 0,0 0 0,0 0 0,0-1 0,0 1 0,-1 0 0,1 0 0,-1-1 0,0 1 0,0 0 0,0-1 0,0 1 0,0-1 0,-3 4 0,1-2 0,-1 1 0,0-1 0,0 0 0,0-1 0,0 1 0,-1-1 0,1 0 0,-1 0 0,-8 4 0,-6 1 0,-1-1 0,0 0 0,0-2 0,-31 5 0,37-8 0,1 0 0,-1-1 0,1-1 0,-1 0 0,0-1 0,1-1 0,0 0 0,-1 0 0,1-2 0,-24-8 0,29 8 0,-1 0 0,0-1 0,1-1 0,0 1 0,0-1 0,0 0 0,1-1 0,0 0 0,0 0 0,1-1 0,0 1 0,0-1 0,1-1 0,0 1 0,-6-16 0,5 9 0,1 0 0,1-1 0,-2-16 0,3 19 0,1 0 0,-1 0 0,-1 0 0,0 1 0,-8-15 0,-5 7 0,14 18 0,14 12 0,36 21 0,-36-25 0,0 1 0,0 0 0,-1 0 0,0 1 0,-1 0 0,10 10 0,-18-16 0,1 1 0,-1-1 0,1 0 0,-1 1 0,0-1 0,0 1 0,0-1 0,0 1 0,0-1 0,-1 1 0,1 0 0,-1-1 0,0 1 0,0 0 0,0-1 0,0 1 0,0 0 0,0 0 0,-1-1 0,1 1 0,-1-1 0,0 1 0,0 0 0,0-1 0,0 1 0,0-1 0,0 0 0,-1 1 0,1-1 0,-1 0 0,0 0 0,0 0 0,-2 2 0,-2 2 0,-1 0 0,0 0 0,0-1 0,0 0 0,-1 0 0,0-1 0,0 0 0,-15 5 0,7-3 0,0-1 0,-1-1 0,-29 5 0,-64-4 0,96-5 0,1 0 0,-1-1 0,0-1 0,0-1 0,-24-7 0,28 6 0,0 0 0,0-2 0,1 1 0,0-1 0,0 0 0,0-1 0,1 0 0,-9-9 0,-2-5 0,-28-42 0,12 15 0,34 46 0,-1-1 0,1 2 0,-1-1 0,0 0 0,0 0 0,0 0 0,0 1 0,0 0 0,0-1 0,0 1 0,-1 0 0,1 0 0,-1 0 0,1 0 0,0 0 0,-1 0 0,1 1 0,-1 0 0,0-1 0,1 1 0,-1 0 0,1 0 0,-1 0 0,1 0 0,-1 1 0,1-1 0,-1 1 0,1 0 0,-1-1 0,1 1 0,-1 0 0,1 0 0,0 1 0,-5 2 0,3-2 0,0 1 0,0 0 0,0 1 0,1-1 0,-1 1 0,1-1 0,0 1 0,0 0 0,0 0 0,0 0 0,1 1 0,0-1 0,0 1 0,0-1 0,0 1 0,1 0 0,-2 7 0,2-9 0,1 0 0,-1 1 0,1-1 0,0 0 0,0 0 0,0 0 0,0 0 0,1 0 0,0 1 0,-1-1 0,1 0 0,0 0 0,0 0 0,0-1 0,1 1 0,-1 0 0,1 0 0,0-1 0,-1 1 0,1-1 0,0 1 0,1-1 0,3 4 0,-1-3 0,1-1 0,-1 1 0,1-1 0,-1 0 0,1-1 0,0 1 0,0-1 0,0 0 0,0-1 0,0 1 0,11-2 0,8 0 0,0-2 0,0 0 0,0-2 0,41-14 0,-65 19 0,19-5-116,-5 1 200,0-1-1,27-12 0,-38 15-190,1 0 0,-1-1 0,0 0 0,0 0 0,0 0 0,-1 0-1,1-1 1,-1 1 0,1-1 0,-1 0 0,-1 0 0,1 0 0,3-7 0,-1 0-6719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7:36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24575,'-2'31'0,"-1"1"0,-2-1 0,-16 57 0,2-13 0,9-34-19,5-24-430,1 1 1,-3 31-1,6-28-6377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8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1:3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0 24575,'-3'0'0,"-4"0"0,-4 0 0,-3 0 0,1 3 0,-1 1 0,0 0 0,-1-1 0,-1 0 0,2 1 0,0 1 0,0-1 0,3-1-8191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7:31:47.20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1 459,'12'-1,"0"-1,0 0,0-1,17-6,17-3,-33 9,23-5,1 2,73-2,48-9,19-1,-56 9,5 0,-64 7,-1-4,69-14,40-5,-11 7,-91 11,58-2,-90 9,-9 1,0-1,1-1,-1-1,29-7,-23 4,0 1,0 1,0 2,45 4,5 0,-43-4,0-1,42-9,-50 8,0 0,38 3,-40 1,0-2,55-7,-48 2,45-1,10-1,53-10,-117 15,45 0,-46 2,0 0,26-5,-28 2,45 0,-48 4,1-1,38-8,-32 5,0 0,0 2,53 2,-50 2,-1-2,0-2,34-5,-36 3,0 1,0 2,37 2,45-2,-58-7,18-1,87-9,1 0,35 0,-35 1,35-1,-126 10,-28 1,-27 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2T17:31:47.801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2045 1,'-919'0,"724"19,-62-7,128-7,95-5,-1 0,-56 10,-20 3,28-5,-76 10,142-16,2-1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08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 24575,'1166'0'0,"-1135"-1"0,57-11 0,-55 6 0,53-2 0,550 9 0,-2414-1 0,3370 0 0,-1586 0 0,-3 1 0,1-1 0,-1 0 0,0 0 0,1 0 0,-1 0 0,0-1 0,0 1 0,1-1 0,-1 0 0,0 0 0,0 0 0,0 0 0,0-1 0,4-1 0,-7 2 0,0 1 0,0 0 0,0-1 0,0 1 0,0 0 0,0-1 0,0 1 0,0 0 0,0-1 0,0 1 0,0 0 0,0 0 0,0-1 0,0 1 0,0 0 0,-1-1 0,1 1 0,0 0 0,0-1 0,0 1 0,0 0 0,-1 0 0,1-1 0,0 1 0,0 0 0,-1 0 0,1-1 0,0 1 0,0 0 0,-1 0 0,1 0 0,0 0 0,-1-1 0,1 1 0,0 0 0,-1 0 0,1 0 0,0 0 0,0 0 0,-1 0 0,1 0 0,0 0 0,-1 0 0,1 0 0,0 0 0,-1 0 0,0 0 0,-17-4 0,-59-2 0,-124 7 0,75 1 0,48-2-1365,55 0-5461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09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24575,'0'5'0,"5"5"0,1 6 0,4 0 0,1 2 0,-2 3 0,-3 1 0,3-2 0,0 0 0,-2-4-8191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09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1561 59 24575,'-1378'0'0,"3023"0"0,-1639 0 0,-3 1 0,0-1 0,1 0 0,-1 0 0,0 0 0,1 0 0,-1-1 0,0 1 0,0-1 0,0 0 0,1 0 0,-1 0 0,0 0 0,0-1 0,3-1 0,-6 2 0,1 1 0,-1 0 0,0-1 0,0 1 0,0 0 0,0-1 0,0 1 0,0 0 0,0-1 0,0 1 0,0 0 0,-1-1 0,1 1 0,0 0 0,0 0 0,0-1 0,0 1 0,0 0 0,0-1 0,-1 1 0,1 0 0,0 0 0,0-1 0,0 1 0,-1 0 0,1 0 0,0-1 0,0 1 0,-1 0 0,1 0 0,0 0 0,-1 0 0,1-1 0,0 1 0,-1 0 0,1 0 0,0 0 0,0 0 0,-1 0 0,1 0 0,0 0 0,-1 0 0,1 0 0,0 0 0,-1 0 0,1 0 0,-1 0 0,-18-4 0,-35 0 0,-62 2 0,71 3 0,0-2 0,-72-11 0,53 3 0,0 4 0,-1 2 0,-67 7 0,7-2 0,-774-2 0,885 1 13,0 1-1,0 0 0,-20 6 1,-1 0-1428,16-5-5411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10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0 161 24575,'1'-7'0,"0"-1"0,0 0 0,1 0 0,0 1 0,0-1 0,1 1 0,0-1 0,0 1 0,1 0 0,0 0 0,0 0 0,0 1 0,1 0 0,0 0 0,0 0 0,1 0 0,0 1 0,12-10 0,-15 13 0,1-1 0,-1 1 0,1 0 0,0 0 0,-1 0 0,1 1 0,0-1 0,0 1 0,0 0 0,0 0 0,0 0 0,0 1 0,1-1 0,-1 1 0,0 0 0,0 0 0,0 0 0,0 1 0,1 0 0,-1 0 0,0 0 0,0 0 0,0 0 0,-1 1 0,1 0 0,0 0 0,0 0 0,-1 0 0,1 0 0,-1 1 0,0-1 0,0 1 0,0 0 0,0 0 0,0 0 0,3 7 0,-2-3 0,0-1 0,-1 1 0,0 0 0,0 0 0,-1 0 0,0 0 0,0 1 0,-1-1 0,1 1 0,-2-1 0,1 1 0,-1-1 0,0 1 0,-3 14 0,2-11 0,-1 0 0,-1 0 0,0 0 0,0 0 0,-1 0 0,-1-1 0,1 1 0,-2-1 0,-6 10 0,11-19 0,1-1 0,-1 1 0,0 0 0,1-1 0,-1 1 0,1 0 0,-1 0 0,1-1 0,0 1 0,-1 0 0,1 0 0,0 0 0,-1-1 0,1 1 0,0 0 0,0 0 0,0 0 0,0 0 0,0 0 0,0 0 0,0-1 0,0 1 0,0 0 0,0 0 0,0 0 0,1 0 0,-1 0 0,0-1 0,1 2 0,1-1 0,-1 1 0,0-1 0,1 0 0,-1 0 0,1 0 0,-1-1 0,1 1 0,0 0 0,-1-1 0,1 1 0,0-1 0,0 1 0,-1-1 0,3 0 0,13 2 0,-1-2 0,28-2 0,-29 2 0,68-2-1365,-59 2-5461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19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2331 27 24575,'-137'3'0,"-151"-6"0,200-10 0,55 8 0,-57-4 0,-466 10 0,525 1 0,-57 10 0,55-7 0,-53 3 0,62-6 0,1 1 0,-37 8 0,8 0 0,9-2 0,1 2 0,0 3 0,-51 22 0,37-9 0,2 2 0,1 2 0,1 3 0,2 2 0,-51 47 0,78-63 0,1 1 0,-37 45 0,52-57 0,1 0 0,1 0 0,0 0 0,0 1 0,1 0 0,0-1 0,1 2 0,0-1 0,0 0 0,1 0 0,-1 22 0,2-12 0,1-1 0,0 1 0,7 37 0,-5-49 0,0 0 0,1 0 0,0-1 0,0 1 0,1-1 0,-1 1 0,2-1 0,-1 0 0,1-1 0,0 1 0,1-1 0,5 6 0,11 5 0,0-1 0,1 0 0,1-2 0,0-1 0,45 18 0,-57-26 0,147 47 0,-122-38 0,1-2 0,57 10 0,-35-9 0,-19-6 0,1-2 0,0-2 0,0-2 0,51-5 0,8 1 0,-79 3 0,12 0 0,1 0 0,0 3 0,61 11 0,-54-7 0,-1-2 0,1-2 0,0-1 0,54-6 0,1 1 0,1438 3 0,-1505-1 0,59-12 0,-58 8 0,57-4 0,65 12 0,116-5 0,-243-2 0,0-2 0,-1 0 0,1-1 0,-2-2 0,1 0 0,-1-2 0,-1-1 0,0 0 0,22-17 0,15-3 0,-46 26 0,0 0 0,-1-1 0,21-15 0,-20 11 0,-7 6 0,1 0 0,-2 0 0,1-1 0,0 0 0,-1 0 0,0-1 0,-1 1 0,0-1 0,0 0 0,0-1 0,-1 1 0,0-1 0,5-14 0,-3 9 0,-2 0 0,1 0 0,-2-1 0,0 0 0,0 1 0,-2-1 0,0 0 0,0 0 0,-1 0 0,-1 0 0,0 0 0,-5-20 0,6 33 0,-4-16 0,0 1 0,-2 0 0,0 0 0,0 0 0,-2 1 0,0 0 0,0 0 0,-16-18 0,1 3 0,16 19 0,-1 0 0,0 1 0,-1 0 0,0 1 0,-1 0 0,0 0 0,0 1 0,-1 0 0,-21-11 0,-10 0 0,0 2 0,-2 2 0,1 2 0,-68-11 0,53 14 0,29 4 0,-1 2 0,-39-2 0,31 4 0,-54-9 0,55 5 0,-60-2 0,79 7 0,0 0 0,-33-9 0,-23-2 0,-25-4 0,41 4 0,1 2 0,29 4 0,0 1 0,-44-1 0,-405 7 0,445 2 0,0 0 0,0 2 0,-45 13 0,-41 7 0,92-20-1365,3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1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0 24575,'1'39'0,"-3"64"0,1-93 0,0 0 0,-1 0 0,0 0 0,-1-1 0,0 1 0,0-1 0,-1 0 0,-5 9 0,8-17 0,0 1 0,1-1 0,-1 0 0,0 0 0,0 0 0,0 0 0,0 0 0,0 0 0,0 0 0,0 0 0,0 0 0,0-1 0,0 1 0,0 0 0,-1-1 0,1 1 0,0-1 0,0 1 0,-1-1 0,1 1 0,0-1 0,-1 0 0,1 0 0,0 0 0,-1 0 0,1 0 0,-1 0 0,1 0 0,0 0 0,-1 0 0,1-1 0,-2 0 0,-3-1 0,1-1 0,0 1 0,0-1 0,1-1 0,-9-6 0,0 3 0,26 42 0,2 15 0,-15-44 0,2 1 0,-1-1 0,1 0 0,0 0 0,0 0 0,0 0 0,1 0 0,0 0 0,0 0 0,6 7 0,-8-13 0,1 1 0,-1 0 0,1 0 0,-1 0 0,1-1 0,0 1 0,-1-1 0,1 1 0,0-1 0,-1 0 0,1 0 0,0 0 0,-1 1 0,1-2 0,0 1 0,0 0 0,-1 0 0,1 0 0,0-1 0,-1 1 0,1-1 0,-1 1 0,1-1 0,-1 0 0,1 0 0,1-1 0,45-30 0,-34 22 0,26-15-1365,-21 14-5461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7:36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24575,'3'17'0,"0"0"0,1 0 0,0-1 0,1 1 0,1-1 0,1 0 0,12 21 0,-5-14-341,2-1 0,0 0-1,28 29 1,-30-37-6485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54 119 24575,'-2'0'0,"0"0"0,-1-1 0,1 1 0,-1-1 0,1 0 0,0 0 0,0 0 0,-1 0 0,1 0 0,0 0 0,0 0 0,0-1 0,0 1 0,1-1 0,-1 0 0,0 1 0,1-1 0,-1 0 0,1 0 0,-1 0 0,1 0 0,0 0 0,0 0 0,0-1 0,0 1 0,0 0 0,0-4 0,0 3 0,0 0 0,0 0 0,0 0 0,1 0 0,-1 0 0,1 0 0,0 0 0,0 0 0,0-1 0,1 1 0,-1 0 0,1 0 0,-1 0 0,1 0 0,0 0 0,0 0 0,0 0 0,1 0 0,-1 1 0,4-6 0,-4 7 0,-1 1 0,1-1 0,-1 1 0,0 0 0,1-1 0,-1 1 0,1-1 0,0 1 0,-1 0 0,1-1 0,-1 1 0,1 0 0,-1 0 0,1-1 0,0 1 0,-1 0 0,1 0 0,0 0 0,-1 0 0,1 0 0,0 0 0,-1 0 0,1 0 0,-1 0 0,1 0 0,0 0 0,-1 0 0,1 0 0,0 1 0,-1-1 0,1 0 0,17 19 0,3 30 0,-17-34 0,-1 1 0,0 0 0,-1-1 0,0 1 0,-2 0 0,0 0 0,0 0 0,-2 0 0,0-1 0,-1 1 0,0 0 0,-1-1 0,-1 0 0,-8 18 0,11-29 0,0 0 0,0 0 0,0 0 0,1 0 0,0 0 0,-1 0 0,1 0 0,1 0 0,-1 0 0,0 1 0,1-1 0,0 0 0,1 5 0,-1-8 0,0 0 0,1 0 0,-1 0 0,0 1 0,1-1 0,-1 0 0,1 0 0,-1-1 0,1 1 0,0 0 0,-1 0 0,1 0 0,0 0 0,0 0 0,0-1 0,0 1 0,-1 0 0,1-1 0,0 1 0,2 0 0,-1 0 0,1-1 0,-1 1 0,1-1 0,0 1 0,-1-1 0,1 0 0,0 0 0,-1 0 0,1 0 0,-1-1 0,1 1 0,3-1 0,44-20 97,-23 9-1559,-9 5-5364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318 26 24575,'-8'2'0,"-1"1"0,1-1 0,0 2 0,0-1 0,0 1 0,0 0 0,0 0 0,-11 10 0,0-2 0,-99 61 0,111-69 0,1 1 0,0-1 0,0 1 0,0 1 0,0-1 0,1 1 0,0 0 0,0 0 0,0 0 0,1 1 0,0 0 0,0 0 0,1 0 0,0 0 0,0 0 0,1 1 0,0-1 0,0 1 0,-1 9 0,-2 18 0,2 1 0,1 65 0,2-82 0,0 1 0,1 0 0,1 0 0,0 0 0,9 30 0,-9-42 0,1-1 0,0 1 0,1-1 0,-1 1 0,2-1 0,-1 0 0,1 0 0,0-1 0,0 0 0,1 1 0,0-2 0,0 1 0,12 8 0,0-2 0,1-1 0,0 0 0,1-2 0,0 0 0,0-2 0,0 0 0,1-1 0,0-1 0,1-1 0,-1-1 0,1-1 0,-1-1 0,1 0 0,26-4 0,-29-1 0,0-1 0,0 0 0,0-2 0,-1 0 0,0-1 0,24-14 0,41-18 0,-50 29 0,-2-2 0,1-1 0,-2-1 0,0-1 0,48-36 0,-72 46 0,-1-1 0,1 1 0,-1-1 0,0 0 0,-1 0 0,0-1 0,0 1 0,0-1 0,-1 0 0,0 0 0,-1 0 0,0 0 0,0-1 0,1-8 0,-1-7 0,0 1 0,-2-1 0,-4-42 0,0 51 0,0-1 0,-1 1 0,0 0 0,-1 0 0,-1 1 0,0 0 0,-1 0 0,-1 1 0,0 0 0,-13-15 0,18 23 0,-2-3 0,-2 1 0,1 0 0,-1 0 0,0 1 0,-1 0 0,1 0 0,-1 1 0,0 0 0,-16-6 0,-8-2 0,-49-12 0,-50-1 0,87 19-1365,24 5-5461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3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24575,'3'39'0,"1"0"0,2-1 0,14 49 0,-1 1 0,9 46 0,-23-109-1365,1-3-5461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4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24575,'-9'0'0,"0"0"0,-1 1 0,1 0 0,0 0 0,-1 1 0,1 1 0,0-1 0,0 1 0,0 1 0,-11 5 0,17-7 0,1 0 0,-1 0 0,1 0 0,-1 1 0,1-1 0,0 0 0,0 1 0,0-1 0,0 1 0,0 0 0,1 0 0,0 0 0,-1 0 0,1 0 0,0 0 0,0 0 0,0 0 0,1 0 0,-1 0 0,1 1 0,0-1 0,0 0 0,0 0 0,0 0 0,0 1 0,1-1 0,-1 0 0,1 0 0,0 0 0,0 0 0,0 0 0,1 0 0,1 4 0,35 58 0,-32-55 0,1 0 0,-1 0 0,-1 0 0,0 0 0,0 1 0,3 11 0,-7-18 0,-1 1 0,1-1 0,-1 0 0,0 1 0,0-1 0,0 0 0,-1 1 0,0-1 0,1 0 0,-2 0 0,1 1 0,0-1 0,-1 0 0,0 0 0,0 0 0,0-1 0,0 1 0,0 0 0,-1-1 0,-5 6 0,-5 4-1365,0-3-5461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5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444 0 24575,'3'59'0,"-1"-42"0,-1 0 0,-1 1 0,0-1 0,-1 1 0,-1-1 0,-1 0 0,-8 31 0,7-40 0,0 0 0,0-1 0,0 0 0,-1 0 0,0 0 0,-1 0 0,0-1 0,0 0 0,0 0 0,-1-1 0,1 1 0,-1-1 0,-1-1 0,1 1 0,0-1 0,-17 5 0,13-5 0,0-1 0,-1 0 0,1-1 0,-1 0 0,0-1 0,1-1 0,-1 1 0,0-2 0,1 0 0,-1 0 0,-21-6 0,27 4 0,-1 0 0,1 0 0,0-1 0,0 1 0,0-2 0,0 1 0,1-1 0,-1 1 0,1-2 0,1 1 0,-1 0 0,1-1 0,0 0 0,0 0 0,0 0 0,1-1 0,-3-7 0,3 7 0,-1 0 0,2-1 0,-1 1 0,1-1 0,0 1 0,0-1 0,1 0 0,0 0 0,1 0 0,0 0 0,0 0 0,0 0 0,1 0 0,1 1 0,2-11 0,-3 14 0,1 0 0,0 0 0,0 0 0,1 1 0,-1-1 0,1 1 0,0 0 0,0 0 0,0 0 0,0 0 0,0 0 0,1 1 0,-1-1 0,1 1 0,-1 0 0,1 0 0,0 1 0,0-1 0,0 1 0,0-1 0,0 1 0,0 0 0,0 1 0,1-1 0,-1 1 0,0 0 0,0 0 0,1 0 0,4 1 0,-5 0 0,1 0 0,0 0 0,0 0 0,0 0 0,-1 1 0,1 0 0,-1 0 0,1 0 0,-1 0 0,0 1 0,0 0 0,0 0 0,0 0 0,0 0 0,-1 0 0,1 1 0,-1 0 0,0 0 0,0 0 0,0 0 0,-1 0 0,0 0 0,1 1 0,1 7 0,6 26 0,-2-1 0,-1 1 0,2 60 0,-8-73 0,-2-1 0,-1 0 0,0 1 0,-2-1 0,-1 0 0,-14 41 0,15-56 0,-1 1 0,0-1 0,0-1 0,-1 1 0,0-1 0,-1 0 0,0 0 0,0-1 0,-1 1 0,-11 7 0,14-11 0,1-1 0,0 0 0,-1 0 0,0 0 0,1 0 0,-1-1 0,0 0 0,-1 0 0,1 0 0,0-1 0,0 0 0,-1 0 0,1 0 0,-1 0 0,1-1 0,0 0 0,-1 0 0,1-1 0,-1 1 0,1-1 0,-7-2 0,8 0-29,1 0 0,-1 0 1,0 0-1,1 0 0,0 0 0,0-1 0,0 0 0,0 1 0,1-1 0,-1 0 0,1-1 0,0 1 1,0 0-1,0 0 0,1-1 0,-2-6 0,-1-1-845,-2-5-5952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5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24575,'2'15'0,"1"0"0,0 0 0,1-1 0,0 0 0,1 0 0,1 0 0,0 0 0,1-1 0,13 19 0,23 53 0,-31-53-120,12 33-502,32 61-1,-48-111-6203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6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0 24575,'2'1'0,"-1"-1"0,0 1 0,0-1 0,0 1 0,0 0 0,0-1 0,0 1 0,0 0 0,0 0 0,0-1 0,0 1 0,0 0 0,0 0 0,-1 0 0,1 0 0,0 0 0,-1 1 0,1-1 0,-1 0 0,1 0 0,-1 0 0,1 0 0,-1 1 0,0-1 0,0 0 0,1 0 0,-1 2 0,5 41 0,-5-39 0,16 168 0,-15-166 0,-1-1 0,-1 1 0,1 0 0,-1 0 0,0 0 0,-1-1 0,1 1 0,-1 0 0,-5 10 0,4-10 0,0-1 0,1 1 0,0 0 0,1-1 0,0 1 0,-1 7 0,2-11 0,0 0 0,1 0 0,-1 0 0,1 0 0,0 0 0,0 0 0,0 0 0,0 0 0,0 0 0,1-1 0,-1 1 0,1 0 0,-1-1 0,1 1 0,0-1 0,0 0 0,1 0 0,1 3 0,11 6 0,-1 2 0,-1 0 0,0 0 0,-1 1 0,-1 1 0,0 0 0,0 1 0,-2 0 0,0 0 0,-1 1 0,8 23 0,-11-22 0,0-5 0,-1 0 0,-1 0 0,2 18 0,-5-25 0,0 0 0,0-1 0,0 1 0,-1-1 0,0 1 0,0-1 0,0 1 0,-1-1 0,0 0 0,0 1 0,-4 6 0,4-8 0,0 0 0,0 0 0,0 0 0,1 0 0,-1 1 0,1-1 0,0 1 0,1-1 0,-1 1 0,1-1 0,0 1 0,0-1 0,0 1 0,1-1 0,1 8 0,-1-10 0,0 1 0,0 0 0,0 0 0,1 0 0,0-1 0,-1 1 0,1-1 0,0 1 0,0-1 0,0 0 0,0 0 0,1 0 0,-1 0 0,1 0 0,-1 0 0,1-1 0,0 1 0,-1-1 0,1 0 0,0 0 0,0 0 0,0 0 0,6 1 0,-3-1 0,1-1 0,-1 0 0,0 0 0,1 0 0,-1-1 0,0 0 0,1 0 0,-1 0 0,0-1 0,0 0 0,0 0 0,0-1 0,0 1 0,0-1 0,-1-1 0,0 1 0,1-1 0,-1 0 0,0 0 0,-1 0 0,1-1 0,-1 0 0,6-8 0,-5 7 0,-1 0 0,0 0 0,0 0 0,-1 0 0,0 0 0,0-1 0,0 1 0,-1-1 0,0 0 0,0 0 0,-1 0 0,0 0 0,0 0 0,0 0 0,-1 0 0,0 0 0,-1 0 0,0-1 0,0 1 0,-3-12 0,2 14 0,-1-1 0,1 0 0,-1 1 0,0-1 0,-1 1 0,0 0 0,1 0 0,-1 1 0,-1-1 0,1 1 0,-1-1 0,1 2 0,-1-1 0,-1 0 0,1 1 0,0 0 0,-1 0 0,1 1 0,-1-1 0,0 1 0,-8-2 0,-8 1 0,0 0 0,0 1 0,0 1 0,-37 4 0,6-1 0,16 1 0,1 1 0,0 1 0,0 3 0,0 1 0,1 1 0,-50 22 0,79-29-227,-1 0-1,0 1 1,1-1-1,0 2 1,-10 6-1,5 1-6598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24575,'3'30'0,"1"0"0,2-1 0,0 1 0,2-2 0,1 1 0,2-1 0,19 38 0,22 67 0,-27-54-1365,-21-60-5461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8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1184 0 24575,'0'29'0,"1"0"0,1 0 0,2-1 0,1 1 0,12 43 0,-14-65 0,39 144 0,-39-136 0,-1 0 0,0 0 0,0 1 0,-2-1 0,0 1 0,-1-1 0,-5 31 0,5-42 0,0 1 0,-1 0 0,1-1 0,-1 1 0,0-1 0,0 0 0,-1 0 0,1 0 0,-1 0 0,0 0 0,0 0 0,0-1 0,-1 1 0,1-1 0,-1 0 0,0 0 0,0 0 0,-4 2 0,2-2 0,0-1 0,0 0 0,-1 0 0,1-1 0,0 0 0,-1 0 0,1 0 0,0-1 0,-1 0 0,1 0 0,-1 0 0,-6-2 0,-1-1 0,0 0 0,1-1 0,-1-1 0,1 0 0,0 0 0,1-1 0,-1-1 0,1 0 0,1-1 0,-1 0 0,-16-17 0,15 12 0,1-1 0,0-1 0,1 0 0,1 0 0,0-1 0,1 0 0,1-1 0,-6-18 0,-4-10 0,10 29 0,2-1 0,-1 0 0,2 0 0,0-1 0,1 0 0,1 1 0,-1-30 0,3 45 0,1 0 0,0 0 0,0 1 0,1-1 0,-1 0 0,0 0 0,0 0 0,1 0 0,-1 0 0,1 1 0,0-1 0,0 0 0,-1 1 0,1-1 0,0 0 0,0 1 0,1-1 0,-1 1 0,0-1 0,0 1 0,2-2 0,-1 3 0,-1-1 0,1 1 0,-1 0 0,1-1 0,-1 1 0,1 0 0,-1 0 0,1 0 0,0 0 0,-1 0 0,1 0 0,-1 1 0,1-1 0,-1 0 0,1 1 0,-1-1 0,1 1 0,-1 0 0,3 1 0,5 3 0,1 2 0,-1-1 0,0 1 0,-1 1 0,11 11 0,13 19 0,-21-24 0,1-1 0,23 22 0,-30-30 0,0 0 0,0 0 0,0 1 0,-1-1 0,0 1 0,-1 0 0,1 1 0,-1-1 0,0 0 0,0 1 0,2 10 0,-4-14 0,0 1 0,0-1 0,-1 0 0,1 0 0,-1 1 0,1-1 0,-1 0 0,0 1 0,-1-1 0,1 1 0,0-1 0,-1 0 0,0 0 0,0 1 0,0-1 0,0 0 0,0 0 0,-1 0 0,1 0 0,-1 0 0,0 0 0,0-1 0,0 1 0,0-1 0,-4 4 0,-16 7 0,0-1 0,-1-1 0,0-1 0,0-1 0,-1-1 0,-1-1 0,1-1 0,-27 2 0,-3-2 0,0-3 0,-75-5 0,27-1 0,95 3 0,0-1 0,-1 1 0,1-2 0,0 1 0,0-1 0,0 0 0,1-1 0,-1 1 0,0-2 0,1 1 0,0 0 0,0-1 0,0 0 0,0-1 0,0 1 0,1-1 0,0 0 0,0-1 0,0 1 0,1-1 0,0 0 0,0 0 0,0 0 0,-3-9 0,0 0 0,1 0 0,1 0 0,0-1 0,1 1 0,0-1 0,2 0 0,0 0 0,1 0 0,0 0 0,2-19 0,-1 34 0,0-1 0,0 1 0,0-1 0,0 1 0,1-1 0,-1 1 0,0-1 0,1 1 0,-1-1 0,1 1 0,-1-1 0,1 1 0,0 0 0,0-1 0,-1 1 0,1 0 0,0 0 0,2-3 0,-2 5 0,0-1 0,0 0 0,0 1 0,-1-1 0,1 1 0,0-1 0,-1 1 0,1-1 0,0 1 0,-1-1 0,1 1 0,0 0 0,-1-1 0,1 1 0,-1 0 0,1 0 0,-1-1 0,0 1 0,1 0 0,-1 0 0,0-1 0,1 1 0,-1 0 0,0 0 0,0 0 0,0 0 0,0 0 0,0-1 0,0 1 0,0 0 0,0 0 0,0 0 0,-1 1 0,5 28 0,-2 0 0,-1 1 0,-2-1 0,-1 0 0,-1 0 0,-10 45 0,3-32 0,4-16 0,0 0 0,-1-1 0,-2 0 0,-1-1 0,-25 48 0,30-64 0,-1-1 0,0 1 0,0-2 0,-1 1 0,0-1 0,-1 0 0,-11 8 0,18-13 0,-1-1 0,0 0 0,0 1 0,0-1 0,0 0 0,-1 0 0,1-1 0,0 1 0,0 0 0,0-1 0,-1 1 0,1-1 0,0 0 0,-1 0 0,1 0 0,0 0 0,-1 0 0,1 0 0,0-1 0,0 1 0,-1-1 0,1 1 0,0-1 0,0 0 0,0 0 0,0 0 0,0 0 0,0 0 0,0-1 0,0 1 0,0-1 0,0 1 0,1-1 0,-1 1 0,1-1 0,-1 0 0,-1-4 0,-31-55-1365,25 43-5461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7:36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471 1 24575,'-51'-1'0,"0"3"0,-77 12 0,75-4-93,33-8-66,0 1 0,1 1 0,-1 0 0,1 2 0,0 0 0,1 2 0,-22 10 0,27-9-6667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8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24575,'0'5'0,"5"1"0,1 4 0,-1 5 0,4 0 0,0 2 0,4 2 0,3-1 0,-1 0 0,2-3 0,-2 1 0,0-3 0,-1 1 0,0-2 0,4-2 0,-3 0 0,2 0 0,-3-3-8191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9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581 396 24575,'2'-76'0,"-4"-86"0,-2 139 0,3 19 0,0 0 0,0 1 0,0-1 0,1 0 0,0 1 0,0-1 0,0-7 0,0 11 0,1-1 0,-1 1 0,0 0 0,0-1 0,0 1 0,1 0 0,-1-1 0,0 1 0,0 0 0,0-1 0,1 1 0,-1 0 0,0 0 0,1-1 0,-1 1 0,0 0 0,1 0 0,-1 0 0,0-1 0,1 1 0,-1 0 0,0 0 0,1 0 0,-1 0 0,1 0 0,-1 0 0,0 0 0,1 0 0,0 0 0,21 8 0,61 28 0,-50-24 0,-32-11 0,-1-1 0,1 0 0,0 1 0,-1-1 0,1 1 0,0-1 0,-1 1 0,1-1 0,-1 1 0,1-1 0,-1 1 0,1 0 0,-1-1 0,1 1 0,-1 0 0,0-1 0,1 1 0,-1 0 0,0-1 0,0 1 0,1 0 0,-1 0 0,0 0 0,0-1 0,0 1 0,0 0 0,0 0 0,0-1 0,0 1 0,0 0 0,0 0 0,0 0 0,-1-1 0,1 1 0,0 0 0,-1-1 0,1 1 0,0 0 0,-1 0 0,0 0 0,-22 33 0,16-25 0,-12 19 0,11-13 0,-1-1 0,-1 0 0,0-1 0,-1 0 0,-1-1 0,0 0 0,0 0 0,-1-2 0,-23 16 0,-15-2 0,-2-2 0,0-2 0,-83 19 0,130-38 0,0 1 0,0-1 0,0 0 0,0-1 0,0 1 0,0-1 0,0-1 0,0 1 0,1-1 0,-8-1 0,10 1 0,0 0 0,0 0 0,0-1 0,1 1 0,-1-1 0,0 0 0,0 0 0,1 0 0,-1 0 0,1 0 0,0 0 0,0-1 0,0 1 0,0-1 0,0 0 0,0 1 0,0-1 0,1 0 0,-2-5 0,-11-31 0,-9-44 0,-3-9 0,9 42-88,0 2-550,-15-68-1,28 97-6187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9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477 0 24575,'-31'0'0,"0"2"0,-1 0 0,-42 10 0,20 0 0,15-5 0,-61 22 0,2 4-1365,81-28-5461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29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66 24575,'2'6'0,"0"0"0,0 0 0,0 0 0,1-1 0,0 1 0,0-1 0,7 9 0,-1 0 0,24 40 0,-17-31 0,-1 1 0,-1 1 0,-1 1 0,11 30 0,-23-53 0,0 1 0,0-1 0,-1 0 0,1 0 0,-1 1 0,1-1 0,-1 1 0,0-1 0,0 0 0,-1 1 0,1-1 0,-1 1 0,1-1 0,-1 0 0,0 0 0,0 1 0,-1-1 0,1 0 0,-1 0 0,-1 3 0,-1-2 0,1-1 0,-1 1 0,1-1 0,-1 0 0,0 0 0,0 0 0,0 0 0,-1-1 0,1 1 0,-1-1 0,1-1 0,-8 3 0,0-1 0,0 0 0,0-1 0,-1 0 0,1-1 0,-1-1 0,1 0 0,-1 0 0,1-1 0,0-1 0,-16-4 0,16 3 0,1-1 0,0-1 0,0 0 0,0 0 0,1-1 0,0-1 0,0 0 0,0 0 0,1-1 0,0 0 0,1 0 0,-1-1 0,2 0 0,-1-1 0,1 0 0,1 0 0,0 0 0,0-1 0,1 0 0,0 0 0,1 0 0,-3-16 0,5 22-40,-9-32 123,-7-40-1,16 66-247,1-1-1,0 1 0,1 0 1,0-1-1,0 1 1,1 0-1,1 0 1,3-14-1,1 8-6660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124 0 24575,'-4'0'0,"-6"0"0,-6 0 0,-5 0 0,-3 0 0,-2 0 0,3 0-8191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30.6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3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31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24 346 24575,'0'-10'0,"-1"0"0,-1 0 0,0 0 0,-5-14 0,5 17 0,-1-1 0,1 1 0,1-1 0,0 0 0,0 1 0,0-1 0,1 0 0,0 0 0,1-11 0,2 7 0,0 0 0,0 0 0,1 0 0,1 1 0,0 0 0,0 0 0,1 0 0,1 1 0,0 0 0,0 0 0,1 1 0,0-1 0,9-7 0,-12 13 0,0 0 0,0 1 0,1-1 0,-1 1 0,1 0 0,-1 1 0,1-1 0,0 1 0,0 0 0,0 1 0,0 0 0,1-1 0,-1 2 0,0-1 0,0 1 0,1 0 0,-1 0 0,0 1 0,0 0 0,1 0 0,-1 0 0,0 1 0,0 0 0,0 0 0,0 0 0,8 6 0,-3-2 0,0 2 0,0 0 0,0 0 0,-1 1 0,0 0 0,-1 1 0,0 0 0,0 0 0,-1 1 0,0 0 0,-1 1 0,-1 0 0,0 0 0,0 0 0,-1 1 0,-1-1 0,0 1 0,4 22 0,-3 0 0,0 0 0,-2 0 0,-2 0 0,-1 0 0,-2 0 0,-6 35 0,7-66 0,0 0 0,0 0 0,-1-1 0,1 1 0,-1 0 0,0-1 0,0 0 0,0 1 0,0-1 0,0 0 0,-5 5 0,4-6 0,1 1 0,0-1 0,-1 1 0,1 0 0,1 0 0,-1 0 0,0 0 0,1 0 0,-1 1 0,1-1 0,0 0 0,0 1 0,0-1 0,0 6 0,-1 4 0,1 0 0,-2 0 0,0 0 0,-1 0 0,-7 17 0,4-11 0,7-18 0,-1 0 0,1 0 0,-1 0 0,1 0 0,0 0 0,0 0 0,-1 0 0,1 0 0,0 0 0,0 0 0,0 0 0,0 0 0,0 0 0,0 0 0,0 0 0,0 0 0,1 0 0,-1 0 0,0 0 0,1 0 0,-1 0 0,1 0 0,-1 0 0,1 0 0,-1-1 0,1 1 0,-1 0 0,1 0 0,1 1 0,0-1 0,0 0 0,1 0 0,-1 0 0,0 0 0,1-1 0,-1 1 0,1-1 0,-1 1 0,0-1 0,1 0 0,-1 0 0,4 0 0,10-2 0,0 0 0,30-8 0,-42 9 0,158-29-1365,-144 25-5461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3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24575,'-10'10'0,"-1"-2"0,-1 0 0,0 0 0,0-1 0,0 0 0,-20 7 0,-20 11 0,28-14-26,0-1-1,0-1 0,-1-1 1,-32 6-1,11-3-1205,28-6-5594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2:32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0 24575,'0'5'0,"-4"1"0,-2 4 0,-5 1 0,-4-2 0,-4-3 0,1 3 0,-2-1 0,-1-1 0,3 3 0,5-1-8191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7:52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 24575,'2338'0'0,"-2318"-1"0,-1-1 0,33-8 0,34-3 0,637 11 0,-353 5 0,4964-3 0,-5304 1 0,55 11 0,-54-7 0,52 3 0,2298-7 0,-1130-3 0,679 2 0,-1900 1 0,55 11 0,-54-7 0,52 3 0,59-9 0,-1024 1 0,864 1 0,-1 1 0,-35 8 0,34-6 0,0 0 0,-26 1 0,-643-3 0,336-4 0,-2720 2 0,3053 1 0,1 1 0,-33 7 0,-34 4 0,-637-11 0,353-5 0,368 3 0,-30 0 0,-1 1 0,1 1 0,-57 11 0,47-6 0,0-2 0,-1-1 0,0-3 0,-56-5 0,-3 1 0,-940 3 0,1024-1 0,-1-1 0,-35-8 0,34 6 0,0 0 0,-26-1 0,-40 5 0,50 1 0,1-1 0,-1-2 0,-61-12 0,54 7 0,-1 2 0,0 2 0,0 2 0,-49 5 0,-10-1 0,-633-3 0,717-2 0,0 1 0,-34-10 0,33 7 0,-1 0 0,-24-1 0,-644 3 0,336 5 0,316-3 0,1 1 0,0-2 0,0-1 0,-58-11 0,50 6 0,0 1 0,0 3 0,0 2 0,-49 5 0,-9-1 0,-3327-3 0,3398 1 0,-54 11 0,54-7 0,-49 3 0,2159-11 0,-1083 5 0,2052-2 0,-3029-2 0,1 1 0,32-9 0,34-3 0,356 13 0,-298 1 0,-226-3 0,-94 4 0,172-1 0,-1-1 0,1 0 0,-1 1 0,1 0 0,-1 0 0,1 1 0,0-1 0,0 1 0,-8 4 0,14-5 0,0 1 0,1-1 0,-1 1 0,0-1 0,1 0 0,-1 0 0,0 0 0,1-1 0,-1 1 0,1 0 0,4 0 0,1 1 0,26 6 0,0-2 0,1-1 0,-1-2 0,1-1 0,68-5 0,66 3 0,-101 12 0,-49-7 0,1-2 0,25 2 0,678-3 0,-353-5 0,-221 6 0,159-6 0,-223-9 0,-53 6 0,54-1 0,-49 5 0,50-9 0,-52 5 0,59-1 0,541 8 0,-613-5 0,-22 4 0,1 0 0,-1 0 0,0 0 0,0 0 0,0-1 0,0 1 0,0 0 0,0 0 0,0 0 0,0-1 0,0 1 0,0 0 0,0 0 0,0 0 0,0-1 0,0 1 0,0 0 0,0 0 0,0 0 0,0-1 0,0 1 0,0 0 0,0 0 0,0 0 0,-1 0 0,1-1 0,0 1 0,0 0 0,0 0 0,0 0 0,0 0 0,0-1 0,-1 1 0,1 0 0,0 0 0,0 0 0,0 0 0,0 0 0,-1 0 0,1 0 0,0 0 0,0-1 0,0 1 0,-1 0 0,1 0 0,0 0 0,-39-12 0,-65 6 0,-111 7 0,70 2 0,-846-3 0,961 1 0,-54 11 0,53-7 0,-52 3 0,-76 5 0,-12-1 0,-795-12 0,960 0 0,3 0 0,0 0 0,0 0 0,0 0 0,-1 0 0,1 0 0,0 0 0,0-1 0,0 0 0,0 0 0,0 0 0,0 0 0,0 0 0,0 0 0,-3-3 0,5 4 0,1 0 0,0 0 0,0 0 0,0 0 0,0-1 0,0 1 0,0 0 0,0 0 0,0 0 0,0 0 0,0-1 0,0 1 0,0 0 0,0 0 0,0 0 0,0 0 0,0-1 0,0 1 0,0 0 0,0 0 0,0 0 0,0 0 0,0-1 0,0 1 0,0 0 0,0 0 0,0 0 0,1 0 0,-1 0 0,0-1 0,0 1 0,0 0 0,0 0 0,0 0 0,0 0 0,1 0 0,-1 0 0,0 0 0,0 0 0,0-1 0,0 1 0,0 0 0,1 0 0,-1 0 0,0 0 0,0 0 0,0 0 0,1 0 0,15-5 0,14 1 0,12 2 0,-10 1 0,-1-2 0,35-7 0,-19 3 0,-1 2 0,1 2 0,82 6 0,-26 0 0,1218-3 0,-1316 0 0,1 0 0,0 0 0,-1 1 0,1-1 0,-1 2 0,8 1 0,-12-3 0,0 1 0,-1-1 0,1 0 0,0 1 0,-1-1 0,1 1 0,0-1 0,-1 0 0,1 1 0,-1 0 0,1-1 0,0 1 0,-1-1 0,0 1 0,1 0 0,-1-1 0,1 1 0,-1 0 0,0-1 0,1 1 0,-1 1 0,0-1 0,0 1 0,0-1 0,0 0 0,0 1 0,-1-1 0,1 0 0,-1 1 0,1-1 0,-1 0 0,1 1 0,-1-1 0,0 0 0,1 0 0,-1 0 0,0 0 0,-2 2 0,0 1 0,-1-1 0,0 0 0,0 0 0,0 0 0,0 0 0,0-1 0,-1 1 0,1-1 0,-1 0 0,-5 1 0,-55 14 0,46-13 0,-21 2 0,0-2 0,0-1 0,0-3 0,-71-6 0,106 6 0,1-1 0,-1 0 0,1 1 0,-1-1 0,1-1 0,0 1 0,-1 0 0,1-1 0,-7-4 0,11 5 0,0 1 0,0-1 0,1 1 0,-1-1 0,0 1 0,1-1 0,-1 1 0,1-1 0,-1 1 0,1-1 0,-1 1 0,1 0 0,-1-1 0,1 1 0,-1 0 0,1-1 0,-1 1 0,1 0 0,-1 0 0,1 0 0,0 0 0,-1-1 0,1 1 0,0 0 0,-1 0 0,1 0 0,-1 0 0,1 0 0,0 0 0,-1 1 0,2-1 0,26-3 0,155 5 0,73-4 0,-254 2 0,0 0 0,-1 0 0,1 0 0,0-1 0,0 1 0,0 0 0,-1-1 0,1 1 0,0-1 0,-1 1 0,1-1 0,0 0 0,-1 0 0,1 0 0,-1 0 0,1 0 0,-1 0 0,0 0 0,1 0 0,-1-1 0,0 1 0,0-1 0,0 1 0,0-1 0,0 1 0,0-1 0,0 1 0,0-1 0,-1 0 0,1 1 0,0-4 0,-1 3 0,-1 0 0,1 0 0,0 0 0,-1 1 0,1-1 0,-1 0 0,0 1 0,0-1 0,0 0 0,0 1 0,0-1 0,0 1 0,0-1 0,0 1 0,0-1 0,-1 1 0,1 0 0,-1 0 0,1 0 0,-1 0 0,1 0 0,-1 0 0,0 0 0,1 0 0,-1 1 0,0-1 0,1 0 0,-1 1 0,0 0 0,-3-1 0,-21-2 0,0 1 0,0 1 0,0 1 0,1 1 0,-1 2 0,-35 7 0,22-3 0,-68 2 0,58-11 0,33 0 0,0 1 0,0 1 0,0 0 0,0 2 0,-27 4 0,43-6 0,-1 0 0,1 0 0,-1 0 0,1 0 0,-1 0 0,1 0 0,0 0 0,-1 1 0,1-1 0,-1 0 0,1 0 0,-1 0 0,1 0 0,0 1 0,-1-1 0,1 0 0,-1 0 0,1 1 0,0-1 0,-1 0 0,1 1 0,0-1 0,0 0 0,-1 1 0,1-1 0,0 1 0,0-1 0,-1 0 0,1 1 0,0-1 0,0 1 0,0-1 0,13 7 0,24-1 0,277-4 0,-162-3 0,-141 0 0,-1 1 0,0-1 0,0-1 0,0 0 0,-1 0 0,1-1 0,17-7 0,-68 4 0,-423 7-1365,442-1-5461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35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24575,'3'21'0,"0"0"0,1 0 0,1-1 0,1 1 0,1-1 0,1-1 0,0 1 0,20 31 0,20 51 0,14 38 0,-44-108-1365,-8-21-5461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35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346 1 24575,'-2'0'0,"0"0"0,0 1 0,0-1 0,0 1 0,0 0 0,0 0 0,0 0 0,0 0 0,0 0 0,0 0 0,1 1 0,-1-1 0,0 0 0,1 1 0,-1-1 0,-1 3 0,-24 33 0,18-23 0,-7 12 0,0 0 0,-22 55 0,-6 11 0,-11 14 22,27-49-715,-43 63-1,62-106-6132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35.7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24575,'0'5'0,"0"5"0,4 1 0,1 3 0,1 4 0,3-2 0,0 1 0,-2 2 0,-1 2 0,-3 2 0,3-4 0,1 1 0,-1 0 0,2-3 0,0 0 0,-1 1 0,3-2 0,-1-4-8191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36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522 0 24575,'-37'0'0,"1"2"0,0 1 0,0 2 0,0 2 0,1 1 0,0 2 0,-36 14 0,-2 0 36,53-18-386,0 0 0,0 2-1,-33 16 1,40-15-6476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1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24575,'98'-1'0,"110"3"0,-124 10 0,-52-7 0,55 3 0,802-9 0,-871 2 0,1 1 0,35 8 0,-34-5 0,0-1 0,26 1 0,643-3 0,-336-5 0,-338 3 0,-11-1 0,1 0 0,-1 1 0,0 0 0,1 0 0,-1 0 0,0 1 0,1-1 0,-1 1 0,0 0 0,0 0 0,1 1 0,-1-1 0,6 4 0,-10-4 0,0-1 0,-1 1 0,1 0 0,0-1 0,-1 1 0,1-1 0,0 1 0,-1-1 0,1 1 0,-1-1 0,1 1 0,-1-1 0,1 1 0,-1-1 0,1 1 0,-1-1 0,0 0 0,1 1 0,-1-1 0,1 0 0,-1 0 0,0 0 0,1 1 0,-1-1 0,0 0 0,1 0 0,-1 0 0,0 0 0,1 0 0,-1 0 0,0 0 0,1 0 0,-2-1 0,-28 6 0,-420-2 0,230-6 0,-1228 3 0,1429-1 0,-1-1 0,-32-8 0,-34-2 0,-260 12 0,346 0 0,0 0 0,0 0 0,1 0 0,-1 0 0,0 0 0,0 0 0,0 0 0,0 0 0,0 0 0,0-1 0,0 1 0,0 0 0,0 0 0,0 0 0,0 0 0,0 0 0,0 0 0,0 0 0,0 0 0,0 0 0,0 0 0,0 0 0,0 0 0,0-1 0,0 1 0,0 0 0,0 0 0,0 0 0,0 0 0,-1 0 0,1 0 0,0 0 0,0 0 0,0 0 0,0 0 0,0 0 0,0 0 0,0 0 0,0 0 0,0 0 0,0-1 0,0 1 0,0 0 0,0 0 0,0 0 0,0 0 0,-1 0 0,1 0 0,0 0 0,0 0 0,0 0 0,0 0 0,0 0 0,0 0 0,0 0 0,11-6 0,18-5 0,29 5 0,0 2 0,98 6 0,-43 0 0,49-4 0,175 5 0,-238 9 0,-61-6 0,64 2 0,354-9 0,-436 2 0,-1 1 0,33 8 0,35 3 0,-12-13-1365,-53 0-5461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3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257 0 24575,'-2'0'0,"0"1"0,1-1 0,-1 1 0,0-1 0,1 1 0,-1-1 0,1 1 0,-1 0 0,1 0 0,-1 0 0,1 0 0,-1 0 0,1 0 0,0 0 0,-1 0 0,1 0 0,0 1 0,0-1 0,0 0 0,0 1 0,-1 1 0,-18 41 0,10-21 0,-2-4 0,0-1 0,-30 32 0,27-34 0,2 1 0,-1 0 0,-10 20 0,13-15 0,1 0 0,2 0 0,0 1 0,1 0 0,1 0 0,2 1 0,-4 36 0,7 175 0,4-112 0,-3-120 0,-1 27 0,1 1 0,2 0 0,0 0 0,2-1 0,2 0 0,16 54 0,0-13 0,-16-50 0,0-1 0,1 1 0,18 33 0,-8-26 0,0-2 0,2 0 0,0-1 0,43 42 0,-53-59-117,-3-2-91,0 0 0,0 0 0,0-1 0,1 0 0,8 4 0,0-2-6618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5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24575,'965'0'-1365,"-943"0"-5461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8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25 24575,'-13'2'0,"1"0"0,0 1 0,0 0 0,0 0 0,1 2 0,-19 8 0,6-3 0,70-47 0,-41 33 0,1 0 0,0 0 0,0 1 0,0 0 0,1 0 0,-1 1 0,1 0 0,8-2 0,-13 4 0,0 0 0,1 0 0,-1 1 0,0-1 0,0 0 0,1 1 0,-1 0 0,0-1 0,0 1 0,0 0 0,0 0 0,0 0 0,0 1 0,0-1 0,0 0 0,0 1 0,0-1 0,-1 1 0,1-1 0,-1 1 0,1 0 0,-1 0 0,0 0 0,1 0 0,-1 0 0,0 0 0,0 0 0,0 3 0,73 152 0,-73-155 0,-1-1 0,1 0 0,-1 1 0,0-1 0,0 1 0,1-1 0,-1 1 0,0-1 0,0 1 0,0-1 0,0 1 0,-1-1 0,1 1 0,0-1 0,-1 1 0,1-1 0,-1 1 0,1-1 0,-1 0 0,0 1 0,0-1 0,1 0 0,-1 1 0,0-1 0,0 0 0,0 0 0,0 0 0,0 0 0,-1 0 0,1 0 0,0 0 0,0 0 0,-1-1 0,1 1 0,0 0 0,-1-1 0,1 1 0,-1-1 0,-1 1 0,-10 3 0,0-1 0,0 0 0,-23 2 0,9-2 0,-2 6 0,54-14 0,6-1 0,63-4 0,8-1 0,-52 4-1365,-28 5-5461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4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337 1 24575,'2'5'0,"0"1"0,1-1 0,-1 1 0,1-1 0,0 0 0,0 0 0,1-1 0,0 1 0,4 4 0,7 11 0,-6-4 0,-2-1 0,0 1 0,0 1 0,6 28 0,6 15 0,-12-38 0,-1 0 0,4 32 0,0-4 0,-4-10 0,-2 1 0,-2 0 0,-4 71 0,0-25 0,2-78 0,-1 0 0,-1 1 0,1-1 0,-1 0 0,-1 0 0,0 0 0,0-1 0,-7 15 0,-45 65 0,18-33 0,30-42 0,-2 4 0,-1 0 0,-1 0 0,0-1 0,-1-1 0,0 0 0,-1 0 0,-1-1 0,-28 21 0,-174 95-1365,202-123-5461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6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24575,'967'0'0,"-948"-1"0,0-1 0,34-8 0,-33 5 0,1 2 0,25-2 0,-21 4-101,-11 2-151,1-2-1,-1 0 0,0-1 0,20-4 0,-17 1-6573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29:22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24575,'789'0'0,"-769"1"0,-1 1 0,33 8 0,35 3 0,635-12 0,-352-3 0,3288 2 0,-3639-1 0,1-1 0,32-8 0,34-3 0,196 13 0,-343-11 0,33 6 0,0 1 0,-36-2 0,-1258 7 0,1293 1 0,-57 9 0,56-5 0,-54 2 0,-1048-7 0,511-3 0,603 1 0,-1-1 0,-35-8 0,34 5 0,0 2 0,-26-3 0,-642 5 0,334 3 0,333-2 0,-14 1 0,1-2 0,-1-1 0,-53-11 0,44 6 0,0 2 0,0 2 0,0 2 0,-49 4 0,-9 0 0,-660-3 0,718 7 0,43-7 0,0 0 0,1 0 0,-1 0 0,1 0 0,-1 1 0,1-1 0,-1 0 0,1 0 0,-1 1 0,1-1 0,-1 0 0,1 1 0,-1-1 0,1 0 0,0 1 0,-1-1 0,1 1 0,0-1 0,-1 1 0,1-1 0,0 1 0,0-1 0,-1 1 0,1-1 0,0 2 0,0-1 0,1 0 0,-1 0 0,1 0 0,-1 0 0,1 0 0,-1 0 0,1 0 0,0-1 0,0 1 0,0 0 0,-1 0 0,1 0 0,0-1 0,0 1 0,0-1 0,0 1 0,0 0 0,2 0 0,16 7 0,1 0 0,0-1 0,0-1 0,0-1 0,0-1 0,1-1 0,21 1 0,57 11 0,-54-9 0,-1-1 0,1-2 0,88-5 0,-29-1 0,454 3 0,-539-1 0,0-1 0,34-8 0,-33 5 0,0 1 0,26-1 0,20 7 0,-42-1 0,0-1 0,31-3 0,-55 3 0,1 0 0,-1 0 0,0 1 0,1-1 0,-1 0 0,0 0 0,0 0 0,1 0 0,-1 0 0,0 0 0,1 0 0,-1 0 0,0 0 0,1-1 0,-1 1 0,0 0 0,0 0 0,1 0 0,-1 0 0,0 0 0,0 0 0,1-1 0,-1 1 0,0 0 0,0 0 0,1 0 0,-1 0 0,0-1 0,0 1 0,0 0 0,1 0 0,-1-1 0,0 1 0,0 0 0,0-1 0,0 1 0,0 0 0,1 0 0,-1-1 0,-12-6 0,-22-2 0,-70 2 0,-112 8 0,71 2 0,-313-3 0,1479 0 0,-1128 2 0,-121-5 0,144-9 0,53 6 0,-57-2 0,-90 9 0,203 1 0,1 0 0,29 7 0,-27-3 0,44 2 0,667-6 0,-360-5 0,815 3 0,-1174 1 0,-1 1 0,33 8 0,34 3 0,637-12 0,-353-3 0,874 2-1365,-1222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5:49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24575,'0'0'0,"0"0"0,0 0 0,0 0 0,0 0 0,0-1 0,0 1 0,-1 0 0,1 0 0,0 0 0,0 0 0,0 0 0,0 0 0,0 0 0,0 0 0,0 0 0,-1 0 0,1 0 0,0 0 0,0 0 0,0 0 0,0 0 0,0-1 0,0 1 0,0 0 0,0 0 0,0 0 0,0 0 0,0 0 0,-1 0 0,1 0 0,0-1 0,0 1 0,0 0 0,0 0 0,0 0 0,0 0 0,0 0 0,0 0 0,0-1 0,0 1 0,0 0 0,0 0 0,0 0 0,0 0 0,0 0 0,0 0 0,1-1 0,-1 1 0,0 0 0,0 0 0,0 0 0,0 0 0,0 0 0,0 0 0,0 0 0,0 0 0,0-1 0,0 1 0,0 0 0,1 0 0,9-12 0,16-9 0,-23 20 0,1 0 0,0 0 0,-1 0 0,1 0 0,0 1 0,-1 0 0,1 0 0,0 0 0,0 0 0,0 0 0,-1 1 0,1-1 0,0 1 0,-1 0 0,1 0 0,0 0 0,-1 1 0,1-1 0,-1 1 0,0 0 0,0 0 0,0 0 0,0 1 0,0-1 0,0 1 0,0-1 0,-1 1 0,1 0 0,-1 0 0,3 5 0,-1-3 0,0 1 0,-1-1 0,0 1 0,0 0 0,0 0 0,-1 0 0,0 0 0,0 1 0,0-1 0,-1 1 0,0-1 0,0 1 0,-1 0 0,1-1 0,-2 1 0,-1 12 0,1-14 0,-1 0 0,-1 0 0,1 0 0,-1 0 0,1-1 0,-1 1 0,-1-1 0,1 0 0,-1 0 0,1 0 0,-1 0 0,0-1 0,0 1 0,-1-1 0,-4 3 0,-33 31 0,42-37 0,-1 1 0,1-1 0,0 0 0,-1 1 0,1-1 0,0 1 0,-1-1 0,1 1 0,0-1 0,-1 1 0,1-1 0,0 1 0,0 0 0,0-1 0,0 1 0,-1-1 0,1 1 0,0 0 0,0-1 0,0 1 0,0-1 0,0 1 0,0 0 0,1-1 0,-1 1 0,0-1 0,0 1 0,0-1 0,0 1 0,1-1 0,-1 1 0,1 0 0,20 9 0,32-6 0,-50-4 0,104-1-1365,-84 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6:51.73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24575,'5'0'0,"5"0"0,5 0 0,5 0 0,4 0 0,1 0 0,-4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6:52.75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24575,'5'0'0,"5"0"0,5 0 0,5 0 0,3 0 0,2 0 0,1 0 0,-3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32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0 166 24575,'611'0'0,"-608"0"0,1 0 0,-1 0 0,0 0 0,0 0 0,0-1 0,0 1 0,0-1 0,0 0 0,0 1 0,0-2 0,0 1 0,0 0 0,0 0 0,-1-1 0,1 0 0,0 1 0,-1-1 0,0 0 0,1 0 0,-1-1 0,3-2 0,-4 2 0,0 1 0,-1-1 0,1 1 0,0-1 0,-1 1 0,0-1 0,0 1 0,0-1 0,0 1 0,0-1 0,0 1 0,-1-1 0,1 0 0,-1 1 0,1 0 0,-1-1 0,0 1 0,0-1 0,0 1 0,-1 0 0,1 0 0,0 0 0,-1-1 0,1 1 0,-1 1 0,-3-4 0,-1-2 0,1 0 0,-1 1 0,0 0 0,-1 0 0,1 1 0,-1 0 0,0 0 0,0 0 0,-1 1 0,1 0 0,-1 1 0,-16-6 0,25 14 0,14 6 0,18 9 0,-7-4 0,10 5 0,57 25 0,-92-46 0,1 1 0,0-1 0,0 0 0,-1 1 0,1 0 0,-1-1 0,1 1 0,-1 0 0,1 0 0,-1 0 0,1 0 0,-1 0 0,0 0 0,1 0 0,-1 0 0,0 1 0,0-1 0,0 0 0,0 1 0,0-1 0,0 1 0,0-1 0,-1 1 0,1 0 0,0 2 0,-2-1 0,0-1 0,0 1 0,0 0 0,-1-1 0,1 1 0,-1-1 0,0 1 0,0-1 0,1 0 0,-2 0 0,1 0 0,0 0 0,0 0 0,-5 2 0,-11 10-170,1 1-1,1 1 0,0 0 1,1 1-1,1 1 0,0 0 1,-19 37-1,26-40-6655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44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1623 24575,'-2'-11'0,"-1"0"0,-1 0 0,1 0 0,-2 1 0,1-1 0,-2 1 0,1 0 0,-1 1 0,-1-1 0,-9-10 0,-6-13 0,-18-24 0,26 37 0,0 0 0,1-1 0,-11-24 0,-35-75 0,35 73 0,1-1 0,-24-78 0,-29-102 0,48 144 0,20 63 0,1 0 0,0 0 0,2 0 0,0-1 0,-3-43 0,7 38 0,-10-45 0,7 45 0,-4-50 0,8 63 0,-1-10 0,1 1 0,2-1 0,0 0 0,8-33 0,-9 51 0,1 0 0,0 0 0,1 0 0,-1 0 0,1 0 0,0 1 0,1-1 0,-1 1 0,1 0 0,0 0 0,0 0 0,1 1 0,-1-1 0,1 1 0,0 0 0,0 1 0,1-1 0,-1 1 0,1 0 0,0 0 0,10-3 0,-12 5 0,-1 0 0,1 0 0,-1 1 0,1-1 0,-1 1 0,1 0 0,0 0 0,-1 0 0,1 1 0,-1-1 0,1 1 0,-1 0 0,1 0 0,-1 0 0,0 0 0,1 1 0,-1-1 0,5 4 0,4 3 0,-1 1 0,0 0 0,15 17 0,17 14 0,-23-23 0,-2 1 0,0 0 0,-1 2 0,-1 0 0,-1 1 0,25 45 0,-26-36 0,-1 0 0,-1 1 0,-1 0 0,-2 1 0,-2 0 0,0 1 0,2 43 0,1-10 0,-5-44 0,-2 1 0,2 27 0,-5-41 0,-1-1 0,0 1 0,0-1 0,0 0 0,-1 1 0,0-1 0,-1 0 0,0 0 0,-7 13 0,5-12 0,-16 31 0,-49 69 0,69-108 0,0 0 0,0 0 0,1 1 0,-1-1 0,0 0 0,1 1 0,-1-1 0,1 1 0,-1-1 0,1 1 0,0-1 0,0 1 0,0-1 0,-1 1 0,1-1 0,1 1 0,-1-1 0,0 1 0,0-1 0,0 0 0,1 1 0,-1-1 0,1 1 0,-1-1 0,1 1 0,0-1 0,-1 0 0,1 0 0,0 1 0,0-1 0,0 0 0,0 0 0,0 0 0,0 0 0,0 0 0,1 0 0,-1 0 0,2 1 0,8 5 0,-1 0 0,2-1 0,19 9 0,-13-7 0,181 102 0,-169-98 67,54 16 0,6 2-1566,-73-23-5327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45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30 24575,'-1'10'0,"0"1"0,-1-1 0,0 0 0,-5 14 0,-5 36 0,11-51 0,-1 25 0,3 65 0,0-89 0,1-1 0,-1 1 0,2 0 0,-1-1 0,1 0 0,0 0 0,1 0 0,0 0 0,1 0 0,0-1 0,8 12 0,-5-11 0,1 3 0,0-2 0,0 1 0,1-1 0,23 17 0,-30-25 0,1 0 0,-1 0 0,1 0 0,0 0 0,0-1 0,0 0 0,0 0 0,0 0 0,0 0 0,0 0 0,0-1 0,0 0 0,0 0 0,0 0 0,0 0 0,0-1 0,0 1 0,0-1 0,0 0 0,0 0 0,0-1 0,4-1 0,-2 0 0,0-1 0,-1 0 0,0 0 0,0 0 0,0 0 0,0-1 0,-1 0 0,1 0 0,-1 0 0,-1-1 0,1 1 0,-1-1 0,0 0 0,5-11 0,2-10 0,13-56 0,-23 80 0,5-15 0,-2-1 0,0 1 0,-1-1 0,-1 1 0,-1-1 0,0 1 0,-2-1 0,0 0 0,-1 1 0,-10-36 0,10 49 0,-1-1 0,0 1 0,0-1 0,0 1 0,0 0 0,-1 0 0,1 1 0,-1 0 0,-1-1 0,1 2 0,0-1 0,-1 1 0,-9-5 0,14 8 0,1 0 0,-1 0 0,0 0 0,1 0 0,-1 0 0,1 0 0,-1 1 0,1-1 0,-1 0 0,1 0 0,-1 1 0,1-1 0,-1 0 0,1 0 0,-1 1 0,1-1 0,-1 1 0,1-1 0,-1 0 0,1 1 0,0-1 0,-1 1 0,1-1 0,0 1 0,0-1 0,-1 1 0,1-1 0,0 1 0,0-1 0,0 1 0,-1 0 0,1-1 0,0 1 0,0-1 0,0 1 0,0 0 0,0-1 0,0 1 0,0-1 0,0 1 0,1 0 0,1 27 0,15 22 0,36 77 0,-5-15 0,-10-28 0,5 14 0,-36-81-1365,1-2-5461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4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24575,'3'30'0,"0"0"0,2 0 0,15 52 0,0 1 0,-10-42 0,3 0 0,29 68 0,4 7 0,-27-57 0,-5-13 0,1-1 0,30 58 0,-45-103-1,6 12-151,0 0 1,1 0-1,0 0 1,1-1-1,1 0 1,0-1-1,0 1 1,17 13-1,-12-17-6674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4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100 394 24575,'2'-81'0,"0"47"0,-1 0 0,-2 0 0,-1 0 0,-1 0 0,-12-47 0,1 45 0,13 34 0,0 0 0,1 1 0,-1-1 0,0 1 0,0-1 0,0 1 0,-1-1 0,1 1 0,0-1 0,0 1 0,-1 0 0,1 0 0,-1 0 0,1 0 0,-1 0 0,1 0 0,-1 0 0,-2 0 0,4 1 0,-1 0 0,0 0 0,0 0 0,1 0 0,-1 1 0,0-1 0,0 0 0,1 1 0,-1-1 0,0 1 0,1-1 0,-1 0 0,0 1 0,1 0 0,-1-1 0,1 1 0,-1-1 0,1 1 0,-1 0 0,1-1 0,0 1 0,-1 0 0,1-1 0,0 1 0,-1 0 0,1-1 0,0 1 0,-1 1 0,-7 29 0,6-21 0,-3 9 0,1 1 0,0 0 0,2 0 0,0 1 0,2-1 0,0 0 0,1 1 0,1-1 0,0 0 0,2 0 0,1 0 0,0-1 0,1 1 0,17 34 0,6 17 0,-22-51 0,0 0 0,2-1 0,0 0 0,18 26 0,-23-40 0,1 0 0,-1 0 0,1 0 0,0-1 0,0 1 0,0-1 0,1 0 0,0-1 0,-1 1 0,1-1 0,1 0 0,-1-1 0,0 1 0,1-1 0,-1 0 0,1-1 0,-1 0 0,10 1 0,32 0-1365,-26-3-5461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2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663 1 24575,'-12'1'0,"1"1"0,-1 1 0,1 0 0,0 1 0,0 0 0,0 0 0,0 1 0,-16 11 0,-39 15 0,-86 33 0,28-11 0,108-47 0,-6 2 0,0 1 0,1 0 0,-33 21 0,49-27 0,0 1 0,0 0 0,0 0 0,0 0 0,1 0 0,0 1 0,0 0 0,0 0 0,1 0 0,-1 0 0,1 1 0,0-1 0,1 1 0,-1 0 0,1 0 0,1 0 0,-1 0 0,-1 10 0,2 11 0,1-1 0,1 1 0,1-1 0,11 48 0,-8-45 0,17 168 0,3-18 0,-18-133 0,-3 1 0,-3 59 0,-2-61 0,3 0 0,10 72 0,14 111 0,-21-186 0,-1 0 0,-5 76 0,3 35 0,0-143 0,0-1 0,0 0 0,1 0 0,0 0 0,0 0 0,7 10 0,-6-10 0,0-1 0,0 1 0,-1 0 0,0-1 0,0 1 0,2 18 0,6 77 0,3 47 0,-13-131 0,1 0 0,8 30 0,3 37 0,-14-31 0,-1-29 0,2 0 0,4 31 0,-4-52 0,1 0 0,0 0 0,1 0 0,0 0 0,0 0 0,0 0 0,0 0 0,1 0 0,0-1 0,0 0 0,1 1 0,-1-1 0,1 0 0,7 7 0,-6-9 0,0 0 0,0 0 0,0-1 0,0 1 0,0-1 0,0 0 0,1-1 0,-1 1 0,1-1 0,-1 0 0,1 0 0,7-1 0,78-2 0,-48-1 0,-18 3-1365,-3-1-5461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2T17:38:57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1121 24575,'-2'-11'0,"-1"0"0,0 0 0,-1 0 0,0 0 0,0 1 0,-1 0 0,0 0 0,-1 0 0,0 1 0,-15-18 0,-12-22 0,-66-160 0,89 186 0,-10-25 0,2-1 0,-19-79 0,4 8 0,20 78 0,-13-74 0,12 61 0,11 47 0,0 0 0,1 0 0,0-1 0,0 1 0,0-1 0,1 1 0,1-1 0,0 0 0,0 1 0,0-1 0,4-16 0,-3 23 0,0 0 0,0-1 0,0 1 0,1 1 0,-1-1 0,1 0 0,-1 0 0,1 0 0,0 1 0,0-1 0,0 1 0,0-1 0,0 1 0,0 0 0,0 0 0,0 0 0,0 0 0,1 0 0,-1 0 0,0 1 0,1-1 0,-1 1 0,0 0 0,1-1 0,-1 1 0,0 0 0,1 0 0,-1 1 0,1-1 0,-1 0 0,0 1 0,1-1 0,-1 1 0,4 2 0,3-1 0,1 2 0,-1 0 0,0 0 0,0 0 0,0 1 0,-1 1 0,9 6 0,-2 0 0,-5-4 0,1 1 0,-1 0 0,13 16 0,-20-20 0,0 0 0,0 0 0,0 0 0,0 0 0,-1 0 0,0 1 0,0-1 0,-1 1 0,1 0 0,-1-1 0,0 9 0,2 5-195,-2 0 0,-1 0 0,0 0 0,-1 0 0,-1-1 0,-9 36 0,6-37-6631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2">
            <a:extLst>
              <a:ext uri="{FF2B5EF4-FFF2-40B4-BE49-F238E27FC236}">
                <a16:creationId xmlns:a16="http://schemas.microsoft.com/office/drawing/2014/main" id="{FAC3145A-4AB3-D135-1618-69FC17F967AA}"/>
              </a:ext>
            </a:extLst>
          </p:cNvPr>
          <p:cNvSpPr>
            <a:spLocks noChangeShapeType="1"/>
          </p:cNvSpPr>
          <p:nvPr/>
        </p:nvSpPr>
        <p:spPr bwMode="auto">
          <a:xfrm>
            <a:off x="2" y="1708150"/>
            <a:ext cx="12196233" cy="0"/>
          </a:xfrm>
          <a:prstGeom prst="line">
            <a:avLst/>
          </a:prstGeom>
          <a:noFill/>
          <a:ln w="12700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5" name="Arc 3">
            <a:extLst>
              <a:ext uri="{FF2B5EF4-FFF2-40B4-BE49-F238E27FC236}">
                <a16:creationId xmlns:a16="http://schemas.microsoft.com/office/drawing/2014/main" id="{5BADE6B1-6B97-2221-5699-14A62AD08E9E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38608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499FB4B2-72CA-E866-CA0D-E744618EBA3D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3657601" y="427038"/>
            <a:ext cx="8532284" cy="1524000"/>
          </a:xfrm>
        </p:spPr>
        <p:txBody>
          <a:bodyPr anchor="b"/>
          <a:lstStyle>
            <a:lvl1pPr>
              <a:lnSpc>
                <a:spcPct val="80000"/>
              </a:lnSpc>
              <a:defRPr sz="66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0C86325-616D-9EDF-7809-C80AE9330E18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588000" y="1752600"/>
            <a:ext cx="6096000" cy="1752600"/>
          </a:xfrm>
        </p:spPr>
        <p:txBody>
          <a:bodyPr/>
          <a:lstStyle>
            <a:lvl1pPr marL="0" indent="0">
              <a:buFont typeface="Monotype Sorts" pitchFamily="2" charset="2"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F0A376BC-C551-F9B1-9B10-4DF59C34633F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D050EFA-F68B-B24C-1EA3-A17E2B509A7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080" name="Rectangle 8">
            <a:extLst>
              <a:ext uri="{FF2B5EF4-FFF2-40B4-BE49-F238E27FC236}">
                <a16:creationId xmlns:a16="http://schemas.microsoft.com/office/drawing/2014/main" id="{3D6151E5-CC76-174E-52C3-C8CF05FEDBC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67485C9E-0EC2-460E-93C5-E3CE67F0F0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394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3812B-C03D-8E14-1DDD-5E883A8F1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D4A83A-B8F9-38FD-C74A-D6DE5C3C6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8F7F3-A177-643D-EBD7-D98843D8A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39B1-25AD-D1F7-C06E-5D8749A6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3336B-1DFF-AF41-3F5A-6F5E2B354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1A4161-BDC9-45DB-8B92-6094A672EF6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0239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25CF4-F997-4886-403D-7EB57589A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55200" y="609600"/>
            <a:ext cx="20320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364920-22BC-73C9-E51D-20A102FFE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759200" y="609600"/>
            <a:ext cx="58928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D61E1-4142-8C0D-CB9A-34A806298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30037-8B4F-CDE1-CED5-1F792621A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DD060-9904-AAF4-A506-CB0A98172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BD3B26-FA47-4569-BCBD-AB93138462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2362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1DDBC-DEE1-2DE6-0380-BA07DA93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98A-191A-43CD-EF12-343F1DBF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02C0E-2DC5-500C-113D-598EE47F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FA5F7-F228-9B72-5A09-FA6F6D6D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D5188-745C-DFCC-AB1C-62616692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FC737-D285-4F9E-9E4C-3460251E91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991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E231A-C302-F6AA-9B4C-AD1141C3B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5EAAE-E2E0-123A-B10C-B45F91702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14" indent="0">
              <a:buNone/>
              <a:defRPr sz="2000"/>
            </a:lvl2pPr>
            <a:lvl3pPr marL="914428" indent="0">
              <a:buNone/>
              <a:defRPr sz="1800"/>
            </a:lvl3pPr>
            <a:lvl4pPr marL="1371643" indent="0">
              <a:buNone/>
              <a:defRPr sz="1600"/>
            </a:lvl4pPr>
            <a:lvl5pPr marL="1828857" indent="0">
              <a:buNone/>
              <a:defRPr sz="1600"/>
            </a:lvl5pPr>
            <a:lvl6pPr marL="2286071" indent="0">
              <a:buNone/>
              <a:defRPr sz="1600"/>
            </a:lvl6pPr>
            <a:lvl7pPr marL="2743285" indent="0">
              <a:buNone/>
              <a:defRPr sz="1600"/>
            </a:lvl7pPr>
            <a:lvl8pPr marL="3200500" indent="0">
              <a:buNone/>
              <a:defRPr sz="1600"/>
            </a:lvl8pPr>
            <a:lvl9pPr marL="3657714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30CA-99E2-0B1C-79F5-BE7AB4D4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D7FC-70F8-68D5-99EE-8476FC68B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905A-6DD0-BBB2-A2F6-E5CF5C1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CE2AD4-EF48-488B-834F-4F2F367BD6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03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815A-C2DF-2A5A-5CB5-2D8FC9044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7A11B-E541-7213-81EF-CA119400E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59200" y="1981200"/>
            <a:ext cx="396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1A6569-03A1-A78C-0F4C-D7BCE7D1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24800" y="1981200"/>
            <a:ext cx="3962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A67D-EA69-D88C-E692-65EED4B0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9461D-DD1A-1CD6-C333-522AF4C7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A5594-D1B0-75FE-7747-9931086A9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5BBCE6-CCE0-4D3A-A2D5-C55B66F4AA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99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7224-855C-236C-5ADC-3848EF83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21175-52AF-A41F-EE8C-FD448E648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4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4AFE6-A7DC-4781-7FD2-F051CD90F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4A13E-C76C-CB70-C17C-D84101458A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3" indent="0">
              <a:buNone/>
              <a:defRPr sz="1600" b="1"/>
            </a:lvl4pPr>
            <a:lvl5pPr marL="1828857" indent="0">
              <a:buNone/>
              <a:defRPr sz="1600" b="1"/>
            </a:lvl5pPr>
            <a:lvl6pPr marL="2286071" indent="0">
              <a:buNone/>
              <a:defRPr sz="1600" b="1"/>
            </a:lvl6pPr>
            <a:lvl7pPr marL="2743285" indent="0">
              <a:buNone/>
              <a:defRPr sz="1600" b="1"/>
            </a:lvl7pPr>
            <a:lvl8pPr marL="3200500" indent="0">
              <a:buNone/>
              <a:defRPr sz="1600" b="1"/>
            </a:lvl8pPr>
            <a:lvl9pPr marL="3657714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219D6-B0B7-B913-364E-FFD056416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666C7E-1F6C-DF07-D220-531DDDB2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8E681-6E62-5B85-320E-EAD9CD1A2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F5F06-ABD5-C35D-BA03-F8D82826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889BCD-D043-43C2-A4FE-29695121CE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314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C7D39-712D-F5EE-2404-B0BAF47BB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CCB27-8F32-3D61-FE2F-57E667D7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C32C8B-CA8C-5662-7C60-85EFA0CD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060D3-E14A-B206-2577-A9521D194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75562B-802C-4674-9E59-3C43B11A69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0831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A54D-D3B9-D162-3352-B6DAFB3A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F97E5E-4228-D761-232B-22D112145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E611E-E101-4A5E-A91D-7E9A0C75E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8D55A-2014-43FA-889E-D9CDE59C08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33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85A2-FC79-E814-A50A-BB725DD41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8823-FBD7-87C2-49E6-BF2E0924A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3213D-0505-D570-CAF8-3CBE5A320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E032-8CC3-FBA0-DA80-7FF02371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7454F-EA56-12F5-F34F-27809345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6C6A3-CA7B-A031-B942-AF3FC488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3E7F1F-D960-4EF4-A1F2-C28F1D7C50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351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1E49C-6E78-AD3E-5538-4FD80C284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880236-797F-00D8-80FA-2F7EE66EA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3" indent="0">
              <a:buNone/>
              <a:defRPr sz="2000"/>
            </a:lvl4pPr>
            <a:lvl5pPr marL="1828857" indent="0">
              <a:buNone/>
              <a:defRPr sz="2000"/>
            </a:lvl5pPr>
            <a:lvl6pPr marL="2286071" indent="0">
              <a:buNone/>
              <a:defRPr sz="2000"/>
            </a:lvl6pPr>
            <a:lvl7pPr marL="2743285" indent="0">
              <a:buNone/>
              <a:defRPr sz="2000"/>
            </a:lvl7pPr>
            <a:lvl8pPr marL="3200500" indent="0">
              <a:buNone/>
              <a:defRPr sz="2000"/>
            </a:lvl8pPr>
            <a:lvl9pPr marL="3657714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07689-D655-7F16-D672-84F50FC26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4" indent="0">
              <a:buNone/>
              <a:defRPr sz="1400"/>
            </a:lvl2pPr>
            <a:lvl3pPr marL="914428" indent="0">
              <a:buNone/>
              <a:defRPr sz="1200"/>
            </a:lvl3pPr>
            <a:lvl4pPr marL="1371643" indent="0">
              <a:buNone/>
              <a:defRPr sz="1000"/>
            </a:lvl4pPr>
            <a:lvl5pPr marL="1828857" indent="0">
              <a:buNone/>
              <a:defRPr sz="1000"/>
            </a:lvl5pPr>
            <a:lvl6pPr marL="2286071" indent="0">
              <a:buNone/>
              <a:defRPr sz="1000"/>
            </a:lvl6pPr>
            <a:lvl7pPr marL="2743285" indent="0">
              <a:buNone/>
              <a:defRPr sz="1000"/>
            </a:lvl7pPr>
            <a:lvl8pPr marL="3200500" indent="0">
              <a:buNone/>
              <a:defRPr sz="1000"/>
            </a:lvl8pPr>
            <a:lvl9pPr marL="36577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8B9A4-DC1A-5447-B5B5-79C66A6FE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83B43-6E16-7453-08B6-D52F87F5D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106FB-6CC5-652E-E753-969E6C35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7A0D6-A86E-44C0-B3FA-490813F447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9141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rc 2">
            <a:extLst>
              <a:ext uri="{FF2B5EF4-FFF2-40B4-BE49-F238E27FC236}">
                <a16:creationId xmlns:a16="http://schemas.microsoft.com/office/drawing/2014/main" id="{68895703-3787-2544-D3B5-82CD3EDC36F4}"/>
              </a:ext>
            </a:extLst>
          </p:cNvPr>
          <p:cNvSpPr>
            <a:spLocks/>
          </p:cNvSpPr>
          <p:nvPr/>
        </p:nvSpPr>
        <p:spPr bwMode="auto">
          <a:xfrm>
            <a:off x="0" y="842963"/>
            <a:ext cx="3860800" cy="60182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E827434-1FBA-7693-FC51-107A3FE0F5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759200" y="609600"/>
            <a:ext cx="812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567138-EBCB-1439-7340-B20F4C194F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59200" y="1981200"/>
            <a:ext cx="8128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A5F97CB-1958-1AA4-D56A-E70AB2B4BC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06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C979435-B5DA-20AC-F1EF-872D2A8A225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7752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C80F8294-60EB-474C-39AC-5B113201A1C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472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hlink"/>
                </a:solidFill>
                <a:latin typeface="+mn-lt"/>
              </a:defRPr>
            </a:lvl1pPr>
          </a:lstStyle>
          <a:p>
            <a:fld id="{1A0A0720-AF24-4511-AF98-55D6A9338E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60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2pPr>
      <a:lvl3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3pPr>
      <a:lvl4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4pPr>
      <a:lvl5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5pPr>
      <a:lvl6pPr marL="457214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6pPr>
      <a:lvl7pPr marL="914428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7pPr>
      <a:lvl8pPr marL="1371643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8pPr>
      <a:lvl9pPr marL="1828857"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4800" b="1">
          <a:solidFill>
            <a:schemeClr val="tx2"/>
          </a:solidFill>
          <a:latin typeface="Arial Narrow" panose="020B0606020202030204" pitchFamily="34" charset="0"/>
        </a:defRPr>
      </a:lvl9pPr>
    </p:titleStyle>
    <p:bodyStyle>
      <a:lvl1pPr marL="342910" indent="-34291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0000"/>
        <a:buFont typeface="Monotype Sorts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3" indent="-28575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u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6" indent="-22860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Monotype Sorts" pitchFamily="2" charset="2"/>
        <a:buChar char="F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50" indent="-228608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0000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5" indent="-22860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0000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9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3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7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22" indent="-228608" algn="l" defTabSz="9144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3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1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5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0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2.png"/><Relationship Id="rId18" Type="http://schemas.openxmlformats.org/officeDocument/2006/relationships/customXml" Target="../ink/ink199.xml"/><Relationship Id="rId26" Type="http://schemas.openxmlformats.org/officeDocument/2006/relationships/customXml" Target="../ink/ink203.xml"/><Relationship Id="rId39" Type="http://schemas.openxmlformats.org/officeDocument/2006/relationships/image" Target="../media/image194.png"/><Relationship Id="rId21" Type="http://schemas.openxmlformats.org/officeDocument/2006/relationships/image" Target="../media/image186.png"/><Relationship Id="rId34" Type="http://schemas.openxmlformats.org/officeDocument/2006/relationships/customXml" Target="../ink/ink207.xml"/><Relationship Id="rId7" Type="http://schemas.openxmlformats.org/officeDocument/2006/relationships/image" Target="../media/image179.png"/><Relationship Id="rId2" Type="http://schemas.openxmlformats.org/officeDocument/2006/relationships/customXml" Target="../ink/ink191.xml"/><Relationship Id="rId16" Type="http://schemas.openxmlformats.org/officeDocument/2006/relationships/customXml" Target="../ink/ink198.xml"/><Relationship Id="rId20" Type="http://schemas.openxmlformats.org/officeDocument/2006/relationships/customXml" Target="../ink/ink200.xml"/><Relationship Id="rId29" Type="http://schemas.openxmlformats.org/officeDocument/2006/relationships/image" Target="../media/image190.png"/><Relationship Id="rId41" Type="http://schemas.openxmlformats.org/officeDocument/2006/relationships/image" Target="../media/image19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3.xml"/><Relationship Id="rId11" Type="http://schemas.openxmlformats.org/officeDocument/2006/relationships/image" Target="../media/image181.png"/><Relationship Id="rId24" Type="http://schemas.openxmlformats.org/officeDocument/2006/relationships/customXml" Target="../ink/ink202.xml"/><Relationship Id="rId32" Type="http://schemas.openxmlformats.org/officeDocument/2006/relationships/customXml" Target="../ink/ink206.xml"/><Relationship Id="rId37" Type="http://schemas.openxmlformats.org/officeDocument/2006/relationships/image" Target="../media/image193.png"/><Relationship Id="rId40" Type="http://schemas.openxmlformats.org/officeDocument/2006/relationships/customXml" Target="../ink/ink210.xml"/><Relationship Id="rId5" Type="http://schemas.openxmlformats.org/officeDocument/2006/relationships/image" Target="../media/image178.png"/><Relationship Id="rId15" Type="http://schemas.openxmlformats.org/officeDocument/2006/relationships/image" Target="../media/image183.png"/><Relationship Id="rId23" Type="http://schemas.openxmlformats.org/officeDocument/2006/relationships/image" Target="../media/image187.png"/><Relationship Id="rId28" Type="http://schemas.openxmlformats.org/officeDocument/2006/relationships/customXml" Target="../ink/ink204.xml"/><Relationship Id="rId36" Type="http://schemas.openxmlformats.org/officeDocument/2006/relationships/customXml" Target="../ink/ink208.xml"/><Relationship Id="rId10" Type="http://schemas.openxmlformats.org/officeDocument/2006/relationships/customXml" Target="../ink/ink195.xml"/><Relationship Id="rId19" Type="http://schemas.openxmlformats.org/officeDocument/2006/relationships/image" Target="../media/image185.png"/><Relationship Id="rId31" Type="http://schemas.openxmlformats.org/officeDocument/2006/relationships/image" Target="../media/image21.png"/><Relationship Id="rId4" Type="http://schemas.openxmlformats.org/officeDocument/2006/relationships/customXml" Target="../ink/ink192.xml"/><Relationship Id="rId9" Type="http://schemas.openxmlformats.org/officeDocument/2006/relationships/image" Target="../media/image180.png"/><Relationship Id="rId14" Type="http://schemas.openxmlformats.org/officeDocument/2006/relationships/customXml" Target="../ink/ink197.xml"/><Relationship Id="rId22" Type="http://schemas.openxmlformats.org/officeDocument/2006/relationships/customXml" Target="../ink/ink201.xml"/><Relationship Id="rId27" Type="http://schemas.openxmlformats.org/officeDocument/2006/relationships/image" Target="../media/image189.png"/><Relationship Id="rId30" Type="http://schemas.openxmlformats.org/officeDocument/2006/relationships/customXml" Target="../ink/ink205.xml"/><Relationship Id="rId35" Type="http://schemas.openxmlformats.org/officeDocument/2006/relationships/image" Target="../media/image192.png"/><Relationship Id="rId8" Type="http://schemas.openxmlformats.org/officeDocument/2006/relationships/customXml" Target="../ink/ink194.xml"/><Relationship Id="rId3" Type="http://schemas.openxmlformats.org/officeDocument/2006/relationships/image" Target="../media/image177.png"/><Relationship Id="rId12" Type="http://schemas.openxmlformats.org/officeDocument/2006/relationships/customXml" Target="../ink/ink196.xml"/><Relationship Id="rId17" Type="http://schemas.openxmlformats.org/officeDocument/2006/relationships/image" Target="../media/image184.png"/><Relationship Id="rId25" Type="http://schemas.openxmlformats.org/officeDocument/2006/relationships/image" Target="../media/image188.png"/><Relationship Id="rId33" Type="http://schemas.openxmlformats.org/officeDocument/2006/relationships/image" Target="../media/image191.png"/><Relationship Id="rId38" Type="http://schemas.openxmlformats.org/officeDocument/2006/relationships/customXml" Target="../ink/ink20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customXml" Target="../ink/ink2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customXml" Target="../ink/ink2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6.xml"/><Relationship Id="rId3" Type="http://schemas.openxmlformats.org/officeDocument/2006/relationships/image" Target="../media/image198.png"/><Relationship Id="rId7" Type="http://schemas.openxmlformats.org/officeDocument/2006/relationships/image" Target="../media/image200.png"/><Relationship Id="rId2" Type="http://schemas.openxmlformats.org/officeDocument/2006/relationships/customXml" Target="../ink/ink2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1" Type="http://schemas.openxmlformats.org/officeDocument/2006/relationships/image" Target="../media/image202.png"/><Relationship Id="rId5" Type="http://schemas.openxmlformats.org/officeDocument/2006/relationships/image" Target="../media/image199.png"/><Relationship Id="rId10" Type="http://schemas.openxmlformats.org/officeDocument/2006/relationships/customXml" Target="../ink/ink217.xml"/><Relationship Id="rId4" Type="http://schemas.openxmlformats.org/officeDocument/2006/relationships/customXml" Target="../ink/ink214.xml"/><Relationship Id="rId9" Type="http://schemas.openxmlformats.org/officeDocument/2006/relationships/image" Target="../media/image20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13.png"/><Relationship Id="rId21" Type="http://schemas.openxmlformats.org/officeDocument/2006/relationships/customXml" Target="../ink/ink228.xml"/><Relationship Id="rId42" Type="http://schemas.openxmlformats.org/officeDocument/2006/relationships/image" Target="../media/image221.png"/><Relationship Id="rId47" Type="http://schemas.openxmlformats.org/officeDocument/2006/relationships/customXml" Target="../ink/ink241.xml"/><Relationship Id="rId63" Type="http://schemas.openxmlformats.org/officeDocument/2006/relationships/customXml" Target="../ink/ink249.xml"/><Relationship Id="rId68" Type="http://schemas.openxmlformats.org/officeDocument/2006/relationships/image" Target="../media/image234.png"/><Relationship Id="rId16" Type="http://schemas.openxmlformats.org/officeDocument/2006/relationships/customXml" Target="../ink/ink225.xml"/><Relationship Id="rId11" Type="http://schemas.openxmlformats.org/officeDocument/2006/relationships/image" Target="../media/image207.png"/><Relationship Id="rId24" Type="http://schemas.openxmlformats.org/officeDocument/2006/relationships/image" Target="../media/image212.png"/><Relationship Id="rId32" Type="http://schemas.openxmlformats.org/officeDocument/2006/relationships/image" Target="../media/image216.png"/><Relationship Id="rId37" Type="http://schemas.openxmlformats.org/officeDocument/2006/relationships/customXml" Target="../ink/ink236.xml"/><Relationship Id="rId40" Type="http://schemas.openxmlformats.org/officeDocument/2006/relationships/image" Target="../media/image220.png"/><Relationship Id="rId45" Type="http://schemas.openxmlformats.org/officeDocument/2006/relationships/customXml" Target="../ink/ink240.xml"/><Relationship Id="rId53" Type="http://schemas.openxmlformats.org/officeDocument/2006/relationships/customXml" Target="../ink/ink244.xml"/><Relationship Id="rId58" Type="http://schemas.openxmlformats.org/officeDocument/2006/relationships/image" Target="../media/image229.png"/><Relationship Id="rId66" Type="http://schemas.openxmlformats.org/officeDocument/2006/relationships/image" Target="../media/image233.png"/><Relationship Id="rId74" Type="http://schemas.openxmlformats.org/officeDocument/2006/relationships/image" Target="../media/image236.png"/><Relationship Id="rId79" Type="http://schemas.openxmlformats.org/officeDocument/2006/relationships/image" Target="../media/image238.png"/><Relationship Id="rId5" Type="http://schemas.openxmlformats.org/officeDocument/2006/relationships/image" Target="../media/image204.png"/><Relationship Id="rId61" Type="http://schemas.openxmlformats.org/officeDocument/2006/relationships/customXml" Target="../ink/ink248.xml"/><Relationship Id="rId19" Type="http://schemas.openxmlformats.org/officeDocument/2006/relationships/customXml" Target="../ink/ink227.xml"/><Relationship Id="rId14" Type="http://schemas.openxmlformats.org/officeDocument/2006/relationships/customXml" Target="../ink/ink224.xml"/><Relationship Id="rId22" Type="http://schemas.openxmlformats.org/officeDocument/2006/relationships/image" Target="../media/image211.png"/><Relationship Id="rId27" Type="http://schemas.openxmlformats.org/officeDocument/2006/relationships/customXml" Target="../ink/ink231.xml"/><Relationship Id="rId30" Type="http://schemas.openxmlformats.org/officeDocument/2006/relationships/image" Target="../media/image215.png"/><Relationship Id="rId35" Type="http://schemas.openxmlformats.org/officeDocument/2006/relationships/customXml" Target="../ink/ink235.xml"/><Relationship Id="rId43" Type="http://schemas.openxmlformats.org/officeDocument/2006/relationships/customXml" Target="../ink/ink239.xml"/><Relationship Id="rId48" Type="http://schemas.openxmlformats.org/officeDocument/2006/relationships/image" Target="../media/image224.png"/><Relationship Id="rId56" Type="http://schemas.openxmlformats.org/officeDocument/2006/relationships/image" Target="../media/image228.png"/><Relationship Id="rId64" Type="http://schemas.openxmlformats.org/officeDocument/2006/relationships/image" Target="../media/image232.png"/><Relationship Id="rId69" Type="http://schemas.openxmlformats.org/officeDocument/2006/relationships/customXml" Target="../ink/ink252.xml"/><Relationship Id="rId77" Type="http://schemas.openxmlformats.org/officeDocument/2006/relationships/customXml" Target="../ink/ink256.xml"/><Relationship Id="rId8" Type="http://schemas.openxmlformats.org/officeDocument/2006/relationships/customXml" Target="../ink/ink221.xml"/><Relationship Id="rId51" Type="http://schemas.openxmlformats.org/officeDocument/2006/relationships/customXml" Target="../ink/ink243.xml"/><Relationship Id="rId72" Type="http://schemas.openxmlformats.org/officeDocument/2006/relationships/image" Target="../media/image153.png"/><Relationship Id="rId3" Type="http://schemas.openxmlformats.org/officeDocument/2006/relationships/image" Target="../media/image203.png"/><Relationship Id="rId12" Type="http://schemas.openxmlformats.org/officeDocument/2006/relationships/customXml" Target="../ink/ink223.xml"/><Relationship Id="rId17" Type="http://schemas.openxmlformats.org/officeDocument/2006/relationships/customXml" Target="../ink/ink226.xml"/><Relationship Id="rId25" Type="http://schemas.openxmlformats.org/officeDocument/2006/relationships/customXml" Target="../ink/ink230.xml"/><Relationship Id="rId33" Type="http://schemas.openxmlformats.org/officeDocument/2006/relationships/customXml" Target="../ink/ink234.xml"/><Relationship Id="rId38" Type="http://schemas.openxmlformats.org/officeDocument/2006/relationships/image" Target="../media/image219.png"/><Relationship Id="rId46" Type="http://schemas.openxmlformats.org/officeDocument/2006/relationships/image" Target="../media/image223.png"/><Relationship Id="rId59" Type="http://schemas.openxmlformats.org/officeDocument/2006/relationships/customXml" Target="../ink/ink247.xml"/><Relationship Id="rId67" Type="http://schemas.openxmlformats.org/officeDocument/2006/relationships/customXml" Target="../ink/ink251.xml"/><Relationship Id="rId20" Type="http://schemas.openxmlformats.org/officeDocument/2006/relationships/image" Target="../media/image210.png"/><Relationship Id="rId41" Type="http://schemas.openxmlformats.org/officeDocument/2006/relationships/customXml" Target="../ink/ink238.xml"/><Relationship Id="rId54" Type="http://schemas.openxmlformats.org/officeDocument/2006/relationships/image" Target="../media/image227.png"/><Relationship Id="rId62" Type="http://schemas.openxmlformats.org/officeDocument/2006/relationships/image" Target="../media/image231.png"/><Relationship Id="rId70" Type="http://schemas.openxmlformats.org/officeDocument/2006/relationships/image" Target="../media/image235.png"/><Relationship Id="rId75" Type="http://schemas.openxmlformats.org/officeDocument/2006/relationships/customXml" Target="../ink/ink25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0.xml"/><Relationship Id="rId15" Type="http://schemas.openxmlformats.org/officeDocument/2006/relationships/image" Target="../media/image21.png"/><Relationship Id="rId23" Type="http://schemas.openxmlformats.org/officeDocument/2006/relationships/customXml" Target="../ink/ink229.xml"/><Relationship Id="rId28" Type="http://schemas.openxmlformats.org/officeDocument/2006/relationships/image" Target="../media/image214.png"/><Relationship Id="rId36" Type="http://schemas.openxmlformats.org/officeDocument/2006/relationships/image" Target="../media/image218.png"/><Relationship Id="rId49" Type="http://schemas.openxmlformats.org/officeDocument/2006/relationships/customXml" Target="../ink/ink242.xml"/><Relationship Id="rId57" Type="http://schemas.openxmlformats.org/officeDocument/2006/relationships/customXml" Target="../ink/ink246.xml"/><Relationship Id="rId10" Type="http://schemas.openxmlformats.org/officeDocument/2006/relationships/customXml" Target="../ink/ink222.xml"/><Relationship Id="rId31" Type="http://schemas.openxmlformats.org/officeDocument/2006/relationships/customXml" Target="../ink/ink233.xml"/><Relationship Id="rId44" Type="http://schemas.openxmlformats.org/officeDocument/2006/relationships/image" Target="../media/image222.png"/><Relationship Id="rId52" Type="http://schemas.openxmlformats.org/officeDocument/2006/relationships/image" Target="../media/image226.png"/><Relationship Id="rId60" Type="http://schemas.openxmlformats.org/officeDocument/2006/relationships/image" Target="../media/image230.png"/><Relationship Id="rId65" Type="http://schemas.openxmlformats.org/officeDocument/2006/relationships/customXml" Target="../ink/ink250.xml"/><Relationship Id="rId73" Type="http://schemas.openxmlformats.org/officeDocument/2006/relationships/customXml" Target="../ink/ink254.xml"/><Relationship Id="rId78" Type="http://schemas.openxmlformats.org/officeDocument/2006/relationships/customXml" Target="../ink/ink257.xml"/><Relationship Id="rId4" Type="http://schemas.openxmlformats.org/officeDocument/2006/relationships/customXml" Target="../ink/ink219.xml"/><Relationship Id="rId9" Type="http://schemas.openxmlformats.org/officeDocument/2006/relationships/image" Target="../media/image206.png"/><Relationship Id="rId13" Type="http://schemas.openxmlformats.org/officeDocument/2006/relationships/image" Target="../media/image208.png"/><Relationship Id="rId18" Type="http://schemas.openxmlformats.org/officeDocument/2006/relationships/image" Target="../media/image209.png"/><Relationship Id="rId39" Type="http://schemas.openxmlformats.org/officeDocument/2006/relationships/customXml" Target="../ink/ink237.xml"/><Relationship Id="rId34" Type="http://schemas.openxmlformats.org/officeDocument/2006/relationships/image" Target="../media/image217.png"/><Relationship Id="rId50" Type="http://schemas.openxmlformats.org/officeDocument/2006/relationships/image" Target="../media/image225.png"/><Relationship Id="rId55" Type="http://schemas.openxmlformats.org/officeDocument/2006/relationships/customXml" Target="../ink/ink245.xml"/><Relationship Id="rId76" Type="http://schemas.openxmlformats.org/officeDocument/2006/relationships/image" Target="../media/image237.png"/><Relationship Id="rId7" Type="http://schemas.openxmlformats.org/officeDocument/2006/relationships/image" Target="../media/image205.png"/><Relationship Id="rId71" Type="http://schemas.openxmlformats.org/officeDocument/2006/relationships/customXml" Target="../ink/ink253.xml"/><Relationship Id="rId2" Type="http://schemas.openxmlformats.org/officeDocument/2006/relationships/customXml" Target="../ink/ink218.xml"/><Relationship Id="rId29" Type="http://schemas.openxmlformats.org/officeDocument/2006/relationships/customXml" Target="../ink/ink2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5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63" Type="http://schemas.openxmlformats.org/officeDocument/2006/relationships/customXml" Target="../ink/ink32.xml"/><Relationship Id="rId84" Type="http://schemas.openxmlformats.org/officeDocument/2006/relationships/customXml" Target="../ink/ink44.xml"/><Relationship Id="rId138" Type="http://schemas.openxmlformats.org/officeDocument/2006/relationships/image" Target="../media/image65.png"/><Relationship Id="rId107" Type="http://schemas.openxmlformats.org/officeDocument/2006/relationships/image" Target="../media/image50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image" Target="../media/image26.png"/><Relationship Id="rId74" Type="http://schemas.openxmlformats.org/officeDocument/2006/relationships/customXml" Target="../ink/ink38.xml"/><Relationship Id="rId128" Type="http://schemas.openxmlformats.org/officeDocument/2006/relationships/image" Target="../media/image60.png"/><Relationship Id="rId149" Type="http://schemas.openxmlformats.org/officeDocument/2006/relationships/customXml" Target="../ink/ink79.xml"/><Relationship Id="rId5" Type="http://schemas.openxmlformats.org/officeDocument/2006/relationships/image" Target="../media/image2.png"/><Relationship Id="rId95" Type="http://schemas.openxmlformats.org/officeDocument/2006/relationships/customXml" Target="../ink/ink50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64" Type="http://schemas.openxmlformats.org/officeDocument/2006/relationships/image" Target="../media/image31.png"/><Relationship Id="rId69" Type="http://schemas.openxmlformats.org/officeDocument/2006/relationships/customXml" Target="../ink/ink35.xml"/><Relationship Id="rId113" Type="http://schemas.openxmlformats.org/officeDocument/2006/relationships/image" Target="../media/image53.png"/><Relationship Id="rId118" Type="http://schemas.openxmlformats.org/officeDocument/2006/relationships/customXml" Target="../ink/ink62.xml"/><Relationship Id="rId134" Type="http://schemas.openxmlformats.org/officeDocument/2006/relationships/image" Target="../media/image63.png"/><Relationship Id="rId139" Type="http://schemas.openxmlformats.org/officeDocument/2006/relationships/customXml" Target="../ink/ink73.xml"/><Relationship Id="rId80" Type="http://schemas.openxmlformats.org/officeDocument/2006/relationships/customXml" Target="../ink/ink41.xml"/><Relationship Id="rId85" Type="http://schemas.openxmlformats.org/officeDocument/2006/relationships/image" Target="../media/image40.png"/><Relationship Id="rId150" Type="http://schemas.openxmlformats.org/officeDocument/2006/relationships/image" Target="../media/image70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image" Target="../media/image48.png"/><Relationship Id="rId108" Type="http://schemas.openxmlformats.org/officeDocument/2006/relationships/customXml" Target="../ink/ink57.xml"/><Relationship Id="rId124" Type="http://schemas.openxmlformats.org/officeDocument/2006/relationships/customXml" Target="../ink/ink65.xml"/><Relationship Id="rId129" Type="http://schemas.openxmlformats.org/officeDocument/2006/relationships/customXml" Target="../ink/ink68.xml"/><Relationship Id="rId54" Type="http://schemas.openxmlformats.org/officeDocument/2006/relationships/customXml" Target="../ink/ink27.xml"/><Relationship Id="rId70" Type="http://schemas.openxmlformats.org/officeDocument/2006/relationships/customXml" Target="../ink/ink36.xml"/><Relationship Id="rId75" Type="http://schemas.openxmlformats.org/officeDocument/2006/relationships/image" Target="../media/image36.png"/><Relationship Id="rId91" Type="http://schemas.openxmlformats.org/officeDocument/2006/relationships/customXml" Target="../ink/ink48.xml"/><Relationship Id="rId96" Type="http://schemas.openxmlformats.org/officeDocument/2006/relationships/customXml" Target="../ink/ink51.xml"/><Relationship Id="rId140" Type="http://schemas.openxmlformats.org/officeDocument/2006/relationships/image" Target="../media/image66.png"/><Relationship Id="rId145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image" Target="../media/image24.png"/><Relationship Id="rId114" Type="http://schemas.openxmlformats.org/officeDocument/2006/relationships/customXml" Target="../ink/ink60.xml"/><Relationship Id="rId119" Type="http://schemas.openxmlformats.org/officeDocument/2006/relationships/image" Target="../media/image56.png"/><Relationship Id="rId44" Type="http://schemas.openxmlformats.org/officeDocument/2006/relationships/customXml" Target="../ink/ink22.xml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2.xml"/><Relationship Id="rId86" Type="http://schemas.openxmlformats.org/officeDocument/2006/relationships/customXml" Target="../ink/ink45.xml"/><Relationship Id="rId130" Type="http://schemas.openxmlformats.org/officeDocument/2006/relationships/image" Target="../media/image61.png"/><Relationship Id="rId135" Type="http://schemas.openxmlformats.org/officeDocument/2006/relationships/customXml" Target="../ink/ink71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1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9.xml"/><Relationship Id="rId97" Type="http://schemas.openxmlformats.org/officeDocument/2006/relationships/image" Target="../media/image45.png"/><Relationship Id="rId104" Type="http://schemas.openxmlformats.org/officeDocument/2006/relationships/customXml" Target="../ink/ink55.xml"/><Relationship Id="rId120" Type="http://schemas.openxmlformats.org/officeDocument/2006/relationships/customXml" Target="../ink/ink63.xml"/><Relationship Id="rId125" Type="http://schemas.openxmlformats.org/officeDocument/2006/relationships/customXml" Target="../ink/ink66.xml"/><Relationship Id="rId141" Type="http://schemas.openxmlformats.org/officeDocument/2006/relationships/customXml" Target="../ink/ink74.xml"/><Relationship Id="rId146" Type="http://schemas.openxmlformats.org/officeDocument/2006/relationships/image" Target="../media/image68.png"/><Relationship Id="rId7" Type="http://schemas.openxmlformats.org/officeDocument/2006/relationships/image" Target="../media/image3.png"/><Relationship Id="rId71" Type="http://schemas.openxmlformats.org/officeDocument/2006/relationships/image" Target="../media/image34.png"/><Relationship Id="rId92" Type="http://schemas.openxmlformats.org/officeDocument/2006/relationships/image" Target="../media/image43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image" Target="../media/image32.png"/><Relationship Id="rId87" Type="http://schemas.openxmlformats.org/officeDocument/2006/relationships/customXml" Target="../ink/ink46.xml"/><Relationship Id="rId110" Type="http://schemas.openxmlformats.org/officeDocument/2006/relationships/customXml" Target="../ink/ink58.xml"/><Relationship Id="rId115" Type="http://schemas.openxmlformats.org/officeDocument/2006/relationships/image" Target="../media/image54.png"/><Relationship Id="rId131" Type="http://schemas.openxmlformats.org/officeDocument/2006/relationships/customXml" Target="../ink/ink69.xml"/><Relationship Id="rId136" Type="http://schemas.openxmlformats.org/officeDocument/2006/relationships/image" Target="../media/image64.png"/><Relationship Id="rId61" Type="http://schemas.openxmlformats.org/officeDocument/2006/relationships/customXml" Target="../ink/ink31.xml"/><Relationship Id="rId82" Type="http://schemas.openxmlformats.org/officeDocument/2006/relationships/image" Target="../media/image39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customXml" Target="../ink/ink28.xml"/><Relationship Id="rId77" Type="http://schemas.openxmlformats.org/officeDocument/2006/relationships/image" Target="../media/image37.png"/><Relationship Id="rId100" Type="http://schemas.openxmlformats.org/officeDocument/2006/relationships/customXml" Target="../ink/ink53.xml"/><Relationship Id="rId105" Type="http://schemas.openxmlformats.org/officeDocument/2006/relationships/image" Target="../media/image49.png"/><Relationship Id="rId126" Type="http://schemas.openxmlformats.org/officeDocument/2006/relationships/image" Target="../media/image59.png"/><Relationship Id="rId147" Type="http://schemas.openxmlformats.org/officeDocument/2006/relationships/customXml" Target="../ink/ink78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7.xml"/><Relationship Id="rId93" Type="http://schemas.openxmlformats.org/officeDocument/2006/relationships/customXml" Target="../ink/ink49.xml"/><Relationship Id="rId98" Type="http://schemas.openxmlformats.org/officeDocument/2006/relationships/customXml" Target="../ink/ink52.xml"/><Relationship Id="rId121" Type="http://schemas.openxmlformats.org/officeDocument/2006/relationships/image" Target="../media/image57.png"/><Relationship Id="rId142" Type="http://schemas.openxmlformats.org/officeDocument/2006/relationships/image" Target="../media/image67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customXml" Target="../ink/ink23.xml"/><Relationship Id="rId67" Type="http://schemas.openxmlformats.org/officeDocument/2006/relationships/customXml" Target="../ink/ink34.xml"/><Relationship Id="rId116" Type="http://schemas.openxmlformats.org/officeDocument/2006/relationships/customXml" Target="../ink/ink61.xml"/><Relationship Id="rId137" Type="http://schemas.openxmlformats.org/officeDocument/2006/relationships/customXml" Target="../ink/ink72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62" Type="http://schemas.openxmlformats.org/officeDocument/2006/relationships/image" Target="../media/image30.png"/><Relationship Id="rId83" Type="http://schemas.openxmlformats.org/officeDocument/2006/relationships/customXml" Target="../ink/ink43.xml"/><Relationship Id="rId88" Type="http://schemas.openxmlformats.org/officeDocument/2006/relationships/image" Target="../media/image41.png"/><Relationship Id="rId111" Type="http://schemas.openxmlformats.org/officeDocument/2006/relationships/image" Target="../media/image52.png"/><Relationship Id="rId132" Type="http://schemas.openxmlformats.org/officeDocument/2006/relationships/image" Target="../media/image62.png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customXml" Target="../ink/ink56.xml"/><Relationship Id="rId127" Type="http://schemas.openxmlformats.org/officeDocument/2006/relationships/customXml" Target="../ink/ink67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customXml" Target="../ink/ink26.xml"/><Relationship Id="rId73" Type="http://schemas.openxmlformats.org/officeDocument/2006/relationships/image" Target="../media/image35.png"/><Relationship Id="rId78" Type="http://schemas.openxmlformats.org/officeDocument/2006/relationships/customXml" Target="../ink/ink40.xml"/><Relationship Id="rId94" Type="http://schemas.openxmlformats.org/officeDocument/2006/relationships/image" Target="../media/image44.png"/><Relationship Id="rId99" Type="http://schemas.openxmlformats.org/officeDocument/2006/relationships/image" Target="../media/image46.png"/><Relationship Id="rId101" Type="http://schemas.openxmlformats.org/officeDocument/2006/relationships/image" Target="../media/image47.png"/><Relationship Id="rId122" Type="http://schemas.openxmlformats.org/officeDocument/2006/relationships/customXml" Target="../ink/ink64.xml"/><Relationship Id="rId143" Type="http://schemas.openxmlformats.org/officeDocument/2006/relationships/customXml" Target="../ink/ink75.xml"/><Relationship Id="rId148" Type="http://schemas.openxmlformats.org/officeDocument/2006/relationships/image" Target="../media/image69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image" Target="../media/image23.png"/><Relationship Id="rId68" Type="http://schemas.openxmlformats.org/officeDocument/2006/relationships/image" Target="../media/image33.png"/><Relationship Id="rId89" Type="http://schemas.openxmlformats.org/officeDocument/2006/relationships/customXml" Target="../ink/ink47.xml"/><Relationship Id="rId112" Type="http://schemas.openxmlformats.org/officeDocument/2006/relationships/customXml" Target="../ink/ink59.xml"/><Relationship Id="rId133" Type="http://schemas.openxmlformats.org/officeDocument/2006/relationships/customXml" Target="../ink/ink70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image" Target="../media/image38.png"/><Relationship Id="rId102" Type="http://schemas.openxmlformats.org/officeDocument/2006/relationships/customXml" Target="../ink/ink54.xml"/><Relationship Id="rId123" Type="http://schemas.openxmlformats.org/officeDocument/2006/relationships/image" Target="../media/image58.png"/><Relationship Id="rId144" Type="http://schemas.openxmlformats.org/officeDocument/2006/relationships/customXml" Target="../ink/ink76.xml"/><Relationship Id="rId90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https://www.swi-prolog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18" Type="http://schemas.openxmlformats.org/officeDocument/2006/relationships/customXml" Target="../ink/ink88.xml"/><Relationship Id="rId26" Type="http://schemas.openxmlformats.org/officeDocument/2006/relationships/customXml" Target="../ink/ink92.xml"/><Relationship Id="rId39" Type="http://schemas.openxmlformats.org/officeDocument/2006/relationships/image" Target="../media/image96.png"/><Relationship Id="rId21" Type="http://schemas.openxmlformats.org/officeDocument/2006/relationships/image" Target="../media/image87.png"/><Relationship Id="rId34" Type="http://schemas.openxmlformats.org/officeDocument/2006/relationships/customXml" Target="../ink/ink96.xml"/><Relationship Id="rId42" Type="http://schemas.openxmlformats.org/officeDocument/2006/relationships/customXml" Target="../ink/ink100.xml"/><Relationship Id="rId47" Type="http://schemas.openxmlformats.org/officeDocument/2006/relationships/image" Target="../media/image100.png"/><Relationship Id="rId50" Type="http://schemas.openxmlformats.org/officeDocument/2006/relationships/customXml" Target="../ink/ink104.xml"/><Relationship Id="rId55" Type="http://schemas.openxmlformats.org/officeDocument/2006/relationships/image" Target="../media/image104.png"/><Relationship Id="rId7" Type="http://schemas.openxmlformats.org/officeDocument/2006/relationships/image" Target="../media/image80.png"/><Relationship Id="rId2" Type="http://schemas.openxmlformats.org/officeDocument/2006/relationships/customXml" Target="../ink/ink80.xml"/><Relationship Id="rId16" Type="http://schemas.openxmlformats.org/officeDocument/2006/relationships/customXml" Target="../ink/ink87.xml"/><Relationship Id="rId29" Type="http://schemas.openxmlformats.org/officeDocument/2006/relationships/image" Target="../media/image91.png"/><Relationship Id="rId11" Type="http://schemas.openxmlformats.org/officeDocument/2006/relationships/image" Target="../media/image82.png"/><Relationship Id="rId24" Type="http://schemas.openxmlformats.org/officeDocument/2006/relationships/customXml" Target="../ink/ink91.xml"/><Relationship Id="rId32" Type="http://schemas.openxmlformats.org/officeDocument/2006/relationships/customXml" Target="../ink/ink95.xml"/><Relationship Id="rId37" Type="http://schemas.openxmlformats.org/officeDocument/2006/relationships/image" Target="../media/image95.png"/><Relationship Id="rId40" Type="http://schemas.openxmlformats.org/officeDocument/2006/relationships/customXml" Target="../ink/ink99.xml"/><Relationship Id="rId45" Type="http://schemas.openxmlformats.org/officeDocument/2006/relationships/image" Target="../media/image99.png"/><Relationship Id="rId53" Type="http://schemas.openxmlformats.org/officeDocument/2006/relationships/image" Target="../media/image103.png"/><Relationship Id="rId5" Type="http://schemas.openxmlformats.org/officeDocument/2006/relationships/image" Target="../media/image79.png"/><Relationship Id="rId10" Type="http://schemas.openxmlformats.org/officeDocument/2006/relationships/customXml" Target="../ink/ink84.xml"/><Relationship Id="rId19" Type="http://schemas.openxmlformats.org/officeDocument/2006/relationships/image" Target="../media/image86.png"/><Relationship Id="rId31" Type="http://schemas.openxmlformats.org/officeDocument/2006/relationships/image" Target="../media/image92.png"/><Relationship Id="rId44" Type="http://schemas.openxmlformats.org/officeDocument/2006/relationships/customXml" Target="../ink/ink101.xml"/><Relationship Id="rId52" Type="http://schemas.openxmlformats.org/officeDocument/2006/relationships/customXml" Target="../ink/ink105.xml"/><Relationship Id="rId4" Type="http://schemas.openxmlformats.org/officeDocument/2006/relationships/customXml" Target="../ink/ink81.xml"/><Relationship Id="rId9" Type="http://schemas.openxmlformats.org/officeDocument/2006/relationships/image" Target="../media/image81.png"/><Relationship Id="rId14" Type="http://schemas.openxmlformats.org/officeDocument/2006/relationships/customXml" Target="../ink/ink86.xml"/><Relationship Id="rId22" Type="http://schemas.openxmlformats.org/officeDocument/2006/relationships/customXml" Target="../ink/ink90.xml"/><Relationship Id="rId27" Type="http://schemas.openxmlformats.org/officeDocument/2006/relationships/image" Target="../media/image90.png"/><Relationship Id="rId30" Type="http://schemas.openxmlformats.org/officeDocument/2006/relationships/customXml" Target="../ink/ink94.xml"/><Relationship Id="rId35" Type="http://schemas.openxmlformats.org/officeDocument/2006/relationships/image" Target="../media/image94.png"/><Relationship Id="rId43" Type="http://schemas.openxmlformats.org/officeDocument/2006/relationships/image" Target="../media/image98.png"/><Relationship Id="rId48" Type="http://schemas.openxmlformats.org/officeDocument/2006/relationships/customXml" Target="../ink/ink103.xml"/><Relationship Id="rId8" Type="http://schemas.openxmlformats.org/officeDocument/2006/relationships/customXml" Target="../ink/ink83.xml"/><Relationship Id="rId51" Type="http://schemas.openxmlformats.org/officeDocument/2006/relationships/image" Target="../media/image102.png"/><Relationship Id="rId3" Type="http://schemas.openxmlformats.org/officeDocument/2006/relationships/image" Target="../media/image78.png"/><Relationship Id="rId12" Type="http://schemas.openxmlformats.org/officeDocument/2006/relationships/customXml" Target="../ink/ink85.xml"/><Relationship Id="rId17" Type="http://schemas.openxmlformats.org/officeDocument/2006/relationships/image" Target="../media/image85.png"/><Relationship Id="rId25" Type="http://schemas.openxmlformats.org/officeDocument/2006/relationships/image" Target="../media/image89.png"/><Relationship Id="rId33" Type="http://schemas.openxmlformats.org/officeDocument/2006/relationships/image" Target="../media/image93.png"/><Relationship Id="rId38" Type="http://schemas.openxmlformats.org/officeDocument/2006/relationships/customXml" Target="../ink/ink98.xml"/><Relationship Id="rId46" Type="http://schemas.openxmlformats.org/officeDocument/2006/relationships/customXml" Target="../ink/ink102.xml"/><Relationship Id="rId20" Type="http://schemas.openxmlformats.org/officeDocument/2006/relationships/customXml" Target="../ink/ink89.xml"/><Relationship Id="rId41" Type="http://schemas.openxmlformats.org/officeDocument/2006/relationships/image" Target="../media/image97.png"/><Relationship Id="rId54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2.xml"/><Relationship Id="rId15" Type="http://schemas.openxmlformats.org/officeDocument/2006/relationships/image" Target="../media/image84.png"/><Relationship Id="rId23" Type="http://schemas.openxmlformats.org/officeDocument/2006/relationships/image" Target="../media/image88.png"/><Relationship Id="rId28" Type="http://schemas.openxmlformats.org/officeDocument/2006/relationships/customXml" Target="../ink/ink93.xml"/><Relationship Id="rId36" Type="http://schemas.openxmlformats.org/officeDocument/2006/relationships/customXml" Target="../ink/ink97.xml"/><Relationship Id="rId4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0.png"/><Relationship Id="rId18" Type="http://schemas.openxmlformats.org/officeDocument/2006/relationships/customXml" Target="../ink/ink115.xml"/><Relationship Id="rId26" Type="http://schemas.openxmlformats.org/officeDocument/2006/relationships/customXml" Target="../ink/ink119.xml"/><Relationship Id="rId39" Type="http://schemas.openxmlformats.org/officeDocument/2006/relationships/image" Target="../media/image121.png"/><Relationship Id="rId21" Type="http://schemas.openxmlformats.org/officeDocument/2006/relationships/image" Target="../media/image114.png"/><Relationship Id="rId34" Type="http://schemas.openxmlformats.org/officeDocument/2006/relationships/image" Target="../media/image119.png"/><Relationship Id="rId42" Type="http://schemas.openxmlformats.org/officeDocument/2006/relationships/customXml" Target="../ink/ink128.xml"/><Relationship Id="rId47" Type="http://schemas.openxmlformats.org/officeDocument/2006/relationships/image" Target="../media/image125.png"/><Relationship Id="rId50" Type="http://schemas.openxmlformats.org/officeDocument/2006/relationships/image" Target="../media/image126.png"/><Relationship Id="rId55" Type="http://schemas.openxmlformats.org/officeDocument/2006/relationships/customXml" Target="../ink/ink136.xml"/><Relationship Id="rId7" Type="http://schemas.openxmlformats.org/officeDocument/2006/relationships/image" Target="../media/image107.png"/><Relationship Id="rId2" Type="http://schemas.openxmlformats.org/officeDocument/2006/relationships/customXml" Target="../ink/ink107.xml"/><Relationship Id="rId16" Type="http://schemas.openxmlformats.org/officeDocument/2006/relationships/customXml" Target="../ink/ink114.xml"/><Relationship Id="rId29" Type="http://schemas.openxmlformats.org/officeDocument/2006/relationships/image" Target="../media/image21.png"/><Relationship Id="rId11" Type="http://schemas.openxmlformats.org/officeDocument/2006/relationships/image" Target="../media/image109.png"/><Relationship Id="rId24" Type="http://schemas.openxmlformats.org/officeDocument/2006/relationships/customXml" Target="../ink/ink118.xml"/><Relationship Id="rId32" Type="http://schemas.openxmlformats.org/officeDocument/2006/relationships/image" Target="../media/image118.png"/><Relationship Id="rId37" Type="http://schemas.openxmlformats.org/officeDocument/2006/relationships/customXml" Target="../ink/ink125.xml"/><Relationship Id="rId40" Type="http://schemas.openxmlformats.org/officeDocument/2006/relationships/customXml" Target="../ink/ink127.xml"/><Relationship Id="rId45" Type="http://schemas.openxmlformats.org/officeDocument/2006/relationships/image" Target="../media/image124.png"/><Relationship Id="rId53" Type="http://schemas.openxmlformats.org/officeDocument/2006/relationships/customXml" Target="../ink/ink134.xml"/><Relationship Id="rId5" Type="http://schemas.openxmlformats.org/officeDocument/2006/relationships/image" Target="../media/image106.png"/><Relationship Id="rId19" Type="http://schemas.openxmlformats.org/officeDocument/2006/relationships/image" Target="../media/image113.png"/><Relationship Id="rId4" Type="http://schemas.openxmlformats.org/officeDocument/2006/relationships/customXml" Target="../ink/ink108.xml"/><Relationship Id="rId9" Type="http://schemas.openxmlformats.org/officeDocument/2006/relationships/image" Target="../media/image108.png"/><Relationship Id="rId14" Type="http://schemas.openxmlformats.org/officeDocument/2006/relationships/customXml" Target="../ink/ink113.xml"/><Relationship Id="rId22" Type="http://schemas.openxmlformats.org/officeDocument/2006/relationships/customXml" Target="../ink/ink117.xml"/><Relationship Id="rId27" Type="http://schemas.openxmlformats.org/officeDocument/2006/relationships/image" Target="../media/image117.png"/><Relationship Id="rId30" Type="http://schemas.openxmlformats.org/officeDocument/2006/relationships/customXml" Target="../ink/ink121.xml"/><Relationship Id="rId35" Type="http://schemas.openxmlformats.org/officeDocument/2006/relationships/customXml" Target="../ink/ink124.xml"/><Relationship Id="rId43" Type="http://schemas.openxmlformats.org/officeDocument/2006/relationships/image" Target="../media/image123.png"/><Relationship Id="rId48" Type="http://schemas.openxmlformats.org/officeDocument/2006/relationships/customXml" Target="../ink/ink131.xml"/><Relationship Id="rId56" Type="http://schemas.openxmlformats.org/officeDocument/2006/relationships/image" Target="../media/image128.png"/><Relationship Id="rId8" Type="http://schemas.openxmlformats.org/officeDocument/2006/relationships/customXml" Target="../ink/ink110.xml"/><Relationship Id="rId51" Type="http://schemas.openxmlformats.org/officeDocument/2006/relationships/customXml" Target="../ink/ink133.xml"/><Relationship Id="rId3" Type="http://schemas.openxmlformats.org/officeDocument/2006/relationships/image" Target="../media/image105.png"/><Relationship Id="rId12" Type="http://schemas.openxmlformats.org/officeDocument/2006/relationships/customXml" Target="../ink/ink11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customXml" Target="../ink/ink123.xml"/><Relationship Id="rId38" Type="http://schemas.openxmlformats.org/officeDocument/2006/relationships/customXml" Target="../ink/ink126.xml"/><Relationship Id="rId46" Type="http://schemas.openxmlformats.org/officeDocument/2006/relationships/customXml" Target="../ink/ink130.xml"/><Relationship Id="rId20" Type="http://schemas.openxmlformats.org/officeDocument/2006/relationships/customXml" Target="../ink/ink116.xml"/><Relationship Id="rId41" Type="http://schemas.openxmlformats.org/officeDocument/2006/relationships/image" Target="../media/image122.png"/><Relationship Id="rId54" Type="http://schemas.openxmlformats.org/officeDocument/2006/relationships/customXml" Target="../ink/ink13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9.xml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20.xml"/><Relationship Id="rId36" Type="http://schemas.openxmlformats.org/officeDocument/2006/relationships/image" Target="../media/image120.png"/><Relationship Id="rId49" Type="http://schemas.openxmlformats.org/officeDocument/2006/relationships/customXml" Target="../ink/ink132.xml"/><Relationship Id="rId57" Type="http://schemas.openxmlformats.org/officeDocument/2006/relationships/customXml" Target="../ink/ink137.xml"/><Relationship Id="rId10" Type="http://schemas.openxmlformats.org/officeDocument/2006/relationships/customXml" Target="../ink/ink111.xml"/><Relationship Id="rId31" Type="http://schemas.openxmlformats.org/officeDocument/2006/relationships/customXml" Target="../ink/ink122.xml"/><Relationship Id="rId44" Type="http://schemas.openxmlformats.org/officeDocument/2006/relationships/customXml" Target="../ink/ink129.xml"/><Relationship Id="rId52" Type="http://schemas.openxmlformats.org/officeDocument/2006/relationships/image" Target="../media/image12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1.xml"/><Relationship Id="rId21" Type="http://schemas.openxmlformats.org/officeDocument/2006/relationships/image" Target="../media/image136.png"/><Relationship Id="rId42" Type="http://schemas.openxmlformats.org/officeDocument/2006/relationships/image" Target="../media/image146.png"/><Relationship Id="rId47" Type="http://schemas.openxmlformats.org/officeDocument/2006/relationships/customXml" Target="../ink/ink162.xml"/><Relationship Id="rId63" Type="http://schemas.openxmlformats.org/officeDocument/2006/relationships/customXml" Target="../ink/ink170.xml"/><Relationship Id="rId68" Type="http://schemas.openxmlformats.org/officeDocument/2006/relationships/image" Target="../media/image159.png"/><Relationship Id="rId84" Type="http://schemas.openxmlformats.org/officeDocument/2006/relationships/image" Target="../media/image167.png"/><Relationship Id="rId89" Type="http://schemas.openxmlformats.org/officeDocument/2006/relationships/image" Target="../media/image169.png"/><Relationship Id="rId16" Type="http://schemas.openxmlformats.org/officeDocument/2006/relationships/image" Target="../media/image134.png"/><Relationship Id="rId11" Type="http://schemas.openxmlformats.org/officeDocument/2006/relationships/image" Target="../media/image132.png"/><Relationship Id="rId32" Type="http://schemas.openxmlformats.org/officeDocument/2006/relationships/image" Target="../media/image141.png"/><Relationship Id="rId37" Type="http://schemas.openxmlformats.org/officeDocument/2006/relationships/customXml" Target="../ink/ink157.xml"/><Relationship Id="rId53" Type="http://schemas.openxmlformats.org/officeDocument/2006/relationships/customXml" Target="../ink/ink165.xml"/><Relationship Id="rId58" Type="http://schemas.openxmlformats.org/officeDocument/2006/relationships/image" Target="../media/image154.png"/><Relationship Id="rId74" Type="http://schemas.openxmlformats.org/officeDocument/2006/relationships/image" Target="../media/image162.png"/><Relationship Id="rId79" Type="http://schemas.openxmlformats.org/officeDocument/2006/relationships/customXml" Target="../ink/ink178.xml"/><Relationship Id="rId102" Type="http://schemas.openxmlformats.org/officeDocument/2006/relationships/customXml" Target="../ink/ink190.xml"/><Relationship Id="rId5" Type="http://schemas.openxmlformats.org/officeDocument/2006/relationships/image" Target="../media/image130.png"/><Relationship Id="rId90" Type="http://schemas.openxmlformats.org/officeDocument/2006/relationships/customXml" Target="../ink/ink184.xml"/><Relationship Id="rId95" Type="http://schemas.openxmlformats.org/officeDocument/2006/relationships/image" Target="../media/image172.png"/><Relationship Id="rId22" Type="http://schemas.openxmlformats.org/officeDocument/2006/relationships/customXml" Target="../ink/ink149.xml"/><Relationship Id="rId27" Type="http://schemas.openxmlformats.org/officeDocument/2006/relationships/customXml" Target="../ink/ink152.xml"/><Relationship Id="rId43" Type="http://schemas.openxmlformats.org/officeDocument/2006/relationships/customXml" Target="../ink/ink160.xml"/><Relationship Id="rId48" Type="http://schemas.openxmlformats.org/officeDocument/2006/relationships/image" Target="../media/image149.png"/><Relationship Id="rId64" Type="http://schemas.openxmlformats.org/officeDocument/2006/relationships/image" Target="../media/image157.png"/><Relationship Id="rId69" Type="http://schemas.openxmlformats.org/officeDocument/2006/relationships/customXml" Target="../ink/ink173.xml"/><Relationship Id="rId80" Type="http://schemas.openxmlformats.org/officeDocument/2006/relationships/image" Target="../media/image165.png"/><Relationship Id="rId85" Type="http://schemas.openxmlformats.org/officeDocument/2006/relationships/customXml" Target="../ink/ink181.xml"/><Relationship Id="rId12" Type="http://schemas.openxmlformats.org/officeDocument/2006/relationships/customXml" Target="../ink/ink143.xml"/><Relationship Id="rId17" Type="http://schemas.openxmlformats.org/officeDocument/2006/relationships/customXml" Target="../ink/ink146.xml"/><Relationship Id="rId25" Type="http://schemas.openxmlformats.org/officeDocument/2006/relationships/image" Target="../media/image138.png"/><Relationship Id="rId33" Type="http://schemas.openxmlformats.org/officeDocument/2006/relationships/customXml" Target="../ink/ink155.xml"/><Relationship Id="rId38" Type="http://schemas.openxmlformats.org/officeDocument/2006/relationships/image" Target="../media/image144.png"/><Relationship Id="rId46" Type="http://schemas.openxmlformats.org/officeDocument/2006/relationships/image" Target="../media/image148.png"/><Relationship Id="rId59" Type="http://schemas.openxmlformats.org/officeDocument/2006/relationships/customXml" Target="../ink/ink168.xml"/><Relationship Id="rId67" Type="http://schemas.openxmlformats.org/officeDocument/2006/relationships/customXml" Target="../ink/ink172.xml"/><Relationship Id="rId103" Type="http://schemas.openxmlformats.org/officeDocument/2006/relationships/image" Target="../media/image176.png"/><Relationship Id="rId20" Type="http://schemas.openxmlformats.org/officeDocument/2006/relationships/customXml" Target="../ink/ink148.xml"/><Relationship Id="rId41" Type="http://schemas.openxmlformats.org/officeDocument/2006/relationships/customXml" Target="../ink/ink159.xml"/><Relationship Id="rId54" Type="http://schemas.openxmlformats.org/officeDocument/2006/relationships/image" Target="../media/image152.png"/><Relationship Id="rId62" Type="http://schemas.openxmlformats.org/officeDocument/2006/relationships/image" Target="../media/image156.png"/><Relationship Id="rId70" Type="http://schemas.openxmlformats.org/officeDocument/2006/relationships/image" Target="../media/image160.png"/><Relationship Id="rId75" Type="http://schemas.openxmlformats.org/officeDocument/2006/relationships/customXml" Target="../ink/ink176.xml"/><Relationship Id="rId83" Type="http://schemas.openxmlformats.org/officeDocument/2006/relationships/customXml" Target="../ink/ink180.xml"/><Relationship Id="rId88" Type="http://schemas.openxmlformats.org/officeDocument/2006/relationships/customXml" Target="../ink/ink183.xml"/><Relationship Id="rId91" Type="http://schemas.openxmlformats.org/officeDocument/2006/relationships/image" Target="../media/image170.png"/><Relationship Id="rId96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0.xml"/><Relationship Id="rId15" Type="http://schemas.openxmlformats.org/officeDocument/2006/relationships/customXml" Target="../ink/ink145.xml"/><Relationship Id="rId23" Type="http://schemas.openxmlformats.org/officeDocument/2006/relationships/image" Target="../media/image137.png"/><Relationship Id="rId28" Type="http://schemas.openxmlformats.org/officeDocument/2006/relationships/image" Target="../media/image139.png"/><Relationship Id="rId36" Type="http://schemas.openxmlformats.org/officeDocument/2006/relationships/image" Target="../media/image143.png"/><Relationship Id="rId49" Type="http://schemas.openxmlformats.org/officeDocument/2006/relationships/customXml" Target="../ink/ink163.xml"/><Relationship Id="rId57" Type="http://schemas.openxmlformats.org/officeDocument/2006/relationships/customXml" Target="../ink/ink167.xml"/><Relationship Id="rId10" Type="http://schemas.openxmlformats.org/officeDocument/2006/relationships/customXml" Target="../ink/ink142.xml"/><Relationship Id="rId31" Type="http://schemas.openxmlformats.org/officeDocument/2006/relationships/customXml" Target="../ink/ink154.xml"/><Relationship Id="rId44" Type="http://schemas.openxmlformats.org/officeDocument/2006/relationships/image" Target="../media/image147.png"/><Relationship Id="rId52" Type="http://schemas.openxmlformats.org/officeDocument/2006/relationships/image" Target="../media/image151.png"/><Relationship Id="rId60" Type="http://schemas.openxmlformats.org/officeDocument/2006/relationships/image" Target="../media/image155.png"/><Relationship Id="rId65" Type="http://schemas.openxmlformats.org/officeDocument/2006/relationships/customXml" Target="../ink/ink171.xml"/><Relationship Id="rId73" Type="http://schemas.openxmlformats.org/officeDocument/2006/relationships/customXml" Target="../ink/ink175.xml"/><Relationship Id="rId78" Type="http://schemas.openxmlformats.org/officeDocument/2006/relationships/image" Target="../media/image164.png"/><Relationship Id="rId81" Type="http://schemas.openxmlformats.org/officeDocument/2006/relationships/customXml" Target="../ink/ink179.xml"/><Relationship Id="rId86" Type="http://schemas.openxmlformats.org/officeDocument/2006/relationships/customXml" Target="../ink/ink182.xml"/><Relationship Id="rId94" Type="http://schemas.openxmlformats.org/officeDocument/2006/relationships/customXml" Target="../ink/ink186.xml"/><Relationship Id="rId99" Type="http://schemas.openxmlformats.org/officeDocument/2006/relationships/image" Target="../media/image174.png"/><Relationship Id="rId101" Type="http://schemas.openxmlformats.org/officeDocument/2006/relationships/image" Target="../media/image175.png"/><Relationship Id="rId4" Type="http://schemas.openxmlformats.org/officeDocument/2006/relationships/customXml" Target="../ink/ink139.xml"/><Relationship Id="rId9" Type="http://schemas.openxmlformats.org/officeDocument/2006/relationships/image" Target="../media/image131.png"/><Relationship Id="rId13" Type="http://schemas.openxmlformats.org/officeDocument/2006/relationships/image" Target="../media/image133.png"/><Relationship Id="rId18" Type="http://schemas.openxmlformats.org/officeDocument/2006/relationships/customXml" Target="../ink/ink147.xml"/><Relationship Id="rId39" Type="http://schemas.openxmlformats.org/officeDocument/2006/relationships/customXml" Target="../ink/ink158.xml"/><Relationship Id="rId34" Type="http://schemas.openxmlformats.org/officeDocument/2006/relationships/image" Target="../media/image142.png"/><Relationship Id="rId50" Type="http://schemas.openxmlformats.org/officeDocument/2006/relationships/image" Target="../media/image150.png"/><Relationship Id="rId55" Type="http://schemas.openxmlformats.org/officeDocument/2006/relationships/customXml" Target="../ink/ink166.xml"/><Relationship Id="rId76" Type="http://schemas.openxmlformats.org/officeDocument/2006/relationships/image" Target="../media/image163.png"/><Relationship Id="rId97" Type="http://schemas.openxmlformats.org/officeDocument/2006/relationships/image" Target="../media/image173.png"/><Relationship Id="rId7" Type="http://schemas.openxmlformats.org/officeDocument/2006/relationships/image" Target="../media/image21.png"/><Relationship Id="rId71" Type="http://schemas.openxmlformats.org/officeDocument/2006/relationships/customXml" Target="../ink/ink174.xml"/><Relationship Id="rId92" Type="http://schemas.openxmlformats.org/officeDocument/2006/relationships/customXml" Target="../ink/ink185.xml"/><Relationship Id="rId2" Type="http://schemas.openxmlformats.org/officeDocument/2006/relationships/customXml" Target="../ink/ink138.xml"/><Relationship Id="rId29" Type="http://schemas.openxmlformats.org/officeDocument/2006/relationships/customXml" Target="../ink/ink153.xml"/><Relationship Id="rId24" Type="http://schemas.openxmlformats.org/officeDocument/2006/relationships/customXml" Target="../ink/ink150.xml"/><Relationship Id="rId40" Type="http://schemas.openxmlformats.org/officeDocument/2006/relationships/image" Target="../media/image145.png"/><Relationship Id="rId45" Type="http://schemas.openxmlformats.org/officeDocument/2006/relationships/customXml" Target="../ink/ink161.xml"/><Relationship Id="rId66" Type="http://schemas.openxmlformats.org/officeDocument/2006/relationships/image" Target="../media/image158.png"/><Relationship Id="rId87" Type="http://schemas.openxmlformats.org/officeDocument/2006/relationships/image" Target="../media/image168.png"/><Relationship Id="rId61" Type="http://schemas.openxmlformats.org/officeDocument/2006/relationships/customXml" Target="../ink/ink169.xml"/><Relationship Id="rId82" Type="http://schemas.openxmlformats.org/officeDocument/2006/relationships/image" Target="../media/image166.png"/><Relationship Id="rId19" Type="http://schemas.openxmlformats.org/officeDocument/2006/relationships/image" Target="../media/image135.png"/><Relationship Id="rId14" Type="http://schemas.openxmlformats.org/officeDocument/2006/relationships/customXml" Target="../ink/ink144.xml"/><Relationship Id="rId30" Type="http://schemas.openxmlformats.org/officeDocument/2006/relationships/image" Target="../media/image140.png"/><Relationship Id="rId35" Type="http://schemas.openxmlformats.org/officeDocument/2006/relationships/customXml" Target="../ink/ink156.xml"/><Relationship Id="rId56" Type="http://schemas.openxmlformats.org/officeDocument/2006/relationships/image" Target="../media/image153.png"/><Relationship Id="rId77" Type="http://schemas.openxmlformats.org/officeDocument/2006/relationships/customXml" Target="../ink/ink177.xml"/><Relationship Id="rId100" Type="http://schemas.openxmlformats.org/officeDocument/2006/relationships/customXml" Target="../ink/ink189.xml"/><Relationship Id="rId8" Type="http://schemas.openxmlformats.org/officeDocument/2006/relationships/customXml" Target="../ink/ink141.xml"/><Relationship Id="rId51" Type="http://schemas.openxmlformats.org/officeDocument/2006/relationships/customXml" Target="../ink/ink164.xml"/><Relationship Id="rId72" Type="http://schemas.openxmlformats.org/officeDocument/2006/relationships/image" Target="../media/image161.png"/><Relationship Id="rId93" Type="http://schemas.openxmlformats.org/officeDocument/2006/relationships/image" Target="../media/image171.png"/><Relationship Id="rId98" Type="http://schemas.openxmlformats.org/officeDocument/2006/relationships/customXml" Target="../ink/ink188.xml"/><Relationship Id="rId3" Type="http://schemas.openxmlformats.org/officeDocument/2006/relationships/image" Target="../media/image1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B3A596-F176-C629-E6A3-37C33203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Logic: Prolog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79E88-FD52-F556-856D-183212BC0D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Ahmad </a:t>
            </a:r>
            <a:r>
              <a:rPr lang="en-US" dirty="0" err="1"/>
              <a:t>Hassanat</a:t>
            </a:r>
            <a:r>
              <a:rPr lang="en-US" dirty="0"/>
              <a:t> &amp; Ahmad Tarawneh</a:t>
            </a:r>
          </a:p>
        </p:txBody>
      </p:sp>
    </p:spTree>
    <p:extLst>
      <p:ext uri="{BB962C8B-B14F-4D97-AF65-F5344CB8AC3E}">
        <p14:creationId xmlns:p14="http://schemas.microsoft.com/office/powerpoint/2010/main" val="1642976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60981D34-2BDB-EB71-88A6-6616A7E2C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609600"/>
            <a:ext cx="7924800" cy="1143000"/>
          </a:xfrm>
        </p:spPr>
        <p:txBody>
          <a:bodyPr/>
          <a:lstStyle/>
          <a:p>
            <a:r>
              <a:rPr lang="en-US" altLang="en-US"/>
              <a:t>Example: Using Prolog Trace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3ABD0E1A-11DE-25F0-C459-DFFDCADA9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57400" y="2057400"/>
            <a:ext cx="81534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| ?-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mary</a:t>
            </a:r>
            <a:r>
              <a:rPr lang="en-US" altLang="en-US" sz="2400" dirty="0">
                <a:latin typeface="Courier New" panose="02070309020205020404" pitchFamily="49" charset="0"/>
              </a:rPr>
              <a:t>, john).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1      1 Call: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mary,john</a:t>
            </a:r>
            <a:r>
              <a:rPr lang="en-US" altLang="en-US" sz="2400" dirty="0">
                <a:latin typeface="Courier New" panose="02070309020205020404" pitchFamily="49" charset="0"/>
              </a:rPr>
              <a:t>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2      2 Call: strong(john)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3      3 Call: tall(john)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3      3 Exit: tall(john)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2      2 Exit: strong(john)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4      2 Call: handsome(john)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4      2 Exit: handsome(john)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      1      1 Exit: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mary,john</a:t>
            </a:r>
            <a:r>
              <a:rPr lang="en-US" altLang="en-US" sz="2400" dirty="0">
                <a:latin typeface="Courier New" panose="02070309020205020404" pitchFamily="49" charset="0"/>
              </a:rPr>
              <a:t>) ?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yes </a:t>
            </a:r>
            <a:endParaRPr lang="en-US" alt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63362B-5C81-45D1-429A-8D750DF142FB}"/>
              </a:ext>
            </a:extLst>
          </p:cNvPr>
          <p:cNvGrpSpPr/>
          <p:nvPr/>
        </p:nvGrpSpPr>
        <p:grpSpPr>
          <a:xfrm>
            <a:off x="7666920" y="1746216"/>
            <a:ext cx="4065120" cy="413640"/>
            <a:chOff x="7666920" y="1746216"/>
            <a:chExt cx="4065120" cy="41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102191-950E-DDF4-E21F-40DB9FB6BD11}"/>
                    </a:ext>
                  </a:extLst>
                </p14:cNvPr>
                <p14:cNvContentPartPr/>
                <p14:nvPr/>
              </p14:nvContentPartPr>
              <p14:xfrm>
                <a:off x="11493720" y="1865016"/>
                <a:ext cx="163440" cy="145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102191-950E-DDF4-E21F-40DB9FB6BD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85080" y="1856376"/>
                  <a:ext cx="1810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DD9045E-96A8-3CC8-E14E-DAFD47D9209E}"/>
                    </a:ext>
                  </a:extLst>
                </p14:cNvPr>
                <p14:cNvContentPartPr/>
                <p14:nvPr/>
              </p14:nvContentPartPr>
              <p14:xfrm>
                <a:off x="11574000" y="1828656"/>
                <a:ext cx="75600" cy="180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DD9045E-96A8-3CC8-E14E-DAFD47D9209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65360" y="1820016"/>
                  <a:ext cx="932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3448F6-4231-A9DA-C005-BD2DBD31247F}"/>
                    </a:ext>
                  </a:extLst>
                </p14:cNvPr>
                <p14:cNvContentPartPr/>
                <p14:nvPr/>
              </p14:nvContentPartPr>
              <p14:xfrm>
                <a:off x="11503080" y="1810296"/>
                <a:ext cx="128520" cy="218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3448F6-4231-A9DA-C005-BD2DBD31247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494080" y="1801656"/>
                  <a:ext cx="14616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22D28C-2274-8288-8328-B220D4875C39}"/>
                    </a:ext>
                  </a:extLst>
                </p14:cNvPr>
                <p14:cNvContentPartPr/>
                <p14:nvPr/>
              </p14:nvContentPartPr>
              <p14:xfrm>
                <a:off x="11392920" y="1974816"/>
                <a:ext cx="339120" cy="446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22D28C-2274-8288-8328-B220D4875C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383920" y="1966176"/>
                  <a:ext cx="35676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475455E-14A3-A383-5355-650FD52FF9A1}"/>
                    </a:ext>
                  </a:extLst>
                </p14:cNvPr>
                <p14:cNvContentPartPr/>
                <p14:nvPr/>
              </p14:nvContentPartPr>
              <p14:xfrm>
                <a:off x="11201400" y="1865016"/>
                <a:ext cx="55440" cy="191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475455E-14A3-A383-5355-650FD52FF9A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92400" y="1856376"/>
                  <a:ext cx="730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C041D5E-CC20-D241-2C11-8399D0230AA1}"/>
                    </a:ext>
                  </a:extLst>
                </p14:cNvPr>
                <p14:cNvContentPartPr/>
                <p14:nvPr/>
              </p14:nvContentPartPr>
              <p14:xfrm>
                <a:off x="10870200" y="1819296"/>
                <a:ext cx="277560" cy="1843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C041D5E-CC20-D241-2C11-8399D0230AA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61200" y="1810656"/>
                  <a:ext cx="2952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867225-FD1C-7630-15F7-E51981F3F8B6}"/>
                    </a:ext>
                  </a:extLst>
                </p14:cNvPr>
                <p14:cNvContentPartPr/>
                <p14:nvPr/>
              </p14:nvContentPartPr>
              <p14:xfrm>
                <a:off x="9810720" y="1773576"/>
                <a:ext cx="1244520" cy="3762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867225-FD1C-7630-15F7-E51981F3F8B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01720" y="1764576"/>
                  <a:ext cx="1262160" cy="39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19E0AF7-B221-1174-8870-BEFB1BE41B43}"/>
                    </a:ext>
                  </a:extLst>
                </p14:cNvPr>
                <p14:cNvContentPartPr/>
                <p14:nvPr/>
              </p14:nvContentPartPr>
              <p14:xfrm>
                <a:off x="9705600" y="1800936"/>
                <a:ext cx="88200" cy="209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19E0AF7-B221-1174-8870-BEFB1BE41B4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696600" y="1792296"/>
                  <a:ext cx="1058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510863-8710-4984-9613-74BC65B3D8C1}"/>
                    </a:ext>
                  </a:extLst>
                </p14:cNvPr>
                <p14:cNvContentPartPr/>
                <p14:nvPr/>
              </p14:nvContentPartPr>
              <p14:xfrm>
                <a:off x="9252720" y="1938456"/>
                <a:ext cx="412560" cy="147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510863-8710-4984-9613-74BC65B3D8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43720" y="1929456"/>
                  <a:ext cx="430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806EF42-A50F-7F27-BD79-9A8751D7D5D1}"/>
                    </a:ext>
                  </a:extLst>
                </p14:cNvPr>
                <p14:cNvContentPartPr/>
                <p14:nvPr/>
              </p14:nvContentPartPr>
              <p14:xfrm>
                <a:off x="9309240" y="1798776"/>
                <a:ext cx="136800" cy="1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806EF42-A50F-7F27-BD79-9A8751D7D5D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300600" y="1790136"/>
                  <a:ext cx="1544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184DCE0-56E8-C9C9-74B4-F481261D1804}"/>
                    </a:ext>
                  </a:extLst>
                </p14:cNvPr>
                <p14:cNvContentPartPr/>
                <p14:nvPr/>
              </p14:nvContentPartPr>
              <p14:xfrm>
                <a:off x="8133480" y="1758816"/>
                <a:ext cx="820440" cy="401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184DCE0-56E8-C9C9-74B4-F481261D18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124480" y="1749816"/>
                  <a:ext cx="83808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B43A56-98B7-D12A-40D4-64D23B11A794}"/>
                    </a:ext>
                  </a:extLst>
                </p14:cNvPr>
                <p14:cNvContentPartPr/>
                <p14:nvPr/>
              </p14:nvContentPartPr>
              <p14:xfrm>
                <a:off x="7683840" y="1947456"/>
                <a:ext cx="392040" cy="11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B43A56-98B7-D12A-40D4-64D23B11A7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674840" y="1938816"/>
                  <a:ext cx="409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C9FCB9D-FCC2-3B41-E4A0-043679DE356E}"/>
                    </a:ext>
                  </a:extLst>
                </p14:cNvPr>
                <p14:cNvContentPartPr/>
                <p14:nvPr/>
              </p14:nvContentPartPr>
              <p14:xfrm>
                <a:off x="8021160" y="2130336"/>
                <a:ext cx="16560" cy="3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C9FCB9D-FCC2-3B41-E4A0-043679DE356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012160" y="2121696"/>
                  <a:ext cx="34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155C86C-3CB0-FC65-3A32-30E505F01525}"/>
                    </a:ext>
                  </a:extLst>
                </p14:cNvPr>
                <p14:cNvContentPartPr/>
                <p14:nvPr/>
              </p14:nvContentPartPr>
              <p14:xfrm>
                <a:off x="7666920" y="1874376"/>
                <a:ext cx="123840" cy="3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155C86C-3CB0-FC65-3A32-30E505F0152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658280" y="1865736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0AA92191-D24F-2006-6030-307D5221EEAC}"/>
                    </a:ext>
                  </a:extLst>
                </p14:cNvPr>
                <p14:cNvContentPartPr/>
                <p14:nvPr/>
              </p14:nvContentPartPr>
              <p14:xfrm>
                <a:off x="10963440" y="1746216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0AA92191-D24F-2006-6030-307D5221EE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954800" y="17372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6A12603-2CA0-303A-C144-CDC384A53E67}"/>
                  </a:ext>
                </a:extLst>
              </p14:cNvPr>
              <p14:cNvContentPartPr/>
              <p14:nvPr/>
            </p14:nvContentPartPr>
            <p14:xfrm>
              <a:off x="3257280" y="2486736"/>
              <a:ext cx="747720" cy="4464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6A12603-2CA0-303A-C144-CDC384A53E6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248640" y="2478096"/>
                <a:ext cx="76536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DCBE3AD-D778-0C39-AE01-C27417733B8E}"/>
                  </a:ext>
                </a:extLst>
              </p14:cNvPr>
              <p14:cNvContentPartPr/>
              <p14:nvPr/>
            </p14:nvContentPartPr>
            <p14:xfrm>
              <a:off x="3319200" y="3145536"/>
              <a:ext cx="81720" cy="9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DCBE3AD-D778-0C39-AE01-C27417733B8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310560" y="3136536"/>
                <a:ext cx="99360" cy="2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1ABB7D1-B674-9444-05AA-7C400E867A3B}"/>
                  </a:ext>
                </a:extLst>
              </p14:cNvPr>
              <p14:cNvContentPartPr/>
              <p14:nvPr/>
            </p14:nvContentPartPr>
            <p14:xfrm>
              <a:off x="3282480" y="3062736"/>
              <a:ext cx="273240" cy="1800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1ABB7D1-B674-9444-05AA-7C400E867A3B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73840" y="3053736"/>
                <a:ext cx="2908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6AC86DF-DAC9-6A41-AAA7-1BFCEF1C58A3}"/>
                  </a:ext>
                </a:extLst>
              </p14:cNvPr>
              <p14:cNvContentPartPr/>
              <p14:nvPr/>
            </p14:nvContentPartPr>
            <p14:xfrm>
              <a:off x="2028960" y="6464376"/>
              <a:ext cx="761040" cy="115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6AC86DF-DAC9-6A41-AAA7-1BFCEF1C58A3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9960" y="6455376"/>
                <a:ext cx="77868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026D04-05F2-5FCD-B4B6-62310D6E6293}"/>
                  </a:ext>
                </a:extLst>
              </p14:cNvPr>
              <p14:cNvContentPartPr/>
              <p14:nvPr/>
            </p14:nvContentPartPr>
            <p14:xfrm>
              <a:off x="1533960" y="5897736"/>
              <a:ext cx="505440" cy="4122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026D04-05F2-5FCD-B4B6-62310D6E629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524960" y="5889096"/>
                <a:ext cx="523080" cy="429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43CDEC2D-7B78-2CA5-3C0A-72298638A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609600"/>
            <a:ext cx="7924800" cy="1143000"/>
          </a:xfrm>
        </p:spPr>
        <p:txBody>
          <a:bodyPr/>
          <a:lstStyle/>
          <a:p>
            <a:r>
              <a:rPr lang="en-US" altLang="en-US"/>
              <a:t>Can also represent this as a “proof tree”.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07074CC9-3E09-A336-BB40-B4816F076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2327276"/>
            <a:ext cx="22822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likes(mary, john)</a:t>
            </a:r>
          </a:p>
        </p:txBody>
      </p:sp>
      <p:sp>
        <p:nvSpPr>
          <p:cNvPr id="60421" name="Text Box 5">
            <a:extLst>
              <a:ext uri="{FF2B5EF4-FFF2-40B4-BE49-F238E27FC236}">
                <a16:creationId xmlns:a16="http://schemas.microsoft.com/office/drawing/2014/main" id="{81C271AC-E255-96FE-C459-6F8D0CB97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1726" y="3317876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734703BD-DA64-BF40-2934-78B07FAC4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317876"/>
            <a:ext cx="17059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strong(john)</a:t>
            </a:r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F1F672AF-FE78-4B77-AC96-04752DA21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6" y="3241676"/>
            <a:ext cx="218361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handsome(john)</a:t>
            </a:r>
          </a:p>
        </p:txBody>
      </p:sp>
      <p:sp>
        <p:nvSpPr>
          <p:cNvPr id="60424" name="Text Box 8">
            <a:extLst>
              <a:ext uri="{FF2B5EF4-FFF2-40B4-BE49-F238E27FC236}">
                <a16:creationId xmlns:a16="http://schemas.microsoft.com/office/drawing/2014/main" id="{C0ADA90C-0DE0-3F8A-F592-551F6C235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4232276"/>
            <a:ext cx="13276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tall(john)</a:t>
            </a:r>
          </a:p>
        </p:txBody>
      </p:sp>
      <p:sp>
        <p:nvSpPr>
          <p:cNvPr id="60425" name="Line 9">
            <a:extLst>
              <a:ext uri="{FF2B5EF4-FFF2-40B4-BE49-F238E27FC236}">
                <a16:creationId xmlns:a16="http://schemas.microsoft.com/office/drawing/2014/main" id="{38360D33-5512-ACBE-C7D8-40B6BD5FD3C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432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6" name="Line 10">
            <a:extLst>
              <a:ext uri="{FF2B5EF4-FFF2-40B4-BE49-F238E27FC236}">
                <a16:creationId xmlns:a16="http://schemas.microsoft.com/office/drawing/2014/main" id="{759D3E40-3D6F-6954-78E5-CF4E949A68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7432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7" name="Line 11">
            <a:extLst>
              <a:ext uri="{FF2B5EF4-FFF2-40B4-BE49-F238E27FC236}">
                <a16:creationId xmlns:a16="http://schemas.microsoft.com/office/drawing/2014/main" id="{00755796-1B5E-0FA7-E425-41AB259C69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657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28" name="Text Box 12">
            <a:extLst>
              <a:ext uri="{FF2B5EF4-FFF2-40B4-BE49-F238E27FC236}">
                <a16:creationId xmlns:a16="http://schemas.microsoft.com/office/drawing/2014/main" id="{0833C703-3949-927A-9818-6742849D14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6" y="278447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Using rule 1</a:t>
            </a:r>
          </a:p>
        </p:txBody>
      </p:sp>
      <p:sp>
        <p:nvSpPr>
          <p:cNvPr id="60429" name="Text Box 13">
            <a:extLst>
              <a:ext uri="{FF2B5EF4-FFF2-40B4-BE49-F238E27FC236}">
                <a16:creationId xmlns:a16="http://schemas.microsoft.com/office/drawing/2014/main" id="{95B87130-4230-57DA-CAE0-BF4A64B5E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6" y="3698876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Using rule 2</a:t>
            </a:r>
          </a:p>
        </p:txBody>
      </p:sp>
      <p:sp>
        <p:nvSpPr>
          <p:cNvPr id="60430" name="Text Box 14">
            <a:extLst>
              <a:ext uri="{FF2B5EF4-FFF2-40B4-BE49-F238E27FC236}">
                <a16:creationId xmlns:a16="http://schemas.microsoft.com/office/drawing/2014/main" id="{BF094FF0-6D13-D79C-FB4A-9EDAC954E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1" y="4724400"/>
            <a:ext cx="12922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True fact</a:t>
            </a:r>
            <a:endParaRPr lang="en-US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0431" name="Text Box 15">
            <a:extLst>
              <a:ext uri="{FF2B5EF4-FFF2-40B4-BE49-F238E27FC236}">
                <a16:creationId xmlns:a16="http://schemas.microsoft.com/office/drawing/2014/main" id="{A753A234-5F0B-E6D6-D3CF-7B2D833F6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2" y="3733801"/>
            <a:ext cx="1286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i="1">
                <a:solidFill>
                  <a:srgbClr val="009999"/>
                </a:solidFill>
                <a:latin typeface="Times New Roman" panose="02020603050405020304" pitchFamily="18" charset="0"/>
              </a:rPr>
              <a:t>True fact</a:t>
            </a:r>
            <a:endParaRPr lang="en-US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02037AB-84F2-7F59-562E-FBA20E3D5307}"/>
                  </a:ext>
                </a:extLst>
              </p14:cNvPr>
              <p14:cNvContentPartPr/>
              <p14:nvPr/>
            </p14:nvContentPartPr>
            <p14:xfrm>
              <a:off x="8823600" y="3336696"/>
              <a:ext cx="465840" cy="2462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02037AB-84F2-7F59-562E-FBA20E3D53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14960" y="3328056"/>
                <a:ext cx="4834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E42F63-8B18-0C6E-E136-3EA12E3968CD}"/>
                  </a:ext>
                </a:extLst>
              </p14:cNvPr>
              <p14:cNvContentPartPr/>
              <p14:nvPr/>
            </p14:nvContentPartPr>
            <p14:xfrm>
              <a:off x="3913200" y="3174696"/>
              <a:ext cx="429120" cy="2527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E42F63-8B18-0C6E-E136-3EA12E3968C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04560" y="3165696"/>
                <a:ext cx="446760" cy="27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BADCA118-7270-D94D-D917-38767BD5B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609600"/>
            <a:ext cx="7696200" cy="1143000"/>
          </a:xfrm>
        </p:spPr>
        <p:txBody>
          <a:bodyPr/>
          <a:lstStyle/>
          <a:p>
            <a:r>
              <a:rPr lang="en-US" altLang="en-US"/>
              <a:t>Prolog facts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056F76C4-6A1A-B0B5-B5B3-2F7C6A5537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981200"/>
            <a:ext cx="9144000" cy="4114800"/>
          </a:xfrm>
        </p:spPr>
        <p:txBody>
          <a:bodyPr/>
          <a:lstStyle/>
          <a:p>
            <a:r>
              <a:rPr lang="en-US" altLang="en-US" dirty="0"/>
              <a:t>Prolog facts can in fact be a little more complex. </a:t>
            </a:r>
          </a:p>
          <a:p>
            <a:r>
              <a:rPr lang="en-US" altLang="en-US" dirty="0"/>
              <a:t>Arguments may be any “</a:t>
            </a:r>
            <a:r>
              <a:rPr lang="en-US" altLang="en-US" i="1" dirty="0"/>
              <a:t>prolog term</a:t>
            </a:r>
            <a:r>
              <a:rPr lang="en-US" altLang="en-US" dirty="0"/>
              <a:t>”.</a:t>
            </a:r>
          </a:p>
          <a:p>
            <a:r>
              <a:rPr lang="en-US" altLang="en-US" dirty="0"/>
              <a:t>This includes “structured objects”, consisting of a </a:t>
            </a:r>
            <a:r>
              <a:rPr lang="en-US" altLang="en-US" i="1" dirty="0"/>
              <a:t>functor</a:t>
            </a:r>
            <a:r>
              <a:rPr lang="en-US" altLang="en-US" dirty="0"/>
              <a:t> and some arguments.</a:t>
            </a:r>
          </a:p>
          <a:p>
            <a:r>
              <a:rPr lang="en-US" altLang="en-US" dirty="0"/>
              <a:t>The arguments must be prolog terms.</a:t>
            </a:r>
          </a:p>
          <a:p>
            <a:r>
              <a:rPr lang="en-US" altLang="en-US" dirty="0"/>
              <a:t>This allows facts like: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fatherOf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fred</a:t>
            </a:r>
            <a:r>
              <a:rPr lang="en-US" altLang="en-US" sz="2400" dirty="0">
                <a:latin typeface="Courier New" panose="02070309020205020404" pitchFamily="49" charset="0"/>
              </a:rPr>
              <a:t>), </a:t>
            </a:r>
            <a:r>
              <a:rPr lang="en-US" altLang="en-US" sz="2400" dirty="0" err="1">
                <a:latin typeface="Courier New" panose="02070309020205020404" pitchFamily="49" charset="0"/>
              </a:rPr>
              <a:t>motherOf</a:t>
            </a:r>
            <a:r>
              <a:rPr lang="en-US" altLang="en-US" sz="2400" dirty="0">
                <a:latin typeface="Courier New" panose="02070309020205020404" pitchFamily="49" charset="0"/>
              </a:rPr>
              <a:t>(joe)).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owns(mother(</a:t>
            </a:r>
            <a:r>
              <a:rPr lang="en-US" altLang="en-US" sz="2400" dirty="0" err="1">
                <a:latin typeface="Courier New" panose="02070309020205020404" pitchFamily="49" charset="0"/>
              </a:rPr>
              <a:t>fred</a:t>
            </a:r>
            <a:r>
              <a:rPr lang="en-US" altLang="en-US" sz="2400" dirty="0">
                <a:latin typeface="Courier New" panose="02070309020205020404" pitchFamily="49" charset="0"/>
              </a:rPr>
              <a:t>),book(title(l), author(t))).</a:t>
            </a: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C1667FDE-E27F-A9CA-19A9-91FCF620F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5908676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functor</a:t>
            </a:r>
          </a:p>
        </p:txBody>
      </p:sp>
      <p:sp>
        <p:nvSpPr>
          <p:cNvPr id="61445" name="Text Box 5">
            <a:extLst>
              <a:ext uri="{FF2B5EF4-FFF2-40B4-BE49-F238E27FC236}">
                <a16:creationId xmlns:a16="http://schemas.microsoft.com/office/drawing/2014/main" id="{6B65E876-4E32-613E-9128-0E98BB89F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1" y="5943601"/>
            <a:ext cx="1459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arguments</a:t>
            </a:r>
          </a:p>
        </p:txBody>
      </p:sp>
      <p:sp>
        <p:nvSpPr>
          <p:cNvPr id="61446" name="Line 6">
            <a:extLst>
              <a:ext uri="{FF2B5EF4-FFF2-40B4-BE49-F238E27FC236}">
                <a16:creationId xmlns:a16="http://schemas.microsoft.com/office/drawing/2014/main" id="{5A5DC9E6-1074-9EC0-059E-A9D0C274C9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257800" y="56388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49" name="Line 9">
            <a:extLst>
              <a:ext uri="{FF2B5EF4-FFF2-40B4-BE49-F238E27FC236}">
                <a16:creationId xmlns:a16="http://schemas.microsoft.com/office/drawing/2014/main" id="{E0611A77-E02C-D4F6-37A8-A38B282C48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10400" y="5715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0" name="Line 10">
            <a:extLst>
              <a:ext uri="{FF2B5EF4-FFF2-40B4-BE49-F238E27FC236}">
                <a16:creationId xmlns:a16="http://schemas.microsoft.com/office/drawing/2014/main" id="{E4EAD3FD-A727-C249-E06B-71CD498EF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715000"/>
            <a:ext cx="990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Text Box 11">
            <a:extLst>
              <a:ext uri="{FF2B5EF4-FFF2-40B4-BE49-F238E27FC236}">
                <a16:creationId xmlns:a16="http://schemas.microsoft.com/office/drawing/2014/main" id="{3D660741-997E-7992-A0EF-AD841B218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6525" y="6213476"/>
            <a:ext cx="10727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functor</a:t>
            </a:r>
          </a:p>
        </p:txBody>
      </p:sp>
      <p:sp>
        <p:nvSpPr>
          <p:cNvPr id="61452" name="Text Box 12">
            <a:extLst>
              <a:ext uri="{FF2B5EF4-FFF2-40B4-BE49-F238E27FC236}">
                <a16:creationId xmlns:a16="http://schemas.microsoft.com/office/drawing/2014/main" id="{EE6B431A-591A-5FE1-6F21-1FB4D1FE7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0525" y="6213476"/>
            <a:ext cx="1339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argument</a:t>
            </a:r>
          </a:p>
        </p:txBody>
      </p:sp>
      <p:sp>
        <p:nvSpPr>
          <p:cNvPr id="61453" name="Line 13">
            <a:extLst>
              <a:ext uri="{FF2B5EF4-FFF2-40B4-BE49-F238E27FC236}">
                <a16:creationId xmlns:a16="http://schemas.microsoft.com/office/drawing/2014/main" id="{71A986E5-CC7D-5056-F4AF-313BBDFC5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5800" y="58674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4" name="Line 14">
            <a:extLst>
              <a:ext uri="{FF2B5EF4-FFF2-40B4-BE49-F238E27FC236}">
                <a16:creationId xmlns:a16="http://schemas.microsoft.com/office/drawing/2014/main" id="{FC2FDF4F-5893-8000-8637-89321C9D40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525000" y="5943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5" name="Line 15">
            <a:extLst>
              <a:ext uri="{FF2B5EF4-FFF2-40B4-BE49-F238E27FC236}">
                <a16:creationId xmlns:a16="http://schemas.microsoft.com/office/drawing/2014/main" id="{8602C55A-B2ED-12D2-7A07-950559D38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715000"/>
            <a:ext cx="335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6" name="Line 16">
            <a:extLst>
              <a:ext uri="{FF2B5EF4-FFF2-40B4-BE49-F238E27FC236}">
                <a16:creationId xmlns:a16="http://schemas.microsoft.com/office/drawing/2014/main" id="{629D7A7C-56D5-8300-FC44-69914049B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5715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7" name="Line 17">
            <a:extLst>
              <a:ext uri="{FF2B5EF4-FFF2-40B4-BE49-F238E27FC236}">
                <a16:creationId xmlns:a16="http://schemas.microsoft.com/office/drawing/2014/main" id="{59179615-FE09-D545-83B1-A308A2D649C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5943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8" name="Line 18">
            <a:extLst>
              <a:ext uri="{FF2B5EF4-FFF2-40B4-BE49-F238E27FC236}">
                <a16:creationId xmlns:a16="http://schemas.microsoft.com/office/drawing/2014/main" id="{EFF0934A-793A-36F5-84F8-3D87BB2B94DF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E594285-829F-DAAA-3010-F75CB30A5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المعامل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(functor)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هو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اسم العلاقة أو الدالة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المعاملات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(arguments)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هي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القيم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التي تُمرر إلى هذه العلاقة أو الدالة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B135B34-39A3-5007-378B-B8AD4DF50868}"/>
                  </a:ext>
                </a:extLst>
              </p14:cNvPr>
              <p14:cNvContentPartPr/>
              <p14:nvPr/>
            </p14:nvContentPartPr>
            <p14:xfrm>
              <a:off x="10259280" y="5266584"/>
              <a:ext cx="142200" cy="177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B135B34-39A3-5007-378B-B8AD4DF508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250280" y="5257944"/>
                <a:ext cx="15984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2D4F759-6EA2-541D-42E2-9ABD5D6CB29E}"/>
                  </a:ext>
                </a:extLst>
              </p14:cNvPr>
              <p14:cNvContentPartPr/>
              <p14:nvPr/>
            </p14:nvContentPartPr>
            <p14:xfrm>
              <a:off x="10255680" y="5229864"/>
              <a:ext cx="68040" cy="234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2D4F759-6EA2-541D-42E2-9ABD5D6CB2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7040" y="5221224"/>
                <a:ext cx="8568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7F166B9-7CD8-851F-EFFF-16BD47CE5B5E}"/>
                  </a:ext>
                </a:extLst>
              </p14:cNvPr>
              <p14:cNvContentPartPr/>
              <p14:nvPr/>
            </p14:nvContentPartPr>
            <p14:xfrm>
              <a:off x="10259280" y="5239224"/>
              <a:ext cx="76320" cy="143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7F166B9-7CD8-851F-EFFF-16BD47CE5B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250280" y="5230584"/>
                <a:ext cx="9396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D13B968-2C7F-8E5D-FFAA-A38B6D3A04A1}"/>
                  </a:ext>
                </a:extLst>
              </p14:cNvPr>
              <p14:cNvContentPartPr/>
              <p14:nvPr/>
            </p14:nvContentPartPr>
            <p14:xfrm>
              <a:off x="10077480" y="5340024"/>
              <a:ext cx="401400" cy="28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D13B968-2C7F-8E5D-FFAA-A38B6D3A04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68840" y="5331024"/>
                <a:ext cx="4190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6678054-74B0-8E1C-32F5-EC9C4CD560D3}"/>
                  </a:ext>
                </a:extLst>
              </p14:cNvPr>
              <p14:cNvContentPartPr/>
              <p14:nvPr/>
            </p14:nvContentPartPr>
            <p14:xfrm>
              <a:off x="9972360" y="4791744"/>
              <a:ext cx="751680" cy="354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6678054-74B0-8E1C-32F5-EC9C4CD560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963720" y="4783104"/>
                <a:ext cx="769320" cy="37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0F36-6391-5646-B75D-F7D125F0C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E91180-733A-5F05-95FD-5D1A580E2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052264"/>
              </p:ext>
            </p:extLst>
          </p:nvPr>
        </p:nvGraphicFramePr>
        <p:xfrm>
          <a:off x="3759200" y="19812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81169182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069987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10000"/>
                            </a:schemeClr>
                          </a:solidFill>
                        </a:rPr>
                        <a:t>Symbol in Prolog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464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118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250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\+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34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:-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7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18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07752285-6F57-EE08-5295-CF5FEC39C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228600"/>
            <a:ext cx="7924800" cy="1143000"/>
          </a:xfrm>
        </p:spPr>
        <p:txBody>
          <a:bodyPr/>
          <a:lstStyle/>
          <a:p>
            <a:r>
              <a:rPr lang="en-US" altLang="en-US"/>
              <a:t>Prolog Matching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93231F14-AFC6-057F-14B4-F949EB77A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143000"/>
            <a:ext cx="8077200" cy="4114800"/>
          </a:xfrm>
        </p:spPr>
        <p:txBody>
          <a:bodyPr/>
          <a:lstStyle/>
          <a:p>
            <a:r>
              <a:rPr lang="en-US" altLang="en-US" dirty="0"/>
              <a:t>With more complex terms, have to look more carefully at how Prolog </a:t>
            </a:r>
            <a:r>
              <a:rPr lang="en-US" altLang="en-US" i="1" dirty="0"/>
              <a:t>matches</a:t>
            </a:r>
            <a:r>
              <a:rPr lang="en-US" altLang="en-US" dirty="0"/>
              <a:t> expressions.</a:t>
            </a:r>
          </a:p>
          <a:p>
            <a:r>
              <a:rPr lang="en-US" altLang="en-US" dirty="0"/>
              <a:t>Consider: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fatherOf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fred</a:t>
            </a:r>
            <a:r>
              <a:rPr lang="en-US" altLang="en-US" sz="2400" dirty="0">
                <a:latin typeface="Courier New" panose="02070309020205020404" pitchFamily="49" charset="0"/>
              </a:rPr>
              <a:t>), </a:t>
            </a:r>
            <a:r>
              <a:rPr lang="en-US" altLang="en-US" sz="2400" dirty="0" err="1">
                <a:latin typeface="Courier New" panose="02070309020205020404" pitchFamily="49" charset="0"/>
              </a:rPr>
              <a:t>motherOf</a:t>
            </a:r>
            <a:r>
              <a:rPr lang="en-US" altLang="en-US" sz="2400" dirty="0">
                <a:latin typeface="Courier New" panose="02070309020205020404" pitchFamily="49" charset="0"/>
              </a:rPr>
              <a:t>(joe)).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?-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fatherOf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fred</a:t>
            </a:r>
            <a:r>
              <a:rPr lang="en-US" altLang="en-US" sz="2400" dirty="0">
                <a:latin typeface="Courier New" panose="02070309020205020404" pitchFamily="49" charset="0"/>
              </a:rPr>
              <a:t>), </a:t>
            </a:r>
            <a:r>
              <a:rPr lang="en-US" altLang="en-US" sz="2400" dirty="0" err="1">
                <a:latin typeface="Courier New" panose="02070309020205020404" pitchFamily="49" charset="0"/>
              </a:rPr>
              <a:t>motherOf</a:t>
            </a:r>
            <a:r>
              <a:rPr lang="en-US" altLang="en-US" sz="2400" dirty="0">
                <a:latin typeface="Courier New" panose="02070309020205020404" pitchFamily="49" charset="0"/>
              </a:rPr>
              <a:t>(X)).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/>
              <a:t>(whose mother does </a:t>
            </a:r>
            <a:r>
              <a:rPr lang="en-US" altLang="en-US" sz="2400" dirty="0" err="1"/>
              <a:t>fred’s</a:t>
            </a:r>
            <a:r>
              <a:rPr lang="en-US" altLang="en-US" sz="2400" dirty="0"/>
              <a:t> father like?).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MATCHING the expressions gives X=joe.</a:t>
            </a:r>
          </a:p>
          <a:p>
            <a:pPr lvl="1"/>
            <a:r>
              <a:rPr lang="en-US" altLang="en-US" sz="2400" dirty="0">
                <a:latin typeface="Courier New" panose="02070309020205020404" pitchFamily="49" charset="0"/>
              </a:rPr>
              <a:t>But: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?-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fatherOf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fred</a:t>
            </a:r>
            <a:r>
              <a:rPr lang="en-US" altLang="en-US" sz="2400" dirty="0">
                <a:latin typeface="Courier New" panose="02070309020205020404" pitchFamily="49" charset="0"/>
              </a:rPr>
              <a:t>), X).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/>
              <a:t>(who does </a:t>
            </a:r>
            <a:r>
              <a:rPr lang="en-US" altLang="en-US" sz="2400" dirty="0" err="1"/>
              <a:t>fred’s</a:t>
            </a:r>
            <a:r>
              <a:rPr lang="en-US" altLang="en-US" sz="2400" dirty="0"/>
              <a:t> father like?)</a:t>
            </a:r>
          </a:p>
          <a:p>
            <a:pPr lvl="1">
              <a:buFont typeface="Monotype Sorts" pitchFamily="2" charset="2"/>
              <a:buNone/>
            </a:pPr>
            <a:r>
              <a:rPr lang="en-US" altLang="en-US" sz="2400" dirty="0"/>
              <a:t>   X = </a:t>
            </a:r>
            <a:r>
              <a:rPr lang="en-US" altLang="en-US" sz="2400" dirty="0" err="1"/>
              <a:t>motherOf</a:t>
            </a:r>
            <a:r>
              <a:rPr lang="en-US" altLang="en-US" sz="2400" dirty="0"/>
              <a:t>(joe)</a:t>
            </a:r>
          </a:p>
          <a:p>
            <a:r>
              <a:rPr lang="en-US" altLang="en-US" dirty="0"/>
              <a:t>Prolog must find variable bindings that make the two matched expressions identical.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905494E8-77E6-32FB-AEC2-8FD07F6CC1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8001000" cy="1143000"/>
          </a:xfrm>
        </p:spPr>
        <p:txBody>
          <a:bodyPr/>
          <a:lstStyle/>
          <a:p>
            <a:r>
              <a:rPr lang="en-US" altLang="en-US"/>
              <a:t>Prolog Matching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3372FD5-33D2-60D7-BE1D-B249FBEBB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066800"/>
            <a:ext cx="9296400" cy="4114800"/>
          </a:xfrm>
        </p:spPr>
        <p:txBody>
          <a:bodyPr/>
          <a:lstStyle/>
          <a:p>
            <a:r>
              <a:rPr lang="en-US" altLang="en-US" sz="2400" dirty="0"/>
              <a:t>We can try out Prolog matching at the prompt by using the “=“ operator, which in Prolog means “matches”.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?- a(X) = a(1).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X = 1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yes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| ?- likes(f(A), m(A)) = likes(f(john), m(john)).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A = john ?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yes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| ?- likes(f(A), m(A)) = likes(f(john), m(</a:t>
            </a:r>
            <a:r>
              <a:rPr lang="en-US" altLang="en-US" sz="2400" dirty="0" err="1">
                <a:latin typeface="Courier New" panose="02070309020205020404" pitchFamily="49" charset="0"/>
              </a:rPr>
              <a:t>mary</a:t>
            </a:r>
            <a:r>
              <a:rPr lang="en-US" altLang="en-US" sz="2400" dirty="0">
                <a:latin typeface="Courier New" panose="02070309020205020404" pitchFamily="49" charset="0"/>
              </a:rPr>
              <a:t>)).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no </a:t>
            </a:r>
            <a:r>
              <a:rPr lang="en-US" altLang="en-US" sz="2400" i="1" dirty="0"/>
              <a:t>Doesn’t match as can’t have A=john AND A=</a:t>
            </a:r>
            <a:r>
              <a:rPr lang="en-US" altLang="en-US" sz="2400" i="1" dirty="0" err="1"/>
              <a:t>mary</a:t>
            </a:r>
            <a:r>
              <a:rPr lang="en-US" altLang="en-US" sz="2400" dirty="0"/>
              <a:t>.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| ?- 1+1 = 2.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No </a:t>
            </a:r>
            <a:r>
              <a:rPr lang="en-US" altLang="en-US" sz="2400" i="1" dirty="0"/>
              <a:t>Doesn’t match as prolog doesn’t evaluate arithmetic expressions!</a:t>
            </a:r>
            <a:endParaRPr lang="en-US" altLang="en-US" sz="2400" dirty="0">
              <a:latin typeface="Courier New" panose="02070309020205020404" pitchFamily="49" charset="0"/>
            </a:endParaRPr>
          </a:p>
          <a:p>
            <a:endParaRPr lang="en-US" altLang="en-US" sz="24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E6B0DE81-4857-785F-6168-02CB827D6D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8229600" cy="1143000"/>
          </a:xfrm>
        </p:spPr>
        <p:txBody>
          <a:bodyPr/>
          <a:lstStyle/>
          <a:p>
            <a:r>
              <a:rPr lang="en-US" altLang="en-US"/>
              <a:t>To think about: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03DCDEFA-7F75-17B9-B0AA-F353202CCF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981200"/>
            <a:ext cx="8153400" cy="4114800"/>
          </a:xfrm>
        </p:spPr>
        <p:txBody>
          <a:bodyPr/>
          <a:lstStyle/>
          <a:p>
            <a:r>
              <a:rPr lang="en-US" altLang="en-US" dirty="0"/>
              <a:t>Which of these will succeed? What will be the variable bindings?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f(1) = f(A).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f(A, A) = f(1, 2).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a(b(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), c(A)) = a(b(B), c(def)).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a(b(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), X) = a(Y, c(def)).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</a:rPr>
              <a:t>a(b(</a:t>
            </a:r>
            <a:r>
              <a:rPr lang="en-US" altLang="en-US" dirty="0" err="1">
                <a:latin typeface="Courier New" panose="02070309020205020404" pitchFamily="49" charset="0"/>
              </a:rPr>
              <a:t>abc</a:t>
            </a:r>
            <a:r>
              <a:rPr lang="en-US" altLang="en-US" dirty="0">
                <a:latin typeface="Courier New" panose="02070309020205020404" pitchFamily="49" charset="0"/>
              </a:rPr>
              <a:t>), c(X)) = a(b(X), c(def)).</a:t>
            </a:r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98EB67-18FD-3A6E-0AC2-C22CB547CC5F}"/>
              </a:ext>
            </a:extLst>
          </p:cNvPr>
          <p:cNvGrpSpPr/>
          <p:nvPr/>
        </p:nvGrpSpPr>
        <p:grpSpPr>
          <a:xfrm>
            <a:off x="108774" y="83228"/>
            <a:ext cx="1436470" cy="1259051"/>
            <a:chOff x="693990" y="485564"/>
            <a:chExt cx="1436470" cy="1259051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42E6250-2BB9-2736-A5F2-F5EA017B8655}"/>
                    </a:ext>
                  </a:extLst>
                </p14:cNvPr>
                <p14:cNvContentPartPr/>
                <p14:nvPr/>
              </p14:nvContentPartPr>
              <p14:xfrm>
                <a:off x="1750590" y="512205"/>
                <a:ext cx="70560" cy="209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42E6250-2BB9-2736-A5F2-F5EA017B865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741590" y="503565"/>
                  <a:ext cx="8820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ED9B58C-C633-55D6-F850-FCA59B4AF788}"/>
                    </a:ext>
                  </a:extLst>
                </p14:cNvPr>
                <p14:cNvContentPartPr/>
                <p14:nvPr/>
              </p14:nvContentPartPr>
              <p14:xfrm>
                <a:off x="1590390" y="485564"/>
                <a:ext cx="123481" cy="281423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ED9B58C-C633-55D6-F850-FCA59B4AF7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81390" y="476894"/>
                  <a:ext cx="141121" cy="2991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83D2002-E57C-5A36-831E-13247EF7778D}"/>
                    </a:ext>
                  </a:extLst>
                </p14:cNvPr>
                <p14:cNvContentPartPr/>
                <p14:nvPr/>
              </p14:nvContentPartPr>
              <p14:xfrm>
                <a:off x="693990" y="556845"/>
                <a:ext cx="887760" cy="360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83D2002-E57C-5A36-831E-13247EF7778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4990" y="547845"/>
                  <a:ext cx="905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A8B0FEC-EB33-523B-EA3B-1DFFC847472B}"/>
                    </a:ext>
                  </a:extLst>
                </p14:cNvPr>
                <p14:cNvContentPartPr/>
                <p14:nvPr/>
              </p14:nvContentPartPr>
              <p14:xfrm>
                <a:off x="1571670" y="828645"/>
                <a:ext cx="18360" cy="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A8B0FEC-EB33-523B-EA3B-1DFFC847472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2670" y="819645"/>
                  <a:ext cx="3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BC73DE6-2F64-D3BB-7B0E-D9EB34A9CBCB}"/>
                    </a:ext>
                  </a:extLst>
                </p14:cNvPr>
                <p14:cNvContentPartPr/>
                <p14:nvPr/>
              </p14:nvContentPartPr>
              <p14:xfrm>
                <a:off x="1276110" y="971565"/>
                <a:ext cx="13680" cy="61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BC73DE6-2F64-D3BB-7B0E-D9EB34A9CBC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67110" y="962565"/>
                  <a:ext cx="313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EC325BF-B369-809C-A14B-1AE997B401D9}"/>
                    </a:ext>
                  </a:extLst>
                </p14:cNvPr>
                <p14:cNvContentPartPr/>
                <p14:nvPr/>
              </p14:nvContentPartPr>
              <p14:xfrm>
                <a:off x="1837420" y="921295"/>
                <a:ext cx="261720" cy="3049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EC325BF-B369-809C-A14B-1AE997B401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28420" y="912295"/>
                  <a:ext cx="279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D7FC4C-068A-FC67-42C0-9CCF23D45C9B}"/>
                    </a:ext>
                  </a:extLst>
                </p14:cNvPr>
                <p14:cNvContentPartPr/>
                <p14:nvPr/>
              </p14:nvContentPartPr>
              <p14:xfrm>
                <a:off x="2130100" y="1282375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D7FC4C-068A-FC67-42C0-9CCF23D45C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21460" y="127373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A993D13-BF7D-BE34-5762-0662A0FFD4B8}"/>
                    </a:ext>
                  </a:extLst>
                </p14:cNvPr>
                <p14:cNvContentPartPr/>
                <p14:nvPr/>
              </p14:nvContentPartPr>
              <p14:xfrm>
                <a:off x="2092300" y="1301455"/>
                <a:ext cx="360" cy="1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A993D13-BF7D-BE34-5762-0662A0FFD4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83300" y="1292815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C4D5A9-CC89-959E-F41A-48CD0923A3E4}"/>
                    </a:ext>
                  </a:extLst>
                </p14:cNvPr>
                <p14:cNvContentPartPr/>
                <p14:nvPr/>
              </p14:nvContentPartPr>
              <p14:xfrm>
                <a:off x="1124260" y="1149895"/>
                <a:ext cx="685440" cy="5947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C4D5A9-CC89-959E-F41A-48CD0923A3E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15260" y="1140895"/>
                  <a:ext cx="703080" cy="61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5639E2B-9D8A-41DE-A57A-ACF100C29FDE}"/>
                  </a:ext>
                </a:extLst>
              </p14:cNvPr>
              <p14:cNvContentPartPr/>
              <p14:nvPr/>
            </p14:nvContentPartPr>
            <p14:xfrm>
              <a:off x="360648" y="603216"/>
              <a:ext cx="1852200" cy="10371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5639E2B-9D8A-41DE-A57A-ACF100C29F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52008" y="594576"/>
                <a:ext cx="1869840" cy="10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5AAEAA4-26D2-EE66-BE7B-94A56D5F0F8B}"/>
                  </a:ext>
                </a:extLst>
              </p14:cNvPr>
              <p14:cNvContentPartPr/>
              <p14:nvPr/>
            </p14:nvContentPartPr>
            <p14:xfrm>
              <a:off x="939168" y="959976"/>
              <a:ext cx="926280" cy="508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5AAEAA4-26D2-EE66-BE7B-94A56D5F0F8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0168" y="950976"/>
                <a:ext cx="943920" cy="52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D71D0D1-E0E7-A5B6-6EBA-C71C199038F1}"/>
                  </a:ext>
                </a:extLst>
              </p14:cNvPr>
              <p14:cNvContentPartPr/>
              <p14:nvPr/>
            </p14:nvContentPartPr>
            <p14:xfrm>
              <a:off x="3584880" y="4296096"/>
              <a:ext cx="93600" cy="604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D71D0D1-E0E7-A5B6-6EBA-C71C199038F1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575880" y="4287456"/>
                <a:ext cx="11124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5970DB2-EC1E-08B5-0DEF-3EFFEF2C8FC3}"/>
                  </a:ext>
                </a:extLst>
              </p14:cNvPr>
              <p14:cNvContentPartPr/>
              <p14:nvPr/>
            </p14:nvContentPartPr>
            <p14:xfrm>
              <a:off x="7129800" y="4286376"/>
              <a:ext cx="103680" cy="352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5970DB2-EC1E-08B5-0DEF-3EFFEF2C8F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20800" y="4277736"/>
                <a:ext cx="12132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58625A3-6B6C-5096-35C4-2B746F5C7A6A}"/>
                  </a:ext>
                </a:extLst>
              </p14:cNvPr>
              <p14:cNvContentPartPr/>
              <p14:nvPr/>
            </p14:nvContentPartPr>
            <p14:xfrm>
              <a:off x="4023360" y="4278816"/>
              <a:ext cx="502200" cy="118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58625A3-6B6C-5096-35C4-2B746F5C7A6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014360" y="4270176"/>
                <a:ext cx="519840" cy="2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A7E2D5E-C9DD-A7F0-123C-12E2A9ED264F}"/>
              </a:ext>
            </a:extLst>
          </p:cNvPr>
          <p:cNvGrpSpPr/>
          <p:nvPr/>
        </p:nvGrpSpPr>
        <p:grpSpPr>
          <a:xfrm>
            <a:off x="7488360" y="3228336"/>
            <a:ext cx="914040" cy="281880"/>
            <a:chOff x="7488360" y="3228336"/>
            <a:chExt cx="914040" cy="28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8C27AA6-0547-9064-1359-6E797D9A3550}"/>
                    </a:ext>
                  </a:extLst>
                </p14:cNvPr>
                <p14:cNvContentPartPr/>
                <p14:nvPr/>
              </p14:nvContentPartPr>
              <p14:xfrm>
                <a:off x="7488360" y="3250656"/>
                <a:ext cx="120960" cy="2595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8C27AA6-0547-9064-1359-6E797D9A355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479720" y="3241656"/>
                  <a:ext cx="138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8F163E8A-930E-CAC4-DBD9-657FFB1A9ABE}"/>
                    </a:ext>
                  </a:extLst>
                </p14:cNvPr>
                <p14:cNvContentPartPr/>
                <p14:nvPr/>
              </p14:nvContentPartPr>
              <p14:xfrm>
                <a:off x="7731360" y="3346776"/>
                <a:ext cx="96480" cy="320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8F163E8A-930E-CAC4-DBD9-657FFB1A9AB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722360" y="3337776"/>
                  <a:ext cx="11412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4CF94D2-FC19-DB22-A3E0-4A7B2DE51736}"/>
                    </a:ext>
                  </a:extLst>
                </p14:cNvPr>
                <p14:cNvContentPartPr/>
                <p14:nvPr/>
              </p14:nvContentPartPr>
              <p14:xfrm>
                <a:off x="7767000" y="3410496"/>
                <a:ext cx="32760" cy="302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4CF94D2-FC19-DB22-A3E0-4A7B2DE5173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58360" y="3401856"/>
                  <a:ext cx="50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0C6DDCD-C421-91EF-E266-6D22835AE191}"/>
                    </a:ext>
                  </a:extLst>
                </p14:cNvPr>
                <p14:cNvContentPartPr/>
                <p14:nvPr/>
              </p14:nvContentPartPr>
              <p14:xfrm>
                <a:off x="7909560" y="3254976"/>
                <a:ext cx="149040" cy="207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0C6DDCD-C421-91EF-E266-6D22835AE1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00560" y="3245976"/>
                  <a:ext cx="16668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0DA6D5-63D3-CFD8-93AA-E9EE1F992E00}"/>
                    </a:ext>
                  </a:extLst>
                </p14:cNvPr>
                <p14:cNvContentPartPr/>
                <p14:nvPr/>
              </p14:nvContentPartPr>
              <p14:xfrm>
                <a:off x="7926840" y="3401136"/>
                <a:ext cx="74160" cy="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0DA6D5-63D3-CFD8-93AA-E9EE1F992E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18200" y="3392496"/>
                  <a:ext cx="918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BD4B07C-6F81-4E47-0373-3063F4F81458}"/>
                    </a:ext>
                  </a:extLst>
                </p14:cNvPr>
                <p14:cNvContentPartPr/>
                <p14:nvPr/>
              </p14:nvContentPartPr>
              <p14:xfrm>
                <a:off x="8055720" y="3228336"/>
                <a:ext cx="174600" cy="220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BD4B07C-6F81-4E47-0373-3063F4F8145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46720" y="3219696"/>
                  <a:ext cx="192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117D880-8981-DFE9-82D5-D1930F94140B}"/>
                    </a:ext>
                  </a:extLst>
                </p14:cNvPr>
                <p14:cNvContentPartPr/>
                <p14:nvPr/>
              </p14:nvContentPartPr>
              <p14:xfrm>
                <a:off x="8265600" y="3269376"/>
                <a:ext cx="136800" cy="1242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117D880-8981-DFE9-82D5-D1930F94140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56600" y="3260736"/>
                  <a:ext cx="154440" cy="14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7F39D78-FAF5-986C-B152-74B58D4694BB}"/>
                  </a:ext>
                </a:extLst>
              </p14:cNvPr>
              <p14:cNvContentPartPr/>
              <p14:nvPr/>
            </p14:nvContentPartPr>
            <p14:xfrm>
              <a:off x="8693640" y="3319056"/>
              <a:ext cx="57600" cy="125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7F39D78-FAF5-986C-B152-74B58D4694B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684640" y="3310056"/>
                <a:ext cx="75240" cy="14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9F3FE760-E402-99CF-38C3-E3DAAE717F42}"/>
              </a:ext>
            </a:extLst>
          </p:cNvPr>
          <p:cNvGrpSpPr/>
          <p:nvPr/>
        </p:nvGrpSpPr>
        <p:grpSpPr>
          <a:xfrm>
            <a:off x="9070560" y="3141936"/>
            <a:ext cx="198720" cy="213840"/>
            <a:chOff x="9070560" y="3141936"/>
            <a:chExt cx="19872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C8AD023-A05B-D365-B8FE-CA646B9BA108}"/>
                    </a:ext>
                  </a:extLst>
                </p14:cNvPr>
                <p14:cNvContentPartPr/>
                <p14:nvPr/>
              </p14:nvContentPartPr>
              <p14:xfrm>
                <a:off x="9070560" y="3141936"/>
                <a:ext cx="198720" cy="213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C8AD023-A05B-D365-B8FE-CA646B9BA10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61560" y="3133296"/>
                  <a:ext cx="2163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6EE94A0-32A7-EEA9-9626-F9C4B3B3489F}"/>
                    </a:ext>
                  </a:extLst>
                </p14:cNvPr>
                <p14:cNvContentPartPr/>
                <p14:nvPr/>
              </p14:nvContentPartPr>
              <p14:xfrm>
                <a:off x="9128520" y="3254976"/>
                <a:ext cx="26640" cy="3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6EE94A0-32A7-EEA9-9626-F9C4B3B3489F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19880" y="3246336"/>
                  <a:ext cx="4428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F94173A-3458-0AA7-15EA-ECD6ED1C8207}"/>
              </a:ext>
            </a:extLst>
          </p:cNvPr>
          <p:cNvGrpSpPr/>
          <p:nvPr/>
        </p:nvGrpSpPr>
        <p:grpSpPr>
          <a:xfrm>
            <a:off x="9444960" y="2860776"/>
            <a:ext cx="677520" cy="431640"/>
            <a:chOff x="9444960" y="2860776"/>
            <a:chExt cx="677520" cy="43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5D6696F-B51D-09FA-84D9-55EE87EFDB24}"/>
                    </a:ext>
                  </a:extLst>
                </p14:cNvPr>
                <p14:cNvContentPartPr/>
                <p14:nvPr/>
              </p14:nvContentPartPr>
              <p14:xfrm>
                <a:off x="9444960" y="3236616"/>
                <a:ext cx="64800" cy="7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5D6696F-B51D-09FA-84D9-55EE87EFDB2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436320" y="3227976"/>
                  <a:ext cx="824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45F34D3-A51D-BC68-3AB9-D5E96D4F2D12}"/>
                    </a:ext>
                  </a:extLst>
                </p14:cNvPr>
                <p14:cNvContentPartPr/>
                <p14:nvPr/>
              </p14:nvContentPartPr>
              <p14:xfrm>
                <a:off x="9447480" y="3282336"/>
                <a:ext cx="62640" cy="10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45F34D3-A51D-BC68-3AB9-D5E96D4F2D1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438480" y="3273696"/>
                  <a:ext cx="8028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0B12A14-7386-FB49-3DE2-DF59AC7E59D1}"/>
                    </a:ext>
                  </a:extLst>
                </p14:cNvPr>
                <p14:cNvContentPartPr/>
                <p14:nvPr/>
              </p14:nvContentPartPr>
              <p14:xfrm>
                <a:off x="9619200" y="2934936"/>
                <a:ext cx="129600" cy="302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60B12A14-7386-FB49-3DE2-DF59AC7E59D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610200" y="2926296"/>
                  <a:ext cx="14724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E98F31E-5AB8-6432-ABA1-AEA3369A039F}"/>
                    </a:ext>
                  </a:extLst>
                </p14:cNvPr>
                <p14:cNvContentPartPr/>
                <p14:nvPr/>
              </p14:nvContentPartPr>
              <p14:xfrm>
                <a:off x="9818280" y="3036456"/>
                <a:ext cx="147960" cy="184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E98F31E-5AB8-6432-ABA1-AEA3369A039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809280" y="3027816"/>
                  <a:ext cx="16560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E432D72-822B-474C-563C-41DD817B43BC}"/>
                    </a:ext>
                  </a:extLst>
                </p14:cNvPr>
                <p14:cNvContentPartPr/>
                <p14:nvPr/>
              </p14:nvContentPartPr>
              <p14:xfrm>
                <a:off x="9937080" y="2860776"/>
                <a:ext cx="156960" cy="308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E432D72-822B-474C-563C-41DD817B43BC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28080" y="2851776"/>
                  <a:ext cx="17460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78850A-5763-9E9D-0766-815600BEDDE9}"/>
                    </a:ext>
                  </a:extLst>
                </p14:cNvPr>
                <p14:cNvContentPartPr/>
                <p14:nvPr/>
              </p14:nvContentPartPr>
              <p14:xfrm>
                <a:off x="10063440" y="3072096"/>
                <a:ext cx="59040" cy="39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78850A-5763-9E9D-0766-815600BEDD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054800" y="3063456"/>
                  <a:ext cx="766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F4EDB756-BE40-922E-A5F6-07743F95DDEC}"/>
                  </a:ext>
                </a:extLst>
              </p14:cNvPr>
              <p14:cNvContentPartPr/>
              <p14:nvPr/>
            </p14:nvContentPartPr>
            <p14:xfrm>
              <a:off x="4060800" y="4124016"/>
              <a:ext cx="401760" cy="2988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F4EDB756-BE40-922E-A5F6-07743F95DDE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051800" y="4115016"/>
                <a:ext cx="419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50BC441-45D5-0E07-BEA8-0E2CD1778FA3}"/>
                  </a:ext>
                </a:extLst>
              </p14:cNvPr>
              <p14:cNvContentPartPr/>
              <p14:nvPr/>
            </p14:nvContentPartPr>
            <p14:xfrm>
              <a:off x="4224240" y="3868416"/>
              <a:ext cx="99360" cy="11952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50BC441-45D5-0E07-BEA8-0E2CD1778FA3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215600" y="3859416"/>
                <a:ext cx="11700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90D0E3F-3CE0-9097-ECBA-E5276AE3586D}"/>
                  </a:ext>
                </a:extLst>
              </p14:cNvPr>
              <p14:cNvContentPartPr/>
              <p14:nvPr/>
            </p14:nvContentPartPr>
            <p14:xfrm>
              <a:off x="8613720" y="4068936"/>
              <a:ext cx="640080" cy="4932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90D0E3F-3CE0-9097-ECBA-E5276AE3586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8604720" y="4060296"/>
                <a:ext cx="657720" cy="6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9891068D-3236-F6A2-D0FE-FA80CEE89D8E}"/>
              </a:ext>
            </a:extLst>
          </p:cNvPr>
          <p:cNvGrpSpPr/>
          <p:nvPr/>
        </p:nvGrpSpPr>
        <p:grpSpPr>
          <a:xfrm>
            <a:off x="8960760" y="3706416"/>
            <a:ext cx="167400" cy="147240"/>
            <a:chOff x="8960760" y="3706416"/>
            <a:chExt cx="167400" cy="14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42C1A3A-549C-8993-DE6F-C514E30695E2}"/>
                    </a:ext>
                  </a:extLst>
                </p14:cNvPr>
                <p14:cNvContentPartPr/>
                <p14:nvPr/>
              </p14:nvContentPartPr>
              <p14:xfrm>
                <a:off x="8960760" y="3706416"/>
                <a:ext cx="167400" cy="147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42C1A3A-549C-8993-DE6F-C514E30695E2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952120" y="3697776"/>
                  <a:ext cx="185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29C7C7C-B81D-6E71-6FAC-9FAA7053F528}"/>
                    </a:ext>
                  </a:extLst>
                </p14:cNvPr>
                <p14:cNvContentPartPr/>
                <p14:nvPr/>
              </p14:nvContentPartPr>
              <p14:xfrm>
                <a:off x="8961840" y="3822336"/>
                <a:ext cx="127440" cy="3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29C7C7C-B81D-6E71-6FAC-9FAA7053F52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953200" y="3813336"/>
                  <a:ext cx="14508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EB1E4E-4783-4987-3281-D78F1302EBAB}"/>
                  </a:ext>
                </a:extLst>
              </p14:cNvPr>
              <p14:cNvContentPartPr/>
              <p14:nvPr/>
            </p14:nvContentPartPr>
            <p14:xfrm>
              <a:off x="6473880" y="2157696"/>
              <a:ext cx="360" cy="36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EB1E4E-4783-4987-3281-D78F1302EBA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6465240" y="2149056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13" name="Group 64512">
            <a:extLst>
              <a:ext uri="{FF2B5EF4-FFF2-40B4-BE49-F238E27FC236}">
                <a16:creationId xmlns:a16="http://schemas.microsoft.com/office/drawing/2014/main" id="{82DFC0BB-DAD6-5CBD-10F7-36B2A0C2C48B}"/>
              </a:ext>
            </a:extLst>
          </p:cNvPr>
          <p:cNvGrpSpPr/>
          <p:nvPr/>
        </p:nvGrpSpPr>
        <p:grpSpPr>
          <a:xfrm>
            <a:off x="1078200" y="1526616"/>
            <a:ext cx="459000" cy="248760"/>
            <a:chOff x="1078200" y="1526616"/>
            <a:chExt cx="459000" cy="2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51B66BA-0301-EE6C-81EB-227733F2B856}"/>
                    </a:ext>
                  </a:extLst>
                </p14:cNvPr>
                <p14:cNvContentPartPr/>
                <p14:nvPr/>
              </p14:nvContentPartPr>
              <p14:xfrm>
                <a:off x="1488240" y="1544976"/>
                <a:ext cx="48960" cy="107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51B66BA-0301-EE6C-81EB-227733F2B8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479600" y="1536336"/>
                  <a:ext cx="6660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455C322-9555-30D2-8FDE-54594A6853F4}"/>
                    </a:ext>
                  </a:extLst>
                </p14:cNvPr>
                <p14:cNvContentPartPr/>
                <p14:nvPr/>
              </p14:nvContentPartPr>
              <p14:xfrm>
                <a:off x="1078200" y="1609416"/>
                <a:ext cx="339480" cy="1659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455C322-9555-30D2-8FDE-54594A6853F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69560" y="1600416"/>
                  <a:ext cx="35712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4512" name="Ink 64511">
                  <a:extLst>
                    <a:ext uri="{FF2B5EF4-FFF2-40B4-BE49-F238E27FC236}">
                      <a16:creationId xmlns:a16="http://schemas.microsoft.com/office/drawing/2014/main" id="{C282187B-64C8-9C2A-0C15-F62E1D1D7F66}"/>
                    </a:ext>
                  </a:extLst>
                </p14:cNvPr>
                <p14:cNvContentPartPr/>
                <p14:nvPr/>
              </p14:nvContentPartPr>
              <p14:xfrm>
                <a:off x="1243440" y="1526616"/>
                <a:ext cx="360" cy="360"/>
              </p14:xfrm>
            </p:contentPart>
          </mc:Choice>
          <mc:Fallback>
            <p:pic>
              <p:nvPicPr>
                <p:cNvPr id="64512" name="Ink 64511">
                  <a:extLst>
                    <a:ext uri="{FF2B5EF4-FFF2-40B4-BE49-F238E27FC236}">
                      <a16:creationId xmlns:a16="http://schemas.microsoft.com/office/drawing/2014/main" id="{C282187B-64C8-9C2A-0C15-F62E1D1D7F6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234800" y="151797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64516" name="Ink 64515">
                <a:extLst>
                  <a:ext uri="{FF2B5EF4-FFF2-40B4-BE49-F238E27FC236}">
                    <a16:creationId xmlns:a16="http://schemas.microsoft.com/office/drawing/2014/main" id="{D8BCBC53-A308-2EB1-42D8-1E947084C0A1}"/>
                  </a:ext>
                </a:extLst>
              </p14:cNvPr>
              <p14:cNvContentPartPr/>
              <p14:nvPr/>
            </p14:nvContentPartPr>
            <p14:xfrm>
              <a:off x="1115280" y="1919736"/>
              <a:ext cx="483840" cy="28440"/>
            </p14:xfrm>
          </p:contentPart>
        </mc:Choice>
        <mc:Fallback>
          <p:pic>
            <p:nvPicPr>
              <p:cNvPr id="64516" name="Ink 64515">
                <a:extLst>
                  <a:ext uri="{FF2B5EF4-FFF2-40B4-BE49-F238E27FC236}">
                    <a16:creationId xmlns:a16="http://schemas.microsoft.com/office/drawing/2014/main" id="{D8BCBC53-A308-2EB1-42D8-1E947084C0A1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106640" y="1910736"/>
                <a:ext cx="501480" cy="46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C217A2B9-3130-CBB5-4C08-0260BC7EC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228600"/>
            <a:ext cx="7924800" cy="1143000"/>
          </a:xfrm>
        </p:spPr>
        <p:txBody>
          <a:bodyPr/>
          <a:lstStyle/>
          <a:p>
            <a:r>
              <a:rPr lang="en-US" altLang="en-US"/>
              <a:t>Backtracking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A57C7560-B6E8-E6F4-6BD8-1FDCDD1BA6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839200" cy="4267200"/>
          </a:xfrm>
        </p:spPr>
        <p:txBody>
          <a:bodyPr/>
          <a:lstStyle/>
          <a:p>
            <a:r>
              <a:rPr lang="en-US" altLang="en-US" dirty="0"/>
              <a:t>How does Prolog systematically go through rules and facts to answer queries?</a:t>
            </a:r>
          </a:p>
          <a:p>
            <a:r>
              <a:rPr lang="en-US" altLang="en-US" dirty="0"/>
              <a:t>Process is known as backtracking.</a:t>
            </a:r>
          </a:p>
          <a:p>
            <a:r>
              <a:rPr lang="en-US" altLang="en-US" dirty="0"/>
              <a:t>Prolog goes through facts/rules top to bottom looking for facts or rule heads which match the goal.</a:t>
            </a:r>
          </a:p>
          <a:p>
            <a:r>
              <a:rPr lang="en-US" altLang="en-US" dirty="0"/>
              <a:t>If a rule fails as can’t prove body, Prolog will try next rule/fact matching current goal.</a:t>
            </a:r>
          </a:p>
          <a:p>
            <a:r>
              <a:rPr lang="en-US" altLang="en-US" dirty="0"/>
              <a:t>If can’t find ANY way to prove current goal, Prolog will </a:t>
            </a:r>
            <a:r>
              <a:rPr lang="en-US" altLang="en-US" i="1" dirty="0"/>
              <a:t>retry </a:t>
            </a:r>
            <a:r>
              <a:rPr lang="en-US" altLang="en-US" dirty="0"/>
              <a:t>the previous goal, to see if it can be solved another way.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067F0BFD-2112-119A-E1C1-CAA621B94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43200" y="609600"/>
            <a:ext cx="7696200" cy="1143000"/>
          </a:xfrm>
        </p:spPr>
        <p:txBody>
          <a:bodyPr/>
          <a:lstStyle/>
          <a:p>
            <a:r>
              <a:rPr lang="en-US" altLang="en-US"/>
              <a:t>Simple example, facts only.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8D00E99-86CC-7882-E084-42B04FE819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981200"/>
            <a:ext cx="7620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bird(type(sparrow), name(</a:t>
            </a:r>
            <a:r>
              <a:rPr lang="en-US" altLang="en-US" sz="2400" dirty="0" err="1">
                <a:latin typeface="Courier New" panose="02070309020205020404" pitchFamily="49" charset="0"/>
              </a:rPr>
              <a:t>steve</a:t>
            </a:r>
            <a:r>
              <a:rPr lang="en-US" altLang="en-US" sz="2400" dirty="0">
                <a:latin typeface="Courier New" panose="02070309020205020404" pitchFamily="49" charset="0"/>
              </a:rPr>
              <a:t>)).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bird(type(penguin), name(</a:t>
            </a:r>
            <a:r>
              <a:rPr lang="en-US" altLang="en-US" sz="2400" dirty="0" err="1">
                <a:latin typeface="Courier New" panose="02070309020205020404" pitchFamily="49" charset="0"/>
              </a:rPr>
              <a:t>tweety</a:t>
            </a:r>
            <a:r>
              <a:rPr lang="en-US" altLang="en-US" sz="2400" dirty="0">
                <a:latin typeface="Courier New" panose="02070309020205020404" pitchFamily="49" charset="0"/>
              </a:rPr>
              <a:t>)).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bird(type(penguin), name(</a:t>
            </a:r>
            <a:r>
              <a:rPr lang="en-US" altLang="en-US" sz="2400" dirty="0" err="1">
                <a:latin typeface="Courier New" panose="02070309020205020404" pitchFamily="49" charset="0"/>
              </a:rPr>
              <a:t>percy</a:t>
            </a:r>
            <a:r>
              <a:rPr lang="en-US" altLang="en-US" sz="2400" dirty="0">
                <a:latin typeface="Courier New" panose="02070309020205020404" pitchFamily="49" charset="0"/>
              </a:rPr>
              <a:t>)).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?- bird(type(penguin), name(X)).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X = </a:t>
            </a:r>
            <a:r>
              <a:rPr lang="en-US" altLang="en-US" sz="2400" dirty="0" err="1">
                <a:latin typeface="Courier New" panose="02070309020205020404" pitchFamily="49" charset="0"/>
              </a:rPr>
              <a:t>tweety</a:t>
            </a:r>
            <a:r>
              <a:rPr lang="en-US" altLang="en-US" sz="2400" dirty="0">
                <a:latin typeface="Courier New" panose="02070309020205020404" pitchFamily="49" charset="0"/>
              </a:rPr>
              <a:t>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X = </a:t>
            </a:r>
            <a:r>
              <a:rPr lang="en-US" altLang="en-US" sz="2400" dirty="0" err="1">
                <a:latin typeface="Courier New" panose="02070309020205020404" pitchFamily="49" charset="0"/>
              </a:rPr>
              <a:t>percy</a:t>
            </a:r>
            <a:r>
              <a:rPr lang="en-US" altLang="en-US" sz="2400" dirty="0">
                <a:latin typeface="Courier New" panose="02070309020205020404" pitchFamily="49" charset="0"/>
              </a:rPr>
              <a:t> ;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no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18720866-B346-28E1-6F44-2C60D4043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526" y="5603876"/>
            <a:ext cx="737573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Note: Here we use “;” to ask it to look for other solutions, </a:t>
            </a:r>
          </a:p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which forces backtracking.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3DE9A411-0DFB-B552-045A-E8B2DDC689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609600"/>
            <a:ext cx="7772400" cy="1143000"/>
          </a:xfrm>
        </p:spPr>
        <p:txBody>
          <a:bodyPr/>
          <a:lstStyle/>
          <a:p>
            <a:r>
              <a:rPr lang="en-US" altLang="en-US"/>
              <a:t>Example: Two rules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A21E8BC-E127-0900-7CD2-0301B36699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19400" y="1981200"/>
            <a:ext cx="7620000" cy="4114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carriesUmbrella(X) :- rainingOn(X).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carriesUmbrella(X) :- inScotland(X).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inScotland(fred).</a:t>
            </a:r>
          </a:p>
          <a:p>
            <a:pPr>
              <a:buFont typeface="Monotype Sorts" pitchFamily="2" charset="2"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?- carriesUmbrella(fred).</a:t>
            </a:r>
          </a:p>
          <a:p>
            <a:pPr lvl="1"/>
            <a:r>
              <a:rPr lang="en-US" altLang="en-US" sz="2200"/>
              <a:t>First tries rule 1. This doesn’t work out, as rainingOn(fred) can not be proved, so it continues through Prolog rules/facts and tries rule 2. This succeeds.</a:t>
            </a:r>
            <a:endParaRPr lang="en-US" altLang="en-US" sz="2200">
              <a:latin typeface="Courier New" panose="02070309020205020404" pitchFamily="49" charset="0"/>
            </a:endParaRPr>
          </a:p>
          <a:p>
            <a:endParaRPr lang="en-US" altLang="en-US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CDE3507-8733-BBA5-D598-729035F8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Prolog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457F9C3-8424-39E8-07D5-073B3D3B2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Prolog is a logic programming language associated with artificial intelligence.</a:t>
            </a:r>
          </a:p>
          <a:p>
            <a:r>
              <a:rPr lang="en-US" dirty="0"/>
              <a:t>Prolog has its roots in first-order logic, a formal logic, and unlike many other programming languages, Prolog is intended primarily as a declarative programming language: </a:t>
            </a:r>
          </a:p>
          <a:p>
            <a:pPr lvl="1"/>
            <a:r>
              <a:rPr lang="en-US" dirty="0"/>
              <a:t>the program logic is expressed in terms of relations, represented as facts and rules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D6FBA4D-9702-6B23-2A6F-6A48703C2BD5}"/>
                  </a:ext>
                </a:extLst>
              </p14:cNvPr>
              <p14:cNvContentPartPr/>
              <p14:nvPr/>
            </p14:nvContentPartPr>
            <p14:xfrm>
              <a:off x="1223712" y="2020281"/>
              <a:ext cx="1101960" cy="1767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D6FBA4D-9702-6B23-2A6F-6A48703C2B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9712" y="1912641"/>
                <a:ext cx="120960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CF40E9F-341C-8913-B23F-4933E42D905F}"/>
                  </a:ext>
                </a:extLst>
              </p14:cNvPr>
              <p14:cNvContentPartPr/>
              <p14:nvPr/>
            </p14:nvContentPartPr>
            <p14:xfrm>
              <a:off x="2450448" y="2112336"/>
              <a:ext cx="7497360" cy="56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CF40E9F-341C-8913-B23F-4933E42D905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6808" y="2004336"/>
                <a:ext cx="7605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CC16ACB-ED28-5277-2702-DF0319B06B17}"/>
                  </a:ext>
                </a:extLst>
              </p14:cNvPr>
              <p14:cNvContentPartPr/>
              <p14:nvPr/>
            </p14:nvContentPartPr>
            <p14:xfrm>
              <a:off x="1334808" y="2568456"/>
              <a:ext cx="2962080" cy="10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CC16ACB-ED28-5277-2702-DF0319B06B1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81168" y="2460816"/>
                <a:ext cx="3069720" cy="226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AEB66BA5-4F21-68F1-83B7-7225F5993F00}"/>
              </a:ext>
            </a:extLst>
          </p:cNvPr>
          <p:cNvGrpSpPr/>
          <p:nvPr/>
        </p:nvGrpSpPr>
        <p:grpSpPr>
          <a:xfrm>
            <a:off x="3383208" y="3657456"/>
            <a:ext cx="173880" cy="145440"/>
            <a:chOff x="3383208" y="3657456"/>
            <a:chExt cx="173880" cy="14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7866B8F-B469-B702-BFE0-5E9A7DF00452}"/>
                    </a:ext>
                  </a:extLst>
                </p14:cNvPr>
                <p14:cNvContentPartPr/>
                <p14:nvPr/>
              </p14:nvContentPartPr>
              <p14:xfrm>
                <a:off x="3383208" y="3703176"/>
                <a:ext cx="145080" cy="62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7866B8F-B469-B702-BFE0-5E9A7DF0045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74568" y="3694536"/>
                  <a:ext cx="1627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BE30148-F2E2-4A5A-7E81-5799BC09F67A}"/>
                    </a:ext>
                  </a:extLst>
                </p14:cNvPr>
                <p14:cNvContentPartPr/>
                <p14:nvPr/>
              </p14:nvContentPartPr>
              <p14:xfrm>
                <a:off x="3446928" y="3657456"/>
                <a:ext cx="28080" cy="145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BE30148-F2E2-4A5A-7E81-5799BC09F67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37928" y="3648456"/>
                  <a:ext cx="457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57DE1E9-3361-DED1-8BE9-0D7ECA5DA3C7}"/>
                    </a:ext>
                  </a:extLst>
                </p14:cNvPr>
                <p14:cNvContentPartPr/>
                <p14:nvPr/>
              </p14:nvContentPartPr>
              <p14:xfrm>
                <a:off x="3428928" y="3657456"/>
                <a:ext cx="55800" cy="1029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57DE1E9-3361-DED1-8BE9-0D7ECA5DA3C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19928" y="3648456"/>
                  <a:ext cx="73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2644382-F687-9F4C-9554-45E306EB7876}"/>
                    </a:ext>
                  </a:extLst>
                </p14:cNvPr>
                <p14:cNvContentPartPr/>
                <p14:nvPr/>
              </p14:nvContentPartPr>
              <p14:xfrm>
                <a:off x="3387528" y="3721176"/>
                <a:ext cx="169560" cy="313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2644382-F687-9F4C-9554-45E306EB787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378528" y="3712176"/>
                  <a:ext cx="187200" cy="4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D6ECFFA-FF14-CE7C-5378-D12A240F97C1}"/>
                  </a:ext>
                </a:extLst>
              </p14:cNvPr>
              <p14:cNvContentPartPr/>
              <p14:nvPr/>
            </p14:nvContentPartPr>
            <p14:xfrm>
              <a:off x="3511008" y="4040856"/>
              <a:ext cx="5437800" cy="493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D6ECFFA-FF14-CE7C-5378-D12A240F97C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02368" y="4031856"/>
                <a:ext cx="545544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5C7980D-7BB7-E423-3696-D4D1600288E2}"/>
                  </a:ext>
                </a:extLst>
              </p14:cNvPr>
              <p14:cNvContentPartPr/>
              <p14:nvPr/>
            </p14:nvContentPartPr>
            <p14:xfrm>
              <a:off x="4873608" y="3188736"/>
              <a:ext cx="2223720" cy="41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5C7980D-7BB7-E423-3696-D4D1600288E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64608" y="3180096"/>
                <a:ext cx="2241360" cy="5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85B4BFA-3F74-5EAD-4942-CB076DD80306}"/>
              </a:ext>
            </a:extLst>
          </p:cNvPr>
          <p:cNvGrpSpPr/>
          <p:nvPr/>
        </p:nvGrpSpPr>
        <p:grpSpPr>
          <a:xfrm>
            <a:off x="4709088" y="2725056"/>
            <a:ext cx="110160" cy="85320"/>
            <a:chOff x="4709088" y="2725056"/>
            <a:chExt cx="110160" cy="8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DF710D7-9316-A0FC-1B12-8C64675D4FE8}"/>
                    </a:ext>
                  </a:extLst>
                </p14:cNvPr>
                <p14:cNvContentPartPr/>
                <p14:nvPr/>
              </p14:nvContentPartPr>
              <p14:xfrm>
                <a:off x="4709088" y="2743056"/>
                <a:ext cx="75960" cy="612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DF710D7-9316-A0FC-1B12-8C64675D4FE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700088" y="2734056"/>
                  <a:ext cx="93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F7665F8-931B-D7DC-9DC3-15F9ED67F244}"/>
                    </a:ext>
                  </a:extLst>
                </p14:cNvPr>
                <p14:cNvContentPartPr/>
                <p14:nvPr/>
              </p14:nvContentPartPr>
              <p14:xfrm>
                <a:off x="4721688" y="2725056"/>
                <a:ext cx="51480" cy="853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F7665F8-931B-D7DC-9DC3-15F9ED67F2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13048" y="2716056"/>
                  <a:ext cx="6912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C53EA2CC-99E2-2F57-DCB3-6305E3811990}"/>
                    </a:ext>
                  </a:extLst>
                </p14:cNvPr>
                <p14:cNvContentPartPr/>
                <p14:nvPr/>
              </p14:nvContentPartPr>
              <p14:xfrm>
                <a:off x="4736448" y="2725056"/>
                <a:ext cx="26280" cy="8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C53EA2CC-99E2-2F57-DCB3-6305E38119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727448" y="2716056"/>
                  <a:ext cx="439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D8D32C-4332-7887-EBEF-2BEB41D2B3C9}"/>
                    </a:ext>
                  </a:extLst>
                </p14:cNvPr>
                <p14:cNvContentPartPr/>
                <p14:nvPr/>
              </p14:nvContentPartPr>
              <p14:xfrm>
                <a:off x="4728168" y="2770416"/>
                <a:ext cx="91080" cy="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D8D32C-4332-7887-EBEF-2BEB41D2B3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719528" y="2761776"/>
                  <a:ext cx="1087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558F7E44-9D74-280A-F1AC-E1188E1356D9}"/>
                  </a:ext>
                </a:extLst>
              </p14:cNvPr>
              <p14:cNvContentPartPr/>
              <p14:nvPr/>
            </p14:nvContentPartPr>
            <p14:xfrm>
              <a:off x="6902568" y="1206576"/>
              <a:ext cx="1262880" cy="165780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58F7E44-9D74-280A-F1AC-E1188E1356D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893928" y="1197936"/>
                <a:ext cx="1280520" cy="1675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5D5839A-ABE6-2069-4FC2-B5D340808A1B}"/>
              </a:ext>
            </a:extLst>
          </p:cNvPr>
          <p:cNvGrpSpPr/>
          <p:nvPr/>
        </p:nvGrpSpPr>
        <p:grpSpPr>
          <a:xfrm>
            <a:off x="4619355" y="808020"/>
            <a:ext cx="3870360" cy="403200"/>
            <a:chOff x="4619355" y="808020"/>
            <a:chExt cx="3870360" cy="40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8D143B2-CCEE-4DB7-92F5-4D7B76F95249}"/>
                    </a:ext>
                  </a:extLst>
                </p14:cNvPr>
                <p14:cNvContentPartPr/>
                <p14:nvPr/>
              </p14:nvContentPartPr>
              <p14:xfrm>
                <a:off x="8379555" y="923940"/>
                <a:ext cx="110160" cy="91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D143B2-CCEE-4DB7-92F5-4D7B76F9524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0915" y="914940"/>
                  <a:ext cx="1278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FC378E6-9413-3B12-8895-CEF79E33AFF2}"/>
                    </a:ext>
                  </a:extLst>
                </p14:cNvPr>
                <p14:cNvContentPartPr/>
                <p14:nvPr/>
              </p14:nvContentPartPr>
              <p14:xfrm>
                <a:off x="8400795" y="828540"/>
                <a:ext cx="76680" cy="140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FC378E6-9413-3B12-8895-CEF79E33AF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391795" y="819540"/>
                  <a:ext cx="9432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FB8078-3C76-6776-A1DE-9C06CEA6E4A8}"/>
                    </a:ext>
                  </a:extLst>
                </p14:cNvPr>
                <p14:cNvContentPartPr/>
                <p14:nvPr/>
              </p14:nvContentPartPr>
              <p14:xfrm>
                <a:off x="7866915" y="894420"/>
                <a:ext cx="591480" cy="174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FB8078-3C76-6776-A1DE-9C06CEA6E4A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58275" y="885420"/>
                  <a:ext cx="60912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5FCFBDA-0863-7B49-FF12-4A6893B25894}"/>
                    </a:ext>
                  </a:extLst>
                </p14:cNvPr>
                <p14:cNvContentPartPr/>
                <p14:nvPr/>
              </p14:nvContentPartPr>
              <p14:xfrm>
                <a:off x="8072475" y="814140"/>
                <a:ext cx="86040" cy="19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5FCFBDA-0863-7B49-FF12-4A6893B258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063475" y="805500"/>
                  <a:ext cx="1036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98B274A-9E7C-1BEA-ACFA-C2AAFEB67C7E}"/>
                    </a:ext>
                  </a:extLst>
                </p14:cNvPr>
                <p14:cNvContentPartPr/>
                <p14:nvPr/>
              </p14:nvContentPartPr>
              <p14:xfrm>
                <a:off x="7481355" y="808020"/>
                <a:ext cx="269280" cy="231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98B274A-9E7C-1BEA-ACFA-C2AAFEB67C7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72355" y="799020"/>
                  <a:ext cx="2869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02FF813-48EC-B822-C074-8D9C7DD4B9E3}"/>
                    </a:ext>
                  </a:extLst>
                </p14:cNvPr>
                <p14:cNvContentPartPr/>
                <p14:nvPr/>
              </p14:nvContentPartPr>
              <p14:xfrm>
                <a:off x="7023075" y="851580"/>
                <a:ext cx="268920" cy="2818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02FF813-48EC-B822-C074-8D9C7DD4B9E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14075" y="842940"/>
                  <a:ext cx="28656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CF326E-0D33-73E4-B1C2-8D1C72383EAF}"/>
                    </a:ext>
                  </a:extLst>
                </p14:cNvPr>
                <p14:cNvContentPartPr/>
                <p14:nvPr/>
              </p14:nvContentPartPr>
              <p14:xfrm>
                <a:off x="7010115" y="888660"/>
                <a:ext cx="1080" cy="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CF326E-0D33-73E4-B1C2-8D1C72383E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01475" y="879660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A7D3E4F-36BC-1237-2247-305E7C641D1B}"/>
                    </a:ext>
                  </a:extLst>
                </p14:cNvPr>
                <p14:cNvContentPartPr/>
                <p14:nvPr/>
              </p14:nvContentPartPr>
              <p14:xfrm>
                <a:off x="6881595" y="914220"/>
                <a:ext cx="67320" cy="214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A7D3E4F-36BC-1237-2247-305E7C641D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72955" y="905580"/>
                  <a:ext cx="8496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2784BF0-3FC7-5CAE-70BB-7BC520DB9FC6}"/>
                    </a:ext>
                  </a:extLst>
                </p14:cNvPr>
                <p14:cNvContentPartPr/>
                <p14:nvPr/>
              </p14:nvContentPartPr>
              <p14:xfrm>
                <a:off x="6634995" y="874620"/>
                <a:ext cx="51120" cy="158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2784BF0-3FC7-5CAE-70BB-7BC520DB9FC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25995" y="865980"/>
                  <a:ext cx="687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CF133D-F1A3-612E-CB17-728ADC0D6D22}"/>
                    </a:ext>
                  </a:extLst>
                </p14:cNvPr>
                <p14:cNvContentPartPr/>
                <p14:nvPr/>
              </p14:nvContentPartPr>
              <p14:xfrm>
                <a:off x="6304875" y="856980"/>
                <a:ext cx="291240" cy="237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CF133D-F1A3-612E-CB17-728ADC0D6D22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96235" y="848340"/>
                  <a:ext cx="3088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965255C-2FE6-D9B8-7D53-57BB11E59724}"/>
                    </a:ext>
                  </a:extLst>
                </p14:cNvPr>
                <p14:cNvContentPartPr/>
                <p14:nvPr/>
              </p14:nvContentPartPr>
              <p14:xfrm>
                <a:off x="6433035" y="818820"/>
                <a:ext cx="6120" cy="21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965255C-2FE6-D9B8-7D53-57BB11E5972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424395" y="810180"/>
                  <a:ext cx="237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4AEACF-A787-0F19-A59B-C124590CF19F}"/>
                    </a:ext>
                  </a:extLst>
                </p14:cNvPr>
                <p14:cNvContentPartPr/>
                <p14:nvPr/>
              </p14:nvContentPartPr>
              <p14:xfrm>
                <a:off x="5971155" y="814140"/>
                <a:ext cx="276480" cy="2772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4AEACF-A787-0F19-A59B-C124590CF1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962155" y="805500"/>
                  <a:ext cx="29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096DFEE-08BE-2B6D-926B-C1E44183C991}"/>
                    </a:ext>
                  </a:extLst>
                </p14:cNvPr>
                <p14:cNvContentPartPr/>
                <p14:nvPr/>
              </p14:nvContentPartPr>
              <p14:xfrm>
                <a:off x="5614395" y="899100"/>
                <a:ext cx="189720" cy="1072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096DFEE-08BE-2B6D-926B-C1E44183C99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5395" y="890100"/>
                  <a:ext cx="2073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5BF3519-12D4-A621-23D9-229524A4438C}"/>
                    </a:ext>
                  </a:extLst>
                </p14:cNvPr>
                <p14:cNvContentPartPr/>
                <p14:nvPr/>
              </p14:nvContentPartPr>
              <p14:xfrm>
                <a:off x="5633835" y="842940"/>
                <a:ext cx="360" cy="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5BF3519-12D4-A621-23D9-229524A4438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5195" y="8339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2D026CA-4388-238B-3123-C553105F5B64}"/>
                    </a:ext>
                  </a:extLst>
                </p14:cNvPr>
                <p14:cNvContentPartPr/>
                <p14:nvPr/>
              </p14:nvContentPartPr>
              <p14:xfrm>
                <a:off x="5424675" y="818820"/>
                <a:ext cx="51480" cy="143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2D026CA-4388-238B-3123-C553105F5B6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416035" y="810180"/>
                  <a:ext cx="691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B8E94C-F916-7B6E-4ADF-B7521DB80B12}"/>
                    </a:ext>
                  </a:extLst>
                </p14:cNvPr>
                <p14:cNvContentPartPr/>
                <p14:nvPr/>
              </p14:nvContentPartPr>
              <p14:xfrm>
                <a:off x="5286795" y="828540"/>
                <a:ext cx="129960" cy="1724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B8E94C-F916-7B6E-4ADF-B7521DB80B1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277795" y="819540"/>
                  <a:ext cx="14760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06D9D05-DF79-B332-2703-2961D5371E3D}"/>
                    </a:ext>
                  </a:extLst>
                </p14:cNvPr>
                <p14:cNvContentPartPr/>
                <p14:nvPr/>
              </p14:nvContentPartPr>
              <p14:xfrm>
                <a:off x="4619355" y="866700"/>
                <a:ext cx="113400" cy="195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06D9D05-DF79-B332-2703-2961D5371E3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610355" y="857700"/>
                  <a:ext cx="1310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BC5A21B-733A-ABF3-88A4-D11FDA941D81}"/>
                    </a:ext>
                  </a:extLst>
                </p14:cNvPr>
                <p14:cNvContentPartPr/>
                <p14:nvPr/>
              </p14:nvContentPartPr>
              <p14:xfrm>
                <a:off x="4770915" y="933300"/>
                <a:ext cx="70200" cy="63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BC5A21B-733A-ABF3-88A4-D11FDA941D8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762275" y="924300"/>
                  <a:ext cx="878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906C086-8DFB-CE6B-89D0-F260A26023FA}"/>
                    </a:ext>
                  </a:extLst>
                </p14:cNvPr>
                <p14:cNvContentPartPr/>
                <p14:nvPr/>
              </p14:nvContentPartPr>
              <p14:xfrm>
                <a:off x="4879995" y="899820"/>
                <a:ext cx="159840" cy="217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906C086-8DFB-CE6B-89D0-F260A26023F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870995" y="890820"/>
                  <a:ext cx="17748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FD40CF-26C4-A83B-EA62-3F369763918F}"/>
                    </a:ext>
                  </a:extLst>
                </p14:cNvPr>
                <p14:cNvContentPartPr/>
                <p14:nvPr/>
              </p14:nvContentPartPr>
              <p14:xfrm>
                <a:off x="5038395" y="937980"/>
                <a:ext cx="11880" cy="60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CFD40CF-26C4-A83B-EA62-3F369763918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29755" y="929340"/>
                  <a:ext cx="29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25E9E72-F317-815A-C503-6B2F32C9ADBC}"/>
                    </a:ext>
                  </a:extLst>
                </p14:cNvPr>
                <p14:cNvContentPartPr/>
                <p14:nvPr/>
              </p14:nvContentPartPr>
              <p14:xfrm>
                <a:off x="5014635" y="852300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25E9E72-F317-815A-C503-6B2F32C9ADB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005995" y="8436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36D755D-D332-7EAE-432D-E351C5831279}"/>
                    </a:ext>
                  </a:extLst>
                </p14:cNvPr>
                <p14:cNvContentPartPr/>
                <p14:nvPr/>
              </p14:nvContentPartPr>
              <p14:xfrm>
                <a:off x="5110755" y="899820"/>
                <a:ext cx="72360" cy="90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36D755D-D332-7EAE-432D-E351C5831279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101755" y="891180"/>
                  <a:ext cx="90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FD71A0-5AB4-9E7A-93AA-C5BF08127DC1}"/>
                    </a:ext>
                  </a:extLst>
                </p14:cNvPr>
                <p14:cNvContentPartPr/>
                <p14:nvPr/>
              </p14:nvContentPartPr>
              <p14:xfrm>
                <a:off x="4679835" y="1165860"/>
                <a:ext cx="600840" cy="4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FD71A0-5AB4-9E7A-93AA-C5BF08127D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670835" y="1157220"/>
                  <a:ext cx="61848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99BE1148-5943-317C-EA22-3F30FC8F572F}"/>
                  </a:ext>
                </a:extLst>
              </p14:cNvPr>
              <p14:cNvContentPartPr/>
              <p14:nvPr/>
            </p14:nvContentPartPr>
            <p14:xfrm>
              <a:off x="1594008" y="4043016"/>
              <a:ext cx="1988280" cy="15627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99BE1148-5943-317C-EA22-3F30FC8F572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85368" y="4034016"/>
                <a:ext cx="2005920" cy="158040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A43E7A9D-CC02-407F-12FE-464AD4A7A9DC}"/>
              </a:ext>
            </a:extLst>
          </p:cNvPr>
          <p:cNvGrpSpPr/>
          <p:nvPr/>
        </p:nvGrpSpPr>
        <p:grpSpPr>
          <a:xfrm>
            <a:off x="684180" y="5663890"/>
            <a:ext cx="1710360" cy="381600"/>
            <a:chOff x="684180" y="5663890"/>
            <a:chExt cx="171036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0A9CF5-75AC-16B2-3D89-39039B48BB9A}"/>
                    </a:ext>
                  </a:extLst>
                </p14:cNvPr>
                <p14:cNvContentPartPr/>
                <p14:nvPr/>
              </p14:nvContentPartPr>
              <p14:xfrm>
                <a:off x="1276020" y="5731570"/>
                <a:ext cx="1109520" cy="21924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0A9CF5-75AC-16B2-3D89-39039B48BB9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267020" y="5722570"/>
                  <a:ext cx="11271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F30EA64-FBEE-F0A5-AFBB-F6C457A8721B}"/>
                    </a:ext>
                  </a:extLst>
                </p14:cNvPr>
                <p14:cNvContentPartPr/>
                <p14:nvPr/>
              </p14:nvContentPartPr>
              <p14:xfrm>
                <a:off x="2309580" y="5676850"/>
                <a:ext cx="84960" cy="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EF30EA64-FBEE-F0A5-AFBB-F6C457A8721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00580" y="5667850"/>
                  <a:ext cx="102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01CA33E-AA51-9467-050B-53A5A923E82E}"/>
                    </a:ext>
                  </a:extLst>
                </p14:cNvPr>
                <p14:cNvContentPartPr/>
                <p14:nvPr/>
              </p14:nvContentPartPr>
              <p14:xfrm>
                <a:off x="1891980" y="5663890"/>
                <a:ext cx="360" cy="3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01CA33E-AA51-9467-050B-53A5A923E82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3340" y="56552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148FC59-F33A-E1EC-696E-7AAA72412CAA}"/>
                    </a:ext>
                  </a:extLst>
                </p14:cNvPr>
                <p14:cNvContentPartPr/>
                <p14:nvPr/>
              </p14:nvContentPartPr>
              <p14:xfrm>
                <a:off x="1789020" y="5918050"/>
                <a:ext cx="52560" cy="237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148FC59-F33A-E1EC-696E-7AAA72412CA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780020" y="5909050"/>
                  <a:ext cx="702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6C87815-04AA-AE18-6805-50862001ABE6}"/>
                    </a:ext>
                  </a:extLst>
                </p14:cNvPr>
                <p14:cNvContentPartPr/>
                <p14:nvPr/>
              </p14:nvContentPartPr>
              <p14:xfrm>
                <a:off x="1498500" y="5752810"/>
                <a:ext cx="360" cy="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6C87815-04AA-AE18-6805-50862001ABE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9500" y="574417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906692-88E9-4F49-60A9-BA9C2DD236FA}"/>
                    </a:ext>
                  </a:extLst>
                </p14:cNvPr>
                <p14:cNvContentPartPr/>
                <p14:nvPr/>
              </p14:nvContentPartPr>
              <p14:xfrm>
                <a:off x="840060" y="5789170"/>
                <a:ext cx="271440" cy="256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906692-88E9-4F49-60A9-BA9C2DD236F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31420" y="5780170"/>
                  <a:ext cx="28908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FF7AB74-4E44-570B-CFBD-AAC5E52E186F}"/>
                    </a:ext>
                  </a:extLst>
                </p14:cNvPr>
                <p14:cNvContentPartPr/>
                <p14:nvPr/>
              </p14:nvContentPartPr>
              <p14:xfrm>
                <a:off x="812700" y="5848210"/>
                <a:ext cx="360" cy="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F7AB74-4E44-570B-CFBD-AAC5E52E18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04060" y="5839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B7DF6EC-71AD-021C-893D-A10B06F5402D}"/>
                    </a:ext>
                  </a:extLst>
                </p14:cNvPr>
                <p14:cNvContentPartPr/>
                <p14:nvPr/>
              </p14:nvContentPartPr>
              <p14:xfrm>
                <a:off x="724140" y="5913730"/>
                <a:ext cx="63720" cy="867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B7DF6EC-71AD-021C-893D-A10B06F5402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5500" y="5904730"/>
                  <a:ext cx="8136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D1969E-295D-9A35-1E8A-49CE28ABF2E1}"/>
                    </a:ext>
                  </a:extLst>
                </p14:cNvPr>
                <p14:cNvContentPartPr/>
                <p14:nvPr/>
              </p14:nvContentPartPr>
              <p14:xfrm>
                <a:off x="684180" y="5848210"/>
                <a:ext cx="39960" cy="237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D1969E-295D-9A35-1E8A-49CE28ABF2E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75540" y="5839210"/>
                  <a:ext cx="57600" cy="4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77D05CB-3BE5-827A-0A3B-12019AA4C766}"/>
              </a:ext>
            </a:extLst>
          </p:cNvPr>
          <p:cNvGrpSpPr/>
          <p:nvPr/>
        </p:nvGrpSpPr>
        <p:grpSpPr>
          <a:xfrm>
            <a:off x="1771020" y="6038650"/>
            <a:ext cx="615600" cy="185040"/>
            <a:chOff x="1771020" y="6038650"/>
            <a:chExt cx="61560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11126F0-6CB2-B207-FFAC-94315027D817}"/>
                    </a:ext>
                  </a:extLst>
                </p14:cNvPr>
                <p14:cNvContentPartPr/>
                <p14:nvPr/>
              </p14:nvContentPartPr>
              <p14:xfrm>
                <a:off x="2336580" y="6051250"/>
                <a:ext cx="50040" cy="13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11126F0-6CB2-B207-FFAC-94315027D817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2327940" y="6042610"/>
                  <a:ext cx="67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5A3486D-21F1-4896-DAF6-6D12D2728A63}"/>
                    </a:ext>
                  </a:extLst>
                </p14:cNvPr>
                <p14:cNvContentPartPr/>
                <p14:nvPr/>
              </p14:nvContentPartPr>
              <p14:xfrm>
                <a:off x="1814940" y="6044770"/>
                <a:ext cx="472680" cy="1789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5A3486D-21F1-4896-DAF6-6D12D2728A63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806300" y="6036130"/>
                  <a:ext cx="4903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BDFA903-FBAD-BB73-CE92-27322C5E0F8A}"/>
                    </a:ext>
                  </a:extLst>
                </p14:cNvPr>
                <p14:cNvContentPartPr/>
                <p14:nvPr/>
              </p14:nvContentPartPr>
              <p14:xfrm>
                <a:off x="2044260" y="6038650"/>
                <a:ext cx="360" cy="3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BDFA903-FBAD-BB73-CE92-27322C5E0F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35620" y="6030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14CE1C1-80B1-AF5C-C841-A515E9507E1F}"/>
                    </a:ext>
                  </a:extLst>
                </p14:cNvPr>
                <p14:cNvContentPartPr/>
                <p14:nvPr/>
              </p14:nvContentPartPr>
              <p14:xfrm>
                <a:off x="1771020" y="6057730"/>
                <a:ext cx="57960" cy="11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14CE1C1-80B1-AF5C-C841-A515E9507E1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762380" y="6048730"/>
                  <a:ext cx="7560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5BCB557-90C5-88A1-53BB-A70C514611DB}"/>
                  </a:ext>
                </a:extLst>
              </p14:cNvPr>
              <p14:cNvContentPartPr/>
              <p14:nvPr/>
            </p14:nvContentPartPr>
            <p14:xfrm>
              <a:off x="640980" y="5816530"/>
              <a:ext cx="1828800" cy="16524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5BCB557-90C5-88A1-53BB-A70C514611D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87340" y="5708890"/>
                <a:ext cx="193644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0540385-85FC-4D2C-219E-ED9C175D63E7}"/>
                  </a:ext>
                </a:extLst>
              </p14:cNvPr>
              <p14:cNvContentPartPr/>
              <p14:nvPr/>
            </p14:nvContentPartPr>
            <p14:xfrm>
              <a:off x="1727820" y="6114610"/>
              <a:ext cx="736200" cy="3204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0540385-85FC-4D2C-219E-ED9C175D63E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673820" y="6006970"/>
                <a:ext cx="843840" cy="247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9D22C7CC-0386-F156-FBD2-EE341D376F5E}"/>
              </a:ext>
            </a:extLst>
          </p:cNvPr>
          <p:cNvGrpSpPr/>
          <p:nvPr/>
        </p:nvGrpSpPr>
        <p:grpSpPr>
          <a:xfrm>
            <a:off x="2219310" y="4970805"/>
            <a:ext cx="734400" cy="174960"/>
            <a:chOff x="2219310" y="4970805"/>
            <a:chExt cx="734400" cy="174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7EBD77-711E-B66F-0817-367A31F9B735}"/>
                    </a:ext>
                  </a:extLst>
                </p14:cNvPr>
                <p14:cNvContentPartPr/>
                <p14:nvPr/>
              </p14:nvContentPartPr>
              <p14:xfrm>
                <a:off x="2219310" y="4970805"/>
                <a:ext cx="734400" cy="205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7EBD77-711E-B66F-0817-367A31F9B7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210310" y="4961805"/>
                  <a:ext cx="7520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FAF58C0-94A8-B440-3FA0-1B530C80B8DF}"/>
                    </a:ext>
                  </a:extLst>
                </p14:cNvPr>
                <p14:cNvContentPartPr/>
                <p14:nvPr/>
              </p14:nvContentPartPr>
              <p14:xfrm>
                <a:off x="2752470" y="5086365"/>
                <a:ext cx="25920" cy="594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FAF58C0-94A8-B440-3FA0-1B530C80B8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743470" y="5077365"/>
                  <a:ext cx="43560" cy="7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CE94A6E0-F1B6-102F-C6A8-062A8D47E398}"/>
              </a:ext>
            </a:extLst>
          </p:cNvPr>
          <p:cNvGrpSpPr/>
          <p:nvPr/>
        </p:nvGrpSpPr>
        <p:grpSpPr>
          <a:xfrm>
            <a:off x="3428910" y="4960365"/>
            <a:ext cx="678960" cy="184680"/>
            <a:chOff x="3428910" y="4960365"/>
            <a:chExt cx="678960" cy="18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EDED3CC-2819-6219-3AEA-9EB35F96DF8B}"/>
                    </a:ext>
                  </a:extLst>
                </p14:cNvPr>
                <p14:cNvContentPartPr/>
                <p14:nvPr/>
              </p14:nvContentPartPr>
              <p14:xfrm>
                <a:off x="3428910" y="4960365"/>
                <a:ext cx="678960" cy="21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EDED3CC-2819-6219-3AEA-9EB35F96DF8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420270" y="4951365"/>
                  <a:ext cx="696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827E2C8-3417-171A-5C1E-9E08D51965B8}"/>
                    </a:ext>
                  </a:extLst>
                </p14:cNvPr>
                <p14:cNvContentPartPr/>
                <p14:nvPr/>
              </p14:nvContentPartPr>
              <p14:xfrm>
                <a:off x="3647790" y="5028405"/>
                <a:ext cx="151560" cy="116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7827E2C8-3417-171A-5C1E-9E08D51965B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638790" y="5019765"/>
                  <a:ext cx="1692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8BF10A6-3F99-F8A1-9F3B-13B11EB7827D}"/>
              </a:ext>
            </a:extLst>
          </p:cNvPr>
          <p:cNvGrpSpPr/>
          <p:nvPr/>
        </p:nvGrpSpPr>
        <p:grpSpPr>
          <a:xfrm>
            <a:off x="5229990" y="4200045"/>
            <a:ext cx="4170600" cy="1229760"/>
            <a:chOff x="5229990" y="4200045"/>
            <a:chExt cx="4170600" cy="122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E311E597-FBCF-0CF7-2ECD-F63C3B4A8186}"/>
                    </a:ext>
                  </a:extLst>
                </p14:cNvPr>
                <p14:cNvContentPartPr/>
                <p14:nvPr/>
              </p14:nvContentPartPr>
              <p14:xfrm>
                <a:off x="7847550" y="4200045"/>
                <a:ext cx="1553040" cy="393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311E597-FBCF-0CF7-2ECD-F63C3B4A818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838910" y="4191045"/>
                  <a:ext cx="1570680" cy="41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8F61B20-0A04-4B1D-61A7-7F93F34C640E}"/>
                    </a:ext>
                  </a:extLst>
                </p14:cNvPr>
                <p14:cNvContentPartPr/>
                <p14:nvPr/>
              </p14:nvContentPartPr>
              <p14:xfrm>
                <a:off x="8100270" y="4619445"/>
                <a:ext cx="81000" cy="1396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8F61B20-0A04-4B1D-61A7-7F93F34C640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091630" y="4610445"/>
                  <a:ext cx="986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2B9136D-9874-14A2-80AF-8FFAC71F4B73}"/>
                    </a:ext>
                  </a:extLst>
                </p14:cNvPr>
                <p14:cNvContentPartPr/>
                <p14:nvPr/>
              </p14:nvContentPartPr>
              <p14:xfrm>
                <a:off x="8086230" y="4824285"/>
                <a:ext cx="67680" cy="146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2B9136D-9874-14A2-80AF-8FFAC71F4B7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077230" y="4815645"/>
                  <a:ext cx="853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EABC701-7089-EFD1-D5FF-771C4D0FC7BA}"/>
                    </a:ext>
                  </a:extLst>
                </p14:cNvPr>
                <p14:cNvContentPartPr/>
                <p14:nvPr/>
              </p14:nvContentPartPr>
              <p14:xfrm>
                <a:off x="7981470" y="4762365"/>
                <a:ext cx="345240" cy="2872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EABC701-7089-EFD1-D5FF-771C4D0FC7B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972470" y="4753365"/>
                  <a:ext cx="36288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803F27-C325-1D60-3834-4019EEFF62AB}"/>
                    </a:ext>
                  </a:extLst>
                </p14:cNvPr>
                <p14:cNvContentPartPr/>
                <p14:nvPr/>
              </p14:nvContentPartPr>
              <p14:xfrm>
                <a:off x="7753230" y="4857765"/>
                <a:ext cx="33120" cy="170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803F27-C325-1D60-3834-4019EEFF62A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744230" y="4848765"/>
                  <a:ext cx="5076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449DA27-4F38-ED55-2AEE-9C951607D970}"/>
                    </a:ext>
                  </a:extLst>
                </p14:cNvPr>
                <p14:cNvContentPartPr/>
                <p14:nvPr/>
              </p14:nvContentPartPr>
              <p14:xfrm>
                <a:off x="7662150" y="4724205"/>
                <a:ext cx="53280" cy="140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449DA27-4F38-ED55-2AEE-9C951607D970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53510" y="4715205"/>
                  <a:ext cx="709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3AABB66-75C8-2A99-0675-21981FD347B4}"/>
                    </a:ext>
                  </a:extLst>
                </p14:cNvPr>
                <p14:cNvContentPartPr/>
                <p14:nvPr/>
              </p14:nvContentPartPr>
              <p14:xfrm>
                <a:off x="7460190" y="4952805"/>
                <a:ext cx="162360" cy="2462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3AABB66-75C8-2A99-0675-21981FD347B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51550" y="4943805"/>
                  <a:ext cx="18000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86D18F7-74DE-247C-86C8-D94C78A37503}"/>
                    </a:ext>
                  </a:extLst>
                </p14:cNvPr>
                <p14:cNvContentPartPr/>
                <p14:nvPr/>
              </p14:nvContentPartPr>
              <p14:xfrm>
                <a:off x="7553070" y="4848045"/>
                <a:ext cx="360" cy="3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86D18F7-74DE-247C-86C8-D94C78A3750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44070" y="483904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FE5B525-DE5F-5257-F08B-3C28121B03F7}"/>
                    </a:ext>
                  </a:extLst>
                </p14:cNvPr>
                <p14:cNvContentPartPr/>
                <p14:nvPr/>
              </p14:nvContentPartPr>
              <p14:xfrm>
                <a:off x="7343550" y="4857765"/>
                <a:ext cx="73440" cy="1742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FE5B525-DE5F-5257-F08B-3C28121B03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334550" y="4848765"/>
                  <a:ext cx="910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7987CD8-686E-4485-2B6F-02CC9D989F46}"/>
                    </a:ext>
                  </a:extLst>
                </p14:cNvPr>
                <p14:cNvContentPartPr/>
                <p14:nvPr/>
              </p14:nvContentPartPr>
              <p14:xfrm>
                <a:off x="7137270" y="4848045"/>
                <a:ext cx="241920" cy="3322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7987CD8-686E-4485-2B6F-02CC9D989F4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128630" y="4839045"/>
                  <a:ext cx="2595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246A8E0-DE30-358F-3B70-734A52E5DB27}"/>
                    </a:ext>
                  </a:extLst>
                </p14:cNvPr>
                <p14:cNvContentPartPr/>
                <p14:nvPr/>
              </p14:nvContentPartPr>
              <p14:xfrm>
                <a:off x="6896070" y="4943445"/>
                <a:ext cx="56880" cy="1807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246A8E0-DE30-358F-3B70-734A52E5DB2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887070" y="4934445"/>
                  <a:ext cx="745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656D8014-AD95-E2C8-5502-4344775B859F}"/>
                    </a:ext>
                  </a:extLst>
                </p14:cNvPr>
                <p14:cNvContentPartPr/>
                <p14:nvPr/>
              </p14:nvContentPartPr>
              <p14:xfrm>
                <a:off x="6393510" y="4914645"/>
                <a:ext cx="456480" cy="29520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656D8014-AD95-E2C8-5502-4344775B859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384510" y="4905645"/>
                  <a:ext cx="47412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D0D1D75-4ADD-B23A-E868-3D7D472769E4}"/>
                    </a:ext>
                  </a:extLst>
                </p14:cNvPr>
                <p14:cNvContentPartPr/>
                <p14:nvPr/>
              </p14:nvContentPartPr>
              <p14:xfrm>
                <a:off x="6372270" y="5029125"/>
                <a:ext cx="78480" cy="831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BD0D1D75-4ADD-B23A-E868-3D7D472769E4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363270" y="5020125"/>
                  <a:ext cx="9612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5371B70-8F57-E32A-9629-20A5BF72B828}"/>
                    </a:ext>
                  </a:extLst>
                </p14:cNvPr>
                <p14:cNvContentPartPr/>
                <p14:nvPr/>
              </p14:nvContentPartPr>
              <p14:xfrm>
                <a:off x="5982030" y="5048565"/>
                <a:ext cx="263880" cy="1796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A5371B70-8F57-E32A-9629-20A5BF72B82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973030" y="5039925"/>
                  <a:ext cx="281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2654EA3-6B16-FCFD-7885-5F12883054B3}"/>
                    </a:ext>
                  </a:extLst>
                </p14:cNvPr>
                <p14:cNvContentPartPr/>
                <p14:nvPr/>
              </p14:nvContentPartPr>
              <p14:xfrm>
                <a:off x="6009750" y="4943445"/>
                <a:ext cx="172080" cy="3708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2654EA3-6B16-FCFD-7885-5F12883054B3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001110" y="4934445"/>
                  <a:ext cx="1897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4F87B24-B847-8210-F7C9-887AB49F58D3}"/>
                    </a:ext>
                  </a:extLst>
                </p14:cNvPr>
                <p14:cNvContentPartPr/>
                <p14:nvPr/>
              </p14:nvContentPartPr>
              <p14:xfrm>
                <a:off x="5722470" y="5110125"/>
                <a:ext cx="162720" cy="167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4F87B24-B847-8210-F7C9-887AB49F58D3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713830" y="5101485"/>
                  <a:ext cx="1803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E3F69FD-68ED-F2C0-EA76-D1922D24F7F8}"/>
                    </a:ext>
                  </a:extLst>
                </p14:cNvPr>
                <p14:cNvContentPartPr/>
                <p14:nvPr/>
              </p14:nvContentPartPr>
              <p14:xfrm>
                <a:off x="5765310" y="5038485"/>
                <a:ext cx="4500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0E3F69FD-68ED-F2C0-EA76-D1922D24F7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756310" y="5029485"/>
                  <a:ext cx="62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0BCDCAD-1589-C77D-A048-5B1EBBA0A8D4}"/>
                    </a:ext>
                  </a:extLst>
                </p14:cNvPr>
                <p14:cNvContentPartPr/>
                <p14:nvPr/>
              </p14:nvContentPartPr>
              <p14:xfrm>
                <a:off x="5571990" y="5191125"/>
                <a:ext cx="360" cy="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0BCDCAD-1589-C77D-A048-5B1EBBA0A8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562990" y="51821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950CCCD-046F-993F-0A4F-0B96D6FAD6BF}"/>
                    </a:ext>
                  </a:extLst>
                </p14:cNvPr>
                <p14:cNvContentPartPr/>
                <p14:nvPr/>
              </p14:nvContentPartPr>
              <p14:xfrm>
                <a:off x="5629230" y="5267085"/>
                <a:ext cx="360" cy="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A950CCCD-046F-993F-0A4F-0B96D6FAD6B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20230" y="525808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B556FC9-DBC5-4E9A-9579-18C5DCC9BC5D}"/>
                    </a:ext>
                  </a:extLst>
                </p14:cNvPr>
                <p14:cNvContentPartPr/>
                <p14:nvPr/>
              </p14:nvContentPartPr>
              <p14:xfrm>
                <a:off x="5229990" y="5152245"/>
                <a:ext cx="228960" cy="2775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B556FC9-DBC5-4E9A-9579-18C5DCC9BC5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221350" y="5143605"/>
                  <a:ext cx="246600" cy="29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9C59D3AD-DBD7-17A2-13AD-D6ACE57297C5}"/>
              </a:ext>
            </a:extLst>
          </p:cNvPr>
          <p:cNvGrpSpPr/>
          <p:nvPr/>
        </p:nvGrpSpPr>
        <p:grpSpPr>
          <a:xfrm>
            <a:off x="5418990" y="5514765"/>
            <a:ext cx="144000" cy="89640"/>
            <a:chOff x="5418990" y="5514765"/>
            <a:chExt cx="144000" cy="89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C0D5582-E6FA-0DF2-125F-89572D8A6E30}"/>
                    </a:ext>
                  </a:extLst>
                </p14:cNvPr>
                <p14:cNvContentPartPr/>
                <p14:nvPr/>
              </p14:nvContentPartPr>
              <p14:xfrm>
                <a:off x="5418990" y="5514765"/>
                <a:ext cx="134280" cy="561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7C0D5582-E6FA-0DF2-125F-89572D8A6E3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10350" y="5505765"/>
                  <a:ext cx="1519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9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BD5DB75-41BC-2B3D-A801-8D9000545184}"/>
                    </a:ext>
                  </a:extLst>
                </p14:cNvPr>
                <p14:cNvContentPartPr/>
                <p14:nvPr/>
              </p14:nvContentPartPr>
              <p14:xfrm>
                <a:off x="5510070" y="5572005"/>
                <a:ext cx="52920" cy="324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BD5DB75-41BC-2B3D-A801-8D900054518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501430" y="5563005"/>
                  <a:ext cx="70560" cy="50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7278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7038AF6A-FACD-854E-8F95-EBBC6325C5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667000" y="304800"/>
            <a:ext cx="8001000" cy="1143000"/>
          </a:xfrm>
        </p:spPr>
        <p:txBody>
          <a:bodyPr/>
          <a:lstStyle/>
          <a:p>
            <a:r>
              <a:rPr lang="en-US" altLang="en-US"/>
              <a:t>One rule, several facts.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3CC3A51-BD25-6161-BC85-C93ADCDC30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14600" y="1295400"/>
            <a:ext cx="7848600" cy="4114800"/>
          </a:xfrm>
        </p:spPr>
        <p:txBody>
          <a:bodyPr/>
          <a:lstStyle/>
          <a:p>
            <a:r>
              <a:rPr lang="en-US" altLang="en-US" sz="2400">
                <a:latin typeface="Courier New" panose="02070309020205020404" pitchFamily="49" charset="0"/>
              </a:rPr>
              <a:t>likes(mary, X) :- tall(X), handsome(X).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tall(john).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tall(jim).</a:t>
            </a:r>
            <a:br>
              <a:rPr lang="en-US" altLang="en-US" sz="2400">
                <a:latin typeface="Courier New" panose="02070309020205020404" pitchFamily="49" charset="0"/>
              </a:rPr>
            </a:br>
            <a:r>
              <a:rPr lang="en-US" altLang="en-US" sz="2400">
                <a:latin typeface="Courier New" panose="02070309020205020404" pitchFamily="49" charset="0"/>
              </a:rPr>
              <a:t>handsome(jim).</a:t>
            </a:r>
          </a:p>
          <a:p>
            <a:r>
              <a:rPr lang="en-US" altLang="en-US" sz="2400">
                <a:latin typeface="Courier New" panose="02070309020205020404" pitchFamily="49" charset="0"/>
              </a:rPr>
              <a:t>?- likes(mary, Who).</a:t>
            </a:r>
          </a:p>
          <a:p>
            <a:pPr lvl="1"/>
            <a:r>
              <a:rPr lang="en-US" altLang="en-US" sz="2200"/>
              <a:t>Matches head of rule with X=Who (binding two variables to same value).</a:t>
            </a:r>
          </a:p>
          <a:p>
            <a:pPr lvl="1"/>
            <a:r>
              <a:rPr lang="en-US" altLang="en-US" sz="2200"/>
              <a:t>Tries to satisfy tall(Who).</a:t>
            </a:r>
          </a:p>
          <a:p>
            <a:pPr lvl="1"/>
            <a:r>
              <a:rPr lang="en-US" altLang="en-US" sz="2200"/>
              <a:t>tall(John) succeeds.</a:t>
            </a:r>
          </a:p>
          <a:p>
            <a:pPr lvl="1"/>
            <a:r>
              <a:rPr lang="en-US" altLang="en-US" sz="2200"/>
              <a:t>Tries to satisfy</a:t>
            </a:r>
            <a:r>
              <a:rPr lang="en-US" altLang="en-US" sz="2200">
                <a:latin typeface="Courier New" panose="02070309020205020404" pitchFamily="49" charset="0"/>
              </a:rPr>
              <a:t> handsome(john).</a:t>
            </a:r>
          </a:p>
          <a:p>
            <a:pPr lvl="1"/>
            <a:r>
              <a:rPr lang="en-US" altLang="en-US" sz="2200">
                <a:latin typeface="Courier New" panose="02070309020205020404" pitchFamily="49" charset="0"/>
              </a:rPr>
              <a:t>This fails.</a:t>
            </a:r>
          </a:p>
          <a:p>
            <a:pPr lvl="1"/>
            <a:r>
              <a:rPr lang="en-US" altLang="en-US" sz="2200"/>
              <a:t>So backtracks and retries</a:t>
            </a:r>
            <a:r>
              <a:rPr lang="en-US" altLang="en-US" sz="2200">
                <a:latin typeface="Courier New" panose="02070309020205020404" pitchFamily="49" charset="0"/>
              </a:rPr>
              <a:t> tall(Who).</a:t>
            </a:r>
          </a:p>
          <a:p>
            <a:pPr lvl="1"/>
            <a:r>
              <a:rPr lang="en-US" altLang="en-US" sz="2200"/>
              <a:t>Succeeds with</a:t>
            </a:r>
            <a:r>
              <a:rPr lang="en-US" altLang="en-US" sz="2200">
                <a:latin typeface="Courier New" panose="02070309020205020404" pitchFamily="49" charset="0"/>
              </a:rPr>
              <a:t> Who=jim</a:t>
            </a:r>
          </a:p>
          <a:p>
            <a:pPr lvl="1"/>
            <a:r>
              <a:rPr lang="en-US" altLang="en-US" sz="2200">
                <a:latin typeface="Courier New" panose="02070309020205020404" pitchFamily="49" charset="0"/>
              </a:rPr>
              <a:t>etc.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18079003-3F8E-64E9-D826-08398346B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001000" cy="1143000"/>
          </a:xfrm>
        </p:spPr>
        <p:txBody>
          <a:bodyPr/>
          <a:lstStyle/>
          <a:p>
            <a:r>
              <a:rPr lang="en-US" altLang="en-US"/>
              <a:t>Another one..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A9BBF4E-A7EF-865A-1C2E-91C923BA6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3429000" cy="3581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animal(leo).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animal(tweety).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animal(percy).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animal(peter).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hasFeathers(percy).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hasFeathers(peter).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bird(X) :-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animal(X), 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   hasFeathers(X).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>
                <a:latin typeface="Courier New" panose="02070309020205020404" pitchFamily="49" charset="0"/>
              </a:rPr>
              <a:t>bird(freddy).</a:t>
            </a:r>
          </a:p>
        </p:txBody>
      </p:sp>
      <p:sp>
        <p:nvSpPr>
          <p:cNvPr id="67588" name="Rectangle 4">
            <a:extLst>
              <a:ext uri="{FF2B5EF4-FFF2-40B4-BE49-F238E27FC236}">
                <a16:creationId xmlns:a16="http://schemas.microsoft.com/office/drawing/2014/main" id="{4D3554B4-44D0-6DA1-DC76-4BF5F5453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914400"/>
            <a:ext cx="5181600" cy="5943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Courier New" panose="02070309020205020404" pitchFamily="49" charset="0"/>
              </a:rPr>
              <a:t>?-  bird(B).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Matches with head of first rule.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Tries to satisfy animal(B).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Matches animal(leo).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Tries to satisfy hasFeathers(leo).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FAILS, so GOES BACK to try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  animal(B) again.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Maches animal(percy).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Tries hasFeathers(percy).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Succeeds, so bird(B) succeeds/</a:t>
            </a:r>
          </a:p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Courier New" panose="02070309020205020404" pitchFamily="49" charset="0"/>
              </a:rPr>
              <a:t>B = percy ;</a:t>
            </a:r>
            <a:endParaRPr lang="en-US" altLang="en-US" sz="2400">
              <a:solidFill>
                <a:srgbClr val="009999"/>
              </a:solidFill>
              <a:latin typeface="Times New Roman" panose="02020603050405020304" pitchFamily="18" charset="0"/>
            </a:endParaRP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Going back and trying later animal</a:t>
            </a:r>
            <a:b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 facts:</a:t>
            </a:r>
          </a:p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Courier New" panose="02070309020205020404" pitchFamily="49" charset="0"/>
              </a:rPr>
              <a:t>B = peter;</a:t>
            </a:r>
          </a:p>
          <a:p>
            <a:pPr marL="457214" lvl="1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And trying later “bird” fact:</a:t>
            </a:r>
            <a:endParaRPr lang="en-US" altLang="en-US" sz="2400">
              <a:solidFill>
                <a:srgbClr val="009999"/>
              </a:solidFill>
              <a:latin typeface="Courier New" panose="02070309020205020404" pitchFamily="49" charset="0"/>
            </a:endParaRPr>
          </a:p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Courier New" panose="02070309020205020404" pitchFamily="49" charset="0"/>
              </a:rPr>
              <a:t>B = freddy.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27D239B2-CE49-DFD2-73AB-C895E44A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8153400" cy="1143000"/>
          </a:xfrm>
        </p:spPr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1876DF4A-9A7D-FF0C-2016-D8254A24A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90800" y="1447800"/>
            <a:ext cx="8077200" cy="4114800"/>
          </a:xfrm>
        </p:spPr>
        <p:txBody>
          <a:bodyPr/>
          <a:lstStyle/>
          <a:p>
            <a:r>
              <a:rPr lang="en-US" altLang="en-US" dirty="0"/>
              <a:t>Matching:</a:t>
            </a:r>
          </a:p>
          <a:p>
            <a:pPr lvl="1"/>
            <a:r>
              <a:rPr lang="en-US" altLang="en-US" dirty="0"/>
              <a:t>Prolog tries to prove goals by matching them with rules/facts. </a:t>
            </a:r>
          </a:p>
          <a:p>
            <a:pPr lvl="1"/>
            <a:r>
              <a:rPr lang="en-US" altLang="en-US" dirty="0"/>
              <a:t>Tries to find variable bindings making expressions identical.</a:t>
            </a:r>
          </a:p>
          <a:p>
            <a:r>
              <a:rPr lang="en-US" altLang="en-US" dirty="0"/>
              <a:t>Backtracking</a:t>
            </a:r>
          </a:p>
          <a:p>
            <a:pPr lvl="1"/>
            <a:r>
              <a:rPr lang="en-US" altLang="en-US" dirty="0"/>
              <a:t>Prolog goes through facts/rules from top to bottom to try to find matching rules or facts.</a:t>
            </a:r>
          </a:p>
          <a:p>
            <a:pPr lvl="1"/>
            <a:r>
              <a:rPr lang="en-US" altLang="en-US" dirty="0"/>
              <a:t>But keeps track of where it has got to, and when anything fails it goes back and re-tries the last goal it proved, finding another way to prove it using facts/rules later in the program.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A903905F-936E-2EB9-5899-25508BC645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14600" y="609600"/>
            <a:ext cx="7924800" cy="1143000"/>
          </a:xfrm>
        </p:spPr>
        <p:txBody>
          <a:bodyPr/>
          <a:lstStyle/>
          <a:p>
            <a:r>
              <a:rPr lang="en-US" altLang="en-US"/>
              <a:t>Exercises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9DBC429-4FF4-8E44-93F7-B22D391518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981200"/>
            <a:ext cx="8001000" cy="4114800"/>
          </a:xfrm>
        </p:spPr>
        <p:txBody>
          <a:bodyPr/>
          <a:lstStyle/>
          <a:p>
            <a:r>
              <a:rPr lang="en-US" altLang="en-US" dirty="0"/>
              <a:t>Which match? What are the bindings?</a:t>
            </a:r>
          </a:p>
          <a:p>
            <a:pPr lvl="1"/>
            <a:r>
              <a:rPr lang="en-US" altLang="en-US" dirty="0"/>
              <a:t>a(1, 2) = a(X, X).</a:t>
            </a:r>
          </a:p>
          <a:p>
            <a:pPr lvl="1"/>
            <a:r>
              <a:rPr lang="en-US" altLang="en-US" dirty="0"/>
              <a:t>a(X, 3) = a(4, Y).</a:t>
            </a:r>
          </a:p>
          <a:p>
            <a:pPr lvl="1"/>
            <a:r>
              <a:rPr lang="en-US" altLang="en-US" dirty="0"/>
              <a:t>1 + 2 = 3.</a:t>
            </a:r>
          </a:p>
          <a:p>
            <a:pPr lvl="1"/>
            <a:r>
              <a:rPr lang="en-US" altLang="en-US" dirty="0"/>
              <a:t>a(a(3, X)) = a(Y).</a:t>
            </a:r>
          </a:p>
          <a:p>
            <a:pPr lvl="1"/>
            <a:r>
              <a:rPr lang="en-US" altLang="en-US" dirty="0"/>
              <a:t>a(X, Y) = a(1, X).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91E2B76-29A7-EE4F-B39D-668CFB94A7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609600"/>
            <a:ext cx="8458200" cy="1143000"/>
          </a:xfrm>
        </p:spPr>
        <p:txBody>
          <a:bodyPr/>
          <a:lstStyle/>
          <a:p>
            <a:r>
              <a:rPr lang="en-US" altLang="en-US" sz="3200" dirty="0"/>
              <a:t>What are the solutions to the following, and what order are they given?</a:t>
            </a:r>
            <a:endParaRPr lang="en-US" altLang="en-US" dirty="0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D1AFCB3F-CFB7-6658-98F9-8FE6BFA5E5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8229600" cy="4572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aeroplane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concorde</a:t>
            </a:r>
            <a:r>
              <a:rPr lang="en-US" altLang="en-US" sz="2000" dirty="0">
                <a:latin typeface="Courier New" panose="02070309020205020404" pitchFamily="49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aeroplane</a:t>
            </a:r>
            <a:r>
              <a:rPr lang="en-US" altLang="en-US" sz="2000" dirty="0">
                <a:latin typeface="Courier New" panose="02070309020205020404" pitchFamily="49" charset="0"/>
              </a:rPr>
              <a:t>(jumbo).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on(</a:t>
            </a:r>
            <a:r>
              <a:rPr lang="en-US" altLang="en-US" sz="2000" dirty="0" err="1">
                <a:latin typeface="Courier New" panose="02070309020205020404" pitchFamily="49" charset="0"/>
              </a:rPr>
              <a:t>fred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concorde</a:t>
            </a:r>
            <a:r>
              <a:rPr lang="en-US" altLang="en-US" sz="2000" dirty="0">
                <a:latin typeface="Courier New" panose="02070309020205020404" pitchFamily="49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on(</a:t>
            </a:r>
            <a:r>
              <a:rPr lang="en-US" altLang="en-US" sz="2000" dirty="0" err="1">
                <a:latin typeface="Courier New" panose="02070309020205020404" pitchFamily="49" charset="0"/>
              </a:rPr>
              <a:t>jim</a:t>
            </a:r>
            <a:r>
              <a:rPr lang="en-US" altLang="en-US" sz="2000" dirty="0">
                <a:latin typeface="Courier New" panose="02070309020205020404" pitchFamily="49" charset="0"/>
              </a:rPr>
              <a:t>, no18bus).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bird(</a:t>
            </a:r>
            <a:r>
              <a:rPr lang="en-US" altLang="en-US" sz="2000" dirty="0" err="1">
                <a:latin typeface="Courier New" panose="02070309020205020404" pitchFamily="49" charset="0"/>
              </a:rPr>
              <a:t>percy</a:t>
            </a:r>
            <a:r>
              <a:rPr lang="en-US" altLang="en-US" sz="2000" dirty="0">
                <a:latin typeface="Courier New" panose="02070309020205020404" pitchFamily="49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animal(</a:t>
            </a:r>
            <a:r>
              <a:rPr lang="en-US" altLang="en-US" sz="2000" dirty="0" err="1">
                <a:latin typeface="Courier New" panose="02070309020205020404" pitchFamily="49" charset="0"/>
              </a:rPr>
              <a:t>leo</a:t>
            </a:r>
            <a:r>
              <a:rPr lang="en-US" altLang="en-US" sz="2000" dirty="0">
                <a:latin typeface="Courier New" panose="02070309020205020404" pitchFamily="49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animal(</a:t>
            </a:r>
            <a:r>
              <a:rPr lang="en-US" altLang="en-US" sz="2000" dirty="0" err="1">
                <a:latin typeface="Courier New" panose="02070309020205020404" pitchFamily="49" charset="0"/>
              </a:rPr>
              <a:t>tweety</a:t>
            </a:r>
            <a:r>
              <a:rPr lang="en-US" altLang="en-US" sz="2000" dirty="0">
                <a:latin typeface="Courier New" panose="02070309020205020404" pitchFamily="49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animal(peter).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hasFeathers</a:t>
            </a:r>
            <a:r>
              <a:rPr lang="en-US" altLang="en-US" sz="2000" dirty="0">
                <a:latin typeface="Courier New" panose="02070309020205020404" pitchFamily="49" charset="0"/>
              </a:rPr>
              <a:t>(</a:t>
            </a:r>
            <a:r>
              <a:rPr lang="en-US" altLang="en-US" sz="2000" dirty="0" err="1">
                <a:latin typeface="Courier New" panose="02070309020205020404" pitchFamily="49" charset="0"/>
              </a:rPr>
              <a:t>tweety</a:t>
            </a:r>
            <a:r>
              <a:rPr lang="en-US" altLang="en-US" sz="2000" dirty="0">
                <a:latin typeface="Courier New" panose="02070309020205020404" pitchFamily="49" charset="0"/>
              </a:rPr>
              <a:t>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 err="1">
                <a:latin typeface="Courier New" panose="02070309020205020404" pitchFamily="49" charset="0"/>
              </a:rPr>
              <a:t>hasFeathers</a:t>
            </a:r>
            <a:r>
              <a:rPr lang="en-US" altLang="en-US" sz="2000" dirty="0">
                <a:latin typeface="Courier New" panose="02070309020205020404" pitchFamily="49" charset="0"/>
              </a:rPr>
              <a:t>(peter).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flies(X) :- bird(X).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flies(X) :- </a:t>
            </a:r>
            <a:r>
              <a:rPr lang="en-US" altLang="en-US" sz="2000" dirty="0" err="1">
                <a:latin typeface="Courier New" panose="02070309020205020404" pitchFamily="49" charset="0"/>
              </a:rPr>
              <a:t>areoplane</a:t>
            </a:r>
            <a:r>
              <a:rPr lang="en-US" altLang="en-US" sz="2000" dirty="0">
                <a:latin typeface="Courier New" panose="02070309020205020404" pitchFamily="49" charset="0"/>
              </a:rPr>
              <a:t>(X).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flies(X) :- on(X, Y), </a:t>
            </a:r>
            <a:r>
              <a:rPr lang="en-US" altLang="en-US" sz="2000" dirty="0" err="1">
                <a:latin typeface="Courier New" panose="02070309020205020404" pitchFamily="49" charset="0"/>
              </a:rPr>
              <a:t>aeroplane</a:t>
            </a:r>
            <a:r>
              <a:rPr lang="en-US" altLang="en-US" sz="2000" dirty="0">
                <a:latin typeface="Courier New" panose="02070309020205020404" pitchFamily="49" charset="0"/>
              </a:rPr>
              <a:t>(Y).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000" dirty="0">
                <a:latin typeface="Courier New" panose="02070309020205020404" pitchFamily="49" charset="0"/>
              </a:rPr>
              <a:t>bird(X) :- animal(X), </a:t>
            </a:r>
            <a:r>
              <a:rPr lang="en-US" altLang="en-US" sz="2000" dirty="0" err="1">
                <a:latin typeface="Courier New" panose="02070309020205020404" pitchFamily="49" charset="0"/>
              </a:rPr>
              <a:t>hasFeathers</a:t>
            </a:r>
            <a:r>
              <a:rPr lang="en-US" altLang="en-US" sz="2000" dirty="0">
                <a:latin typeface="Courier New" panose="02070309020205020404" pitchFamily="49" charset="0"/>
              </a:rPr>
              <a:t>(X).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8220213E-A9D9-6F55-B4E1-F12C7CA0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316" y="2019300"/>
            <a:ext cx="2133600" cy="1905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9999"/>
                </a:solidFill>
                <a:latin typeface="Times New Roman" panose="02020603050405020304" pitchFamily="18" charset="0"/>
              </a:rPr>
              <a:t>Query:</a:t>
            </a:r>
          </a:p>
          <a:p>
            <a:pPr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>
                <a:solidFill>
                  <a:srgbClr val="009999"/>
                </a:solidFill>
                <a:latin typeface="Times New Roman" panose="02020603050405020304" pitchFamily="18" charset="0"/>
              </a:rPr>
              <a:t>?- flies(X).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A9DAD0C-19D4-A901-AED8-087FDEB8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Prolog installation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19AAF-56AF-02B9-D0C6-74EFF5EEA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To install prolog you can visit the following link: </a:t>
            </a:r>
          </a:p>
          <a:p>
            <a:pPr lvl="1"/>
            <a:r>
              <a:rPr lang="en-US" dirty="0">
                <a:hlinkClick r:id="rId2"/>
              </a:rPr>
              <a:t>https://www.swi-prolog.org/</a:t>
            </a:r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DACA8-FAC0-0263-B317-4E2CFABA4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27" y="2771427"/>
            <a:ext cx="9255241" cy="4086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2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45C029-005D-16E1-9675-66F30A183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5" y="174978"/>
            <a:ext cx="4381880" cy="3254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77A410-BAD4-6751-2D8A-BB9701570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76" y="323653"/>
            <a:ext cx="6837303" cy="2956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E5EA012-136D-D3A1-49A2-B7A529CFE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286" y="3577676"/>
            <a:ext cx="4514957" cy="325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275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3C8733-B012-939B-EEEE-D04FCF1B3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1832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27002B-2D85-247C-B491-DCB4C8EDF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76" y="2012772"/>
            <a:ext cx="5247824" cy="2832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808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2541F4-9AF1-5805-E01E-927894B68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8102" y="452284"/>
            <a:ext cx="8245555" cy="49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5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C3C4133-5619-9125-B44F-ED5757655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8001000" cy="1143000"/>
          </a:xfrm>
        </p:spPr>
        <p:txBody>
          <a:bodyPr/>
          <a:lstStyle/>
          <a:p>
            <a:r>
              <a:rPr lang="en-US" altLang="en-US" dirty="0"/>
              <a:t>Prolog Basics - Revisited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DA4F22F-E895-FBD6-F856-7B975444B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0" y="1143000"/>
            <a:ext cx="8382000" cy="4419600"/>
          </a:xfrm>
        </p:spPr>
        <p:txBody>
          <a:bodyPr/>
          <a:lstStyle/>
          <a:p>
            <a:r>
              <a:rPr lang="en-US" altLang="en-US" dirty="0"/>
              <a:t>Prolog program consists of facts and rules.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animal(lion).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animal(sparrow).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 err="1">
                <a:latin typeface="Courier New" panose="02070309020205020404" pitchFamily="49" charset="0"/>
              </a:rPr>
              <a:t>hasfeathers</a:t>
            </a:r>
            <a:r>
              <a:rPr lang="en-US" altLang="en-US" sz="2400" dirty="0">
                <a:latin typeface="Courier New" panose="02070309020205020404" pitchFamily="49" charset="0"/>
              </a:rPr>
              <a:t>(sparrow).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bird(X) :- animal(X), </a:t>
            </a:r>
            <a:r>
              <a:rPr lang="en-US" altLang="en-US" sz="2400" dirty="0" err="1">
                <a:latin typeface="Courier New" panose="02070309020205020404" pitchFamily="49" charset="0"/>
              </a:rPr>
              <a:t>hasfeathers</a:t>
            </a:r>
            <a:r>
              <a:rPr lang="en-US" altLang="en-US" sz="2400" dirty="0">
                <a:latin typeface="Courier New" panose="02070309020205020404" pitchFamily="49" charset="0"/>
              </a:rPr>
              <a:t>(X).</a:t>
            </a:r>
            <a:endParaRPr lang="en-US" altLang="en-US" dirty="0"/>
          </a:p>
          <a:p>
            <a:r>
              <a:rPr lang="en-US" altLang="en-US" dirty="0"/>
              <a:t> “Run” by asking questions or queries. Or (using logic terminology) by setting a </a:t>
            </a:r>
            <a:r>
              <a:rPr lang="en-US" altLang="en-US" i="1" dirty="0"/>
              <a:t>goal </a:t>
            </a:r>
            <a:r>
              <a:rPr lang="en-US" altLang="en-US" dirty="0"/>
              <a:t>for Prolog to try to prove:</a:t>
            </a:r>
            <a:br>
              <a:rPr lang="en-US" altLang="en-US" dirty="0"/>
            </a:br>
            <a:r>
              <a:rPr lang="en-US" altLang="en-US" dirty="0"/>
              <a:t>To find out if something is true: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?- bird(sparrow).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yes</a:t>
            </a:r>
          </a:p>
          <a:p>
            <a:r>
              <a:rPr lang="en-US" altLang="en-US" dirty="0"/>
              <a:t>Or to find a value of a variable that makes it true:</a:t>
            </a:r>
            <a:br>
              <a:rPr lang="en-US" altLang="en-US" dirty="0"/>
            </a:br>
            <a:r>
              <a:rPr lang="en-US" altLang="en-US" sz="2400" dirty="0">
                <a:latin typeface="Courier New" panose="02070309020205020404" pitchFamily="49" charset="0"/>
              </a:rPr>
              <a:t>?- bird(What).</a:t>
            </a:r>
            <a:br>
              <a:rPr lang="en-US" altLang="en-US" sz="2400" dirty="0">
                <a:latin typeface="Courier New" panose="02070309020205020404" pitchFamily="49" charset="0"/>
              </a:rPr>
            </a:br>
            <a:r>
              <a:rPr lang="en-US" altLang="en-US" sz="2400" dirty="0">
                <a:latin typeface="Courier New" panose="02070309020205020404" pitchFamily="49" charset="0"/>
              </a:rPr>
              <a:t>What = sparrow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88206E5-5E6B-5FAE-90FE-99CB08B047C7}"/>
              </a:ext>
            </a:extLst>
          </p:cNvPr>
          <p:cNvGrpSpPr/>
          <p:nvPr/>
        </p:nvGrpSpPr>
        <p:grpSpPr>
          <a:xfrm>
            <a:off x="2563848" y="1078920"/>
            <a:ext cx="197640" cy="225720"/>
            <a:chOff x="2563848" y="1078920"/>
            <a:chExt cx="197640" cy="225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AF8D6F8-C6A2-2E88-70C4-980AC47B0667}"/>
                    </a:ext>
                  </a:extLst>
                </p14:cNvPr>
                <p14:cNvContentPartPr/>
                <p14:nvPr/>
              </p14:nvContentPartPr>
              <p14:xfrm>
                <a:off x="2624328" y="1124640"/>
                <a:ext cx="75960" cy="1800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AF8D6F8-C6A2-2E88-70C4-980AC47B066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15328" y="1115640"/>
                  <a:ext cx="936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F837884-7EC8-1F4A-94C1-8BDC59E05C66}"/>
                    </a:ext>
                  </a:extLst>
                </p14:cNvPr>
                <p14:cNvContentPartPr/>
                <p14:nvPr/>
              </p14:nvContentPartPr>
              <p14:xfrm>
                <a:off x="2563848" y="1078920"/>
                <a:ext cx="124920" cy="2134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F837884-7EC8-1F4A-94C1-8BDC59E05C6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554848" y="1070280"/>
                  <a:ext cx="142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3699C38-37D4-623D-2CFE-2DAF8D6B8928}"/>
                    </a:ext>
                  </a:extLst>
                </p14:cNvPr>
                <p14:cNvContentPartPr/>
                <p14:nvPr/>
              </p14:nvContentPartPr>
              <p14:xfrm>
                <a:off x="2605968" y="1097280"/>
                <a:ext cx="39960" cy="105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3699C38-37D4-623D-2CFE-2DAF8D6B89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7328" y="1088280"/>
                  <a:ext cx="576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90BB8C8-95ED-52C1-0243-DDCF9EC02AA3}"/>
                    </a:ext>
                  </a:extLst>
                </p14:cNvPr>
                <p14:cNvContentPartPr/>
                <p14:nvPr/>
              </p14:nvContentPartPr>
              <p14:xfrm>
                <a:off x="2573568" y="1161360"/>
                <a:ext cx="187920" cy="49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90BB8C8-95ED-52C1-0243-DDCF9EC02AA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564928" y="1152360"/>
                  <a:ext cx="205560" cy="6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5FDF5B4-B283-E3B7-D4A5-B4301AB29E14}"/>
                  </a:ext>
                </a:extLst>
              </p14:cNvPr>
              <p14:cNvContentPartPr/>
              <p14:nvPr/>
            </p14:nvContentPartPr>
            <p14:xfrm>
              <a:off x="5440608" y="1581120"/>
              <a:ext cx="971640" cy="291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5FDF5B4-B283-E3B7-D4A5-B4301AB29E1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31968" y="1572480"/>
                <a:ext cx="989280" cy="4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66E0C12-F4A6-1A2C-0232-64CE2C35A6F8}"/>
              </a:ext>
            </a:extLst>
          </p:cNvPr>
          <p:cNvGrpSpPr/>
          <p:nvPr/>
        </p:nvGrpSpPr>
        <p:grpSpPr>
          <a:xfrm>
            <a:off x="7012368" y="1133640"/>
            <a:ext cx="658800" cy="682560"/>
            <a:chOff x="7012368" y="1133640"/>
            <a:chExt cx="658800" cy="68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BDA96D9-554B-3422-295C-27F38B61D855}"/>
                    </a:ext>
                  </a:extLst>
                </p14:cNvPr>
                <p14:cNvContentPartPr/>
                <p14:nvPr/>
              </p14:nvContentPartPr>
              <p14:xfrm>
                <a:off x="7012368" y="1133640"/>
                <a:ext cx="111240" cy="547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BDA96D9-554B-3422-295C-27F38B61D85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03368" y="1124640"/>
                  <a:ext cx="12888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83E9333-49D6-0587-FC47-89D3BE44026F}"/>
                    </a:ext>
                  </a:extLst>
                </p14:cNvPr>
                <p14:cNvContentPartPr/>
                <p14:nvPr/>
              </p14:nvContentPartPr>
              <p14:xfrm>
                <a:off x="7315128" y="1627560"/>
                <a:ext cx="35604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83E9333-49D6-0587-FC47-89D3BE4402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06488" y="1618560"/>
                  <a:ext cx="373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4DC0671-11D3-3BF9-3400-B6D929DC6733}"/>
                    </a:ext>
                  </a:extLst>
                </p14:cNvPr>
                <p14:cNvContentPartPr/>
                <p14:nvPr/>
              </p14:nvContentPartPr>
              <p14:xfrm>
                <a:off x="7425288" y="1719000"/>
                <a:ext cx="145440" cy="972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4DC0671-11D3-3BF9-3400-B6D929DC67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416288" y="1710000"/>
                  <a:ext cx="16308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5EB1B8F-658D-2E0E-4F70-031A3B1BA5E8}"/>
              </a:ext>
            </a:extLst>
          </p:cNvPr>
          <p:cNvGrpSpPr/>
          <p:nvPr/>
        </p:nvGrpSpPr>
        <p:grpSpPr>
          <a:xfrm>
            <a:off x="8741448" y="1188360"/>
            <a:ext cx="705960" cy="614160"/>
            <a:chOff x="8741448" y="1188360"/>
            <a:chExt cx="705960" cy="61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62D677D-3CE6-C5D1-4DEC-4488BA45A805}"/>
                    </a:ext>
                  </a:extLst>
                </p14:cNvPr>
                <p14:cNvContentPartPr/>
                <p14:nvPr/>
              </p14:nvContentPartPr>
              <p14:xfrm>
                <a:off x="9269568" y="1188360"/>
                <a:ext cx="177840" cy="45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62D677D-3CE6-C5D1-4DEC-4488BA45A80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60928" y="1179720"/>
                  <a:ext cx="1954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231989F-8367-1F20-7261-8C7E7B3E81BC}"/>
                    </a:ext>
                  </a:extLst>
                </p14:cNvPr>
                <p14:cNvContentPartPr/>
                <p14:nvPr/>
              </p14:nvContentPartPr>
              <p14:xfrm>
                <a:off x="8741448" y="1585080"/>
                <a:ext cx="460080" cy="1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231989F-8367-1F20-7261-8C7E7B3E81B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732448" y="1576440"/>
                  <a:ext cx="4777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FB58290-BEA5-598D-05E3-6D6BB9950690}"/>
                    </a:ext>
                  </a:extLst>
                </p14:cNvPr>
                <p14:cNvContentPartPr/>
                <p14:nvPr/>
              </p14:nvContentPartPr>
              <p14:xfrm>
                <a:off x="8904888" y="1693800"/>
                <a:ext cx="100800" cy="108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FB58290-BEA5-598D-05E3-6D6BB995069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895888" y="1685160"/>
                  <a:ext cx="118440" cy="126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F80D853-69F0-6272-B576-4D0FAAE6266F}"/>
                  </a:ext>
                </a:extLst>
              </p14:cNvPr>
              <p14:cNvContentPartPr/>
              <p14:nvPr/>
            </p14:nvContentPartPr>
            <p14:xfrm>
              <a:off x="8787168" y="1590840"/>
              <a:ext cx="435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F80D853-69F0-6272-B576-4D0FAAE6266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781048" y="1584720"/>
                <a:ext cx="558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031F3D-9CA1-C4A1-6E56-D1A50274F010}"/>
                  </a:ext>
                </a:extLst>
              </p14:cNvPr>
              <p14:cNvContentPartPr/>
              <p14:nvPr/>
            </p14:nvContentPartPr>
            <p14:xfrm>
              <a:off x="9079848" y="1600200"/>
              <a:ext cx="52920" cy="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031F3D-9CA1-C4A1-6E56-D1A50274F01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73728" y="1594080"/>
                <a:ext cx="651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9C929B-5BD3-A17C-EE98-93EDC751C2DA}"/>
                  </a:ext>
                </a:extLst>
              </p14:cNvPr>
              <p14:cNvContentPartPr/>
              <p14:nvPr/>
            </p14:nvContentPartPr>
            <p14:xfrm>
              <a:off x="2194488" y="2875680"/>
              <a:ext cx="285840" cy="133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9C929B-5BD3-A17C-EE98-93EDC751C2D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185488" y="2866680"/>
                <a:ext cx="30348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EE6D080-D7F4-BE6F-AB1C-3B1C7D0F0B8A}"/>
              </a:ext>
            </a:extLst>
          </p:cNvPr>
          <p:cNvGrpSpPr/>
          <p:nvPr/>
        </p:nvGrpSpPr>
        <p:grpSpPr>
          <a:xfrm>
            <a:off x="1270368" y="2570400"/>
            <a:ext cx="730440" cy="584640"/>
            <a:chOff x="1270368" y="2570400"/>
            <a:chExt cx="730440" cy="58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81F2619-A3DA-6446-EBE8-1A116555E31F}"/>
                    </a:ext>
                  </a:extLst>
                </p14:cNvPr>
                <p14:cNvContentPartPr/>
                <p14:nvPr/>
              </p14:nvContentPartPr>
              <p14:xfrm>
                <a:off x="1270368" y="2570400"/>
                <a:ext cx="334080" cy="5846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81F2619-A3DA-6446-EBE8-1A116555E3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261368" y="2561400"/>
                  <a:ext cx="351720" cy="60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86D8772-B280-A456-D1DF-09772D397102}"/>
                    </a:ext>
                  </a:extLst>
                </p14:cNvPr>
                <p14:cNvContentPartPr/>
                <p14:nvPr/>
              </p14:nvContentPartPr>
              <p14:xfrm>
                <a:off x="1580688" y="2787480"/>
                <a:ext cx="160920" cy="197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86D8772-B280-A456-D1DF-09772D39710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72048" y="2778840"/>
                  <a:ext cx="178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7B2A006-5FC8-C03D-7CBC-8453B4559054}"/>
                    </a:ext>
                  </a:extLst>
                </p14:cNvPr>
                <p14:cNvContentPartPr/>
                <p14:nvPr/>
              </p14:nvContentPartPr>
              <p14:xfrm>
                <a:off x="1700568" y="2605680"/>
                <a:ext cx="128520" cy="3376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7B2A006-5FC8-C03D-7CBC-8453B45590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91568" y="2597040"/>
                  <a:ext cx="14616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08DAB4F-A55C-D56E-08C4-AA0BB1CBE9F7}"/>
                    </a:ext>
                  </a:extLst>
                </p14:cNvPr>
                <p14:cNvContentPartPr/>
                <p14:nvPr/>
              </p14:nvContentPartPr>
              <p14:xfrm>
                <a:off x="1884168" y="2729520"/>
                <a:ext cx="116640" cy="2340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08DAB4F-A55C-D56E-08C4-AA0BB1CBE9F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75528" y="2720880"/>
                  <a:ext cx="134280" cy="251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38C2EEF0-E7D0-C314-0811-9039C4B03DF4}"/>
                  </a:ext>
                </a:extLst>
              </p14:cNvPr>
              <p14:cNvContentPartPr/>
              <p14:nvPr/>
            </p14:nvContentPartPr>
            <p14:xfrm>
              <a:off x="2449728" y="1672920"/>
              <a:ext cx="238680" cy="10087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38C2EEF0-E7D0-C314-0811-9039C4B03DF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441088" y="1664280"/>
                <a:ext cx="256320" cy="102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F10F4D74-3641-ED7F-899C-79884D4D1F30}"/>
              </a:ext>
            </a:extLst>
          </p:cNvPr>
          <p:cNvGrpSpPr/>
          <p:nvPr/>
        </p:nvGrpSpPr>
        <p:grpSpPr>
          <a:xfrm>
            <a:off x="1371528" y="1900800"/>
            <a:ext cx="958680" cy="403560"/>
            <a:chOff x="1371528" y="1900800"/>
            <a:chExt cx="958680" cy="40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2D667CF-24FB-E37E-ACBF-6FEE3F494435}"/>
                    </a:ext>
                  </a:extLst>
                </p14:cNvPr>
                <p14:cNvContentPartPr/>
                <p14:nvPr/>
              </p14:nvContentPartPr>
              <p14:xfrm>
                <a:off x="1371528" y="1900800"/>
                <a:ext cx="137520" cy="403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2D667CF-24FB-E37E-ACBF-6FEE3F49443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362888" y="1891800"/>
                  <a:ext cx="15516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B094E1D-1B96-9327-9651-FE6C9FB61548}"/>
                    </a:ext>
                  </a:extLst>
                </p14:cNvPr>
                <p14:cNvContentPartPr/>
                <p14:nvPr/>
              </p14:nvContentPartPr>
              <p14:xfrm>
                <a:off x="1468008" y="2157840"/>
                <a:ext cx="68400" cy="13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B094E1D-1B96-9327-9651-FE6C9FB6154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59008" y="2149200"/>
                  <a:ext cx="8604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9AD4413-E8F2-ABA1-2DC5-3B7E08338D42}"/>
                    </a:ext>
                  </a:extLst>
                </p14:cNvPr>
                <p14:cNvContentPartPr/>
                <p14:nvPr/>
              </p14:nvContentPartPr>
              <p14:xfrm>
                <a:off x="1564488" y="2113200"/>
                <a:ext cx="156960" cy="1130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9AD4413-E8F2-ABA1-2DC5-3B7E08338D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555848" y="2104560"/>
                  <a:ext cx="174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9F658BC-CA78-09BE-B4CA-D1AA8A0A4D74}"/>
                    </a:ext>
                  </a:extLst>
                </p14:cNvPr>
                <p14:cNvContentPartPr/>
                <p14:nvPr/>
              </p14:nvContentPartPr>
              <p14:xfrm>
                <a:off x="1710288" y="2075760"/>
                <a:ext cx="97560" cy="1274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9F658BC-CA78-09BE-B4CA-D1AA8A0A4D7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01288" y="2066760"/>
                  <a:ext cx="11520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177591A-1C95-5024-6434-90CD07A73C28}"/>
                    </a:ext>
                  </a:extLst>
                </p14:cNvPr>
                <p14:cNvContentPartPr/>
                <p14:nvPr/>
              </p14:nvContentPartPr>
              <p14:xfrm>
                <a:off x="1783368" y="1920240"/>
                <a:ext cx="100080" cy="2646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177591A-1C95-5024-6434-90CD07A73C2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774728" y="1911240"/>
                  <a:ext cx="11772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3D1DBE-7A18-754B-C0CC-03A86F7CA559}"/>
                    </a:ext>
                  </a:extLst>
                </p14:cNvPr>
                <p14:cNvContentPartPr/>
                <p14:nvPr/>
              </p14:nvContentPartPr>
              <p14:xfrm>
                <a:off x="1862928" y="2011320"/>
                <a:ext cx="75960" cy="14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3D1DBE-7A18-754B-C0CC-03A86F7CA55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853928" y="2002680"/>
                  <a:ext cx="936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6BA10F9-A18D-F061-A0D1-7831E24B68C0}"/>
                    </a:ext>
                  </a:extLst>
                </p14:cNvPr>
                <p14:cNvContentPartPr/>
                <p14:nvPr/>
              </p14:nvContentPartPr>
              <p14:xfrm>
                <a:off x="2011248" y="1974960"/>
                <a:ext cx="56520" cy="201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6BA10F9-A18D-F061-A0D1-7831E24B68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002248" y="1966320"/>
                  <a:ext cx="74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6F63F2B-D6F8-2CB0-E142-108B3B1C3E7C}"/>
                    </a:ext>
                  </a:extLst>
                </p14:cNvPr>
                <p14:cNvContentPartPr/>
                <p14:nvPr/>
              </p14:nvContentPartPr>
              <p14:xfrm>
                <a:off x="2102688" y="1992600"/>
                <a:ext cx="227520" cy="1659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6F63F2B-D6F8-2CB0-E142-108B3B1C3E7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094048" y="1983960"/>
                  <a:ext cx="245160" cy="183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D4EB8CCF-817C-00ED-E4F7-E9E4BCCB5C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0" y="304800"/>
            <a:ext cx="8077200" cy="1143000"/>
          </a:xfrm>
        </p:spPr>
        <p:txBody>
          <a:bodyPr/>
          <a:lstStyle/>
          <a:p>
            <a:r>
              <a:rPr lang="en-US" altLang="en-US"/>
              <a:t>Prolog Execution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EAAC64A-CCAE-8B44-3380-BB951F3B5D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763000" cy="4114800"/>
          </a:xfrm>
        </p:spPr>
        <p:txBody>
          <a:bodyPr/>
          <a:lstStyle/>
          <a:p>
            <a:r>
              <a:rPr lang="en-US" altLang="en-US" dirty="0"/>
              <a:t>A Prolog rule consists of a head and a body.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a(X) :- b(X), c(X).</a:t>
            </a:r>
          </a:p>
          <a:p>
            <a:endParaRPr lang="en-US" altLang="en-US" dirty="0"/>
          </a:p>
          <a:p>
            <a:r>
              <a:rPr lang="en-US" altLang="en-US" dirty="0"/>
              <a:t>When Prolog tries to answer a query (prove a goal) it does so by trying to </a:t>
            </a:r>
            <a:r>
              <a:rPr lang="en-US" altLang="en-US" i="1" dirty="0"/>
              <a:t>match</a:t>
            </a:r>
            <a:r>
              <a:rPr lang="en-US" altLang="en-US" dirty="0"/>
              <a:t> the goal to the head of the rule. This might result in some variables getting </a:t>
            </a:r>
            <a:r>
              <a:rPr lang="en-US" altLang="en-US" i="1" dirty="0"/>
              <a:t>bound.</a:t>
            </a:r>
          </a:p>
          <a:p>
            <a:r>
              <a:rPr lang="en-US" altLang="en-US" sz="2400" dirty="0">
                <a:latin typeface="Courier New" panose="02070309020205020404" pitchFamily="49" charset="0"/>
              </a:rPr>
              <a:t>?- a(thing). </a:t>
            </a:r>
          </a:p>
          <a:p>
            <a:r>
              <a:rPr lang="en-US" altLang="en-US" sz="2400" dirty="0"/>
              <a:t>a(thing) MATCHES a(X) so X is bound to the value “thing”.</a:t>
            </a:r>
          </a:p>
          <a:p>
            <a:r>
              <a:rPr lang="en-US" altLang="en-US" sz="2400" dirty="0"/>
              <a:t>Now it tries to prove the goals in the body of the rule, using these variable bindings::</a:t>
            </a:r>
          </a:p>
          <a:p>
            <a:pPr lvl="1"/>
            <a:r>
              <a:rPr lang="en-US" altLang="en-US" sz="2200" dirty="0">
                <a:latin typeface="Courier New" panose="02070309020205020404" pitchFamily="49" charset="0"/>
              </a:rPr>
              <a:t>b(thing) and c(thing) </a:t>
            </a:r>
            <a:endParaRPr lang="en-US" altLang="en-US" dirty="0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6FA19EE-B04D-FF7B-2BC4-C2CF5FC89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362200"/>
            <a:ext cx="990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head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2B347E55-22FB-A2EB-0EC8-C3C07D5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362200"/>
            <a:ext cx="1828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42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>
                <a:solidFill>
                  <a:srgbClr val="009999"/>
                </a:solidFill>
                <a:latin typeface="Times New Roman" panose="02020603050405020304" pitchFamily="18" charset="0"/>
              </a:rPr>
              <a:t>body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CC6C4D-5CCA-CB5A-DC31-C39E38243BCF}"/>
              </a:ext>
            </a:extLst>
          </p:cNvPr>
          <p:cNvGrpSpPr/>
          <p:nvPr/>
        </p:nvGrpSpPr>
        <p:grpSpPr>
          <a:xfrm>
            <a:off x="1787400" y="1142856"/>
            <a:ext cx="581040" cy="489960"/>
            <a:chOff x="1787400" y="1142856"/>
            <a:chExt cx="581040" cy="48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0818F1D-50D6-1D79-414B-7B2259340FAA}"/>
                    </a:ext>
                  </a:extLst>
                </p14:cNvPr>
                <p14:cNvContentPartPr/>
                <p14:nvPr/>
              </p14:nvContentPartPr>
              <p14:xfrm>
                <a:off x="1901520" y="1197576"/>
                <a:ext cx="375840" cy="327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0818F1D-50D6-1D79-414B-7B2259340FA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892880" y="1188936"/>
                  <a:ext cx="39348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C684FA-2BBC-2E74-42BF-160BA5F38961}"/>
                    </a:ext>
                  </a:extLst>
                </p14:cNvPr>
                <p14:cNvContentPartPr/>
                <p14:nvPr/>
              </p14:nvContentPartPr>
              <p14:xfrm>
                <a:off x="2020680" y="1142856"/>
                <a:ext cx="155880" cy="489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C684FA-2BBC-2E74-42BF-160BA5F389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12040" y="1133856"/>
                  <a:ext cx="17352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DE4640F-D143-D84E-F91A-C4C2CF1B099D}"/>
                    </a:ext>
                  </a:extLst>
                </p14:cNvPr>
                <p14:cNvContentPartPr/>
                <p14:nvPr/>
              </p14:nvContentPartPr>
              <p14:xfrm>
                <a:off x="2038680" y="1161216"/>
                <a:ext cx="98280" cy="358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DE4640F-D143-D84E-F91A-C4C2CF1B099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029680" y="1152216"/>
                  <a:ext cx="11592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933D556-A7FC-913E-DD37-BC1C0AC9A383}"/>
                    </a:ext>
                  </a:extLst>
                </p14:cNvPr>
                <p14:cNvContentPartPr/>
                <p14:nvPr/>
              </p14:nvContentPartPr>
              <p14:xfrm>
                <a:off x="1787400" y="1316736"/>
                <a:ext cx="581040" cy="1047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933D556-A7FC-913E-DD37-BC1C0AC9A38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78760" y="1307736"/>
                  <a:ext cx="598680" cy="122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2F22E9-5CA7-5DAC-82A3-41807FF97C5A}"/>
                  </a:ext>
                </a:extLst>
              </p14:cNvPr>
              <p14:cNvContentPartPr/>
              <p14:nvPr/>
            </p14:nvContentPartPr>
            <p14:xfrm>
              <a:off x="2441160" y="1699416"/>
              <a:ext cx="6756840" cy="475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2F22E9-5CA7-5DAC-82A3-41807FF97C5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87160" y="1591776"/>
                <a:ext cx="6864480" cy="26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BF40114-10D0-D6EC-ED95-E76DA0FF86B3}"/>
              </a:ext>
            </a:extLst>
          </p:cNvPr>
          <p:cNvGrpSpPr/>
          <p:nvPr/>
        </p:nvGrpSpPr>
        <p:grpSpPr>
          <a:xfrm>
            <a:off x="6326640" y="1872216"/>
            <a:ext cx="2961360" cy="57600"/>
            <a:chOff x="6326640" y="1872216"/>
            <a:chExt cx="2961360" cy="5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3B45F4-A8B7-04B8-6051-D86182E7CAB4}"/>
                    </a:ext>
                  </a:extLst>
                </p14:cNvPr>
                <p14:cNvContentPartPr/>
                <p14:nvPr/>
              </p14:nvContentPartPr>
              <p14:xfrm>
                <a:off x="6326640" y="1872216"/>
                <a:ext cx="1025280" cy="21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3B45F4-A8B7-04B8-6051-D86182E7CA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18000" y="1863216"/>
                  <a:ext cx="1042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1CBCF39-30B7-8791-D36F-B1396DACF448}"/>
                    </a:ext>
                  </a:extLst>
                </p14:cNvPr>
                <p14:cNvContentPartPr/>
                <p14:nvPr/>
              </p14:nvContentPartPr>
              <p14:xfrm>
                <a:off x="8095320" y="1874376"/>
                <a:ext cx="1159560" cy="29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1CBCF39-30B7-8791-D36F-B1396DACF44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86680" y="1865376"/>
                  <a:ext cx="117720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5686F5-47E8-CEB2-13BE-5B187F752E05}"/>
                    </a:ext>
                  </a:extLst>
                </p14:cNvPr>
                <p14:cNvContentPartPr/>
                <p14:nvPr/>
              </p14:nvContentPartPr>
              <p14:xfrm>
                <a:off x="8258040" y="1872216"/>
                <a:ext cx="1029960" cy="57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5686F5-47E8-CEB2-13BE-5B187F752E0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249400" y="1863216"/>
                  <a:ext cx="10476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B76BC0-4E12-93FA-C276-30384EB6E6F2}"/>
                  </a:ext>
                </a:extLst>
              </p14:cNvPr>
              <p14:cNvContentPartPr/>
              <p14:nvPr/>
            </p14:nvContentPartPr>
            <p14:xfrm>
              <a:off x="6784560" y="1965456"/>
              <a:ext cx="83160" cy="90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B76BC0-4E12-93FA-C276-30384EB6E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75920" y="1956816"/>
                <a:ext cx="10080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EC9C197-9892-4D98-E431-9FF83A77423F}"/>
                  </a:ext>
                </a:extLst>
              </p14:cNvPr>
              <p14:cNvContentPartPr/>
              <p14:nvPr/>
            </p14:nvContentPartPr>
            <p14:xfrm>
              <a:off x="8659080" y="2038896"/>
              <a:ext cx="136080" cy="75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EC9C197-9892-4D98-E431-9FF83A77423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50440" y="2030256"/>
                <a:ext cx="15372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E89B752-2082-4C90-10A2-3721EB0692BE}"/>
                  </a:ext>
                </a:extLst>
              </p14:cNvPr>
              <p14:cNvContentPartPr/>
              <p14:nvPr/>
            </p14:nvContentPartPr>
            <p14:xfrm>
              <a:off x="6692760" y="1910016"/>
              <a:ext cx="220680" cy="213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E89B752-2082-4C90-10A2-3721EB0692B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83760" y="1901376"/>
                <a:ext cx="23832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876F2871-7E12-6A11-63B4-E64D1524EAC7}"/>
                  </a:ext>
                </a:extLst>
              </p14:cNvPr>
              <p14:cNvContentPartPr/>
              <p14:nvPr/>
            </p14:nvContentPartPr>
            <p14:xfrm>
              <a:off x="8578800" y="1966896"/>
              <a:ext cx="318240" cy="2196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876F2871-7E12-6A11-63B4-E64D1524EAC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570160" y="1958256"/>
                <a:ext cx="3358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46F9CFE-E62C-6071-5E13-57B86C91F95C}"/>
                  </a:ext>
                </a:extLst>
              </p14:cNvPr>
              <p14:cNvContentPartPr/>
              <p14:nvPr/>
            </p14:nvContentPartPr>
            <p14:xfrm>
              <a:off x="1983960" y="2321496"/>
              <a:ext cx="897480" cy="10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46F9CFE-E62C-6071-5E13-57B86C91F95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74960" y="2312856"/>
                <a:ext cx="915120" cy="2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F2A01AA3-5449-5725-C2D0-C83962480C7C}"/>
              </a:ext>
            </a:extLst>
          </p:cNvPr>
          <p:cNvGrpSpPr/>
          <p:nvPr/>
        </p:nvGrpSpPr>
        <p:grpSpPr>
          <a:xfrm>
            <a:off x="1499400" y="2496096"/>
            <a:ext cx="658800" cy="336960"/>
            <a:chOff x="1499400" y="2496096"/>
            <a:chExt cx="658800" cy="3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B2E1E2-881C-6716-9D78-536FD338782D}"/>
                    </a:ext>
                  </a:extLst>
                </p14:cNvPr>
                <p14:cNvContentPartPr/>
                <p14:nvPr/>
              </p14:nvContentPartPr>
              <p14:xfrm>
                <a:off x="2157840" y="2605896"/>
                <a:ext cx="360" cy="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B2E1E2-881C-6716-9D78-536FD33878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48840" y="25972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6CC897D4-57A1-9136-46C2-5392020F4CF6}"/>
                    </a:ext>
                  </a:extLst>
                </p14:cNvPr>
                <p14:cNvContentPartPr/>
                <p14:nvPr/>
              </p14:nvContentPartPr>
              <p14:xfrm>
                <a:off x="2157840" y="2642256"/>
                <a:ext cx="360" cy="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6CC897D4-57A1-9136-46C2-5392020F4C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148840" y="263361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5DA37FC-3C8F-63BD-BB9A-B71C002CA859}"/>
                    </a:ext>
                  </a:extLst>
                </p14:cNvPr>
                <p14:cNvContentPartPr/>
                <p14:nvPr/>
              </p14:nvContentPartPr>
              <p14:xfrm>
                <a:off x="1993320" y="2541816"/>
                <a:ext cx="44640" cy="12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5DA37FC-3C8F-63BD-BB9A-B71C002CA85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984320" y="2532816"/>
                  <a:ext cx="622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CC179A-09F4-429C-D0AE-8B04745C23EE}"/>
                    </a:ext>
                  </a:extLst>
                </p14:cNvPr>
                <p14:cNvContentPartPr/>
                <p14:nvPr/>
              </p14:nvContentPartPr>
              <p14:xfrm>
                <a:off x="1674000" y="2514456"/>
                <a:ext cx="284760" cy="318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CC179A-09F4-429C-D0AE-8B04745C23E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665360" y="2505456"/>
                  <a:ext cx="302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D0D725F-EE8F-EAAB-68B0-0487ABCF908E}"/>
                    </a:ext>
                  </a:extLst>
                </p14:cNvPr>
                <p14:cNvContentPartPr/>
                <p14:nvPr/>
              </p14:nvContentPartPr>
              <p14:xfrm>
                <a:off x="1793160" y="2532816"/>
                <a:ext cx="12600" cy="165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D0D725F-EE8F-EAAB-68B0-0487ABCF908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84160" y="2523816"/>
                  <a:ext cx="30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80E8B81A-5F8F-453F-90BF-5E972CAB7986}"/>
                    </a:ext>
                  </a:extLst>
                </p14:cNvPr>
                <p14:cNvContentPartPr/>
                <p14:nvPr/>
              </p14:nvContentPartPr>
              <p14:xfrm>
                <a:off x="1782720" y="2496096"/>
                <a:ext cx="360" cy="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80E8B81A-5F8F-453F-90BF-5E972CAB798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774080" y="248745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445DA7-31D0-C9CC-71AD-F0302E080245}"/>
                    </a:ext>
                  </a:extLst>
                </p14:cNvPr>
                <p14:cNvContentPartPr/>
                <p14:nvPr/>
              </p14:nvContentPartPr>
              <p14:xfrm>
                <a:off x="1517400" y="2607696"/>
                <a:ext cx="164880" cy="163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445DA7-31D0-C9CC-71AD-F0302E0802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508400" y="2599056"/>
                  <a:ext cx="18252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E8DDBF-FA40-F7DE-A3D4-5BB6FEE02B42}"/>
                    </a:ext>
                  </a:extLst>
                </p14:cNvPr>
                <p14:cNvContentPartPr/>
                <p14:nvPr/>
              </p14:nvContentPartPr>
              <p14:xfrm>
                <a:off x="1499400" y="2532816"/>
                <a:ext cx="68400" cy="132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E8DDBF-FA40-F7DE-A3D4-5BB6FEE02B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490400" y="2523816"/>
                  <a:ext cx="8604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EEB68603-193C-6548-784C-F1EB845FC2E9}"/>
                  </a:ext>
                </a:extLst>
              </p14:cNvPr>
              <p14:cNvContentPartPr/>
              <p14:nvPr/>
            </p14:nvContentPartPr>
            <p14:xfrm>
              <a:off x="4772880" y="2532816"/>
              <a:ext cx="1092600" cy="18936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EEB68603-193C-6548-784C-F1EB845FC2E9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63880" y="2523816"/>
                <a:ext cx="1110240" cy="20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E99DD656-7241-A78B-7FFA-CFFFB65DFB74}"/>
              </a:ext>
            </a:extLst>
          </p:cNvPr>
          <p:cNvGrpSpPr/>
          <p:nvPr/>
        </p:nvGrpSpPr>
        <p:grpSpPr>
          <a:xfrm>
            <a:off x="6403720" y="2422300"/>
            <a:ext cx="762480" cy="254520"/>
            <a:chOff x="6403720" y="2422300"/>
            <a:chExt cx="762480" cy="25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185A3B0-4C78-7B27-6D9B-9CE0192CB674}"/>
                    </a:ext>
                  </a:extLst>
                </p14:cNvPr>
                <p14:cNvContentPartPr/>
                <p14:nvPr/>
              </p14:nvContentPartPr>
              <p14:xfrm>
                <a:off x="7115080" y="2432020"/>
                <a:ext cx="51120" cy="136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185A3B0-4C78-7B27-6D9B-9CE0192CB67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06080" y="2423020"/>
                  <a:ext cx="687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5C61497-7CD4-AE9B-36A4-A4A0487383EE}"/>
                    </a:ext>
                  </a:extLst>
                </p14:cNvPr>
                <p14:cNvContentPartPr/>
                <p14:nvPr/>
              </p14:nvContentPartPr>
              <p14:xfrm>
                <a:off x="6958480" y="2422300"/>
                <a:ext cx="147600" cy="147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5C61497-7CD4-AE9B-36A4-A4A0487383E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9480" y="2413300"/>
                  <a:ext cx="16524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19258CB-F704-F630-E43A-8D5456059EA9}"/>
                    </a:ext>
                  </a:extLst>
                </p14:cNvPr>
                <p14:cNvContentPartPr/>
                <p14:nvPr/>
              </p14:nvContentPartPr>
              <p14:xfrm>
                <a:off x="7010320" y="2447860"/>
                <a:ext cx="360" cy="3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19258CB-F704-F630-E43A-8D5456059EA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001320" y="24388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B343D759-BDA0-F53A-B1AB-7DA1170AD862}"/>
                    </a:ext>
                  </a:extLst>
                </p14:cNvPr>
                <p14:cNvContentPartPr/>
                <p14:nvPr/>
              </p14:nvContentPartPr>
              <p14:xfrm>
                <a:off x="6864160" y="2444620"/>
                <a:ext cx="54360" cy="129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B343D759-BDA0-F53A-B1AB-7DA1170AD86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855160" y="2435620"/>
                  <a:ext cx="720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1FF9078-C180-65FB-2F0C-135524F32A93}"/>
                    </a:ext>
                  </a:extLst>
                </p14:cNvPr>
                <p14:cNvContentPartPr/>
                <p14:nvPr/>
              </p14:nvContentPartPr>
              <p14:xfrm>
                <a:off x="6651400" y="2515180"/>
                <a:ext cx="324360" cy="80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1FF9078-C180-65FB-2F0C-135524F32A9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642400" y="2506180"/>
                  <a:ext cx="3420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E6F367B-3FA5-EDA7-BF90-0915C70D46D9}"/>
                    </a:ext>
                  </a:extLst>
                </p14:cNvPr>
                <p14:cNvContentPartPr/>
                <p14:nvPr/>
              </p14:nvContentPartPr>
              <p14:xfrm>
                <a:off x="6883240" y="2641540"/>
                <a:ext cx="360" cy="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E6F367B-3FA5-EDA7-BF90-0915C70D46D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74240" y="26325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CF578AB-3389-4FEA-CCF4-2DC873A6B0EA}"/>
                    </a:ext>
                  </a:extLst>
                </p14:cNvPr>
                <p14:cNvContentPartPr/>
                <p14:nvPr/>
              </p14:nvContentPartPr>
              <p14:xfrm>
                <a:off x="6854800" y="2654140"/>
                <a:ext cx="360" cy="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CF578AB-3389-4FEA-CCF4-2DC873A6B0E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845800" y="26451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9ED9614-A717-B43F-703B-12C87A87CFC4}"/>
                    </a:ext>
                  </a:extLst>
                </p14:cNvPr>
                <p14:cNvContentPartPr/>
                <p14:nvPr/>
              </p14:nvContentPartPr>
              <p14:xfrm>
                <a:off x="6403720" y="2547220"/>
                <a:ext cx="419400" cy="9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9ED9614-A717-B43F-703B-12C87A87CFC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395080" y="2538220"/>
                  <a:ext cx="4370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B8E70C8-A72C-E67E-ED3E-94F634B304E7}"/>
                    </a:ext>
                  </a:extLst>
                </p14:cNvPr>
                <p14:cNvContentPartPr/>
                <p14:nvPr/>
              </p14:nvContentPartPr>
              <p14:xfrm>
                <a:off x="6765880" y="2676460"/>
                <a:ext cx="36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B8E70C8-A72C-E67E-ED3E-94F634B304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756880" y="26674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1DAC23F-984F-F687-69AF-BB4CBF05E0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0"/>
            <a:ext cx="7772400" cy="1143000"/>
          </a:xfrm>
        </p:spPr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C482F9A8-C85A-F3C7-E295-D88A375F36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62200" y="1143000"/>
            <a:ext cx="78486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mary</a:t>
            </a:r>
            <a:r>
              <a:rPr lang="en-US" altLang="en-US" sz="2400" dirty="0">
                <a:latin typeface="Courier New" panose="02070309020205020404" pitchFamily="49" charset="0"/>
              </a:rPr>
              <a:t>, X) :- strong(X), handsome(X).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strong(Y) :- tall(Y).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tall(john).</a:t>
            </a: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handsome(john).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 typeface="Monotype Sorts" pitchFamily="2" charset="2"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?- likes(</a:t>
            </a:r>
            <a:r>
              <a:rPr lang="en-US" altLang="en-US" sz="2400" dirty="0" err="1">
                <a:latin typeface="Courier New" panose="02070309020205020404" pitchFamily="49" charset="0"/>
              </a:rPr>
              <a:t>mary</a:t>
            </a:r>
            <a:r>
              <a:rPr lang="en-US" altLang="en-US" sz="2400" dirty="0">
                <a:latin typeface="Courier New" panose="02070309020205020404" pitchFamily="49" charset="0"/>
              </a:rPr>
              <a:t>, john).</a:t>
            </a:r>
          </a:p>
          <a:p>
            <a:r>
              <a:rPr lang="en-US" altLang="en-US" sz="2000" dirty="0"/>
              <a:t>MATCHES likes(</a:t>
            </a:r>
            <a:r>
              <a:rPr lang="en-US" altLang="en-US" sz="2000" dirty="0" err="1"/>
              <a:t>mary</a:t>
            </a:r>
            <a:r>
              <a:rPr lang="en-US" altLang="en-US" sz="2000" dirty="0"/>
              <a:t>, john) to head of rule 1, with X=john.</a:t>
            </a:r>
          </a:p>
          <a:p>
            <a:r>
              <a:rPr lang="en-US" altLang="en-US" sz="2000" dirty="0"/>
              <a:t>Sets strong(john), handsome(john) as new goals.</a:t>
            </a:r>
          </a:p>
          <a:p>
            <a:r>
              <a:rPr lang="en-US" altLang="en-US" sz="2000" dirty="0"/>
              <a:t>Tries to prove strong(john).</a:t>
            </a:r>
          </a:p>
          <a:p>
            <a:r>
              <a:rPr lang="en-US" altLang="en-US" sz="2000" dirty="0"/>
              <a:t>MATCHES head of rule 2. Y=john.</a:t>
            </a:r>
          </a:p>
          <a:p>
            <a:r>
              <a:rPr lang="en-US" altLang="en-US" sz="2000" dirty="0"/>
              <a:t>Tries to prove tall(john).</a:t>
            </a:r>
          </a:p>
          <a:p>
            <a:r>
              <a:rPr lang="en-US" altLang="en-US" sz="2000" dirty="0"/>
              <a:t>MATCHES a fact. So proved.</a:t>
            </a:r>
          </a:p>
          <a:p>
            <a:r>
              <a:rPr lang="en-US" altLang="en-US" sz="2000" dirty="0"/>
              <a:t>Tries to prove handsome(john).</a:t>
            </a:r>
          </a:p>
          <a:p>
            <a:r>
              <a:rPr lang="en-US" altLang="en-US" sz="2000" dirty="0"/>
              <a:t>MATCHES a fact, So proved.</a:t>
            </a:r>
          </a:p>
          <a:p>
            <a:pPr>
              <a:buFont typeface="Monotype Sorts" pitchFamily="2" charset="2"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8E5C45-845E-4E6D-7D8D-F12677458A1C}"/>
              </a:ext>
            </a:extLst>
          </p:cNvPr>
          <p:cNvGrpSpPr/>
          <p:nvPr/>
        </p:nvGrpSpPr>
        <p:grpSpPr>
          <a:xfrm>
            <a:off x="3310920" y="950904"/>
            <a:ext cx="748080" cy="257400"/>
            <a:chOff x="3310920" y="950904"/>
            <a:chExt cx="748080" cy="257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FB7E191-85B0-D174-3409-66B8603CA82C}"/>
                    </a:ext>
                  </a:extLst>
                </p14:cNvPr>
                <p14:cNvContentPartPr/>
                <p14:nvPr/>
              </p14:nvContentPartPr>
              <p14:xfrm>
                <a:off x="3986640" y="1005624"/>
                <a:ext cx="72360" cy="146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FB7E191-85B0-D174-3409-66B8603CA82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7640" y="996984"/>
                  <a:ext cx="900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22CAC4D3-0C4D-6A6F-53DD-16E34B493995}"/>
                    </a:ext>
                  </a:extLst>
                </p14:cNvPr>
                <p14:cNvContentPartPr/>
                <p14:nvPr/>
              </p14:nvContentPartPr>
              <p14:xfrm>
                <a:off x="3706200" y="996264"/>
                <a:ext cx="289440" cy="173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22CAC4D3-0C4D-6A6F-53DD-16E34B4939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7200" y="987624"/>
                  <a:ext cx="307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0F92A92-F598-F306-A5D7-EDCF54CCE581}"/>
                    </a:ext>
                  </a:extLst>
                </p14:cNvPr>
                <p14:cNvContentPartPr/>
                <p14:nvPr/>
              </p14:nvContentPartPr>
              <p14:xfrm>
                <a:off x="3884400" y="950904"/>
                <a:ext cx="1800" cy="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0F92A92-F598-F306-A5D7-EDCF54CCE58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75760" y="94190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D8969A-90EF-9CD5-78A6-3301E3654422}"/>
                    </a:ext>
                  </a:extLst>
                </p14:cNvPr>
                <p14:cNvContentPartPr/>
                <p14:nvPr/>
              </p14:nvContentPartPr>
              <p14:xfrm>
                <a:off x="3848400" y="1009224"/>
                <a:ext cx="36360" cy="975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D8969A-90EF-9CD5-78A6-3301E365442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39760" y="1000224"/>
                  <a:ext cx="540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92F1859-3C3B-0F84-EFD9-98097ECD0061}"/>
                    </a:ext>
                  </a:extLst>
                </p14:cNvPr>
                <p14:cNvContentPartPr/>
                <p14:nvPr/>
              </p14:nvContentPartPr>
              <p14:xfrm>
                <a:off x="3310920" y="1029384"/>
                <a:ext cx="317520" cy="1789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92F1859-3C3B-0F84-EFD9-98097ECD006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302280" y="1020744"/>
                  <a:ext cx="3351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36519C-15B2-E3A9-F9EF-2D0365883D9B}"/>
              </a:ext>
            </a:extLst>
          </p:cNvPr>
          <p:cNvGrpSpPr/>
          <p:nvPr/>
        </p:nvGrpSpPr>
        <p:grpSpPr>
          <a:xfrm>
            <a:off x="4527360" y="923544"/>
            <a:ext cx="381960" cy="210600"/>
            <a:chOff x="4527360" y="923544"/>
            <a:chExt cx="381960" cy="21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8BE3D8C-109B-7F49-DCF0-8FF4761A8114}"/>
                    </a:ext>
                  </a:extLst>
                </p14:cNvPr>
                <p14:cNvContentPartPr/>
                <p14:nvPr/>
              </p14:nvContentPartPr>
              <p14:xfrm>
                <a:off x="4841640" y="930384"/>
                <a:ext cx="57960" cy="94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8BE3D8C-109B-7F49-DCF0-8FF4761A811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33000" y="921744"/>
                  <a:ext cx="75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A2B497C-232D-0662-38DF-5014F18C62FB}"/>
                    </a:ext>
                  </a:extLst>
                </p14:cNvPr>
                <p14:cNvContentPartPr/>
                <p14:nvPr/>
              </p14:nvContentPartPr>
              <p14:xfrm>
                <a:off x="4800600" y="1005624"/>
                <a:ext cx="360" cy="1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A2B497C-232D-0662-38DF-5014F18C62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91600" y="996984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B032A9-FFFA-335B-2FF9-44004D988175}"/>
                    </a:ext>
                  </a:extLst>
                </p14:cNvPr>
                <p14:cNvContentPartPr/>
                <p14:nvPr/>
              </p14:nvContentPartPr>
              <p14:xfrm>
                <a:off x="4527360" y="923544"/>
                <a:ext cx="153000" cy="1116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B032A9-FFFA-335B-2FF9-44004D98817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18720" y="914544"/>
                  <a:ext cx="170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746786E-F4B0-4D75-DE03-065F9F532642}"/>
                    </a:ext>
                  </a:extLst>
                </p14:cNvPr>
                <p14:cNvContentPartPr/>
                <p14:nvPr/>
              </p14:nvContentPartPr>
              <p14:xfrm>
                <a:off x="4690440" y="1088064"/>
                <a:ext cx="360" cy="3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746786E-F4B0-4D75-DE03-065F9F53264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681800" y="107906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AFF0F9F-316E-100C-B7B0-2AE1F08F2079}"/>
                    </a:ext>
                  </a:extLst>
                </p14:cNvPr>
                <p14:cNvContentPartPr/>
                <p14:nvPr/>
              </p14:nvContentPartPr>
              <p14:xfrm>
                <a:off x="4535280" y="1123704"/>
                <a:ext cx="374040" cy="10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AFF0F9F-316E-100C-B7B0-2AE1F08F207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26640" y="1114704"/>
                  <a:ext cx="3916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1FF23F3-5CFC-BD8F-B630-E73CD7BE811D}"/>
                  </a:ext>
                </a:extLst>
              </p14:cNvPr>
              <p14:cNvContentPartPr/>
              <p14:nvPr/>
            </p14:nvContentPartPr>
            <p14:xfrm>
              <a:off x="5129640" y="675144"/>
              <a:ext cx="754560" cy="23940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1FF23F3-5CFC-BD8F-B630-E73CD7BE811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20640" y="666144"/>
                <a:ext cx="772200" cy="25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A1ABC69D-F8D6-8644-6ADB-FE9257E059F2}"/>
              </a:ext>
            </a:extLst>
          </p:cNvPr>
          <p:cNvGrpSpPr/>
          <p:nvPr/>
        </p:nvGrpSpPr>
        <p:grpSpPr>
          <a:xfrm>
            <a:off x="7748340" y="251933"/>
            <a:ext cx="807480" cy="332640"/>
            <a:chOff x="7748340" y="251933"/>
            <a:chExt cx="807480" cy="33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738D13-E471-E64E-3A7C-2FA80F4A40CD}"/>
                    </a:ext>
                  </a:extLst>
                </p14:cNvPr>
                <p14:cNvContentPartPr/>
                <p14:nvPr/>
              </p14:nvContentPartPr>
              <p14:xfrm>
                <a:off x="7748340" y="352373"/>
                <a:ext cx="214920" cy="2322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A738D13-E471-E64E-3A7C-2FA80F4A40C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39700" y="343373"/>
                  <a:ext cx="2325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4B7F30-4248-D073-D877-B3E6EC28CB12}"/>
                    </a:ext>
                  </a:extLst>
                </p14:cNvPr>
                <p14:cNvContentPartPr/>
                <p14:nvPr/>
              </p14:nvContentPartPr>
              <p14:xfrm>
                <a:off x="7981620" y="457133"/>
                <a:ext cx="24480" cy="5184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4B7F30-4248-D073-D877-B3E6EC28CB1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72980" y="448133"/>
                  <a:ext cx="4212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20ABB0-6C65-8334-19AA-5C335CEA08DC}"/>
                    </a:ext>
                  </a:extLst>
                </p14:cNvPr>
                <p14:cNvContentPartPr/>
                <p14:nvPr/>
              </p14:nvContentPartPr>
              <p14:xfrm>
                <a:off x="7948500" y="352373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20ABB0-6C65-8334-19AA-5C335CEA08D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939500" y="3433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245A5B-D11E-09A5-8F68-AF1EA85C0368}"/>
                    </a:ext>
                  </a:extLst>
                </p14:cNvPr>
                <p14:cNvContentPartPr/>
                <p14:nvPr/>
              </p14:nvContentPartPr>
              <p14:xfrm>
                <a:off x="8048580" y="366413"/>
                <a:ext cx="57600" cy="1494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245A5B-D11E-09A5-8F68-AF1EA85C036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39580" y="357773"/>
                  <a:ext cx="752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50C900-B4C4-EFFC-074E-C74210F1D359}"/>
                    </a:ext>
                  </a:extLst>
                </p14:cNvPr>
                <p14:cNvContentPartPr/>
                <p14:nvPr/>
              </p14:nvContentPartPr>
              <p14:xfrm>
                <a:off x="8084580" y="323573"/>
                <a:ext cx="59040" cy="115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50C900-B4C4-EFFC-074E-C74210F1D35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075940" y="314933"/>
                  <a:ext cx="766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92256F0-0DAC-2D88-ECF0-8D9570105D12}"/>
                    </a:ext>
                  </a:extLst>
                </p14:cNvPr>
                <p14:cNvContentPartPr/>
                <p14:nvPr/>
              </p14:nvContentPartPr>
              <p14:xfrm>
                <a:off x="8162700" y="345533"/>
                <a:ext cx="63360" cy="129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92256F0-0DAC-2D88-ECF0-8D9570105D1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154060" y="336533"/>
                  <a:ext cx="81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A83503F-D5EA-0751-4B4B-7588932BF64D}"/>
                    </a:ext>
                  </a:extLst>
                </p14:cNvPr>
                <p14:cNvContentPartPr/>
                <p14:nvPr/>
              </p14:nvContentPartPr>
              <p14:xfrm>
                <a:off x="8277900" y="318893"/>
                <a:ext cx="86400" cy="172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A83503F-D5EA-0751-4B4B-7588932BF64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269260" y="310253"/>
                  <a:ext cx="10404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7357D54-C61B-54F2-7E58-EB20A291F381}"/>
                    </a:ext>
                  </a:extLst>
                </p14:cNvPr>
                <p14:cNvContentPartPr/>
                <p14:nvPr/>
              </p14:nvContentPartPr>
              <p14:xfrm>
                <a:off x="8405340" y="251933"/>
                <a:ext cx="150480" cy="268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7357D54-C61B-54F2-7E58-EB20A291F38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96700" y="242933"/>
                  <a:ext cx="168120" cy="28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6B2C7C3-6C34-82F1-C9CE-C781F500D517}"/>
              </a:ext>
            </a:extLst>
          </p:cNvPr>
          <p:cNvGrpSpPr/>
          <p:nvPr/>
        </p:nvGrpSpPr>
        <p:grpSpPr>
          <a:xfrm>
            <a:off x="8575620" y="137813"/>
            <a:ext cx="1083960" cy="300240"/>
            <a:chOff x="8575620" y="137813"/>
            <a:chExt cx="1083960" cy="30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3010FD7-C5E3-8266-B388-014C2E910655}"/>
                    </a:ext>
                  </a:extLst>
                </p14:cNvPr>
                <p14:cNvContentPartPr/>
                <p14:nvPr/>
              </p14:nvContentPartPr>
              <p14:xfrm>
                <a:off x="8575620" y="303053"/>
                <a:ext cx="186840" cy="135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3010FD7-C5E3-8266-B388-014C2E91065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566980" y="294413"/>
                  <a:ext cx="20448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C3971F8-C68D-A665-E1F5-D903D722EE6A}"/>
                    </a:ext>
                  </a:extLst>
                </p14:cNvPr>
                <p14:cNvContentPartPr/>
                <p14:nvPr/>
              </p14:nvContentPartPr>
              <p14:xfrm>
                <a:off x="8788380" y="274253"/>
                <a:ext cx="185400" cy="60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C3971F8-C68D-A665-E1F5-D903D722EE6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779380" y="265253"/>
                  <a:ext cx="2030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C747059-542D-1BC4-F153-4917304657FF}"/>
                    </a:ext>
                  </a:extLst>
                </p14:cNvPr>
                <p14:cNvContentPartPr/>
                <p14:nvPr/>
              </p14:nvContentPartPr>
              <p14:xfrm>
                <a:off x="8962980" y="188933"/>
                <a:ext cx="120600" cy="10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C747059-542D-1BC4-F153-4917304657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53980" y="180293"/>
                  <a:ext cx="13824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0CE0224-C58B-FC37-9978-BCACE81A748B}"/>
                    </a:ext>
                  </a:extLst>
                </p14:cNvPr>
                <p14:cNvContentPartPr/>
                <p14:nvPr/>
              </p14:nvContentPartPr>
              <p14:xfrm>
                <a:off x="9124620" y="161573"/>
                <a:ext cx="85680" cy="81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0CE0224-C58B-FC37-9978-BCACE81A748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115980" y="152933"/>
                  <a:ext cx="1033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DB9389A-5871-1A82-6128-775CD1B614B7}"/>
                    </a:ext>
                  </a:extLst>
                </p14:cNvPr>
                <p14:cNvContentPartPr/>
                <p14:nvPr/>
              </p14:nvContentPartPr>
              <p14:xfrm>
                <a:off x="9252060" y="142133"/>
                <a:ext cx="142920" cy="69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DB9389A-5871-1A82-6128-775CD1B614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243060" y="133133"/>
                  <a:ext cx="16056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F96CB7C-344D-22E3-B278-0468FB122496}"/>
                    </a:ext>
                  </a:extLst>
                </p14:cNvPr>
                <p14:cNvContentPartPr/>
                <p14:nvPr/>
              </p14:nvContentPartPr>
              <p14:xfrm>
                <a:off x="9400740" y="141413"/>
                <a:ext cx="133920" cy="212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F96CB7C-344D-22E3-B278-0468FB12249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91740" y="132413"/>
                  <a:ext cx="15156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BC6A239-CF89-A57B-08B5-CB3CD434CC1A}"/>
                    </a:ext>
                  </a:extLst>
                </p14:cNvPr>
                <p14:cNvContentPartPr/>
                <p14:nvPr/>
              </p14:nvContentPartPr>
              <p14:xfrm>
                <a:off x="9591540" y="137813"/>
                <a:ext cx="68040" cy="2430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BC6A239-CF89-A57B-08B5-CB3CD434CC1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82540" y="129173"/>
                  <a:ext cx="8568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74" name="Group 58373">
            <a:extLst>
              <a:ext uri="{FF2B5EF4-FFF2-40B4-BE49-F238E27FC236}">
                <a16:creationId xmlns:a16="http://schemas.microsoft.com/office/drawing/2014/main" id="{4E50F206-4A28-1D58-F346-EC642692E098}"/>
              </a:ext>
            </a:extLst>
          </p:cNvPr>
          <p:cNvGrpSpPr/>
          <p:nvPr/>
        </p:nvGrpSpPr>
        <p:grpSpPr>
          <a:xfrm>
            <a:off x="6005220" y="433373"/>
            <a:ext cx="3528720" cy="567720"/>
            <a:chOff x="6005220" y="433373"/>
            <a:chExt cx="3528720" cy="567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2DDA09C-54D6-9E32-A959-34FBC7E3A916}"/>
                    </a:ext>
                  </a:extLst>
                </p14:cNvPr>
                <p14:cNvContentPartPr/>
                <p14:nvPr/>
              </p14:nvContentPartPr>
              <p14:xfrm>
                <a:off x="8753460" y="433373"/>
                <a:ext cx="699840" cy="38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2DDA09C-54D6-9E32-A959-34FBC7E3A916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744460" y="424373"/>
                  <a:ext cx="7174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014388A-FD1A-1F4F-5CA2-EB21E8B722E9}"/>
                    </a:ext>
                  </a:extLst>
                </p14:cNvPr>
                <p14:cNvContentPartPr/>
                <p14:nvPr/>
              </p14:nvContentPartPr>
              <p14:xfrm>
                <a:off x="9343500" y="543173"/>
                <a:ext cx="190440" cy="1393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014388A-FD1A-1F4F-5CA2-EB21E8B722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4860" y="534533"/>
                  <a:ext cx="2080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ECF7EF7-D303-5726-BABC-3F16986D258A}"/>
                    </a:ext>
                  </a:extLst>
                </p14:cNvPr>
                <p14:cNvContentPartPr/>
                <p14:nvPr/>
              </p14:nvContentPartPr>
              <p14:xfrm>
                <a:off x="9467700" y="538133"/>
                <a:ext cx="360" cy="3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ECF7EF7-D303-5726-BABC-3F16986D258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58700" y="52913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0A11F11-E733-B5A3-40FE-DA87EFD086D1}"/>
                    </a:ext>
                  </a:extLst>
                </p14:cNvPr>
                <p14:cNvContentPartPr/>
                <p14:nvPr/>
              </p14:nvContentPartPr>
              <p14:xfrm>
                <a:off x="8986020" y="541733"/>
                <a:ext cx="350640" cy="2080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0A11F11-E733-B5A3-40FE-DA87EFD086D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977020" y="533093"/>
                  <a:ext cx="36828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775CBB3-E8BE-5F8F-C6E9-B958CB700C02}"/>
                    </a:ext>
                  </a:extLst>
                </p14:cNvPr>
                <p14:cNvContentPartPr/>
                <p14:nvPr/>
              </p14:nvContentPartPr>
              <p14:xfrm>
                <a:off x="8806740" y="733253"/>
                <a:ext cx="23040" cy="45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775CBB3-E8BE-5F8F-C6E9-B958CB700C0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97740" y="724613"/>
                  <a:ext cx="40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EF0E1BB-B608-38E4-38CA-3B67667C6186}"/>
                    </a:ext>
                  </a:extLst>
                </p14:cNvPr>
                <p14:cNvContentPartPr/>
                <p14:nvPr/>
              </p14:nvContentPartPr>
              <p14:xfrm>
                <a:off x="8320740" y="661613"/>
                <a:ext cx="437760" cy="168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EF0E1BB-B608-38E4-38CA-3B67667C618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311740" y="652613"/>
                  <a:ext cx="45540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839281F-0C08-DF67-C80D-3B885BFEAC8C}"/>
                    </a:ext>
                  </a:extLst>
                </p14:cNvPr>
                <p14:cNvContentPartPr/>
                <p14:nvPr/>
              </p14:nvContentPartPr>
              <p14:xfrm>
                <a:off x="8438100" y="666653"/>
                <a:ext cx="1080" cy="3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839281F-0C08-DF67-C80D-3B885BFEAC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429100" y="657653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64BAC45-E486-8B73-3140-6B44648E43BE}"/>
                    </a:ext>
                  </a:extLst>
                </p14:cNvPr>
                <p14:cNvContentPartPr/>
                <p14:nvPr/>
              </p14:nvContentPartPr>
              <p14:xfrm>
                <a:off x="8015100" y="688973"/>
                <a:ext cx="214560" cy="196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64BAC45-E486-8B73-3140-6B44648E43B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06100" y="680333"/>
                  <a:ext cx="23220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B6C8869-974E-F9F7-DB3E-4AF2D6B371E3}"/>
                    </a:ext>
                  </a:extLst>
                </p14:cNvPr>
                <p14:cNvContentPartPr/>
                <p14:nvPr/>
              </p14:nvContentPartPr>
              <p14:xfrm>
                <a:off x="7732500" y="720653"/>
                <a:ext cx="173880" cy="147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B6C8869-974E-F9F7-DB3E-4AF2D6B371E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723500" y="711653"/>
                  <a:ext cx="191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28F3BED-5D35-D64B-1DF7-1F71C5F74CFC}"/>
                    </a:ext>
                  </a:extLst>
                </p14:cNvPr>
                <p14:cNvContentPartPr/>
                <p14:nvPr/>
              </p14:nvContentPartPr>
              <p14:xfrm>
                <a:off x="7669860" y="823613"/>
                <a:ext cx="56160" cy="57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28F3BED-5D35-D64B-1DF7-1F71C5F74CF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661220" y="814973"/>
                  <a:ext cx="7380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F47B74A-253D-16BF-E468-C753541831CA}"/>
                    </a:ext>
                  </a:extLst>
                </p14:cNvPr>
                <p14:cNvContentPartPr/>
                <p14:nvPr/>
              </p14:nvContentPartPr>
              <p14:xfrm>
                <a:off x="7423260" y="800573"/>
                <a:ext cx="144720" cy="1000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F47B74A-253D-16BF-E468-C753541831C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414260" y="791573"/>
                  <a:ext cx="16236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B57D583-D635-D056-F6FB-E2E8F96B60E3}"/>
                    </a:ext>
                  </a:extLst>
                </p14:cNvPr>
                <p14:cNvContentPartPr/>
                <p14:nvPr/>
              </p14:nvContentPartPr>
              <p14:xfrm>
                <a:off x="7486980" y="961853"/>
                <a:ext cx="85320" cy="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B57D583-D635-D056-F6FB-E2E8F96B60E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478340" y="953213"/>
                  <a:ext cx="1029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9EE0041-BC49-B6E4-C644-63D3C96CC0D7}"/>
                    </a:ext>
                  </a:extLst>
                </p14:cNvPr>
                <p14:cNvContentPartPr/>
                <p14:nvPr/>
              </p14:nvContentPartPr>
              <p14:xfrm>
                <a:off x="7245420" y="828653"/>
                <a:ext cx="91080" cy="673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9EE0041-BC49-B6E4-C644-63D3C96CC0D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236420" y="819653"/>
                  <a:ext cx="1087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1E0740C-17C8-DA94-3947-F6C644FD8F8B}"/>
                    </a:ext>
                  </a:extLst>
                </p14:cNvPr>
                <p14:cNvContentPartPr/>
                <p14:nvPr/>
              </p14:nvContentPartPr>
              <p14:xfrm>
                <a:off x="7268100" y="766733"/>
                <a:ext cx="33120" cy="15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1E0740C-17C8-DA94-3947-F6C644FD8F8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59460" y="757733"/>
                  <a:ext cx="50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F805965-9D76-5904-A6F3-C47FE3664199}"/>
                    </a:ext>
                  </a:extLst>
                </p14:cNvPr>
                <p14:cNvContentPartPr/>
                <p14:nvPr/>
              </p14:nvContentPartPr>
              <p14:xfrm>
                <a:off x="6931860" y="782213"/>
                <a:ext cx="373680" cy="1270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F805965-9D76-5904-A6F3-C47FE3664199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23220" y="773213"/>
                  <a:ext cx="3913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E15A0D-8EC2-606B-046D-0020D043D6F6}"/>
                    </a:ext>
                  </a:extLst>
                </p14:cNvPr>
                <p14:cNvContentPartPr/>
                <p14:nvPr/>
              </p14:nvContentPartPr>
              <p14:xfrm>
                <a:off x="6761580" y="830453"/>
                <a:ext cx="267840" cy="85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E15A0D-8EC2-606B-046D-0020D043D6F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752940" y="821453"/>
                  <a:ext cx="2854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8F7B765-2FBE-BAD1-E07C-EC19757C0BE7}"/>
                    </a:ext>
                  </a:extLst>
                </p14:cNvPr>
                <p14:cNvContentPartPr/>
                <p14:nvPr/>
              </p14:nvContentPartPr>
              <p14:xfrm>
                <a:off x="6967500" y="947453"/>
                <a:ext cx="360" cy="1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8F7B765-2FBE-BAD1-E07C-EC19757C0BE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958500" y="938813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A027FEA-837A-AB1D-9E3E-505902F016B5}"/>
                    </a:ext>
                  </a:extLst>
                </p14:cNvPr>
                <p14:cNvContentPartPr/>
                <p14:nvPr/>
              </p14:nvContentPartPr>
              <p14:xfrm>
                <a:off x="6862740" y="976253"/>
                <a:ext cx="360" cy="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A027FEA-837A-AB1D-9E3E-505902F016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853740" y="96725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FA0393E-F23D-3511-4FBB-981CF8F6D254}"/>
                    </a:ext>
                  </a:extLst>
                </p14:cNvPr>
                <p14:cNvContentPartPr/>
                <p14:nvPr/>
              </p14:nvContentPartPr>
              <p14:xfrm>
                <a:off x="6666540" y="928373"/>
                <a:ext cx="5760" cy="280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FA0393E-F23D-3511-4FBB-981CF8F6D25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7540" y="919733"/>
                  <a:ext cx="234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EA8F7C-C13A-8224-05BD-797F3AC9327A}"/>
                    </a:ext>
                  </a:extLst>
                </p14:cNvPr>
                <p14:cNvContentPartPr/>
                <p14:nvPr/>
              </p14:nvContentPartPr>
              <p14:xfrm>
                <a:off x="6390060" y="842693"/>
                <a:ext cx="172800" cy="842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EA8F7C-C13A-8224-05BD-797F3AC932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81420" y="833693"/>
                  <a:ext cx="19044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B09724F-95FF-C2A1-B167-36EB85E228E3}"/>
                    </a:ext>
                  </a:extLst>
                </p14:cNvPr>
                <p14:cNvContentPartPr/>
                <p14:nvPr/>
              </p14:nvContentPartPr>
              <p14:xfrm>
                <a:off x="6541620" y="761693"/>
                <a:ext cx="30600" cy="8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B09724F-95FF-C2A1-B167-36EB85E228E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32980" y="753053"/>
                  <a:ext cx="482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CEB95E9-3B97-E0EB-1E18-366BE45612BB}"/>
                    </a:ext>
                  </a:extLst>
                </p14:cNvPr>
                <p14:cNvContentPartPr/>
                <p14:nvPr/>
              </p14:nvContentPartPr>
              <p14:xfrm>
                <a:off x="6482220" y="574493"/>
                <a:ext cx="89640" cy="97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CEB95E9-3B97-E0EB-1E18-366BE45612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473220" y="565853"/>
                  <a:ext cx="1072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368" name="Ink 58367">
                  <a:extLst>
                    <a:ext uri="{FF2B5EF4-FFF2-40B4-BE49-F238E27FC236}">
                      <a16:creationId xmlns:a16="http://schemas.microsoft.com/office/drawing/2014/main" id="{2D92FB10-DBE8-3F71-2968-AE14D9C5449B}"/>
                    </a:ext>
                  </a:extLst>
                </p14:cNvPr>
                <p14:cNvContentPartPr/>
                <p14:nvPr/>
              </p14:nvContentPartPr>
              <p14:xfrm>
                <a:off x="6093420" y="854933"/>
                <a:ext cx="393480" cy="102600"/>
              </p14:xfrm>
            </p:contentPart>
          </mc:Choice>
          <mc:Fallback>
            <p:pic>
              <p:nvPicPr>
                <p:cNvPr id="58368" name="Ink 58367">
                  <a:extLst>
                    <a:ext uri="{FF2B5EF4-FFF2-40B4-BE49-F238E27FC236}">
                      <a16:creationId xmlns:a16="http://schemas.microsoft.com/office/drawing/2014/main" id="{2D92FB10-DBE8-3F71-2968-AE14D9C5449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084780" y="846293"/>
                  <a:ext cx="41112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8369" name="Ink 58368">
                  <a:extLst>
                    <a:ext uri="{FF2B5EF4-FFF2-40B4-BE49-F238E27FC236}">
                      <a16:creationId xmlns:a16="http://schemas.microsoft.com/office/drawing/2014/main" id="{6FC470B3-BEAD-A4BC-0FED-AF7AC2026E3B}"/>
                    </a:ext>
                  </a:extLst>
                </p14:cNvPr>
                <p14:cNvContentPartPr/>
                <p14:nvPr/>
              </p14:nvContentPartPr>
              <p14:xfrm>
                <a:off x="6196020" y="1000013"/>
                <a:ext cx="360" cy="1080"/>
              </p14:xfrm>
            </p:contentPart>
          </mc:Choice>
          <mc:Fallback>
            <p:pic>
              <p:nvPicPr>
                <p:cNvPr id="58369" name="Ink 58368">
                  <a:extLst>
                    <a:ext uri="{FF2B5EF4-FFF2-40B4-BE49-F238E27FC236}">
                      <a16:creationId xmlns:a16="http://schemas.microsoft.com/office/drawing/2014/main" id="{6FC470B3-BEAD-A4BC-0FED-AF7AC2026E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87020" y="991013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373" name="Ink 58372">
                  <a:extLst>
                    <a:ext uri="{FF2B5EF4-FFF2-40B4-BE49-F238E27FC236}">
                      <a16:creationId xmlns:a16="http://schemas.microsoft.com/office/drawing/2014/main" id="{9B7BF8FC-8057-B997-9614-953002193E2A}"/>
                    </a:ext>
                  </a:extLst>
                </p14:cNvPr>
                <p14:cNvContentPartPr/>
                <p14:nvPr/>
              </p14:nvContentPartPr>
              <p14:xfrm>
                <a:off x="6005220" y="965813"/>
                <a:ext cx="360" cy="1080"/>
              </p14:xfrm>
            </p:contentPart>
          </mc:Choice>
          <mc:Fallback>
            <p:pic>
              <p:nvPicPr>
                <p:cNvPr id="58373" name="Ink 58372">
                  <a:extLst>
                    <a:ext uri="{FF2B5EF4-FFF2-40B4-BE49-F238E27FC236}">
                      <a16:creationId xmlns:a16="http://schemas.microsoft.com/office/drawing/2014/main" id="{9B7BF8FC-8057-B997-9614-953002193E2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996580" y="956813"/>
                  <a:ext cx="1800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77" name="Group 58376">
            <a:extLst>
              <a:ext uri="{FF2B5EF4-FFF2-40B4-BE49-F238E27FC236}">
                <a16:creationId xmlns:a16="http://schemas.microsoft.com/office/drawing/2014/main" id="{36CDCFFA-5C0B-8FB8-9F65-9ACAB7C00D3A}"/>
              </a:ext>
            </a:extLst>
          </p:cNvPr>
          <p:cNvGrpSpPr/>
          <p:nvPr/>
        </p:nvGrpSpPr>
        <p:grpSpPr>
          <a:xfrm>
            <a:off x="5421075" y="561885"/>
            <a:ext cx="140040" cy="134280"/>
            <a:chOff x="5421075" y="561885"/>
            <a:chExt cx="140040" cy="13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375" name="Ink 58374">
                  <a:extLst>
                    <a:ext uri="{FF2B5EF4-FFF2-40B4-BE49-F238E27FC236}">
                      <a16:creationId xmlns:a16="http://schemas.microsoft.com/office/drawing/2014/main" id="{C424F8A7-6FD5-6869-4086-A656BB441794}"/>
                    </a:ext>
                  </a:extLst>
                </p14:cNvPr>
                <p14:cNvContentPartPr/>
                <p14:nvPr/>
              </p14:nvContentPartPr>
              <p14:xfrm>
                <a:off x="5421075" y="561885"/>
                <a:ext cx="140040" cy="134280"/>
              </p14:xfrm>
            </p:contentPart>
          </mc:Choice>
          <mc:Fallback>
            <p:pic>
              <p:nvPicPr>
                <p:cNvPr id="58375" name="Ink 58374">
                  <a:extLst>
                    <a:ext uri="{FF2B5EF4-FFF2-40B4-BE49-F238E27FC236}">
                      <a16:creationId xmlns:a16="http://schemas.microsoft.com/office/drawing/2014/main" id="{C424F8A7-6FD5-6869-4086-A656BB44179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412435" y="552885"/>
                  <a:ext cx="15768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376" name="Ink 58375">
                  <a:extLst>
                    <a:ext uri="{FF2B5EF4-FFF2-40B4-BE49-F238E27FC236}">
                      <a16:creationId xmlns:a16="http://schemas.microsoft.com/office/drawing/2014/main" id="{D6E16940-01E7-4C6C-EDF7-C4D47C8143AB}"/>
                    </a:ext>
                  </a:extLst>
                </p14:cNvPr>
                <p14:cNvContentPartPr/>
                <p14:nvPr/>
              </p14:nvContentPartPr>
              <p14:xfrm>
                <a:off x="5434395" y="619125"/>
                <a:ext cx="33120" cy="28440"/>
              </p14:xfrm>
            </p:contentPart>
          </mc:Choice>
          <mc:Fallback>
            <p:pic>
              <p:nvPicPr>
                <p:cNvPr id="58376" name="Ink 58375">
                  <a:extLst>
                    <a:ext uri="{FF2B5EF4-FFF2-40B4-BE49-F238E27FC236}">
                      <a16:creationId xmlns:a16="http://schemas.microsoft.com/office/drawing/2014/main" id="{D6E16940-01E7-4C6C-EDF7-C4D47C8143A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25395" y="610125"/>
                  <a:ext cx="50760" cy="46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Generic (Standard)">
  <a:themeElements>
    <a:clrScheme name="Generic (Standard).pot 1">
      <a:dk1>
        <a:srgbClr val="009999"/>
      </a:dk1>
      <a:lt1>
        <a:srgbClr val="FFFFFF"/>
      </a:lt1>
      <a:dk2>
        <a:srgbClr val="336699"/>
      </a:dk2>
      <a:lt2>
        <a:srgbClr val="010000"/>
      </a:lt2>
      <a:accent1>
        <a:srgbClr val="CCECFF"/>
      </a:accent1>
      <a:accent2>
        <a:srgbClr val="FFFFCC"/>
      </a:accent2>
      <a:accent3>
        <a:srgbClr val="FFFFFF"/>
      </a:accent3>
      <a:accent4>
        <a:srgbClr val="008282"/>
      </a:accent4>
      <a:accent5>
        <a:srgbClr val="E2F4FF"/>
      </a:accent5>
      <a:accent6>
        <a:srgbClr val="E7E7B9"/>
      </a:accent6>
      <a:hlink>
        <a:srgbClr val="FF9966"/>
      </a:hlink>
      <a:folHlink>
        <a:srgbClr val="FFFFCC"/>
      </a:folHlink>
    </a:clrScheme>
    <a:fontScheme name="Generic (Standard).po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Generic (Standard).pot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neric (Standard).pot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neric (Standard).pot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1725</Words>
  <Application>Microsoft Office PowerPoint</Application>
  <PresentationFormat>Widescreen</PresentationFormat>
  <Paragraphs>203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Courier New</vt:lpstr>
      <vt:lpstr>Monotype Sorts</vt:lpstr>
      <vt:lpstr>Times New Roman</vt:lpstr>
      <vt:lpstr>Generic (Standard)</vt:lpstr>
      <vt:lpstr>Programming in Logic: Prolog</vt:lpstr>
      <vt:lpstr>Prolog</vt:lpstr>
      <vt:lpstr>Prolog installation</vt:lpstr>
      <vt:lpstr>PowerPoint Presentation</vt:lpstr>
      <vt:lpstr>PowerPoint Presentation</vt:lpstr>
      <vt:lpstr>PowerPoint Presentation</vt:lpstr>
      <vt:lpstr>Prolog Basics - Revisited</vt:lpstr>
      <vt:lpstr>Prolog Execution</vt:lpstr>
      <vt:lpstr>Example</vt:lpstr>
      <vt:lpstr>Example: Using Prolog Trace</vt:lpstr>
      <vt:lpstr>Can also represent this as a “proof tree”.</vt:lpstr>
      <vt:lpstr>Prolog facts</vt:lpstr>
      <vt:lpstr>Operators</vt:lpstr>
      <vt:lpstr>Prolog Matching</vt:lpstr>
      <vt:lpstr>Prolog Matching</vt:lpstr>
      <vt:lpstr>To think about:</vt:lpstr>
      <vt:lpstr>Backtracking</vt:lpstr>
      <vt:lpstr>Simple example, facts only.</vt:lpstr>
      <vt:lpstr>Example: Two rules</vt:lpstr>
      <vt:lpstr>One rule, several facts.</vt:lpstr>
      <vt:lpstr>Another one..</vt:lpstr>
      <vt:lpstr>Summary</vt:lpstr>
      <vt:lpstr>Exercises</vt:lpstr>
      <vt:lpstr>What are the solutions to the following, and what order are they given?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Prolog</dc:title>
  <dc:creator>Ahmad Al Tarawneh</dc:creator>
  <cp:lastModifiedBy>نورالدين خالد سميح البيايضه</cp:lastModifiedBy>
  <cp:revision>16</cp:revision>
  <dcterms:created xsi:type="dcterms:W3CDTF">2023-11-14T16:23:19Z</dcterms:created>
  <dcterms:modified xsi:type="dcterms:W3CDTF">2024-11-12T18:32:04Z</dcterms:modified>
</cp:coreProperties>
</file>