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notesSlides/notesSlide1.xml" ContentType="application/vnd.openxmlformats-officedocument.presentationml.notesSlide+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notesSlides/notesSlide2.xml" ContentType="application/vnd.openxmlformats-officedocument.presentationml.notesSlide+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notesSlides/notesSlide3.xml" ContentType="application/vnd.openxmlformats-officedocument.presentationml.notesSlide+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notesSlides/notesSlide7.xml" ContentType="application/vnd.openxmlformats-officedocument.presentationml.notesSlide+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47.xml" ContentType="application/inkml+xml"/>
  <Override PartName="/ppt/ink/ink348.xml" ContentType="application/inkml+xml"/>
  <Override PartName="/ppt/ink/ink349.xml" ContentType="application/inkml+xml"/>
  <Override PartName="/ppt/notesSlides/notesSlide10.xml" ContentType="application/vnd.openxmlformats-officedocument.presentationml.notesSlide+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notesSlides/notesSlide13.xml" ContentType="application/vnd.openxmlformats-officedocument.presentationml.notesSlide+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8" r:id="rId2"/>
  </p:sldMasterIdLst>
  <p:notesMasterIdLst>
    <p:notesMasterId r:id="rId121"/>
  </p:notesMasterIdLst>
  <p:sldIdLst>
    <p:sldId id="259" r:id="rId3"/>
    <p:sldId id="317" r:id="rId4"/>
    <p:sldId id="318" r:id="rId5"/>
    <p:sldId id="319" r:id="rId6"/>
    <p:sldId id="320" r:id="rId7"/>
    <p:sldId id="321" r:id="rId8"/>
    <p:sldId id="322" r:id="rId9"/>
    <p:sldId id="323" r:id="rId10"/>
    <p:sldId id="324" r:id="rId11"/>
    <p:sldId id="325" r:id="rId12"/>
    <p:sldId id="326" r:id="rId13"/>
    <p:sldId id="327" r:id="rId14"/>
    <p:sldId id="355" r:id="rId15"/>
    <p:sldId id="328" r:id="rId16"/>
    <p:sldId id="329" r:id="rId17"/>
    <p:sldId id="330" r:id="rId18"/>
    <p:sldId id="331" r:id="rId19"/>
    <p:sldId id="356" r:id="rId20"/>
    <p:sldId id="332" r:id="rId21"/>
    <p:sldId id="333" r:id="rId22"/>
    <p:sldId id="334" r:id="rId23"/>
    <p:sldId id="335" r:id="rId24"/>
    <p:sldId id="336" r:id="rId25"/>
    <p:sldId id="340" r:id="rId26"/>
    <p:sldId id="357" r:id="rId27"/>
    <p:sldId id="341" r:id="rId28"/>
    <p:sldId id="342" r:id="rId29"/>
    <p:sldId id="343" r:id="rId30"/>
    <p:sldId id="358" r:id="rId31"/>
    <p:sldId id="359" r:id="rId32"/>
    <p:sldId id="360" r:id="rId33"/>
    <p:sldId id="361" r:id="rId34"/>
    <p:sldId id="344" r:id="rId35"/>
    <p:sldId id="345" r:id="rId36"/>
    <p:sldId id="346" r:id="rId37"/>
    <p:sldId id="347" r:id="rId38"/>
    <p:sldId id="348" r:id="rId39"/>
    <p:sldId id="349" r:id="rId40"/>
    <p:sldId id="350" r:id="rId41"/>
    <p:sldId id="351" r:id="rId42"/>
    <p:sldId id="352" r:id="rId43"/>
    <p:sldId id="353" r:id="rId44"/>
    <p:sldId id="362" r:id="rId45"/>
    <p:sldId id="363" r:id="rId46"/>
    <p:sldId id="364" r:id="rId47"/>
    <p:sldId id="366" r:id="rId48"/>
    <p:sldId id="367" r:id="rId49"/>
    <p:sldId id="368" r:id="rId50"/>
    <p:sldId id="369" r:id="rId51"/>
    <p:sldId id="399" r:id="rId52"/>
    <p:sldId id="400" r:id="rId53"/>
    <p:sldId id="402" r:id="rId54"/>
    <p:sldId id="403" r:id="rId55"/>
    <p:sldId id="404" r:id="rId56"/>
    <p:sldId id="398" r:id="rId57"/>
    <p:sldId id="439" r:id="rId58"/>
    <p:sldId id="370" r:id="rId59"/>
    <p:sldId id="371" r:id="rId60"/>
    <p:sldId id="374" r:id="rId61"/>
    <p:sldId id="377" r:id="rId62"/>
    <p:sldId id="375" r:id="rId63"/>
    <p:sldId id="378" r:id="rId64"/>
    <p:sldId id="394" r:id="rId65"/>
    <p:sldId id="379" r:id="rId66"/>
    <p:sldId id="380" r:id="rId67"/>
    <p:sldId id="381" r:id="rId68"/>
    <p:sldId id="382" r:id="rId69"/>
    <p:sldId id="383" r:id="rId70"/>
    <p:sldId id="384" r:id="rId71"/>
    <p:sldId id="385" r:id="rId72"/>
    <p:sldId id="386" r:id="rId73"/>
    <p:sldId id="401" r:id="rId74"/>
    <p:sldId id="387" r:id="rId75"/>
    <p:sldId id="388" r:id="rId76"/>
    <p:sldId id="389" r:id="rId77"/>
    <p:sldId id="390" r:id="rId78"/>
    <p:sldId id="391" r:id="rId79"/>
    <p:sldId id="392" r:id="rId80"/>
    <p:sldId id="393" r:id="rId81"/>
    <p:sldId id="441" r:id="rId82"/>
    <p:sldId id="440" r:id="rId83"/>
    <p:sldId id="395" r:id="rId84"/>
    <p:sldId id="442" r:id="rId85"/>
    <p:sldId id="405" r:id="rId86"/>
    <p:sldId id="406" r:id="rId87"/>
    <p:sldId id="407" r:id="rId88"/>
    <p:sldId id="408" r:id="rId89"/>
    <p:sldId id="409" r:id="rId90"/>
    <p:sldId id="410" r:id="rId91"/>
    <p:sldId id="411" r:id="rId92"/>
    <p:sldId id="412" r:id="rId93"/>
    <p:sldId id="413" r:id="rId94"/>
    <p:sldId id="425" r:id="rId95"/>
    <p:sldId id="426" r:id="rId96"/>
    <p:sldId id="415" r:id="rId97"/>
    <p:sldId id="416" r:id="rId98"/>
    <p:sldId id="417" r:id="rId99"/>
    <p:sldId id="427" r:id="rId100"/>
    <p:sldId id="418" r:id="rId101"/>
    <p:sldId id="424" r:id="rId102"/>
    <p:sldId id="419" r:id="rId103"/>
    <p:sldId id="421" r:id="rId104"/>
    <p:sldId id="420" r:id="rId105"/>
    <p:sldId id="422" r:id="rId106"/>
    <p:sldId id="428" r:id="rId107"/>
    <p:sldId id="429" r:id="rId108"/>
    <p:sldId id="430" r:id="rId109"/>
    <p:sldId id="431" r:id="rId110"/>
    <p:sldId id="397" r:id="rId111"/>
    <p:sldId id="432" r:id="rId112"/>
    <p:sldId id="433" r:id="rId113"/>
    <p:sldId id="443" r:id="rId114"/>
    <p:sldId id="444" r:id="rId115"/>
    <p:sldId id="445" r:id="rId116"/>
    <p:sldId id="446" r:id="rId117"/>
    <p:sldId id="447" r:id="rId118"/>
    <p:sldId id="448" r:id="rId119"/>
    <p:sldId id="449" r:id="rId120"/>
  </p:sldIdLst>
  <p:sldSz cx="121920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47" autoAdjust="0"/>
  </p:normalViewPr>
  <p:slideViewPr>
    <p:cSldViewPr snapToGrid="0">
      <p:cViewPr varScale="1">
        <p:scale>
          <a:sx n="99" d="100"/>
          <a:sy n="99"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l Tarawneh" userId="30d17622-e373-4697-9c58-214e1a87e354" providerId="ADAL" clId="{B15A3C4A-453C-412E-9C61-F8494E8A6F58}"/>
    <pc:docChg chg="undo custSel modSld">
      <pc:chgData name="Ahmad Al Tarawneh" userId="30d17622-e373-4697-9c58-214e1a87e354" providerId="ADAL" clId="{B15A3C4A-453C-412E-9C61-F8494E8A6F58}" dt="2023-07-10T06:40:05.328" v="46" actId="20577"/>
      <pc:docMkLst>
        <pc:docMk/>
      </pc:docMkLst>
      <pc:sldChg chg="addSp delSp modSp mod">
        <pc:chgData name="Ahmad Al Tarawneh" userId="30d17622-e373-4697-9c58-214e1a87e354" providerId="ADAL" clId="{B15A3C4A-453C-412E-9C61-F8494E8A6F58}" dt="2023-07-10T06:40:05.328" v="46" actId="20577"/>
        <pc:sldMkLst>
          <pc:docMk/>
          <pc:sldMk cId="0" sldId="400"/>
        </pc:sldMkLst>
        <pc:spChg chg="add del mod">
          <ac:chgData name="Ahmad Al Tarawneh" userId="30d17622-e373-4697-9c58-214e1a87e354" providerId="ADAL" clId="{B15A3C4A-453C-412E-9C61-F8494E8A6F58}" dt="2023-07-10T06:40:05.328" v="46" actId="20577"/>
          <ac:spMkLst>
            <pc:docMk/>
            <pc:sldMk cId="0" sldId="400"/>
            <ac:spMk id="67587" creationId="{B589AE83-1712-E686-F049-F9870F527796}"/>
          </ac:spMkLst>
        </pc:spChg>
        <pc:picChg chg="add mod">
          <ac:chgData name="Ahmad Al Tarawneh" userId="30d17622-e373-4697-9c58-214e1a87e354" providerId="ADAL" clId="{B15A3C4A-453C-412E-9C61-F8494E8A6F58}" dt="2023-07-10T06:22:00.977" v="44" actId="1076"/>
          <ac:picMkLst>
            <pc:docMk/>
            <pc:sldMk cId="0" sldId="400"/>
            <ac:picMk id="3" creationId="{4F5B23D0-0206-44E2-BCEE-B3E06C292FB5}"/>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12.04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0.939"/>
    </inkml:context>
    <inkml:brush xml:id="br0">
      <inkml:brushProperty name="width" value="0.05" units="cm"/>
      <inkml:brushProperty name="height" value="0.05" units="cm"/>
      <inkml:brushProperty name="color" value="#E71224"/>
    </inkml:brush>
  </inkml:definitions>
  <inkml:trace contextRef="#ctx0" brushRef="#br0">168 0 24575,'-1'5'0,"-1"1"0,0-1 0,0 0 0,-1 0 0,1-1 0,-1 1 0,0-1 0,-1 1 0,1-1 0,-1 0 0,1 0 0,-1 0 0,0-1 0,-5 4 0,-12 13 0,-3 10-67,18-22-96,0 1 1,-1-1 0,0-1 0,0 1 0,-1-1-1,0-1 1,-16 11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3.523"/>
    </inkml:context>
    <inkml:brush xml:id="br0">
      <inkml:brushProperty name="width" value="0.05" units="cm"/>
      <inkml:brushProperty name="height" value="0.05" units="cm"/>
      <inkml:brushProperty name="color" value="#E71224"/>
    </inkml:brush>
  </inkml:definitions>
  <inkml:trace contextRef="#ctx0" brushRef="#br0">2 269 24575,'-2'-75'0,"4"-83"0,-2 156 0,0 1 0,0 0 0,0-1 0,0 1 0,1-1 0,-1 1 0,0-1 0,1 1 0,-1-1 0,1 1 0,-1 0 0,1-1 0,-1 1 0,1 0 0,0-1 0,0 1 0,0 0 0,0 0 0,0 0 0,0 0 0,0 0 0,0 0 0,0 0 0,0 0 0,1 0 0,-1 0 0,2 0 0,0 1 0,-1 0 0,1 0 0,-1 0 0,1 0 0,-1 0 0,1 0 0,-1 1 0,0 0 0,1-1 0,-1 1 0,0 0 0,1 0 0,-1 0 0,4 3 0,6 4 0,0 0 0,0 2 0,-1-1 0,13 15 0,-22-23 0,0 1 0,1 1 0,-1-1 0,-1 0 0,1 0 0,0 1 0,0-1 0,-1 1 0,0 0 0,1-1 0,-1 1 0,0 0 0,0 0 0,-1 0 0,1-1 0,0 1 0,-1 0 0,0 0 0,0 4 0,-1-4 0,0 0 0,-1 0 0,1 0 0,-1 0 0,0-1 0,0 1 0,0 0 0,0-1 0,0 1 0,0-1 0,-1 0 0,1 0 0,-1 0 0,0 0 0,0 0 0,0 0 0,-4 1 0,-68 39-1365,59-35-5461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5.534"/>
    </inkml:context>
    <inkml:brush xml:id="br0">
      <inkml:brushProperty name="width" value="0.05" units="cm"/>
      <inkml:brushProperty name="height" value="0.05" units="cm"/>
      <inkml:brushProperty name="color" value="#E71224"/>
    </inkml:brush>
  </inkml:definitions>
  <inkml:trace contextRef="#ctx0" brushRef="#br0">716 15 24575,'-3'0'0,"-1"1"0,0 0 0,0 0 0,1 1 0,-1-1 0,1 1 0,-1 0 0,1 0 0,0 0 0,0 0 0,0 0 0,0 1 0,0-1 0,0 1 0,1 0 0,-1 0 0,1 0 0,-3 5 0,-1 1 0,0 1 0,0-1 0,1 1 0,0 0 0,-3 12 0,7-19 0,0 0 0,0 0 0,0-1 0,0 1 0,1 0 0,-1 0 0,1 0 0,0 0 0,0 0 0,0-1 0,0 1 0,1 0 0,-1 0 0,1 0 0,0 0 0,0-1 0,0 1 0,0 0 0,0-1 0,0 1 0,1 0 0,-1-1 0,1 0 0,0 1 0,0-1 0,4 4 0,-1-3 0,0 0 0,0 0 0,0 0 0,0-1 0,1 0 0,-1 0 0,1-1 0,-1 1 0,1-1 0,0 0 0,0-1 0,9 1 0,63-2 0,-136 9 0,28-3 0,-43 2 0,70-7 0,-56 6 0,57-6 0,1 0 0,-1 1 0,1-1 0,-1 1 0,0-1 0,1 1 0,-1-1 0,1 1 0,-1 0 0,1 0 0,0 0 0,-1-1 0,1 1 0,0 1 0,0-1 0,-1 0 0,1 0 0,0 0 0,0 1 0,0-1 0,0 0 0,1 1 0,-1-1 0,0 1 0,1-1 0,-1 1 0,1-1 0,-1 1 0,1 0 0,0-1 0,-1 1 0,1 2 0,1-1 0,0 1 0,0-1 0,1 1 0,-1-1 0,1 0 0,0 1 0,-1-1 0,1 0 0,1 0 0,-1 0 0,0 0 0,1-1 0,4 4 0,39 30 0,-36-30 0,0 0 0,0 0 0,0-2 0,1 1 0,0-1 0,0-1 0,0 0 0,1 0 0,-1-1 0,1 0 0,-1-1 0,1-1 0,0 0 0,-1 0 0,1-1 0,-1-1 0,1 0 0,12-4 0,-24 6 0,0 0 0,-1 0 0,1 0 0,0 0 0,0 0 0,0-1 0,0 1 0,0 0 0,0 0 0,-1 0 0,1 0 0,0 0 0,0-1 0,0 1 0,0 0 0,0 0 0,0 0 0,0 0 0,0-1 0,0 1 0,0 0 0,0 0 0,0 0 0,0 0 0,0-1 0,0 1 0,0 0 0,0 0 0,0 0 0,0 0 0,0-1 0,0 1 0,0 0 0,0 0 0,1 0 0,-1 0 0,0 0 0,0-1 0,0 1 0,0 0 0,0 0 0,0 0 0,0 0 0,1 0 0,-1 0 0,0 0 0,0 0 0,0-1 0,0 1 0,0 0 0,1 0 0,-1 0 0,0 0 0,0 0 0,0 0 0,0 0 0,1 0 0,-1 0 0,0 0 0,0 0 0,0 0 0,0 0 0,1 0 0,-1 0 0,-22-4 0,-30 1 0,31 2 0,0 0 0,0-1 0,1-1 0,-1-1 0,1-1 0,0-1 0,0-1 0,-28-13 0,36 15 0,-20-10 0,-40-25 0,61 33 0,1-1 0,0 0 0,0-1 0,1 0 0,0 0 0,1-1 0,-10-13 0,-1-5 0,2 0 0,2-1 0,0-1 0,-19-57 0,39 107 0,-3-11 0,0-1 0,0 1 0,1 0 0,0-1 0,0 1 0,1-1 0,9 15 0,40 60 0,-41-61 0,1-1 0,1-1 0,22 26 0,-31-38 0,1-1 0,-1 1 0,0 0 0,-1 0 0,0 1 0,-1-1 0,1 1 0,2 12 0,-4-14 0,0 0 0,-1 0 0,0 0 0,0 0 0,-1 0 0,1 0 0,-1 0 0,-1 0 0,0 0 0,0 0 0,-2 10 0,2-15 0,0 0 0,0 0 0,0-1 0,0 1 0,0 0 0,0-1 0,0 1 0,0-1 0,-1 0 0,1 1 0,0-1 0,-1 0 0,0 1 0,1-1 0,-1 0 0,1 0 0,-1-1 0,0 1 0,0 0 0,0 0 0,-2 0 0,0-1 0,0 1 0,0-1 0,0 0 0,0 0 0,0 0 0,0-1 0,0 1 0,0-1 0,-7-2 0,1 0 0,1-1 0,-1 0 0,1 0 0,0-1 0,1-1 0,-1 1 0,-10-10 0,-64-49 0,33 28 0,46 33 0,-1 0 0,1 0 0,-1 1 0,1-1 0,-1 1 0,0 1 0,0-1 0,0 1 0,0-1 0,0 1 0,0 1 0,0-1 0,0 1 0,-8 0 0,10 0 0,-1 1 0,1-1 0,0 1 0,0-1 0,0 1 0,0 0 0,0 0 0,0 1 0,0-1 0,0 1 0,1-1 0,-1 1 0,0 0 0,1 0 0,-1 0 0,1 0 0,0 0 0,0 1 0,0-1 0,0 1 0,0-1 0,0 1 0,-2 6 0,4-8 0,-4 6 0,1 1 0,0 0 0,1 0 0,0 0 0,-2 15 0,3-21 0,1 0 0,0-1 0,1 1 0,-1 0 0,0-1 0,0 1 0,1-1 0,-1 1 0,1 0 0,-1-1 0,1 1 0,0-1 0,0 1 0,0-1 0,0 1 0,0-1 0,0 0 0,0 1 0,0-1 0,0 0 0,0 0 0,1 0 0,-1 0 0,1 0 0,-1 0 0,0 0 0,1-1 0,-1 1 0,1 0 0,0-1 0,-1 1 0,1-1 0,0 0 0,-1 1 0,3-1 0,55 1 0,-49-1 0,-1-1 0,1 1 0,-1 1 0,18 2 0,-27-3-52,1 0-1,0 1 1,0-1-1,-1 0 1,1 0-1,0 1 1,-1-1-1,1 0 1,0 1-1,-1-1 1,1 0-1,-1 1 1,1-1-1,-1 1 1,1-1-1,-1 1 1,1-1-1,-1 1 1,1-1-1,-1 1 1,1 0-1,-1-1 0,0 1 1,1 0-1,-1 0 1,1 8-6774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5.864"/>
    </inkml:context>
    <inkml:brush xml:id="br0">
      <inkml:brushProperty name="width" value="0.05" units="cm"/>
      <inkml:brushProperty name="height" value="0.05" units="cm"/>
      <inkml:brushProperty name="color" value="#E71224"/>
    </inkml:brush>
  </inkml:definitions>
  <inkml:trace contextRef="#ctx0" brushRef="#br0">189 0 24575,'-4'0'0,"-5"0"0,-4 0 0,-3 0 0,-4 0 0,0 0 0,-2 0 0,0 0 0,-1 0 0,2 0 0,2 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6.226"/>
    </inkml:context>
    <inkml:brush xml:id="br0">
      <inkml:brushProperty name="width" value="0.05" units="cm"/>
      <inkml:brushProperty name="height" value="0.05" units="cm"/>
      <inkml:brushProperty name="color" value="#E71224"/>
    </inkml:brush>
  </inkml:definitions>
  <inkml:trace contextRef="#ctx0" brushRef="#br0">200 1 24575,'-4'0'0,"-4"0"0,-5 0 0,-4 0 0,-2 0 0,2 3 0,0 2 0,0-1 0,-2 0 0,0-1 0,-1-2 0,3 4 0,4 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6.573"/>
    </inkml:context>
    <inkml:brush xml:id="br0">
      <inkml:brushProperty name="width" value="0.05" units="cm"/>
      <inkml:brushProperty name="height" value="0.05" units="cm"/>
      <inkml:brushProperty name="color" value="#E71224"/>
    </inkml:brush>
  </inkml:definitions>
  <inkml:trace contextRef="#ctx0" brushRef="#br0">1 1 24575,'2'15'0,"1"0"0,0-1 0,2 1 0,0 0 0,0-1 0,15 26 0,-7-13 0,-4-3-65,-1 1-1,10 42 1,-11-35-1104,-3-17-5657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6.997"/>
    </inkml:context>
    <inkml:brush xml:id="br0">
      <inkml:brushProperty name="width" value="0.05" units="cm"/>
      <inkml:brushProperty name="height" value="0.05" units="cm"/>
      <inkml:brushProperty name="color" value="#E71224"/>
    </inkml:brush>
  </inkml:definitions>
  <inkml:trace contextRef="#ctx0" brushRef="#br0">172 0 24575,'-8'60'0,"6"-56"0,1 1 0,0-1 0,0 1 0,0 0 0,0 0 0,1 0 0,-1-1 0,1 1 0,0 0 0,1 0 0,-1 0 0,1 0 0,0-1 0,0 1 0,1 0 0,-1-1 0,1 1 0,0-1 0,0 0 0,1 1 0,-1-1 0,1 0 0,6 7 0,-2-5 0,-1 1 0,-1 0 0,1 0 0,-1 1 0,0 0 0,6 15 0,-10-22 0,0 1 0,-1-1 0,1 1 0,-1-1 0,1 1 0,-1 0 0,0-1 0,0 1 0,0-1 0,0 1 0,0 0 0,0-1 0,0 1 0,-1 0 0,1-1 0,0 1 0,-1-1 0,1 1 0,-1 0 0,0-1 0,0 0 0,1 1 0,-1-1 0,0 1 0,0-1 0,0 0 0,-1 0 0,1 1 0,0-1 0,0 0 0,-1 0 0,1 0 0,0 0 0,-1-1 0,1 1 0,-1 0 0,1-1 0,-1 1 0,1-1 0,-1 1 0,0-1 0,1 0 0,-1 1 0,0-1 0,-2 0 0,-13 2-151,0 0-1,-1-1 0,1-1 0,0-1 1,-1 0-1,1-2 0,0 0 1,-25-7-1,27 6-6674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7.328"/>
    </inkml:context>
    <inkml:brush xml:id="br0">
      <inkml:brushProperty name="width" value="0.05" units="cm"/>
      <inkml:brushProperty name="height" value="0.05" units="cm"/>
      <inkml:brushProperty name="color" value="#E71224"/>
    </inkml:brush>
  </inkml:definitions>
  <inkml:trace contextRef="#ctx0" brushRef="#br0">126 0 24575,'0'4'0,"0"4"0,0 5 0,0 4 0,-4-1 0,-4 0 0,-5-3 0,-4-3 0,2-7 0,-1-4 0,2-5 0,0-2 0,3-4 0,3-2 0,3 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7.581"/>
    </inkml:context>
    <inkml:brush xml:id="br0">
      <inkml:brushProperty name="width" value="0.05" units="cm"/>
      <inkml:brushProperty name="height" value="0.05" units="cm"/>
      <inkml:brushProperty name="color" value="#E71224"/>
    </inkml:brush>
  </inkml:definitions>
  <inkml:trace contextRef="#ctx0" brushRef="#br0">112 1 24575,'-4'0'0,"-1"3"0,1 6 0,-3 0 0,-1 3 0,-2-1 0,-3 1 0,1 3 0,-2-2 0,3-6 0,-2-5 0,2-3-8191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8.544"/>
    </inkml:context>
    <inkml:brush xml:id="br0">
      <inkml:brushProperty name="width" value="0.05" units="cm"/>
      <inkml:brushProperty name="height" value="0.05" units="cm"/>
      <inkml:brushProperty name="color" value="#E71224"/>
    </inkml:brush>
  </inkml:definitions>
  <inkml:trace contextRef="#ctx0" brushRef="#br0">313 151 24575,'2'-25'0,"-1"19"0,-1 0 0,1 0 0,-1 0 0,0 0 0,0 0 0,-1 0 0,0 0 0,0 0 0,0 0 0,-1 0 0,1 0 0,-4-6 0,5 12 0,-1 0 0,1 1 0,-1-1 0,1 0 0,-1 0 0,1 0 0,0 0 0,-1 1 0,1-1 0,-1 0 0,1 0 0,0 1 0,-1-1 0,1 0 0,0 1 0,-1-1 0,1 0 0,0 1 0,0-1 0,-1 0 0,1 1 0,0-1 0,0 1 0,0-1 0,-1 0 0,1 1 0,0-1 0,0 1 0,0-1 0,0 1 0,0-1 0,0 1 0,0-1 0,0 0 0,0 1 0,0-1 0,0 1 0,0-1 0,1 1 0,-5 24 0,4 0 0,1-13 0,-1 0 0,-1 0 0,0 0 0,-4 19 0,5-30 0,0 1 0,-1 0 0,1-1 0,-1 1 0,1-1 0,-1 1 0,0-1 0,0 0 0,1 1 0,-1-1 0,0 1 0,0-1 0,0 0 0,0 0 0,-1 0 0,1 0 0,0 0 0,0 0 0,-1 0 0,1 0 0,-1 0 0,1-1 0,-1 1 0,1 0 0,-1-1 0,1 1 0,-1-1 0,1 0 0,-1 1 0,1-1 0,-1 0 0,0 0 0,1 0 0,-1 0 0,0-1 0,1 1 0,-1 0 0,1 0 0,-1-1 0,-2 0 0,2-1 0,-1 1 0,0-1 0,1 0 0,-1 0 0,1 1 0,0-2 0,-1 1 0,1 0 0,0 0 0,0-1 0,1 1 0,-1-1 0,0 1 0,-1-5 0,2 5 0,0 0 0,0 0 0,0-1 0,0 1 0,-1 0 0,1 1 0,-1-1 0,1 0 0,-1 0 0,0 1 0,0-1 0,1 1 0,-1-1 0,0 1 0,0 0 0,-1 0 0,1 0 0,-3-1 0,3 2 0,0 1 0,0 0 0,0 0 0,0 0 0,0 0 0,0 0 0,0 1 0,0-1 0,1 1 0,-1-1 0,0 1 0,1 0 0,-2 1 0,-20 16 0,21-18 2,0 0-1,0 1 1,0-1-1,-1 0 1,1-1-1,0 1 1,-1 0-1,1-1 1,-1 1-1,1-1 1,-1 0-1,1 0 1,-1 0-1,1 0 1,-1 0-1,1-1 1,-1 1-1,1-1 1,0 0-1,-1 1 1,1-1-1,0 0 1,-1 0-1,1-1 1,0 1-1,0 0 1,0-1-1,0 1 1,0-1-1,0 0 1,1 1-1,-1-1 1,1 0-1,-1 0 1,1 0-1,-1 0 1,0-3-1,-3-8-59,0 0 0,1-1 0,0 1 0,2-1 0,-3-22 0,-2-6-1016,4 27-5752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8.892"/>
    </inkml:context>
    <inkml:brush xml:id="br0">
      <inkml:brushProperty name="width" value="0.05" units="cm"/>
      <inkml:brushProperty name="height" value="0.05" units="cm"/>
      <inkml:brushProperty name="color" value="#E71224"/>
    </inkml:brush>
  </inkml:definitions>
  <inkml:trace contextRef="#ctx0" brushRef="#br0">78 1 24575,'-3'0'0,"-6"0"0,-3 0 0,-5 0 0,-2 0 0,1 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2.609"/>
    </inkml:context>
    <inkml:brush xml:id="br0">
      <inkml:brushProperty name="width" value="0.05" units="cm"/>
      <inkml:brushProperty name="height" value="0.05" units="cm"/>
      <inkml:brushProperty name="color" value="#E71224"/>
    </inkml:brush>
  </inkml:definitions>
  <inkml:trace contextRef="#ctx0" brushRef="#br0">1001 374 24575,'16'-1'0,"-12"1"0,0-1 0,0 1 0,0-1 0,0 1 0,0 1 0,0-1 0,0 0 0,0 1 0,0 0 0,5 2 0,-12-2 0,0 1 0,0 0 0,-1-1 0,1 0 0,0 0 0,0 0 0,-1 0 0,1 0 0,-7 0 0,3 0 0,-23 5 0,1-2 0,-1-1 0,0-2 0,-44-3 0,9 1 0,62 1 0,0 0 0,-1-1 0,1 1 0,0-1 0,0 0 0,0 1 0,-1-1 0,1-1 0,0 1 0,0 0 0,1-1 0,-1 1 0,0-1 0,0 0 0,1 0 0,-1 0 0,1 0 0,-4-5 0,-1-3 0,0 1 0,1-1 0,1 0 0,-6-12 0,-21-35 0,3 7 0,27 111 0,2-58 0,0 0 0,1 0 0,-2 0 0,1 0 0,0 0 0,0 0 0,-1-1 0,0 1 0,1 0 0,-1 0 0,0 0 0,0-1 0,-1 1 0,1-1 0,-1 1 0,1-1 0,-1 1 0,0-1 0,-2 3 0,1-3 0,-1 0 0,1-1 0,-1 1 0,0-1 0,1 1 0,-1-1 0,0 0 0,0-1 0,0 1 0,0 0 0,0-1 0,0 0 0,-7-1 0,7 1 0,-1 0 0,1 0 0,0-1 0,-1 0 0,1 0 0,-1 0 0,1 0 0,0-1 0,0 0 0,0 1 0,0-2 0,0 1 0,0 0 0,0-1 0,1 0 0,-1 1 0,1-1 0,0-1 0,0 1 0,0 0 0,-5-8 0,-6-5 0,13 15 0,0 1 0,-1-1 0,1 1 0,0-1 0,-1 1 0,1 0 0,-1 0 0,1-1 0,-1 1 0,1 0 0,-1 0 0,1 0 0,-1 0 0,1 1 0,0-1 0,-1 0 0,1 1 0,-1-1 0,1 1 0,0-1 0,-1 1 0,1 0 0,0-1 0,-1 1 0,1 0 0,0 0 0,0 0 0,-2 2 0,1-1 0,-1-1 0,1 1 0,0-1 0,-1 1 0,1-1 0,-1 0 0,0 0 0,1 0 0,-1-1 0,0 1 0,0-1 0,-4 1 0,5-1 0,-1-1 0,1 0 0,-1 0 0,1 0 0,-1 0 0,1 0 0,0-1 0,0 1 0,0-1 0,-4-2 0,-10-5 0,15 9 0,0 1 0,0-1 0,0 1 0,0 0 0,0-1 0,0 1 0,0 0 0,0-1 0,0 1 0,0 0 0,0 0 0,1 0 0,-1 0 0,0 0 0,1 0 0,-1 0 0,0 0 0,1 0 0,-1 2 0,-2 0 0,0 1 0,0-1 0,0 0 0,-1 0 0,1 0 0,-1-1 0,1 1 0,-1-1 0,0 1 0,0-1 0,0-1 0,-1 1 0,1-1 0,0 1 0,-1-1 0,1 0 0,0-1 0,-1 1 0,-5-1 0,4 1 0,0-1 0,0 1 0,0-2 0,0 1 0,0-1 0,0 0 0,0 0 0,1 0 0,-1-1 0,0 0 0,1 0 0,-1 0 0,1-1 0,-8-4 0,8 1 0,1-1 0,0 1 0,0-1 0,0 1 0,1-1 0,0 0 0,0 0 0,-2-10 0,-6-13 0,-3-6 0,-16-56 0,20 23-1365,7 61-5461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9.287"/>
    </inkml:context>
    <inkml:brush xml:id="br0">
      <inkml:brushProperty name="width" value="0.05" units="cm"/>
      <inkml:brushProperty name="height" value="0.05" units="cm"/>
      <inkml:brushProperty name="color" value="#E71224"/>
    </inkml:brush>
  </inkml:definitions>
  <inkml:trace contextRef="#ctx0" brushRef="#br0">173 0 24575,'0'25'0,"2"-8"0,-2 0 0,-1 0 0,0 0 0,-1 1 0,0-1 0,-2 0 0,0-1 0,-11 29 0,-12 19-81,20-45-61,0-1-1,-1-1 0,-1 1 0,0-1 1,-2-1-1,0 0 0,0 0 1,-23 22-1,23-28-6683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0.499"/>
    </inkml:context>
    <inkml:brush xml:id="br0">
      <inkml:brushProperty name="width" value="0.05" units="cm"/>
      <inkml:brushProperty name="height" value="0.05" units="cm"/>
      <inkml:brushProperty name="color" value="#E71224"/>
    </inkml:brush>
  </inkml:definitions>
  <inkml:trace contextRef="#ctx0" brushRef="#br0">1297 208 24575,'-10'1'0,"1"0"0,-1 1 0,0 0 0,1 1 0,-1 0 0,-12 6 0,10-5 0,1 1 0,-1-2 0,-20 5 0,-330 15 0,349-23 0,1 1 0,0-1 0,0-1 0,-1 0 0,1-1 0,0 0 0,-13-4 0,21 5 0,1-1 0,-1 0 0,1 0 0,0 0 0,0 0 0,0-1 0,0 1 0,0-1 0,0 1 0,1-1 0,-1 0 0,1 0 0,0-1 0,0 1 0,0 0 0,0-1 0,0 1 0,1-1 0,-1 1 0,1-1 0,0 0 0,1 0 0,-2-7 0,1-26 0,2 32 0,0 0 0,-1 0 0,0-1 0,0 1 0,-1 0 0,1 0 0,-1 0 0,0 0 0,0 0 0,-1 0 0,-4-9 0,4 17 0,-1 0 0,1 1 0,0-1 0,0 1 0,0 0 0,1-1 0,-1 1 0,-1 8 0,-2 2 0,0-1 0,0 1 0,-1-1 0,-1 0 0,0-1 0,-1 1 0,-1-1 0,-17 19 0,22-27 0,0-1 0,0 1 0,-1-1 0,1 0 0,-1 0 0,1-1 0,-1 1 0,0-1 0,-6 1 0,9-2 0,1 0 0,-1-1 0,0 1 0,0-1 0,1 1 0,-1-1 0,0 0 0,0 0 0,1 0 0,-1 0 0,0 0 0,0 0 0,0-1 0,1 1 0,-1-1 0,0 1 0,1-1 0,-1 1 0,0-1 0,1 0 0,-1 0 0,1 0 0,-1 0 0,1 0 0,-1 0 0,1 0 0,0 0 0,0-1 0,-2-1 0,2 1 0,0 0 0,0 1 0,0-1 0,0 0 0,0 1 0,-1-1 0,1 1 0,0 0 0,-1-1 0,1 1 0,-1 0 0,1 0 0,-1 0 0,0 0 0,0 0 0,1 0 0,-1 0 0,0 1 0,0-1 0,-3 0 0,1 1 0,0 0 0,0 1 0,0 0 0,0-1 0,1 1 0,-1 1 0,-7 2 0,-13 4 0,-5-3 0,25-5 0,1 0 0,-1 0 0,1 1 0,0-1 0,-1 1 0,1 0 0,0 0 0,0 0 0,0 0 0,0 1 0,0-1 0,-5 4 0,4-1 0,-1-1 0,1 0 0,-1 0 0,0 0 0,0 0 0,-1-1 0,1 0 0,0 0 0,-1 0 0,1-1 0,-1 0 0,0 0 0,1 0 0,-1-1 0,-10 0 0,12-1 0,0 0 0,0 0 0,0-1 0,0 0 0,0 1 0,0-1 0,0-1 0,1 1 0,-1-1 0,1 1 0,0-1 0,0 0 0,0 0 0,0 0 0,0-1 0,0 1 0,1-1 0,0 1 0,0-1 0,0 0 0,-2-6 0,-10-19-227,1-1-1,2-1 1,1 0-1,1 0 1,-8-54-1,17 76-6598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0.766"/>
    </inkml:context>
    <inkml:brush xml:id="br0">
      <inkml:brushProperty name="width" value="0.05" units="cm"/>
      <inkml:brushProperty name="height" value="0.05" units="cm"/>
      <inkml:brushProperty name="color" value="#E71224"/>
    </inkml:brush>
  </inkml:definitions>
  <inkml:trace contextRef="#ctx0" brushRef="#br0">308 9 24575,'-4'0'0,"-4"0"0,-5 0 0,-4 0 0,-2 0 0,-2 0 0,0 0 0,-2 0 0,1 0 0,0 0 0,1 0 0,-1 0 0,1 0 0,-1 0 0,1 0 0,4-4 0,4-1-8191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0.972"/>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1.587"/>
    </inkml:context>
    <inkml:brush xml:id="br0">
      <inkml:brushProperty name="width" value="0.05" units="cm"/>
      <inkml:brushProperty name="height" value="0.05" units="cm"/>
      <inkml:brushProperty name="color" value="#E71224"/>
    </inkml:brush>
  </inkml:definitions>
  <inkml:trace contextRef="#ctx0" brushRef="#br0">637 176 24575,'-1'-6'0,"0"-1"0,0 1 0,-1 0 0,1 0 0,-1 1 0,-1-1 0,1 0 0,-6-9 0,5 10 0,0-1 0,0 0 0,1 0 0,-1 0 0,1 0 0,1 0 0,-2-10 0,3 16 0,0 0 0,0 0 0,0 0 0,0 0 0,0 0 0,0 0 0,0 0 0,1 0 0,-1 0 0,0 0 0,0 0 0,0 0 0,0 0 0,0 0 0,0 0 0,0 0 0,0 0 0,0 0 0,0 0 0,1 0 0,-1 0 0,0 0 0,0 0 0,0 0 0,0 0 0,0 0 0,0 0 0,0 0 0,0 0 0,0 0 0,0 0 0,0 0 0,1 0 0,-1 0 0,0 0 0,0 0 0,0 0 0,0 0 0,0 0 0,0-1 0,0 1 0,0 0 0,0 0 0,0 0 0,0 0 0,0 0 0,0 0 0,0 0 0,0 0 0,0 0 0,0 0 0,0-1 0,0 1 0,8 14 0,7 17 0,-5-8 0,-6-14 0,0 1 0,0 0 0,-1 0 0,0 0 0,2 18 0,-5-25 0,0-1 0,0 1 0,0-1 0,0 1 0,0-1 0,-1 1 0,1-1 0,-1 1 0,0-1 0,0 0 0,0 1 0,0-1 0,0 0 0,-1 0 0,1 0 0,0 0 0,-1 0 0,0 0 0,1 0 0,-1 0 0,0-1 0,0 1 0,0-1 0,0 1 0,0-1 0,0 0 0,-1 0 0,1 0 0,-4 1 0,-9 4 0,0-2 0,0 0 0,-1-1 0,0-1 0,1 0 0,-21-1 0,-4 2 0,-31 6 0,45-4 0,-47 1 0,-1-5 0,-85-4 0,157 3 0,0 0 0,0 0 0,1 0 0,-1 0 0,0-1 0,0 1 0,1-1 0,-1 1 0,0-1 0,1 0 0,-1 1 0,0-1 0,1 0 0,-1 0 0,1 0 0,0 0 0,-1-1 0,1 1 0,0 0 0,0 0 0,-1-1 0,1 1 0,0-1 0,0 1 0,1-1 0,-2-2 0,1 1 0,0-1 0,1 0 0,0 1 0,0-1 0,0 0 0,0 1 0,0-1 0,1 0 0,-1 1 0,1-1 0,0 1 0,2-5 0,2-6 0,1 0 0,1 0 0,0 1 0,1 0 0,13-16 0,21-37 133,-11 15-1631,-24 41-5328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1.857"/>
    </inkml:context>
    <inkml:brush xml:id="br0">
      <inkml:brushProperty name="width" value="0.05" units="cm"/>
      <inkml:brushProperty name="height" value="0.05" units="cm"/>
      <inkml:brushProperty name="color" value="#E71224"/>
    </inkml:brush>
  </inkml:definitions>
  <inkml:trace contextRef="#ctx0" brushRef="#br0">1 14 24575,'3'0'0,"6"0"0,0-4 0,3-1 0,-1 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2.598"/>
    </inkml:context>
    <inkml:brush xml:id="br0">
      <inkml:brushProperty name="width" value="0.05" units="cm"/>
      <inkml:brushProperty name="height" value="0.05" units="cm"/>
      <inkml:brushProperty name="color" value="#E71224"/>
    </inkml:brush>
  </inkml:definitions>
  <inkml:trace contextRef="#ctx0" brushRef="#br0">208 0 24575,'-15'2'0,"1"0"0,-1 0 0,1 2 0,0-1 0,0 2 0,1 0 0,-1 1 0,1 0 0,0 1 0,1 0 0,-21 16 0,32-22 0,-1-1 0,1 1 0,-1 0 0,1 0 0,0 0 0,-1 0 0,1 0 0,0 0 0,0 0 0,0 0 0,-1 1 0,1-1 0,0 0 0,1 1 0,-1-1 0,0 1 0,0-1 0,1 1 0,-1-1 0,1 1 0,-1-1 0,1 1 0,0 0 0,-1-1 0,1 1 0,0 0 0,0-1 0,0 1 0,0 0 0,0-1 0,1 1 0,-1 0 0,1-1 0,0 4 0,1-3 0,0 0 0,0 0 0,0 0 0,0 0 0,0 0 0,0 0 0,0 0 0,1-1 0,-1 1 0,1-1 0,-1 0 0,1 0 0,0 0 0,-1 0 0,1 0 0,0 0 0,0-1 0,0 1 0,3-1 0,19 2-227,-1 0-1,0-2 1,0-1-1,0 0 1,26-7-1,-36 4-6598</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3.811"/>
    </inkml:context>
    <inkml:brush xml:id="br0">
      <inkml:brushProperty name="width" value="0.05" units="cm"/>
      <inkml:brushProperty name="height" value="0.05" units="cm"/>
      <inkml:brushProperty name="color" value="#E71224"/>
    </inkml:brush>
  </inkml:definitions>
  <inkml:trace contextRef="#ctx0" brushRef="#br0">10 22 24575,'-8'-19'0,"6"16"0,8 13 0,134 227 0,-126-215 0,-1 1 0,18 43 0,-8-26-1365,-16-29-5461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5.056"/>
    </inkml:context>
    <inkml:brush xml:id="br0">
      <inkml:brushProperty name="width" value="0.05" units="cm"/>
      <inkml:brushProperty name="height" value="0.05" units="cm"/>
      <inkml:brushProperty name="color" value="#E71224"/>
    </inkml:brush>
  </inkml:definitions>
  <inkml:trace contextRef="#ctx0" brushRef="#br0">27 115 24575,'0'-1'0,"0"1"0,0-1 0,0 1 0,0-1 0,0 1 0,0-1 0,0 1 0,0-1 0,0 1 0,1-1 0,-1 1 0,0-1 0,0 1 0,1-1 0,-1 1 0,0 0 0,1-1 0,-1 1 0,0-1 0,1 1 0,-1 0 0,0-1 0,1 1 0,-1 0 0,1 0 0,-1-1 0,1 1 0,-1 0 0,1 0 0,-1 0 0,1-1 0,-1 1 0,1 0 0,23 2 0,17 15 0,-29-9 0,10 5 0,-19-17 0,-11-11 0,-3-1 0,-1 1 0,-1 0 0,-1 1 0,0 0 0,0 1 0,-29-19 0,35 28 0,7 7 0,10 13 0,21 20 0,-5-9 0,-2 2 0,-1 0 0,24 43 0,-18-28 0,-10-20-1365,-11-14-5461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5.602"/>
    </inkml:context>
    <inkml:brush xml:id="br0">
      <inkml:brushProperty name="width" value="0.05" units="cm"/>
      <inkml:brushProperty name="height" value="0.05" units="cm"/>
      <inkml:brushProperty name="color" value="#E71224"/>
    </inkml:brush>
  </inkml:definitions>
  <inkml:trace contextRef="#ctx0" brushRef="#br0">238 0 24575,'2'13'0,"0"0"0,1 0 0,1 0 0,0 0 0,1-1 0,1 0 0,-1 0 0,2 0 0,9 14 0,-3-5 0,-2 0 0,15 37 0,22 81 0,-47-136 0,0 1 0,0-1 0,0 0 0,0 0 0,-1 1 0,1-1 0,-1 0 0,0 1 0,0-1 0,0 0 0,-1 1 0,1-1 0,-2 5 0,2-8 0,-1 1 0,1-1 0,0 1 0,-1-1 0,1 1 0,0-1 0,-1 1 0,1-1 0,-1 0 0,1 1 0,0-1 0,-1 0 0,1 1 0,-1-1 0,1 0 0,-1 1 0,1-1 0,-1 0 0,0 0 0,1 0 0,-1 1 0,1-1 0,-1 0 0,1 0 0,-1 0 0,0 0 0,0 0 0,-1-1 0,-1 1 0,1-1 0,0 0 0,0 0 0,-1 0 0,1 0 0,0 0 0,0 0 0,0 0 0,0-1 0,-1-1 0,-136-118 0,104 91 0,-1 2 0,-50-30 0,85 57 2,0 1 0,0-1 0,0 0-1,0 0 1,0 1 0,0-1 0,-1 0 0,1 1-1,0-1 1,0 1 0,0 0 0,-1-1-1,1 1 1,0 0 0,0 0 0,-1 0 0,1 0-1,0 0 1,0 0 0,-1 0 0,1 0-1,0 0 1,0 0 0,-1 1 0,1-1 0,0 1-1,0-1 1,0 1 0,-1-1 0,1 1 0,0 0-1,0-1 1,0 1 0,0 0 0,0 0-1,0 0 1,1 0 0,-1 0 0,0 0 0,0 0-1,1 0 1,-1 0 0,0 0 0,1 0-1,-1 0 1,1 1 0,0-1 0,-1 0 0,1 0-1,0 1 1,0 0 0,-2 10-165,0 0 0,1 1 0,1-1 0,1 16 0,0-16-480,-1 7-6183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3.022"/>
    </inkml:context>
    <inkml:brush xml:id="br0">
      <inkml:brushProperty name="width" value="0.05" units="cm"/>
      <inkml:brushProperty name="height" value="0.05" units="cm"/>
      <inkml:brushProperty name="color" value="#E71224"/>
    </inkml:brush>
  </inkml:definitions>
  <inkml:trace contextRef="#ctx0" brushRef="#br0">212 1 24575,'-106'13'0,"86"-12"-455,0 0 0,-36 7 0,46-6-6371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6.012"/>
    </inkml:context>
    <inkml:brush xml:id="br0">
      <inkml:brushProperty name="width" value="0.05" units="cm"/>
      <inkml:brushProperty name="height" value="0.05" units="cm"/>
      <inkml:brushProperty name="color" value="#E71224"/>
    </inkml:brush>
  </inkml:definitions>
  <inkml:trace contextRef="#ctx0" brushRef="#br0">637 189 24575,'-1'3'0,"1"0"0,-1 1 0,0-1 0,1 0 0,-2 1 0,1-1 0,0 0 0,0 0 0,-1 0 0,0 0 0,0 0 0,1-1 0,-2 1 0,1 0 0,0-1 0,0 0 0,-1 1 0,0-1 0,1 0 0,-1 0 0,0 0 0,0-1 0,0 1 0,-5 1 0,-9 4 0,0 0 0,0-2 0,-24 5 0,28-7 0,-73 7 0,2-1 0,61-4 0,0-2 0,-46 2 0,60-5 0,0 0 0,-1 0 0,1-1 0,0-1 0,0 1 0,1-1 0,-1-1 0,0 0 0,1 0 0,-14-7 0,16 5 7,0 0 0,-1-1 0,2 0 0,-1 1 0,1-2 0,0 1 0,0-1 0,1 1 0,0-1 0,0-1 1,0 1-1,1 0 0,0-1 0,1 0 0,0 1 0,-2-14 0,0-9-498,1-1 0,1-58 0,2 89 479,1-19-6814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6.486"/>
    </inkml:context>
    <inkml:brush xml:id="br0">
      <inkml:brushProperty name="width" value="0.05" units="cm"/>
      <inkml:brushProperty name="height" value="0.05" units="cm"/>
      <inkml:brushProperty name="color" value="#E71224"/>
    </inkml:brush>
  </inkml:definitions>
  <inkml:trace contextRef="#ctx0" brushRef="#br0">406 0 24575,'2'37'0,"1"0"0,9 41 0,-12-77 0,2 10 0,0 1 0,0-1 0,-1 0 0,0 1 0,-1 0 0,-1-1 0,0 1 0,0-1 0,-1 0 0,-1 1 0,0-1 0,0 0 0,-1 0 0,0-1 0,-1 1 0,-1-1 0,1 0 0,-2 0 0,1-1 0,-15 17 0,7-13 0,-1 0 0,0-1 0,0 0 0,-1-1 0,0-1 0,-1-1 0,0 0 0,-1-1 0,0-1 0,0-1 0,-1 0 0,1-1 0,-1-1 0,0-1 0,-1-1 0,-19 0 0,37-2-39,0-1 0,0 1 0,-1-1 0,1 0 0,0 0 0,0 1 0,0-2 0,0 1 0,0 0 0,0 0 0,0-1 0,0 1 0,0-1 0,1 1 0,-1-1 0,1 0 0,-1 1 0,1-1 0,-1 0 0,1 0 0,0 0 0,0 0 0,0 0 0,0-1 0,1 1 0,-1 0 0,0 0 0,1-1 0,0 1 0,-1 0 0,1-1 0,0 1 0,0 0 0,1-4 0,-2-12-6787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6.736"/>
    </inkml:context>
    <inkml:brush xml:id="br0">
      <inkml:brushProperty name="width" value="0.05" units="cm"/>
      <inkml:brushProperty name="height" value="0.05" units="cm"/>
      <inkml:brushProperty name="color" value="#E71224"/>
    </inkml:brush>
  </inkml:definitions>
  <inkml:trace contextRef="#ctx0" brushRef="#br0">0 0 24575,'36'46'0,"81"154"-1365,-109-187-5461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7.145"/>
    </inkml:context>
    <inkml:brush xml:id="br0">
      <inkml:brushProperty name="width" value="0.05" units="cm"/>
      <inkml:brushProperty name="height" value="0.05" units="cm"/>
      <inkml:brushProperty name="color" value="#E71224"/>
    </inkml:brush>
  </inkml:definitions>
  <inkml:trace contextRef="#ctx0" brushRef="#br0">811 0 24575,'-1'10'0,"0"0"0,-1-1 0,0 1 0,-1-1 0,0 1 0,0-1 0,-1 0 0,0-1 0,0 1 0,-1 0 0,0-1 0,-1 0 0,0-1 0,0 1 0,-1-1 0,-12 11 0,0-1 0,-1-1 0,-1-1 0,0-1 0,-1-1 0,-27 12 0,11-8 0,-2-2 0,0-2 0,0-1 0,-1-2 0,-57 6 0,38-8 0,31-3 0,0-1 0,-1-2 0,-55-2 0,83 0-3,0 0-1,0-1 0,0 1 1,0 0-1,0-1 0,0 0 1,1 0-1,-1 1 0,0-1 1,0 0-1,1 0 0,-1-1 1,0 1-1,1 0 0,-1 0 1,1-1-1,0 1 0,-1-1 1,1 1-1,0-1 0,-1-2 1,0 0 23,0 0 0,1 0 0,-1 0 0,1 0 0,0 0 0,1-1 0,-1 1 0,1 0 0,0-8 0,0 3-185,1-1 0,0 1 0,1 0 0,0-1 0,0 1 0,1 0 0,0 0 0,8-14 0,-3 12-6661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37.383"/>
    </inkml:context>
    <inkml:brush xml:id="br0">
      <inkml:brushProperty name="width" value="0.05" units="cm"/>
      <inkml:brushProperty name="height" value="0.05" units="cm"/>
      <inkml:brushProperty name="color" value="#E71224"/>
    </inkml:brush>
  </inkml:definitions>
  <inkml:trace contextRef="#ctx0" brushRef="#br0">338 0 24575,'-4'0'0,"-5"0"0,-4 0 0,-3 0 0,-4 0 0,0 0 0,-2 0 0,0 0 0,0 0 0,0 0 0,0 0 0,1 0 0,-1 0 0,1 0 0,0 0 0,0 0 0,-1 0 0,5 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48.562"/>
    </inkml:context>
    <inkml:brush xml:id="br0">
      <inkml:brushProperty name="width" value="0.05" units="cm"/>
      <inkml:brushProperty name="height" value="0.05" units="cm"/>
      <inkml:brushProperty name="color" value="#E71224"/>
    </inkml:brush>
  </inkml:definitions>
  <inkml:trace contextRef="#ctx0" brushRef="#br0">420 94 24575,'0'-7'0,"0"-1"0,0 1 0,1 0 0,0 0 0,0-1 0,0 1 0,1 0 0,4-10 0,-5 15 0,0 1 0,0 0 0,-1-1 0,1 1 0,0 0 0,0 0 0,0 0 0,0 0 0,1 0 0,-1 0 0,0 0 0,0 1 0,1-1 0,-1 0 0,0 1 0,1-1 0,-1 0 0,3 0 0,-1 1 0,0 0 0,0 0 0,0 0 0,0 0 0,0 1 0,-1-1 0,1 1 0,0 0 0,0 0 0,0 0 0,0 0 0,4 2 0,82 48 0,-67-36 0,1-1 0,0-2 0,1 0 0,37 12 0,-50-21 0,30 12 0,-41-15 0,1 0 0,-1 0 0,0 1 0,1-1 0,-1 1 0,1-1 0,-1 0 0,0 1 0,1-1 0,-1 1 0,0-1 0,0 1 0,1-1 0,-1 1 0,0-1 0,0 1 0,0-1 0,1 1 0,-1 0 0,0-1 0,0 1 0,0-1 0,0 1 0,0 0 0,-14 17 0,-2-6 0,-1 0 0,1-2 0,-2 0 0,0-1 0,0 0 0,0-2 0,-1 0 0,0-1 0,0-1 0,-1-1 0,0-1 0,1 0 0,-1-2 0,-34 0 0,43-1 0,0-1 0,1 0 0,-1 0 0,-12-3 0,19 2 0,-1 1 0,1-1 0,0 0 0,0 0 0,0-1 0,0 1 0,0-1 0,0 0 0,1 0 0,-1 0 0,1 0 0,-4-5 0,7 7 0,-1 0 0,0-1 0,0 1 0,0 0 0,0 0 0,1 0 0,-2 0 0,1 0 0,0 0 0,0 1 0,0-1 0,0 0 0,0 1 0,-1-1 0,1 0 0,0 1 0,-1-1 0,1 1 0,0 0 0,-1 0 0,1-1 0,0 1 0,-1 0 0,1 0 0,-3 0 0,2 1 0,0 0 0,1 0 0,-1 0 0,1 0 0,0 1 0,-1-1 0,1 0 0,0 1 0,0-1 0,0 0 0,0 1 0,0-1 0,0 1 0,0 0 0,0-1 0,1 1 0,-2 2 0,0 2 0,0 1 0,0 0 0,1 0 0,0 0 0,0 0 0,0 0 0,1 0 0,0 0 0,2 12 0,1-11 0,0 0 0,1-1 0,0 1 0,1-1 0,9 12 0,-9-13 0,0 1 0,-1-1 0,0 1 0,0 0 0,0 0 0,5 15 0,-9-20 0,0 0 0,0 0 0,0 1 0,0-1 0,0 0 0,0 0 0,0 0 0,-1 1 0,1-1 0,-1 0 0,0 0 0,1 0 0,-1 0 0,0 0 0,0 0 0,0 0 0,-1 0 0,1-1 0,0 1 0,-1 0 0,1-1 0,-1 1 0,1-1 0,-1 1 0,0-1 0,0 0 0,0 1 0,0-1 0,-3 1 0,-3 3 0,-1 0 0,0 0 0,0-1 0,0-1 0,0 1 0,-1-1 0,1-1 0,-1 0 0,0 0 0,1-1 0,-1 0 0,-17-1 0,18-2 0,1 0 0,-1 0 0,1 0 0,-1-1 0,1 0 0,0-1 0,0 0 0,0 0 0,0-1 0,1 0 0,0 0 0,0 0 0,0-1 0,-7-9 0,4 4-273,0 0 0,1-1 0,1 0 0,-11-20 0,12 17-6553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48.940"/>
    </inkml:context>
    <inkml:brush xml:id="br0">
      <inkml:brushProperty name="width" value="0.05" units="cm"/>
      <inkml:brushProperty name="height" value="0.05" units="cm"/>
      <inkml:brushProperty name="color" value="#E71224"/>
    </inkml:brush>
  </inkml:definitions>
  <inkml:trace contextRef="#ctx0" brushRef="#br0">193 0 24575,'-5'0'0,"-5"0"0,-2 5 0,-3 1 0,-4 0 0,-2-2 0,-3-1 0,-2-1 0,4 4 0,0 0 0,5 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0.943"/>
    </inkml:context>
    <inkml:brush xml:id="br0">
      <inkml:brushProperty name="width" value="0.05" units="cm"/>
      <inkml:brushProperty name="height" value="0.05" units="cm"/>
      <inkml:brushProperty name="color" value="#E71224"/>
    </inkml:brush>
  </inkml:definitions>
  <inkml:trace contextRef="#ctx0" brushRef="#br0">805 42 24575,'2'0'0,"-1"0"0,1 0 0,-1 0 0,1-1 0,0 1 0,-1 1 0,1-1 0,-1 0 0,1 0 0,-1 0 0,1 1 0,-1-1 0,1 1 0,-1-1 0,1 1 0,-1 0 0,1 0 0,-1 0 0,0-1 0,0 1 0,1 0 0,-1 0 0,0 1 0,0-1 0,0 0 0,0 0 0,0 1 0,0-1 0,0 0 0,-1 1 0,1-1 0,0 1 0,-1-1 0,1 0 0,-1 1 0,0 0 0,1-1 0,-1 1 0,0-1 0,0 1 0,0-1 0,0 1 0,0 0 0,-1 2 0,0 1 0,0-1 0,-1 1 0,1-1 0,-1 0 0,0 0 0,0 1 0,-1-1 0,1 0 0,-1-1 0,0 1 0,0 0 0,0-1 0,0 0 0,-5 4 0,-4 0 0,0-1 0,-1-1 0,1 0 0,-1-1 0,0 0 0,0-1 0,-17 2 0,-1 2 0,17-4 0,-1 0 0,0 0 0,0-1 0,0-1 0,-1-1 0,1 0 0,0-1 0,0 0 0,-22-6 0,35 6 0,-1-1 0,0 0 0,1 1 0,-1-1 0,1-1 0,-1 1 0,1 0 0,0-1 0,0 1 0,0-1 0,0 1 0,0-1 0,1 0 0,-1 0 0,1 0 0,0 0 0,0 0 0,0 0 0,0 0 0,0 0 0,1 0 0,0-1 0,-1 1 0,1 0 0,0 0 0,1 0 0,-1-1 0,2-5 0,-1 1 0,0 0 0,1-1 0,0 1 0,1 0 0,0 1 0,0-1 0,0 0 0,1 1 0,0 0 0,7-8 0,-10 13 0,0 0 0,0 1 0,1-1 0,-1 1 0,1-1 0,-1 1 0,1 0 0,0 0 0,-1 0 0,1 0 0,0 0 0,0 0 0,0 0 0,0 0 0,0 1 0,0-1 0,0 1 0,0-1 0,0 1 0,0 0 0,0 0 0,0 0 0,0 0 0,0 0 0,0 1 0,0-1 0,0 0 0,3 2 0,-3-1 0,-1 0 0,1 0 0,-1 0 0,1 1 0,-1-1 0,0 0 0,1 1 0,-1-1 0,0 1 0,0-1 0,0 1 0,0-1 0,-1 1 0,1 0 0,0 0 0,-1-1 0,1 1 0,-1 0 0,1 0 0,-1 0 0,0-1 0,0 1 0,0 0 0,0 0 0,0 0 0,0 0 0,0-1 0,-1 1 0,1 0 0,-1 0 0,-1 3 0,1-3 0,0 1 0,0-1 0,-1 1 0,0-1 0,1 0 0,-1 1 0,0-1 0,0 0 0,0 0 0,0 0 0,0-1 0,-1 1 0,1 0 0,-1-1 0,1 0 0,-1 1 0,1-1 0,-1 0 0,0 0 0,1 0 0,-1-1 0,0 1 0,-5 0 0,-9 1 0,0-1 0,-31-2 0,33 0 0,7 1 0,1 0 0,0-1 0,-1 0 0,1 0 0,0-1 0,0 0 0,0 0 0,0-1 0,1 0 0,-1 0 0,1 0 0,-1-1 0,1 0 0,0 0 0,-10-11 0,15 15 0,1 0 0,0-1 0,0 1 0,-1 0 0,1 0 0,-1-1 0,1 1 0,0 0 0,-1 0 0,1-1 0,0 1 0,-1 0 0,1 0 0,-1 0 0,1 0 0,-1 0 0,1 0 0,0 0 0,-1 0 0,1 0 0,-1 0 0,1 0 0,-1 0 0,1 0 0,0 0 0,-1 0 0,1 0 0,-1 0 0,1 0 0,0 1 0,-1-1 0,1 0 0,-1 0 0,1 1 0,0-1 0,-1 0 0,1 0 0,0 1 0,-1-1 0,1 0 0,0 1 0,0-1 0,-1 0 0,1 1 0,0-1 0,0 1 0,0-1 0,0 0 0,-1 1 0,1-1 0,0 1 0,0-1 0,0 1 0,0-1 0,0 0 0,0 1 0,0-1 0,0 1 0,-7 42 0,2-12 0,4-29 0,0 0 0,0 1 0,0-1 0,0 0 0,0 0 0,-1 1 0,1-1 0,-1 0 0,1 0 0,-1-1 0,0 1 0,1 0 0,-1 0 0,0-1 0,0 1 0,0-1 0,-1 0 0,1 1 0,0-1 0,0 0 0,-1 0 0,1-1 0,-3 2 0,0-2 0,0 0 0,1 0 0,-1 0 0,1 0 0,-1-1 0,0 0 0,1 0 0,0 0 0,-1-1 0,1 1 0,-8-5 0,0 0 0,1-1 0,0 0 0,1 0 0,0-1 0,0-1 0,0 0 0,1 0 0,-11-15 0,-11-41 0,65 113 0,72 78 0,-96-115 0,0 1 0,-2 0 0,1 0 0,-1 0 0,9 20 0,-14-26 0,-1-1 0,1 1 0,-1-1 0,0 1 0,-1 0 0,1 0 0,-1 0 0,0 0 0,0 0 0,-1 0 0,0 0 0,0 0 0,0 0 0,-1 0 0,-2 10 0,1-13 0,0 0 0,1-1 0,-1 1 0,-1 0 0,1-1 0,0 1 0,-1-1 0,1 0 0,-1 0 0,0 0 0,0 0 0,1 0 0,-1-1 0,0 1 0,-1-1 0,1 0 0,0 0 0,0 0 0,0 0 0,-1-1 0,1 1 0,0-1 0,-1 0 0,1 0 0,-1 0 0,1 0 0,0-1 0,-1 1 0,-4-2 0,-5-1 0,1 1 0,-1-2 0,0 0 0,1 0 0,0-1 0,-16-9 0,25 12-85,0 0 0,1 0-1,-1 0 1,1 0 0,-1-1-1,1 1 1,0-1 0,0 1-1,0-1 1,0 0 0,0 0-1,1 0 1,-1 0 0,1 0-1,-2-6 1,-1-10-6741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1.590"/>
    </inkml:context>
    <inkml:brush xml:id="br0">
      <inkml:brushProperty name="width" value="0.05" units="cm"/>
      <inkml:brushProperty name="height" value="0.05" units="cm"/>
      <inkml:brushProperty name="color" value="#E71224"/>
    </inkml:brush>
  </inkml:definitions>
  <inkml:trace contextRef="#ctx0" brushRef="#br0">139 0 24575,'-4'0'0,"-7"0"0,-1 5 0,-3 1 0,-3-1 0,-4 0 0,2 3 0,0 0 0,4-1-8191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2.428"/>
    </inkml:context>
    <inkml:brush xml:id="br0">
      <inkml:brushProperty name="width" value="0.05" units="cm"/>
      <inkml:brushProperty name="height" value="0.05" units="cm"/>
      <inkml:brushProperty name="color" value="#E71224"/>
    </inkml:brush>
  </inkml:definitions>
  <inkml:trace contextRef="#ctx0" brushRef="#br0">0 0 24575,'0'5'0,"0"6"0,0 5 0,5 1 0,1 1 0,5-2 0,-1 1 0,4-3 0,-2 1 0,-2 3 0,2-2 0,-1 0 0,-3-1-8191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3.276"/>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2.930"/>
    </inkml:context>
    <inkml:brush xml:id="br0">
      <inkml:brushProperty name="width" value="0.05" units="cm"/>
      <inkml:brushProperty name="height" value="0.05" units="cm"/>
      <inkml:brushProperty name="color" value="#E71224"/>
    </inkml:brush>
  </inkml:definitions>
  <inkml:trace contextRef="#ctx0" brushRef="#br0">361 0 24575,'-9'32'0,"7"-29"0,1 0 0,-1 0 0,1 0 0,0 0 0,0 0 0,0 0 0,1 0 0,-1 0 0,1 0 0,0 1 0,0 4 0,1-4 0,-1 0 0,1 1 0,-1-1 0,0 0 0,0 0 0,0 0 0,0 0 0,-1 0 0,0 0 0,0 0 0,0 0 0,0 0 0,-2 4 0,1-6 0,0 0 0,0 0 0,0 0 0,0 0 0,0 0 0,0 0 0,0-1 0,-1 1 0,1-1 0,-1 1 0,1-1 0,-1 0 0,0 0 0,1 0 0,-1 0 0,0-1 0,0 1 0,1-1 0,-7 1 0,-44 2 0,0-1 0,-84-9 0,115 3-1365,5-2-5461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3.609"/>
    </inkml:context>
    <inkml:brush xml:id="br0">
      <inkml:brushProperty name="width" value="0.05" units="cm"/>
      <inkml:brushProperty name="height" value="0.05" units="cm"/>
      <inkml:brushProperty name="color" value="#E71224"/>
    </inkml:brush>
  </inkml:definitions>
  <inkml:trace contextRef="#ctx0" brushRef="#br0">374 1 24575,'0'5'0,"0"0"0,0 0 0,0 0 0,-1 0 0,0 0 0,0 0 0,0 0 0,-1 0 0,0 0 0,0 0 0,0 0 0,0-1 0,-1 1 0,0-1 0,-6 8 0,0-4 0,0-1 0,0 1 0,-1-1 0,0-1 0,-19 9 0,26-14 0,1 0 0,-1 1 0,0-1 0,1 1 0,-1-1 0,1 1 0,0 0 0,-1 0 0,1 0 0,0 0 0,0 0 0,0 0 0,1 1 0,-1-1 0,0 1 0,1-1 0,-2 6 0,3-5 0,0 0 0,0 0 0,0 0 0,1 0 0,-1 0 0,1-1 0,0 1 0,0 0 0,0 0 0,0 0 0,0 0 0,1-1 0,-1 1 0,1-1 0,0 1 0,-1-1 0,4 3 0,0 2 0,0 1 0,0 0 0,0 0 0,-1 0 0,0 0 0,-1 1 0,0 0 0,0-1 0,-1 1 0,0 0 0,0 0 0,-1 1 0,-1-1 0,1 0 0,-2 14 0,0-18 0,0 0 0,-1 0 0,1 0 0,-1 0 0,0 0 0,0-1 0,0 1 0,-1-1 0,1 1 0,-1-1 0,0 0 0,0 0 0,-1 0 0,1 0 0,-1-1 0,0 0 0,0 1 0,0-1 0,-1-1 0,1 1 0,-1-1 0,1 1 0,-1-1 0,0-1 0,0 1 0,1-1 0,-1 1 0,-1-1 0,-5 0 0,3 1 0,-1-1 0,0 0 0,1-1 0,-1 0 0,0 0 0,1-1 0,-1 0 0,-10-3 0,15 3 0,-1-1 0,1 0 0,0 0 0,0 0 0,0 0 0,0-1 0,1 1 0,-1-1 0,1 0 0,0 0 0,-1-1 0,1 1 0,1-1 0,-1 1 0,0-1 0,1 0 0,-3-5 0,-1-3 24,1 1 0,0-1 0,1 0 0,-5-21 0,8 29-107,1-1 1,-1 1-1,1 0 1,0-1-1,0 1 1,0 0-1,1-1 1,-1 1-1,1 0 1,0 0-1,0-1 1,1 1-1,-1 0 1,1 0-1,0 1 1,0-1-1,3-5 1,6-3-6744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4.934"/>
    </inkml:context>
    <inkml:brush xml:id="br0">
      <inkml:brushProperty name="width" value="0.05" units="cm"/>
      <inkml:brushProperty name="height" value="0.05" units="cm"/>
      <inkml:brushProperty name="color" value="#E71224"/>
    </inkml:brush>
  </inkml:definitions>
  <inkml:trace contextRef="#ctx0" brushRef="#br0">0 0 24575,'0'5'0,"5"0"0,1 6 0,-1 4 0,5 0 0,-1 2 0,3-2 0,0 1 0,2-2 0,-1 1 0,1-2 0,-1 2 0,2-3 0,-3 2 0,3-1 0,2-4 0,-2 2 0,-2-1-8191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6.289"/>
    </inkml:context>
    <inkml:brush xml:id="br0">
      <inkml:brushProperty name="width" value="0.05" units="cm"/>
      <inkml:brushProperty name="height" value="0.05" units="cm"/>
      <inkml:brushProperty name="color" value="#E71224"/>
    </inkml:brush>
  </inkml:definitions>
  <inkml:trace contextRef="#ctx0" brushRef="#br0">754 0 24575,'2'4'0,"-1"0"0,1 0 0,0 0 0,0 0 0,0 0 0,1 0 0,-1-1 0,1 1 0,5 5 0,7 9 0,-11-11 0,1 1 0,0 1 0,0-1 0,-1 1 0,6 18 0,-9-26 0,-1 1 0,0 0 0,1-1 0,-1 1 0,0 0 0,0-1 0,0 1 0,0 0 0,0 0 0,0-1 0,0 1 0,0 0 0,-1 0 0,1-1 0,-1 1 0,1 0 0,-1-1 0,0 1 0,0-1 0,0 1 0,0-1 0,0 1 0,0-1 0,0 0 0,0 1 0,0-1 0,-1 0 0,1 0 0,0 0 0,-1 0 0,1 0 0,-1 0 0,1 0 0,-3 0 0,-17 7 0,0-2 0,-40 8 0,-30 9 0,87-21 0,1 0 0,-1 0 0,1 1 0,0-1 0,0 1 0,0-1 0,0 1 0,0 0 0,1 0 0,-1 1 0,1-1 0,0 0 0,0 1 0,0-1 0,0 1 0,1 0 0,-1-1 0,1 1 0,0 0 0,0 0 0,0 0 0,1 0 0,0 0 0,-1 0 0,1 0 0,1 0 0,-1 0 0,0 0 0,3 7 0,-3-5 0,1 0 0,1 0 0,-1 0 0,1-1 0,0 1 0,0 0 0,0-1 0,1 0 0,0 1 0,0-1 0,0 0 0,1-1 0,-1 1 0,1 0 0,0-1 0,1 0 0,-1 0 0,1 0 0,10 5 0,-12-7 0,1-1 0,0 1 0,-1-1 0,1 0 0,0 0 0,0-1 0,0 1 0,0-1 0,0 0 0,0 0 0,0 0 0,0 0 0,-1-1 0,1 0 0,0 0 0,0 0 0,0 0 0,-1 0 0,1-1 0,0 0 0,-1 1 0,1-1 0,-1-1 0,0 1 0,0 0 0,0-1 0,0 0 0,0 1 0,-1-1 0,1 0 0,-1-1 0,1 1 0,-1 0 0,0-1 0,-1 1 0,1-1 0,-1 1 0,1-1 0,-1 0 0,0 0 0,0 0 0,-1 0 0,1 1 0,-1-1 0,0 0 0,0 0 0,0 0 0,0 0 0,-1 0 0,0 0 0,0 0 0,0 0 0,-2-5 0,1 6 0,0-1 0,0 1 0,-1 1 0,1-1 0,-1 0 0,0 0 0,0 1 0,0-1 0,0 1 0,0 0 0,0 0 0,0 0 0,-1 1 0,1-1 0,-1 1 0,1 0 0,-1 0 0,0 0 0,1 0 0,-1 0 0,0 1 0,1 0 0,-1 0 0,0 0 0,-6 1 0,1-1 0,0 1 0,0 0 0,0 0 0,0 1 0,0 0 0,0 0 0,0 1 0,1 1 0,-14 6 0,-7 10 0,6-4 0,-1 0 0,-1-2 0,-45 20 0,55-28 0,-4 1 0,0 0 0,-1-1 0,1 0 0,-42 4 0,56-10 0,0 1 0,-1-2 0,1 1 0,0 0 0,-1-1 0,1 0 0,0 0 0,0-1 0,0 0 0,0 0 0,0 0 0,0 0 0,1-1 0,-1 1 0,1-1 0,-1 0 0,1-1 0,0 1 0,0-1 0,1 0 0,-1 0 0,1 0 0,0 0 0,-5-8 0,5 6 0,-2 0 0,2 0 0,-1-1 0,1 0 0,0 1 0,0-1 0,-3-13 0,6 20 0,0 0 0,0 0 0,0 0 0,0 0 0,0 0 0,0 0 0,0 0 0,0 0 0,0 0 0,0 1 0,0-1 0,0 0 0,0 0 0,0 0 0,1 0 0,-1 0 0,0 0 0,0 0 0,0 0 0,0 0 0,0 0 0,0 0 0,0 0 0,0 0 0,0 0 0,1 0 0,-1 0 0,0 0 0,0 0 0,0 0 0,0 0 0,0 0 0,0 0 0,0 0 0,0 0 0,1 0 0,-1 0 0,0 0 0,0 0 0,0 0 0,0 0 0,0 0 0,0 0 0,0 0 0,0 0 0,0 0 0,1 0 0,-1 0 0,0 0 0,0 0 0,0 0 0,0-1 0,0 1 0,0 0 0,0 0 0,12 16 0,10 19 0,-14-20 0,-3-7 0,-1 0 0,0 0 0,-1 0 0,0 0 0,2 11 0,-4-17 0,-1 0 0,0 0 0,0 0 0,0 0 0,0 0 0,0 0 0,0 0 0,0 1 0,-1-1 0,1 0 0,-1 0 0,0-1 0,1 1 0,-1 0 0,0 0 0,0 0 0,0 0 0,0-1 0,-1 1 0,1 0 0,0-1 0,-1 1 0,1-1 0,-1 0 0,1 1 0,-1-1 0,-2 1 0,-1 2-72,-1-1 1,1 0-1,0 0 0,-1 0 0,0-1 0,0 0 0,0 0 0,1 0 1,-2-1-1,1 0 0,0 0 0,0-1 0,0 0 0,0 0 0,0 0 1,-1 0-1,1-1 0,-7-2 0,-4-2-6754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7"/>
    </inkml:context>
    <inkml:brush xml:id="br0">
      <inkml:brushProperty name="width" value="0.05" units="cm"/>
      <inkml:brushProperty name="height" value="0.05" units="cm"/>
      <inkml:brushProperty name="color" value="#E71224"/>
    </inkml:brush>
  </inkml:definitions>
  <inkml:trace contextRef="#ctx0" brushRef="#br0">510 190 24575,'-4'0'0,"0"0"0,0 0 0,0 0 0,1-1 0,-1 0 0,0 0 0,0 0 0,1 0 0,-1 0 0,0-1 0,1 1 0,-1-1 0,1 0 0,0 0 0,0-1 0,-4-2 0,3 1 0,1-1 0,-1 0 0,1 0 0,-1 0 0,2 0 0,-1 0 0,0-1 0,1 1 0,0-1 0,-2-7 0,3 8 0,0 0 0,0 0 0,1-1 0,-1 1 0,1 0 0,0-1 0,0 1 0,1 0 0,-1-1 0,1 1 0,4-10 0,-5 13 0,1 0 0,0 1 0,0-1 0,0 0 0,0 1 0,0-1 0,0 1 0,0-1 0,1 1 0,-1-1 0,0 1 0,1 0 0,-1 0 0,1 0 0,0 0 0,-1 0 0,1 0 0,0 0 0,-1 0 0,1 1 0,0-1 0,0 1 0,0-1 0,0 1 0,-1 0 0,1 0 0,0 0 0,0 0 0,0 0 0,0 0 0,0 0 0,0 0 0,0 1 0,-1-1 0,1 1 0,3 1 0,-1 0 0,-1 0 0,1 0 0,-1 0 0,0 0 0,0 1 0,1 0 0,-2-1 0,1 1 0,0 0 0,-1 1 0,1-1 0,-1 0 0,0 1 0,0-1 0,0 1 0,0 0 0,-1 0 0,0-1 0,2 9 0,1 4 0,-1-1 0,0 1 0,0 27 0,-3-36 0,1 6 0,-1 0 0,0 0 0,-1 0 0,-5 22 0,6-31 0,-1-1 0,-1 1 0,1-1 0,-1 0 0,1 1 0,-1-1 0,0 0 0,0 0 0,0 0 0,0-1 0,-1 1 0,1 0 0,-1-1 0,0 1 0,0-1 0,0 0 0,0 0 0,0 0 0,0-1 0,0 1 0,-1-1 0,-3 2 0,-22 6 0,-238 86 0,258-91 0,-2 1 0,1 0 0,-1-1 0,0-1 0,-1 0 0,1 0 0,-15 1 0,23-4 0,0 0 0,0 0 0,0-1 0,0 1 0,0-1 0,0 0 0,0 1 0,1-1 0,-1-1 0,0 1 0,0 0 0,1-1 0,-1 1 0,1-1 0,-1 0 0,1 0 0,0 0 0,0 0 0,0 0 0,0 0 0,0 0 0,0-1 0,1 1 0,-1-1 0,1 1 0,-1-1 0,1 0 0,0 0 0,0 0 0,0-3 0,-2-1-65,2 0 0,-1 1 0,1-1 0,0 0 0,0 0 0,1 0 0,0 0 0,0 0 0,0 0 0,1 0 0,0 0 0,1 0 0,0 0 0,0 1 0,0-1 0,1 0 0,-1 1 0,2 0 0,-1 0 0,7-9 0,0 1-6761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57.56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0:58.438"/>
    </inkml:context>
    <inkml:brush xml:id="br0">
      <inkml:brushProperty name="width" value="0.05" units="cm"/>
      <inkml:brushProperty name="height" value="0.05" units="cm"/>
      <inkml:brushProperty name="color" value="#E71224"/>
    </inkml:brush>
  </inkml:definitions>
  <inkml:trace contextRef="#ctx0" brushRef="#br0">0 1 24575,'3190'0'-1365,"-3167"0"-5461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01.966"/>
    </inkml:context>
    <inkml:brush xml:id="br0">
      <inkml:brushProperty name="width" value="0.05" units="cm"/>
      <inkml:brushProperty name="height" value="0.05" units="cm"/>
      <inkml:brushProperty name="color" value="#E71224"/>
    </inkml:brush>
  </inkml:definitions>
  <inkml:trace contextRef="#ctx0" brushRef="#br0">1 29 24575,'10053'0'0,"-10032"-1"0,-1-1 0,36-8 0,-34 5 0,0 1 0,26-1 0,577 4 80,-305 3-1525,-297-2-5381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18.927"/>
    </inkml:context>
    <inkml:brush xml:id="br0">
      <inkml:brushProperty name="width" value="0.05" units="cm"/>
      <inkml:brushProperty name="height" value="0.05" units="cm"/>
      <inkml:brushProperty name="color" value="#E71224"/>
    </inkml:brush>
  </inkml:definitions>
  <inkml:trace contextRef="#ctx0" brushRef="#br0">0 1 24575,'5'0'0,"5"0"0,2 4 0,-1 7 0,2 1 0,-2 3 0,3-1 0,-2 2 0,-2 3 0,1-3 0,-1 2 0,-2 2 0,-2-3-8191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19.437"/>
    </inkml:context>
    <inkml:brush xml:id="br0">
      <inkml:brushProperty name="width" value="0.05" units="cm"/>
      <inkml:brushProperty name="height" value="0.05" units="cm"/>
      <inkml:brushProperty name="color" value="#E71224"/>
    </inkml:brush>
  </inkml:definitions>
  <inkml:trace contextRef="#ctx0" brushRef="#br0">81 1 24575,'-4'0'0,"0"0"0,0 0 0,0 0 0,0 1 0,1 0 0,-1-1 0,0 1 0,0 1 0,1-1 0,-1 0 0,1 1 0,-1 0 0,1 0 0,0 0 0,0 0 0,-5 5 0,6-5 0,1 0 0,-1 0 0,1 1 0,-1-1 0,1 0 0,0 1 0,0 0 0,0-1 0,1 1 0,-1-1 0,0 1 0,1 0 0,0-1 0,0 1 0,0 0 0,0 0 0,0-1 0,0 1 0,1 0 0,-1-1 0,1 1 0,0 0 0,-1-1 0,4 5 0,-3-3 0,1 0 0,0 0 0,0 0 0,1 0 0,-1-1 0,1 1 0,0-1 0,0 1 0,0-1 0,0 0 0,0-1 0,1 1 0,-1 0 0,1-1 0,0 0 0,0 0 0,0 0 0,0 0 0,0-1 0,0 1 0,0-1 0,7 1 0,28 12 0,-37-14-3,0 1 0,-1 0 0,1-1 0,-1 1 0,1 0 0,-1 0 0,1 0 0,-1 0-1,0 0 1,1 0 0,-1 0 0,0 0 0,0 1 0,0-1 0,0 0 0,0 1 0,0-1 0,0 1-1,0-1 1,-1 1 0,1-1 0,0 1 0,-1 0 0,0-1 0,1 4 0,-1-2 16,-1-1 1,1 1-1,-1-1 0,0 1 1,0-1-1,0 1 0,0-1 1,0 0-1,-1 1 0,1-1 1,-1 0-1,0 0 0,1 0 1,-5 3-1,-1 2-178,-1-1 0,1 0 0,-1 0 0,-1-1 0,1 0 0,-1-1 0,0 0 0,-11 4 0,0-4-6661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4.401"/>
    </inkml:context>
    <inkml:brush xml:id="br0">
      <inkml:brushProperty name="width" value="0.05" units="cm"/>
      <inkml:brushProperty name="height" value="0.05" units="cm"/>
      <inkml:brushProperty name="color" value="#E71224"/>
    </inkml:brush>
  </inkml:definitions>
  <inkml:trace contextRef="#ctx0" brushRef="#br0">20 86 24575,'0'-1'0,"-1"1"0,0 0 0,0-1 0,1 1 0,-1 0 0,1-1 0,-1 1 0,0-1 0,1 1 0,-1-1 0,1 1 0,-1-1 0,1 0 0,0 1 0,-1-1 0,1 0 0,0 1 0,-1-1 0,1 0 0,0 1 0,0-1 0,-1 0 0,1 0 0,0 1 0,0-1 0,0-1 0,-4-29 0,3 16 0,-3-7 0,13 37 0,4 11 0,13 17-1365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20.682"/>
    </inkml:context>
    <inkml:brush xml:id="br0">
      <inkml:brushProperty name="width" value="0.05" units="cm"/>
      <inkml:brushProperty name="height" value="0.05" units="cm"/>
      <inkml:brushProperty name="color" value="#E71224"/>
    </inkml:brush>
  </inkml:definitions>
  <inkml:trace contextRef="#ctx0" brushRef="#br0">713 117 24575,'-3'2'0,"0"-1"0,1 1 0,0 0 0,-1 0 0,1-1 0,0 1 0,0 1 0,0-1 0,0 0 0,0 0 0,0 1 0,1-1 0,-1 1 0,0 3 0,-14 16 0,11-19 0,1 0 0,-1-1 0,0 1 0,0-1 0,0 0 0,0-1 0,0 1 0,-1-1 0,1 0 0,0 0 0,-1-1 0,1 1 0,0-1 0,-9-1 0,9 1 0,0-1 0,-1 1 0,1 0 0,0 1 0,0-1 0,0 1 0,0 0 0,0 1 0,0-1 0,0 1 0,0 0 0,0 0 0,1 0 0,-8 5 0,13-8 0,-1 0 0,1 0 0,0 0 0,-1 0 0,0 0 0,1 0 0,-1 0 0,1 0 0,-1 0 0,0 0 0,0 0 0,0-1 0,0 1 0,0 0 0,0 0 0,0 0 0,0 0 0,0-1 0,0 1 0,0 0 0,-1-2 0,-15-36 0,-30-34 0,32 53 0,11 14 0,-1 0 0,1 0 0,-1 1 0,-1-1 0,1 1 0,-1 0 0,0 0 0,-10-7 0,15 12 0,-1 0 0,1 0 0,0 0 0,-1 0 0,1 0 0,0 0 0,-1 0 0,1 0 0,0 0 0,-1 0 0,1 1 0,0-1 0,-1 0 0,1 0 0,0 0 0,-1 0 0,1 1 0,0-1 0,-1 0 0,1 0 0,0 1 0,0-1 0,-1 0 0,1 0 0,0 1 0,0-1 0,0 0 0,-1 1 0,1-1 0,0 0 0,0 1 0,0-1 0,0 0 0,0 1 0,0-1 0,0 0 0,0 1 0,0-1 0,0 1 0,0-1 0,0 0 0,0 1 0,0-1 0,0 0 0,0 1 0,0-1 0,0 0 0,0 1 0,0-1 0,1 0 0,-1 1 0,0-1 0,0 0 0,0 1 0,1-1 0,-1 0 0,0 1 0,10 23 0,-10-23 0,5 8 0,-1 0 0,0 0 0,-1 1 0,0-1 0,-1 1 0,0 0 0,1 11 0,-3-18 0,0 0 0,0 0 0,0 0 0,0 0 0,-1 0 0,0 0 0,1 0 0,-1 0 0,0 0 0,0 0 0,-1-1 0,1 1 0,0 0 0,-1-1 0,0 0 0,0 1 0,1-1 0,-1 0 0,-1 1 0,1-1 0,0-1 0,0 1 0,-1 0 0,1 0 0,-1-1 0,0 1 0,-4 1 0,-8 3 0,0-1 0,0-1 0,0 0 0,-1-1 0,1-1 0,-1 0 0,1-1 0,-1-1 0,-31-3 0,41 3 0,-1-1 0,1 0 0,0 0 0,0-1 0,0 0 0,0 0 0,0 0 0,1-1 0,-1 0 0,1 0 0,-1 0 0,1-1 0,0 0 0,0 0 0,1 0 0,-1-1 0,1 1 0,0-1 0,0 0 0,1 0 0,-1 0 0,1-1 0,0 1 0,1-1 0,-1 0 0,1 0 0,-2-10 0,3 15 0,1-1 0,0 1 0,0 0 0,0-1 0,0 1 0,0-1 0,0 1 0,0 0 0,0-1 0,1 1 0,-1 0 0,0-1 0,1 1 0,-1 0 0,1-1 0,0 1 0,-1 0 0,1 0 0,0 0 0,0-1 0,0 1 0,0 0 0,0 0 0,0 0 0,0 0 0,0 1 0,0-1 0,0 0 0,0 0 0,1 1 0,-1-1 0,0 1 0,0-1 0,1 1 0,-1-1 0,0 1 0,1 0 0,-1 0 0,1-1 0,-1 1 0,0 0 0,1 0 0,-1 1 0,1-1 0,-1 0 0,0 0 0,1 1 0,-1-1 0,0 1 0,1-1 0,-1 1 0,0-1 0,0 1 0,1 0 0,-1 0 0,0-1 0,0 1 0,0 0 0,0 0 0,0 0 0,0 0 0,0 0 0,-1 1 0,1-1 0,0 0 0,-1 0 0,1 0 0,0 1 0,0 0 0,2 7 0,0 0 0,-1-1 0,0 1 0,0 0 0,-1 0 0,0 0 0,0 1 0,-1-1 0,0 0 0,-1 0 0,0 0 0,-2 9 0,1-10 0,1-1 0,-1 0 0,0 0 0,-1 0 0,0 0 0,0 0 0,0-1 0,-1 0 0,0 1 0,0-1 0,-1 0 0,0-1 0,0 1 0,0-1 0,-8 6 0,-28 27-1365,29-27-5461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21.046"/>
    </inkml:context>
    <inkml:brush xml:id="br0">
      <inkml:brushProperty name="width" value="0.05" units="cm"/>
      <inkml:brushProperty name="height" value="0.05" units="cm"/>
      <inkml:brushProperty name="color" value="#E71224"/>
    </inkml:brush>
  </inkml:definitions>
  <inkml:trace contextRef="#ctx0" brushRef="#br0">134 0 24575,'2'8'0,"0"-1"0,1 1 0,0-1 0,1 0 0,0 0 0,0 0 0,7 9 0,-9-14 0,5 8 0,-1 1 0,0-1 0,-1 1 0,7 17 0,-11-27 0,-1 1 0,1-1 0,0 0 0,-1 0 0,0 1 0,1-1 0,-1 0 0,0 1 0,0-1 0,1 1 0,-1-1 0,0 0 0,-1 1 0,1-1 0,0 0 0,0 1 0,0-1 0,-1 0 0,1 1 0,-1-1 0,1 0 0,-1 1 0,1-1 0,-1 0 0,0 0 0,0 0 0,0 0 0,0 0 0,1 0 0,-1 0 0,0 0 0,-1 0 0,1 0 0,0 0 0,0-1 0,0 1 0,0 0 0,-1-1 0,1 1 0,0-1 0,-1 1 0,1-1 0,0 0 0,-1 0 0,1 1 0,0-1 0,-1 0 0,1 0 0,0 0 0,-1 0 0,1-1 0,0 1 0,-3-1 0,-6 0-80,0-1 0,-1 0-1,1-1 1,1 0 0,-1-1-1,0 1 1,1-2 0,0 0-1,0 0 1,0 0 0,1-1 0,-1-1-1,1 1 1,1-1 0,0 0-1,-7-9 1,6 0-6746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21.314"/>
    </inkml:context>
    <inkml:brush xml:id="br0">
      <inkml:brushProperty name="width" value="0.05" units="cm"/>
      <inkml:brushProperty name="height" value="0.05" units="cm"/>
      <inkml:brushProperty name="color" value="#E71224"/>
    </inkml:brush>
  </inkml:definitions>
  <inkml:trace contextRef="#ctx0" brushRef="#br0">0 1 24575,'5'0'0,"1"4"0,0 7 0,-1 1-8191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22.861"/>
    </inkml:context>
    <inkml:brush xml:id="br0">
      <inkml:brushProperty name="width" value="0.05" units="cm"/>
      <inkml:brushProperty name="height" value="0.05" units="cm"/>
      <inkml:brushProperty name="color" value="#E71224"/>
    </inkml:brush>
  </inkml:definitions>
  <inkml:trace contextRef="#ctx0" brushRef="#br0">419 121 24575,'-5'19'0,"4"-19"0,1 1 0,-1-1 0,1 1 0,0 0 0,-1-1 0,1 1 0,0 0 0,-1 0 0,1-1 0,0 1 0,0 0 0,0 0 0,0-1 0,-1 1 0,1 0 0,0 0 0,1-1 0,-1 1 0,0 0 0,0 0 0,0-1 0,0 1 0,0 0 0,1 0 0,-1-1 0,0 1 0,1 0 0,-1-1 0,1 1 0,-1 0 0,0-1 0,1 1 0,-1-1 0,1 1 0,0-1 0,-1 1 0,1-1 0,-1 1 0,1-1 0,0 0 0,-1 1 0,1-1 0,0 0 0,0 1 0,-1-1 0,1 0 0,0 0 0,0 0 0,-1 0 0,2 1 0,3-1 0,-1 1 0,0 0 0,1-1 0,-1 0 0,0 0 0,1 0 0,-1 0 0,1-1 0,-1 0 0,0 0 0,0 0 0,1 0 0,-1 0 0,0-1 0,0 0 0,0 0 0,-1 0 0,1-1 0,0 1 0,-1-1 0,1 0 0,-1 0 0,4-4 0,-7 6 0,0 1 0,0-1 0,0 1 0,0-1 0,0 0 0,0 1 0,0-1 0,0 1 0,-1-1 0,1 1 0,0-1 0,0 1 0,0-1 0,-1 1 0,1-1 0,0 1 0,-1 0 0,1-1 0,0 1 0,-1-1 0,1 1 0,0 0 0,-1-1 0,1 1 0,-1 0 0,1-1 0,-1 1 0,1 0 0,-1 0 0,1-1 0,-1 1 0,1 0 0,-1 0 0,1 0 0,-1 0 0,1 0 0,-1 0 0,0 0 0,1 0 0,-1 0 0,1 0 0,-1 0 0,0 0 0,-30-3 0,29 3 0,-193 3 0,191-3 0,1 1 0,0 0 0,0 0 0,0 0 0,0 0 0,0 1 0,0-1 0,0 1 0,1-1 0,-1 1 0,0 0 0,1 0 0,0 1 0,-1-1 0,1 0 0,0 1 0,0-1 0,0 1 0,1 0 0,-1-1 0,0 1 0,1 0 0,0 0 0,0 0 0,0 0 0,0 0 0,0 5 0,0-5 0,0 0 0,0 1 0,0-1 0,0 0 0,0 0 0,0 0 0,-1 0 0,0 0 0,1-1 0,-1 1 0,0 0 0,-1-1 0,1 1 0,0-1 0,-1 0 0,1 0 0,-1 0 0,0 0 0,1 0 0,-1-1 0,-6 3 0,6-3 0,0-1 0,0-1 0,0 1 0,0 0 0,0-1 0,0 1 0,0-1 0,0 0 0,0 0 0,1 0 0,-1 0 0,0-1 0,0 1 0,1-1 0,-1 0 0,1 0 0,-1 0 0,1 0 0,-3-4 0,-45-49 0,44 47 0,0-1-4,0 0 0,1 0 0,0-1 0,1 1 0,0-1 0,0 0 1,1 0-1,-2-12 0,-6-16-1326,4 20-5496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23.165"/>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24.233"/>
    </inkml:context>
    <inkml:brush xml:id="br0">
      <inkml:brushProperty name="width" value="0.05" units="cm"/>
      <inkml:brushProperty name="height" value="0.05" units="cm"/>
      <inkml:brushProperty name="color" value="#E71224"/>
    </inkml:brush>
  </inkml:definitions>
  <inkml:trace contextRef="#ctx0" brushRef="#br0">1087 1 24575,'-1'4'0,"0"-1"0,0 1 0,0 0 0,0-1 0,0 1 0,-1-1 0,1 1 0,-1-1 0,0 0 0,0 1 0,-1-1 0,1 0 0,-4 3 0,0 1 0,0-1 0,-1 0 0,0 0 0,-12 7 0,11-8 0,-1-2 0,1 1 0,-1-1 0,0-1 0,0 1 0,0-2 0,-1 1 0,-12 0 0,16-2 0,-1 1 0,1-1 0,-1-1 0,1 1 0,-1-1 0,1 0 0,-1-1 0,1 1 0,0-1 0,0-1 0,0 1 0,-10-6 0,14 6 0,-1 0 0,0 1 0,0-1 0,0 1 0,0-1 0,0 1 0,0 0 0,-1 0 0,1 0 0,0 1 0,0-1 0,-1 1 0,1 0 0,0 0 0,-1 0 0,1 0 0,-6 2 0,-3 1 0,0 1 0,1 0 0,-19 10 0,20-9 0,1-1 0,-1 1 0,0-2 0,0 0 0,-14 3 0,21-6 0,-1 1 0,1-1 0,0 0 0,-1-1 0,1 1 0,0 0 0,-1-1 0,1 0 0,0 0 0,-1 0 0,1 0 0,0 0 0,0-1 0,0 0 0,0 1 0,0-1 0,1 0 0,-1 0 0,0-1 0,-4-4 0,2 0 0,-1 0 0,1-1 0,0 0 0,0 0 0,1 0 0,-4-9 0,5 11 0,-2 13 0,0 0 0,-1 0 0,0-1 0,0 1 0,-1-1 0,0 0 0,-13 8 0,-4 0 0,0-1 0,-1-1 0,0-1 0,-1-1 0,0-1 0,0-2 0,-1-1 0,0 0 0,0-2 0,-1-2 0,1 0 0,-1-2 0,-31-3 0,56 2-35,0 1 0,0-1 0,0 0 0,0 0 0,0-1 0,1 1 0,-1-1 0,0 1 0,0-1 0,1 0 0,-1 0 0,1 0 0,0 0 0,0-1 0,0 1 0,0 0 0,0-1 0,0 0 0,0 1 0,1-1 0,0 0 0,-1 0 0,1 0 0,0 0 0,0 0 0,1 0 0,-1 0 0,1 0 0,-1 0 0,1 0 0,0-1 0,0 1 0,0 0 0,1 0 0,-1 0 0,1 0 0,0 0 0,2-6 0,3-9-6791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24.487"/>
    </inkml:context>
    <inkml:brush xml:id="br0">
      <inkml:brushProperty name="width" value="0.05" units="cm"/>
      <inkml:brushProperty name="height" value="0.05" units="cm"/>
      <inkml:brushProperty name="color" value="#E71224"/>
    </inkml:brush>
  </inkml:definitions>
  <inkml:trace contextRef="#ctx0" brushRef="#br0">1 0 24575,'4'0'0,"3"5"0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30.194"/>
    </inkml:context>
    <inkml:brush xml:id="br0">
      <inkml:brushProperty name="width" value="0.05" units="cm"/>
      <inkml:brushProperty name="height" value="0.05" units="cm"/>
      <inkml:brushProperty name="color" value="#E71224"/>
    </inkml:brush>
  </inkml:definitions>
  <inkml:trace contextRef="#ctx0" brushRef="#br0">0 1 24575,'974'0'0,"-944"1"26,60 12 0,-57-7-335,47 2 1,753-6-709,-405-5 715,5536 3 2186,-5932 2-1884,58 10 0,-57-6 0,55 2 0,1172-8 94,-575-1-1553,-662 1-5367</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31.417"/>
    </inkml:context>
    <inkml:brush xml:id="br0">
      <inkml:brushProperty name="width" value="0.05" units="cm"/>
      <inkml:brushProperty name="height" value="0.05" units="cm"/>
      <inkml:brushProperty name="color" value="#E71224"/>
    </inkml:brush>
  </inkml:definitions>
  <inkml:trace contextRef="#ctx0" brushRef="#br0">0 32 24575,'57'-21'0,"-3"15"0,1 2 0,102 5 0,-46 2 0,1077-3-1365,-1165 0-5461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33.033"/>
    </inkml:context>
    <inkml:brush xml:id="br0">
      <inkml:brushProperty name="width" value="0.05" units="cm"/>
      <inkml:brushProperty name="height" value="0.05" units="cm"/>
      <inkml:brushProperty name="color" value="#E71224"/>
    </inkml:brush>
  </inkml:definitions>
  <inkml:trace contextRef="#ctx0" brushRef="#br0">0 1 24575,'4001'0'0,"-3953"5"-1365,-30 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5.892"/>
    </inkml:context>
    <inkml:brush xml:id="br0">
      <inkml:brushProperty name="width" value="0.05" units="cm"/>
      <inkml:brushProperty name="height" value="0.05" units="cm"/>
      <inkml:brushProperty name="color" value="#E71224"/>
    </inkml:brush>
  </inkml:definitions>
  <inkml:trace contextRef="#ctx0" brushRef="#br0">336 120 24575,'-1'-21'0,"0"12"0,1-1 0,0 0 0,1 0 0,0 1 0,0-1 0,3-10 0,-3 19 0,-1 0 0,1-1 0,-1 1 0,1 0 0,-1 0 0,1 0 0,0 0 0,-1 0 0,1 0 0,0 0 0,0 0 0,0 0 0,0 0 0,0 1 0,0-1 0,0 0 0,0 1 0,0-1 0,1 0 0,-1 1 0,1-1 0,1 1 0,-1 0 0,1 0 0,-1 0 0,1 0 0,-1 0 0,1 1 0,-1-1 0,1 1 0,-1 0 0,1 0 0,-1 0 0,0 0 0,1 0 0,3 2 0,4 4 0,1 0 0,-1 0 0,14 13 0,-20-17 0,-1 0 0,0 0 0,0 0 0,0 1 0,-1-1 0,1 1 0,-1 0 0,0 0 0,0 0 0,0 0 0,0 0 0,-1 0 0,2 6 0,-3-9 0,0 1 0,0 0 0,0-1 0,-1 1 0,1-1 0,0 1 0,-1 0 0,1-1 0,-1 1 0,0-1 0,1 0 0,-1 1 0,0-1 0,0 1 0,0-1 0,0 0 0,0 0 0,0 1 0,0-1 0,0 0 0,-1 0 0,1 0 0,0 0 0,-1-1 0,1 1 0,0 0 0,-1 0 0,1-1 0,-4 2 0,-55 12 0,38-10 0,-6 1 0,0-1 0,0-1 0,0-2 0,-56-4 0,9 1 0,73 2 0,-7 0 0,0 0 0,0 0 0,0-1 0,0 0 0,0-1 0,-15-4 0,22 5 0,0 0 0,0 0 0,0 0 0,0 0 0,1-1 0,-1 1 0,0 0 0,1-1 0,-1 0 0,1 1 0,0-1 0,0 0 0,-1 0 0,1 1 0,0-1 0,1 0 0,-1 0 0,0 0 0,0 0 0,1-1 0,-1 1 0,1 0 0,0 0 0,0 0 0,-1 0 0,2 0 0,-1-1 0,0 1 0,0 0 0,1 0 0,-1 0 0,1 0 0,-1 0 0,3-4 0,-2 1-170,1 1-1,-1-1 0,2 0 1,-1 1-1,0 0 0,1-1 1,4-5-1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33.797"/>
    </inkml:context>
    <inkml:brush xml:id="br0">
      <inkml:brushProperty name="width" value="0.05" units="cm"/>
      <inkml:brushProperty name="height" value="0.05" units="cm"/>
      <inkml:brushProperty name="color" value="#E71224"/>
    </inkml:brush>
  </inkml:definitions>
  <inkml:trace contextRef="#ctx0" brushRef="#br0">1 29 24575,'172'-14'0,"-113"7"0,63 0 0,1170 8 55,-720-1-2211,-549 0-3934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11:39.345"/>
    </inkml:context>
    <inkml:brush xml:id="br0">
      <inkml:brushProperty name="width" value="0.05" units="cm"/>
      <inkml:brushProperty name="height" value="0.05" units="cm"/>
      <inkml:brushProperty name="color" value="#E71224"/>
    </inkml:brush>
  </inkml:definitions>
  <inkml:trace contextRef="#ctx0" brushRef="#br0">4 87 24575,'0'0'0,"0"0"0,0 1 0,0-1 0,0 0 0,0 0 0,0 0 0,-1 0 0,1 0 0,0 0 0,0 0 0,0 0 0,0 0 0,0 0 0,0 0 0,-1 0 0,1 0 0,0 0 0,0 0 0,0-1 0,0 1 0,0 0 0,0 0 0,0 0 0,-1 0 0,1 0 0,0 0 0,0 0 0,0 0 0,0 0 0,0 0 0,0 0 0,0 0 0,0-1 0,0 1 0,0 0 0,-1 0 0,1 0 0,0 0 0,0 0 0,0 0 0,0 0 0,0-1 0,0 1 0,0 0 0,0 0 0,0 0 0,0 0 0,0 0 0,0 0 0,0-1 0,0 1 0,0 0 0,0 0 0,0 0 0,0 0 0,0 0 0,1 0 0,-1-1 0,0 1 0,0 0 0,0 0 0,9-10 0,16-7 0,-4 8 0,1 1 0,1 1 0,30-5 0,-30 7 0,21-2 0,0 3 0,1 1 0,86 6 0,-26 0 0,-97-4 0,0 1 0,1 0 0,-1 1 0,0-1 0,0 2 0,0-1 0,0 1 0,0 0 0,-1 1 0,1 0 0,0 0 0,-1 1 0,0 0 0,0 0 0,13 10 0,-13-9 0,1 0 0,0 0 0,0 0 0,1-1 0,-1-1 0,1 1 0,0-1 0,0-1 0,0 1 0,0-2 0,15 2 0,13-1 0,61-5 0,-28-1 0,741 4 0,-790 2 0,-1 0 0,36 8 0,-34-5 0,1-1 0,24 1 0,667-4 0,-347-3 0,2525 2 0,-2869 2 0,0 0 0,0 2 0,0 1 0,42 14 0,-15 3 0,-42-18 0,1 1 0,0-2 0,0 1 0,0-1 0,0 0 0,0-1 0,18 2 0,330-1 0,-173-6 0,3599 3 0,-3762 1 0,-1 1 0,36 8 0,-34-5 0,1-1 0,24 1 0,667-3 0,-347-5 0,281 3-1365,-625 0-5461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46.208"/>
    </inkml:context>
    <inkml:brush xml:id="br0">
      <inkml:brushProperty name="width" value="0.05" units="cm"/>
      <inkml:brushProperty name="height" value="0.05" units="cm"/>
      <inkml:brushProperty name="color" value="#E71224"/>
    </inkml:brush>
  </inkml:definitions>
  <inkml:trace contextRef="#ctx0" brushRef="#br0">0 0 24575,'2785'0'0,"-2766"2"0,1 0 0,37 9 0,-35-7 0,-1 0 0,28 2 0,504-5 81,-268-3-1527,-262 2-5380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52.656"/>
    </inkml:context>
    <inkml:brush xml:id="br0">
      <inkml:brushProperty name="width" value="0.05" units="cm"/>
      <inkml:brushProperty name="height" value="0.05" units="cm"/>
      <inkml:brushProperty name="color" value="#E71224"/>
    </inkml:brush>
  </inkml:definitions>
  <inkml:trace contextRef="#ctx0" brushRef="#br0">559 92 24575,'0'7'0,"1"1"0,0-1 0,0 0 0,1 1 0,0-1 0,0 0 0,1 0 0,5 10 0,6 19 0,-13-35 0,-1 0 0,0 0 0,1 0 0,-1 0 0,0 0 0,0 0 0,0 0 0,0 0 0,0 0 0,0 0 0,0 0 0,0 0 0,0 0 0,0 0 0,0 0 0,-1-1 0,1 1 0,0 0 0,-1 0 0,1 0 0,-1 0 0,1 0 0,-1 0 0,1-1 0,-2 2 0,0 0 0,0-1 0,0 0 0,0 0 0,0 0 0,0 0 0,0 0 0,0 0 0,0 0 0,0-1 0,-1 1 0,-2-1 0,-10 1 0,-1 0 0,-28-3 0,23 0 0,17 2 0,-1 0 0,0 0 0,1-1 0,-1 1 0,0-1 0,1 0 0,-1-1 0,1 1 0,-1-1 0,1 0 0,0 0 0,0 0 0,0-1 0,0 0 0,-7-5 0,4 4 0,-1 0 0,0 1 0,0-1 0,0 2 0,0-1 0,-1 1 0,1 1 0,0-1 0,-1 2 0,1-1 0,-12 1 0,16 0 0,1 0 0,-1 1 0,0-1 0,0 1 0,1 0 0,-1 0 0,1 0 0,-1 1 0,1-1 0,-1 1 0,1 0 0,-5 2 0,7-2 0,0-1 0,-1 1 0,1-1 0,0 1 0,0-1 0,0 1 0,0 0 0,0 0 0,0-1 0,0 1 0,1 0 0,-1 0 0,1 0 0,-1 0 0,1 0 0,0 0 0,-1 0 0,1 0 0,0 0 0,0 0 0,1 0 0,-1 0 0,0-1 0,2 5 0,-1-2 0,1 1 0,-1 0 0,1-1 0,1 1 0,-1-1 0,1 0 0,-1 0 0,1 0 0,0 0 0,1 0 0,-1-1 0,1 1 0,-1-1 0,1 0 0,0 0 0,0 0 0,1-1 0,-1 1 0,0-1 0,1 0 0,-1 0 0,1-1 0,0 1 0,0-1 0,0 0 0,9 0 0,77 9 0,-80-8 0,-48-5 0,1 1 0,-47 5 0,5-1 0,37 0 0,30 0 0,0-1 0,-1-1 0,1 0 0,-1 0 0,1-1 0,-23-6 0,32 6 0,0 0 0,0-1 0,0 0 0,0 1 0,0-1 0,0 0 0,1 0 0,-1 0 0,1 0 0,-1 0 0,1 0 0,0-1 0,0 1 0,0 0 0,0-1 0,0 1 0,1-1 0,-2-2 0,-7-55 0,7 42 0,-2-18 8,3 0-1,2-39 1,0 13-1396,-1 51-5438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53.168"/>
    </inkml:context>
    <inkml:brush xml:id="br0">
      <inkml:brushProperty name="width" value="0.05" units="cm"/>
      <inkml:brushProperty name="height" value="0.05" units="cm"/>
      <inkml:brushProperty name="color" value="#E71224"/>
    </inkml:brush>
  </inkml:definitions>
  <inkml:trace contextRef="#ctx0" brushRef="#br0">287 0 24575,'-34'32'0,"-52"39"0,11-11 0,57-44-455,0-2 0,-38 24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54.558"/>
    </inkml:context>
    <inkml:brush xml:id="br0">
      <inkml:brushProperty name="width" value="0.05" units="cm"/>
      <inkml:brushProperty name="height" value="0.05" units="cm"/>
      <inkml:brushProperty name="color" value="#E71224"/>
    </inkml:brush>
  </inkml:definitions>
  <inkml:trace contextRef="#ctx0" brushRef="#br0">650 263 24575,'-65'14'0,"32"-12"0,13-1 0,1 0 0,0-2 0,-39-4 0,54 4 0,-1 0 0,0 0 0,1-1 0,-1 0 0,1 0 0,-1 0 0,1 0 0,0 0 0,0-1 0,0 0 0,0 0 0,0 0 0,1 0 0,-1-1 0,1 1 0,0-1 0,0 0 0,0 0 0,1 0 0,-4-8 0,-26-81 0,25 66 0,-20-46 0,27 73 0,0 0 0,0 0 0,0 0 0,0 0 0,0 0 0,-1 0 0,1 1 0,0-1 0,0 0 0,0 0 0,0 0 0,0 0 0,0 0 0,0 0 0,0 0 0,0 0 0,0 0 0,0 0 0,0 0 0,-1 0 0,1 0 0,0 0 0,0 0 0,0 0 0,0 0 0,0 0 0,0 0 0,0 0 0,0 0 0,0 0 0,0 0 0,0 0 0,-1 0 0,1 0 0,0 0 0,0-1 0,0 1 0,0 0 0,0 0 0,0 0 0,0 0 0,0 0 0,0 0 0,0 0 0,0 0 0,0 0 0,0 15 0,5 19 0,0-19 0,1 0 0,15 28 0,-14-30 0,0 1 0,-1-1 0,6 24 0,-11-36 0,-1 0 0,0 1 0,0-1 0,0 0 0,0 1 0,0-1 0,0 0 0,0 0 0,0 1 0,-1-1 0,1 0 0,0 0 0,-1 1 0,1-1 0,-1 0 0,0 0 0,1 0 0,-1 0 0,0 0 0,1 0 0,-1 0 0,-2 2 0,-29 16 0,21-16 0,1 0 0,-1 0 0,1-1 0,-21 1 0,23-3 0,-2 1 0,-1-1 0,1 0 0,-1 0 0,1-1 0,0 0 0,-1 0 0,1-2 0,0 1 0,0-1 0,0-1 0,0 1 0,-16-10 0,20 9 0,0 0 0,1-1 0,-1 1 0,1-1 0,0 0 0,0-1 0,0 1 0,1-1 0,0 0 0,0 0 0,0 0 0,-4-11 0,5 6 0,-1-1 0,2 1 0,0-1 0,0 1 0,1-1 0,1-23 0,0-18-1365,0 41-5461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54.829"/>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55.76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56.18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58.116"/>
    </inkml:context>
    <inkml:brush xml:id="br0">
      <inkml:brushProperty name="width" value="0.05" units="cm"/>
      <inkml:brushProperty name="height" value="0.05" units="cm"/>
      <inkml:brushProperty name="color" value="#E71224"/>
    </inkml:brush>
  </inkml:definitions>
  <inkml:trace contextRef="#ctx0" brushRef="#br0">0 1 24575,'1'8'0,"0"1"0,1 0 0,0-1 0,0 0 0,1 1 0,0-1 0,0 0 0,1 0 0,0-1 0,1 1 0,5 6 0,22 49 0,4 7-1365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6.17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5:59.169"/>
    </inkml:context>
    <inkml:brush xml:id="br0">
      <inkml:brushProperty name="width" value="0.05" units="cm"/>
      <inkml:brushProperty name="height" value="0.05" units="cm"/>
      <inkml:brushProperty name="color" value="#E71224"/>
    </inkml:brush>
  </inkml:definitions>
  <inkml:trace contextRef="#ctx0" brushRef="#br0">250 0 24575,'2'12'0,"0"0"0,1-1 0,1 1 0,0-1 0,0 0 0,2 0 0,-1 0 0,1-1 0,9 13 0,8 17 0,-2-9 0,8 16 0,-28-44 0,1-1 0,-1 0 0,0 1 0,-1 0 0,1-1 0,0 1 0,-1-1 0,1 1 0,-1 0 0,0-1 0,0 1 0,0 0 0,0-1 0,0 1 0,-1 0 0,0 2 0,0-3 0,-1 0 0,0 0 0,1 0 0,-1-1 0,0 1 0,0 0 0,0-1 0,0 1 0,0-1 0,0 0 0,0 0 0,-1 0 0,1 0 0,0 0 0,-1 0 0,1 0 0,-1-1 0,1 1 0,0-1 0,-4 0 0,-51 4 0,55-4 0,-34 1 0,-62-8 0,87 5 0,-1 0 0,1-1 0,0 0 0,0-1 0,0 0 0,1-1 0,-1 0 0,1 0 0,-15-12 0,23 16 0,1 0 0,-1-1 0,1 1 0,0-1 0,0 1 0,0-1 0,0 1 0,0-1 0,0 0 0,0 1 0,0-1 0,1 0 0,-1 0 0,0 0 0,1 0 0,0 1 0,-1-1 0,1 0 0,0 0 0,0 0 0,0 0 0,0 0 0,1 0 0,-1 0 0,0 0 0,1 1 0,-1-1 0,1 0 0,0 0 0,0 0 0,0 1 0,-1-1 0,1 0 0,1 1 0,-1-1 0,0 1 0,0-1 0,1 1 0,-1 0 0,1-1 0,-1 1 0,1 0 0,2-2 0,-2 2 0,0-1 0,0 1 0,0-1 0,0 1 0,0 0 0,0 0 0,0 0 0,0 0 0,0 0 0,1 0 0,-1 1 0,0-1 0,1 1 0,-1 0 0,0-1 0,1 1 0,-1 0 0,0 0 0,1 1 0,-1-1 0,0 0 0,1 1 0,-1-1 0,0 1 0,0 0 0,1 0 0,-1 0 0,0 0 0,0 0 0,0 0 0,0 1 0,0-1 0,0 1 0,-1-1 0,1 1 0,0 0 0,-1 0 0,2 1 0,7 17 0,-1 0 0,-1 0 0,-1 0 0,8 31 0,-6-16 0,-8-33-3,-1 0-1,1-1 1,-1 1-1,0 0 1,1 0-1,-1-1 1,0 1-1,0 0 1,0 0-1,-1 0 1,1-1-1,0 1 1,-1 0-1,1 0 1,-1-1-1,1 1 1,-1 0-1,0-1 1,0 1-1,0-1 1,0 1-1,-1 1 1,-1 0 21,1-1 0,-1 0 0,0 1 1,0-1-1,0 0 0,0-1 0,-1 1 0,1-1 1,0 1-1,-6 0 0,-6 2-315,1-1 0,-1-1 0,0 0 0,-20-1 0,24-1-6529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6:00.496"/>
    </inkml:context>
    <inkml:brush xml:id="br0">
      <inkml:brushProperty name="width" value="0.05" units="cm"/>
      <inkml:brushProperty name="height" value="0.05" units="cm"/>
      <inkml:brushProperty name="color" value="#E71224"/>
    </inkml:brush>
  </inkml:definitions>
  <inkml:trace contextRef="#ctx0" brushRef="#br0">571 234 24575,'9'-132'0,"-7"104"0,0 7 0,-2 14 0,0 1 0,1-1 0,0 1 0,0-1 0,0 1 0,3-8 0,3 14 0,3 13 0,8 15 0,-17-26 0,2 2 0,0-1 0,-1 1 0,1-1 0,1 1 0,-1-1 0,0 0 0,1 0 0,0-1 0,-1 1 0,7 3 0,22 16 0,-31-21 0,0 0 0,-1-1 0,1 1 0,0-1 0,0 1 0,-1 0 0,1 0 0,-1-1 0,1 1 0,-1 0 0,1 0 0,-1 0 0,1-1 0,-1 1 0,0 0 0,1 0 0,-1 0 0,0 0 0,0 0 0,0 0 0,0 0 0,0 0 0,0 0 0,0 0 0,0-1 0,0 1 0,0 0 0,0 0 0,-1 0 0,1 0 0,0 0 0,-1 0 0,0 1 0,-1 0 0,0 0 0,0 0 0,0 0 0,-1-1 0,1 1 0,0 0 0,-1-1 0,0 0 0,1 0 0,-1 0 0,-3 1 0,-10 3 0,-1-2 0,-30 4 0,-2-4 0,-88-6 0,135 3 0,0 0 0,0 0 0,0 0 0,1-1 0,-1 1 0,0-1 0,0 1 0,0-1 0,0 0 0,0 0 0,1 0 0,-1 0 0,0 0 0,1 0 0,-1 0 0,0 0 0,1-1 0,0 1 0,-1-1 0,1 1 0,-1-3 0,0 0 0,0 0 0,1 0 0,-1 0 0,1-1 0,0 1 0,0-1 0,1-4 0,-1 4 0,1 1 0,-1-1 0,0 1 0,0 0 0,0 0 0,0-1 0,-1 1 0,-3-6 0,5 54 0,2-40 0,-1 0 0,0 1 0,0-1 0,-1 0 0,1 0 0,-1 1 0,0-1 0,0 0 0,0 1 0,-1-1 0,1 0 0,-1 1 0,0-1 0,0 0 0,-1 0 0,1 0 0,-1 0 0,0 0 0,-4 6 0,2-6 0,1-1 0,-1 1 0,-1-1 0,1 0 0,0 0 0,-1 0 0,1-1 0,-1 0 0,0 0 0,0 0 0,0 0 0,0-1 0,0 0 0,0 0 0,0 0 0,-8 0 0,0 0 0,1 0 0,-1 0 0,0-2 0,1 1 0,-1-2 0,-17-3 0,25 4 0,1-1 0,-1 0 0,0 0 0,1 0 0,0-1 0,-1 1 0,1-1 0,0 0 0,0 0 0,0 0 0,1-1 0,-1 0 0,1 1 0,0-1 0,0 0 0,0 0 0,0-1 0,-3-7 0,-11-35 0,17 45 0,-1 0 0,0 0 0,1 0 0,0 0 0,-1 0 0,1 0 0,0 0 0,0 0 0,0 0 0,0 0 0,1 0 0,-1 1 0,0-1 0,1 0 0,0 0 0,-1 0 0,1 0 0,0 0 0,0 1 0,0-1 0,0 0 0,2-2 0,-2 3 0,0 1 0,0 0 0,0-1 0,0 1 0,0-1 0,0 1 0,0 0 0,1 0 0,-1 0 0,0 0 0,0 0 0,0 0 0,0 0 0,0 0 0,0 0 0,1 0 0,-1 1 0,0-1 0,0 1 0,0-1 0,0 0 0,0 1 0,0 0 0,0-1 0,0 1 0,0-1 0,0 1 0,-1 0 0,1 0 0,0 0 0,0-1 0,-1 1 0,1 0 0,0 0 0,-1 0 0,1 0 0,0 2 0,22 39 0,-21-35 0,1-1 0,-1 1 0,0 0 0,-1-1 0,0 1 0,0 0 0,0 0 0,-1 0 0,1 0 0,-3 13 0,1-16 0,0 0 0,0 0 0,-1-1 0,1 1 0,-1 0 0,0-1 0,0 1 0,0-1 0,0 0 0,-1 1 0,1-1 0,-1 0 0,0-1 0,0 1 0,0 0 0,0-1 0,0 0 0,-1 0 0,-5 4 0,-63 23-1365,63-27-5461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6:01.071"/>
    </inkml:context>
    <inkml:brush xml:id="br0">
      <inkml:brushProperty name="width" value="0.05" units="cm"/>
      <inkml:brushProperty name="height" value="0.05" units="cm"/>
      <inkml:brushProperty name="color" value="#E71224"/>
    </inkml:brush>
  </inkml:definitions>
  <inkml:trace contextRef="#ctx0" brushRef="#br0">104 1 24575,'1'4'0,"-1"0"0,1 0 0,0 0 0,0 1 0,0-1 0,1 0 0,-1-1 0,1 1 0,0 0 0,0 0 0,1-1 0,3 5 0,41 45 0,-5-8 0,-37-38 0,8 13 0,0-1 0,19 39 0,-30-52 0,0-1 0,1 0 0,-2 1 0,1-1 0,-1 1 0,0-1 0,0 1 0,0 0 0,-1 0 0,0-1 0,0 1 0,-1 0 0,1-1 0,-1 1 0,0 0 0,-1-1 0,-2 8 0,2-11 0,1 1 0,-1 0 0,0-1 0,0 1 0,-1-1 0,1 0 0,-1 0 0,1 0 0,-1 0 0,1 0 0,-1-1 0,0 1 0,0-1 0,0 1 0,0-1 0,-5 1 0,-60 12 0,37-9 0,25-3 0,0-1 0,-1 0 0,1-1 0,-1 1 0,1-1 0,-1 0 0,0-1 0,1 0 0,0 0 0,-10-2 0,14 2 0,-1 0 0,0-1 0,0 1 0,1-1 0,-1 1 0,1-1 0,-1 0 0,1 1 0,0-1 0,0 0 0,0-1 0,0 1 0,0 0 0,0-1 0,1 1 0,-1-1 0,1 1 0,-1-1 0,1 0 0,0 1 0,0-1 0,0 0 0,1 0 0,-1-6 0,-5-17-39,5 21-82,0 0 1,-1 0-1,2 0 1,-1 0-1,1 0 1,-1 0-1,1 0 1,1 0-1,-1-1 0,2-5 1,1 3-6706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6:01.867"/>
    </inkml:context>
    <inkml:brush xml:id="br0">
      <inkml:brushProperty name="width" value="0.05" units="cm"/>
      <inkml:brushProperty name="height" value="0.05" units="cm"/>
      <inkml:brushProperty name="color" value="#E71224"/>
    </inkml:brush>
  </inkml:definitions>
  <inkml:trace contextRef="#ctx0" brushRef="#br0">1 0 24575,'2'12'0,"1"-1"0,0 1 0,1-1 0,0 0 0,0 0 0,2 0 0,11 19 0,-3-6 0,-7-9-114,-2-6-95,-1 0 1,1 0-1,1-1 1,-1 1-1,12 11 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6:02.331"/>
    </inkml:context>
    <inkml:brush xml:id="br0">
      <inkml:brushProperty name="width" value="0.05" units="cm"/>
      <inkml:brushProperty name="height" value="0.05" units="cm"/>
      <inkml:brushProperty name="color" value="#E71224"/>
    </inkml:brush>
  </inkml:definitions>
  <inkml:trace contextRef="#ctx0" brushRef="#br0">185 0 24575,'-3'0'0,"1"1"0,-1-1 0,1 0 0,-1 1 0,1 0 0,0-1 0,-1 1 0,1 0 0,0 0 0,-1 0 0,1 1 0,0-1 0,0 0 0,0 1 0,0 0 0,0-1 0,1 1 0,-1 0 0,0 0 0,1 0 0,-1 0 0,1 0 0,0 0 0,0 0 0,0 1 0,0-1 0,0 0 0,0 1 0,0-1 0,1 1 0,-1-1 0,1 0 0,0 1 0,0-1 0,0 1 0,0-1 0,0 1 0,0-1 0,1 1 0,-1-1 0,2 4 0,-1-5-6,0 1 0,0 0 0,0 0 0,0 0 0,0 0 0,0 0 0,-1 0-1,1 0 1,-1 0 0,0 0 0,1 0 0,-1 0 0,0 0 0,0 0 0,0 0 0,-1 4-1,0-4 16,0-1-1,1 0 0,-1 0 0,0 0 0,1 0 1,-1 0-1,0 0 0,0 0 0,0 0 0,0 0 0,0 0 1,0-1-1,0 1 0,-1 0 0,1-1 0,0 1 1,0-1-1,0 1 0,-1-1 0,0 1 0,-9 1-85,0-1-1,0 0 1,-1-1 0,1 0-1,-13-2 1,-2 0-892,15 2-5857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6:06.181"/>
    </inkml:context>
    <inkml:brush xml:id="br0">
      <inkml:brushProperty name="width" value="0.05" units="cm"/>
      <inkml:brushProperty name="height" value="0.05" units="cm"/>
      <inkml:brushProperty name="color" value="#E71224"/>
    </inkml:brush>
  </inkml:definitions>
  <inkml:trace contextRef="#ctx0" brushRef="#br0">498 56 24575,'1'5'0,"0"1"0,1 0 0,0-1 0,0 1 0,1-1 0,5 10 0,5 11 0,-9-15 0,0 1 0,-1 0 0,0-1 0,-1 1 0,2 24 0,-4-33 0,0 0 0,0-1 0,0 1 0,0 0 0,-1 0 0,1 0 0,-1-1 0,0 1 0,0 0 0,0-1 0,0 1 0,0-1 0,-1 1 0,1-1 0,-1 1 0,0-1 0,1 0 0,-1 0 0,0 0 0,0 0 0,-1 0 0,1 0 0,0 0 0,0-1 0,-1 1 0,1-1 0,-1 0 0,0 0 0,1 0 0,-1 0 0,-5 1 0,5-2 0,-1 1 0,1-1 0,0 0 0,-1 0 0,1-1 0,0 1 0,-1-1 0,1 0 0,0 1 0,0-1 0,0-1 0,0 1 0,0 0 0,-5-4 0,-45-33 0,6 4 0,22 18 0,20 12 0,0 0 0,-1 1 0,1 0 0,0 0 0,-1 0 0,-9-3 0,15 6 0,-1 0 0,0-1 0,0 1 0,0 0 0,1 0 0,-1 0 0,0 0 0,0 0 0,1 1 0,-1-1 0,0 0 0,0 0 0,0 0 0,1 1 0,-1-1 0,0 0 0,1 1 0,-1-1 0,0 0 0,1 1 0,-1-1 0,0 2 0,0-1 0,0 1 0,0-1 0,0 1 0,0 0 0,0 0 0,0 0 0,1-1 0,-1 1 0,1 0 0,-1 0 0,1 0 0,0 0 0,0 2 0,0 7 0,1 0 0,0 0 0,0-1 0,1 1 0,1 0 0,4 12 0,7 37 0,-14-59 0,0 1 0,0-1 0,0 0 0,1 1 0,-1-1 0,0 0 0,1 0 0,-1 1 0,1-1 0,0 0 0,-1 0 0,1 0 0,0 1 0,0-1 0,0 0 0,-1 0 0,1 0 0,0 0 0,0-1 0,1 1 0,-1 0 0,0 0 0,0 0 0,0-1 0,0 1 0,1-1 0,-1 1 0,0-1 0,1 0 0,-1 1 0,0-1 0,1 0 0,-1 0 0,0 0 0,1 0 0,-1 0 0,0 0 0,1 0 0,-1 0 0,0 0 0,1-1 0,-1 1 0,0-1 0,1 1 0,-1-1 0,1 0 0,11-4 0,0 0 0,-1-1 0,20-13 0,-17 10 0,-10 6 0,-1 0 0,1 0 0,-1 0 0,0 0 0,0 0 0,0-1 0,0 0 0,3-5 0,-6 8 0,-1 1 0,0-1 0,1 1 0,-1-1 0,0 0 0,1 1 0,-1-1 0,0 1 0,0-1 0,1 0 0,-1 1 0,0-1 0,0 0 0,0 1 0,0-1 0,0 0 0,0 1 0,0-1 0,0 0 0,0 1 0,-1-1 0,1 0 0,0 1 0,0-1 0,-1-1 0,0 1 0,-1 0 0,1 0 0,0 0 0,0 0 0,-1 1 0,1-1 0,-1 0 0,1 1 0,-1-1 0,1 1 0,-1-1 0,1 1 0,-1 0 0,0 0 0,1-1 0,-3 1 0,-139 1 0,96 2 0,-58-6 0,102 3 0,1 0 0,-1-1 0,1 0 0,-1 1 0,1-1 0,-1 0 0,1 0 0,-1 0 0,1-1 0,0 1 0,0 0 0,0-1 0,0 0 0,0 1 0,0-1 0,0 0 0,0 0 0,0 0 0,1 0 0,-1 0 0,1-1 0,-2-3 0,-1-4 0,0-1 0,0-1 0,1 1 0,-2-12 0,-8-29 0,-26-51-1365,34 94-5461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6:07.237"/>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6:08.16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6:25.2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0,'7729'0'0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5T06:06:33.1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7915 85,'-2758'0,"2738"-1,1-1,-39-9,37 6,0 1,-28-1,-133 7,-69-4,161-11,56 7,-58-2,-1940 7,956 3,1056-3,0-1,-37-9,36 6,0 1,-28-1,-612 3,322 4,316-2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7.065"/>
    </inkml:context>
    <inkml:brush xml:id="br0">
      <inkml:brushProperty name="width" value="0.05" units="cm"/>
      <inkml:brushProperty name="height" value="0.05" units="cm"/>
      <inkml:brushProperty name="color" value="#E71224"/>
    </inkml:brush>
  </inkml:definitions>
  <inkml:trace contextRef="#ctx0" brushRef="#br0">1 1 24575,'2'10'0,"1"0"0,0 0 0,0-1 0,1 1 0,0-1 0,1 1 0,0-1 0,1-1 0,0 1 0,8 9 0,-5-6 0,49 60-1365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8:11.897"/>
    </inkml:context>
    <inkml:brush xml:id="br0">
      <inkml:brushProperty name="width" value="0.05" units="cm"/>
      <inkml:brushProperty name="height" value="0.05" units="cm"/>
      <inkml:brushProperty name="color" value="#E71224"/>
    </inkml:brush>
  </inkml:definitions>
  <inkml:trace contextRef="#ctx0" brushRef="#br0">176 8 24575,'0'4'0,"0"6"0,0 0 0,-1-1 0,0 1 0,0-1 0,-3 11 0,4-19 0,-1 0 0,1 1 0,-1-1 0,1 0 0,-1 0 0,1 1 0,-1-1 0,0 0 0,0 0 0,0 0 0,1 0 0,-1 0 0,0 0 0,0 0 0,0 0 0,0 0 0,-1-1 0,1 1 0,0 0 0,0-1 0,0 1 0,-1-1 0,1 1 0,0-1 0,0 1 0,-1-1 0,1 0 0,0 0 0,-1 0 0,1 0 0,-1 0 0,1 0 0,0 0 0,-1 0 0,1 0 0,0-1 0,-1 1 0,1 0 0,0-1 0,0 1 0,-1-1 0,1 0 0,0 1 0,-1-2 0,-2 1 0,1 0 0,-1 0 0,1 0 0,-1 0 0,0 1 0,1 0 0,-1 0 0,0 0 0,1 0 0,-8 1 0,9 0 0,1-1 0,-1 1 0,0-1 0,1 0 0,-1 1 0,0-1 0,0 0 0,0 0 0,1 0 0,-1 0 0,0 0 0,0-1 0,1 1 0,-1-1 0,0 1 0,1-1 0,-1 1 0,0-1 0,1 0 0,-1 0 0,1 0 0,-1 0 0,1 0 0,0 0 0,-1 0 0,1-1 0,0 1 0,0 0 0,0-1 0,-1 1 0,2-1 0,-1 1 0,0-1 0,0 1 0,0-1 0,1 0 0,-1 1 0,1-1 0,-1 0 0,1-3 0,-11-37-1365,4 25-5461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8:10.588"/>
    </inkml:context>
    <inkml:brush xml:id="br0">
      <inkml:brushProperty name="width" value="0.05" units="cm"/>
      <inkml:brushProperty name="height" value="0.05" units="cm"/>
      <inkml:brushProperty name="color" value="#E71224"/>
    </inkml:brush>
  </inkml:definitions>
  <inkml:trace contextRef="#ctx0" brushRef="#br0">2052 329 24575,'-2'0'0,"1"1"0,0-1 0,0 1 0,0-1 0,-1 1 0,1-1 0,0 1 0,0 0 0,0 0 0,0-1 0,0 1 0,0 0 0,1 0 0,-1 0 0,0 0 0,0 0 0,1 0 0,-1 0 0,0 1 0,1-1 0,-1 0 0,1 0 0,0 0 0,-1 1 0,1-1 0,0 0 0,0 0 0,0 1 0,0 1 0,-1 40 0,3-39 0,-1-1 0,0 1 0,1 0 0,0-1 0,-1 1 0,1-1 0,1 0 0,-1 0 0,0 1 0,1-1 0,0-1 0,0 1 0,0 0 0,0-1 0,0 1 0,0-1 0,0 0 0,1 0 0,-1-1 0,1 1 0,0-1 0,-1 1 0,1-1 0,0 0 0,0 0 0,0-1 0,0 1 0,7-1 0,-6 0 0,1 1 0,0-1 0,0 0 0,-1-1 0,1 0 0,0 1 0,0-2 0,-1 1 0,1-1 0,-1 0 0,1 0 0,-1 0 0,0-1 0,0 0 0,0 0 0,0 0 0,-1-1 0,1 1 0,4-7 0,-1 0 0,-1-1 0,0 0 0,-1 0 0,0-1 0,-1 0 0,-1 0 0,1 0 0,3-21 0,-7 30 0,-1 1 0,1-1 0,-1 0 0,0 0 0,1 0 0,-1 0 0,0 1 0,-1-1 0,1 0 0,0 0 0,-1 0 0,0 0 0,0 1 0,1-1 0,-2 0 0,1 1 0,0-1 0,0 1 0,-1-1 0,1 1 0,-1 0 0,0-1 0,0 1 0,0 0 0,0 0 0,0 0 0,0 0 0,-1 1 0,1-1 0,-1 1 0,1-1 0,-1 1 0,1 0 0,-1 0 0,0 0 0,1 0 0,-1 1 0,0-1 0,0 1 0,0-1 0,0 1 0,1 0 0,-7 1 0,0-1 0,1 1 0,-1 0 0,0 1 0,1 0 0,-1 0 0,1 1 0,0 0 0,0 0 0,-12 7 0,-70 48 0,55-34 0,13-9 0,0-2 0,-1 0 0,-41 16 0,57-26 0,1-1 0,-1 0 0,1 0 0,-1-1 0,0 0 0,0 0 0,1 0 0,-1-1 0,0 0 0,0-1 0,0 1 0,1-1 0,-1 0 0,0-1 0,1 0 0,-1 0 0,1 0 0,-1-1 0,-8-5 0,3 0 0,0 0 0,1 0 0,0-1 0,0-1 0,1 0 0,1 0 0,-1-1 0,2 0 0,-1 0 0,2-1 0,-1 0 0,2-1 0,0 0 0,0 0 0,1 0 0,1-1 0,0 1 0,1-1 0,0 0 0,1 0 0,0-22 0,2 26 0,0 1 0,0-1 0,2 1 0,-1-1 0,1 1 0,4-14 0,-5 21 0,-1 0 0,1 1 0,0-1 0,0 0 0,0 0 0,0 1 0,0-1 0,0 0 0,0 1 0,1-1 0,-1 1 0,1 0 0,-1-1 0,1 1 0,-1 0 0,1 0 0,0 0 0,-1 0 0,1 0 0,0 0 0,0 1 0,0-1 0,0 1 0,0-1 0,0 1 0,0 0 0,0-1 0,0 1 0,0 0 0,0 0 0,-1 0 0,1 1 0,0-1 0,0 0 0,0 1 0,0 0 0,0-1 0,2 2 0,-2-1 0,0 0 0,1 0 0,-1 0 0,0 1 0,0-1 0,0 1 0,0-1 0,-1 1 0,1 0 0,0 0 0,-1 0 0,1 0 0,-1 0 0,1 0 0,-1 0 0,0 0 0,0 1 0,0-1 0,0 0 0,-1 1 0,2 3 0,4 61 0,-3-23 0,-1-37 0,-1 1 0,0-1 0,0 1 0,-1-1 0,0 1 0,0 0 0,-1-1 0,1 1 0,-4 10 0,3-15 0,-1 0 0,1 0 0,-1 1 0,1-1 0,-1 0 0,0-1 0,0 1 0,0 0 0,-1-1 0,1 1 0,-1-1 0,1 0 0,-1 0 0,0 0 0,0 0 0,0 0 0,0 0 0,0-1 0,0 0 0,-1 1 0,1-1 0,0 0 0,-5 0 0,-19 6 0,1 0 0,0-2 0,0 0 0,-1-1 0,-37-1 0,58-3 0,1 0 0,-1 0 0,1-1 0,-1 0 0,1 0 0,-1 0 0,1-1 0,0 0 0,-1 0 0,1 0 0,0 0 0,0-1 0,0 0 0,1 0 0,-1-1 0,1 1 0,0-1 0,0 0 0,0 0 0,0 0 0,1 0 0,-1-1 0,1 0 0,0 1 0,1-1 0,-5-10 0,-11-28 0,12 31 0,0 0 0,1-1 0,1 0 0,0 0 0,0 0 0,-2-21 0,7 34 0,-1 0 0,0 1 0,0-1 0,0 0 0,1 0 0,-1 0 0,0 0 0,0 0 0,0 0 0,1 0 0,-1 0 0,0 0 0,0 0 0,0 0 0,1 0 0,-1 0 0,0 0 0,0 0 0,0 0 0,1 0 0,-1 0 0,0 0 0,0 0 0,0 0 0,1 0 0,-1 0 0,0 0 0,0 0 0,0 0 0,1-1 0,-1 1 0,0 0 0,0 0 0,0 0 0,0 0 0,0 0 0,1-1 0,-1 1 0,0 0 0,0 0 0,0 0 0,0-1 0,0 1 0,0 0 0,10 21 0,3 24 0,-9-37 0,-1-1 0,0 1 0,-1 0 0,0 1 0,0-1 0,-1 0 0,0 0 0,0 1 0,-1-1 0,0 0 0,-3 16 0,2-22 0,0 0 0,0 1 0,0-1 0,-1 0 0,1 0 0,-1 0 0,0 0 0,1 0 0,-1 0 0,0 0 0,0-1 0,0 1 0,0-1 0,-1 1 0,1-1 0,0 0 0,-1 0 0,1 0 0,0 0 0,-1 0 0,1-1 0,-1 1 0,0-1 0,1 1 0,-1-1 0,1 0 0,-1 0 0,1 0 0,-1-1 0,0 1 0,-2-1 0,0 0 0,0 0 0,-1 0 0,1 0 0,0-1 0,0 0 0,0 0 0,0 0 0,0 0 0,1-1 0,-1 0 0,1 0 0,0 0 0,-1-1 0,-3-4 0,-19-30 0,21 28 0,0 0 0,-1 1 0,-1-1 0,0 1 0,-12-11 0,23 24 0,0 1 0,-1 0 0,1 0 0,-1 0 0,0 0 0,2 10 0,0-3 0,0-3 0,-1 1 0,-1 0 0,0 0 0,0 0 0,-1 0 0,0 0 0,-1 0 0,0 0 0,0 1 0,-1-1 0,-1 0 0,1 0 0,-2 0 0,-4 14 0,4-17 0,0 0 0,-1 0 0,0 0 0,0 0 0,0-1 0,-1 1 0,0-1 0,0 0 0,-1-1 0,0 1 0,0-1 0,0 0 0,0-1 0,-1 1 0,0-1 0,0-1 0,0 1 0,0-1 0,-9 2 0,-19 5 0,1-3 0,-55 6 0,19-1 0,48-7 0,0-1 0,-28 1 0,9-3 0,1-2 0,-1-2 0,1-1 0,-52-11 0,22 2 0,55 11 0,-1-2 0,0 1 0,1-2 0,-1 0 0,-16-8 0,-16-7 0,29 12 0,0 0 0,1-1 0,-32-21 0,45 26 0,1 0 0,0-1 0,0 0 0,0 0 0,0 0 0,0 0 0,1 0 0,0-1 0,0 1 0,0-1 0,1 0 0,-1 0 0,1 0 0,0 0 0,1 0 0,-1 0 0,1-1 0,-1-10 0,2 12-15,1 1 1,-1-1-1,1 1 0,0 0 0,0-1 0,0 1 0,1 0 0,-1-1 1,1 1-1,0 0 0,-1 0 0,1 0 0,1 1 0,-1-1 0,0 0 1,1 1-1,-1-1 0,1 1 0,6-4 0,3-5-1053,0-1-5758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8:11.066"/>
    </inkml:context>
    <inkml:brush xml:id="br0">
      <inkml:brushProperty name="width" value="0.05" units="cm"/>
      <inkml:brushProperty name="height" value="0.05" units="cm"/>
      <inkml:brushProperty name="color" value="#E71224"/>
    </inkml:brush>
  </inkml:definitions>
  <inkml:trace contextRef="#ctx0" brushRef="#br0">73 0 24575,'-4'0'0,"-7"5"0,-5 1 0,-6-1 0,2 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8:12.29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8:14.883"/>
    </inkml:context>
    <inkml:brush xml:id="br0">
      <inkml:brushProperty name="width" value="0.05" units="cm"/>
      <inkml:brushProperty name="height" value="0.05" units="cm"/>
      <inkml:brushProperty name="color" value="#E71224"/>
    </inkml:brush>
  </inkml:definitions>
  <inkml:trace contextRef="#ctx0" brushRef="#br0">1045 250 24575,'0'5'0,"0"1"0,1-1 0,0 0 0,0 1 0,0-1 0,0 1 0,1-1 0,0 0 0,0 0 0,0 0 0,1 0 0,0 0 0,0-1 0,0 1 0,7 7 0,-7-9 0,0-1 0,0 0 0,0 1 0,0-1 0,0-1 0,0 1 0,0 0 0,1-1 0,-1 0 0,0 0 0,1 0 0,0 0 0,-1 0 0,1-1 0,-1 1 0,1-1 0,0 0 0,-1 0 0,1-1 0,-1 1 0,1-1 0,0 1 0,-1-1 0,1 0 0,3-2 0,-4 2 0,-1 0 0,0 0 0,0 0 0,0 0 0,0 0 0,0 0 0,0 0 0,-1-1 0,1 1 0,0-1 0,-1 1 0,1-1 0,-1 0 0,1 0 0,-1 1 0,0-1 0,0 0 0,0 0 0,0 0 0,0-1 0,0 1 0,1-4 0,-2 2 0,0 0 0,0-1 0,0 1 0,0 0 0,-1 0 0,1 0 0,-1 0 0,0 0 0,0 0 0,-1 0 0,-3-7 0,2 3 0,-2 1 0,1-1 0,-1 1 0,0 0 0,0 0 0,-1 0 0,0 1 0,0-1 0,-1 2 0,0-1 0,-11-6 0,10 7 0,0 1 0,-1 1 0,1 0 0,-1 0 0,0 0 0,0 1 0,0 1 0,0 0 0,-1 0 0,-11 0 0,14 2 0,1 1 0,-1-1 0,1 1 0,0 0 0,-1 1 0,1-1 0,0 1 0,1 0 0,-1 1 0,0-1 0,1 1 0,0 1 0,0-1 0,0 0 0,-5 7 0,6-6 0,-1 0 0,0-1 0,0 0 0,0 0 0,-1 0 0,0 0 0,1-1 0,-1 0 0,-1 0 0,1-1 0,-10 4 0,12-6 0,1 1 0,0-1 0,-1 1 0,1-1 0,0 0 0,-1-1 0,1 1 0,0-1 0,0 1 0,-1-1 0,1 0 0,0 0 0,0 0 0,0-1 0,0 1 0,0-1 0,0 1 0,0-1 0,1 0 0,-1 0 0,1 0 0,-1-1 0,1 1 0,0-1 0,-3-3 0,0-1 0,0 0 0,1-1 0,0 1 0,0-1 0,1 0 0,-1-1 0,2 1 0,-1-1 0,0-10 0,4 28 0,-1 0 0,1 0 0,-1 0 0,-1 1 0,0-1 0,0 0 0,-1 0 0,0 0 0,0 0 0,-1-1 0,-5 11 0,7-15 0,0-1 0,-1 1 0,0-1 0,0 0 0,0 0 0,0 0 0,0 0 0,-1 0 0,1 0 0,-1-1 0,0 1 0,0-1 0,0 0 0,0 0 0,0 0 0,0 0 0,-1 0 0,1-1 0,-1 1 0,1-1 0,-1 0 0,1 0 0,-1-1 0,0 1 0,0-1 0,1 1 0,-1-1 0,0 0 0,1-1 0,-1 1 0,0-1 0,-6-1 0,5 0 0,-1 1 0,0-2 0,1 1 0,-1-1 0,1 0 0,0 0 0,-1 0 0,2-1 0,-1 1 0,0-1 0,1-1 0,0 1 0,-1 0 0,2-1 0,-1 0 0,1 0 0,-1 0 0,1-1 0,1 1 0,-3-7 0,1 5 0,4 7 0,0-1 0,-1 1 0,1 0 0,0-1 0,0 1 0,0 0 0,-1-1 0,1 1 0,0 0 0,0-1 0,-1 1 0,1 0 0,0 0 0,-1-1 0,1 1 0,0 0 0,-1 0 0,1 0 0,0-1 0,-1 1 0,1 0 0,0 0 0,-1 0 0,1 0 0,-1 0 0,1 0 0,0 0 0,-1 0 0,1 0 0,0 0 0,-1 0 0,1 0 0,-1 0 0,1 0 0,0 0 0,-1 0 0,1 0 0,0 1 0,-1-1 0,1 0 0,-1 0 0,1 1 0,-18 16 0,-5 5 0,20-21 0,0 0 0,0 0 0,0 0 0,-1-1 0,1 1 0,0-1 0,0 1 0,0-1 0,-1 0 0,1 0 0,0-1 0,0 1 0,0-1 0,-1 1 0,1-1 0,-5-2 0,-16-3 0,20 6 0,-1 1 0,1-1 0,0 1 0,-1 0 0,1 1 0,0-1 0,0 1 0,0 0 0,0 0 0,0 0 0,0 0 0,1 1 0,-1 0 0,1-1 0,-1 1 0,-2 4 0,-34 20 0,38-26 0,-1 0 0,0 0 0,1-1 0,-1 1 0,0-1 0,1 1 0,-1-1 0,0 0 0,0 0 0,0 0 0,1 0 0,-1-1 0,0 1 0,0-1 0,1 0 0,-1 0 0,1 0 0,-1 0 0,0 0 0,1 0 0,0-1 0,-1 1 0,1-1 0,0 1 0,0-1 0,-3-3 0,-4-5 0,0-1 0,1 0 0,0-1 0,-8-16 0,-9-13 0,-70-107-1365,87 133-5461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8:15.392"/>
    </inkml:context>
    <inkml:brush xml:id="br0">
      <inkml:brushProperty name="width" value="0.05" units="cm"/>
      <inkml:brushProperty name="height" value="0.05" units="cm"/>
      <inkml:brushProperty name="color" value="#E71224"/>
    </inkml:brush>
  </inkml:definitions>
  <inkml:trace contextRef="#ctx0" brushRef="#br0">361 1 24575,'3'7'0,"-1"0"0,1 1 0,0-1 0,1 0 0,0 0 0,0-1 0,6 8 0,-7-9 0,4 4 0,-1 1 0,0-1 0,-1 1 0,0 0 0,-1 1 0,5 14 0,-9-22 0,1 0 0,0 0 0,-1 1 0,0-1 0,0 0 0,0 1 0,0-1 0,-1 0 0,1 0 0,-1 1 0,0-1 0,1 0 0,-2 0 0,1 0 0,0 0 0,-1 0 0,1 0 0,-1 0 0,0-1 0,0 1 0,0 0 0,0-1 0,0 0 0,-1 1 0,1-1 0,-4 2 0,-10 5 0,0 0 0,-1-2 0,0 0 0,-1 0 0,1-2 0,-1 0 0,0-1 0,-33 2 0,31-3 30,-1 0 0,0-2 0,-24-2 0,37 0-165,-1 0 0,0 0 0,1-1 0,-1 0 0,1-1 0,-1 0 0,1 0 0,0-1 0,0 0 0,-7-5 0,1 0-6691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08:17.646"/>
    </inkml:context>
    <inkml:brush xml:id="br0">
      <inkml:brushProperty name="width" value="0.05" units="cm"/>
      <inkml:brushProperty name="height" value="0.05" units="cm"/>
      <inkml:brushProperty name="color" value="#E71224"/>
    </inkml:brush>
  </inkml:definitions>
  <inkml:trace contextRef="#ctx0" brushRef="#br0">0 0 24432,'6437'0'0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20:54.410"/>
    </inkml:context>
    <inkml:brush xml:id="br0">
      <inkml:brushProperty name="width" value="0.05" units="cm"/>
      <inkml:brushProperty name="height" value="0.05" units="cm"/>
      <inkml:brushProperty name="color" value="#E71224"/>
    </inkml:brush>
  </inkml:definitions>
  <inkml:trace contextRef="#ctx0" brushRef="#br0">238 7 24575,'516'0'0,"-505"0"0,0 1 0,0 0 0,0 1 0,0 0 0,0 0 0,0 1 0,14 7 0,-68-3 0,-506-8 0,516-1 0,-57-10 0,57 6 0,-53-2 0,65 12 0,37 4 0,38 5 0,17-9 0,85-5 0,57 2 0,-123 12 0,-58-7 0,61 3 0,206-11 0,-1196 2 0,893 0 0,0 0 0,0 0 0,0 1 0,0-1 0,0 1 0,0 0 0,0 0 0,1 0 0,-1 1 0,0-1 0,1 1 0,-1 0 0,1 0 0,-1 0 0,1 0 0,-4 4 0,5-4 0,1 0 0,-1 0 0,1 0 0,0 1 0,0-1 0,-1 0 0,2 1 0,-1-1 0,0 1 0,0-1 0,1 1 0,-1 0 0,1-1 0,0 1 0,0-1 0,0 1 0,0-1 0,1 1 0,-1 0 0,0-1 0,1 1 0,0-1 0,0 1 0,0-1 0,0 0 0,2 4 0,-1-1 0,1-1 0,0 1 0,0-1 0,1 0 0,-1 1 0,1-2 0,0 1 0,0 0 0,0-1 0,0 1 0,1-1 0,0-1 0,-1 1 0,1-1 0,0 1 0,0-1 0,0-1 0,1 1 0,-1-1 0,11 2 0,10 0 0,0-1 0,0-1 0,29-3 0,-23 1 0,-10 1 0,34-1 0,111-15 0,22-12 0,-157 23 0,1 2 0,48 2 0,15-2 0,-93 3 0,-1 0 0,0 0 0,1 0 0,-1-1 0,0 1 0,0-1 0,1 0 0,-1 0 0,0 0 0,0 0 0,0 0 0,0 0 0,0-1 0,0 1 0,0 0 0,0-1 0,-1 0 0,1 1 0,-1-1 0,1 0 0,-1 0 0,1 0 0,-1 0 0,0 0 0,0 0 0,0 0 0,0-1 0,-1 1 0,1 0 0,0 0 0,-1-1 0,0 1 0,1 0 0,-1-1 0,0 1 0,0-4 0,-1 0 0,1 0 0,-1 0 0,0 1 0,-1-1 0,1 0 0,-1 0 0,0 0 0,-1 1 0,1-1 0,-1 1 0,0 0 0,0 0 0,-7-7 0,7 9 0,1 1 0,-1 0 0,0 0 0,-1 0 0,1 1 0,0-1 0,0 1 0,-1-1 0,1 1 0,-1 0 0,1 0 0,-1 1 0,0-1 0,-6 1 0,-60 2 0,42 0 0,-140-2 0,-72 3 0,167 10 0,53-9 0,-1 0 0,-27 1 0,-32-4-1365,56-1-5461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35:31.139"/>
    </inkml:context>
    <inkml:brush xml:id="br0">
      <inkml:brushProperty name="width" value="0.05" units="cm"/>
      <inkml:brushProperty name="height" value="0.05" units="cm"/>
      <inkml:brushProperty name="color" value="#E71224"/>
    </inkml:brush>
  </inkml:definitions>
  <inkml:trace contextRef="#ctx0" brushRef="#br0">0 370 24575,'2'21'0,"1"0"0,1-1 0,0 1 0,1-1 0,2 0 0,10 23 0,-6-13 0,11 43 0,-22-72 0,0 0 0,0 0 0,0 0 0,1 0 0,-1 1 0,0-1 0,0-1 0,1 1 0,-1 0 0,1 0 0,-1 0 0,1 0 0,-1 0 0,1 0 0,-1 0 0,1 0 0,0-1 0,-1 1 0,1 0 0,2 1 0,-3-3 0,1 1 0,0 0 0,-1 0 0,1 0 0,0-1 0,-1 1 0,1-1 0,-1 1 0,1 0 0,0-1 0,-1 1 0,1-1 0,-1 1 0,1-1 0,-1 1 0,0-1 0,1 1 0,-1-1 0,1 0 0,-1 1 0,0-1 0,1-1 0,20-55 0,-16 43 0,8-19 0,1 1 0,1 0 0,2 1 0,2 0 0,0 2 0,2 0 0,1 1 0,2 2 0,0 0 0,2 1 0,0 2 0,2 0 0,0 2 0,55-30 0,-28 22 0,0 3 0,79-27 0,-55 28-1365,-60 21-5461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35:58.838"/>
    </inkml:context>
    <inkml:brush xml:id="br0">
      <inkml:brushProperty name="width" value="0.05" units="cm"/>
      <inkml:brushProperty name="height" value="0.05" units="cm"/>
      <inkml:brushProperty name="color" value="#E71224"/>
    </inkml:brush>
  </inkml:definitions>
  <inkml:trace contextRef="#ctx0" brushRef="#br0">1087 0 24575,'2623'0'0,"-5459"0"0,5751 0 0,-6703 0 0,7468 0-1365,-3657 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9.537"/>
    </inkml:context>
    <inkml:brush xml:id="br0">
      <inkml:brushProperty name="width" value="0.05" units="cm"/>
      <inkml:brushProperty name="height" value="0.05" units="cm"/>
      <inkml:brushProperty name="color" value="#E71224"/>
    </inkml:brush>
  </inkml:definitions>
  <inkml:trace contextRef="#ctx0" brushRef="#br0">1179 1 24575,'2'7'0,"1"1"0,0 0 0,0-1 0,1 0 0,0 0 0,0 0 0,0 0 0,1-1 0,0 1 0,7 5 0,-1 1 0,-2 0 0,1 0 0,12 25 0,-1-2 0,-20-33 0,0-1 0,0 1 0,0 0 0,0 0 0,0 0 0,-1 0 0,1 0 0,-1 0 0,0 0 0,0 0 0,0 0 0,0 0 0,0 0 0,-1 0 0,0 3 0,0-4 0,1 0 0,-1-1 0,1 1 0,-1 0 0,1 0 0,0 0 0,0 0 0,0 0 0,0-1 0,0 1 0,0 0 0,1 0 0,-1 0 0,0 0 0,1-1 0,0 1 0,-1 0 0,1 0 0,0-1 0,0 1 0,0 0 0,0-1 0,0 1 0,0-1 0,0 1 0,1-1 0,-1 0 0,0 0 0,1 1 0,-1-1 0,1 0 0,2 1 0,10 4 0,-1 0 0,1-1 0,1-1 0,-1 0 0,1-1 0,-1-1 0,19 1 0,109-4 0,-61-1 0,-42 2 0,-36 0 0,-5 0 0,-21 0 0,-108 2 0,-140-5 0,265 2 0,-1 0 0,1 0 0,-1-1 0,1 0 0,0-1 0,0 1 0,0-1 0,0 0 0,1-1 0,-1 1 0,-7-7 0,-6-4 0,-8-2 0,22 13 0,0 0 0,-1 0 0,1 0 0,0-1 0,1 1 0,-1-1 0,1-1 0,0 1 0,0-1 0,0 1 0,-5-9 0,-13-18 0,11 21 0,10 10 0,1 0 0,0 0 0,0 1 0,-1-1 0,1 0 0,0 0 0,0 0 0,-1 0 0,1 1 0,0-1 0,0 0 0,0 0 0,-1 1 0,1-1 0,0 0 0,0 0 0,0 1 0,0-1 0,0 0 0,0 1 0,-1-1 0,1 0 0,0 1 0,0-1 0,0 0 0,0 0 0,0 1 0,0-1 0,0 0 0,0 1 0,0-1 0,1 0 0,-1 1 0,0-1 0,0 0 0,0 0 0,0 1 0,0-1 0,0 0 0,1 0 0,-1 1 0,0-1 0,2 6 0,0 0 0,1 0 0,-1 0 0,1-1 0,1 1 0,-1-1 0,1 0 0,-1 0 0,8 7 0,-7-8 0,1 1 0,-2 0 0,1-1 0,-1 1 0,1 0 0,-1 1 0,-1-1 0,1 1 0,-1-1 0,3 9 0,-5-13 0,-1 0 0,1 1 0,0-1 0,0 0 0,-1 0 0,1 0 0,0 0 0,-1 0 0,1 0 0,-1 0 0,0 0 0,1 0 0,-1 0 0,0 0 0,0 0 0,1 0 0,-1 0 0,0 0 0,0-1 0,0 1 0,0 0 0,0-1 0,0 1 0,0-1 0,0 1 0,0-1 0,-1 1 0,1-1 0,0 0 0,0 1 0,0-1 0,0 0 0,-1 0 0,1 0 0,0 0 0,-2 0 0,-56-1 0,46 0 0,-3 1 0,-1-1 0,1 0 0,-1-1 0,1-1 0,0-1 0,-21-8 0,30 10 0,1-1 0,0-1 0,-1 1 0,2-1 0,-1 0 0,0-1 0,1 1 0,0-1 0,0 0 0,0 0 0,0-1 0,1 1 0,0-1 0,0 0 0,1 0 0,0-1 0,-4-8 0,6 11 0,-1-1 0,1 1 0,-1 1 0,0-1 0,0 0 0,-1 0 0,1 1 0,-1-1 0,1 1 0,-1 0 0,0-1 0,-1 2 0,1-1 0,-8-5 0,6 6 0,-1 0 0,0 0 0,0 0 0,0 1 0,-1 0 0,1 0 0,0 1 0,0-1 0,-11 2 0,12-1 0,0 0 0,0 0 0,0 1 0,0 0 0,0 0 0,0 0 0,0 0 0,0 1 0,0 0 0,1 0 0,-1 0 0,1 1 0,0-1 0,-1 1 0,1 0 0,-6 6 0,6-4 0,0 0 0,1 0 0,0 1 0,0-1 0,0 1 0,0 0 0,1 0 0,0 0 0,0 0 0,1 0 0,0 0 0,0 0 0,0 9 0,0-7 0,1 1 0,0 0 0,0-1 0,1 1 0,0-1 0,1 1 0,0-1 0,0 0 0,4 10 0,-4-14 0,0 0 0,0 1 0,1-1 0,-1-1 0,1 1 0,0 0 0,0-1 0,0 1 0,0-1 0,0 0 0,1 0 0,0 0 0,-1-1 0,1 1 0,0-1 0,1 0 0,-1 0 0,6 2 0,-1-1 0,-1 0 0,1-1 0,0 0 0,0-1 0,0 0 0,16 0 0,-22-2 0,0 1 0,0-1 0,0 0 0,0 1 0,0-2 0,0 1 0,0 0 0,-1 0 0,1-1 0,-1 1 0,1-1 0,-1 0 0,1 0 0,-1 0 0,0 0 0,0 0 0,0-1 0,0 1 0,0-1 0,-1 1 0,1-1 0,-1 1 0,3-6 0,4-9 0,-4 9 0,0 1 0,-1-1 0,0 0 0,0-1 0,-1 1 0,3-15 0,-5 22 0,0-1 0,0 1 0,0 0 0,0-1 0,0 1 0,-1-1 0,1 1 0,0-1 0,-1 1 0,1 0 0,-1-1 0,1 1 0,-1 0 0,0 0 0,0-1 0,0 1 0,0 0 0,-1-2 0,0 2 0,-1-1 0,1 1 0,0 0 0,-1 0 0,1-1 0,-1 2 0,0-1 0,1 0 0,-1 0 0,1 1 0,-1 0 0,0-1 0,-4 1 0,-18 1 0,0 1 0,0 1 0,1 1 0,-26 7 0,24-4 0,0-2 0,0-1 0,-40 2 0,30-6 0,23 1 0,-1-1 0,1 0 0,-1-1 0,-16-3 0,26 2 0,-1 1 0,1 0 0,0-1 0,0 0 0,0 0 0,0 0 0,1 0 0,-1-1 0,0 0 0,1 1 0,0-1 0,-1 0 0,1-1 0,1 1 0,-1-1 0,0 1 0,-2-5 0,-3-6 0,-2 0 0,0 0 0,0 1 0,-1 0 0,-16-13 0,20 20 0,1 1 0,-1 0 0,-1 0 0,1 0 0,-1 1 0,1 0 0,-1 1 0,0 0 0,-1 0 0,1 0 0,0 1 0,-10-1 0,12 3 11,1 0 0,-1 1 0,0-1 0,1 1 0,-1 0 0,1 1-1,-1-1 1,1 1 0,-1 0 0,-7 5 0,9-5-98,1 0-1,-1 0 1,1 0 0,0 0-1,0 0 1,0 1 0,0-1-1,0 1 1,1 0-1,-1 0 1,1 0 0,0 0-1,0 1 1,0-1 0,0 1-1,-1 4 1,1 1-6739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35:59.808"/>
    </inkml:context>
    <inkml:brush xml:id="br0">
      <inkml:brushProperty name="width" value="0.05" units="cm"/>
      <inkml:brushProperty name="height" value="0.05" units="cm"/>
      <inkml:brushProperty name="color" value="#E71224"/>
    </inkml:brush>
  </inkml:definitions>
  <inkml:trace contextRef="#ctx0" brushRef="#br0">0 257 24575,'2'22'0,"1"0"0,0 0 0,2 0 0,0-1 0,9 23 0,-13-42 0,0-1 0,0 0 0,-1 1 0,1-1 0,0 0 0,0 1 0,0-1 0,0 0 0,1 0 0,-1 0 0,0 0 0,0 0 0,1 0 0,-1 0 0,1-1 0,-1 1 0,1 0 0,-1-1 0,1 1 0,-1-1 0,1 0 0,-1 1 0,4-1 0,-1 0 0,1 0 0,-1-1 0,1 0 0,-1 1 0,1-2 0,-1 1 0,0 0 0,7-4 0,4-3 0,0 0 0,0-1 0,21-18 0,-20 15 0,0 2 0,1 0 0,0 1 0,23-9 0,29-15 0,419-206 0,-488 239 0,72-29-1365,-50 21-5461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36:09.404"/>
    </inkml:context>
    <inkml:brush xml:id="br0">
      <inkml:brushProperty name="width" value="0.05" units="cm"/>
      <inkml:brushProperty name="height" value="0.05" units="cm"/>
      <inkml:brushProperty name="color" value="#E71224"/>
    </inkml:brush>
  </inkml:definitions>
  <inkml:trace contextRef="#ctx0" brushRef="#br0">0 0 21389,'7117'0'0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36:11.541"/>
    </inkml:context>
    <inkml:brush xml:id="br0">
      <inkml:brushProperty name="width" value="0.05" units="cm"/>
      <inkml:brushProperty name="height" value="0.05" units="cm"/>
      <inkml:brushProperty name="color" value="#E71224"/>
    </inkml:brush>
  </inkml:definitions>
  <inkml:trace contextRef="#ctx0" brushRef="#br0">0 58 24575,'1'-1'0,"-1"0"0,1 0 0,0 0 0,-1-1 0,1 1 0,0 0 0,0 0 0,0 0 0,0 0 0,-1 0 0,1 1 0,1-1 0,-1 0 0,0 0 0,0 1 0,0-1 0,0 0 0,0 1 0,3-1 0,31-13 0,-25 10 0,6-1 0,0 0 0,0 2 0,0-1 0,0 2 0,25-1 0,88 5 0,-46 1 0,2246-3 0,-2783 0 0,435 2 0,-1 0 0,-36 8 0,36-5 0,-1-1 0,-27 1 0,-652-3 0,341-5 0,-646 3-1365,982 0-5461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36:12.640"/>
    </inkml:context>
    <inkml:brush xml:id="br0">
      <inkml:brushProperty name="width" value="0.05" units="cm"/>
      <inkml:brushProperty name="height" value="0.05" units="cm"/>
      <inkml:brushProperty name="color" value="#E71224"/>
    </inkml:brush>
  </inkml:definitions>
  <inkml:trace contextRef="#ctx0" brushRef="#br0">452 27 24575,'-31'-1'0,"-1"-2"0,-36-7 0,36 4 0,-43 0 0,-115 6 0,166 0 0,927 0-1365,-880 0-5461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36:13.230"/>
    </inkml:context>
    <inkml:brush xml:id="br0">
      <inkml:brushProperty name="width" value="0.05" units="cm"/>
      <inkml:brushProperty name="height" value="0.05" units="cm"/>
      <inkml:brushProperty name="color" value="#E71224"/>
    </inkml:brush>
  </inkml:definitions>
  <inkml:trace contextRef="#ctx0" brushRef="#br0">0 0 24575,'1'2'0,"-1"-1"0,1 0 0,-1 0 0,1 0 0,0 0 0,-1 0 0,1 0 0,0 0 0,0 0 0,-1 0 0,1 0 0,0 0 0,0 0 0,0-1 0,0 1 0,0 0 0,1-1 0,-1 1 0,0 0 0,0-1 0,0 0 0,0 1 0,1-1 0,-1 0 0,0 1 0,0-1 0,3 0 0,39 5 0,-38-5 0,443 3 0,-230-6 0,311 3-1365,-507 0-5461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45:47.120"/>
    </inkml:context>
    <inkml:brush xml:id="br0">
      <inkml:brushProperty name="width" value="0.05" units="cm"/>
      <inkml:brushProperty name="height" value="0.05" units="cm"/>
      <inkml:brushProperty name="color" value="#E71224"/>
    </inkml:brush>
  </inkml:definitions>
  <inkml:trace contextRef="#ctx0" brushRef="#br0">108 902 24575,'104'-1'0,"112"3"0,-128 11 0,-56-7 0,59 3 0,1721-8 0,-846-4 0,-959 3 0,-1 0 0,1 0 0,-1-1 0,0 0 0,1 0 0,-1-1 0,0 0 0,0 0 0,0 0 0,0-1 0,0 0 0,-1 0 0,1 0 0,-1-1 0,0 0 0,0 0 0,5-5 0,-4 2 0,-1 1 0,-1-1 0,1 0 0,-1 0 0,0 0 0,-1 0 0,0-1 0,0 0 0,0 1 0,-1-1 0,0 0 0,-1 0 0,1-10 0,10-68 0,-6 52 0,2-60 0,-6 3 0,-5-136 0,0 208 0,-1 0 0,-1 0 0,-1 0 0,0 0 0,-1 1 0,-1 0 0,-14-24 0,19 38 0,0 1 0,0-1 0,0 1 0,0 0 0,-1 0 0,1 0 0,-1 1 0,0-1 0,0 1 0,0 0 0,0 0 0,0 0 0,0 1 0,0-1 0,-1 1 0,1 0 0,0 0 0,-1 1 0,-4-1 0,-15 0 0,1 0 0,-36 5 0,16-2 0,-485 0 0,288-3 0,220 0 0,0-1 0,-35-8 0,33 5 0,0 2 0,-24-2 0,-671 3 0,349 4 0,-664-2 0,1027 0 0,0 0 0,-1 0 0,1 1 0,0 0 0,0-1 0,-1 2 0,1-1 0,0 1 0,0-1 0,0 1 0,1 1 0,-1-1 0,-5 5 0,1 0 0,1 1 0,0 0 0,1 1 0,0 0 0,-7 11 0,2-3 0,0 2 0,1-1 0,1 1 0,1 1 0,1 0 0,-8 27 0,8-19 0,1 1 0,1 0 0,2 0 0,1 0 0,0 34 0,2 26 0,4 87 0,-1-165 0,0 0 0,1 0 0,1 0 0,-1 0 0,1-1 0,1 0 0,10 17 0,48 63 0,-57-84 0,0 1 0,1-1 0,-1 0 0,1-1 0,0 0 0,1 0 0,-1 0 0,1-1 0,0 0 0,0 0 0,1-1 0,-1 0 0,1-1 0,10 3 0,2-2 0,0-1 0,-1 0 0,1-2 0,0-1 0,21-2 0,-30 1 14,-1-1-1,1 0 1,-1-1 0,0 0-1,0-1 1,0 0-1,13-9 1,34-15-1488,-38 22-5352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45:48.156"/>
    </inkml:context>
    <inkml:brush xml:id="br0">
      <inkml:brushProperty name="width" value="0.05" units="cm"/>
      <inkml:brushProperty name="height" value="0.05" units="cm"/>
      <inkml:brushProperty name="color" value="#E71224"/>
    </inkml:brush>
  </inkml:definitions>
  <inkml:trace contextRef="#ctx0" brushRef="#br0">0 0 24575,'0'5'0,"5"1"0,1 4 0,4 1 0,1 2 0,2 0 0,4-3 0,-1 1 0,2 0 0,-4-3-8191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45:48.949"/>
    </inkml:context>
    <inkml:brush xml:id="br0">
      <inkml:brushProperty name="width" value="0.05" units="cm"/>
      <inkml:brushProperty name="height" value="0.05" units="cm"/>
      <inkml:brushProperty name="color" value="#E71224"/>
    </inkml:brush>
  </inkml:definitions>
  <inkml:trace contextRef="#ctx0" brushRef="#br0">0 1 24575,'8'0'0,"-1"0"0,0 0 0,0 1 0,1 0 0,-1 0 0,0 0 0,0 1 0,10 4 0,-15-4 0,1-1 0,-1 1 0,0-1 0,0 1 0,0 0 0,0 0 0,0 0 0,0 1 0,0-1 0,-1 0 0,1 1 0,-1-1 0,0 1 0,0-1 0,0 1 0,0-1 0,0 1 0,0 0 0,-1 0 0,1-1 0,-1 1 0,0 0 0,0 0 0,0 4 0,-1 1 0,1-1 0,-1 0 0,-1 0 0,0 0 0,0 0 0,0 0 0,-1 0 0,1-1 0,-2 1 0,1-1 0,-1 0 0,-5 7 0,-10 20 0,18-32 0,1-1 0,-1 1 0,1 0 0,0-1 0,0 1 0,-1 0 0,1-1 0,0 1 0,0 0 0,0 0 0,0-1 0,0 1 0,-1 0 0,2-1 0,-1 1 0,0 0 0,0 0 0,0-1 0,0 1 0,0 0 0,0 0 0,1-1 0,-1 1 0,0 0 0,1-1 0,-1 1 0,0-1 0,1 1 0,-1 0 0,1-1 0,0 1 0,26 10 0,39-6 0,-60-5 0,291-3-1365,-275 3-5461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45:50.589"/>
    </inkml:context>
    <inkml:brush xml:id="br0">
      <inkml:brushProperty name="width" value="0.05" units="cm"/>
      <inkml:brushProperty name="height" value="0.05" units="cm"/>
      <inkml:brushProperty name="color" value="#E71224"/>
    </inkml:brush>
  </inkml:definitions>
  <inkml:trace contextRef="#ctx0" brushRef="#br0">0 0 24575,'2'1'0,"-1"-1"0,1 1 0,-1-1 0,0 1 0,1 0 0,-1 0 0,0-1 0,0 1 0,0 0 0,1 0 0,-1 0 0,0 0 0,0 0 0,-1 0 0,1 1 0,0-1 0,0 0 0,1 2 0,15 30 0,-14-25 0,4 4 0,0-1 0,0 0 0,1 0 0,0 0 0,1-1 0,0 0 0,0-1 0,19 14 0,-26-21 0,1 0 0,0 0 0,0 0 0,0 0 0,0 0 0,0-1 0,1 1 0,-1-1 0,0 0 0,1 0 0,-1 0 0,1-1 0,-1 1 0,1-1 0,-1 0 0,1 0 0,-1 0 0,1 0 0,-1-1 0,1 1 0,-1-1 0,0 0 0,1 0 0,-1 0 0,0 0 0,1-1 0,-1 1 0,0-1 0,0 0 0,0 0 0,-1 0 0,1 0 0,0-1 0,-1 1 0,1-1 0,-1 1 0,3-5 0,11-22 0,6-10 0,-22 37 0,1 1 0,0 0 0,0-1 0,0 1 0,0 0 0,0 0 0,0 0 0,0 0 0,1 0 0,-1 0 0,0 0 0,1 0 0,-1 0 0,1 1 0,-1-1 0,0 0 0,1 1 0,0-1 0,1 1 0,-1 0 0,-1 0 0,0 1 0,1 0 0,-1-1 0,0 1 0,0 0 0,0-1 0,0 1 0,0 0 0,0 0 0,0 0 0,0 0 0,0 0 0,0 0 0,0 0 0,0 1 0,-1-1 0,1 0 0,0 0 0,-1 1 0,1-1 0,-1 0 0,0 1 0,1-1 0,-1 0 0,0 1 0,0-1 0,0 3 0,4 46 0,-4-44 0,0 24-90,-1-15-165,1 0 0,1-1 0,1 1 0,5 24 0,-2-22-6571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45:49.873"/>
    </inkml:context>
    <inkml:brush xml:id="br0">
      <inkml:brushProperty name="width" value="0.05" units="cm"/>
      <inkml:brushProperty name="height" value="0.05" units="cm"/>
      <inkml:brushProperty name="color" value="#E71224"/>
    </inkml:brush>
  </inkml:definitions>
  <inkml:trace contextRef="#ctx0" brushRef="#br0">106 4 24575,'37'-1'0,"36"-1"0,-69 2 0,0 0 0,1 1 0,-1-1 0,0 1 0,0 0 0,0 0 0,0 0 0,0 1 0,0 0 0,-1-1 0,1 1 0,0 0 0,3 3 0,-6-4 0,0 0 0,0 0 0,0 0 0,0 0 0,0 0 0,0 0 0,0 1 0,0-1 0,-1 0 0,1 0 0,0 1 0,-1-1 0,1 1 0,-1-1 0,1 0 0,-1 1 0,0-1 0,1 1 0,-1-1 0,0 1 0,0-1 0,0 1 0,0-1 0,-1 3 0,0-2 0,0 0 0,0 0 0,0 0 0,0 0 0,-1 0 0,1 0 0,-1 0 0,1 0 0,-1 0 0,0-1 0,1 1 0,-1-1 0,-4 3 0,-1 0 0,-1 0 0,0 0 0,0 0 0,0-1 0,-1-1 0,1 1 0,-13 1 0,-3-3 0,20-1 0,0 0 0,0-1 0,0 2 0,1-1 0,-1 0 0,0 1 0,0-1 0,1 1 0,-1 0 0,0 1 0,1-1 0,-1 0 0,1 1 0,0 0 0,-1 0 0,1 0 0,0 0 0,0 0 0,0 1 0,0 0 0,-2 3 0,0 1-136,0-1-1,0 1 1,0-1-1,0 0 1,-1-1-1,0 1 1,-1-1-1,1 0 0,-12 6 1,2-4-6690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10.860"/>
    </inkml:context>
    <inkml:brush xml:id="br0">
      <inkml:brushProperty name="width" value="0.05" units="cm"/>
      <inkml:brushProperty name="height" value="0.05" units="cm"/>
      <inkml:brushProperty name="color" value="#E71224"/>
    </inkml:brush>
  </inkml:definitions>
  <inkml:trace contextRef="#ctx0" brushRef="#br0">1403 148 24575,'-51'13'0,"-110"-1"0,108-8 0,-106-7 0,154 2 0,0 0 0,1-1 0,-1 1 0,1-1 0,-1 0 0,1-1 0,-1 1 0,1-1 0,0 0 0,0 0 0,0 0 0,1 0 0,-1-1 0,1 0 0,0 1 0,0-1 0,0 0 0,0-1 0,-2-5 0,1 4 0,1 0 0,-2 0 0,1 1 0,-1-1 0,0 1 0,0 0 0,0 0 0,-1 1 0,0 0 0,-6-5 0,-6 3 0,0 1 0,0 1 0,-1 0 0,1 1 0,-1 1 0,0 1 0,0 0 0,1 2 0,-33 4 0,48-5 0,0 0 0,0 0 0,0 0 0,-1 1 0,1-1 0,0 1 0,0 0 0,0 0 0,0 0 0,0 0 0,0 1 0,1-1 0,-1 1 0,0 0 0,1 0 0,-1 0 0,1 0 0,0 0 0,-1 0 0,1 0 0,0 1 0,1-1 0,-1 1 0,0 0 0,1 0 0,-1-1 0,-1 7 0,2-5 0,1 0 0,0 0 0,0 1 0,0-1 0,0 0 0,1 0 0,0 1 0,0-1 0,0 0 0,0 0 0,1 0 0,-1 0 0,1 0 0,0-1 0,0 1 0,0 0 0,1-1 0,-1 0 0,7 7 0,3 1 0,0 0 0,0-1 0,1-1 0,0 0 0,1 0 0,0-2 0,0 0 0,30 11 0,-39-16 0,4 2 0,0 0 0,0-1 0,0 0 0,1 0 0,-1-1 0,1 0 0,-1-1 0,19 1 0,-19-2 0,-1 0 0,0 1 0,1 0 0,-1 0 0,0 1 0,0 0 0,0 0 0,0 1 0,9 5 0,-15-7 0,0 0 0,0 0 0,0 0 0,0 1 0,0-1 0,0 1 0,0-1 0,-1 1 0,1 0 0,-1 0 0,1 0 0,-1 0 0,0 0 0,1 0 0,-1 0 0,0 0 0,0 0 0,-1 1 0,1-1 0,0 0 0,-1 1 0,0-1 0,1 0 0,-1 1 0,0-1 0,0 1 0,0-1 0,0 0 0,-1 1 0,1-1 0,-1 0 0,1 1 0,-1-1 0,0 0 0,0 1 0,-2 2 0,0-1 0,1 0 0,-1-1 0,0 1 0,0-1 0,0 0 0,-1 0 0,1 0 0,-1 0 0,0-1 0,0 1 0,0-1 0,0 0 0,0 0 0,0-1 0,0 1 0,-9 1 0,-1 1 0,-1-1 0,0-1 0,-27 2 0,-38-2 0,-184-5 0,261 2 0,-1 0 0,1 0 0,0 0 0,-1-1 0,1 1 0,0-1 0,0 0 0,0 1 0,0-2 0,0 1 0,1 0 0,-1 0 0,-3-5 0,-29-18 0,-26-1 0,1-2 0,2-3 0,-86-59 0,140 88 0,1-1 0,0 1 0,0-1 0,-1 0 0,2 0 0,-1 0 0,0 0 0,1 0 0,-1-1 0,1 1 0,0-1 0,0 1 0,1-1 0,-1 0 0,1 0 0,-1 0 0,1 0 0,1 0 0,-1 0 0,0 0 0,1 0 0,0 0 0,0-1 0,0 1 0,1 0 0,-1 0 0,1 0 0,1-5 0,1 3 0,-1 0 0,1 1 0,1 0 0,-1-1 0,1 1 0,0 0 0,0 1 0,0-1 0,0 1 0,1 0 0,0 0 0,0 0 0,0 1 0,0-1 0,1 1 0,-1 1 0,12-5 0,35-12-1365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3T06:45:52.288"/>
    </inkml:context>
    <inkml:brush xml:id="br0">
      <inkml:brushProperty name="width" value="0.05" units="cm"/>
      <inkml:brushProperty name="height" value="0.05" units="cm"/>
      <inkml:brushProperty name="color" value="#E71224"/>
    </inkml:brush>
  </inkml:definitions>
  <inkml:trace contextRef="#ctx0" brushRef="#br0">332 24 24575,'56'-21'0,"-47"20"0,0 0 0,0 1 0,0 0 0,0 0 0,10 2 0,-18-2 0,0 0 0,0 1 0,0-1 0,0 0 0,1 0 0,-1 1 0,0-1 0,0 1 0,0-1 0,0 1 0,0-1 0,0 1 0,0-1 0,0 1 0,0 0 0,-1 0 0,1 0 0,0-1 0,1 3 0,-2-2 0,0 1 0,0-1 0,0 0 0,0 0 0,-1 0 0,1 1 0,0-1 0,-1 0 0,1 0 0,-1 0 0,1 0 0,-1 0 0,1 1 0,-1-1 0,0 0 0,0 0 0,1-1 0,-1 1 0,0 0 0,0 0 0,0 0 0,0 0 0,0-1 0,-1 2 0,-9 5 0,1 1 0,-2-2 0,1 1 0,-1-1 0,-16 5 0,14-5 0,0 0 0,0 1 0,-19 13 0,26-15 0,-1-1 0,1 0 0,-1 0 0,1-1 0,-13 4 0,12-4 0,99-2 0,-67-2 0,41 2 0,-60-1 0,-1 1 0,0-1 0,1 1 0,-1 0 0,0 0 0,0 1 0,0-1 0,0 1 0,0 0 0,0 0 0,6 5 0,-9-6 0,-1 0 0,1-1 0,-1 1 0,1 0 0,-1 0 0,1-1 0,-1 1 0,1 0 0,-1 0 0,0 0 0,0 0 0,1 0 0,-1-1 0,0 1 0,0 0 0,0 0 0,0 0 0,0 0 0,0 0 0,0 0 0,0 0 0,0 0 0,0-1 0,-1 1 0,1 0 0,0 0 0,-1 0 0,1 0 0,0 0 0,-1-1 0,1 1 0,-1 0 0,1 0 0,-1-1 0,0 1 0,1 0 0,-1-1 0,0 1 0,1-1 0,-1 1 0,0-1 0,0 1 0,0-1 0,1 1 0,-1-1 0,-1 1 0,-44 22 0,43-22 0,-58 22 0,-102 24 0,158-46 8,-1-1 0,0 1 0,0-1 0,-1 0 0,1 0 0,0-1 0,0 1 0,1-2 0,-1 1 0,0 0 0,0-1 0,0 0 0,1-1 0,-7-2 0,-5-5-503,0-1 0,-30-23 0,35 23-6331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25:21.671"/>
    </inkml:context>
    <inkml:brush xml:id="br0">
      <inkml:brushProperty name="width" value="0.05" units="cm"/>
      <inkml:brushProperty name="height" value="0.05" units="cm"/>
      <inkml:brushProperty name="color" value="#E71224"/>
    </inkml:brush>
  </inkml:definitions>
  <inkml:trace contextRef="#ctx0" brushRef="#br0">1 1 24575,'0'4'0,"4"2"0,2 5 0,0 4 0,-1 5 0,3 3 0,0 3 0,3 1 0,1 1 0,-3-5-8191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25:21.92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25:22.880"/>
    </inkml:context>
    <inkml:brush xml:id="br0">
      <inkml:brushProperty name="width" value="0.05" units="cm"/>
      <inkml:brushProperty name="height" value="0.05" units="cm"/>
      <inkml:brushProperty name="color" value="#E71224"/>
    </inkml:brush>
  </inkml:definitions>
  <inkml:trace contextRef="#ctx0" brushRef="#br0">1 170 24575,'677'0'0,"-673"0"0,1 0 0,-1 0 0,0 0 0,1-1 0,-1 0 0,0 0 0,0 0 0,0 0 0,1-1 0,-1 1 0,-1-1 0,1 0 0,0 0 0,0-1 0,-1 1 0,7-6 0,-9 6 0,1-1 0,0 1 0,-1-1 0,1 0 0,-1 0 0,0 1 0,0-1 0,0 0 0,0 0 0,0 0 0,-1 0 0,1 0 0,-1 0 0,0 0 0,0 0 0,0 0 0,0-1 0,0 1 0,-1 0 0,0 0 0,1 0 0,-1 0 0,0 1 0,-2-5 0,-36-60 0,40 67 0,0 0 0,1 0 0,-1 0 0,0 0 0,0 0 0,0 0 0,0 0 0,0 1 0,1-1 0,-1 0 0,0 1 0,0-1 0,0 1 0,0-1 0,0 1 0,0-1 0,0 1 0,0-1 0,0 1 0,-1 0 0,2 1 0,33 19 0,-23-14 0,-1 0 0,1 1 0,-1 0 0,-1 0 0,1 1 0,15 18 0,-24-24 0,0 0 0,0 0 0,-1 0 0,1 0 0,-1 0 0,1 0 0,-1 0 0,0 0 0,0 1 0,-1-1 0,1 0 0,-1 1 0,1-1 0,-1 0 0,0 1 0,0-1 0,0 1 0,-1-1 0,0 0 0,1 1 0,-1-1 0,0 0 0,0 0 0,-1 1 0,1-1 0,-1 0 0,1 0 0,-5 5 0,-5 8-1365,1-2-5461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25:44.214"/>
    </inkml:context>
    <inkml:brush xml:id="br0">
      <inkml:brushProperty name="width" value="0.05" units="cm"/>
      <inkml:brushProperty name="height" value="0.05" units="cm"/>
      <inkml:brushProperty name="color" value="#E71224"/>
    </inkml:brush>
  </inkml:definitions>
  <inkml:trace contextRef="#ctx0" brushRef="#br0">191 1 24575,'-4'0'0,"0"1"0,1-1 0,-1 1 0,1 0 0,-1 0 0,0 1 0,1-1 0,0 1 0,-1 0 0,1 0 0,0 0 0,0 0 0,0 0 0,0 1 0,-2 2 0,-43 50 0,22-22 0,20-25 0,0 0 0,1 1 0,0 0 0,0 0 0,1 0 0,0 1 0,0-1 0,1 1 0,1 0 0,-3 11 0,0 10 0,2 0 0,0 32 0,3-52 0,0 1 0,1-1 0,1 1 0,0-1 0,1 0 0,0 0 0,0 0 0,1 0 0,9 18 0,-3-12 0,1 0 0,1-1 0,0-1 0,27 27 0,-27-30 0,0-1 0,0-1 0,1 0 0,1-1 0,-1-1 0,2 0 0,-1 0 0,27 8 0,-19-9 0,-1-2 0,1-1 0,1-1 0,-1 0 0,40-2 0,-53 0 0,1-1 0,-1-1 0,1 1 0,-1-1 0,1-1 0,-1 0 0,0 0 0,1-1 0,-1 0 0,-1-1 0,1 0 0,0 0 0,-1 0 0,0-1 0,0-1 0,0 0 0,-1 0 0,11-11 0,32-29 0,-45 43 0,1-1 0,-1 0 0,0-1 0,0 1 0,0-1 0,-1 0 0,1 0 0,-1 0 0,-1-1 0,1 1 0,-1-1 0,0 0 0,0 0 0,0 0 0,-1 0 0,0-1 0,2-9 0,-3 8 0,-1 0 0,0 0 0,0 0 0,0 0 0,-1-1 0,0 1 0,-1 0 0,0 0 0,0 0 0,-1 1 0,0-1 0,0 1 0,-1-1 0,0 1 0,0 0 0,0 0 0,-1 1 0,0-1 0,-7-5 0,-11-10 0,-1 1 0,-1 2 0,-48-30 0,45 32 0,1-1 0,-39-35 0,62 49-60,-10-11-201,0 2 0,-1 0 0,-1 0 0,-24-14 0,25 19-6565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6:25:45.905"/>
    </inkml:context>
    <inkml:brush xml:id="br0">
      <inkml:brushProperty name="width" value="0.05" units="cm"/>
      <inkml:brushProperty name="height" value="0.05" units="cm"/>
      <inkml:brushProperty name="color" value="#E71224"/>
    </inkml:brush>
  </inkml:definitions>
  <inkml:trace contextRef="#ctx0" brushRef="#br0">116 97 24575,'0'-5'0,"-5"-1"0,-6 1 0,0-5 0,-5 1 0,2-4 0,-2 2 0,2-4 0,-1 2 0,2 3-8191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4:54:11.8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57,'57'-1,"105"-14,-99 7,117 3,-110 6,83-11,13-4,251 10,-211 7,66-6,293 6,-295 23,71 2,5-13,221-2,-347-16,3506 3,-3703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4:54:14.7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347 0,'2900'0,"-2699"15,-4-1,1811-14,-934-1,-1089 2,0 0,0 2,-18 4,-39 7,38-13,-14 2,-60 10,20 2,-1-4,-140 1,-218 3,72-1,7-1,-202 0,352-16,-1569 3,1767-1,0-1,-35-8,33 5,0 1,-25-1,-111-8,-32-1,169 14,-14 1,-1-2,1-1,-63-11,52 5,1 3,-2 2,1 1,-52 6,-10-1,-748-3,841-1,-1-1,1 0,0-1,0-1,-27-11,-31-6,54 17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20:30.617"/>
    </inkml:context>
    <inkml:brush xml:id="br0">
      <inkml:brushProperty name="width" value="0.05" units="cm"/>
      <inkml:brushProperty name="height" value="0.05" units="cm"/>
      <inkml:brushProperty name="color" value="#E71224"/>
    </inkml:brush>
  </inkml:definitions>
  <inkml:trace contextRef="#ctx0" brushRef="#br0">1 1 24575,'0'4'0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7:28.479"/>
    </inkml:context>
    <inkml:brush xml:id="br0">
      <inkml:brushProperty name="width" value="0.05" units="cm"/>
      <inkml:brushProperty name="height" value="0.05" units="cm"/>
      <inkml:brushProperty name="color" value="#E71224"/>
    </inkml:brush>
  </inkml:definitions>
  <inkml:trace contextRef="#ctx0" brushRef="#br0">166 0 24575,'-9'0'0,"0"0"0,0 1 0,1 0 0,-1 0 0,1 0 0,-1 1 0,1 1 0,-1-1 0,1 1 0,-9 5 0,13-5 0,0 0 0,0 0 0,0 0 0,0 1 0,1 0 0,-1-1 0,1 1 0,0 0 0,0 1 0,1-1 0,-1 1 0,1-1 0,0 1 0,0 0 0,0-1 0,1 1 0,-1 0 0,0 10 0,-2 8 0,2 1 0,0 0 0,1-1 0,2 1 0,0 0 0,8 38 0,-8-58 0,0-1 0,0 0 0,0 0 0,0 0 0,1 0 0,-1 0 0,1 0 0,0 0 0,0 0 0,0-1 0,0 1 0,0-1 0,1 1 0,-1-1 0,1 0 0,0 0 0,-1 0 0,7 3 0,-4-3 0,0 0 0,0-1 0,1 0 0,-1 1 0,0-2 0,1 1 0,-1-1 0,0 0 0,1 0 0,9-2 0,2-1 0,-1-1 0,1-1 0,-1 0 0,-1-1 0,1-1 0,23-14 0,-32 16 0,0 0 0,-1 0 0,1-1 0,-1 0 0,-1 0 0,1 0 0,-1-1 0,0 0 0,-1 0 0,0 0 0,0-1 0,0 1 0,-1-1 0,3-9 0,-2 2 0,0 0 0,-1 0 0,-1 0 0,0-1 0,-1 1 0,0 0 0,-3-16 0,2 28 0,0-1 0,-1 1 0,0 0 0,1 0 0,-1 0 0,0 0 0,-1 0 0,1 0 0,0 0 0,-1 0 0,0 0 0,0 1 0,0-1 0,0 1 0,0-1 0,0 1 0,0 0 0,-1 0 0,1 0 0,-5-3 0,6 5 0,0 0 0,0 1 0,1-1 0,-1 0 0,0 0 0,0 1 0,1-1 0,-1 0 0,0 1 0,1-1 0,-1 0 0,0 1 0,1-1 0,-1 1 0,1-1 0,-1 1 0,1 0 0,-1-1 0,1 1 0,-1 0 0,1-1 0,-1 1 0,1 0 0,0-1 0,0 1 0,-1 0 0,1 0 0,0-1 0,0 1 0,0 0 0,0 0 0,0-1 0,0 1 0,0 0 0,0 1 0,-2 30 0,5-5 0,2-1 0,1 1 0,0-1 0,19 44 0,0-7 0,17 76 0,5-5 0,-12-27 58,-24-81-414,-2 1 0,-1 0 1,8 47-1,-14-51-6470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12.264"/>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11.5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7:29.516"/>
    </inkml:context>
    <inkml:brush xml:id="br0">
      <inkml:brushProperty name="width" value="0.05" units="cm"/>
      <inkml:brushProperty name="height" value="0.05" units="cm"/>
      <inkml:brushProperty name="color" value="#E71224"/>
    </inkml:brush>
  </inkml:definitions>
  <inkml:trace contextRef="#ctx0" brushRef="#br0">1 28 24575,'2092'0'0,"-2073"-1"0,1-1 0,36-8 0,-35 5 0,0 1 0,26-1 0,5 4-1365,-29 1-5461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21.180"/>
    </inkml:context>
    <inkml:brush xml:id="br0">
      <inkml:brushProperty name="width" value="0.05" units="cm"/>
      <inkml:brushProperty name="height" value="0.05" units="cm"/>
      <inkml:brushProperty name="color" value="#E71224"/>
    </inkml:brush>
  </inkml:definitions>
  <inkml:trace contextRef="#ctx0" brushRef="#br0">370 29 24575,'13'1'0,"1"-2"0,-1 1 0,1-2 0,-1 0 0,0 0 0,0-2 0,19-6 0,-97 3 0,-57 6 0,-135 4 0,255-3 0,0 0 0,0 1 0,-1-1 0,1 0 0,0 1 0,0 0 0,0-1 0,0 1 0,0 0 0,0 0 0,0 0 0,0 0 0,0 1 0,0-1 0,0 0 0,1 1 0,-1-1 0,0 1 0,1 0 0,0-1 0,-1 1 0,1 0 0,0 0 0,0 0 0,0 0 0,0 0 0,0 0 0,0 0 0,1 0 0,-1 1 0,1-1 0,-1 0 0,1 0 0,0 1 0,0 2 0,1 9 0,0 1 0,1-1 0,0 0 0,8 23 0,-1-1 0,0 14 0,12 83 0,-19-116 0,-2 0 0,0 0 0,0 0 0,-2 0 0,-6 29 0,-10-11 0,18-35 0,0 1 0,0-1 0,-1 1 0,1-1 0,0 1 0,0-1 0,-1 0 0,1 1 0,0-1 0,-1 0 0,1 1 0,0-1 0,-1 0 0,1 1 0,-1-1 0,1 0 0,-1 1 0,1-1 0,-1 0 0,1 0 0,-1 0 0,1 0 0,-1 1 0,1-1 0,-1 0 0,1 0 0,-1 0 0,1 0 0,-1 0 0,1 0 0,-1 0 0,1 0 0,-1-1 0,1 1 0,-1 0 0,1 0 0,-1 0 0,1 0 0,-1-1 0,1 1 0,0 0 0,-1-1 0,1 1 0,-1 0 0,1-1 0,0 1 0,-1 0 0,1-1 0,0 1 0,-1 0 0,1-1 0,0 1 0,-1-1 0,1 1 0,0-1 0,0 1 0,0-1 0,0 1 0,-1-1 0,1 1 0,0-1 0,0 1 0,0-1 0,0 1 0,0-1 0,0 1 0,0-1 0,0 1 0,1-2 0,-2 1 0,1 0 0,0 0 0,0-1 0,0 1 0,0 0 0,0-1 0,0 1 0,0 0 0,0 0 0,0-1 0,0 1 0,1 0 0,-1 0 0,1-1 0,-1 1 0,1 0 0,-1 0 0,1 0 0,0 0 0,-1-1 0,1 1 0,0 0 0,2-1 0,-1 0 0,1 0 0,0 0 0,0 0 0,0 1 0,0-1 0,0 1 0,0 0 0,0 0 0,4-1 0,8-1 0,0 1 0,0 1 0,17 0 0,-30 1 0,43-2 0,-18 1 0,1 0 0,-1 2 0,1 1 0,30 6 0,-52-6 0,-1 0 0,1 1 0,0 0 0,0-1 0,-1 2 0,0-1 0,1 1 0,-1 0 0,-1 0 0,1 0 0,0 0 0,-1 1 0,0 0 0,0 0 0,-1 0 0,1 0 0,-1 1 0,0 0 0,0-1 0,-1 1 0,0 0 0,0 0 0,2 9 0,-3-8 0,0-1 0,0 0 0,0 1 0,-1-1 0,0 1 0,0-1 0,-1 1 0,1-1 0,-1 0 0,-1 1 0,1-1 0,-1 0 0,0 0 0,-1 0 0,1 0 0,-1 0 0,-1-1 0,1 1 0,-1-1 0,1 0 0,-2 0 0,-7 8 0,1-4 0,-1 0 0,0-1 0,0 0 0,-1-1 0,0 0 0,0-1 0,-1 0 0,1-1 0,-1-1 0,0 0 0,-1-1 0,1-1 0,-1 0 0,1-1 0,-28-1 0,33 1 0,0-2 0,0 1 0,0-1 0,0 0 0,0-1 0,1 0 0,-1-1 0,0 1 0,-14-8 0,19 7 0,0 0 0,0 0 0,0-1 0,0 1 0,1-1 0,-1 1 0,1-1 0,0 0 0,0-1 0,1 1 0,-1 0 0,1-1 0,0 1 0,0-1 0,1 0 0,-1 0 0,1 0 0,0 0 0,-1-7 0,2 6-151,-1 0-1,1 0 0,0 0 0,1-1 1,-1 1-1,1 0 0,1 0 1,2-9-1,2-2-6674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31.421"/>
    </inkml:context>
    <inkml:brush xml:id="br0">
      <inkml:brushProperty name="width" value="0.05" units="cm"/>
      <inkml:brushProperty name="height" value="0.05" units="cm"/>
      <inkml:brushProperty name="color" value="#E71224"/>
    </inkml:brush>
  </inkml:definitions>
  <inkml:trace contextRef="#ctx0" brushRef="#br0">3 0 24575,'-1'63'0,"0"-23"0,1 0 0,2 1 0,14 78 0,1-62 0,3-2 0,2 0 0,36 64 0,-6-13 0,-14 8-1365,-31-96-5461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32.243"/>
    </inkml:context>
    <inkml:brush xml:id="br0">
      <inkml:brushProperty name="width" value="0.05" units="cm"/>
      <inkml:brushProperty name="height" value="0.05" units="cm"/>
      <inkml:brushProperty name="color" value="#E71224"/>
    </inkml:brush>
  </inkml:definitions>
  <inkml:trace contextRef="#ctx0" brushRef="#br0">1 0 24575,'0'5'0,"0"6"0,4 0 0,2-5 0,-4-4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34.038"/>
    </inkml:context>
    <inkml:brush xml:id="br0">
      <inkml:brushProperty name="width" value="0.05" units="cm"/>
      <inkml:brushProperty name="height" value="0.05" units="cm"/>
      <inkml:brushProperty name="color" value="#E71224"/>
    </inkml:brush>
  </inkml:definitions>
  <inkml:trace contextRef="#ctx0" brushRef="#br0">1 173 24575,'5'1'0,"0"0"0,0 0 0,0 0 0,0 0 0,0 1 0,0-1 0,0 1 0,0 1 0,-1-1 0,8 5 0,46 37 0,-28-19 0,27 16 0,99 93 0,-138-113 0,-1 2 0,-1 0 0,-1 0 0,16 37 0,-23-44 0,-1 1 0,0 0 0,-2 0 0,0 0 0,-1 1 0,-1 0 0,0 0 0,-2 0 0,0 0 0,-1 0 0,-4 32 0,2-44 0,-1 0 0,1 0 0,-2-1 0,1 1 0,0-1 0,-1 0 0,0 0 0,-1-1 0,1 1 0,-1-1 0,1 0 0,-1 0 0,0 0 0,-1-1 0,1 0 0,-1 0 0,1 0 0,-1-1 0,0 1 0,0-1 0,-11 1 0,-7 4 0,-1-2 0,1-1 0,-1-1 0,-29-1 0,46-2 0,0 0 0,0 0 0,0-1 0,0 0 0,0 0 0,0-1 0,0 0 0,0-1 0,0 0 0,1 0 0,-1 0 0,-9-7 0,13 6 0,0 1 0,0-1 0,0 1 0,1-1 0,0 0 0,0-1 0,0 1 0,0 0 0,1-1 0,-1 0 0,1 1 0,0-1 0,1 0 0,-1 0 0,1 0 0,0 0 0,0 0 0,1 0 0,-1-1 0,1 1 0,1-5 0,-1 3 0,1 0 0,1 1 0,-1-1 0,1 1 0,0-1 0,0 1 0,1 0 0,0 0 0,0 0 0,0 0 0,1 0 0,0 1 0,8-10 0,8-5 0,0 0 0,24-17 0,-4 3 0,-20 18 0,1 1 0,1 1 0,32-16 0,-8 5 0,-35 18 0,-2-1 0,1 0 0,-1 0 0,0-1 0,-1 0 0,0 0 0,-1-1 0,1 0 0,-2-1 0,0 1 0,0-1 0,-1 0 0,0-1 0,-1 1 0,0-1 0,-1 0 0,0 0 0,-1 0 0,0 0 0,-1-14 0,0 15 0,0-1 0,-1 1 0,-1-1 0,0 1 0,0-1 0,-2 1 0,1 0 0,-1-1 0,-1 1 0,0 1 0,0-1 0,-1 1 0,0-1 0,-1 1 0,-1 1 0,1-1 0,-1 1 0,-1 0 0,0 1 0,0 0 0,-15-12 0,17 16 0,-1 0 0,1 0 0,-1 0 0,0 1 0,0 0 0,0 1 0,0 0 0,-1 0 0,1 0 0,-1 1 0,1 0 0,-1 0 0,1 1 0,-1 0 0,1 0 0,-1 1 0,-9 2 0,8 0 0,0-1 0,1 2 0,-1 0 0,1 0 0,0 0 0,0 1 0,0 0 0,0 1 0,1-1 0,0 1 0,0 1 0,1 0 0,-9 11 0,2-5-195,0-1 0,0-1 0,-1 0 0,-1-1 0,0 0 0,-28 13 0,24-13-6631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35.284"/>
    </inkml:context>
    <inkml:brush xml:id="br0">
      <inkml:brushProperty name="width" value="0.05" units="cm"/>
      <inkml:brushProperty name="height" value="0.05" units="cm"/>
      <inkml:brushProperty name="color" value="#E71224"/>
    </inkml:brush>
  </inkml:definitions>
  <inkml:trace contextRef="#ctx0" brushRef="#br0">204 23 24575,'-1'2'0,"1"0"0,-1 0 0,1 0 0,-1 0 0,0 0 0,0 0 0,0 0 0,0 0 0,0-1 0,0 1 0,0 0 0,-1-1 0,1 1 0,0-1 0,-1 0 0,-3 3 0,-35 23 0,18-12 0,10-6 0,-1-1 0,1-1 0,-1 0 0,-1 0 0,1-1 0,-1-1 0,-15 4 0,60-21 0,0-1 0,-1-1 0,-1-2 0,47-33 0,-23 14 0,-36 26-1365,-1 3-5461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21.841"/>
    </inkml:context>
    <inkml:brush xml:id="br0">
      <inkml:brushProperty name="width" value="0.05" units="cm"/>
      <inkml:brushProperty name="height" value="0.05" units="cm"/>
      <inkml:brushProperty name="color" value="#E71224"/>
    </inkml:brush>
  </inkml:definitions>
  <inkml:trace contextRef="#ctx0" brushRef="#br0">579 0 24575,'-556'0'-1365,"533"0"-5461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22.249"/>
    </inkml:context>
    <inkml:brush xml:id="br0">
      <inkml:brushProperty name="width" value="0.05" units="cm"/>
      <inkml:brushProperty name="height" value="0.05" units="cm"/>
      <inkml:brushProperty name="color" value="#E71224"/>
    </inkml:brush>
  </inkml:definitions>
  <inkml:trace contextRef="#ctx0" brushRef="#br0">426 0 24575,'-1'2'0,"1"-1"0,-1 0 0,1 0 0,-1 0 0,1 0 0,-1 0 0,0 0 0,1 0 0,-1 0 0,0 0 0,0 0 0,0 0 0,0 0 0,0 0 0,0 0 0,0-1 0,0 1 0,0-1 0,0 1 0,0-1 0,-1 1 0,1-1 0,0 1 0,0-1 0,0 0 0,-1 0 0,-1 1 0,-41 4 0,40-5 0,-225 2 64,119-4-1493,99 2-5397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40.34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42.743"/>
    </inkml:context>
    <inkml:brush xml:id="br0">
      <inkml:brushProperty name="width" value="0.05" units="cm"/>
      <inkml:brushProperty name="height" value="0.05" units="cm"/>
      <inkml:brushProperty name="color" value="#E71224"/>
    </inkml:brush>
  </inkml:definitions>
  <inkml:trace contextRef="#ctx0" brushRef="#br0">763 8 24575,'-5'1'0,"0"0"0,1 0 0,-1 0 0,1 0 0,-1 1 0,1 0 0,0 0 0,-1 0 0,1 0 0,-5 4 0,-30 13 0,38-19 0,-1 0 0,0 0 0,0 0 0,0 0 0,0 0 0,1 0 0,-1 0 0,0 0 0,0-1 0,0 1 0,1-1 0,-1 1 0,0-1 0,1 0 0,-1 0 0,0 0 0,1 0 0,-1 0 0,1 0 0,-1 0 0,-1-2 0,2 1 0,-1 1 0,0-1 0,1 0 0,-1 1 0,0 0 0,0-1 0,1 1 0,-1 0 0,0 0 0,0 0 0,0 0 0,-1 1 0,1-1 0,0 0 0,0 1 0,-3-1 0,3 2 0,-1-1 0,0 1 0,1 0 0,-1 0 0,0 0 0,1 1 0,-1-1 0,1 0 0,0 1 0,-1 0 0,1-1 0,0 1 0,-2 3 0,0-2 0,0 1 0,0-1 0,0 1 0,0-1 0,0-1 0,-1 1 0,1-1 0,-10 4 0,12-6 0,-1 0 0,1 1 0,0-2 0,-1 1 0,1 0 0,0 0 0,-1-1 0,1 0 0,0 1 0,-1-1 0,1 0 0,0 0 0,0 0 0,0 0 0,0-1 0,0 1 0,0 0 0,0-1 0,0 1 0,1-1 0,-3-3 0,-2 1 0,1-1 0,-1 1 0,0 1 0,1-1 0,-2 1 0,1 0 0,0 0 0,-1 1 0,1 0 0,-10-2 0,-2 1 0,0 0 0,-32 1 0,37 4 0,1 1 0,0 1 0,0 0 0,0 1 0,0 0 0,1 1 0,0 0 0,-21 15 0,30-20-1,0 1 0,-1-1 0,1 0 0,0 0 0,-1 0 0,0 0 0,1 0 0,-1 0-1,1-1 1,-1 1 0,0-1 0,1 0 0,-1 0 0,0 0 0,0 0 0,-3-1 0,-45-14 110,-3-1-1565,32 14-5370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13.12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44.319"/>
    </inkml:context>
    <inkml:brush xml:id="br0">
      <inkml:brushProperty name="width" value="0.05" units="cm"/>
      <inkml:brushProperty name="height" value="0.05" units="cm"/>
      <inkml:brushProperty name="color" value="#E71224"/>
    </inkml:brush>
  </inkml:definitions>
  <inkml:trace contextRef="#ctx0" brushRef="#br0">605 20 24575,'-47'0'0,"0"-2"0,-71-12 0,106 13 0,0 0 0,0 0 0,0 1 0,-23 3 0,23-1 0,0-1 0,0 0 0,0-1 0,0-1 0,-15-2 0,13 1 16,-1 1 0,1 1 1,0 0-1,-1 1 0,1 0 0,-25 7 0,-36 2-1494,53-10-5348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47.232"/>
    </inkml:context>
    <inkml:brush xml:id="br0">
      <inkml:brushProperty name="width" value="0.05" units="cm"/>
      <inkml:brushProperty name="height" value="0.05" units="cm"/>
      <inkml:brushProperty name="color" value="#E71224"/>
    </inkml:brush>
  </inkml:definitions>
  <inkml:trace contextRef="#ctx0" brushRef="#br0">421 0 24575,'-5'0'0,"-5"0"0,-6 0 0,-5 0 0,-3 0 0,-2 0 0,-1 0 0,-1 0 0,1 0 0,-1 0 0,1 0 0,0 0 0,0 0 0,1 5 0,-1 1 0,1-1 0,-1 0 0,5-2-8191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47.580"/>
    </inkml:context>
    <inkml:brush xml:id="br0">
      <inkml:brushProperty name="width" value="0.05" units="cm"/>
      <inkml:brushProperty name="height" value="0.05" units="cm"/>
      <inkml:brushProperty name="color" value="#E71224"/>
    </inkml:brush>
  </inkml:definitions>
  <inkml:trace contextRef="#ctx0" brushRef="#br0">395 0 24575,'-5'0'0,"-5"0"0,-6 0 0,0 5 0,-3 1 0,-1 0 0,-2-1 0,-3-2 0,0-1 0,-2-1 0,1 0 0,-1-1 0,0-1 0,0 1 0,0 0 0,0 0 0,1 0 0,4-1-8191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8:49.453"/>
    </inkml:context>
    <inkml:brush xml:id="br0">
      <inkml:brushProperty name="width" value="0.05" units="cm"/>
      <inkml:brushProperty name="height" value="0.05" units="cm"/>
      <inkml:brushProperty name="color" value="#E71224"/>
    </inkml:brush>
  </inkml:definitions>
  <inkml:trace contextRef="#ctx0" brushRef="#br0">1 0 24575,'-1'35'0,"2"1"0,1-1 0,12 55 0,1-6 0,-12-60 0,1 0 0,1 0 0,13 38 0,18 47 0,-25-70 0,23 53 0,-26-69 0,0 0 0,7 33 0,-11-35 0,2 0 0,0-1 0,17 37 0,-10-28 0,-11-22 0,1 0 0,0 0 0,0 0 0,1-1 0,0 1 0,7 8 0,-10-13 0,0-1 0,1 0 0,-1 0 0,1 0 0,-1 0 0,1 0 0,-1-1 0,1 1 0,-1 0 0,1-1 0,0 1 0,0-1 0,-1 0 0,1 1 0,0-1 0,-1 0 0,1 0 0,0 0 0,0 0 0,-1 0 0,1-1 0,0 1 0,0 0 0,-1-1 0,1 1 0,0-1 0,-1 0 0,1 0 0,-1 1 0,1-1 0,-1 0 0,1 0 0,1-2 0,7-5 0,0 0 0,0 0 0,0-1 0,-1-1 0,-1 0 0,0 0 0,0 0 0,-1-1 0,0 0 0,-1-1 0,0 0 0,-1 1 0,0-2 0,-1 1 0,0 0 0,3-22 0,0-17 0,-2 1 0,-2-96 0,-3 135 0,0 6 0,0-1 0,0 1 0,-1 0 0,0-1 0,0 1 0,0 0 0,0-1 0,-1 1 0,0 0 0,0 0 0,-1 1 0,1-1 0,-1 0 0,0 1 0,0-1 0,0 1 0,-1 0 0,0 0 0,-6-5 0,3 4 0,0 1 0,0 0 0,0 1 0,0 0 0,-1 0 0,1 0 0,-1 1 0,0 0 0,0 1 0,1 0 0,-1 0 0,-14 0 0,4 1 0,8 0 0,0-1 0,0 2 0,0-1 0,1 2 0,-14 2 0,20-3 0,0 0 0,1 0 0,-1 0 0,0 1 0,1-1 0,-1 1 0,1 0 0,-1 0 0,1 0 0,0 0 0,0 0 0,0 0 0,0 1 0,0-1 0,0 1 0,1-1 0,-1 1 0,1-1 0,0 1 0,-1 0 0,0 4 0,-5 13-1365,1-4-5461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5:03:51.9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1 107,'72'0,"464"-15,127 2,-414 15,195 1,528-6,-670-10,106-2,-47 2,12 0,-48 0,9-1,2663 17,-1616-5,-1336 4,56 10,-55-5,52 1,914-10,-982 4,58 10,-56-7,54 3,336-9,-399 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4.511"/>
    </inkml:context>
    <inkml:brush xml:id="br0">
      <inkml:brushProperty name="width" value="0.05" units="cm"/>
      <inkml:brushProperty name="height" value="0.05" units="cm"/>
      <inkml:brushProperty name="color" value="#E71224"/>
    </inkml:brush>
  </inkml:definitions>
  <inkml:trace contextRef="#ctx0" brushRef="#br0">1 0 24575,'1'5'0,"0"0"0,1 0 0,-1-1 0,1 1 0,0-1 0,1 0 0,-1 1 0,5 5 0,6 11 0,9 28 0,-2 2 0,-3 0 0,22 100 0,-28-101 0,-10-47 0,-1-1 0,1 1 0,0 0 0,0-1 0,0 1 0,0-1 0,1 0 0,-1 1 0,1-1 0,-1 0 0,1 0 0,0 0 0,0 0 0,0 0 0,2 2 0,-3-4 2,-1 0 0,1 0-1,-1 0 1,1 0 0,-1 0-1,0 0 1,1 0 0,-1 0-1,1 0 1,-1 0 0,1 0-1,-1-1 1,0 1-1,1 0 1,-1 0 0,1 0-1,-1-1 1,0 1 0,1 0-1,-1-1 1,0 1 0,1 0-1,-1-1 1,0 1 0,0 0-1,1-1 1,-1 1 0,0 0-1,0-1 1,1 1 0,-1-1-1,0 1 1,0-1 0,0 1-1,0 0 1,0-2 0,4-17-1034,-4 17 637,3-17-6431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4.872"/>
    </inkml:context>
    <inkml:brush xml:id="br0">
      <inkml:brushProperty name="width" value="0.05" units="cm"/>
      <inkml:brushProperty name="height" value="0.05" units="cm"/>
      <inkml:brushProperty name="color" value="#E71224"/>
    </inkml:brush>
  </inkml:definitions>
  <inkml:trace contextRef="#ctx0" brushRef="#br0">239 0 24575,'-1'5'0,"-1"0"0,1 0 0,-1-1 0,0 1 0,0-1 0,0 0 0,-1 1 0,-4 5 0,-6 12 0,3 0 0,-2 0 0,0 0 0,-1-1 0,-1-1 0,-1 0 0,-28 27 0,36-41-195,-1 0 0,0 0 0,0-1 0,0 0 0,-1 0 0,-10 3 0,1-2-6631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5.740"/>
    </inkml:context>
    <inkml:brush xml:id="br0">
      <inkml:brushProperty name="width" value="0.05" units="cm"/>
      <inkml:brushProperty name="height" value="0.05" units="cm"/>
      <inkml:brushProperty name="color" value="#E71224"/>
    </inkml:brush>
  </inkml:definitions>
  <inkml:trace contextRef="#ctx0" brushRef="#br0">362 483 24575,'138'5'0,"-159"4"0,0-1 0,-1 0 0,0-2 0,0-1 0,-1-1 0,-38 3 0,57-7 0,0-1 0,0 0 0,1 0 0,-1 0 0,0-1 0,1 1 0,-1-1 0,1 0 0,-1 0 0,1 0 0,0 0 0,0 0 0,0-1 0,0 0 0,0 1 0,0-1 0,1 0 0,-4-5 0,-5-9 0,0 0 0,-12-27 0,2 4 0,-24-42 0,-43-105 0,53 98-1365,27 72-5461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6.701"/>
    </inkml:context>
    <inkml:brush xml:id="br0">
      <inkml:brushProperty name="width" value="0.05" units="cm"/>
      <inkml:brushProperty name="height" value="0.05" units="cm"/>
      <inkml:brushProperty name="color" value="#E71224"/>
    </inkml:brush>
  </inkml:definitions>
  <inkml:trace contextRef="#ctx0" brushRef="#br0">455 450 24575,'0'3'0,"1"0"0,-1-1 0,1 1 0,0 0 0,0-1 0,0 1 0,0-1 0,1 0 0,-1 1 0,1-1 0,-1 0 0,1 0 0,0 0 0,0 0 0,0 0 0,0 0 0,0-1 0,0 1 0,0-1 0,1 1 0,-1-1 0,0 0 0,1 0 0,-1 0 0,1 0 0,0 0 0,-1 0 0,1-1 0,0 1 0,3-1 0,2 1 0,-1 1 0,1-2 0,0 1 0,0-1 0,0 0 0,0-1 0,0 0 0,-1 0 0,14-4 0,-19 4 0,0 1 0,0-1 0,0 0 0,-1 0 0,1 0 0,0 0 0,0 0 0,-1 0 0,1-1 0,-1 1 0,1 0 0,-1-1 0,1 1 0,-1-1 0,0 0 0,0 1 0,0-1 0,0 0 0,0 0 0,0 0 0,0 1 0,-1-1 0,1 0 0,-1 0 0,1 0 0,-1 0 0,0 0 0,0 0 0,0 0 0,0-1 0,0 1 0,-1-3 0,1 2 0,-1 1 0,0-1 0,0 1 0,0-1 0,-1 1 0,1-1 0,-1 1 0,1 0 0,-1 0 0,0 0 0,1 0 0,-1 0 0,0 0 0,-1 0 0,1 0 0,0 1 0,0-1 0,-1 1 0,1 0 0,-1 0 0,1 0 0,-1 0 0,-4-1 0,-15-1 0,0 0 0,0 2 0,0 1 0,-31 3 0,-49-1 0,99-3 0,-1 1 0,1-1 0,0 1 0,0-1 0,0 0 0,0 0 0,0-1 0,0 1 0,0 0 0,0-1 0,0 0 0,0 0 0,1 0 0,-1 0 0,1 0 0,0 0 0,-3-4 0,-1-2 0,0-1 0,1 1 0,1-1 0,-5-12 0,6 13 0,-1 0 0,0 0 0,0 1 0,0-1 0,-1 1 0,-7-8 0,2 3 0,0-1 0,1 0 0,0 0 0,-9-20 0,2 3 0,-5-26 0,19 48 0,0 1 0,-1-1 0,1 1 0,-2-1 0,1 1 0,-1 0 0,0 0 0,0 0 0,-9-9 0,13 16 0,-1 0 0,1 1 0,-1-1 0,0 0 0,1 0 0,-1 1 0,1-1 0,0 0 0,-1 1 0,1-1 0,-1 1 0,1-1 0,-1 1 0,1-1 0,0 0 0,-1 1 0,1-1 0,0 1 0,0 0 0,-1-1 0,1 1 0,0-1 0,0 1 0,0-1 0,0 1 0,0 0 0,-1-1 0,1 1 0,0-1 0,0 1 0,1-1 0,-1 1 0,0 0 0,0-1 0,0 1 0,0 0 0,-1 27 0,4-9 0,1-1 0,1 1 0,0-1 0,2-1 0,12 26 0,2 6 0,6 12 0,2-2 0,43 64 0,-68-117 0,-1 0 0,0 0 0,0 0 0,0 1 0,0-1 0,1 10 0,-4-15 0,1 0 0,-1 0 0,0 0 0,0 0 0,0 1 0,0-1 0,0 0 0,0 0 0,-1 0 0,1 0 0,0 1 0,0-1 0,-1 0 0,1 0 0,-1 0 0,1 0 0,-1 0 0,1 0 0,-1 0 0,0 0 0,0 0 0,1 0 0,-1 0 0,0-1 0,0 1 0,0 0 0,0 0 0,0-1 0,0 1 0,0-1 0,0 1 0,0-1 0,0 1 0,0-1 0,0 1 0,-1-1 0,1 0 0,0 0 0,0 0 0,0 0 0,-1 0 0,-1 0 0,-29 3 0,-57-3 0,80-1 0,0 1 0,0-1 0,0-1 0,0 0 0,1 0 0,-1-1 0,1 0 0,0 0 0,0-1 0,0 0 0,-11-8 0,16 9 7,-1-1 0,1 1 0,0-1 0,1 0 0,-1 0 1,1 0-1,-1 0 0,1 0 0,1-1 0,-1 1 0,0-1 0,1 1 0,0-1 0,0 1 0,1-1 0,-1-9 0,1 4-219,0-1 0,0 1 0,2 0-1,-1-1 1,1 1 0,5-16 0,0 8-6614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7.126"/>
    </inkml:context>
    <inkml:brush xml:id="br0">
      <inkml:brushProperty name="width" value="0.05" units="cm"/>
      <inkml:brushProperty name="height" value="0.05" units="cm"/>
      <inkml:brushProperty name="color" value="#E71224"/>
    </inkml:brush>
  </inkml:definitions>
  <inkml:trace contextRef="#ctx0" brushRef="#br0">1 0 24575,'0'13'0,"2"0"0,-1 0 0,2 0 0,0-1 0,0 1 0,1-1 0,1 0 0,0 0 0,0 0 0,10 14 0,-2-1 0,68 134 0,-51-80-1365,-23-63-5461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41.818"/>
    </inkml:context>
    <inkml:brush xml:id="br0">
      <inkml:brushProperty name="width" value="0.05" units="cm"/>
      <inkml:brushProperty name="height" value="0.05" units="cm"/>
      <inkml:brushProperty name="color" value="#E71224"/>
    </inkml:brush>
  </inkml:definitions>
  <inkml:trace contextRef="#ctx0" brushRef="#br0">1 3 24575,'286'-2'0,"306"4"0,-381 11-89,101 1-365,148-16 454,331 4 0,-537 11 0,88 2 0,138 4 0,-473-18 0,771 7 0,-449-11 0,-260 3 0,454 17 0,114-3 0,-393-17 0,-186 3 0,500 16 0,-57-7-54,-105-7 651,-233 11-597,64 2 0,938-16 0,-1120 3 0,56 10 0,-54-5 0,50 0 0,40-8-1365,-114 1-5461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7.851"/>
    </inkml:context>
    <inkml:brush xml:id="br0">
      <inkml:brushProperty name="width" value="0.05" units="cm"/>
      <inkml:brushProperty name="height" value="0.05" units="cm"/>
      <inkml:brushProperty name="color" value="#E71224"/>
    </inkml:brush>
  </inkml:definitions>
  <inkml:trace contextRef="#ctx0" brushRef="#br0">403 0 24575,'0'15'0,"2"-1"0,-1 0 0,2 1 0,0-1 0,1 0 0,0-1 0,8 18 0,50 87 0,-42-84 0,-18-32 0,-1 1 0,1-1 0,-1 1 0,0 0 0,0-1 0,0 1 0,0 0 0,0 0 0,0 0 0,-1 0 0,1 0 0,-1 0 0,0 0 0,0 0 0,0 0 0,0 0 0,-1 0 0,1 0 0,-1 0 0,0-1 0,0 1 0,0 0 0,0 0 0,0 0 0,-1-1 0,1 1 0,-1-1 0,1 1 0,-5 4 0,0-2 0,-1 0 0,1 0 0,-1 0 0,0-1 0,0 0 0,-1 0 0,1-1 0,-1 0 0,0 0 0,-9 2 0,5-2 0,-17 6 0,0-2 0,0-1 0,-1-1 0,-44 1 0,44-5 0,15-1 0,0 1 0,0-2 0,0 0 0,-16-3 0,28 3 0,-1 0 0,1 0 0,-1 0 0,1-1 0,-1 1 0,1-1 0,-1 0 0,1 0 0,0 0 0,0 0 0,0 0 0,1-1 0,-1 0 0,0 1 0,1-1 0,0 0 0,-1 0 0,1 0 0,0-1 0,1 1 0,-3-4 0,-3-11 0,1-1 0,1 1 0,-6-39 0,10 47 0,0 1 0,1-1 0,0 1 0,0-1 0,1 1 0,0-1 0,1 1 0,0-1 0,1 1 0,3-9 0,-6 15 0,1 1 0,0 0 0,0 1 0,0-1 0,-1 0 0,2 0 0,-1 0 0,0 0 0,0 1 0,1-1 0,-1 0 0,0 1 0,1-1 0,0 1 0,-1 0 0,1 0 0,0-1 0,0 1 0,0 0 0,-1 0 0,1 1 0,0-1 0,0 0 0,1 1 0,-1-1 0,0 1 0,0 0 0,0-1 0,0 1 0,0 0 0,0 0 0,0 1 0,0-1 0,1 0 0,-1 1 0,0-1 0,0 1 0,0 0 0,0-1 0,0 1 0,2 2 0,2 0 0,-1 0 0,0 1 0,-1 0 0,1 0 0,-1 0 0,1 1 0,-1-1 0,0 1 0,-1 0 0,1 0 0,-1 1 0,0-1 0,2 7 0,-2-6 11,-2 0 0,1-1 0,-1 1 0,1 0 0,-2 0 0,1 0-1,-1 0 1,0 0 0,0 0 0,-1 9 0,0-13-48,1 0 0,-1-1 0,1 1-1,-1 0 1,0-1 0,0 1 0,0-1 0,0 1 0,0-1 0,0 1 0,0-1-1,0 0 1,0 0 0,-1 1 0,1-1 0,0 0 0,-1 0 0,1 0 0,-1 0-1,1-1 1,-1 1 0,0 0 0,1-1 0,-1 1 0,0-1 0,0 1 0,1-1-1,-1 0 1,0 0 0,0 0 0,1 0 0,-1 0 0,0 0 0,0 0 0,1-1-1,-1 1 1,0 0 0,1-1 0,-3 0 0,-13-4-6789</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8.197"/>
    </inkml:context>
    <inkml:brush xml:id="br0">
      <inkml:brushProperty name="width" value="0.05" units="cm"/>
      <inkml:brushProperty name="height" value="0.05" units="cm"/>
      <inkml:brushProperty name="color" value="#E71224"/>
    </inkml:brush>
  </inkml:definitions>
  <inkml:trace contextRef="#ctx0" brushRef="#br0">1 0 24575,'1'22'0,"1"0"0,10 39 0,-1-8 0,-8-39 0,1 0 0,1-1 0,0 1 0,1-1 0,10 16 0,9 24 0,1 1 25,-18-39-373,-1 0 1,0 1-1,9 31 1,-13-28-6479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8.795"/>
    </inkml:context>
    <inkml:brush xml:id="br0">
      <inkml:brushProperty name="width" value="0.05" units="cm"/>
      <inkml:brushProperty name="height" value="0.05" units="cm"/>
      <inkml:brushProperty name="color" value="#E71224"/>
    </inkml:brush>
  </inkml:definitions>
  <inkml:trace contextRef="#ctx0" brushRef="#br0">484 0 24575,'-11'1'0,"-1"1"0,1 0 0,0 1 0,1 0 0,-1 0 0,-17 9 0,-42 11 0,66-23 0,0 1 0,-1 0 0,1 0 0,0 1 0,0-1 0,0 1 0,0 0 0,0 0 0,0 0 0,0 0 0,0 1 0,1 0 0,-1 0 0,-3 4 0,5-4 0,0 0 0,0 0 0,1 0 0,-1 0 0,1 0 0,0 0 0,0 0 0,0 1 0,0-1 0,1 0 0,-1 1 0,1-1 0,0 0 0,0 1 0,0-1 0,0 1 0,1-1 0,0 0 0,1 7 0,21 61 0,-16-54 0,-1 1 0,-1 0 0,-1-1 0,5 35 0,-9-43 0,1 0 0,-1-1 0,-1 1 0,0 0 0,0-1 0,0 1 0,-1-1 0,-1 1 0,1-1 0,-7 12 0,7-16 0,0 0 0,-1 0 0,0-1 0,0 1 0,0-1 0,0 0 0,-1 0 0,1 0 0,-1 0 0,0 0 0,1-1 0,-1 0 0,0 0 0,-1 0 0,1 0 0,0 0 0,0-1 0,-1 0 0,1 0 0,-1 0 0,-7 0 0,3 0-72,-1 0 1,1 0-1,0-1 0,-1 0 0,1-1 0,0 0 0,0-1 0,0 0 1,0 0-1,0-1 0,0 0 0,0 0 0,1-1 0,-1 0 0,1-1 1,0 1-1,1-2 0,-12-9 0,4 3-6754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3:59.754"/>
    </inkml:context>
    <inkml:brush xml:id="br0">
      <inkml:brushProperty name="width" value="0.05" units="cm"/>
      <inkml:brushProperty name="height" value="0.05" units="cm"/>
      <inkml:brushProperty name="color" value="#E71224"/>
    </inkml:brush>
  </inkml:definitions>
  <inkml:trace contextRef="#ctx0" brushRef="#br0">1454 0 24575,'2'13'0,"0"-1"0,1 0 0,0-1 0,1 1 0,1 0 0,0-1 0,0 0 0,1 0 0,1-1 0,11 15 0,7 16 0,-24-40 0,0 1 0,-1-1 0,1 1 0,0 0 0,-1-1 0,0 1 0,1 0 0,-1-1 0,0 1 0,1 0 0,-1 0 0,0-1 0,0 1 0,-1 0 0,1-1 0,0 1 0,-1 0 0,1 0 0,0-1 0,-1 1 0,0-1 0,1 1 0,-1 0 0,0-1 0,0 1 0,0-1 0,0 0 0,0 1 0,0-1 0,-1 0 0,1 0 0,0 1 0,-1-1 0,1 0 0,-1 0 0,1-1 0,-1 1 0,1 0 0,-1 0 0,-2 0 0,-11 5 0,1 0 0,-1-2 0,-26 6 0,18-5 0,-12 3 0,0-1 0,0-2 0,0-2 0,-1-1 0,1-1 0,-51-7 0,79 5 0,0-1 0,1 1 0,-1-1 0,1 0 0,-1-1 0,1 1 0,0-1 0,0-1 0,0 1 0,1-1 0,-1 0 0,1 0 0,0-1 0,0 1 0,1-1 0,-1 0 0,1-1 0,0 1 0,0-1 0,1 0 0,-1 0 0,1 0 0,1 0 0,-1 0 0,1-1 0,0 1 0,-1-12 0,-5-7 0,-6-23 0,14 46 0,-1 0 0,1 0 0,0 0 0,0 0 0,0 0 0,0 0 0,0 0 0,0 0 0,0 1 0,0-1 0,1 0 0,-1 0 0,1 0 0,0 0 0,-1 0 0,1 1 0,0-1 0,0 0 0,1-1 0,-1 2 0,-1 1 0,1 0 0,-1-1 0,1 1 0,-1 0 0,1-1 0,-1 1 0,0 0 0,1 0 0,0 0 0,-1 0 0,1-1 0,-1 1 0,1 0 0,-1 0 0,1 0 0,-1 0 0,1 0 0,-1 0 0,1 0 0,-1 0 0,1 0 0,-1 1 0,1-1 0,-1 0 0,1 0 0,-1 0 0,1 1 0,-1-1 0,1 0 0,-1 0 0,1 1 0,17 19 0,6 26 0,-17-24 0,0-3 0,-1 0 0,-1 0 0,0 0 0,2 32 0,-7-45 0,0-1 0,0 1 0,0-1 0,-1 1 0,0 0 0,0-1 0,-1 0 0,1 1 0,-1-1 0,0 0 0,-1 0 0,1 0 0,-1 0 0,0 0 0,0-1 0,-1 1 0,1-1 0,-1 0 0,0 0 0,0 0 0,-5 3 0,-12 8 0,-1 0 0,0-2 0,0 0 0,-2-2 0,1-1 0,-1 0 0,-46 10 0,26-11 0,0-2 0,-1-2 0,-74-2 0,56-3 0,8 1 0,-81-10 0,120 7 0,-1-1 0,1-1 0,1 0 0,-1-1 0,1-1 0,-1 0 0,2-1 0,-1-1 0,-19-14 0,23 14 0,1-1 0,0-1 0,1 0 0,0 0 0,0 0 0,-11-21 0,17 28 0,1 0 0,0 0 0,0-1 0,1 1 0,-1 0 0,0-1 0,1 0 0,0 1 0,0-1 0,0 0 0,1 1 0,-1-1 0,1 0 0,0 0 0,0 0 0,0 0 0,0 1 0,1-1 0,0 0 0,0 0 0,0 1 0,0-1 0,0 0 0,1 1 0,-1-1 0,1 1 0,0 0 0,3-4 0,-2 4-4,0 1-1,1-1 0,-1 1 0,1-1 1,0 1-1,-1 0 0,1 1 1,5-2-1,6-4-1318,1 0-5503</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4:00.449"/>
    </inkml:context>
    <inkml:brush xml:id="br0">
      <inkml:brushProperty name="width" value="0.05" units="cm"/>
      <inkml:brushProperty name="height" value="0.05" units="cm"/>
      <inkml:brushProperty name="color" value="#E71224"/>
    </inkml:brush>
  </inkml:definitions>
  <inkml:trace contextRef="#ctx0" brushRef="#br0">181 0 24575,'-5'0'0,"-5"0"0,-2 5 0,-3 1 0,-3 0 0,-4-1 0,-1-2 0,-3-1 0,-1-1 0,5 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4:01.505"/>
    </inkml:context>
    <inkml:brush xml:id="br0">
      <inkml:brushProperty name="width" value="0.05" units="cm"/>
      <inkml:brushProperty name="height" value="0.05" units="cm"/>
      <inkml:brushProperty name="color" value="#E71224"/>
    </inkml:brush>
  </inkml:definitions>
  <inkml:trace contextRef="#ctx0" brushRef="#br0">86 12 24575,'0'0'0,"0"-1"0,0 1 0,0 0 0,0-1 0,0 1 0,0-1 0,0 1 0,0-1 0,-1 1 0,1-1 0,0 1 0,0 0 0,0-1 0,-1 1 0,1-1 0,0 1 0,0 0 0,-1-1 0,1 1 0,0-1 0,-1 1 0,1 0 0,0 0 0,-1-1 0,1 1 0,0 0 0,-1 0 0,1-1 0,-1 1 0,1 0 0,-1 0 0,1 0 0,-1-1 0,-19 4 0,17-1 0,-1-1 0,0 1 0,1 0 0,-1 0 0,1 0 0,0 0 0,0 1 0,-4 3 0,3 2 0,0 0 0,1 1 0,1-1 0,-1 1 0,1 0 0,1 0 0,-1 0 0,1 0 0,1 0 0,0 0 0,0 0 0,1 0 0,0 0 0,1-1 0,0 1 0,0 0 0,1 0 0,0-1 0,0 0 0,1 1 0,5 8 0,-6-14 8,-1-1 0,0 0-1,1 0 1,-1 0 0,1 0-1,0 0 1,-1 0 0,1-1-1,0 1 1,0-1 0,0 0-1,0 0 1,1 0 0,5 1-1,46 2-1339,-54-4 1184,23-1-6678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4:01.896"/>
    </inkml:context>
    <inkml:brush xml:id="br0">
      <inkml:brushProperty name="width" value="0.05" units="cm"/>
      <inkml:brushProperty name="height" value="0.05" units="cm"/>
      <inkml:brushProperty name="color" value="#E71224"/>
    </inkml:brush>
  </inkml:definitions>
  <inkml:trace contextRef="#ctx0" brushRef="#br0">153 0 24575,'-5'0'0,"-5"0"0,-6 0 0,-5 0 0,-3 5 0,-2 1 0,-1 0 0,4-1-8191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33:49.093"/>
    </inkml:context>
    <inkml:brush xml:id="br0">
      <inkml:brushProperty name="width" value="0.05" units="cm"/>
      <inkml:brushProperty name="height" value="0.05" units="cm"/>
      <inkml:brushProperty name="color" value="#E71224"/>
    </inkml:brush>
  </inkml:definitions>
  <inkml:trace contextRef="#ctx0" brushRef="#br0">1284 326 24575,'2'6'0,"0"-1"0,0 0 0,1 0 0,0 0 0,0 0 0,1-1 0,-1 1 0,1-1 0,0 0 0,0 0 0,9 6 0,-1 1 0,-8-7 0,0 0 0,0 0 0,0 1 0,-1-1 0,1 1 0,-1 0 0,-1-1 0,1 1 0,0 1 0,-1-1 0,2 7 0,-4-9 0,0 0 0,0 0 0,0 0 0,0 0 0,0 0 0,-1 0 0,0 0 0,1 0 0,-1-1 0,0 1 0,0 0 0,-1 0 0,1-1 0,-1 1 0,1-1 0,-1 1 0,0-1 0,0 0 0,0 0 0,0 0 0,0 0 0,0 0 0,-4 2 0,-11 8 0,-2-1 0,0 0 0,0-2 0,-1 0 0,0-1 0,0-1 0,-41 9 0,-4 2 0,25-9 0,1-1 0,-2-2 0,1-2 0,0-2 0,-1-1 0,-67-9 0,103 8 0,0 0 0,0-1 0,0 0 0,0 0 0,0 0 0,0-1 0,0 0 0,1 0 0,-1 0 0,1 0 0,0-1 0,-1 1 0,1-1 0,0 0 0,0-1 0,1 1 0,-6-7 0,6 5 0,0 0 0,0-1 0,0 1 0,0-1 0,1 0 0,0 0 0,0 0 0,1 0 0,0 0 0,0 0 0,0-1 0,1-7 0,1-9 0,1 0 0,1 0 0,2 1 0,0-1 0,1 1 0,13-30 0,-17 44 0,10-22 0,14-56 0,-24 78 0,0 0 0,-1 0 0,0 0 0,-1-1 0,0 1 0,0 0 0,0 0 0,-1-1 0,-1 1 0,1 0 0,-1 0 0,-4-11 0,3 15 0,0 0 0,0 0 0,0 1 0,-1-1 0,1 1 0,-1 0 0,0 0 0,1 0 0,-1 0 0,-1 0 0,1 1 0,0 0 0,-1 0 0,1 0 0,-1 1 0,1-1 0,-1 1 0,-9-1 0,8 1 0,0-1 0,0 1 0,0-1 0,0 0 0,1-1 0,-1 1 0,1-1 0,-1 0 0,1-1 0,-7-5 0,15 4 0,12 2 0,14 1 0,-25 2 0,1 1 0,-1-1 0,0 1 0,0 1 0,0-1 0,0 0 0,0 1 0,0 0 0,0 0 0,0 0 0,-1 0 0,1 0 0,-1 1 0,1 0 0,-1 0 0,0 0 0,0 0 0,-1 0 0,1 1 0,-1-1 0,1 1 0,-1-1 0,0 1 0,0 0 0,-1 0 0,1 0 0,-1 0 0,0 0 0,0 0 0,0 1 0,0 3 0,1 15 0,0-1 0,-2 1 0,-1 0 0,-5 34 0,6-52 0,-2 2 0,1 1 0,-1 0 0,-1-1 0,1 0 0,-1 0 0,0 0 0,-1 0 0,0 0 0,0 0 0,0-1 0,-1 0 0,0 0 0,0 0 0,-1-1 0,1 0 0,-1 0 0,-1 0 0,-11 7 0,-11 5 0,-1-2 0,-1-1 0,-37 11 0,-2 2 0,51-21 0,0 0 0,0-1 0,-27 3 0,-5 2 0,26-5 0,0-2 0,0 0 0,0-2 0,0-1 0,-28-3 0,51 4 0,0-1 0,1-1 0,-1 1 0,0 0 0,0 0 0,1-1 0,-1 1 0,0-1 0,1 1 0,-1-1 0,0 0 0,1 1 0,-1-1 0,1 0 0,-1 0 0,1 0 0,-1 0 0,1-1 0,0 1 0,0 0 0,-1-1 0,1 1 0,0 0 0,0-1 0,-1-2 0,2 2 0,0 1 0,1 0 0,-1-1 0,1 1 0,-1 0 0,1-1 0,-1 1 0,1 0 0,-1 0 0,1 0 0,0 0 0,0 0 0,0-1 0,0 1 0,0 1 0,0-1 0,0 0 0,0 0 0,0 0 0,0 0 0,0 1 0,0-1 0,1 1 0,-1-1 0,0 1 0,1-1 0,-1 1 0,0 0 0,1-1 0,-1 1 0,0 0 0,1 0 0,1 0 0,6-1 0,0-1 0,-1 1 0,1 0 0,0 1 0,0 0 0,0 1 0,0 0 0,-1 0 0,1 1 0,0 0 0,-1 0 0,1 1 0,-1 0 0,0 1 0,9 4 0,-6 0 0,0 0 0,0 1 0,-1 1 0,0-1 0,0 2 0,-1-1 0,-1 1 0,15 24 0,8 14 0,-12-22 0,-2 1 0,-1 1 0,-1 0 0,18 51 0,-24-50 0,-1 0 0,-1 0 0,2 40 0,-8-60 0,0 1 0,-1 0 0,-1 0 0,0-1 0,0 1 0,-1 0 0,-1-1 0,0 1 0,0-1 0,-1 0 0,0 0 0,0 0 0,-7 9 0,6-13 0,-1 0 0,0 0 0,0 0 0,-1-1 0,0 0 0,0 0 0,0-1 0,0 1 0,-1-2 0,1 1 0,-1-1 0,0 0 0,-13 3 0,-9 1 0,0-1 0,-41 3 0,59-7-114,0-1 1,0 0-1,0-1 0,0-1 0,0 0 1,1 0-1,-1-1 0,0 0 0,1-1 1,-1-1-1,-13-5 0,8-2-6712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33:49.476"/>
    </inkml:context>
    <inkml:brush xml:id="br0">
      <inkml:brushProperty name="width" value="0.05" units="cm"/>
      <inkml:brushProperty name="height" value="0.05" units="cm"/>
      <inkml:brushProperty name="color" value="#E71224"/>
    </inkml:brush>
  </inkml:definitions>
  <inkml:trace contextRef="#ctx0" brushRef="#br0">28 1 24575,'0'4'0,"-5"3"0,-5 3 0,-2 1-8191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33:50.436"/>
    </inkml:context>
    <inkml:brush xml:id="br0">
      <inkml:brushProperty name="width" value="0.05" units="cm"/>
      <inkml:brushProperty name="height" value="0.05" units="cm"/>
      <inkml:brushProperty name="color" value="#E71224"/>
    </inkml:brush>
  </inkml:definitions>
  <inkml:trace contextRef="#ctx0" brushRef="#br0">46 1 24575,'-1'0'0,"-1"0"0,0-1 0,0 2 0,0-1 0,1 0 0,-1 0 0,0 0 0,1 1 0,-1-1 0,0 1 0,1-1 0,-1 1 0,0 0 0,1 0 0,-1 0 0,1 0 0,-1 0 0,1 0 0,0 0 0,-1 0 0,1 0 0,0 1 0,0-1 0,0 1 0,0-1 0,0 0 0,0 1 0,0 0 0,1-1 0,-1 1 0,1-1 0,-1 1 0,1 0 0,-1 0 0,1-1 0,0 1 0,0 0 0,0 0 0,0-1 0,0 4 0,0-2 0,1-1 0,-1 1 0,1 0 0,0 0 0,0 0 0,0 0 0,0-1 0,1 1 0,-1-1 0,1 1 0,-1-1 0,1 1 0,0-1 0,0 0 0,0 0 0,0 0 0,0 0 0,1 0 0,-1 0 0,0 0 0,1-1 0,-1 0 0,1 1 0,4 0 0,13 2-10,1 0-1,0-2 0,0-1 1,0 0-1,36-5 0,-3 2-1290,-30 1-5525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42.916"/>
    </inkml:context>
    <inkml:brush xml:id="br0">
      <inkml:brushProperty name="width" value="0.05" units="cm"/>
      <inkml:brushProperty name="height" value="0.05" units="cm"/>
      <inkml:brushProperty name="color" value="#E71224"/>
    </inkml:brush>
  </inkml:definitions>
  <inkml:trace contextRef="#ctx0" brushRef="#br0">1 0 24575,'1893'0'-1365,"-1871"0"-5461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33:51.106"/>
    </inkml:context>
    <inkml:brush xml:id="br0">
      <inkml:brushProperty name="width" value="0.05" units="cm"/>
      <inkml:brushProperty name="height" value="0.05" units="cm"/>
      <inkml:brushProperty name="color" value="#E71224"/>
    </inkml:brush>
  </inkml:definitions>
  <inkml:trace contextRef="#ctx0" brushRef="#br0">19 1 24575,'4'0'0,"2"4"0,5 3 0,4-1 0,0 3 0,3 0 0,-3 4 0,-3 3 0,-4 5 0,-8-3 0,-9-3 0,-7-4 0,-5-5 0,-4-3 0,-3-2 0,4-1-8191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6:33:53.597"/>
    </inkml:context>
    <inkml:brush xml:id="br0">
      <inkml:brushProperty name="width" value="0.05" units="cm"/>
      <inkml:brushProperty name="height" value="0.05" units="cm"/>
      <inkml:brushProperty name="color" value="#E71224"/>
    </inkml:brush>
  </inkml:definitions>
  <inkml:trace contextRef="#ctx0" brushRef="#br0">628 2034 24575,'17'-2'0,"0"-1"0,0-1 0,-1-1 0,23-8 0,48-13 0,5 8 0,112-28 0,-172 38 0,0 2 0,1 1 0,40-1 0,32-4 0,-60 5 0,78 2 0,1-1 0,22-21 0,-73 24 0,-40 1 0,0-1 0,0-2 0,39-8 0,-26 3 0,1 3 0,0 2 0,0 1 0,51 6 0,11-1 0,-87-3 0,13 1 0,1-2 0,-1-1 0,63-12 0,9-6 0,-76 16 0,1-1 0,-1-2 0,38-13 0,-66 18 0,0 0 0,1 0 0,-1 0 0,0-1 0,0 1 0,-1-1 0,1 1 0,0-1 0,-1 0 0,0 0 0,0 0 0,0 0 0,0-1 0,0 1 0,0 0 0,-1-1 0,0 0 0,1 1 0,-1-1 0,-1 1 0,1-1 0,-1 0 0,1-4 0,1-14 0,-2-1 0,-4-41 0,2 24 0,1-529 0,0 550 0,-2-1 0,-7-37 0,5 35 0,1 1 0,-2-28 0,6-323 0,1 176 0,-1 189 0,0 0 0,-1 0 0,1 1 0,-2-1 0,1 0 0,-1 0 0,0 1 0,0-1 0,-1 1 0,1 0 0,-1-1 0,-1 1 0,1 1 0,-1-1 0,-1 0 0,1 1 0,0 0 0,-1 0 0,0 0 0,-1 1 0,1 0 0,-1 0 0,1 0 0,-1 0 0,0 1 0,-1 0 0,1 0 0,0 1 0,-1 0 0,0 0 0,1 0 0,-1 1 0,0 0 0,0 0 0,-8 1 0,-53-1 0,38 2 0,0-2 0,1-1 0,-43-9 0,25 4 0,-1 1 0,1 3 0,-1 2 0,-48 5 0,-13-1 0,-1080-3 0,1156 1 0,1 3 0,-39 8 0,19-3 0,-9 3 0,34-6 0,0-2 0,-47 3 0,32-5 0,1 3 0,-81 18 0,1 1 0,95-21 0,-1 1 0,1 2 0,1 0 0,-1 2 0,1 1 0,0 1 0,1 1 0,-30 19 0,51-27 0,-1 0 0,0 1 0,1 0 0,0-1 0,0 2 0,0-1 0,0 0 0,1 0 0,-1 1 0,1-1 0,0 1 0,1 0 0,-1 0 0,1 0 0,0 0 0,0 0 0,0 6 0,-1 14 0,2-1 0,3 35 0,0-14 0,-4 92 0,4 77 0,10-141 0,-9-53 0,0 0 0,1 29 0,-4 6 0,-1-24 0,1 0 0,1 1 0,10 47 0,28 124 0,-28-141 0,1 14 0,-10-52 0,1 1 0,1-1 0,14 39 0,4 17 0,-17-58 0,2-1 0,1 1 0,0-2 0,1 1 0,2-2 0,0 1 0,1-2 0,0 1 0,2-2 0,20 20 0,-30-33 0,0 0 0,0 0 0,1-1 0,0 1 0,0-1 0,0-1 0,0 1 0,0-1 0,0 0 0,0 0 0,1-1 0,-1 1 0,14-1 0,10 1 0,55-5 0,-31 0 0,53 2-1365,-83 1-5461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7:19.866"/>
    </inkml:context>
    <inkml:brush xml:id="br0">
      <inkml:brushProperty name="width" value="0.05" units="cm"/>
      <inkml:brushProperty name="height" value="0.05" units="cm"/>
      <inkml:brushProperty name="color" value="#E71224"/>
    </inkml:brush>
  </inkml:definitions>
  <inkml:trace contextRef="#ctx0" brushRef="#br0">161 3 24575,'-41'-1'0,"26"0"0,0 0 0,-1 2 0,1-1 0,0 2 0,-18 3 0,23 0 0,10-1 0,21 3 0,31 0 0,303-8 0,-418 1 0,21-2 0,-1 2 0,1 3 0,-74 12 0,76-9 0,33-6 0,0 1 0,0-1 0,0 1 0,1 1 0,-1 0 0,0-1 0,1 2 0,-1-1 0,1 1 0,-7 4 0,14-7 0,-1 1 0,0-1 0,1 1 0,-1 0 0,0-1 0,1 0 0,-1 1 0,1-1 0,-1 1 0,1-1 0,-1 1 0,1-1 0,-1 0 0,1 0 0,-1 1 0,1-1 0,0 0 0,-1 0 0,1 1 0,-1-1 0,1 0 0,0 0 0,-1 0 0,1 0 0,-1 0 0,1 0 0,0 0 0,-1 0 0,1 0 0,0 0 0,0-1 0,27 4 0,14-3 0,-28-1 0,0 0 0,0 2 0,-1 0 0,22 4 0,-34-6 0,-1 1 0,1 0 0,-1 1 0,1-1 0,-1 0 0,1 0 0,-1 0 0,1 0 0,-1 0 0,1 0 0,-1 1 0,0-1 0,1 0 0,-1 0 0,1 1 0,-1-1 0,1 0 0,-1 1 0,0-1 0,1 0 0,-1 1 0,0-1 0,1 0 0,-1 1 0,0-1 0,0 1 0,1-1 0,-1 1 0,0-1 0,0 1 0,0-1 0,0 1 0,0-1 0,1 1 0,-1-1 0,0 1 0,0-1 0,0 1 0,0-1 0,-1 1 0,-12 19 0,-3 3 0,17-22 0,-1 0 0,0 0 0,1 0 0,-1 0 0,0-1 0,1 1 0,-1 0 0,1 0 0,-1-1 0,1 1 0,-1 0 0,1 0 0,0-1 0,-1 1 0,1-1 0,0 1 0,0-1 0,-1 1 0,1-1 0,0 1 0,0-1 0,0 1 0,0-1 0,0 0 0,-1 0 0,1 1 0,0-1 0,0 0 0,0 0 0,0 0 0,0 0 0,0 0 0,1 0 0,21 2 0,0-1 0,41-2 0,-56 1 0,-55-2-1365,35 2-5461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7:22.977"/>
    </inkml:context>
    <inkml:brush xml:id="br0">
      <inkml:brushProperty name="width" value="0.05" units="cm"/>
      <inkml:brushProperty name="height" value="0.05" units="cm"/>
      <inkml:brushProperty name="color" value="#E71224"/>
    </inkml:brush>
  </inkml:definitions>
  <inkml:trace contextRef="#ctx0" brushRef="#br0">131 0 24575,'-1'1'0,"0"-1"0,0 1 0,0-1 0,0 1 0,0-1 0,0 1 0,-1 0 0,1-1 0,1 1 0,-1 0 0,0 0 0,0 0 0,0 0 0,0 0 0,1 0 0,-1 0 0,0 0 0,1 0 0,-1 0 0,1 0 0,-1 1 0,1-1 0,-1 0 0,1 0 0,0 0 0,0 1 0,0-1 0,0 0 0,0 2 0,0 39 0,1-37 0,1 1 0,0-1 0,0 0 0,1 0 0,0 0 0,0 0 0,0-1 0,0 1 0,1-1 0,-1 0 0,1 0 0,0 0 0,0 0 0,1-1 0,-1 1 0,1-1 0,0 0 0,0-1 0,0 1 0,0-1 0,0 0 0,1 0 0,-1-1 0,0 1 0,1-1 0,-1-1 0,1 1 0,0-1 0,-1 0 0,1 0 0,-1 0 0,1-1 0,-1 0 0,1 0 0,-1 0 0,10-4 0,-12 3 0,0 0 0,0-1 0,0 1 0,0-1 0,-1 1 0,0-1 0,1 0 0,-1 0 0,0 0 0,0 0 0,0 0 0,-1 0 0,1 0 0,-1-1 0,0 1 0,0-1 0,0 1 0,1-7 0,-1 6 0,-1 0 0,1 1 0,-1-1 0,1 0 0,-1 1 0,0-1 0,0 0 0,-1 1 0,1-1 0,-1 1 0,0-1 0,0 0 0,0 1 0,0-1 0,-1 1 0,1 0 0,-1-1 0,-2-3 0,4 7 0,-1 0 0,1 0 0,0 0 0,0 0 0,0 0 0,0-1 0,0 1 0,-1 0 0,1 0 0,0 0 0,0 0 0,0 0 0,-1 0 0,1 0 0,0 0 0,0 0 0,0 0 0,-1 0 0,1 0 0,0 0 0,0 0 0,0 0 0,-1 0 0,1 0 0,0 0 0,0 0 0,0 0 0,0 0 0,-1 0 0,1 0 0,0 0 0,0 0 0,0 0 0,-1 1 0,1-1 0,0 0 0,0 0 0,0 0 0,0 0 0,0 0 0,-1 1 0,1-1 0,0 0 0,0 0 0,0 0 0,0 0 0,0 1 0,-6 14 0,1 17 0,5-15 0,0 1 0,1 0 0,1-1 0,1 1 0,0-1 0,1 0 0,7 19 0,53 115 0,-46-113 0,-5-10 0,48 116 0,-55-125 0,0 1 0,-1-1 0,-1 1 0,-1 0 0,2 33 0,-5-50 0,-1 1 0,1-1 0,-1 1 0,1-1 0,-1 0 0,0 1 0,0-1 0,0 0 0,-1 0 0,1 0 0,-1 0 0,0 0 0,0 0 0,0 0 0,0 0 0,0-1 0,-1 1 0,1-1 0,-1 0 0,1 0 0,-1 0 0,0 0 0,0 0 0,0 0 0,0-1 0,0 1 0,0-1 0,-1 0 0,1 0 0,0 0 0,-1-1 0,-4 1 0,-14 2 0,0-1 0,0-1 0,0-1 0,-22-2 0,13 0 0,16 0 0,0 0 0,0-1 0,0-1 0,1 0 0,0-1 0,-1-1 0,2 0 0,-1-1 0,1 0 0,0-1 0,1 0 0,-23-20 0,30 23 0,0 1 0,0-2 0,0 1 0,0 0 0,1-1 0,0 0 0,0 0 0,0 0 0,1-1 0,0 1 0,0-1 0,-2-7 0,4 10 0,0 0 0,0 1 0,0-1 0,1 0 0,-1 0 0,1 0 0,0 0 0,0 0 0,1 0 0,-1 0 0,1 0 0,0 0 0,0 1 0,0-1 0,0 0 0,1 0 0,-1 1 0,1-1 0,0 1 0,0 0 0,0-1 0,6-5 0,-2 3-195,0 0 0,1 0 0,0 1 0,0 0 0,1 0 0,14-7 0,-5 6-6631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7:23.795"/>
    </inkml:context>
    <inkml:brush xml:id="br0">
      <inkml:brushProperty name="width" value="0.05" units="cm"/>
      <inkml:brushProperty name="height" value="0.05" units="cm"/>
      <inkml:brushProperty name="color" value="#E71224"/>
    </inkml:brush>
  </inkml:definitions>
  <inkml:trace contextRef="#ctx0" brushRef="#br0">166 3 24575,'-30'-1'0,"18"0"0,0 1 0,0 0 0,0 1 0,-19 3 0,28-4 0,0 1 0,1 0 0,-1 0 0,0 0 0,1 0 0,0 0 0,-1 1 0,1-1 0,0 1 0,-1-1 0,1 1 0,0 0 0,0 0 0,1 0 0,-1 0 0,0 0 0,1 0 0,-1 1 0,1-1 0,-1 0 0,1 1 0,0-1 0,0 1 0,0-1 0,0 5 0,-1-3 0,1 1 0,0-1 0,0 1 0,1-1 0,-1 1 0,1-1 0,0 1 0,0-1 0,0 1 0,1-1 0,0 1 0,0-1 0,0 0 0,0 1 0,0-1 0,1 0 0,0 0 0,0 0 0,0 0 0,1 0 0,-1 0 0,1-1 0,0 1 0,0-1 0,0 0 0,0 0 0,0 0 0,1 0 0,0 0 0,-1-1 0,1 1 0,0-1 0,0 0 0,0-1 0,1 1 0,-1-1 0,0 1 0,1-1 0,-1 0 0,1-1 0,-1 1 0,9-1 0,-5 1 0,0-1 0,-1 0 0,1 0 0,-1-1 0,1 1 0,-1-2 0,1 1 0,-1-1 0,14-5 0,-18 5 0,1 0 0,0-1 0,-1 1 0,0-1 0,1 0 0,-1 0 0,0 0 0,0 0 0,-1-1 0,1 1 0,-1-1 0,0 0 0,0 1 0,0-1 0,0 0 0,-1 0 0,1 0 0,0-6 0,-1 8 0,-1 0 0,0-1 0,1 1 0,-1 0 0,1 0 0,0 0 0,-1 1 0,1-1 0,0 0 0,0 0 0,0 0 0,1 0 0,-1 1 0,0-1 0,1 1 0,-1-1 0,1 1 0,-1-1 0,1 1 0,0 0 0,0 0 0,-1 0 0,1 0 0,0 0 0,3-1 0,-3 3 0,1-1 0,0 0 0,0 1 0,0 0 0,-1-1 0,1 1 0,0 0 0,-1 0 0,1 1 0,-1-1 0,1 1 0,-1-1 0,1 1 0,-1 0 0,0-1 0,0 1 0,0 0 0,2 3 0,95 87 0,-84-80-1365,0-3-5461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7:24.454"/>
    </inkml:context>
    <inkml:brush xml:id="br0">
      <inkml:brushProperty name="width" value="0.05" units="cm"/>
      <inkml:brushProperty name="height" value="0.05" units="cm"/>
      <inkml:brushProperty name="color" value="#E71224"/>
    </inkml:brush>
  </inkml:definitions>
  <inkml:trace contextRef="#ctx0" brushRef="#br0">211 0 24575,'-9'1'0,"-1"1"0,0 0 0,1 0 0,-1 0 0,1 1 0,0 1 0,0 0 0,-11 6 0,3-1 0,0 1 0,1 1 0,-18 15 0,32-24 0,-1 0 0,1 0 0,-1 0 0,1 0 0,0 0 0,0 1 0,0-1 0,0 1 0,1 0 0,-1-1 0,1 1 0,0 0 0,-1 0 0,1 0 0,0 0 0,1 0 0,-1 0 0,0 0 0,1 0 0,0 0 0,0 0 0,0 0 0,0 0 0,0 0 0,0 0 0,1 0 0,0 0 0,-1 1 0,1-2 0,2 5 0,-1-3 0,1 0 0,0 1 0,1-1 0,-1 0 0,1-1 0,-1 1 0,1-1 0,0 1 0,0-1 0,1 0 0,-1-1 0,1 1 0,-1-1 0,1 0 0,0 0 0,0 0 0,6 1 0,18 4 0,-13-4 0,-1 0 0,1 2 0,-1 0 0,18 9 0,-30-12 0,-1-1 0,1 1 0,-1 0 0,0 0 0,0 1 0,0-1 0,0 0 0,0 1 0,0-1 0,-1 1 0,1 0 0,-1 0 0,1-1 0,-1 1 0,0 0 0,0 0 0,-1 0 0,1 0 0,-1 0 0,1 0 0,-1 0 0,0 0 0,0 0 0,0 1 0,-1-1 0,1 0 0,-1 0 0,1 0 0,-1 0 0,0 0 0,0-1 0,-1 1 0,1 0 0,0 0 0,-1-1 0,0 1 0,1-1 0,-1 1 0,0-1 0,-1 0 0,1 0 0,0 1 0,-1-2 0,1 1 0,-1 0 0,1 0 0,-1-1 0,0 0 0,1 1 0,-1-1 0,-5 1 0,-6 1 24,0-1 0,0-1 0,0 0 0,-27-2 0,36 1-102,1-1 0,-1 1 0,1-1-1,-1 0 1,1 0 0,-1-1 0,1 1 0,0-1 0,-1 0-1,1 0 1,0 0 0,0-1 0,1 1 0,-1-1 0,0 0-1,1 0 1,0 0 0,-5-6 0,0-7-6748</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8:27.209"/>
    </inkml:context>
    <inkml:brush xml:id="br0">
      <inkml:brushProperty name="width" value="0.05" units="cm"/>
      <inkml:brushProperty name="height" value="0.05" units="cm"/>
      <inkml:brushProperty name="color" value="#E71224"/>
    </inkml:brush>
  </inkml:definitions>
  <inkml:trace contextRef="#ctx0" brushRef="#br0">0 0 24575,'1642'0'-1365,"-1619"0"-5461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8:28.874"/>
    </inkml:context>
    <inkml:brush xml:id="br0">
      <inkml:brushProperty name="width" value="0.05" units="cm"/>
      <inkml:brushProperty name="height" value="0.05" units="cm"/>
      <inkml:brushProperty name="color" value="#E71224"/>
    </inkml:brush>
  </inkml:definitions>
  <inkml:trace contextRef="#ctx0" brushRef="#br0">0 0 24575,'1562'0'-1365,"-1539"0"-5461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8:30.626"/>
    </inkml:context>
    <inkml:brush xml:id="br0">
      <inkml:brushProperty name="width" value="0.05" units="cm"/>
      <inkml:brushProperty name="height" value="0.05" units="cm"/>
      <inkml:brushProperty name="color" value="#E71224"/>
    </inkml:brush>
  </inkml:definitions>
  <inkml:trace contextRef="#ctx0" brushRef="#br0">0 33 24575,'63'1'0,"-3"0"0,0-2 0,103-16 0,-100 9 0,0 2 0,0 3 0,74 7 0,-13-2 0,4-4 0,141 5 0,-181 10 0,-56-7 0,60 3 0,-53-9 0,-6-1 0,0 2 0,0 1 0,51 10 0,-61-8-341,1 0 0,0-2-1,25-1 1,-27 0-6485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9:33.979"/>
    </inkml:context>
    <inkml:brush xml:id="br0">
      <inkml:brushProperty name="width" value="0.05" units="cm"/>
      <inkml:brushProperty name="height" value="0.05" units="cm"/>
      <inkml:brushProperty name="color" value="#E71224"/>
    </inkml:brush>
  </inkml:definitions>
  <inkml:trace contextRef="#ctx0" brushRef="#br0">554 191 24575,'-14'0'0,"-1"0"0,0-2 0,1 0 0,-1-1 0,1 0 0,0-1 0,-21-8 0,30 10 0,1 0 0,-1-1 0,1 1 0,-1-1 0,1 1 0,0-1 0,0-1 0,0 1 0,1 0 0,-1-1 0,1 0 0,0 0 0,0 0 0,0 0 0,0-1 0,1 1 0,0 0 0,0-1 0,0 0 0,0 0 0,1 1 0,0-1 0,0 0 0,0 0 0,0-7 0,1 10 0,0 0 0,0 0 0,1 0 0,-1 0 0,0 0 0,1-1 0,-1 1 0,1 0 0,0 0 0,0 0 0,0 1 0,0-1 0,0 0 0,0 0 0,0 0 0,1 1 0,-1-1 0,1 0 0,-1 1 0,1 0 0,3-3 0,-1 2 0,0 0 0,0 0 0,0 0 0,0 1 0,1-1 0,-1 1 0,0 0 0,1 0 0,-1 1 0,8-1 0,-7 1 0,0 0 0,0 0 0,0 0 0,0 0 0,0 1 0,-1 0 0,1 0 0,0 1 0,0-1 0,0 1 0,-1 0 0,1 0 0,-1 0 0,0 1 0,1 0 0,-1-1 0,0 2 0,-1-1 0,1 0 0,4 6 0,-5-4 0,-1 1 0,1 0 0,-1 0 0,0 0 0,-1 0 0,1 0 0,-1 1 0,-1-1 0,1 0 0,-1 1 0,0-1 0,0 0 0,-1 1 0,0-1 0,0 0 0,0 0 0,-1 0 0,0 0 0,-3 7 0,3-8 0,0 0 0,-1-1 0,0 1 0,0-1 0,0 1 0,0-1 0,-1 0 0,0 0 0,1 0 0,-2-1 0,1 0 0,0 1 0,0-1 0,-1-1 0,0 1 0,0-1 0,1 0 0,-1 0 0,-1 0 0,1 0 0,0-1 0,-9 1 0,9-2 0,-1 1 0,1 0 0,-1 0 0,0 0 0,1 0 0,0 1 0,-1 0 0,-6 3 0,11-4 0,-1 1 0,1-1 0,0 0 0,-1 0 0,1 1 0,0-1 0,0 1 0,-1-1 0,1 1 0,1 0 0,-1-1 0,0 1 0,0 0 0,0 0 0,1 0 0,-1-1 0,1 1 0,0 0 0,-1 0 0,1 0 0,0 0 0,0 0 0,0 0 0,0 0 0,1-1 0,-1 1 0,1 0 0,0 3 0,19 55 0,-13-44 0,-1 1 0,-1 1 0,4 20 0,-8-34 0,-1 0 0,1 0 0,-1 0 0,0 0 0,0 0 0,0 0 0,-1 0 0,0 0 0,1 0 0,-2 0 0,1 0 0,0 0 0,-1 0 0,1 0 0,-1-1 0,0 1 0,0-1 0,-1 1 0,-2 2 0,2-3 0,0 0 0,-1-1 0,1 1 0,-1-1 0,0 0 0,0 0 0,0 0 0,0-1 0,0 1 0,-8 1 0,-52 7 0,29-5 0,19-2 20,-1-1 0,1-1 0,-1 0 0,1-1 0,-23-3 0,34 2-94,-1 1-1,1-1 1,-1-1 0,1 1 0,0-1-1,0 0 1,0 0 0,0 0 0,0-1-1,0 1 1,0-1 0,1 0 0,-1-1-1,1 1 1,0-1 0,0 0 0,0 0-1,1 0 1,-6-8 0,2-4-6752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0.600"/>
    </inkml:context>
    <inkml:brush xml:id="br0">
      <inkml:brushProperty name="width" value="0.05" units="cm"/>
      <inkml:brushProperty name="height" value="0.05" units="cm"/>
      <inkml:brushProperty name="color" value="#E71224"/>
    </inkml:brush>
  </inkml:definitions>
  <inkml:trace contextRef="#ctx0" brushRef="#br0">939 125 24575,'1'0'0,"-1"-1"0,1 1 0,0-1 0,0 0 0,0 1 0,-1-1 0,1 0 0,0 1 0,-1-1 0,1 0 0,0 0 0,-1 0 0,1 0 0,-1 1 0,0-1 0,1 0 0,-1 0 0,0 0 0,1 0 0,-1 0 0,0 0 0,0 0 0,0 0 0,0 0 0,0 0 0,0-2 0,1-33 0,-1 32 0,0 0 0,0 1 0,0-1 0,0 1 0,1 0 0,-1-1 0,1 1 0,0-1 0,0 1 0,0 0 0,0 0 0,1 0 0,-1-1 0,1 1 0,3-4 0,-4 6 0,0 0 0,0 1 0,-1-1 0,1 1 0,0-1 0,0 1 0,-1-1 0,1 1 0,0 0 0,0-1 0,0 1 0,0 0 0,0 0 0,0 0 0,0-1 0,-1 1 0,1 0 0,0 0 0,0 0 0,0 1 0,1-1 0,1 1 0,-1 0 0,0 0 0,1 0 0,-1 0 0,0 0 0,0 1 0,0-1 0,0 1 0,0-1 0,0 1 0,2 2 0,19 17 0,1 0 0,1-1 0,1-2 0,1-1 0,38 19 0,22-3 0,-40-17 0,-25-9 0,0 0 0,0-2 0,1 0 0,42 2 0,-64-7 0,0 0 0,-1 0 0,1 0 0,0 0 0,-1 0 0,1 0 0,0 0 0,0 0 0,-1 0 0,1 0 0,0 0 0,-1 0 0,1 1 0,0-1 0,-1 0 0,1 0 0,-1 1 0,1-1 0,0 1 0,-1-1 0,1 0 0,-1 1 0,1-1 0,-1 1 0,1-1 0,-1 1 0,0-1 0,1 2 0,-13 10 0,-33 6 0,-88-3 0,81-11 0,-95 4 0,63-6 0,-83-4 0,160 0 0,0 1 0,0-1 0,0-1 0,0 1 0,0-1 0,1 0 0,0-1 0,-1 1 0,1-1 0,-9-8 0,10 7 0,-1 1 0,1 0 0,-1 0 0,-1 0 0,1 1 0,0 0 0,-1 0 0,0 1 0,1-1 0,-1 2 0,0-1 0,-8 0 0,12 1 0,0 1 0,0 0 0,0 1 0,1-1 0,-1 0 0,0 1 0,0 0 0,0-1 0,0 1 0,1 0 0,-1 0 0,0 1 0,1-1 0,-1 1 0,1-1 0,-1 1 0,1 0 0,0 0 0,0 0 0,0 0 0,0 0 0,0 0 0,0 1 0,1-1 0,-1 1 0,1-1 0,-1 1 0,1-1 0,0 1 0,0 0 0,0 0 0,1 0 0,-1-1 0,0 4 0,1-2 0,-1 0 0,1 0 0,0 0 0,0 0 0,1 0 0,-1 0 0,1 0 0,0 0 0,0 0 0,0 0 0,0 0 0,1-1 0,0 1 0,-1 0 0,1-1 0,1 0 0,-1 1 0,0-1 0,1 0 0,0 0 0,0 0 0,-1-1 0,2 1 0,4 3 0,8 2 0,1-1 0,0-1 0,0 0 0,0-1 0,1-1 0,0 0 0,0-2 0,0 0 0,0-1 0,30-2 0,40 4 0,-48 1 0,118 5 0,-794-9 0,620-1 0,0 0 0,0 0 0,1-2 0,-1 0 0,-20-7 0,30 8 0,0 0 0,0 0 0,0-1 0,0 0 0,1 0 0,-1 0 0,1-1 0,0 1 0,0-1 0,0-1 0,1 1 0,-1-1 0,1 1 0,0-1 0,1 0 0,-5-7 0,8 11 0,-1 1 0,1-1 0,0 1 0,-1-1 0,1 1 0,0-1 0,-1 1 0,1-1 0,0 1 0,0-1 0,0 1 0,-1-1 0,1 0 0,0 1 0,0-1 0,0 1 0,0-1 0,0 0 0,0 1 0,0-1 0,0 0 0,0 1 0,0-1 0,1 1 0,-1-1 0,0 1 0,0-1 0,0 0 0,1 1 0,-1-1 0,0 1 0,1-1 0,0 0 0,0 1 0,0 0 0,-1 0 0,1 1 0,0-1 0,0 0 0,0 0 0,0 1 0,0-1 0,0 1 0,-1-1 0,1 1 0,0-1 0,0 1 0,-1-1 0,1 1 0,0-1 0,-1 1 0,1 0 0,-1 0 0,1-1 0,-1 1 0,2 1 0,4 7 0,37 57 0,-41-63 0,0 0 0,0 1 0,-1 0 0,1-1 0,-1 1 0,1 0 0,-1 0 0,0 0 0,-1 0 0,1 0 0,-1 0 0,0 0 0,0 0 0,0 0 0,-1 7 0,-1-9 0,1 1 0,-1-1 0,1 0 0,-1 0 0,0 0 0,0 1 0,0-2 0,0 1 0,0 0 0,0 0 0,0-1 0,-1 1 0,1-1 0,0 0 0,-1 0 0,0 0 0,1 0 0,-1 0 0,1 0 0,-1-1 0,0 1 0,0-1 0,-3 0 0,-12 2 0,0-2 0,-28-2 0,17 0 0,-170 15 0,160-13-1365,28 0-5461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9:34.54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9:35.350"/>
    </inkml:context>
    <inkml:brush xml:id="br0">
      <inkml:brushProperty name="width" value="0.05" units="cm"/>
      <inkml:brushProperty name="height" value="0.05" units="cm"/>
      <inkml:brushProperty name="color" value="#E71224"/>
    </inkml:brush>
  </inkml:definitions>
  <inkml:trace contextRef="#ctx0" brushRef="#br0">420 99 24575,'-31'10'0,"28"-8"0,1-1 0,-1 0 0,0 0 0,0 0 0,0 0 0,0 0 0,0 0 0,0-1 0,0 1 0,0-1 0,0 0 0,-4 0 0,10 0 0,-1 0 0,1 0 0,0 0 0,-1 0 0,1-1 0,0 1 0,-1-1 0,1 0 0,0 0 0,-1 0 0,1 0 0,-1 0 0,0 0 0,1-1 0,-1 1 0,0-1 0,0 0 0,0 0 0,0 1 0,0-1 0,0-1 0,-1 1 0,1 0 0,0 0 0,-1 0 0,0-1 0,0 1 0,0-1 0,0 1 0,0-1 0,0 0 0,0 1 0,-1-1 0,1 0 0,-1 1 0,0-1 0,0 0 0,0 1 0,0-1 0,-1 0 0,1 1 0,-1-1 0,1 0 0,-1 1 0,0-1 0,0 1 0,0-1 0,0 1 0,-1-1 0,1 1 0,-1 0 0,1 0 0,-1-1 0,0 1 0,0 0 0,0 1 0,0-1 0,0 0 0,0 1 0,0-1 0,-5-1 0,11 4 0,-1 2 0,1-1 0,-1 0 0,0 1 0,0-1 0,0 1 0,0 0 0,-1 0 0,1 0 0,-1 0 0,1 0 0,-1 1 0,0-1 0,0 1 0,-1 0 0,1-1 0,-1 1 0,0 0 0,0 0 0,0 0 0,0 0 0,-1 0 0,0 0 0,0 0 0,0 0 0,0 0 0,0 0 0,-2 6 0,1-3 0,0 1 0,-1 0 0,1 0 0,-2 0 0,1-1 0,-1 1 0,0-1 0,-1 0 0,1 0 0,-2 0 0,1 0 0,-1-1 0,-8 10 0,-1-4 0,0-2 0,-1 1 0,0-2 0,-1 0 0,0-1 0,0-1 0,-1 0 0,0-1 0,0-1 0,0 0 0,-1-2 0,1 0 0,-1-1 0,0 0 0,0-2 0,-19-1 0,-15 0-1365,28 1-5461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9:36.756"/>
    </inkml:context>
    <inkml:brush xml:id="br0">
      <inkml:brushProperty name="width" value="0.05" units="cm"/>
      <inkml:brushProperty name="height" value="0.05" units="cm"/>
      <inkml:brushProperty name="color" value="#E71224"/>
    </inkml:brush>
  </inkml:definitions>
  <inkml:trace contextRef="#ctx0" brushRef="#br0">622 10 24575,'14'-4'0,"5"-1"0,-16 8 0,-9 10 0,-28 27 0,22-27 0,1 0 0,0 0 0,1 1 0,-9 17 0,17-29 0,1 1 0,-1 0 0,1 0 0,0 0 0,0-1 0,0 1 0,0 0 0,1 0 0,-1 0 0,1 1 0,0-1 0,0 0 0,0 0 0,0 0 0,0 0 0,1 0 0,-1 0 0,1 0 0,0 0 0,0 0 0,0 0 0,0 0 0,1-1 0,-1 1 0,1 0 0,0-1 0,-1 1 0,4 2 0,-1-2 0,1 1 0,0-1 0,0-1 0,0 1 0,0 0 0,0-1 0,1 0 0,-1-1 0,1 1 0,-1-1 0,1 0 0,0 0 0,0-1 0,9 0 0,1 1 0,0-2 0,0 0 0,-1-1 0,20-5 0,-7-5 0,-30 6 0,-16 2 0,7 3 0,-1 0 0,1 1 0,0 1 0,-1 0 0,1 1 0,-21 5 0,28-6 0,0 0 0,1 1 0,0-1 0,-1 1 0,1-1 0,0 1 0,0 0 0,0 1 0,0-1 0,0 0 0,0 1 0,1 0 0,-1-1 0,1 1 0,0 0 0,-1 0 0,1 1 0,1-1 0,-1 0 0,0 1 0,1-1 0,0 1 0,0-1 0,-1 7 0,0 3 0,1-1 0,0 1 0,0 0 0,2 0 0,0 0 0,0 0 0,6 21 0,-6-30 0,0 0 0,1 1 0,-1-1 0,1 0 0,0 0 0,0 1 0,1-2 0,-1 1 0,1 0 0,0 0 0,0-1 0,0 0 0,1 1 0,-1-1 0,1-1 0,-1 1 0,1 0 0,0-1 0,0 0 0,0 0 0,1 0 0,-1 0 0,0-1 0,8 2 0,-10-3 0,1 0 0,0 0 0,-1 0 0,1-1 0,-1 1 0,1-1 0,-1 0 0,1 0 0,-1 0 0,1 0 0,-1 0 0,0 0 0,1-1 0,-1 1 0,0-1 0,0 1 0,0-1 0,0 0 0,2-3 0,-3 4 0,0 1 0,-1-1 0,1 0 0,0 0 0,-1 1 0,1-1 0,0 0 0,-1 0 0,1 0 0,-1 0 0,1 0 0,-1 0 0,0 0 0,1 0 0,-1 0 0,0 0 0,0 0 0,0 0 0,0 0 0,0 0 0,0 0 0,0 0 0,0 0 0,0 0 0,0 0 0,0 0 0,-1 0 0,1 0 0,0 0 0,-1 0 0,1 0 0,-1 0 0,1 0 0,-1 1 0,1-1 0,-1 0 0,0 0 0,1 0 0,-1 1 0,0-1 0,0 0 0,0 1 0,1-1 0,-1 1 0,0-1 0,0 1 0,0-1 0,0 1 0,-1-1 0,-16-3 0,0 0 0,0 1 0,0 1 0,0 1 0,0 0 0,0 1 0,-29 5 0,-15-2 0,-101-5 0,-124 5 0,266 1-1365,4 2-5461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09:38.082"/>
    </inkml:context>
    <inkml:brush xml:id="br0">
      <inkml:brushProperty name="width" value="0.05" units="cm"/>
      <inkml:brushProperty name="height" value="0.05" units="cm"/>
      <inkml:brushProperty name="color" value="#E71224"/>
    </inkml:brush>
  </inkml:definitions>
  <inkml:trace contextRef="#ctx0" brushRef="#br0">153 0 24575,'-4'0'0,"-7"0"0,-5 0 0,-5 0 0,-3 0 0,2 5 0,1 1 0,4 4 0,4 5 0,10 0 0,9-3 0,8-3 0,7-3 0,4-3 0,2-2 0,1-1 0,-4 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28:46.328"/>
    </inkml:context>
    <inkml:brush xml:id="br0">
      <inkml:brushProperty name="width" value="0.05" units="cm"/>
      <inkml:brushProperty name="height" value="0.05" units="cm"/>
      <inkml:brushProperty name="color" value="#E71224"/>
    </inkml:brush>
  </inkml:definitions>
  <inkml:trace contextRef="#ctx0" brushRef="#br0">12760 1563 24575,'-9499'0'0,"9478"2"0,1 0 0,-34 8 0,32-6 0,0 0 0,-24 1 0,-671-3 0,349-5 0,-717 3 0,1066 2 0,-1 0 0,-36 8 0,35-5 0,0-1 0,-27 1 0,-296-6 0,339 2 0,0-1 0,0 0 0,0-1 0,0 1 0,0-1 0,0 0 0,1 0 0,-1-1 0,0 0 0,1 1 0,-1-1 0,1-1 0,-1 1 0,1-1 0,0 1 0,-7-7 0,7 3 0,-1 0 0,1 0 0,0 0 0,1 0 0,-1-1 0,1 1 0,1-1 0,-1 0 0,1 0 0,-2-14 0,-6-14 0,-23-58 0,20 61 0,-17-66 0,-8-33 0,24 91 0,-15-79 0,26 102 0,-2 0 0,0 1 0,-7-18 0,6 21 0,1-1 0,1 1 0,0-1 0,1 0 0,-2-19 0,4-72 0,2 72 0,-1 0 0,-2 0 0,-12-66 0,8 73 0,2 0 0,-3-44 0,7 57 0,0 1 0,0-1 0,1 1 0,1 0 0,0-1 0,0 1 0,9-21 0,-10 30 0,1 0 0,-1 1 0,1-1 0,0 1 0,0-1 0,0 1 0,0 0 0,1 0 0,-1 0 0,0 0 0,1 0 0,0 1 0,-1-1 0,1 1 0,0 0 0,0 0 0,0-1 0,0 2 0,5-2 0,8-1 0,0 1 0,29 1 0,16-3 0,-6-5 0,0 3 0,0 2 0,102 6 0,-44 0 0,25 1 0,148-6 0,-191-10 0,-54 7 0,61-3 0,-46 9 0,101-14 0,-111 8 4,80 1 0,-81 6-53,85-12 0,-28-1-93,0 4 0,157 9-1,-96 1 119,39-15 24,3-1 0,-144 15 0,43 0 0,149-18 0,-138 7 0,206 7 0,-155 5 0,5066-2 541,-5196-1-541,57-11 0,-56 6 0,54-2 0,1307 8 0,-632 1 0,-746 1 0,0 0 0,35 8 0,-34-6 0,1 0 0,24 1 0,118-7 0,69 4 0,-220 0 0,0 0 0,0 0 0,0 1 0,0 1 0,-1 0 0,0 1 0,0 0 0,12 8 0,-16-9 0,-2 1 0,1-1 0,0 2 0,-1-1 0,0 1 0,0 0 0,-1 0 0,0 0 0,0 1 0,0 0 0,-1 0 0,0 0 0,6 13 0,88 194 0,-52-122 0,-24-39 0,-3 2 0,24 104 0,-40-142 0,4 24 0,-2 1 0,-2 0 0,-2 0 0,-5 50 0,1 9 0,3 295-1365,0-373-5461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28:50.868"/>
    </inkml:context>
    <inkml:brush xml:id="br0">
      <inkml:brushProperty name="width" value="0.05" units="cm"/>
      <inkml:brushProperty name="height" value="0.05" units="cm"/>
      <inkml:brushProperty name="color" value="#E71224"/>
    </inkml:brush>
  </inkml:definitions>
  <inkml:trace contextRef="#ctx0" brushRef="#br0">9714 1 24575,'-36'0'0,"-1"1"0,0 1 0,1 3 0,0 0 0,-61 19 0,17-1 0,1-4 0,-92 9 0,152-24 0,-1 1 0,-30 11 0,33-9 0,0-2 0,-1 0 0,-25 4 0,-144 19 0,-62 20 0,160-28 0,-181 18 0,139-22 0,56-5 0,-126 25 12,26-2-147,-25 8-311,43-6 273,-197 2 173,288-30 0,-98 22 0,-27 5 0,-45 8 0,16-2 0,-128 27 0,218-38 0,-178 43 0,6 19 0,93-26 0,-55 37 0,214-81 0,-359 140 0,99-7-119,126-58 63,-45 5 56,110-52 0,-326 160 0,303-151 304,-33 16 158,-144 80-311,-155 80-151,122-28 0,301-176 0,-414 272 0,450-293 0,-46 30 0,2 3 0,-84 77 0,11-15 0,99-69 0,-30 43 0,6 14 0,46-72 0,0 1 0,-11 32 0,-13 28 0,30-71 0,0 1 0,1-1 0,0 1 0,1 0 0,0 0 0,1 0 0,-1 21 0,5 91 0,0-54 0,-1-59 0,0 0 0,1 1 0,0-1 0,0 0 0,1 0 0,1 0 0,0-1 0,9 20 0,1-7 0,0-1 0,28 35 0,-33-48 0,-1 0 0,1 0 0,0-1 0,1-1 0,0 0 0,0 0 0,1-1 0,0 0 0,13 5 0,14 4 0,58 12 0,24 10 0,-105-32 0,0-1 0,1 0 0,-1 0 0,1-2 0,26 2 0,86-7 0,-46 0 0,23 5 0,107-4 0,-124-11 0,-55 7 0,58-3 0,73 12 0,122-5 0,-198-11 0,-55 8 0,57-4 0,519 10 0,-605 0 0,0-1 0,0 0 0,0-1 0,0 1 0,-1-1 0,1 0 0,0 0 0,0 0 0,-1 0 0,1-1 0,0 1 0,-1-1 0,7-4 0,-9 5 0,0 0 0,-1 0 0,1 0 0,0 1 0,-1-1 0,1 0 0,-1 0 0,1 0 0,-1 0 0,1 0 0,-1 0 0,1-1 0,-1 1 0,0 0 0,0 0 0,0 0 0,0 0 0,0 0 0,0-2 0,0 0 0,-1 0 0,0 1 0,0-1 0,0 1 0,0-1 0,0 1 0,0-1 0,-1 1 0,1 0 0,-1-1 0,-2-1 0,-2-3 0,-1 2 0,0-1 0,0 1 0,0 0 0,0 1 0,-1-1 0,0 2 0,-10-5 0,-6-3 0,74 27 0,104 74 0,-152-89 0,1 1 0,0-1 0,-1 0 0,1 1 0,-1-1 0,0 1 0,0 0 0,1 0 0,-1 0 0,0 0 0,0 0 0,-1 1 0,1-1 0,0 0 0,-1 1 0,3 4 0,-4-5 0,0 0 0,0 0 0,0 0 0,0 0 0,-1-1 0,1 1 0,0 0 0,-1 0 0,1 0 0,-1 0 0,0-1 0,1 1 0,-1 0 0,0 0 0,0-1 0,0 1 0,0-1 0,-1 1 0,1-1 0,0 1 0,-1-1 0,1 0 0,-1 0 0,1 0 0,-1 0 0,-3 2 0,-6 6-105,0-1 0,-1 0 0,0 0 0,-1-2 0,0 1 0,0-2 0,0 1 0,-1-2 0,1 0 0,-1-1 0,0 0 0,-28 2 0,20-5-6721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03.490"/>
    </inkml:context>
    <inkml:brush xml:id="br0">
      <inkml:brushProperty name="width" value="0.05" units="cm"/>
      <inkml:brushProperty name="height" value="0.05" units="cm"/>
      <inkml:brushProperty name="color" value="#E71224"/>
    </inkml:brush>
  </inkml:definitions>
  <inkml:trace contextRef="#ctx0" brushRef="#br0">504 0 24575,'-90'0'0,"53"0"0,29 0 0,9 0 0,44 2 0,54 10 0,-54-5 0,60 1 0,-69-9 0,-27 1 0,-26 0 0,-647-1 0,661 1-96,1 0-2,1 0 1,-1 0-1,0 0 0,0 0 1,1 0-1,-1 1 1,0-1-1,0 0 0,1 1 1,-1 0-1,1-1 1,-3 2-1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04.767"/>
    </inkml:context>
    <inkml:brush xml:id="br0">
      <inkml:brushProperty name="width" value="0.05" units="cm"/>
      <inkml:brushProperty name="height" value="0.05" units="cm"/>
      <inkml:brushProperty name="color" value="#E71224"/>
    </inkml:brush>
  </inkml:definitions>
  <inkml:trace contextRef="#ctx0" brushRef="#br0">892 0 24575,'-18'1'0,"0"0"0,0 1 0,0 1 0,-26 7 0,35-7 0,-1 0 0,2 0 0,-1 1 0,0 0 0,1 0 0,0 1 0,0 1 0,0-1 0,0 1 0,-9 10 0,15-14 0,1 0 0,-1 0 0,0 0 0,1 0 0,0 0 0,-1 0 0,1 1 0,0-1 0,0 0 0,0 1 0,1-1 0,-1 1 0,1-1 0,-1 1 0,1 0 0,0-1 0,0 1 0,0-1 0,0 1 0,0-1 0,0 1 0,1 0 0,0-1 0,-1 1 0,1-1 0,0 0 0,0 1 0,0-1 0,0 0 0,1 1 0,-1-1 0,1 0 0,-1 0 0,1 0 0,0 0 0,0 0 0,0-1 0,0 1 0,3 2 0,2 1 0,1 1 0,-1-2 0,1 1 0,0-1 0,0 0 0,0 0 0,0-1 0,1 0 0,0-1 0,12 2 0,39 0 0,72-6 0,-31-1 0,-94 3 0,-4 1 0,0-1 0,1 0 0,-1 0 0,0 0 0,1 0 0,-1-1 0,0 1 0,1-1 0,-1 0 0,0 0 0,0 0 0,0 0 0,6-4 0,-9 5 0,0-1 0,0 1 0,0 0 0,0-1 0,0 1 0,0 0 0,0-1 0,0 1 0,0 0 0,0 0 0,0-1 0,0 1 0,0 0 0,0-1 0,-1 1 0,1 0 0,0-1 0,0 1 0,0 0 0,0 0 0,-1-1 0,1 1 0,0 0 0,0 0 0,-1-1 0,1 1 0,0 0 0,0 0 0,-1 0 0,1-1 0,0 1 0,0 0 0,-1 0 0,1 0 0,0 0 0,-1 0 0,1 0 0,0 0 0,-1 0 0,1-1 0,0 1 0,-1 0 0,1 0 0,0 1 0,-1-1 0,0 0 0,-17-4 0,-67-2 0,-126 7 0,77 1 0,49 0 0,-94-4 0,173 1 0,1 0 0,-1 0 0,1 0 0,0-1 0,-1 0 0,1 0 0,0 0 0,0-1 0,0 1 0,1-1 0,-1 0 0,0-1 0,1 1 0,0-1 0,-5-5 0,-3-5 0,2-1 0,0 0 0,-12-22 0,21 35 0,0 1 0,0 0 0,0 0 0,0 0 0,1-1 0,-1 1 0,0 0 0,1 0 0,-1 0 0,1-1 0,-1 1 0,1 0 0,0-1 0,-1 1 0,1 0 0,0-1 0,0 1 0,0 0 0,0-1 0,0 1 0,0-1 0,0 1 0,1 0 0,-1-1 0,1 1 0,-1 0 0,0 0 0,1-1 0,0 1 0,-1 0 0,1 0 0,0 0 0,0 0 0,0-1 0,-1 1 0,1 1 0,0-1 0,0 0 0,2-1 0,0 1 0,-1 0 0,1 0 0,-1 1 0,1-1 0,0 1 0,-1 0 0,1 0 0,-1 0 0,1 0 0,0 0 0,-1 0 0,1 1 0,-1-1 0,1 1 0,-1 0 0,1 0 0,-1 0 0,0 0 0,1 0 0,2 2 0,163 102 0,-166-104 0,0 0 0,0 0 0,1 0 0,-1 1 0,0-1 0,0 0 0,0 1 0,-1-1 0,1 1 0,0 0 0,-1 0 0,1 0 0,-1 0 0,1 0 0,-1 0 0,0 0 0,0 0 0,0 0 0,0 1 0,0-1 0,-1 0 0,1 1 0,0-1 0,-1 4 0,0-3 0,-1-1 0,0 1 0,0-1 0,0 1 0,0-1 0,0 0 0,-1 0 0,1 0 0,-1 1 0,1-1 0,-1-1 0,0 1 0,0 0 0,0 0 0,0-1 0,0 1 0,0-1 0,0 1 0,-1-1 0,1 0 0,0 0 0,-5 1 0,-14 5 0,0 0 0,-1-2 0,1 0 0,-25 1 0,23-4 0,0 2 0,0 1 0,-37 12 0,51-13 10,0-1 0,0 0 0,0-1 0,0 0 0,-1 0 0,1-1 0,0 0 0,-1-1 0,1 0 0,-1 0 0,-13-3 0,15 1-109,1 0 0,0 0 0,0-1 0,0 0 0,0-1 0,1 1 0,-1-1 0,1 0 0,0-1 0,0 1 0,0-1 0,1-1 0,0 1 0,-9-12 0,5 4-6727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07.071"/>
    </inkml:context>
    <inkml:brush xml:id="br0">
      <inkml:brushProperty name="width" value="0.05" units="cm"/>
      <inkml:brushProperty name="height" value="0.05" units="cm"/>
      <inkml:brushProperty name="color" value="#E71224"/>
    </inkml:brush>
  </inkml:definitions>
  <inkml:trace contextRef="#ctx0" brushRef="#br0">304 0 24575,'11'0'0,"-1"1"0,0 0 0,0 0 0,0 1 0,0 0 0,0 0 0,0 1 0,0 1 0,14 7 0,-21-9 0,0 0 0,0 0 0,0 0 0,0 0 0,0 1 0,0 0 0,0-1 0,-1 1 0,0 0 0,1 0 0,-1 0 0,0 0 0,-1 1 0,1-1 0,-1 1 0,1-1 0,-1 1 0,0-1 0,0 1 0,0 0 0,-1-1 0,1 1 0,-1 0 0,0 0 0,0-1 0,-1 1 0,1 0 0,-1 0 0,-1 4 0,0-2 0,0 0 0,0-1 0,-1 1 0,0-1 0,-1 1 0,1-1 0,-1 0 0,0-1 0,0 1 0,0 0 0,-1-1 0,1 0 0,-1 0 0,0-1 0,-1 1 0,1-1 0,0 0 0,-1 0 0,-7 2 0,-15 6 0,1-2 0,-49 10 0,54-14-170,-2-1-1,1-1 0,0-2 1,-1 0-1,1-1 0,0-2 1,-39-6-1,45 2-6655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07.482"/>
    </inkml:context>
    <inkml:brush xml:id="br0">
      <inkml:brushProperty name="width" value="0.05" units="cm"/>
      <inkml:brushProperty name="height" value="0.05" units="cm"/>
      <inkml:brushProperty name="color" value="#E71224"/>
    </inkml:brush>
  </inkml:definitions>
  <inkml:trace contextRef="#ctx0" brushRef="#br0">0 0 24575,'5'0'0,"1"5"0,0 5 0,-1 6 0,2 1 0,1 1 0,-1 2 0,-2 3 0,3-3 0,0-1 0,-2 2 0,-1 1 0,-2 2 0,-1 1 0,-1 1 0,-1 0 0,0-4-8191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0.9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08.099"/>
    </inkml:context>
    <inkml:brush xml:id="br0">
      <inkml:brushProperty name="width" value="0.05" units="cm"/>
      <inkml:brushProperty name="height" value="0.05" units="cm"/>
      <inkml:brushProperty name="color" value="#E71224"/>
    </inkml:brush>
  </inkml:definitions>
  <inkml:trace contextRef="#ctx0" brushRef="#br0">222 0 24575,'2'86'0,"-4"94"0,2-178 0,0 0 0,0 0 0,0 0 0,-1 0 0,1 0 0,0 0 0,-1 0 0,1 0 0,-1 0 0,0 0 0,0 0 0,0-1 0,1 1 0,-2 0 0,1 0 0,0-1 0,0 1 0,0-1 0,-1 1 0,-2 2 0,2-4 0,1 0 0,-1 1 0,1-1 0,-1 0 0,1 0 0,-1 0 0,1 0 0,-1 0 0,1 0 0,-1 0 0,1 0 0,-1-1 0,1 1 0,-1-1 0,1 1 0,-1-1 0,1 0 0,0 1 0,-1-1 0,-1-1 0,-5-4 0,0-1 0,0 1 0,1-1 0,0-1 0,0 1 0,-9-14 0,-84-112-1365,90 120-5461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2.313"/>
    </inkml:context>
    <inkml:brush xml:id="br0">
      <inkml:brushProperty name="width" value="0.05" units="cm"/>
      <inkml:brushProperty name="height" value="0.05" units="cm"/>
      <inkml:brushProperty name="color" value="#E71224"/>
    </inkml:brush>
  </inkml:definitions>
  <inkml:trace contextRef="#ctx0" brushRef="#br0">115 0 24575,'-4'0'0,"-2"5"0,-5 6 0,-4 0 0,-4 0 0,-4-4 0,2 3 0,5-1-8191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3.164"/>
    </inkml:context>
    <inkml:brush xml:id="br0">
      <inkml:brushProperty name="width" value="0.05" units="cm"/>
      <inkml:brushProperty name="height" value="0.05" units="cm"/>
      <inkml:brushProperty name="color" value="#E71224"/>
    </inkml:brush>
  </inkml:definitions>
  <inkml:trace contextRef="#ctx0" brushRef="#br0">779 297 24575,'5'20'0,"-4"-19"0,-1 0 0,0 0 0,1 0 0,-1 0 0,0 0 0,1 0 0,-1 0 0,0 0 0,0 0 0,0 0 0,0 0 0,0 0 0,0 0 0,0 0 0,0 0 0,0 0 0,-1 0 0,1 0 0,0 0 0,-1 0 0,1 0 0,-1 0 0,1 0 0,-1 0 0,1-1 0,-1 1 0,0 0 0,1 0 0,-1 0 0,0-1 0,1 1 0,-1 0 0,-1 0 0,-8 6 0,0-1 0,0 0 0,0 0 0,-1-1 0,0 0 0,0-1 0,0 0 0,-1-1 0,-13 2 0,-26 10 0,28-9 0,0-1 0,0 0 0,-46 2 0,-16 2 0,57-4 0,0-1 0,-1-1 0,-40-2 0,62 0 0,1-2 0,-1 1 0,1-1 0,-1 0 0,1-1 0,-1 1 0,1-1 0,0-1 0,0 1 0,0-1 0,0 0 0,0 0 0,1-1 0,-1 1 0,1-1 0,0-1 0,0 1 0,0-1 0,1 0 0,-8-9 0,2-6 0,1 0 0,0 0 0,1-1 0,2-1 0,0 1 0,1-1 0,-3-34 0,-4-1 0,-1-21 0,12 70-119,1 4 5,0 0 1,0 0 0,0 0 0,-1 0-1,0 0 1,1 0 0,-1 0 0,-1 0-1,1 1 1,-4-8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3.794"/>
    </inkml:context>
    <inkml:brush xml:id="br0">
      <inkml:brushProperty name="width" value="0.05" units="cm"/>
      <inkml:brushProperty name="height" value="0.05" units="cm"/>
      <inkml:brushProperty name="color" value="#E71224"/>
    </inkml:brush>
  </inkml:definitions>
  <inkml:trace contextRef="#ctx0" brushRef="#br0">559 0 24575,'0'40'0,"2"-1"0,1 1 0,9 38 0,-7-57 0,-2 0 0,0 0 0,1 26 0,-4-42 0,0 0 0,0 0 0,0 0 0,0 0 0,-1 0 0,0 0 0,0 0 0,-1 0 0,1 0 0,-1 0 0,0 0 0,0-1 0,-1 1 0,1-1 0,-1 1 0,0-1 0,0 0 0,-7 7 0,-14 6 0,0 0 0,-37 19 0,49-31 0,-1 1 0,1-2 0,-1 0 0,0 0 0,0-1 0,0-1 0,-23 2 0,-63 9 0,78-9 0,-1 0 0,1-2 0,-1 0 0,-31-2 0,50-1 0,-1 1 0,1-1 0,0 1 0,-1-1 0,1 0 0,-1 0 0,1-1 0,0 1 0,0-1 0,0 1 0,0-1 0,0 0 0,0 0 0,0 0 0,1-1 0,-1 1 0,1-1 0,-1 1 0,-2-6 0,2 3 0,0-1 0,1 0 0,-1 1 0,2-1 0,-1 0 0,0 0 0,1 0 0,0-1 0,0 1 0,1-9 0,0-2 0,2-1 0,0 0 0,1 1 0,0-1 0,2 1 0,11-32 0,-8 31-1365,-1 2-5461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4.029"/>
    </inkml:context>
    <inkml:brush xml:id="br0">
      <inkml:brushProperty name="width" value="0.05" units="cm"/>
      <inkml:brushProperty name="height" value="0.05" units="cm"/>
      <inkml:brushProperty name="color" value="#E71224"/>
    </inkml:brush>
  </inkml:definitions>
  <inkml:trace contextRef="#ctx0" brushRef="#br0">0 0 24575,'4'2'0,"-1"1"0,0-1 0,0 1 0,0-1 0,0 1 0,0 0 0,-1 0 0,1 0 0,-1 0 0,0 0 0,0 1 0,2 3 0,6 8 0,11 9 0,2 0 0,0-2 0,1 0 0,41 26 0,-51-36-1365,-3-1-5461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4.501"/>
    </inkml:context>
    <inkml:brush xml:id="br0">
      <inkml:brushProperty name="width" value="0.05" units="cm"/>
      <inkml:brushProperty name="height" value="0.05" units="cm"/>
      <inkml:brushProperty name="color" value="#E71224"/>
    </inkml:brush>
  </inkml:definitions>
  <inkml:trace contextRef="#ctx0" brushRef="#br0">631 0 24575,'22'55'0,"-16"-39"0,-3-7 0,0-1 0,0 1 0,-1 0 0,0 0 0,0 0 0,0 15 0,-3-21 0,1 0 0,0-1 0,-1 1 0,0 0 0,0-1 0,0 1 0,0-1 0,0 1 0,0-1 0,-1 0 0,1 1 0,-1-1 0,1 0 0,-1 0 0,0 0 0,0 0 0,0 0 0,0 0 0,0-1 0,-1 1 0,1-1 0,0 0 0,-1 1 0,1-1 0,-1 0 0,1 0 0,-5 1 0,-32 8 0,0-2 0,-1-1 0,0-2 0,0-1 0,-78-4 0,94 0 0,-20 0 0,22 2 0,0-2 0,-1-1 0,1-1 0,-26-5 0,42 6 0,0-1 0,1 1 0,-1-1 0,1-1 0,-1 1 0,1-1 0,0 0 0,0 0 0,0 0 0,1-1 0,-1 1 0,1-1 0,0-1 0,0 1 0,0 0 0,1-1 0,-1 0 0,1 0 0,0 0 0,0 0 0,-1-6 0,2 8 7,1-1 0,1 1 0,-1-1 0,0 1 0,1-1 1,0 1-1,0-1 0,0 0 0,0 1 0,0-1 0,1 1 0,-1-1 0,1 1 0,0-1 0,0 1 0,3-6 0,1 0-304,0 0 0,1 0 0,0 0 0,9-10 0,5-4-6529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4.737"/>
    </inkml:context>
    <inkml:brush xml:id="br0">
      <inkml:brushProperty name="width" value="0.05" units="cm"/>
      <inkml:brushProperty name="height" value="0.05" units="cm"/>
      <inkml:brushProperty name="color" value="#E71224"/>
    </inkml:brush>
  </inkml:definitions>
  <inkml:trace contextRef="#ctx0" brushRef="#br0">447 55 24575,'0'-2'0,"-1"0"0,1-1 0,-1 1 0,0 0 0,0 0 0,0-1 0,0 1 0,-1 0 0,1 0 0,-1 0 0,1 0 0,-1 0 0,1 1 0,-1-1 0,0 0 0,0 1 0,0 0 0,0-1 0,0 1 0,0 0 0,0 0 0,-1 0 0,1 0 0,0 0 0,-1 1 0,1-1 0,0 1 0,-5-1 0,-9-2 0,0 0 0,-29 0 0,-250 5-1365,273-3-5461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6.013"/>
    </inkml:context>
    <inkml:brush xml:id="br0">
      <inkml:brushProperty name="width" value="0.05" units="cm"/>
      <inkml:brushProperty name="height" value="0.05" units="cm"/>
      <inkml:brushProperty name="color" value="#E71224"/>
    </inkml:brush>
  </inkml:definitions>
  <inkml:trace contextRef="#ctx0" brushRef="#br0">0 0 24575,'1'14'0,"0"-1"0,0 0 0,2 0 0,-1 0 0,2-1 0,-1 1 0,9 17 0,5 4 0,24 40 0,-18-37 0,4 4 19,-19-29-365,1 0 0,-2 1 0,11 23 0,-12-19-6480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6.832"/>
    </inkml:context>
    <inkml:brush xml:id="br0">
      <inkml:brushProperty name="width" value="0.05" units="cm"/>
      <inkml:brushProperty name="height" value="0.05" units="cm"/>
      <inkml:brushProperty name="color" value="#E71224"/>
    </inkml:brush>
  </inkml:definitions>
  <inkml:trace contextRef="#ctx0" brushRef="#br0">372 0 24575,'1'11'0,"0"0"0,0 0 0,1 0 0,0 0 0,1-1 0,0 1 0,1-1 0,5 11 0,6 8 0,25 36 0,-36-59 0,2 4 0,0 0 0,-1 0 0,0 0 0,6 20 0,-9-26 0,-1 0 0,0 0 0,-1 0 0,1 1 0,-1-1 0,1 0 0,-1 0 0,-1 0 0,1 0 0,0 0 0,-1 0 0,0 0 0,0 0 0,0 0 0,-1 0 0,-1 4 0,2-7 0,1 0 0,-1 0 0,1 0 0,-1 0 0,1 1 0,0-1 0,-1 0 0,1 0 0,0 1 0,0-1 0,0 0 0,0 0 0,0 1 0,0-1 0,0 0 0,0 0 0,1 1 0,-1-1 0,0 0 0,1 0 0,-1 0 0,1 0 0,-1 1 0,2 0 0,0 1 0,0 0 0,1 0 0,-1-1 0,1 1 0,0-1 0,0 1 0,0-1 0,5 3 0,7 3 0,1-1 0,28 9 0,-43-16 0,10 3 0,0 0 0,0-1 0,19 0 0,26 6 0,-47-3 0,-10-1 0,-21 2 0,-30 0 0,8-5 0,-185-3 0,219 1 0,1 0 0,0-1 0,-1 0 0,1 0 0,0-1 0,0 0 0,0-1 0,1 0 0,-1 0 0,1-1 0,0 0 0,0-1 0,1 1 0,0-1 0,0-1 0,0 1 0,-11-16 0,11 12 0,0-2 0,1 1 0,0-1 0,1 0 0,1 0 0,0-1 0,0 1 0,1-1 0,1 0 0,0 0 0,1 0 0,0-17 0,1 9 0,1 11 0,-1-1 0,0 1 0,-1 0 0,0 0 0,-5-20 0,6 28 0,-1 0 0,0 0 0,0 0 0,0 0 0,0 1 0,0-1 0,0 0 0,-1 0 0,1 1 0,-1-1 0,1 1 0,-1 0 0,1-1 0,-1 1 0,0 0 0,0 0 0,1 0 0,-1 0 0,0 0 0,0 0 0,0 1 0,0-1 0,0 0 0,0 1 0,-1 0 0,1 0 0,0-1 0,0 1 0,0 0 0,0 1 0,0-1 0,0 0 0,0 1 0,0-1 0,-2 1 0,-1 1-57,0-1 0,1 0 1,-1 1-1,1 0 0,-1 0 0,1 0 0,0 1 0,0 0 0,0-1 0,0 1 0,0 1 1,1-1-1,-1 0 0,1 1 0,0 0 0,0 0 0,0 0 0,1 0 0,-1 0 1,1 0-1,0 1 0,1-1 0,-3 8 0,0 7-6769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8.181"/>
    </inkml:context>
    <inkml:brush xml:id="br0">
      <inkml:brushProperty name="width" value="0.05" units="cm"/>
      <inkml:brushProperty name="height" value="0.05" units="cm"/>
      <inkml:brushProperty name="color" value="#E71224"/>
    </inkml:brush>
  </inkml:definitions>
  <inkml:trace contextRef="#ctx0" brushRef="#br0">2265 423 24575,'-689'0'0,"681"1"0,0-2 0,1 1 0,-1-1 0,0 0 0,1 0 0,0-1 0,-1 0 0,1-1 0,0 1 0,0-2 0,-11-5 0,13 6 0,0-1 0,1-1 0,-1 1 0,1-1 0,0 1 0,0-1 0,0 0 0,1-1 0,-1 1 0,1-1 0,1 1 0,-1-1 0,1 0 0,-2-8 0,-49-187 0,53 272 0,-2-22 0,2-37 0,1-3 0,-1-1 0,0 0 0,-1 0 0,0 0 0,-3 14 0,3-19 0,0-1 0,0 0 0,0 0 0,0 0 0,-1 0 0,1 0 0,0 0 0,-1 0 0,0 0 0,1-1 0,-1 1 0,0 0 0,0-1 0,0 1 0,0-1 0,0 0 0,0 0 0,0 0 0,0 0 0,-1 0 0,1 0 0,0-1 0,0 1 0,-4 0 0,-11 0 0,0 0 0,0-1 0,0 0 0,0-2 0,0 0 0,1-1 0,-19-5 0,12 2 0,-1 2 0,-42-3 0,53 7 0,0 0 0,0 1 0,-17 4 0,28-5 0,1 1 0,-1-1 0,1 1 0,-1-1 0,1 1 0,-1-1 0,1 1 0,-1 0 0,1 0 0,0 0 0,-1-1 0,1 1 0,0 1 0,0-1 0,0 0 0,-2 2 0,3-2 0,0 0 0,0 0 0,0 1 0,-1-1 0,1 0 0,1 0 0,-1 0 0,0 0 0,0 1 0,0-1 0,1 0 0,-1 0 0,0 0 0,1 0 0,-1 0 0,1 0 0,-1 0 0,1 0 0,0 0 0,-1 0 0,1 0 0,0 0 0,0 0 0,0-1 0,0 1 0,1 1 0,3 2 0,-1-1 0,1 1 0,0-1 0,0 0 0,1-1 0,-1 1 0,0-1 0,1 0 0,8 2 0,60 10 0,-47-10 0,8 1 0,1-2 0,44-1 0,-151 9 0,42-6 0,-47 5 0,48-9 0,-209-3 0,231 1 0,1 1 0,0-1 0,-1 0 0,1 0 0,0 0 0,0-1 0,0 1 0,0-1 0,0-1 0,0 1 0,1-1 0,-1 1 0,-7-8 0,8 5 0,-1 0 0,2 0 0,-1-1 0,1 0 0,0 1 0,0-1 0,0 0 0,1 0 0,0-1 0,-2-10 0,-31-155 0,29 104 0,7 60 0,-1-1 0,0 1 0,-1-1 0,0 1 0,0-1 0,0 1 0,-1-1 0,-1 1 0,0 0 0,-6-14 0,8 23 0,1-1 0,-1 1 0,1-1 0,-1 1 0,1-1 0,-1 1 0,1-1 0,-1 1 0,1-1 0,0 1 0,-1 0 0,1-1 0,0 1 0,-1 0 0,1-1 0,0 1 0,0 0 0,0 0 0,0-1 0,0 1 0,0 0 0,0-1 0,0 1 0,0 0 0,0 0 0,0 0 0,-3 27 0,5 116 0,-4 64 0,2-205 0,0-1 0,-1 0 0,1 0 0,0 1 0,-1-1 0,0 0 0,1 0 0,-1 0 0,0 0 0,0 1 0,0-1 0,0 0 0,-1-1 0,1 1 0,0 0 0,-1 0 0,1 0 0,-1-1 0,0 1 0,1-1 0,-1 1 0,0-1 0,-4 2 0,2-2 0,0 1 0,-1-1 0,1-1 0,0 1 0,0-1 0,-1 0 0,1 1 0,0-2 0,-1 1 0,1-1 0,-8-1 0,-9-4 0,1-1 0,0 0 0,-37-21 0,12 5 0,-1 2 0,-57-19 0,81 34 0,1 0 0,-2 1 0,1 1 0,0 1 0,-1 1 0,1 1 0,-30 3 0,50-2 0,1 0 0,-1 0 0,0 0 0,1 0 0,-1 0 0,0 0 0,1 1 0,-1-1 0,0 1 0,1-1 0,-1 1 0,1 0 0,-1 0 0,1-1 0,-1 1 0,1 0 0,0 0 0,0 0 0,-1 1 0,1-1 0,0 0 0,0 0 0,0 1 0,0-1 0,0 0 0,0 1 0,0-1 0,1 1 0,-1-1 0,1 1 0,-1 0 0,1-1 0,-1 4 0,1-3 0,1 0 0,-1 0 0,1 0 0,0 0 0,-1 0 0,1 0 0,0 0 0,0-1 0,1 1 0,-1 0 0,0-1 0,0 1 0,1 0 0,-1-1 0,1 1 0,-1-1 0,1 0 0,0 0 0,0 0 0,-1 1 0,1-2 0,0 1 0,0 0 0,0 0 0,0-1 0,4 2 0,30 8 30,0-2 0,0-1 0,40 3 0,-61-10-165,0 1 0,-1-2 0,1 0 0,0-1 0,-1 0 0,1-1 0,-1-1 0,0 0 0,0-1 0,22-11 0,-21 8-6691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1.603"/>
    </inkml:context>
    <inkml:brush xml:id="br0">
      <inkml:brushProperty name="width" value="0.05" units="cm"/>
      <inkml:brushProperty name="height" value="0.05" units="cm"/>
      <inkml:brushProperty name="color" value="#E71224"/>
    </inkml:brush>
  </inkml:definitions>
  <inkml:trace contextRef="#ctx0" brushRef="#br0">185 1 24575,'-3'0'0,"0"2"0,-2 1 0,-2 0 0,-3-1 0,-2 0 0,0-1 0,-1 0 0,-1-1 0,0 0 0,1 0 0,-1 0 0,0-1 0,1 1 0,0 0 0,0 0 0,2 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8.668"/>
    </inkml:context>
    <inkml:brush xml:id="br0">
      <inkml:brushProperty name="width" value="0.05" units="cm"/>
      <inkml:brushProperty name="height" value="0.05" units="cm"/>
      <inkml:brushProperty name="color" value="#E71224"/>
    </inkml:brush>
  </inkml:definitions>
  <inkml:trace contextRef="#ctx0" brushRef="#br0">289 0 24575,'-4'0'0,"-6"0"0,-7 0 0,-3 0 0,-4 0 0,-3 0 0,0 0 0,0 0 0,-1 0 0,0 0 0,1 0 0,0 0 0,5 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7:18.982"/>
    </inkml:context>
    <inkml:brush xml:id="br0">
      <inkml:brushProperty name="width" value="0.05" units="cm"/>
      <inkml:brushProperty name="height" value="0.05" units="cm"/>
      <inkml:brushProperty name="color" value="#E71224"/>
    </inkml:brush>
  </inkml:definitions>
  <inkml:trace contextRef="#ctx0" brushRef="#br0">606 28 24575,'-48'0'0,"-1"-2"0,-65-11 0,56 5-21,0 4-1,-103 4 1,67 1-1280,71-1-5525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8:07.048"/>
    </inkml:context>
    <inkml:brush xml:id="br0">
      <inkml:brushProperty name="width" value="0.05" units="cm"/>
      <inkml:brushProperty name="height" value="0.05" units="cm"/>
      <inkml:brushProperty name="color" value="#E71224"/>
    </inkml:brush>
  </inkml:definitions>
  <inkml:trace contextRef="#ctx0" brushRef="#br0">1 541 24575,'-1'-39'0,"2"0"0,1 0 0,3 0 0,0 0 0,18-58 0,-4 14 0,-17 66 0,2 1 0,0-1 0,0 0 0,2 1 0,0 0 0,0 0 0,14-22 0,-19 37 0,-1 0 0,0 0 0,1 1 0,-1-1 0,1 0 0,-1 1 0,1-1 0,0 0 0,-1 1 0,1-1 0,0 1 0,-1-1 0,1 1 0,0-1 0,-1 1 0,1 0 0,0-1 0,0 1 0,-1 0 0,1-1 0,0 1 0,0 0 0,0 0 0,0 0 0,-1 0 0,1 0 0,0 0 0,0 0 0,0 0 0,0 0 0,0 0 0,-1 0 0,1 1 0,0-1 0,0 0 0,0 1 0,-1-1 0,1 0 0,0 1 0,-1-1 0,1 1 0,0-1 0,-1 1 0,1-1 0,0 1 0,-1 0 0,1-1 0,-1 1 0,1 0 0,-1-1 0,1 1 0,-1 1 0,25 49 0,-20-38 0,80 198 0,-81-202 0,-3-3 0,1 0 0,0 0 0,1-1 0,-1 1 0,1-1 0,0 0 0,1 1 0,-1-1 0,1-1 0,8 9 0,-10-12 0,-1-1 0,0 0 0,0-1 0,0 1 0,0 0 0,0 0 0,1 0 0,-1-1 0,0 1 0,0-1 0,0 1 0,0-1 0,0 1 0,0-1 0,0 1 0,0-1 0,0 0 0,-1 0 0,1 1 0,0-1 0,0 0 0,-1 0 0,1 0 0,0 0 0,-1 0 0,1 0 0,-1 0 0,1 0 0,-1 0 0,1 0 0,-1-2 0,12-35 0,20-149 0,-9 88-1365,-21 90-5461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48:07.895"/>
    </inkml:context>
    <inkml:brush xml:id="br0">
      <inkml:brushProperty name="width" value="0.05" units="cm"/>
      <inkml:brushProperty name="height" value="0.05" units="cm"/>
      <inkml:brushProperty name="color" value="#E71224"/>
    </inkml:brush>
  </inkml:definitions>
  <inkml:trace contextRef="#ctx0" brushRef="#br0">135 0 24575,'-3'1'0,"0"-1"0,0 1 0,0 0 0,0 0 0,0 0 0,1 0 0,-1 0 0,0 1 0,0-1 0,1 1 0,-1 0 0,1-1 0,-1 1 0,1 1 0,0-1 0,0 0 0,0 0 0,0 1 0,-2 3 0,-34 62 0,23-39 0,11-20 0,-1 0 0,1 1 0,1-1 0,0 1 0,0-1 0,1 1 0,0 0 0,1 0 0,0 0 0,0 0 0,2 13 0,-1-19 0,0 0 0,1 0 0,-1-1 0,1 1 0,0 0 0,0-1 0,1 1 0,-1 0 0,1-1 0,-1 0 0,1 1 0,0-1 0,0 0 0,1 0 0,-1 0 0,1 0 0,-1-1 0,1 1 0,0-1 0,0 1 0,0-1 0,0 0 0,0 0 0,1 0 0,-1-1 0,1 1 0,-1-1 0,1 0 0,0 0 0,-1 0 0,1 0 0,4 0 0,-1-1 0,0-1 0,1 1 0,-1-1 0,1-1 0,-1 1 0,0-1 0,0-1 0,0 1 0,0-1 0,0 0 0,0-1 0,-1 1 0,0-2 0,1 1 0,-2 0 0,1-1 0,0 0 0,-1-1 0,0 1 0,0-1 0,-1 0 0,5-7 0,-5 7 0,1-1 0,-1 1 0,0-1 0,-1 0 0,1 0 0,-1-1 0,-1 1 0,0 0 0,0-1 0,0 0 0,-1 0 0,0 1 0,0-1 0,-1 0 0,0 0 0,-1 0 0,1 1 0,-2-1 0,1 0 0,-1 0 0,-3-8 0,3 12 7,0 0 0,-1 1 0,0-1 0,0 0 0,0 1 1,0 0-1,0-1 0,-1 1 0,1 0 0,-1 1 0,0-1 0,0 1 0,0 0 0,0 0 0,0 0 0,-8-2 0,0 0-304,0 1 0,0 1 0,-1 0 0,-22-1 0,13 3-6529</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0:31.744"/>
    </inkml:context>
    <inkml:brush xml:id="br0">
      <inkml:brushProperty name="width" value="0.05" units="cm"/>
      <inkml:brushProperty name="height" value="0.05" units="cm"/>
      <inkml:brushProperty name="color" value="#E71224"/>
    </inkml:brush>
  </inkml:definitions>
  <inkml:trace contextRef="#ctx0" brushRef="#br0">0 28 24575,'1748'0'0,"-1718"-1"0,59-12 0,-58 8 0,57-4 0,1023 10 0,-1091 1 0,-1 0 0,37 8 0,-35-5 0,0-1 0,27 1 0,528-3 0,-279-5 0,-276 5 0,-1 0 0,34 8 0,-32-6 0,0 0 0,24 1 0,671-3 0,-349-5 0,3363 3 0,-3701 2 0,60 10 0,-59-6 0,56 3 0,1093-9 0,-534-2 0,-615 4 0,57 10 0,-55-7 0,53 3 0,1006-7 0,-491-3 0,-571 4 0,60 10 0,-59-6 0,56 3 0,1216-9 0,-595-2 0,-688 4 0,1 0 0,33 8 0,-32-6 0,0 0 0,24 1 0,442-4 82,-236-3-1529,-229 2-5379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0:41.543"/>
    </inkml:context>
    <inkml:brush xml:id="br0">
      <inkml:brushProperty name="width" value="0.05" units="cm"/>
      <inkml:brushProperty name="height" value="0.05" units="cm"/>
      <inkml:brushProperty name="color" value="#E71224"/>
    </inkml:brush>
  </inkml:definitions>
  <inkml:trace contextRef="#ctx0" brushRef="#br0">0 1035 24575,'2142'0'-613,"-2110"2"613,58 10 0,-57-6 0,53 1 0,972-6 436,-475-3-259,-552 4-177,57 10 0,-56-7 0,55 3 0,389-9 0,-457 3 0,1 0 0,36 8 0,-35-5 0,0-1 0,27 1 0,352-4 0,-191-3 0,-189 4 0,0 0 0,35 8 0,-34-6 0,1 0 0,24 1 0,-8-4 0,268-3 0,-304 2 0,1 0 0,-1-1 0,1 1 0,-1 0 0,0-1 0,1 0 0,-1 1 0,0-1 0,1 0 0,-1 0 0,0 0 0,0 0 0,0-1 0,0 1 0,0-1 0,0 1 0,0-1 0,-1 0 0,1 1 0,0-1 0,-1 0 0,1 0 0,1-4 0,-2 2 0,0 0 0,0-1 0,0 1 0,0 0 0,-1 0 0,1-1 0,-1 1 0,-1 0 0,1-1 0,0 1 0,-1 0 0,-1-6 0,-4-9 0,0 1 0,-1 0 0,-1 0 0,-18-30 0,-34-51 0,49 80 0,1-1 0,-9-28 0,-15-29 0,22 52 0,2-1 0,0 0 0,-8-34 0,-14-39 0,-6-6 0,-9-22 0,30 72 0,14 44 0,0 1 0,0-1 0,-1 1 0,-8-16 0,10 23 0,0 0 0,0 0 0,-1 0 0,1 0 0,-1 0 0,0 1 0,0-1 0,0 1 0,0 0 0,0 0 0,0 0 0,-1 0 0,1 0 0,-1 1 0,1-1 0,-1 1 0,-5-1 0,-52-10 0,0 3 0,-78-1 0,-126 10 0,106 2 0,-4577-2 0,4728 0 0,1 0 0,0 1 0,0 0 0,0 0 0,-1 0 0,1 1 0,0 0 0,1 0 0,-1 0 0,0 1 0,1 0 0,-1 1 0,-8 5 0,9-2 0,-1-1 0,0 1 0,1 0 0,1 0 0,-1 0 0,1 1 0,0 0 0,1 0 0,0 1 0,-4 8 0,0 2 0,1-1 0,0 1 0,2 0 0,0 1 0,1-1 0,1 1 0,1 0 0,0 21 0,3 517 0,0-542 34,1 1-1,1 0 0,5 20 0,5 34-1531,-12-49-5328</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0:42.421"/>
    </inkml:context>
    <inkml:brush xml:id="br0">
      <inkml:brushProperty name="width" value="0.05" units="cm"/>
      <inkml:brushProperty name="height" value="0.05" units="cm"/>
      <inkml:brushProperty name="color" value="#E71224"/>
    </inkml:brush>
  </inkml:definitions>
  <inkml:trace contextRef="#ctx0" brushRef="#br0">2 121 24575,'0'15'0,"-1"-4"0,1 1 0,0-1 0,1 0 0,0 1 0,0-1 0,1 0 0,1 1 0,0-1 0,0 0 0,10 20 0,-12-30 0,0 0 0,0-1 0,-1 1 0,1 0 0,0 0 0,0 0 0,0-1 0,1 1 0,-1-1 0,0 1 0,0-1 0,0 1 0,0-1 0,0 1 0,1-1 0,-1 0 0,0 0 0,0 0 0,1 0 0,-1 0 0,0 0 0,0 0 0,1 0 0,-1 0 0,0 0 0,0-1 0,0 1 0,1-1 0,-1 1 0,0-1 0,0 1 0,0-1 0,0 1 0,0-1 0,2-1 0,45-36 0,-31 23 0,84-47 0,-78 50 0,1 1 0,1 2 0,0 0 0,39-8 0,21-7 0,-8 1-9,-49 16-330,0-1 0,0-2 0,36-18 0,-46 18-6487</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1:41.182"/>
    </inkml:context>
    <inkml:brush xml:id="br0">
      <inkml:brushProperty name="width" value="0.05" units="cm"/>
      <inkml:brushProperty name="height" value="0.05" units="cm"/>
      <inkml:brushProperty name="color" value="#E71224"/>
    </inkml:brush>
  </inkml:definitions>
  <inkml:trace contextRef="#ctx0" brushRef="#br0">400 1247 24575,'452'0'0,"-432"2"0,0 0 0,35 8 0,-33-6 0,-1 0 0,26 1 0,670-3 0,-349-5 0,188 3 0,-536 2 0,0 0 0,35 8 0,-34-6 0,1 0 0,24 1 0,672-3 0,-350-5 0,1351 3 0,-1698-1 0,-1-1 0,34-8 0,-32 5 0,0 2 0,24-2 0,96 6 0,60-2 0,-69-25 0,-123 25 0,0-1 0,0-1 0,-1 1 0,1-1 0,-1-1 0,11-5 0,-16 7 0,0-1 0,0 0 0,0 0 0,0 0 0,0 0 0,-1-1 0,1 1 0,-1-1 0,0 0 0,0 0 0,-1 0 0,1 0 0,-1-1 0,3-4 0,2-12 0,-1 0 0,0-1 0,-2 1 0,0-1 0,0-28 0,-5-115 0,-2 65 0,3 98 0,1-32 0,-2 1 0,-1-1 0,-12-59 0,2 40 0,5 19 0,-2 0 0,0 1 0,-3 0 0,-29-61 0,25 66 0,0-1 0,-1 0 0,-1 2 0,-38-44 0,49 63 0,-1 1 0,-1 0 0,1 0 0,-1 0 0,0 1 0,-1 1 0,1 0 0,-1 0 0,0 1 0,-1 0 0,1 0 0,-1 1 0,1 1 0,-1 0 0,-14-1 0,-293 1 0,157 4 0,-4654-2 0,4803 1 0,-1 0 0,1 1 0,0 0 0,0 1 0,0 0 0,0 1 0,1 0 0,-12 6 0,-90 55 0,18-9 0,70-41 0,1 0 0,1 1 0,-28 26 0,11-9 0,-226 152 0,263-182 0,0 0 0,0 0 0,0 0 0,0 0 0,0 1 0,0-1 0,1 1 0,0 0 0,0 0 0,0-1 0,0 1 0,0 0 0,1 1 0,-2 7 0,2-4 0,0 1 0,0 0 0,1-1 0,1 1 0,-1-1 0,1 1 0,3 9 0,2 6 0,2 0 0,0 0 0,2-1 0,14 27 0,68 91 0,-23-40 0,-34-49 0,3-1 0,2-3 0,59 57 0,-44-64 0,-5-5 0,-4-3-1365,-33-23-5461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1:44.033"/>
    </inkml:context>
    <inkml:brush xml:id="br0">
      <inkml:brushProperty name="width" value="0.05" units="cm"/>
      <inkml:brushProperty name="height" value="0.05" units="cm"/>
      <inkml:brushProperty name="color" value="#E71224"/>
    </inkml:brush>
  </inkml:definitions>
  <inkml:trace contextRef="#ctx0" brushRef="#br0">0 0 24575,'1929'0'-1365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1:52.778"/>
    </inkml:context>
    <inkml:brush xml:id="br0">
      <inkml:brushProperty name="width" value="0.05" units="cm"/>
      <inkml:brushProperty name="height" value="0.05" units="cm"/>
      <inkml:brushProperty name="color" value="#E71224"/>
    </inkml:brush>
  </inkml:definitions>
  <inkml:trace contextRef="#ctx0" brushRef="#br0">0 27 24575,'8416'0'0,"-8385"-1"0,57-11 0,-56 6 0,55-2 0,362 9-1365,-427-1-5461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2.448"/>
    </inkml:context>
    <inkml:brush xml:id="br0">
      <inkml:brushProperty name="width" value="0.05" units="cm"/>
      <inkml:brushProperty name="height" value="0.05" units="cm"/>
      <inkml:brushProperty name="color" value="#E71224"/>
    </inkml:brush>
  </inkml:definitions>
  <inkml:trace contextRef="#ctx0" brushRef="#br0">511 267 24575,'-411'0'0,"407"0"0,-1 0 0,1 0 0,-1-1 0,1 1 0,0-1 0,-1 0 0,1 0 0,0-1 0,0 1 0,0-1 0,0 0 0,0 0 0,-5-4 0,7 4 0,-1 0 0,1 0 0,0 0 0,0 0 0,1-1 0,-1 1 0,0 0 0,1-1 0,0 0 0,-1 1 0,1-1 0,0 0 0,0 0 0,1 1 0,-1-1 0,0-3 0,1 0 0,0 0 0,0-1 0,1 1 0,0 0 0,0 0 0,0 0 0,1 0 0,0 0 0,0 1 0,0-1 0,1 0 0,0 1 0,0 0 0,0-1 0,1 1 0,-1 1 0,1-1 0,6-5 0,-2 2 0,-1 2 0,0-1 0,0 0 0,-1 0 0,10-15 0,-15 21 0,-1 0 0,0 0 0,1 1 0,-1-1 0,1 0 0,-1 0 0,0 0 0,0 0 0,0 1 0,1-1 0,-1 0 0,0 0 0,0 0 0,0 0 0,0 0 0,0 0 0,-1 0 0,1 1 0,0-1 0,0 0 0,-1 0 0,1 0 0,-1-1 0,0 1 0,-1 0 0,1 0 0,-1 0 0,1 0 0,-1 0 0,1 0 0,-1 0 0,0 0 0,1 1 0,-1-1 0,0 1 0,1 0 0,-1-1 0,0 1 0,0 0 0,-3 0 0,-72 1 0,91 1 0,0 2 0,-1-1 0,1 2 0,-1 0 0,25 13 0,-3-2 0,-24-12 0,-1 0 0,0 2 0,0-1 0,-1 1 0,0 0 0,0 1 0,0 0 0,14 16 0,-21-21 0,0 1 0,0-1 0,0 1 0,0 0 0,-1 0 0,1 0 0,-1 0 0,0 0 0,0 1 0,0-1 0,0 0 0,0 1 0,-1-1 0,1 0 0,-1 1 0,0-1 0,0 0 0,0 1 0,-1-1 0,1 0 0,-1 1 0,0-1 0,0 0 0,0 1 0,0-1 0,0 0 0,-1 0 0,1 0 0,-1 0 0,0 0 0,0-1 0,0 1 0,-3 2 0,-32 38 0,-63 83 0,91-112 0,0 1 0,0 0 0,2 0 0,-10 26 0,15-36 0,1 0 0,-1-1 0,1 1 0,0 0 0,1 0 0,-1 1 0,1-1 0,0 0 0,0 0 0,1 0 0,-1 0 0,1 0 0,0 0 0,1 0 0,-1 0 0,1 0 0,0-1 0,0 1 0,5 8 0,-4-10-91,0-1 0,0 1 0,0 0 0,0-1 0,0 0 0,0 1 0,1-1 0,-1 0 0,1-1 0,-1 1 0,1-1 0,0 0 0,0 1 0,4-1 0,2 1-6735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1:54.131"/>
    </inkml:context>
    <inkml:brush xml:id="br0">
      <inkml:brushProperty name="width" value="0.05" units="cm"/>
      <inkml:brushProperty name="height" value="0.05" units="cm"/>
      <inkml:brushProperty name="color" value="#E71224"/>
    </inkml:brush>
  </inkml:definitions>
  <inkml:trace contextRef="#ctx0" brushRef="#br0">0 30 24575,'611'0'0,"-583"-1"0,0-2 0,30-6 0,-28 3 0,48-2 0,786 6-1074,-419 4 682,6226-2 1858,-6624 5-2831,-30 1-5461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2.280"/>
    </inkml:context>
    <inkml:brush xml:id="br0">
      <inkml:brushProperty name="width" value="0.05" units="cm"/>
      <inkml:brushProperty name="height" value="0.05" units="cm"/>
      <inkml:brushProperty name="color" value="#E71224"/>
    </inkml:brush>
  </inkml:definitions>
  <inkml:trace contextRef="#ctx0" brushRef="#br0">188 0 24575,'0'14'0,"0"1"0,-1-1 0,-1-1 0,-1 1 0,-7 25 0,9-36 0,1 0 0,-1-1 0,0 1 0,0-1 0,-1 1 0,1-1 0,0 1 0,-1-1 0,0 0 0,1 1 0,-1-1 0,0 0 0,0 0 0,0 0 0,0-1 0,-1 1 0,1-1 0,0 1 0,-1-1 0,1 1 0,-1-1 0,1 0 0,-1 0 0,0-1 0,1 1 0,-1 0 0,0-1 0,0 0 0,1 1 0,-1-1 0,0 0 0,0 0 0,1-1 0,-1 1 0,0-1 0,-4-1 0,1-1-68,0 0 0,1 0-1,-1-1 1,1 1 0,0-2 0,0 1-1,0 0 1,1-1 0,-1 0 0,1 0-1,0 0 1,1-1 0,-1 1 0,1-1-1,0 0 1,0 0 0,1 0-1,0 0 1,-2-9 0,0-5-6758</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2.704"/>
    </inkml:context>
    <inkml:brush xml:id="br0">
      <inkml:brushProperty name="width" value="0.05" units="cm"/>
      <inkml:brushProperty name="height" value="0.05" units="cm"/>
      <inkml:brushProperty name="color" value="#E71224"/>
    </inkml:brush>
  </inkml:definitions>
  <inkml:trace contextRef="#ctx0" brushRef="#br0">146 0 24575,'0'5'0,"-4"1"0,-7 4 0,0 5 0,-4 0 0,1 2 0,-2-2 0,3 1 0,-2-3 0,-3-2 0,2 0 0,4-1-8191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4.075"/>
    </inkml:context>
    <inkml:brush xml:id="br0">
      <inkml:brushProperty name="width" value="0.05" units="cm"/>
      <inkml:brushProperty name="height" value="0.05" units="cm"/>
      <inkml:brushProperty name="color" value="#E71224"/>
    </inkml:brush>
  </inkml:definitions>
  <inkml:trace contextRef="#ctx0" brushRef="#br0">144 357 24575,'-1'0'0,"-1"0"0,0 0 0,0-1 0,1 1 0,-1-1 0,0 1 0,0-1 0,1 0 0,-1 0 0,1 0 0,-1 0 0,1 0 0,-1 0 0,1 0 0,0 0 0,-1 0 0,1-1 0,0 1 0,0-1 0,0 1 0,0-1 0,0 1 0,0-1 0,0-2 0,-16-47 0,11 31 0,-47-147 0,29 93-1365,16 57-5461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4.532"/>
    </inkml:context>
    <inkml:brush xml:id="br0">
      <inkml:brushProperty name="width" value="0.05" units="cm"/>
      <inkml:brushProperty name="height" value="0.05" units="cm"/>
      <inkml:brushProperty name="color" value="#E71224"/>
    </inkml:brush>
  </inkml:definitions>
  <inkml:trace contextRef="#ctx0" brushRef="#br0">201 0 24575,'-1'6'0,"-2"0"0,1 0 0,-1 0 0,1 0 0,-2-1 0,1 0 0,-1 1 0,1-1 0,-6 5 0,-1 3 0,-39 61 0,-48 64-1365,87-125-5461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5.348"/>
    </inkml:context>
    <inkml:brush xml:id="br0">
      <inkml:brushProperty name="width" value="0.05" units="cm"/>
      <inkml:brushProperty name="height" value="0.05" units="cm"/>
      <inkml:brushProperty name="color" value="#E71224"/>
    </inkml:brush>
  </inkml:definitions>
  <inkml:trace contextRef="#ctx0" brushRef="#br0">524 97 24575,'0'2'0,"-1"-1"0,1 0 0,-1 0 0,0 0 0,1 0 0,-1 1 0,0-1 0,0 0 0,0 0 0,0-1 0,0 1 0,0 0 0,0 0 0,0 0 0,0-1 0,0 1 0,-1 0 0,1-1 0,-2 1 0,-33 13 0,26-10 0,-4 1 0,-3 2 0,0 0 0,0-1 0,-1-1 0,0 0 0,0-2 0,-35 3 0,16-5 0,16 1 0,1-2 0,0 0 0,0-1 0,0-1 0,0-1 0,-23-6 0,41 8 0,0-1 0,0 1 0,1-1 0,-1 1 0,0-1 0,1 0 0,-1 0 0,1 0 0,0 0 0,0 0 0,0 0 0,0 0 0,0 0 0,0 0 0,0 0 0,1-1 0,-1 1 0,1 0 0,0 0 0,-1-1 0,1 1 0,0 0 0,0-1 0,1 1 0,-1 0 0,0-1 0,1 1 0,0-3 0,0-2 0,1 0 0,-1-1 0,1 1 0,1 0 0,-1 0 0,1 0 0,7-12 0,-8 17 0,-1-1 0,1 1 0,0-1 0,0 1 0,0 0 0,1 0 0,-1 0 0,0 0 0,1 0 0,0 0 0,-1 1 0,1-1 0,0 1 0,0 0 0,-1 0 0,1 0 0,0 0 0,0 0 0,0 1 0,0-1 0,0 1 0,0 0 0,1 0 0,-1 0 0,5 1 0,-5 0 0,0 1 0,0-1 0,0 1 0,-1-1 0,1 1 0,-1 0 0,1 0 0,-1 0 0,0 0 0,0 1 0,0-1 0,0 0 0,0 1 0,0 0 0,-1-1 0,1 1 0,-1 0 0,0 0 0,0 0 0,0 0 0,0 0 0,0 0 0,-1 0 0,1 0 0,-1 4 0,1 0 0,0 0 0,0 0 0,-1 0 0,0 0 0,0 0 0,-1 0 0,0 0 0,0 0 0,-1 0 0,0-1 0,0 1 0,0 0 0,-1-1 0,0 0 0,-1 1 0,1-1 0,-1-1 0,0 1 0,0 0 0,-1-1 0,0 0 0,0 0 0,0 0 0,0-1 0,-1 0 0,0 0 0,0 0 0,0 0 0,0-1 0,0 0 0,-1-1 0,0 1 0,1-1 0,-1-1 0,0 1 0,0-1 0,0 0 0,-9 0 0,-10-1-1365,3 0-5461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5.978"/>
    </inkml:context>
    <inkml:brush xml:id="br0">
      <inkml:brushProperty name="width" value="0.05" units="cm"/>
      <inkml:brushProperty name="height" value="0.05" units="cm"/>
      <inkml:brushProperty name="color" value="#E71224"/>
    </inkml:brush>
  </inkml:definitions>
  <inkml:trace contextRef="#ctx0" brushRef="#br0">659 38 24575,'-2'8'0,"0"-1"0,-1 0 0,-1 1 0,1-1 0,-1-1 0,0 1 0,-6 7 0,7-10 0,2-2 0,0 0 0,0 0 0,0 0 0,-1 0 0,1-1 0,-1 1 0,1 0 0,-1-1 0,1 1 0,-1-1 0,0 1 0,0-1 0,0 0 0,0 0 0,0 0 0,0 0 0,0 0 0,0-1 0,0 1 0,0 0 0,-1-1 0,1 0 0,0 1 0,0-1 0,-1 0 0,1 0 0,-4-1 0,0-1 0,0 0 0,0-1 0,0 0 0,1 0 0,-1 0 0,1-1 0,-8-7 0,-18-9 0,29 19 0,0 0 0,0 0 0,0 1 0,0-1 0,0 1 0,0-1 0,0 1 0,0 0 0,-1 0 0,1 0 0,0 0 0,0 0 0,0 1 0,0-1 0,0 1 0,-1-1 0,1 1 0,0 0 0,0 0 0,0 0 0,-3 2 0,-44 34 0,12-9 0,26-23 0,0-1 0,0 0 0,-1-1 0,1 0 0,-1 0 0,0-2 0,1 0 0,-19 0 0,-96-8 0,121 6 7,1 0-1,-1 0 0,0 0 0,1-1 1,-1 0-1,1 0 0,-1 0 1,1-1-1,0 1 0,0-1 1,0 0-1,0 0 0,1 0 0,-1-1 1,1 1-1,0-1 0,0 0 1,-5-8-1,5 7-105,0 0 0,0-1 0,1 1 0,0-1 0,0 0 0,0 1 0,1-1 0,0 0 0,0 0 0,0 0 0,1 0 0,-1-1 0,1 1 0,2-12 0,3 3-6727</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6.54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6.844"/>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4:57.31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6.345"/>
    </inkml:context>
    <inkml:brush xml:id="br0">
      <inkml:brushProperty name="width" value="0.05" units="cm"/>
      <inkml:brushProperty name="height" value="0.05" units="cm"/>
      <inkml:brushProperty name="color" value="#E71224"/>
    </inkml:brush>
  </inkml:definitions>
  <inkml:trace contextRef="#ctx0" brushRef="#br0">1 0 24575,'2'11'0,"2"1"0,-1-1 0,1-1 0,1 1 0,0 0 0,11 15 0,6 16 0,-21-38-98,3 2-113,-2 0 0,1 0 0,-1 1-1,0-1 1,2 12 0,-4-8-6615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02.819"/>
    </inkml:context>
    <inkml:brush xml:id="br0">
      <inkml:brushProperty name="width" value="0.05" units="cm"/>
      <inkml:brushProperty name="height" value="0.05" units="cm"/>
      <inkml:brushProperty name="color" value="#E71224"/>
    </inkml:brush>
  </inkml:definitions>
  <inkml:trace contextRef="#ctx0" brushRef="#br0">0 0 24575,'1934'0'0,"-1903"2"0,57 10 0,-55-7 0,53 3 0,364-9 0,-431 3 0,1 0 0,36 8 0,-36-5 0,2-1 0,25 1 0,583-3 0,-307-5 0,-302 5 0,-1 0 0,34 8 0,-32-6 0,0 0 0,24 1 0,566-3 80,-298-5-1525,-291 3-5381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10.597"/>
    </inkml:context>
    <inkml:brush xml:id="br0">
      <inkml:brushProperty name="width" value="0.05" units="cm"/>
      <inkml:brushProperty name="height" value="0.05" units="cm"/>
      <inkml:brushProperty name="color" value="#E71224"/>
    </inkml:brush>
  </inkml:definitions>
  <inkml:trace contextRef="#ctx0" brushRef="#br0">568 0 24575,'10'53'0,"-8"-46"0,0 1 0,0 0 0,-1 0 0,0 1 0,0-1 0,-1 10 0,-1-16 0,1 0 0,0 0 0,-1 0 0,0-1 0,1 1 0,-1 0 0,0 0 0,0 0 0,0-1 0,0 1 0,0 0 0,-1-1 0,1 1 0,0-1 0,-1 1 0,1-1 0,-1 0 0,1 0 0,-1 1 0,0-1 0,0 0 0,1-1 0,-1 1 0,0 0 0,0 0 0,0-1 0,0 1 0,0-1 0,-3 1 0,-155 10 0,105-2 0,0-3 0,0-2 0,0-3 0,-70-6 0,103 1-1365,5-2-5461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13.424"/>
    </inkml:context>
    <inkml:brush xml:id="br0">
      <inkml:brushProperty name="width" value="0.05" units="cm"/>
      <inkml:brushProperty name="height" value="0.05" units="cm"/>
      <inkml:brushProperty name="color" value="#E71224"/>
    </inkml:brush>
  </inkml:definitions>
  <inkml:trace contextRef="#ctx0" brushRef="#br0">660 0 24575,'2'6'0,"0"0"0,1 0 0,-1 0 0,1 0 0,0-1 0,1 0 0,-1 1 0,1-1 0,5 5 0,1 3 0,-2 0 0,0 1 0,-1-1 0,0 1 0,-1 1 0,-1-1 0,6 24 0,-10-35 0,-1-1 0,0 1 0,0-1 0,0 0 0,0 1 0,-1-1 0,1 1 0,-1-1 0,0 0 0,1 0 0,-1 1 0,0-1 0,0 0 0,0 0 0,0 0 0,-1 0 0,1 0 0,-1 0 0,1 0 0,-1 0 0,0-1 0,1 1 0,-1-1 0,0 1 0,0-1 0,0 0 0,0 1 0,0-1 0,-1 0 0,1 0 0,0-1 0,0 1 0,-1 0 0,-3 0 0,-1 0 0,1 1 0,-1-1 0,0 0 0,0-1 0,1 1 0,-1-1 0,0-1 0,0 1 0,0-1 0,1-1 0,-9-1 0,7-1 0,0 0 0,1-1 0,0 0 0,0 0 0,0 0 0,0-1 0,1 0 0,-9-10 0,-43-62 0,45 59 0,22 28 0,0 1 0,-1 0 0,0 0 0,10 17 0,-16-23 0,0-1 0,-1 1 0,1-1 0,-1 1 0,1 0 0,-1-1 0,0 1 0,0 0 0,-1 0 0,1 0 0,-1 0 0,0 5 0,0-6 0,-1-1 0,0 0 0,1-1 0,-1 1 0,0 0 0,0 0 0,0 0 0,0 0 0,-1-1 0,1 1 0,0 0 0,-1-1 0,1 1 0,-1-1 0,0 0 0,1 1 0,-1-1 0,0 0 0,0 0 0,1 0 0,-1 0 0,0-1 0,0 1 0,0 0 0,0-1 0,-4 1 0,-4 1 0,1-1 0,-1 0 0,0 0 0,0-1 0,0-1 0,0 0 0,0 0 0,0-1 0,1 0 0,-1 0 0,1-1 0,-1 0 0,1-1 0,0 0 0,0-1 0,1 0 0,-1 0 0,1-1 0,0 0 0,0 0 0,1-1 0,0 0 0,0 0 0,1-1 0,0 0 0,0 0 0,1 0 0,0-1 0,-7-15 0,7 13 0,4 14 0,13 19 0,-4-14 0,0 1 0,-1 0 0,1 1 0,-2 0 0,1 0 0,5 13 0,-11-21 0,-1 0 0,1 0 0,0 1 0,-1-1 0,1 0 0,-1 0 0,0 0 0,0 1 0,0-1 0,0 0 0,0 0 0,0 0 0,-1 1 0,1-1 0,-1 0 0,1 0 0,-2 2 0,1-1 0,-1-1 0,0 0 0,0 0 0,1 0 0,-2 0 0,1 0 0,0 0 0,0-1 0,0 1 0,-1-1 0,1 1 0,-1-1 0,1 0 0,-1 0 0,0 0 0,1 0 0,-5 0 0,2 1 0,-1-1 0,0 0 0,1 0 0,-1 0 0,0-1 0,1 0 0,-1 0 0,0 0 0,0-1 0,1 0 0,-1 0 0,1 0 0,-1-1 0,1 0 0,-1 0 0,1 0 0,0-1 0,0 0 0,0 0 0,0 0 0,0 0 0,1-1 0,0 0 0,0 0 0,-5-4 0,-2-8 0,-1 0 0,2 0 0,0-1 0,1 0 0,1 0 0,-7-21 0,-4 0 72,-4-13-1509,18 33-5389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11.239"/>
    </inkml:context>
    <inkml:brush xml:id="br0">
      <inkml:brushProperty name="width" value="0.05" units="cm"/>
      <inkml:brushProperty name="height" value="0.05" units="cm"/>
      <inkml:brushProperty name="color" value="#E71224"/>
    </inkml:brush>
  </inkml:definitions>
  <inkml:trace contextRef="#ctx0" brushRef="#br0">235 0 24575,'-4'0'0,"-7"0"0,-5 0 0,-5 0 0,-3 0 0,-2 0 0,-1 0 0,-1 0 0,1 0 0,-1 0 0,6 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13.912"/>
    </inkml:context>
    <inkml:brush xml:id="br0">
      <inkml:brushProperty name="width" value="0.05" units="cm"/>
      <inkml:brushProperty name="height" value="0.05" units="cm"/>
      <inkml:brushProperty name="color" value="#E71224"/>
    </inkml:brush>
  </inkml:definitions>
  <inkml:trace contextRef="#ctx0" brushRef="#br0">234 0 24575,'-4'0'0,"-6"0"0,-7 0 0,-3 0 0,-4 0 0,-3 0 0,0 5 0,0 1 0,-1 0 0,1-1 0,4-2-8191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14.178"/>
    </inkml:context>
    <inkml:brush xml:id="br0">
      <inkml:brushProperty name="width" value="0.05" units="cm"/>
      <inkml:brushProperty name="height" value="0.05" units="cm"/>
      <inkml:brushProperty name="color" value="#E71224"/>
    </inkml:brush>
  </inkml:definitions>
  <inkml:trace contextRef="#ctx0" brushRef="#br0">5 0 24575,'-4'0'0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14.853"/>
    </inkml:context>
    <inkml:brush xml:id="br0">
      <inkml:brushProperty name="width" value="0.05" units="cm"/>
      <inkml:brushProperty name="height" value="0.05" units="cm"/>
      <inkml:brushProperty name="color" value="#E71224"/>
    </inkml:brush>
  </inkml:definitions>
  <inkml:trace contextRef="#ctx0" brushRef="#br0">254 0 24575,'-1'5'0,"0"0"0,-1-1 0,1 1 0,-1 0 0,0-1 0,-1 0 0,1 0 0,-5 7 0,-6 10 0,-17 43-341,-2-2 0,-3-1-1,-78 103 1,103-152-6485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16.593"/>
    </inkml:context>
    <inkml:brush xml:id="br0">
      <inkml:brushProperty name="width" value="0.05" units="cm"/>
      <inkml:brushProperty name="height" value="0.05" units="cm"/>
      <inkml:brushProperty name="color" value="#E71224"/>
    </inkml:brush>
  </inkml:definitions>
  <inkml:trace contextRef="#ctx0" brushRef="#br0">982 636 24575,'-59'1'0,"7"0"0,-68-7 0,103 3 0,0 0 0,0-1 0,0 0 0,0-1 0,0-1 0,1-1 0,-27-16 0,32 17 0,1-1 0,0 0 0,0-1 0,1-1 0,0 1 0,0-1 0,1-1 0,-11-15 0,1 1 0,-60-95 0,56 79 0,-38-76 0,41 76 0,12 27 0,1 0 0,1 0 0,-6-18 0,-12-42 0,23 73 0,0-1 0,0 1 0,0 0 0,0 0 0,0 0 0,0 0 0,0 0 0,0 0 0,0-1 0,0 1 0,0 0 0,0 0 0,0 0 0,0 0 0,0-1 0,0 1 0,0 0 0,0 0 0,0 0 0,0 0 0,0 0 0,0 0 0,0-1 0,0 1 0,0 0 0,1 0 0,-1 0 0,0 0 0,0 0 0,0 0 0,0-1 0,0 1 0,0 0 0,0 0 0,1 0 0,-1 0 0,0 0 0,0 0 0,0 0 0,0 0 0,0 0 0,0 0 0,1 0 0,-1 0 0,0 0 0,0 0 0,0 0 0,0 0 0,0 0 0,1 0 0,-1 0 0,0 0 0,0 0 0,0 0 0,0 0 0,0 0 0,1 0 0,11 7 0,10 14 0,-12-10 0,-1 1 0,0 1 0,-1 0 0,0 0 0,11 28 0,-12-24 0,2 1 0,0-2 0,14 20 0,-2-6 0,21 40 0,-14-22 0,-26-45 0,1 1 0,-1 0 0,0 0 0,0 0 0,0 0 0,0 0 0,-1 0 0,1 0 0,-1 1 0,-1-1 0,1 0 0,0 1 0,-1-1 0,0 1 0,0-1 0,0 1 0,-1-1 0,1 1 0,-1-1 0,0 0 0,0 1 0,-1-1 0,1 0 0,-1 0 0,0 0 0,0 0 0,-1 0 0,1 0 0,-1-1 0,1 1 0,-1-1 0,0 0 0,-1 0 0,1 0 0,0 0 0,-1 0 0,0-1 0,1 1 0,-1-1 0,0 0 0,0 0 0,-1-1 0,1 1 0,-7 1 0,-19 6 0,-1-2 0,0-1 0,-41 3 0,55-8 0,0-1 0,0 0 0,0-1 0,1-1 0,-1-1 0,0 0 0,-29-10 0,40 10 7,0-1 0,-1 0 0,1 0 0,1 0 0,-1 0 1,1-1-1,-1 0 0,2-1 0,-1 1 0,0-1 0,1 1 0,0-1 0,0-1 0,1 1 0,0-1 0,-4-11 0,4 13-78,1-1 1,1 1-1,-1-1 0,1 0 0,0 0 1,0 1-1,1-1 0,-1 0 1,1 0-1,1 0 0,-1 0 0,1 1 1,0-1-1,0 0 0,1 1 1,-1-1-1,2 0 0,-1 1 0,0 0 1,6-10-1,4 3-6755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55:17.698"/>
    </inkml:context>
    <inkml:brush xml:id="br0">
      <inkml:brushProperty name="width" value="0.05" units="cm"/>
      <inkml:brushProperty name="height" value="0.05" units="cm"/>
      <inkml:brushProperty name="color" value="#E71224"/>
    </inkml:brush>
  </inkml:definitions>
  <inkml:trace contextRef="#ctx0" brushRef="#br0">44 192 24575,'0'-4'0,"0"-7"0,0-5 0,0-5 0,-4 2 0,-2-2 0,0 0 0,1-2 0,-3 3 0,0 1 0,2 3-8191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1.433"/>
    </inkml:context>
    <inkml:brush xml:id="br0">
      <inkml:brushProperty name="width" value="0.05" units="cm"/>
      <inkml:brushProperty name="height" value="0.05" units="cm"/>
      <inkml:brushProperty name="color" value="#E71224"/>
    </inkml:brush>
  </inkml:definitions>
  <inkml:trace contextRef="#ctx0" brushRef="#br0">101 0 24575,'3'1'0,"-1"-1"0,0 1 0,0-1 0,0 1 0,0 0 0,0 0 0,0 0 0,0 0 0,0 0 0,0 1 0,0-1 0,0 0 0,-1 1 0,1-1 0,-1 1 0,3 2 0,24 35 0,-19-25 0,-7-12-3,0 0-1,-1 0 1,1 0-1,-1 0 1,0 0-1,0 0 1,0 0-1,0 0 1,0 1-1,0-1 1,0 0-1,-1 1 1,1-1-1,-1 1 1,0-1-1,0 0 1,0 1-1,0-1 1,0 1-1,0-1 1,-1 1-1,0 3 1,-1-3 15,1-1 1,-1 1-1,0-1 1,0 1-1,0-1 1,-1 0-1,1 1 1,0-1-1,-1 0 1,0-1-1,1 1 1,-1 0-1,0-1 1,0 0-1,-3 2 1,-10 2-261,0 0 1,-1-1-1,0-1 1,1-1-1,-25 1 1,18-2-6579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6.983"/>
    </inkml:context>
    <inkml:brush xml:id="br0">
      <inkml:brushProperty name="width" value="0.05" units="cm"/>
      <inkml:brushProperty name="height" value="0.05" units="cm"/>
      <inkml:brushProperty name="color" value="#E71224"/>
    </inkml:brush>
  </inkml:definitions>
  <inkml:trace contextRef="#ctx0" brushRef="#br0">332 0 24575,'1'10'0,"0"-1"0,1 0 0,1 0 0,0 0 0,0 0 0,0-1 0,1 1 0,0-1 0,1 0 0,10 14 0,12 26 0,-24-41 0,3 4 0,0 1 0,-1 0 0,-1 1 0,0-1 0,2 16 0,-6-26 0,1 0 0,-1-1 0,0 1 0,0 0 0,0 0 0,0 0 0,0 0 0,-1 0 0,1 0 0,0 0 0,-1 0 0,0 0 0,1-1 0,-1 1 0,0 0 0,0 0 0,0-1 0,0 1 0,0 0 0,0-1 0,-1 1 0,1-1 0,0 0 0,-1 1 0,1-1 0,-1 0 0,1 0 0,-1 0 0,0 0 0,1 0 0,-1 0 0,0-1 0,0 1 0,0 0 0,0-1 0,1 0 0,-1 1 0,0-1 0,0 0 0,0 0 0,0 0 0,-4 0 0,-4 0 0,0-1 0,0 1 0,-1-2 0,1 1 0,0-1 0,1-1 0,-1 0 0,0 0 0,1-1 0,-1 0 0,1-1 0,0 0 0,-14-10 0,1-4 0,1 0 0,1-1 0,-30-38 0,48 56 0,-3-4 0,1 0 0,-1 1 0,0-1 0,-1 1 0,1 1 0,-9-7 0,12 11 0,1-1 0,0 1 0,0-1 0,-1 1 0,1 0 0,0-1 0,-1 1 0,1 0 0,-1 0 0,1 0 0,0 0 0,-1 0 0,1 0 0,0 0 0,-1 1 0,1-1 0,0 0 0,-1 1 0,1-1 0,0 1 0,0-1 0,-1 1 0,1 0 0,0 0 0,0-1 0,0 1 0,0 0 0,0 0 0,0 0 0,0 0 0,0 0 0,0 0 0,1 0 0,-1 1 0,0-1 0,1 0 0,-1 0 0,1 1 0,-1-1 0,1 0 0,-1 3 0,-5 9-273,1-1 0,0 2 0,1-1 0,-5 27 0,8-30-6553</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1.872"/>
    </inkml:context>
    <inkml:brush xml:id="br0">
      <inkml:brushProperty name="width" value="0.05" units="cm"/>
      <inkml:brushProperty name="height" value="0.05" units="cm"/>
      <inkml:brushProperty name="color" value="#E71224"/>
    </inkml:brush>
  </inkml:definitions>
  <inkml:trace contextRef="#ctx0" brushRef="#br0">47 0 24575,'-4'0'0,"-6"0"0,-7 0 0,1 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3.144"/>
    </inkml:context>
    <inkml:brush xml:id="br0">
      <inkml:brushProperty name="width" value="0.05" units="cm"/>
      <inkml:brushProperty name="height" value="0.05" units="cm"/>
      <inkml:brushProperty name="color" value="#E71224"/>
    </inkml:brush>
  </inkml:definitions>
  <inkml:trace contextRef="#ctx0" brushRef="#br0">482 146 24575,'-4'0'0,"1"0"0,-1-1 0,0 1 0,0-1 0,0 0 0,0-1 0,1 1 0,-1 0 0,0-1 0,1 0 0,-1 0 0,1 0 0,0 0 0,0-1 0,0 1 0,0-1 0,0 0 0,-4-5 0,-3-5 0,1-1 0,1 0 0,-10-19 0,-1-3 0,38 59 0,-10-13 0,0 2 0,0-1 0,9 16 0,-16-24 0,0 1 0,0 0 0,-1 0 0,1 0 0,-1 0 0,0 0 0,0 0 0,0 0 0,0 1 0,-1-1 0,0 0 0,0 0 0,0 1 0,0-1 0,-1 0 0,1 0 0,-1 0 0,0 0 0,0 1 0,-1-1 0,1 0 0,-1-1 0,0 1 0,0 0 0,0-1 0,-5 7 0,1-5 0,1 0 0,-1 0 0,-1 0 0,1 0 0,-1-1 0,0 0 0,1-1 0,-2 1 0,1-1 0,0-1 0,-1 1 0,1-1 0,-16 2 0,-15 0 0,-1-2 0,1-2 0,-56-5 0,90 5 0,1-1 0,-1 1 0,0-1 0,0 0 0,0 0 0,1 0 0,-1-1 0,1 1 0,-1-1 0,1 0 0,0 0 0,-1 0 0,1 0 0,0-1 0,0 1 0,1-1 0,-1 0 0,0 0 0,1 0 0,0 0 0,0 0 0,0 0 0,0-1 0,0 1 0,0-1 0,1 1 0,0-1 0,0 0 0,0 0 0,0 1 0,0-1 0,1 0 0,0 0 0,0 0 0,0 0 0,0 1 0,1-1 0,-1 0 0,1 0 0,0 0 0,0 1 0,2-6 0,-2 7 0,1-1 0,-1 1 0,1 0 0,0-1 0,0 1 0,0 0 0,0 0 0,0 0 0,0 0 0,0 0 0,1 1 0,-1-1 0,1 1 0,-1-1 0,1 1 0,0 0 0,-1 0 0,1 0 0,0 1 0,0-1 0,0 0 0,0 1 0,-1 0 0,1 0 0,0 0 0,0 0 0,0 0 0,0 1 0,0-1 0,0 1 0,-1-1 0,1 1 0,4 2 0,0-1 0,-1 0 0,1 1 0,-1 0 0,0 0 0,1 0 0,-2 1 0,1-1 0,0 1 0,-1 1 0,1-1 0,-1 1 0,-1 0 0,7 8 0,-6-3 0,1 1 0,-2-1 0,1 2 0,-1-1 0,-1 0 0,0 1 0,-1-1 0,0 1 0,-1 0 0,0 20 0,-1-27 0,0 0 0,0-1 0,-1 1 0,1 0 0,-1-1 0,0 1 0,-1-1 0,1 1 0,-1-1 0,0 0 0,0 0 0,0 0 0,0 0 0,-1 0 0,0 0 0,0 0 0,0-1 0,0 1 0,0-1 0,-1 0 0,1 0 0,-1 0 0,0-1 0,0 1 0,0-1 0,0 0 0,0 0 0,-1 0 0,-7 1 0,-12 4-100,-27 6 322,49-13-310,0 1 1,-1-1-1,1 0 1,-1 0 0,1 0-1,0 0 1,-1 0-1,1-1 1,-1 1-1,1-1 1,0 1-1,-1-1 1,1 0-1,0 0 1,0 0-1,-4-2 1,-3-7-6739</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3.663"/>
    </inkml:context>
    <inkml:brush xml:id="br0">
      <inkml:brushProperty name="width" value="0.05" units="cm"/>
      <inkml:brushProperty name="height" value="0.05" units="cm"/>
      <inkml:brushProperty name="color" value="#E71224"/>
    </inkml:brush>
  </inkml:definitions>
  <inkml:trace contextRef="#ctx0" brushRef="#br0">72 0 24575,'-4'0'0,"-7"0"0,-5 0 0,-5 0 0,2 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4.388"/>
    </inkml:context>
    <inkml:brush xml:id="br0">
      <inkml:brushProperty name="width" value="0.05" units="cm"/>
      <inkml:brushProperty name="height" value="0.05" units="cm"/>
      <inkml:brushProperty name="color" value="#E71224"/>
    </inkml:brush>
  </inkml:definitions>
  <inkml:trace contextRef="#ctx0" brushRef="#br0">0 0 24575,'3'20'0,"0"0"0,1-1 0,1 0 0,0 0 0,2 0 0,0 0 0,1-1 0,21 34 0,-12-21 0,19 52 0,-24-48-682,11 52-1,-21-75-6143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5.781"/>
    </inkml:context>
    <inkml:brush xml:id="br0">
      <inkml:brushProperty name="width" value="0.05" units="cm"/>
      <inkml:brushProperty name="height" value="0.05" units="cm"/>
      <inkml:brushProperty name="color" value="#E71224"/>
    </inkml:brush>
  </inkml:definitions>
  <inkml:trace contextRef="#ctx0" brushRef="#br0">582 194 24575,'-6'-45'0,"4"42"0,1 0 0,0 0 0,0 0 0,0 0 0,1-1 0,-1 1 0,1 0 0,0-1 0,0 1 0,0 0 0,0-1 0,0 1 0,1 0 0,-1 0 0,1-1 0,0 1 0,0 0 0,0 0 0,1 0 0,-1 0 0,1 0 0,0 0 0,-1 1 0,1-1 0,0 0 0,1 1 0,-1-1 0,0 1 0,5-3 0,-4 3 0,0 0 0,0 0 0,0 0 0,1 1 0,-1-1 0,0 1 0,1 0 0,-1 0 0,1 0 0,-1 1 0,1-1 0,0 1 0,-1 0 0,1 0 0,-1 0 0,1 0 0,0 1 0,-1-1 0,1 1 0,-1 0 0,1 0 0,-1 0 0,0 1 0,1-1 0,-1 1 0,0 0 0,0 0 0,0 0 0,0 0 0,0 0 0,-1 1 0,1-1 0,-1 1 0,1 0 0,-1 0 0,3 5 0,-3-6 0,1 1 0,-1 0 0,-1 0 0,1 0 0,0 1 0,-1-1 0,1 0 0,-1 1 0,0-1 0,0 1 0,-1-1 0,1 1 0,-1-1 0,1 1 0,-1-1 0,0 1 0,-1 0 0,1-1 0,0 1 0,-1-1 0,0 1 0,0-1 0,0 1 0,0-1 0,-1 0 0,1 0 0,-1 1 0,0-1 0,0 0 0,0 0 0,0-1 0,-1 1 0,1 0 0,-1-1 0,1 1 0,-1-1 0,-5 3 0,-5 4 0,-1 0 0,1-1 0,-2 0 0,1-2 0,-1 1 0,0-2 0,0 0 0,-1-1 0,1 0 0,-1-1 0,-21 0 0,30-2 0,-1-1 0,1 0 0,-1-1 0,1 0 0,-1 0 0,1-1 0,0 0 0,0 0 0,0 0 0,0-1 0,-7-4 0,11 5 0,0-1 0,-1 1 0,2-1 0,-1 0 0,0 0 0,0 0 0,1 0 0,0-1 0,-1 1 0,1-1 0,1 1 0,-1-1 0,0 0 0,1 1 0,0-1 0,0 0 0,0 0 0,0 0 0,1 0 0,-1 0 0,1 0 0,1-5 0,-2 7 0,1 0 0,0 0 0,0 0 0,0 0 0,1 0 0,-1-1 0,0 1 0,1 0 0,0 0 0,-1 0 0,1 0 0,0 0 0,0 0 0,0 0 0,0 0 0,3-3 0,-3 4 0,0 1 0,0-1 0,0 0 0,0 1 0,0-1 0,0 1 0,1-1 0,-1 1 0,0 0 0,0-1 0,1 1 0,-1 0 0,0 0 0,0 0 0,1 0 0,-1 0 0,0 0 0,0 0 0,1 0 0,-1 0 0,2 1 0,1 1 0,0 0 0,1-1 0,-1 2 0,0-1 0,0 0 0,0 1 0,0 0 0,0 0 0,-1 0 0,1 0 0,-1 1 0,0 0 0,5 5 0,-5-3 0,1-1 0,-1 1 0,0 0 0,0 0 0,0 0 0,-1 0 0,0 0 0,0 1 0,0-1 0,-1 1 0,1 9 0,-3-13 0,1 0 0,-1 1 0,0-1 0,0 0 0,0 0 0,0 0 0,-1 0 0,1 1 0,-1-2 0,0 1 0,0 0 0,0 0 0,0-1 0,0 1 0,0-1 0,-1 1 0,0-1 0,1 0 0,-1 0 0,0 0 0,0-1 0,0 1 0,-5 2 0,-13 6 0,-1-1 0,0-1 0,0-1 0,0-1 0,-1 0 0,-31 2 0,49-8 0,-1 1 0,0-1 0,1-1 0,-1 1 0,1-1 0,-1 0 0,0-1 0,1 1 0,0-1 0,-1 0 0,1 0 0,0-1 0,0 1 0,0-1 0,1 0 0,-1-1 0,1 1 0,-6-6 0,-1-3 0,1-1 0,0-1 0,0 0 0,-11-24 0,-4-4 0,2 10 0,17 24 0,-1-1 0,1 0 0,1 0 0,-1 0 0,-4-14 0,9 20 0,0 0 0,0 0 0,0 0 0,1-1 0,0 1 0,-1 0 0,1-1 0,0 1 0,1 0 0,-1 0 0,1-1 0,-1 1 0,1 0 0,0 0 0,0 0 0,0 0 0,1 0 0,-1 0 0,1 0 0,-1 0 0,1 0 0,3-2 0,9-11-1365,2 2-5461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6.19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6.678"/>
    </inkml:context>
    <inkml:brush xml:id="br0">
      <inkml:brushProperty name="width" value="0.05" units="cm"/>
      <inkml:brushProperty name="height" value="0.05" units="cm"/>
      <inkml:brushProperty name="color" value="#E71224"/>
    </inkml:brush>
  </inkml:definitions>
  <inkml:trace contextRef="#ctx0" brushRef="#br0">48 0 24575,'-4'0'0,"-7"0"0,-5 0 0,0 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0:59.094"/>
    </inkml:context>
    <inkml:brush xml:id="br0">
      <inkml:brushProperty name="width" value="0.05" units="cm"/>
      <inkml:brushProperty name="height" value="0.05" units="cm"/>
      <inkml:brushProperty name="color" value="#E71224"/>
    </inkml:brush>
  </inkml:definitions>
  <inkml:trace contextRef="#ctx0" brushRef="#br0">295 184 24575,'0'9'0,"0"-1"0,0 1 0,1-1 0,0 1 0,1-1 0,-1 0 0,2 1 0,-1-1 0,7 13 0,-7-18 0,0 0 0,0 0 0,1 0 0,-1-1 0,1 1 0,0-1 0,0 1 0,0-1 0,0 0 0,0 0 0,0 0 0,0-1 0,1 1 0,-1-1 0,1 0 0,-1 0 0,1 0 0,0 0 0,-1-1 0,1 1 0,0-1 0,-1 0 0,1 0 0,6-1 0,-5 0 0,0 0 0,0 0 0,1 0 0,-1-1 0,0 0 0,0 0 0,-1-1 0,1 1 0,0-1 0,-1 0 0,0 0 0,1 0 0,3-5 0,-5 6 0,-1 0 0,1-1 0,-1 1 0,0-1 0,1 0 0,-1 1 0,-1-1 0,1 0 0,0 0 0,-1 0 0,1-1 0,-1 1 0,0 0 0,0-1 0,0 1 0,0 0 0,-1-1 0,0 1 0,1-1 0,-1 1 0,-1-4 0,0 4 0,0 1 0,0 0 0,0 0 0,0 0 0,-1 0 0,1 0 0,-1 0 0,0 1 0,1-1 0,-1 0 0,0 1 0,0-1 0,0 1 0,0 0 0,0 0 0,0 0 0,0 0 0,-1 0 0,1 0 0,0 0 0,-1 1 0,1-1 0,0 1 0,-1 0 0,1-1 0,0 1 0,-1 0 0,1 1 0,-4-1 0,-7 1 0,1 0 0,-1 0 0,1 1 0,-16 5 0,11-2 0,-1 0 0,0-1 0,0-1 0,0-1 0,-1 0 0,1-1 0,0-1 0,-1-1 0,1-1 0,0 0 0,0-1 0,-27-9 0,42 11 0,-1 0 0,1 0 0,0-1 0,-1 0 0,1 1 0,0-1 0,0 0 0,0 0 0,1-1 0,-1 1 0,0-1 0,1 1 0,0-1 0,-1 0 0,1 0 0,0 0 0,0 0 0,1 0 0,-1 0 0,1-1 0,0 1 0,-1-1 0,1 1 0,1-1 0,-1 1 0,0-1 0,1 1 0,0-1 0,0 1 0,0-1 0,0 0 0,1 1 0,-1-1 0,1 1 0,1-5 0,0 3 0,0-1 0,0 1 0,1 0 0,0 0 0,0 1 0,0-1 0,0 1 0,1-1 0,-1 1 0,1 0 0,0 0 0,0 1 0,1-1 0,-1 1 0,1 0 0,0 0 0,0 0 0,0 1 0,0 0 0,0 0 0,0 0 0,8-1 0,-10 2 0,1 1 0,-1 0 0,1 0 0,-1 0 0,0 0 0,1 0 0,-1 1 0,1 0 0,-1 0 0,0 0 0,0 0 0,1 0 0,-1 1 0,0-1 0,0 1 0,0 0 0,-1 0 0,1 0 0,0 0 0,-1 0 0,1 1 0,-1-1 0,0 1 0,1-1 0,-1 1 0,-1 0 0,1 0 0,0 0 0,-1 0 0,1 0 0,-1 1 0,0-1 0,0 0 0,-1 1 0,1-1 0,-1 0 0,1 1 0,-1-1 0,0 1 0,0-1 0,0 1 0,-2 4 0,1-4 0,-1-1 0,0 1 0,-1-1 0,1 0 0,0 1 0,-1-1 0,0 0 0,1-1 0,-1 1 0,0 0 0,-1-1 0,-3 3 0,-51 28 0,34-19 0,14-9 0,-1 2 0,0-1 0,0 1 0,1 1 0,-15 13 0,22-18 0,0 1 0,0 1 0,0-1 0,0 0 0,1 1 0,-1 0 0,1-1 0,0 1 0,1 0 0,-1 0 0,1 0 0,0 0 0,0 0 0,0 8 0,1-2 0,-1 0 0,2 0 0,-1 0 0,2 0 0,-1 0 0,1 0 0,1-1 0,0 1 0,5 10 0,-7-17 0,2 0 0,-1 1 0,0-1 0,1 0 0,0 0 0,0-1 0,0 1 0,0 0 0,0-1 0,1 0 0,0 0 0,-1 0 0,1 0 0,0-1 0,0 0 0,1 1 0,-1-1 0,0-1 0,1 1 0,0-1 0,-1 1 0,1-1 0,5 0 0,-1 0-151,0-1-1,0 0 0,1 0 0,-1 0 1,0-2-1,0 1 0,0-1 1,11-4-1,-2 0-6674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6:02:41.8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30,'1'-1,"-1"0,1 0,-1 0,1 0,-1-1,1 1,0 0,0 0,-1 0,1 0,0 0,0 1,0-1,0 0,0 0,0 1,0-1,0 0,1 1,-1-1,0 1,0-1,0 1,1 0,-1 0,0-1,3 1,39-5,-38 5,425-3,-220 5,3414-2,-3604 2,-1 0,37 8,-35-5,0-1,27 1,652-3,-341-5,2446 3,-2785 2,0 0,34 8,-32-6,0 0,24 1,671-3,-348-5,1006 3,-1327-4,-31-2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6:02:43.9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0,'9'1,"0"0,-1 0,1 1,14 5,25 5,280-7,-178-8,713 3,-702 14,-15 0,868-12,-493-5,2595 3,-3069 5,-30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0:55.380"/>
    </inkml:context>
    <inkml:brush xml:id="br0">
      <inkml:brushProperty name="width" value="0.05" units="cm"/>
      <inkml:brushProperty name="height" value="0.05" units="cm"/>
      <inkml:brushProperty name="color" value="#E71224"/>
    </inkml:brush>
  </inkml:definitions>
  <inkml:trace contextRef="#ctx0" brushRef="#br0">0 41 24575,'2597'0'0,"-2407"14"0,-151-15 0,298 11 0,-170-3 0,2 0 0,-57 0 0,115-9 0,-76 0 0,2700 2 0,-2692-14 0,767 14 0,-740-13 0,-39 2 0,-135 10 0,39-2 0,79 4 0,32-1 0,-122-3 0,119-6 0,-1-5 0,-26 1 0,1191 13-1365,-1312 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7.439"/>
    </inkml:context>
    <inkml:brush xml:id="br0">
      <inkml:brushProperty name="width" value="0.05" units="cm"/>
      <inkml:brushProperty name="height" value="0.05" units="cm"/>
      <inkml:brushProperty name="color" value="#E71224"/>
    </inkml:brush>
  </inkml:definitions>
  <inkml:trace contextRef="#ctx0" brushRef="#br0">633 371 24575,'-8'1'0,"-1"0"0,1 0 0,0 1 0,0 0 0,-10 4 0,10-2 0,-1-2 0,1 1 0,-1-1 0,0-1 0,-9 1 0,-58 0 0,-218-5 0,289 3 0,1 0 0,0-1 0,-1 1 0,1-1 0,0 0 0,0-1 0,0 1 0,0-1 0,0 1 0,0-1 0,0 0 0,1-1 0,-1 1 0,1-1 0,-1 0 0,1 1 0,0-1 0,0-1 0,-4-5 0,3 2 0,0-1 0,0 0 0,1 0 0,0 0 0,1-1 0,0 1 0,0-1 0,0-15 0,-1-3 0,-7-106 0,9 121-55,0 0 0,-1 0 0,-1 1 0,-6-22 0,4 16-1035,2 8-5736</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6:02:45.7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0,'7753'0,"-7730"0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6:02:48.5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31,'9'0,"-1"-1,0-1,1 1,-1-1,8-4,32-6,58 5,117 9,-74 0,1756-2,-1874 2,58 10,-58-6,57 3,1155-11,-1212 4,58 10,-57-7,54 3,1219-7,-600-3,-682 2</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6:02:51.3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0,'8071'0,"-8048"0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2:54.6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0,'10530'0'0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6:02:58.3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0,'1351'0,"-1321"2,60 10,-59-6,56 3,600-11,-664 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6:03:00.7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29,'3282'0,"-3244"-1,59-11,27-2,666 12,-383 4,-398-1,1-1,-1 1,1 1,-1-1,12 5,-4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6:03:06.2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56,'780'0,"-744"-1,56-11,-55 6,52-2,2214 7,-1088 3,-1104 0,122-4,-162-11,-52 8,0 1,31-1,649 3,-339 4,988-2,-1325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3:57.74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3:57.315"/>
    </inkml:context>
    <inkml:brush xml:id="br0">
      <inkml:brushProperty name="width" value="0.05" units="cm"/>
      <inkml:brushProperty name="height" value="0.05" units="cm"/>
      <inkml:brushProperty name="color" value="#E71224"/>
    </inkml:brush>
  </inkml:definitions>
  <inkml:trace contextRef="#ctx0" brushRef="#br0">1183 271 24575,'-1'1'0,"0"0"0,0-1 0,-1 1 0,1 0 0,0-1 0,0 1 0,0 0 0,0 0 0,0 0 0,0 0 0,0 0 0,0 0 0,0 0 0,0 1 0,0-1 0,1 0 0,-1 0 0,0 1 0,1-1 0,0 0 0,-1 1 0,1-1 0,0 0 0,-1 1 0,1-1 0,0 1 0,0 1 0,-3 40 0,3-40 0,0 0 0,1-1 0,0 1 0,-1 0 0,1 0 0,0 0 0,0 0 0,1-1 0,-1 1 0,1-1 0,-1 1 0,1-1 0,0 1 0,0-1 0,0 0 0,0 0 0,0 0 0,0 0 0,1 0 0,-1 0 0,0-1 0,1 1 0,0-1 0,-1 0 0,1 0 0,0 0 0,0 0 0,0 0 0,0 0 0,-1-1 0,1 1 0,0-1 0,0 0 0,0 0 0,0 0 0,5-1 0,-3 1 0,0 0 0,-1-1 0,1 1 0,0-1 0,-1 0 0,1 0 0,-1-1 0,1 1 0,-1-1 0,1 0 0,-1 0 0,0-1 0,0 1 0,0-1 0,0 0 0,-1 0 0,1 0 0,-1 0 0,0-1 0,0 1 0,0-1 0,0 0 0,2-5 0,-3 6 0,-1-1 0,0 1 0,0-1 0,0 0 0,0 1 0,-1-1 0,1 0 0,-1 0 0,0 1 0,0-1 0,0 0 0,-1 0 0,1 0 0,-1 1 0,0-1 0,0 0 0,-1 1 0,1-1 0,0 1 0,-1-1 0,0 1 0,0 0 0,0 0 0,0 0 0,-1 0 0,1 0 0,-1 0 0,0 1 0,0-1 0,0 1 0,0 0 0,0 0 0,-5-3 0,1 1 0,-1 1 0,1 0 0,-1 0 0,1 1 0,-1-1 0,0 2 0,0-1 0,0 1 0,0 1 0,0-1 0,-1 1 0,1 1 0,0-1 0,-15 4 0,-25 6 0,0-3 0,-1-1 0,0-3 0,-68-4 0,51 0 0,60 1 0,0 0 0,0 0 0,1-1 0,-1 0 0,0 0 0,1 0 0,-1-1 0,1 0 0,-1 0 0,1 0 0,0-1 0,0 0 0,-9-6 0,12 7 0,1 0 0,-1 0 0,0 1 0,1-2 0,0 1 0,-1 0 0,1 0 0,0 0 0,0-1 0,0 1 0,0 0 0,1-1 0,-1 1 0,1-1 0,-1 1 0,1-1 0,0 1 0,0-1 0,0 1 0,0-1 0,1 1 0,-1-1 0,1 1 0,-1-1 0,1 1 0,0-1 0,0 1 0,0 0 0,0 0 0,0-1 0,1 1 0,-1 0 0,4-4 0,5-10 0,-3 4 0,1 1 0,-1 1 0,1-1 0,13-12 0,-18 21 0,-1 0 0,0 0 0,1 0 0,-1 0 0,1 1 0,-1-1 0,1 1 0,0 0 0,0 0 0,0-1 0,-1 2 0,1-1 0,0 0 0,0 1 0,0-1 0,1 1 0,-1 0 0,0 0 0,0 0 0,0 0 0,0 1 0,0-1 0,0 1 0,4 1 0,-6-1 0,1-1 0,0 1 0,0 0 0,-1 0 0,1 0 0,-1 0 0,1 0 0,-1 0 0,1 0 0,-1 0 0,0 0 0,1 1 0,-1-1 0,0 0 0,0 1 0,0-1 0,0 1 0,0 0 0,0-1 0,-1 1 0,1 0 0,0-1 0,-1 1 0,0 0 0,1 0 0,-1 0 0,0-1 0,0 1 0,0 0 0,0 0 0,0 0 0,0-1 0,0 1 0,-1 0 0,1 0 0,-1 0 0,1-1 0,-1 1 0,0 0 0,0-1 0,1 1 0,-1-1 0,0 1 0,-3 2 0,1 1 0,0 0 0,0 0 0,-1-1 0,0 1 0,0-1 0,0 0 0,-1 0 0,1 0 0,-1-1 0,0 0 0,0 0 0,0 0 0,-7 3 0,7-5 0,-1 0 0,0-1 0,1 1 0,-1-1 0,0 0 0,1 0 0,-1-1 0,1 0 0,-1 0 0,0 0 0,1-1 0,0 0 0,-1 0 0,1 0 0,0 0 0,0-1 0,0 0 0,1 0 0,-1 0 0,1-1 0,-1 0 0,1 1 0,0-2 0,0 1 0,1 0 0,-1-1 0,1 1 0,0-1 0,1 0 0,-1 0 0,1 0 0,0-1 0,0 1 0,0 0 0,1-1 0,0 1 0,0-1 0,0 0 0,1-9 0,-1 14 0,1 0 0,0 0 0,0 0 0,0 0 0,-1 0 0,1 0 0,0 0 0,0 0 0,1 0 0,-1 0 0,0 0 0,0 0 0,0 0 0,1-1 0,-1 2 0,1-1 0,-1 0 0,0 0 0,1 0 0,0 0 0,-1 0 0,1 0 0,0 0 0,-1 1 0,1-1 0,0 0 0,0 0 0,-1 1 0,1-1 0,0 1 0,0-1 0,0 1 0,0-1 0,0 1 0,0-1 0,0 1 0,1 0 0,0 0 0,-1 1 0,1-1 0,-1 1 0,1 0 0,-1-1 0,1 1 0,-1 0 0,0 0 0,0 0 0,1 0 0,-1 0 0,0 1 0,0-1 0,0 0 0,0 1 0,0-1 0,0 0 0,-1 1 0,1-1 0,0 1 0,-1-1 0,1 1 0,-1-1 0,1 3 0,0 0 0,1 0 0,-1 1 0,-1-1 0,1 0 0,0 0 0,-1 0 0,0 1 0,0-1 0,-1 0 0,1 0 0,-1 1 0,0-1 0,0 0 0,0 0 0,0 0 0,-1 0 0,1 0 0,-5 6 0,4-7 0,0-1 0,-1 0 0,1 0 0,-1 0 0,1 0 0,-1 0 0,0 0 0,0-1 0,0 1 0,1-1 0,-2 0 0,1 0 0,0 0 0,0 0 0,0 0 0,0-1 0,0 0 0,-1 1 0,1-1 0,0 0 0,0-1 0,-1 1 0,1 0 0,0-1 0,-5-1 0,-52-21 0,49 17 0,0 2 0,0-1 0,-1 1 0,-23-4 0,32 7 0,-1 1 0,1 0 0,0 0 0,0 0 0,0 0 0,-1 1 0,1-1 0,0 1 0,0 0 0,0 0 0,0 0 0,0 0 0,0 1 0,0-1 0,1 1 0,-1 0 0,0-1 0,1 1 0,-1 1 0,1-1 0,0 0 0,0 0 0,-3 5 0,2-3 0,0 0 0,0 0 0,0 0 0,1 0 0,-1 1 0,1-1 0,1 1 0,-1 0 0,0-1 0,1 1 0,-1 6 0,2-10 0,0 1 0,1 0 0,-1 0 0,0-1 0,1 1 0,-1 0 0,1-1 0,-1 1 0,1 0 0,0-1 0,0 1 0,0-1 0,0 1 0,0-1 0,0 0 0,0 1 0,0-1 0,1 0 0,-1 0 0,0 0 0,1 0 0,-1 0 0,1 0 0,-1 0 0,1 0 0,-1-1 0,1 1 0,0 0 0,-1-1 0,1 0 0,0 1 0,-1-1 0,1 0 0,3 0 0,26 4 0,0-2 0,1-1 0,40-5 0,-7 1 0,-65 3 0,0 1 0,0-1 0,0 0 0,0 0 0,0 0 0,0 0 0,0 0 0,0 0 0,0 0 0,0 0 0,0 0 0,0 0 0,-1 0 0,1 0 0,0 1 0,0-1 0,0 0 0,1 0 0,-1 0 0,0 0 0,0 0 0,0 0 0,0 0 0,0 0 0,0 0 0,0 0 0,0 0 0,0 0 0,0 0 0,0 1 0,0-1 0,0 0 0,0 0 0,0 0 0,0 0 0,0 0 0,0 0 0,0 0 0,0 0 0,0 0 0,0 0 0,1 0 0,-1 0 0,0 0 0,0 0 0,0 0 0,0 0 0,0 0 0,0 0 0,0 0 0,0 0 0,-12 7 0,-18 4 0,-38 3 0,41-8 0,1-1 0,-46 3 0,62-8 0,0 0 0,0-1 0,0 0 0,1 0 0,-1-1 0,0-1 0,1 0 0,0 0 0,-1-1 0,1 0 0,-9-6 0,10 6 0,1-1 0,-1 0 0,1 0 0,1-1 0,-1 0 0,1 0 0,0 0 0,-9-13 0,14 18 0,0-1 0,0 0 0,0-1 0,0 1 0,1 0 0,-1 0 0,0 0 0,1 0 0,0-1 0,-1 1 0,1 0 0,0 0 0,0 0 0,0-1 0,1 1 0,-1 0 0,1 0 0,-1 0 0,1-1 0,-1 1 0,1 0 0,0 0 0,0 0 0,0 0 0,0 0 0,1 0 0,-1 1 0,0-1 0,1 0 0,-1 1 0,1-1 0,0 1 0,0-1 0,-1 1 0,1 0 0,0-1 0,0 1 0,0 0 0,3 0 0,-2-2 0,0 1 0,1 0 0,-1 1 0,1-1 0,0 0 0,0 1 0,-1 0 0,1 0 0,0 0 0,0 1 0,0-1 0,0 1 0,0 0 0,0 0 0,0 0 0,0 1 0,0-1 0,0 1 0,0 0 0,4 2 0,-3-1 0,0 1 0,0 0 0,0 0 0,0 0 0,-1 1 0,0-1 0,0 1 0,0 0 0,0 1 0,-1-1 0,1 0 0,-1 1 0,3 6 0,-2-4 0,0 0 0,0 1 0,-1 0 0,0 0 0,-1 0 0,0 0 0,0 0 0,0 0 0,-1 0 0,0 1 0,-1-1 0,0 1 0,0-1 0,-1 0 0,0 1 0,-1-1 0,0 0 0,0 0 0,-5 12 0,2-12 0,0 0 0,0-1 0,-1 0 0,0 0 0,-1-1 0,0 0 0,0 0 0,0 0 0,0-1 0,-1 0 0,0 0 0,0-1 0,0 0 0,-1 0 0,1-1 0,-15 3 0,3-1 0,0-2 0,0 0 0,0-1 0,0-1 0,-1-1 0,-28-4 0,44 4-124,0-1 0,0 0 0,0 0 0,0 0 0,0-1 0,0 0-1,0 0 1,1 0 0,-1 0 0,-5-5 0,-2-4-6702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3:58.701"/>
    </inkml:context>
    <inkml:brush xml:id="br0">
      <inkml:brushProperty name="width" value="0.05" units="cm"/>
      <inkml:brushProperty name="height" value="0.05" units="cm"/>
      <inkml:brushProperty name="color" value="#E71224"/>
    </inkml:brush>
  </inkml:definitions>
  <inkml:trace contextRef="#ctx0" brushRef="#br0">857 109 24575,'0'5'0,"1"8"0,-1-1 0,-1 1 0,0-1 0,-1 0 0,-5 22 0,6-31 0,-1 1 0,1-1 0,-1 0 0,0 1 0,0-1 0,0 0 0,-1 0 0,1 0 0,-1 0 0,1-1 0,-1 1 0,0-1 0,0 0 0,0 0 0,-1 0 0,1 0 0,0 0 0,-1 0 0,1-1 0,-1 0 0,1 0 0,-1 0 0,-5 1 0,0-1 0,0 0 0,0-1 0,0 1 0,1-2 0,-1 1 0,0-2 0,0 1 0,1-1 0,-1 0 0,-13-6 0,-7-4 0,-46-27 0,16 7 0,45 24 0,1-1 0,0 0 0,0-1 0,-12-13 0,-24-18 0,36 32 0,-1 0 0,0 1 0,-1 1 0,1 0 0,-1 1 0,-1 0 0,1 1 0,-1 1 0,0 1 0,-17-2 0,23 4 0,0 0 0,0 2 0,0-1 0,0 1 0,0 0 0,0 1 0,0 0 0,1 1 0,-1 0 0,1 1 0,0 0 0,0 0 0,0 1 0,0 0 0,1 0 0,0 1 0,-12 10 0,19-15 0,0 0 0,0-1 0,0 1 0,0 0 0,0 0 0,0 0 0,0 0 0,0 0 0,1 0 0,-1 0 0,0 0 0,1 0 0,-1 0 0,1 0 0,-1 0 0,1 1 0,-1-1 0,1 0 0,0 0 0,0 0 0,-1 1 0,1-1 0,0 0 0,0 0 0,1 3 0,0-3 0,0 1 0,0-1 0,0 0 0,0 0 0,0 0 0,0 0 0,0 0 0,1 0 0,-1-1 0,0 1 0,1 0 0,-1-1 0,1 1 0,-1 0 0,1-1 0,-1 0 0,3 1 0,12 1 0,0 0 0,32-1 0,-43-1 0,41 0 0,-13 1 0,56-7 0,-79 5 0,-1-1 0,1 0 0,-1 0 0,0-1 0,0-1 0,0 0 0,0 0 0,-1 0 0,1-1 0,10-8 0,-5 1-1365,-1 3-5461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7.899"/>
    </inkml:context>
    <inkml:brush xml:id="br0">
      <inkml:brushProperty name="width" value="0.05" units="cm"/>
      <inkml:brushProperty name="height" value="0.05" units="cm"/>
      <inkml:brushProperty name="color" value="#E71224"/>
    </inkml:brush>
  </inkml:definitions>
  <inkml:trace contextRef="#ctx0" brushRef="#br0">398 1 24575,'1'8'0,"0"0"0,0 0 0,1 0 0,0 0 0,4 9 0,7 33 0,-12-42 0,-1-1 0,0 1 0,0 0 0,-1-1 0,1 1 0,-2 0 0,1-1 0,-1 1 0,0-1 0,-1 0 0,0 0 0,0 0 0,0 0 0,-1 0 0,0-1 0,0 1 0,-1-1 0,0 0 0,-8 8 0,0-3 0,-1 0 0,-1-1 0,1 0 0,-2-1 0,1-1 0,-1 0 0,-25 7 0,22-9 0,-1-1 0,1-1 0,-1-1 0,0-1 0,0-1 0,0-1 0,0 0 0,-20-4 0,38 4-57,1 0 0,0 0 1,0 0-1,0 0 0,0-1 0,-1 1 0,1 0 0,0-1 0,0 1 0,0-1 0,0 0 1,0 1-1,0-1 0,0 0 0,0 1 0,0-1 0,0 0 0,1 0 0,-1 0 1,0 0-1,0 0 0,1 0 0,-1-1 0,-3-6-6769</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03:58.998"/>
    </inkml:context>
    <inkml:brush xml:id="br0">
      <inkml:brushProperty name="width" value="0.05" units="cm"/>
      <inkml:brushProperty name="height" value="0.05" units="cm"/>
      <inkml:brushProperty name="color" value="#E71224"/>
    </inkml:brush>
  </inkml:definitions>
  <inkml:trace contextRef="#ctx0" brushRef="#br0">0 5 24575,'0'-4'0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14:21.623"/>
    </inkml:context>
    <inkml:brush xml:id="br0">
      <inkml:brushProperty name="width" value="0.1" units="cm"/>
      <inkml:brushProperty name="height" value="0.1" units="cm"/>
    </inkml:brush>
  </inkml:definitions>
  <inkml:trace contextRef="#ctx0" brushRef="#br0">775 106 24575,'-31'-1'0,"-54"-10"0,-17-2 0,-151-6 0,141 9 0,10-5 0,12 4 0,231-4-79,143 4-1,725 28-2616,-358-3 1492,-28-2 73,327 20-426,-724-27 1877,-95-5 2771,-94 1-98,-1367-2-5470,680 1 5190,609 7-2597,32-1-130,28 2 19,26-3-5,-1-1 0,1-2 0,56-5 0,-14 1 0,11 3 0,0 5 0,0 4 0,179 43 0,-243-38 0,-34-15 0,0 0 0,1 0 0,-1 0 0,0 0 0,0 1 0,0-1 0,1 0 0,-1 0 0,0 0 0,0 1 0,0-1 0,0 0 0,0 0 0,0 1 0,1-1 0,-1 0 0,0 0 0,0 1 0,0-1 0,0 0 0,0 0 0,0 1 0,0-1 0,0 0 0,0 0 0,0 1 0,0-1 0,0 0 0,0 1 0,0-1 0,0 0 0,-1 0 0,1 1 0,0-1 0,0 0 0,0 1 0,-19 7 0,-27 3 0,0-3 0,-84 4 0,-98-11 0,113-3 0,111 2 0,1 0 0,0 0 0,-1 0 0,1 0 0,0 1 0,-1-1 0,1 1 0,0 0 0,-1 0 0,1 0 0,0 0 0,0 0 0,0 1 0,0-1 0,0 1 0,1 0 0,-1 0 0,-3 3 0,5-2 0,-1-1 0,1 1 0,0-1 0,0 1 0,0 0 0,1 0 0,-1 0 0,0-1 0,1 1 0,0 0 0,0 0 0,0 0 0,0 0 0,0 0 0,1 0 0,-1-1 0,1 1 0,0 0 0,-1 0 0,1-1 0,3 5 0,15 39-1365,-10-24-5461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14:22.441"/>
    </inkml:context>
    <inkml:brush xml:id="br0">
      <inkml:brushProperty name="width" value="0.1" units="cm"/>
      <inkml:brushProperty name="height" value="0.1" units="cm"/>
    </inkml:brush>
  </inkml:definitions>
  <inkml:trace contextRef="#ctx0" brushRef="#br0">924 54 24575,'0'-1'0,"0"0"0,-1 0 0,1 0 0,-1 0 0,0 0 0,1-1 0,-1 1 0,0 0 0,0 1 0,0-1 0,0 0 0,0 0 0,1 0 0,-2 0 0,1 1 0,0-1 0,0 0 0,0 1 0,0-1 0,0 1 0,0-1 0,-1 1 0,1 0 0,0-1 0,0 1 0,-1 0 0,-1 0 0,-40-5 0,38 5 0,-103-14 0,67 8 0,-47-2 0,-184 8 0,392 0 6,406 5-631,-2 39 512,74 12 113,-541-55 130,-31 0 332,-54-1-322,-125-1 122,-789 2-2735,519 25 2090,-117 1 1087,522-27-117,10-1-457,1 0 1,0 1-1,-1 1 0,1-1 1,-1 1-1,1 0 0,0 1 1,0-1-1,-9 5 0,16-6-130,-1 0 0,1 0 0,0 0 0,0 0 0,0 0 0,0 0 0,0 0 0,-1 0 0,1 0 0,0 0 0,0 0 0,0 0 0,0 0 0,0 0 0,-1 0 0,1 0 0,0 1 0,0-1 0,0 0 0,0 0 0,0 0 0,0 0 0,0 0 0,0 0 0,0 1 0,0-1 0,-1 0 0,1 0 0,0 0 0,0 0 0,0 0 0,0 1 0,0-1 0,0 0 0,0 0 0,0 0 0,0 0 0,0 0 0,0 1 0,0-1 0,0 0 0,0 0 0,0 0 0,0 0 0,1 0 0,-1 0 0,0 1 0,0-1 0,0 0 0,0 0 0,0 0 0,0 0 0,0 0 0,0 0 0,0 1 0,1-1 0,11 4 0,17 1 0,109-4-1365,-113-1-5461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14:23.168"/>
    </inkml:context>
    <inkml:brush xml:id="br0">
      <inkml:brushProperty name="width" value="0.1" units="cm"/>
      <inkml:brushProperty name="height" value="0.1" units="cm"/>
    </inkml:brush>
  </inkml:definitions>
  <inkml:trace contextRef="#ctx0" brushRef="#br0">1974 1 24575,'-146'0'0,"-457"16"0,182-5 0,317-12 0,98 1 0,3 0 0,0 0 0,0-1 0,0 1 0,0 1 0,0-1 0,0 0 0,-1 1 0,1-1 0,0 1 0,0 0 0,1 0 0,-1 0 0,0 0 0,-5 4 0,8-5 0,0 1 0,0-1 0,0 0 0,0 1 0,-1-1 0,1 0 0,0 0 0,1 1 0,-1-1 0,0 0 0,0 1 0,0-1 0,0 0 0,0 0 0,0 1 0,0-1 0,0 0 0,0 1 0,1-1 0,-1 0 0,0 0 0,0 1 0,0-1 0,0 0 0,1 0 0,-1 0 0,0 1 0,0-1 0,1 0 0,-1 0 0,0 0 0,0 0 0,1 1 0,-1-1 0,0 0 0,1 0 0,-1 0 0,0 0 0,0 0 0,1 0 0,-1 0 0,0 0 0,1 0 0,-1 0 0,19 5 0,-16-5 0,52 13 0,0 2 0,52 22 0,-104-36 0,-1-1 0,0 1 0,0 0 0,0 0 0,0 0 0,0 1 0,0-1 0,0 0 0,0 1 0,0-1 0,0 1 0,-1-1 0,1 1 0,-1 0 0,1 0 0,-1 0 0,0 0 0,0 0 0,0 0 0,0 0 0,0 0 0,0 1 0,0 1 0,-1-2 0,-1 0 0,1 0 0,-1 0 0,1 0 0,-1 0 0,0 0 0,0-1 0,0 1 0,0 0 0,0-1 0,0 1 0,-1-1 0,1 1 0,-1-1 0,1 1 0,-1-1 0,1 0 0,-1 0 0,0 0 0,1 0 0,-1 0 0,0 0 0,0 0 0,0 0 0,0-1 0,-3 1 0,-40 12 0,-88 14 0,68-16 0,-332 29 0,265-32 0,126-7 0,-1-1 0,1 1 0,-1 0 0,1 0 0,0 1 0,0 0 0,0 0 0,0 0 0,-7 5 0,10-5 0,-1 0 0,2 1 0,-1-1 0,0 1 0,0 0 0,1 0 0,0 0 0,-1 0 0,1 1 0,0-1 0,1 0 0,-1 1 0,1 0 0,-1-1 0,1 1 0,-1 4 0,-3 12-1365,-1-3-5461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4.269"/>
    </inkml:context>
    <inkml:brush xml:id="br0">
      <inkml:brushProperty name="width" value="0.05" units="cm"/>
      <inkml:brushProperty name="height" value="0.05" units="cm"/>
      <inkml:brushProperty name="color" value="#E71224"/>
    </inkml:brush>
  </inkml:definitions>
  <inkml:trace contextRef="#ctx0" brushRef="#br0">1 211 24575,'2'27'0,"2"-1"0,1 0 0,2 0 0,0 0 0,1-1 0,16 32 0,5 5 0,-18-42 0,-1 2 0,14 41 0,-21-51 0,4 17 0,2-1 0,0 0 0,14 26 0,-17-96 0,-9 6 0,-3 0 0,-1 1 0,-1 0 0,-2 0 0,-26-60 0,35 92 0,-6-15 0,-7-16 0,2-1 0,1 0 0,-10-58 0,20 83 0,-2-2 0,2 0 0,-1 0 0,2 0 0,0 0 0,0 0 0,3-14 0,-2 21 0,1 1 0,-1 0 0,1 0 0,0 0 0,0 0 0,0 0 0,1 1 0,-1-1 0,1 1 0,0-1 0,0 1 0,0 0 0,0 0 0,1 0 0,-1 1 0,1-1 0,0 1 0,0 0 0,0 0 0,8-3 0,1-1 0,0 1 0,1 0 0,0 1 0,0 0 0,19-2 0,-29 6 0,1-1 0,-1 1 0,1 1 0,-1-1 0,0 1 0,1-1 0,-1 1 0,1 0 0,-1 1 0,0-1 0,0 1 0,0 0 0,0 0 0,0 0 0,0 1 0,0-1 0,-1 1 0,1 0 0,-1 0 0,6 6 0,11 18 0,-1 1 0,25 49 0,-27-46 0,-3-3 0,-2 0 0,0 1 0,-2 0 0,-1 1 0,4 30 0,-8-20 0,-2 1 0,-1-1 0,-8 74 0,6-110 0,-1 0 0,0 1 0,0-1 0,-1 0 0,1-1 0,-1 1 0,0 0 0,1 0 0,-2-1 0,1 1 0,0-1 0,-1 1 0,0-1 0,0 0 0,0 0 0,0-1 0,0 1 0,0 0 0,-1-1 0,1 0 0,-1 0 0,-4 2 0,-9 3 0,-1 0 0,0-1 0,-32 6 0,8-2 0,-25 3-1365,46-11-5461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5.026"/>
    </inkml:context>
    <inkml:brush xml:id="br0">
      <inkml:brushProperty name="width" value="0.05" units="cm"/>
      <inkml:brushProperty name="height" value="0.05" units="cm"/>
      <inkml:brushProperty name="color" value="#E71224"/>
    </inkml:brush>
  </inkml:definitions>
  <inkml:trace contextRef="#ctx0" brushRef="#br0">1 1 24575,'2'24'0,"1"1"0,2-1 0,0 0 0,2-1 0,1 1 0,0-1 0,15 27 0,18 54 0,40 114 0,-73-194 0,0 0 0,2-1 0,17 30 0,-26-58 0,0 0 0,1 0 0,-2 0 0,1 0 0,0 0 0,-1-8 0,-1-1 19,-1-1-1,0 0 0,-6-19 0,-1-5-1456,5 18-5388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5.403"/>
    </inkml:context>
    <inkml:brush xml:id="br0">
      <inkml:brushProperty name="width" value="0.05" units="cm"/>
      <inkml:brushProperty name="height" value="0.05" units="cm"/>
      <inkml:brushProperty name="color" value="#E71224"/>
    </inkml:brush>
  </inkml:definitions>
  <inkml:trace contextRef="#ctx0" brushRef="#br0">377 0 24575,'-5'0'0,"-5"0"0,-7 0 0,-4 0 0,-3 0 0,-3 0 0,0 0 0,-1 0 0,0 0 0,5 5 0,1 1 0,1 0 0,-1-1 0,-2-2 0,4 4 0,1 0 0,-2-1 0,4-1-8191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5.845"/>
    </inkml:context>
    <inkml:brush xml:id="br0">
      <inkml:brushProperty name="width" value="0.05" units="cm"/>
      <inkml:brushProperty name="height" value="0.05" units="cm"/>
      <inkml:brushProperty name="color" value="#E71224"/>
    </inkml:brush>
  </inkml:definitions>
  <inkml:trace contextRef="#ctx0" brushRef="#br0">155 1 24575,'0'5'0,"-5"5"0,-5 2 0,-7-2 0,-4-2 0,-3-2 0,-3-3 0,0-2 0,3 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6.565"/>
    </inkml:context>
    <inkml:brush xml:id="br0">
      <inkml:brushProperty name="width" value="0.05" units="cm"/>
      <inkml:brushProperty name="height" value="0.05" units="cm"/>
      <inkml:brushProperty name="color" value="#E71224"/>
    </inkml:brush>
  </inkml:definitions>
  <inkml:trace contextRef="#ctx0" brushRef="#br0">215 1 24575,'-8'1'0,"1"0"0,0 0 0,-1 1 0,1 0 0,0 0 0,-1 0 0,1 1 0,1 1 0,-1-1 0,0 1 0,1 0 0,-7 5 0,-10 10 0,-35 34 0,55-49 0,0-2 0,0 1 0,0 0 0,1 1 0,-1-1 0,1 0 0,0 1 0,-1-1 0,2 1 0,-1 0 0,0-1 0,1 1 0,0 0 0,0 0 0,0 0 0,0 0 0,1 0 0,-1 0 0,1 0 0,0 0 0,0 1 0,1-1 0,-1 0 0,1 0 0,0 0 0,0 0 0,0 0 0,0-1 0,1 1 0,0 0 0,0 0 0,0-1 0,0 1 0,0-1 0,1 0 0,-1 0 0,1 0 0,0 0 0,0 0 0,0 0 0,0-1 0,1 0 0,-1 1 0,7 2 0,51 23 0,-28-13 0,50 31 0,-78-43 0,0 2 0,0-1 0,0 0 0,-1 1 0,0 0 0,0 0 0,0 0 0,-1 0 0,0 1 0,0 0 0,4 10 0,-6-13 0,0-1 0,0 1 0,0-1 0,0 0 0,-1 1 0,1-1 0,-1 1 0,0 0 0,0-1 0,0 1 0,0-1 0,0 1 0,0-1 0,-1 1 0,1-1 0,-1 1 0,0-1 0,0 1 0,0-1 0,0 0 0,0 1 0,0-1 0,-1 0 0,1 0 0,-1 0 0,1 0 0,-1 0 0,0 0 0,0-1 0,-3 4 0,-6 1-85,0-1 0,-1 0-1,1-1 1,-1 0 0,0-1-1,0 0 1,0-1 0,-1 0-1,1-1 1,0 0 0,-1-1-1,1 0 1,0-1 0,-1-1-1,-14-3 1,10-1-6741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8.220"/>
    </inkml:context>
    <inkml:brush xml:id="br0">
      <inkml:brushProperty name="width" value="0.05" units="cm"/>
      <inkml:brushProperty name="height" value="0.05" units="cm"/>
      <inkml:brushProperty name="color" value="#E71224"/>
    </inkml:brush>
  </inkml:definitions>
  <inkml:trace contextRef="#ctx0" brushRef="#br0">1 297 24575,'0'5'0,"1"1"0,0-1 0,0 0 0,1 0 0,-1 1 0,1-1 0,1 0 0,-1-1 0,0 1 0,7 8 0,-5-6 0,0-1 0,0 1 0,-1 0 0,5 14 0,33 103 0,-25-83 0,13 56 0,-1 28 0,-33-147 0,0 0 0,-12-29 0,-10-34 0,4-1 0,11 47 0,-8-48 0,9 27 0,5 32 0,2 0 0,-2-44 0,6 61 0,0 0 0,1 0 0,1 1 0,-1-1 0,2 0 0,0 0 0,0 1 0,1 0 0,0-1 0,0 1 0,10-14 0,-10 18 0,0 1 0,1-1 0,0 1 0,0 0 0,0 0 0,0 0 0,1 1 0,0 0 0,0 0 0,0 1 0,0-1 0,0 1 0,1 0 0,-1 1 0,1 0 0,0 0 0,0 0 0,14-1 0,-9 2 0,1 0 0,0 1 0,-1 0 0,1 1 0,-1 1 0,13 2 0,-19-2 0,-1-1 0,0 1 0,0 0 0,0 1 0,0-1 0,0 1 0,-1 0 0,1 0 0,-1 0 0,0 1 0,0 0 0,0-1 0,0 1 0,-1 1 0,1-1 0,2 6 0,34 49 0,-26-40 0,-1 0 0,-1 1 0,13 27 0,-17-26 0,-1-1 0,-1 1 0,-1 0 0,-1 0 0,0 0 0,-2 1 0,0 32 0,-3-49 0,0 0 0,0 0 0,0-1 0,-1 1 0,0 0 0,0-1 0,0 0 0,0 1 0,-1-1 0,0 0 0,0 0 0,0-1 0,0 1 0,0 0 0,-1-1 0,0 0 0,0 0 0,0 0 0,0 0 0,0-1 0,0 0 0,-1 0 0,1 0 0,-10 3 0,1-1 0,0 0 0,0-1 0,0 0 0,-1-1 0,0-1 0,1 0 0,-25-2 0,36 1 0,-1-1 0,1 1 0,-1 0 0,1-1 0,0 1 0,-1-1 0,1 0 0,0 0 0,-1 0 0,1 0 0,0-1 0,-2-1 0,3 3 0,0-1 0,1 0 0,-1 1 0,0-1 0,1 0 0,-1 0 0,1 1 0,-1-1 0,1 0 0,0 0 0,-1 0 0,1 0 0,0 0 0,-1 1 0,1-1 0,0 0 0,0 0 0,0 0 0,0 0 0,0 0 0,0 0 0,0-1 0,1-1 0,0 1 0,0 0 0,0-1 0,1 1 0,-1 0 0,1-1 0,-1 1 0,1 0 0,0 0 0,0 0 0,-1 0 0,2 1 0,-1-1 0,0 0 0,0 1 0,0 0 0,1-1 0,-1 1 0,1 0 0,3-1 0,10-3 0,-1 2 0,1-1 0,0 2 0,0 0 0,24 1 0,81 8 0,-116-6 0,-1-1 0,1 2 0,-1-1 0,1 0 0,-1 1 0,0 0 0,0 0 0,0 0 0,0 1 0,0-1 0,0 1 0,0 0 0,-1 0 0,0 0 0,1 1 0,-1-1 0,0 1 0,-1 0 0,1 0 0,-1 0 0,1 0 0,1 4 0,-1-1 0,-1 0 0,1 0 0,-1 0 0,0 0 0,-1 0 0,0 0 0,0 0 0,0 0 0,-1 1 0,0-1 0,0 0 0,-1 0 0,-3 13 0,-7 28 0,9-36 0,0 1 0,-2-1 0,1 0 0,-2 0 0,-9 21 0,11-29 0,0 0 0,0 0 0,0 0 0,-1-1 0,1 1 0,-1-1 0,0 0 0,0 0 0,0 0 0,-1 0 0,1-1 0,0 0 0,-1 0 0,0 0 0,1 0 0,-1-1 0,0 0 0,-10 2 0,-30 1 0,0-2 0,-66-4 0,20-1 0,85 3 15,0 0 0,1 0 0,-1-1 0,0 0 0,0-1 0,1 1 0,-10-4 0,14 4-47,0 1 1,0-1-1,0 1 1,0-1-1,0 0 0,0 1 1,0-1-1,1 0 1,-1 0-1,0 1 0,0-1 1,0 0-1,1 0 1,-1 0-1,1 0 0,-1 0 1,1 0-1,-1 0 1,1 0-1,-1 0 0,1 0 1,0 0-1,0 0 1,-1-1-1,1 1 0,0 0 1,0 0-1,0 0 1,0 0-1,0 0 0,1 0 1,-1-1-1,0 1 1,0 0-1,1 0 1,-1 0-1,1 0 0,-1 0 1,1 0-1,-1 0 1,1 0-1,0 0 0,-1 0 1,1 1-1,0-1 1,1-1-1,8-9-6794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8.139"/>
    </inkml:context>
    <inkml:brush xml:id="br0">
      <inkml:brushProperty name="width" value="0.05" units="cm"/>
      <inkml:brushProperty name="height" value="0.05" units="cm"/>
      <inkml:brushProperty name="color" value="#E71224"/>
    </inkml:brush>
  </inkml:definitions>
  <inkml:trace contextRef="#ctx0" brushRef="#br0">0 1 24575,'4'2'0,"0"0"0,0 0 0,0 0 0,-1 1 0,1-1 0,-1 1 0,0 0 0,0 0 0,0 1 0,0-1 0,0 0 0,-1 1 0,1 0 0,2 7 0,7 6 0,40 33 86,-41-41-376,0 0-1,0 1 1,-1 1 0,9 13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8.740"/>
    </inkml:context>
    <inkml:brush xml:id="br0">
      <inkml:brushProperty name="width" value="0.05" units="cm"/>
      <inkml:brushProperty name="height" value="0.05" units="cm"/>
      <inkml:brushProperty name="color" value="#E71224"/>
    </inkml:brush>
  </inkml:definitions>
  <inkml:trace contextRef="#ctx0" brushRef="#br0">20 1 24575,'-1'0'0,"0"0"0,0 0 0,0 1 0,0-1 0,0 0 0,0 1 0,0-1 0,0 1 0,1-1 0,-1 1 0,0-1 0,0 1 0,0 0 0,1 0 0,-1-1 0,0 1 0,1 0 0,-1 0 0,1 0 0,-1 0 0,1-1 0,-1 1 0,1 0 0,0 0 0,-1 0 0,1 0 0,0 0 0,0 0 0,-1 0 0,1 0 0,0 0 0,0 0 0,0 0 0,1 2 0,2 36 0,4-6 0,2 0 0,1 0 0,16 35 0,-15-40 0,-2 0 0,11 50 0,-14-48 0,2-1 0,18 46 0,-16-47 0,0 2 0,-2-1 0,-2 1 0,5 40 0,5 28 0,-13-78 0,-3-16 0,1 0 0,-1-1 0,0 1 0,1 0 0,0 0 0,0-1 0,0 1 0,0-1 0,1 1 0,-1-1 0,1 1 0,0-1 0,3 5 0,-5-8 0,1 0 0,-1 0 0,0 0 0,0 0 0,0 0 0,1 0 0,-1 0 0,0 0 0,0 0 0,0 0 0,1 0 0,-1 1 0,0-1 0,0-1 0,0 1 0,1 0 0,-1 0 0,0 0 0,0 0 0,0 0 0,1 0 0,-1 0 0,0 0 0,0 0 0,0 0 0,1 0 0,-1 0 0,0-1 0,0 1 0,0 0 0,0 0 0,0 0 0,1 0 0,-1 0 0,0-1 0,0 1 0,0 0 0,0 0 0,0 0 0,0-1 0,0 1 0,0 0 0,0 0 0,1-1 0,3-15 0,0-16 0,-3-51-1365,-1 58-5461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9.040"/>
    </inkml:context>
    <inkml:brush xml:id="br0">
      <inkml:brushProperty name="width" value="0.05" units="cm"/>
      <inkml:brushProperty name="height" value="0.05" units="cm"/>
      <inkml:brushProperty name="color" value="#E71224"/>
    </inkml:brush>
  </inkml:definitions>
  <inkml:trace contextRef="#ctx0" brushRef="#br0">478 2 24575,'-131'-2'0,"-141"5"0,220 7-1365,29-4-5461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9.385"/>
    </inkml:context>
    <inkml:brush xml:id="br0">
      <inkml:brushProperty name="width" value="0.05" units="cm"/>
      <inkml:brushProperty name="height" value="0.05" units="cm"/>
      <inkml:brushProperty name="color" value="#E71224"/>
    </inkml:brush>
  </inkml:definitions>
  <inkml:trace contextRef="#ctx0" brushRef="#br0">452 0 24575,'-429'0'-1365,"406"0"-5461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49.969"/>
    </inkml:context>
    <inkml:brush xml:id="br0">
      <inkml:brushProperty name="width" value="0.05" units="cm"/>
      <inkml:brushProperty name="height" value="0.05" units="cm"/>
      <inkml:brushProperty name="color" value="#E71224"/>
    </inkml:brush>
  </inkml:definitions>
  <inkml:trace contextRef="#ctx0" brushRef="#br0">369 3 24575,'-55'-1'0,"15"0"0,-72 7 0,100-5 0,1 1 0,0 0 0,0 1 0,0 1 0,1 0 0,-1 0 0,1 1 0,0 0 0,0 1 0,1 0 0,-11 8 0,18-13 0,0 1 0,0 0 0,0 0 0,0 0 0,0 0 0,0 0 0,1 0 0,-1 1 0,1-1 0,0 0 0,-1 1 0,1-1 0,0 1 0,0 0 0,0 3 0,1-4 0,0 0 0,0 0 0,0 0 0,0 0 0,1 0 0,-1 0 0,1 0 0,-1 0 0,1 0 0,0 0 0,0-1 0,0 1 0,0 0 0,0-1 0,0 1 0,0 0 0,2 1 0,6 5 0,1 0 0,0 0 0,1-1 0,0 0 0,18 8 0,11 8 0,128 81 0,-118-73 0,21 15 0,-31-18 0,-33-24 0,-1 0 0,1 0 0,-1 1 0,0 0 0,0 0 0,0 1 0,-1-1 0,1 1 0,-1 0 0,-1 0 0,1 1 0,4 9 0,-9-16 0,0 1 0,1 0 0,-1 0 0,0 0 0,1 0 0,-1 0 0,0-1 0,0 1 0,0 0 0,0 0 0,0 0 0,0 0 0,0 0 0,0 0 0,0 0 0,0 0 0,0 0 0,-1 0 0,1-1 0,0 1 0,-1 0 0,1 0 0,0 0 0,-1 0 0,1-1 0,-1 1 0,1 0 0,-1 0 0,0-1 0,1 1 0,-2 0 0,0 1 0,-1-1 0,0 1 0,0-1 0,0 0 0,1 0 0,-1 0 0,0-1 0,0 1 0,-6 0 0,-3 0 0,-1-1 0,1 0 0,0-1 0,-13-2 0,-112-38 0,29 6 0,79 27-455,1-1 0,-50-25 0,56 22-6371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55.659"/>
    </inkml:context>
    <inkml:brush xml:id="br0">
      <inkml:brushProperty name="width" value="0.05" units="cm"/>
      <inkml:brushProperty name="height" value="0.05" units="cm"/>
      <inkml:brushProperty name="color" value="#E71224"/>
    </inkml:brush>
  </inkml:definitions>
  <inkml:trace contextRef="#ctx0" brushRef="#br0">1 1 24575,'1'0'0,"1"1"0,-1 0 0,0-1 0,1 1 0,-1 0 0,0 0 0,1-1 0,-1 1 0,0 0 0,0 0 0,0 0 0,0 1 0,0-1 0,0 0 0,0 0 0,0 1 0,0-1 0,-1 0 0,1 1 0,0 2 0,15 37 0,-12-29 0,33 69 0,-25-58 0,-1 1 0,-1 1 0,12 42 0,2 10 62,-18-63-300,-1 1 0,0 1 0,-1-1 1,0 1-1,0 16 0,-3-11-6588</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56.608"/>
    </inkml:context>
    <inkml:brush xml:id="br0">
      <inkml:brushProperty name="width" value="0.05" units="cm"/>
      <inkml:brushProperty name="height" value="0.05" units="cm"/>
      <inkml:brushProperty name="color" value="#E71224"/>
    </inkml:brush>
  </inkml:definitions>
  <inkml:trace contextRef="#ctx0" brushRef="#br0">0 119 24575,'1'-4'0,"-1"-1"0,1 1 0,0 0 0,0 0 0,0 0 0,1 0 0,-1 0 0,1 0 0,0 1 0,0-1 0,0 1 0,1-1 0,-1 1 0,1 0 0,0-1 0,0 1 0,0 1 0,0-1 0,5-2 0,2-3 0,1 1 0,1 0 0,-1 1 0,25-8 0,-34 13 0,0 0 0,0 1 0,0 0 0,1-1 0,-1 1 0,0 0 0,0 0 0,1 0 0,-1 0 0,0 1 0,0-1 0,1 1 0,-1-1 0,0 1 0,0 0 0,0 0 0,0 0 0,0 0 0,0 0 0,0 0 0,0 1 0,0-1 0,-1 0 0,1 1 0,0 0 0,-1-1 0,1 1 0,-1 0 0,0 0 0,0 0 0,0 0 0,0 0 0,2 3 0,4 10 0,-1 1 0,0-1 0,5 27 0,-5-22 0,3 10 0,-3-12 0,0-1 0,-1 1 0,-1 1 0,-1-1 0,0 1 0,-1-1 0,-1 1 0,-2 19 0,0-35 0,0 1 0,0-1 0,0 0 0,-1 1 0,1-1 0,-1 0 0,0 0 0,0 0 0,0-1 0,0 1 0,-1 0 0,1-1 0,-1 1 0,0-1 0,1 0 0,-6 3 0,-56 27 0,26-15 0,32-14 0,1 0 0,0 0 0,0 1 0,0-1 0,1 1 0,-1 1 0,1-1 0,0 1 0,0-1 0,1 1 0,-1 0 0,-3 8 0,7-12 0,-1 0 0,1 1 0,-1-1 0,1 1 0,-1-1 0,1 1 0,0-1 0,0 1 0,0-1 0,0 1 0,0 0 0,0-1 0,0 1 0,0-1 0,1 1 0,-1-1 0,1 1 0,-1-1 0,1 1 0,0 1 0,1-1 0,0 0 0,-1-1 0,1 1 0,0 0 0,0-1 0,0 1 0,1-1 0,-1 1 0,0-1 0,0 0 0,1 0 0,-1 0 0,1 0 0,-1-1 0,1 1 0,3 0 0,19 2-13,1-1-1,0-1 1,38-4 0,-14 1-1299,-27 2-5514</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57.662"/>
    </inkml:context>
    <inkml:brush xml:id="br0">
      <inkml:brushProperty name="width" value="0.05" units="cm"/>
      <inkml:brushProperty name="height" value="0.05" units="cm"/>
      <inkml:brushProperty name="color" value="#E71224"/>
    </inkml:brush>
  </inkml:definitions>
  <inkml:trace contextRef="#ctx0" brushRef="#br0">20 17 24575,'49'-9'0,"-44"7"0,1 1 0,-1-1 0,1 1 0,0 0 0,-1 1 0,12-1 0,-15 2 0,1-1 0,0 1 0,-1 0 0,1 0 0,-1 0 0,0 0 0,1 0 0,-1 1 0,0-1 0,0 0 0,0 1 0,1 0 0,-2 0 0,1-1 0,0 1 0,0 0 0,-1 1 0,1-1 0,1 3 0,1 3 0,-1 0 0,0-1 0,0 1 0,-1 0 0,0 0 0,0 0 0,-1 1 0,0-1 0,-1 0 0,0 1 0,0-1 0,-1 0 0,0 0 0,0 1 0,-1-1 0,0 0 0,0 0 0,-1 0 0,0-1 0,-5 10 0,8-16 0,-1 0 0,1 0 0,0 0 0,0 0 0,0 0 0,0 0 0,0 0 0,0 0 0,0 0 0,0 0 0,0 0 0,0 0 0,0 0 0,1 0 0,-1 0 0,0 0 0,1 0 0,-1 0 0,1-1 0,-1 1 0,1 0 0,-1 0 0,1 0 0,0-1 0,-1 1 0,1 0 0,0 0 0,0-1 0,-1 1 0,1-1 0,0 1 0,0-1 0,0 1 0,1 0 0,46 24 0,-14-6 0,-28-14 0,0 1 0,-1 0 0,1 1 0,-1-1 0,-1 1 0,1 0 0,-1 1 0,0-1 0,-1 0 0,0 1 0,0 0 0,3 15 0,-5-18 0,0 0 0,0 1 0,0 0 0,0-1 0,-1 1 0,0-1 0,0 1 0,-1-1 0,0 1 0,0 0 0,0-1 0,0 0 0,-1 1 0,0-1 0,0 0 0,-1 0 0,1 0 0,-1 0 0,-7 9 0,6-11 0,0 0 0,0 0 0,-1 0 0,0 0 0,1-1 0,-1 0 0,0 0 0,0 0 0,0 0 0,-1-1 0,1 0 0,0 0 0,-1 0 0,1-1 0,0 0 0,-1 0 0,1 0 0,0-1 0,-9-1 0,3 0 0,0 0 0,0-1 0,0 0 0,0-1 0,1 0 0,-1 0 0,1-1 0,-12-8 0,11 4-273,0 1 0,1-2 0,0 0 0,-15-17 0,15 12-6553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28:58.496"/>
    </inkml:context>
    <inkml:brush xml:id="br0">
      <inkml:brushProperty name="width" value="0.05" units="cm"/>
      <inkml:brushProperty name="height" value="0.05" units="cm"/>
      <inkml:brushProperty name="color" value="#E71224"/>
    </inkml:brush>
  </inkml:definitions>
  <inkml:trace contextRef="#ctx0" brushRef="#br0">1 151 24575,'2'26'0,"2"-1"0,0 1 0,2 0 0,1-1 0,1 0 0,11 24 0,7 22 0,-19-44 0,16 42 0,-22-66 0,0 1 0,1 0 0,0-1 0,0 0 0,0 1 0,0-1 0,0 0 0,1 0 0,-1 0 0,1-1 0,0 1 0,0 0 0,0-1 0,4 2 0,-6-3 0,0-1 0,0 1 0,0-1 0,0 0 0,0 0 0,0 0 0,0 0 0,0 1 0,1-1 0,-1-1 0,0 1 0,0 0 0,0 0 0,0 0 0,0 0 0,0-1 0,0 1 0,0-1 0,0 1 0,0-1 0,0 1 0,0-1 0,0 1 0,0-1 0,0 0 0,0 0 0,0 1 0,-1-1 0,1 0 0,0 0 0,0 0 0,-1 0 0,1-1 0,21-43 0,-10 18 0,20-19 0,-15 21 0,0 0 0,-1-1 0,12-28 0,10-27 0,-23 52 0,-1 0 0,-1-1 0,10-38 0,-2-2 0,-21 71 0,0-1 0,0 0 0,0 0 0,0 0 0,0 0 0,0 0 0,0 0 0,0 0 0,0 0 0,0 1 0,0-1 0,0 0 0,0 0 0,0 0 0,0 0 0,0 0 0,0 0 0,0 0 0,0 0 0,0 0 0,0 0 0,0 1 0,1-1 0,-1 0 0,0 0 0,0 0 0,0 0 0,0 0 0,0 0 0,0 0 0,0 0 0,0 0 0,0 0 0,1 0 0,-1 0 0,0 0 0,0 0 0,0 0 0,0 0 0,0 0 0,0 0 0,0 0 0,1 0 0,-1 0 0,0 0 0,0 0 0,0 0 0,0 0 0,0 0 0,0 0 0,0 0 0,0 0 0,0 0 0,1 0 0,-1 0 0,0-1 0,0 1 0,0 0 0,0 0 0,3 19 0,0 21 0,-5 18 0,-18 115 0,18-165 0,-46 229 0,25-158 34,-12 49-1433,31-109-5427</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1:04.518"/>
    </inkml:context>
    <inkml:brush xml:id="br0">
      <inkml:brushProperty name="width" value="0.05" units="cm"/>
      <inkml:brushProperty name="height" value="0.05" units="cm"/>
      <inkml:brushProperty name="color" value="#E71224"/>
    </inkml:brush>
  </inkml:definitions>
  <inkml:trace contextRef="#ctx0" brushRef="#br0">1 1 24575,'-1'30'0,"3"1"0,0 0 0,11 47 0,-11-70-64,2 14-122,1 0 0,2 0 1,0-1-1,1 0 0,1 0 0,13 21 0,-13-29-6640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1:05.183"/>
    </inkml:context>
    <inkml:brush xml:id="br0">
      <inkml:brushProperty name="width" value="0.05" units="cm"/>
      <inkml:brushProperty name="height" value="0.05" units="cm"/>
      <inkml:brushProperty name="color" value="#E71224"/>
    </inkml:brush>
  </inkml:definitions>
  <inkml:trace contextRef="#ctx0" brushRef="#br0">367 0 24575,'0'31'0,"1"-1"0,2 1 0,10 48 0,-8-55 0,-1 0 0,-2 0 0,0 1 0,-1-1 0,-4 32 0,3-53 0,0-1 0,-1 1 0,1-1 0,-1 1 0,0-1 0,1 1 0,-1-1 0,0 1 0,-1-1 0,1 0 0,-3 4 0,4-5 0,-1 0 0,0 0 0,0-1 0,1 1 0,-1 0 0,0-1 0,0 1 0,0-1 0,0 1 0,0-1 0,0 0 0,0 1 0,0-1 0,0 0 0,0 1 0,0-1 0,0 0 0,0 0 0,0 0 0,-2 0 0,0-1 0,0 0 0,0 0 0,0 0 0,0-1 0,0 1 0,0-1 0,0 0 0,1 0 0,-1 0 0,1 0 0,-1 0 0,1 0 0,0 0 0,0-1 0,0 0 0,-3-3 0,-99-145 0,99 145 0,0 0 0,0 1 0,0-1 0,-1 1 0,0 0 0,0 1 0,0-1 0,0 1 0,-1 0 0,0 1 0,-11-5 0,15 7 0,-1 0 0,1 0 0,0 1 0,-1 0 0,1-1 0,-1 1 0,1 1 0,0-1 0,-1 0 0,1 1 0,-1 0 0,1-1 0,0 1 0,0 1 0,0-1 0,-1 0 0,1 1 0,0-1 0,1 1 0,-1 0 0,0 0 0,0 0 0,1 1 0,-1-1 0,1 1 0,0-1 0,0 1 0,-3 4 0,1-2-105,0 0 0,0 1 0,0-1 0,1 1 0,0 0 0,0 0 0,0 0 0,1 0 0,0 0 0,0 1 0,1-1 0,-2 13 0,5-5-6721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8.582"/>
    </inkml:context>
    <inkml:brush xml:id="br0">
      <inkml:brushProperty name="width" value="0.05" units="cm"/>
      <inkml:brushProperty name="height" value="0.05" units="cm"/>
      <inkml:brushProperty name="color" value="#E71224"/>
    </inkml:brush>
  </inkml:definitions>
  <inkml:trace contextRef="#ctx0" brushRef="#br0">451 17 24575,'2'-4'0,"2"11"0,3 14 0,-7-16 0,0-1 0,0 1 0,0-1 0,0 1 0,-1-1 0,0 0 0,0 1 0,0-1 0,-1 0 0,1 1 0,-1-1 0,0 0 0,0 0 0,0-1 0,-1 1 0,0 0 0,1-1 0,-1 1 0,0-1 0,-1 0 0,1 0 0,0 0 0,-1-1 0,0 1 0,0-1 0,1 0 0,-1 0 0,-1 0 0,1 0 0,0-1 0,0 1 0,-1-1 0,-5 0 0,-17 4 0,0-1 0,-1-2 0,0 0 0,-36-4 0,23 1 0,31 1 0,-1 0 0,0 0 0,1-1 0,-1-1 0,1 0 0,-1-1 0,1 1 0,-12-6 0,19 6 0,-1 0 0,1 0 0,-1-1 0,1 1 0,0-1 0,0 1 0,0-1 0,0 0 0,1 0 0,-1 0 0,1-1 0,-1 1 0,1-1 0,0 1 0,1-1 0,-1 0 0,1 1 0,-1-1 0,1 0 0,0 0 0,1 0 0,-1 0 0,1 0 0,-1-7 0,1 6-195,0-1 0,0 1 0,1-1 0,-1 1 0,1-1 0,3-8 0,-1 5-6631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1:05.576"/>
    </inkml:context>
    <inkml:brush xml:id="br0">
      <inkml:brushProperty name="width" value="0.05" units="cm"/>
      <inkml:brushProperty name="height" value="0.05" units="cm"/>
      <inkml:brushProperty name="color" value="#E71224"/>
    </inkml:brush>
  </inkml:definitions>
  <inkml:trace contextRef="#ctx0" brushRef="#br0">612 1 24575,'1'0'0,"-1"0"0,1 0 0,-1 0 0,1 0 0,-1 0 0,1 0 0,-1 0 0,1 0 0,-1 0 0,1 0 0,-1 0 0,0 0 0,1 0 0,-1 1 0,1-1 0,-1 0 0,0 0 0,1 0 0,-1 1 0,1-1 0,-1 0 0,0 1 0,1-1 0,-1 0 0,0 1 0,0-1 0,1 0 0,-1 1 0,0-1 0,0 1 0,1-1 0,-1 0 0,0 1 0,0-1 0,0 1 0,0-1 0,0 1 0,0-1 0,0 1 0,0-1 0,0 1 0,0-1 0,0 0 0,0 1 0,0-1 0,0 1 0,0-1 0,0 1 0,0-1 0,-1 1 0,1-1 0,0 0 0,0 1 0,0-1 0,-1 1 0,1-1 0,0 0 0,-1 1 0,-19 21 0,-14-8 0,0-2 0,0-2 0,-1-1 0,-1-1 0,-47 3 0,55-7 0,-37 8 0,38-7 0,0 0 0,-41 0 0,-39-5-1365,84-1-5461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1:05.8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1:06.478"/>
    </inkml:context>
    <inkml:brush xml:id="br0">
      <inkml:brushProperty name="width" value="0.05" units="cm"/>
      <inkml:brushProperty name="height" value="0.05" units="cm"/>
      <inkml:brushProperty name="color" value="#E71224"/>
    </inkml:brush>
  </inkml:definitions>
  <inkml:trace contextRef="#ctx0" brushRef="#br0">574 386 24575,'-1'0'0,"0"0"0,0-1 0,-1 1 0,1-1 0,0 0 0,0 1 0,0-1 0,0 0 0,0 1 0,0-1 0,0 0 0,0 0 0,1 0 0,-1 0 0,0 0 0,0 0 0,1 0 0,-1 0 0,1 0 0,-1-1 0,1 1 0,-1 0 0,1 0 0,0 0 0,0-1 0,-1 1 0,1 0 0,0 0 0,0-3 0,0-38 0,2 35 0,0 0 0,0 0 0,0 0 0,1 0 0,0 1 0,1-1 0,-1 1 0,1 0 0,1 0 0,-1 0 0,1 0 0,7-7 0,-9 11 0,0-1 0,0 0 0,1 1 0,-1 0 0,0 0 0,1 0 0,-1 0 0,1 0 0,0 1 0,-1-1 0,1 1 0,0 0 0,0 1 0,0-1 0,0 0 0,0 1 0,0 0 0,0 0 0,0 0 0,0 1 0,0-1 0,0 1 0,0 0 0,4 1 0,-5 0 0,0 0 0,0 0 0,-1 0 0,1 0 0,0 0 0,-1 1 0,0-1 0,1 1 0,-1-1 0,0 1 0,-1 0 0,1 0 0,0 0 0,-1 0 0,1 0 0,-1 0 0,0 0 0,0 1 0,0-1 0,-1 0 0,1 1 0,-1-1 0,0 0 0,0 1 0,0-1 0,0 0 0,-1 7 0,0-4 0,1-1 0,-1 1 0,0 0 0,-1 0 0,1 0 0,-1-1 0,0 1 0,-1-1 0,1 0 0,-1 1 0,0-1 0,-1 0 0,1-1 0,-1 1 0,-5 5 0,2-5 0,-1 0 0,-1-1 0,1 1 0,-1-1 0,0-1 0,0 0 0,0 0 0,0-1 0,0 0 0,-19 1 0,-10-1 0,-55-5 0,24 0 0,63 3 0,1-1 0,-1 0 0,1 0 0,-1 0 0,1 0 0,0-1 0,-1 0 0,1 0 0,0 0 0,-9-7 0,-14-5 0,24 13 0,-1 0 0,1-1 0,0 2 0,0-1 0,-1 1 0,1-1 0,-1 1 0,1 0 0,0 1 0,-8 0 0,8 0 0,0 0 0,-1-1 0,1 0 0,-1 0 0,1 0 0,0 0 0,-1-1 0,1 1 0,-1-1 0,1 0 0,-5-2 0,3 0 0,1-1 0,-1 1 0,1-1 0,-1 0 0,1-1 0,0 1 0,1-1 0,-1 0 0,1 0 0,0 0 0,0-1 0,-5-11 0,-2-6 0,1-1 0,-8-27 0,-14-32 0,12 23 129,9 19-1623,4 25-5332</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1:06.806"/>
    </inkml:context>
    <inkml:brush xml:id="br0">
      <inkml:brushProperty name="width" value="0.05" units="cm"/>
      <inkml:brushProperty name="height" value="0.05" units="cm"/>
      <inkml:brushProperty name="color" value="#E71224"/>
    </inkml:brush>
  </inkml:definitions>
  <inkml:trace contextRef="#ctx0" brushRef="#br0">304 0 24575,'1'40'0,"0"-24"0,0 0 0,-1 1 0,-1-1 0,-6 32 0,6-45 0,1 1 0,-2-1 0,1 0 0,0 0 0,-1 1 0,1-1 0,-1 0 0,0 0 0,0 0 0,0-1 0,-1 1 0,1 0 0,0-1 0,-1 1 0,0-1 0,0 0 0,0 0 0,0 0 0,0 0 0,0-1 0,0 1 0,0-1 0,-1 0 0,1 0 0,0 0 0,-1 0 0,-6 0 0,-5 1 17,1-1 0,-1 0 1,1-2-1,-1 1 0,1-2 0,-16-3 0,23 3-123,0 0 0,0 0 0,0-1 0,1 0 0,-1 0 0,1-1-1,-1 0 1,1 0 0,0 0 0,1-1 0,-1 0 0,1 0 0,-8-10 0,0-1-6720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1:07.182"/>
    </inkml:context>
    <inkml:brush xml:id="br0">
      <inkml:brushProperty name="width" value="0.05" units="cm"/>
      <inkml:brushProperty name="height" value="0.05" units="cm"/>
      <inkml:brushProperty name="color" value="#E71224"/>
    </inkml:brush>
  </inkml:definitions>
  <inkml:trace contextRef="#ctx0" brushRef="#br0">158 0 24575,'-1'0'0,"0"1"0,0-1 0,0 1 0,-1-1 0,1 1 0,0 0 0,0-1 0,0 1 0,0 0 0,0 0 0,0-1 0,0 1 0,1 0 0,-1 0 0,0 0 0,0 0 0,1 0 0,-1 0 0,0 1 0,1-1 0,-1 0 0,1 0 0,0 0 0,-1 1 0,1-1 0,0 0 0,0 0 0,0 1 0,0 1 0,-1 39 0,7-14 0,-3-18 0,-1 0 0,0 0 0,0 1 0,-2-1 0,1 19 0,-2-26 0,1 0 0,-1 0 0,0 0 0,0 0 0,0 0 0,0 0 0,0 0 0,-1-1 0,1 1 0,-1-1 0,0 1 0,0-1 0,0 1 0,0-1 0,0 0 0,0 0 0,-1 0 0,1 0 0,-1 0 0,1 0 0,-1-1 0,0 0 0,0 1 0,-3 0 0,-8 4-341,0-1 0,0 0-1,-26 4 1,19-6-6485</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1:07.825"/>
    </inkml:context>
    <inkml:brush xml:id="br0">
      <inkml:brushProperty name="width" value="0.05" units="cm"/>
      <inkml:brushProperty name="height" value="0.05" units="cm"/>
      <inkml:brushProperty name="color" value="#E71224"/>
    </inkml:brush>
  </inkml:definitions>
  <inkml:trace contextRef="#ctx0" brushRef="#br0">644 289 24575,'-1'0'0,"0"-1"0,-1 0 0,1 1 0,0-1 0,0 0 0,0 1 0,0-1 0,0 0 0,0 0 0,0 0 0,0 0 0,0 0 0,0 0 0,1 0 0,-1 0 0,0-1 0,1 1 0,-1 0 0,0-3 0,-13-32 0,11 27 0,-2-3 0,2 0 0,0-1 0,0 1 0,1-1 0,1 1 0,0-1 0,1-23 0,0 32 0,0-1 0,1 1 0,-1 0 0,1-1 0,0 1 0,0 0 0,0-1 0,1 1 0,0 0 0,-1 0 0,1 0 0,1 0 0,-1 1 0,1-1 0,-1 0 0,1 1 0,0 0 0,0 0 0,0 0 0,1 0 0,-1 0 0,1 0 0,0 1 0,-1 0 0,8-3 0,-9 4 0,0 0 0,0 1 0,0-1 0,0 1 0,1 0 0,-1 0 0,0 0 0,0 0 0,1 0 0,-1 0 0,0 0 0,0 1 0,0-1 0,0 1 0,1 0 0,-1-1 0,0 1 0,0 0 0,0 0 0,2 2 0,0 0 0,-1 0 0,0 0 0,0 0 0,0 0 0,0 1 0,-1-1 0,1 1 0,-1 0 0,0 0 0,1 4 0,1 0 0,-1 0 0,0 1 0,-1 0 0,0-1 0,0 1 0,-1 0 0,0 0 0,-1 0 0,-1 16 0,0-21 0,0 0 0,0 1 0,0-1 0,0 0 0,-1 0 0,0 0 0,0 0 0,0 0 0,0-1 0,-1 1 0,0-1 0,1 1 0,-1-1 0,0 0 0,-1 0 0,1 0 0,0-1 0,-1 1 0,1-1 0,-1 0 0,0 0 0,0 0 0,0 0 0,0-1 0,0 1 0,0-1 0,-1 0 0,-4 0 0,-13 2 0,-1-1 0,0-2 0,0 0 0,-31-4 0,-6 0 0,35 3 0,11-1 0,0 2 0,0 0 0,0 0 0,-17 4 0,29-4 0,0 0 0,0 1 0,0-1 0,0 1 0,0-1 0,0 1 0,0 0 0,0 0 0,1 0 0,-1 0 0,0 0 0,0 0 0,1 0 0,-1 1 0,1-1 0,-1 1 0,1-1 0,-1 1 0,1-1 0,0 1 0,0 0 0,0 0 0,0 0 0,0 0 0,0-1 0,1 1 0,-1 0 0,0 0 0,1 1 0,0-1 0,-1 0 0,1 0 0,0 0 0,0 3 0,2 8 0,1 1 0,0 0 0,0-1 0,12 27 0,-10-27 0,0 1 0,0 0 0,-2 1 0,4 24 0,-5-26 0,-1-1 0,-1 1 0,-1 0 0,1-1 0,-2 1 0,-3 14 0,4-24 0,0 1 0,0-1 0,-1 0 0,1 0 0,-1 0 0,0 0 0,0 0 0,0 0 0,0-1 0,0 1 0,-1-1 0,1 1 0,-1-1 0,0 0 0,1 0 0,-1 0 0,0 0 0,0 0 0,-1-1 0,1 0 0,0 1 0,0-1 0,-1 0 0,1-1 0,0 1 0,-1 0 0,-3-1 0,-1 1 0,0-1 0,-1-1 0,1 1 0,0-1 0,0-1 0,0 1 0,0-1 0,0-1 0,0 0 0,1 0 0,-1 0 0,1-1 0,0 0 0,0 0 0,0-1 0,1 0 0,-11-10 0,-2-4 0,1-1 0,1 0 0,1-1 0,-16-28 0,29 43-170,0 0-1,0 0 0,1 0 1,0 0-1,0 0 0,0-1 1,-1-11-1,1-3-6655</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3:48.155"/>
    </inkml:context>
    <inkml:brush xml:id="br0">
      <inkml:brushProperty name="width" value="0.05" units="cm"/>
      <inkml:brushProperty name="height" value="0.05" units="cm"/>
      <inkml:brushProperty name="color" value="#E71224"/>
    </inkml:brush>
  </inkml:definitions>
  <inkml:trace contextRef="#ctx0" brushRef="#br0">2765 0 24575,'-1'2'0,"1"0"0,-1-1 0,0 1 0,1-1 0,-1 1 0,0-1 0,0 0 0,0 1 0,0-1 0,-1 0 0,1 0 0,0 0 0,0 0 0,-1 0 0,1 0 0,-1 0 0,-2 1 0,-31 16 0,32-17 0,-207 101 0,131-62 0,45-20 0,-2-2 0,0-2 0,-1-1 0,0-1 0,-77 15 0,82-23 0,-1 2 0,-41 16 0,0 0 0,-103 30 0,-105 26 0,63-19 0,41-9 0,120-38 0,-120 35 0,-14 11 0,100-30 0,-36 14 0,-98 45 0,204-80 45,0-1-1,-27 5 0,-21 7-1542,54-13-5328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3:49.068"/>
    </inkml:context>
    <inkml:brush xml:id="br0">
      <inkml:brushProperty name="width" value="0.05" units="cm"/>
      <inkml:brushProperty name="height" value="0.05" units="cm"/>
      <inkml:brushProperty name="color" value="#E71224"/>
    </inkml:brush>
  </inkml:definitions>
  <inkml:trace contextRef="#ctx0" brushRef="#br0">0 1 24575,'22'56'0,"60"216"0,-75-254-1365,1-2-5461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3:49.903"/>
    </inkml:context>
    <inkml:brush xml:id="br0">
      <inkml:brushProperty name="width" value="0.05" units="cm"/>
      <inkml:brushProperty name="height" value="0.05" units="cm"/>
      <inkml:brushProperty name="color" value="#E71224"/>
    </inkml:brush>
  </inkml:definitions>
  <inkml:trace contextRef="#ctx0" brushRef="#br0">1 83 24575,'0'-3'0,"0"0"0,0 1 0,0-1 0,1 0 0,0 0 0,-1 1 0,1-1 0,0 1 0,0-1 0,1 0 0,-1 1 0,0 0 0,1-1 0,-1 1 0,1 0 0,0 0 0,0 0 0,3-3 0,0 1 0,0 1 0,0 0 0,0 0 0,0 0 0,1 1 0,-1 0 0,1 0 0,9-2 0,-6 2 0,0 0 0,0 1 0,1 0 0,-1 1 0,0 0 0,1 0 0,-1 1 0,0 0 0,0 1 0,1 0 0,9 4 0,-12-3 0,0 1 0,-1 0 0,0 1 0,0-1 0,0 1 0,-1 0 0,0 1 0,0 0 0,0-1 0,0 1 0,-1 1 0,0-1 0,-1 1 0,1-1 0,3 13 0,4 11 0,-2 0 0,7 46 0,-6-25 0,-6-35 0,0 0 0,-2 1 0,0-1 0,-1 1 0,-1 0 0,0-1 0,-1 1 0,-1-1 0,0 1 0,-2-1 0,1 0 0,-2 0 0,0 0 0,-1 0 0,-1-1 0,-1 0 0,0 0 0,0-1 0,-1 0 0,-21 23 0,-25 21 0,55-58 0,0 0 0,0 0 0,0 1 0,-1-1 0,1 0 0,0 0 0,0 1 0,0-1 0,0 0 0,0 1 0,0-1 0,0 0 0,0 0 0,0 1 0,0-1 0,0 0 0,0 1 0,0-1 0,0 0 0,0 1 0,0-1 0,0 0 0,0 0 0,0 1 0,0-1 0,0 0 0,1 1 0,-1-1 0,0 0 0,0 0 0,0 0 0,0 1 0,1-1 0,-1 0 0,0 0 0,0 1 0,1-1 0,-1 0 0,0 0 0,0 0 0,1 0 0,-1 0 0,0 1 0,1-1 0,20 5 0,22-5 0,46-14 0,-55 8 0,65-4 0,7 11-1365,-83-1-5461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3:51.036"/>
    </inkml:context>
    <inkml:brush xml:id="br0">
      <inkml:brushProperty name="width" value="0.05" units="cm"/>
      <inkml:brushProperty name="height" value="0.05" units="cm"/>
      <inkml:brushProperty name="color" value="#E71224"/>
    </inkml:brush>
  </inkml:definitions>
  <inkml:trace contextRef="#ctx0" brushRef="#br0">117 2 24575,'29'-1'0,"-1"0"0,-1 2 0,0 0 0,38 8 0,-58-8 0,-1 0 0,0 1 0,0 0 0,-1 0 0,1 0 0,0 1 0,-1 0 0,1 0 0,-1 0 0,0 1 0,0-1 0,0 1 0,0 1 0,-1-1 0,0 1 0,0-1 0,0 1 0,0 0 0,-1 1 0,5 8 0,-7-11 0,0 1 0,0-1 0,0 0 0,-1 0 0,1 0 0,-1 1 0,1-1 0,-1 0 0,-1 1 0,1-1 0,0 0 0,-1 1 0,1-1 0,-1 0 0,0 0 0,0 0 0,0 0 0,-1 0 0,1 0 0,-1 0 0,1 0 0,-1 0 0,0-1 0,0 1 0,-1 0 0,1-1 0,0 0 0,-1 0 0,1 0 0,-5 3 0,-10 6 0,1-1 0,-2 0 0,1-1 0,-21 6 0,9-2 0,28-13 0,0 0 0,0 1 0,1-1 0,-1 0 0,0 1 0,1-1 0,-1 0 0,0 1 0,1-1 0,-1 1 0,1-1 0,-1 1 0,1-1 0,-1 1 0,1 0 0,-1-1 0,1 1 0,-1 0 0,1-1 0,0 1 0,-1 0 0,1-1 0,0 1 0,0 0 0,0 0 0,-1-1 0,1 1 0,0 1 0,13 18 0,39 13 0,-45-29 0,-2-1 0,0 0 0,0 1 0,0-1 0,0 1 0,-1 0 0,0 0 0,1 0 0,-2 1 0,1-1 0,0 1 0,-1 0 0,3 6 0,-4-7 0,-1 0 0,0 0 0,1 0 0,-2 0 0,1 0 0,0 0 0,-1 0 0,0 1 0,0-1 0,0 0 0,0 0 0,-1 0 0,0 0 0,1 0 0,-2 0 0,1 0 0,0 0 0,-4 6 0,4-7 0,-2 0 0,1 0 0,0 0 0,-1 0 0,1 0 0,-1-1 0,0 1 0,0-1 0,0 1 0,0-1 0,0 0 0,-1-1 0,1 1 0,0 0 0,-1-1 0,0 0 0,1 0 0,-1 0 0,0 0 0,1 0 0,-7-1 0,-11 2 0,0-1 0,-37-4 0,25 1 0,25 1-80,0 0 0,0 0-1,0 0 1,0-1 0,0 0-1,1-1 1,-1 0 0,0 0-1,1 0 1,0-1 0,0 0 0,0-1-1,0 1 1,1-1 0,0-1-1,-6-5 1,-1 0-6746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8.820"/>
    </inkml:context>
    <inkml:brush xml:id="br0">
      <inkml:brushProperty name="width" value="0.05" units="cm"/>
      <inkml:brushProperty name="height" value="0.05" units="cm"/>
      <inkml:brushProperty name="color" value="#E71224"/>
    </inkml:brush>
  </inkml:definitions>
  <inkml:trace contextRef="#ctx0" brushRef="#br0">396 6 24575,'-121'2'0,"-129"-4"0,237 0-1365,2-1-5461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7:31.353"/>
    </inkml:context>
    <inkml:brush xml:id="br0">
      <inkml:brushProperty name="width" value="0.05" units="cm"/>
      <inkml:brushProperty name="height" value="0.05" units="cm"/>
      <inkml:brushProperty name="color" value="#E71224"/>
    </inkml:brush>
  </inkml:definitions>
  <inkml:trace contextRef="#ctx0" brushRef="#br0">0 1 24575,'46'2'0,"55"9"0,-56-4 0,60 0 0,1605-8-1365,-1687 1-5461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7:32.780"/>
    </inkml:context>
    <inkml:brush xml:id="br0">
      <inkml:brushProperty name="width" value="0.05" units="cm"/>
      <inkml:brushProperty name="height" value="0.05" units="cm"/>
      <inkml:brushProperty name="color" value="#E71224"/>
    </inkml:brush>
  </inkml:definitions>
  <inkml:trace contextRef="#ctx0" brushRef="#br0">605 92 24575,'-3'0'0,"0"0"0,-1 0 0,1 0 0,0 1 0,0 0 0,0-1 0,0 1 0,-1 0 0,1 0 0,1 1 0,-1-1 0,0 1 0,0-1 0,0 1 0,1 0 0,-1 0 0,1 0 0,-1 1 0,1-1 0,0 0 0,0 1 0,-2 2 0,2 0 0,0-1 0,0 1 0,0 0 0,0-1 0,1 1 0,-1 0 0,1 0 0,0 0 0,1 0 0,-1 0 0,1 0 0,0 0 0,1 6 0,0-7 0,-1 1 0,1-1 0,0 1 0,0-1 0,1 1 0,-1-1 0,1 0 0,0 0 0,0 0 0,1 0 0,-1 0 0,1 0 0,0-1 0,3 5 0,-4-7 0,0 1 0,1 0 0,-1-1 0,0 1 0,1-1 0,-1 0 0,1 1 0,-1-1 0,1-1 0,0 1 0,0 0 0,-1-1 0,1 1 0,0-1 0,0 0 0,-1 0 0,1 0 0,0 0 0,0 0 0,0-1 0,-1 1 0,1-1 0,0 0 0,3-1 0,-3 0 0,1 0 0,-1 0 0,0-1 0,0 1 0,0-1 0,-1 0 0,1 0 0,-1 0 0,1 0 0,-1 0 0,0 0 0,0-1 0,-1 1 0,1-1 0,-1 1 0,1-1 0,0-5 0,14-68 0,-15 74 0,-1 1 0,1-1 0,-1 0 0,0 0 0,0 0 0,0 1 0,0-1 0,-1 0 0,1 0 0,-1 1 0,1-1 0,-1 0 0,0 1 0,0-1 0,-1 1 0,1-1 0,0 1 0,-1-1 0,1 1 0,-1 0 0,0 0 0,0 0 0,0 0 0,0 0 0,-2-2 0,-1 2 0,0 0 0,1 0 0,-1 0 0,0 0 0,0 1 0,0 0 0,-1 0 0,1 0 0,0 0 0,0 1 0,0 0 0,-11 1 0,0 2 0,0 1 0,1 0 0,0 1 0,-1 0 0,1 1 0,1 1 0,-1 0 0,-16 12 0,11-6 0,-2-2 0,-34 14 0,41-19 0,0-1 0,-1-1 0,1-1 0,-1 0 0,-18 1 0,29-4 0,0 0 0,0 0 0,0-1 0,0 0 0,0 0 0,0 0 0,0-1 0,0 0 0,0 0 0,1 0 0,-1 0 0,1-1 0,0 0 0,-1 0 0,1 0 0,0 0 0,1 0 0,-1-1 0,1 0 0,-4-5 0,-3-4 0,1 0 0,1-1 0,-11-26 0,-1-2 0,19 41-33,1-1 0,-1 1-1,1 0 1,-1 0 0,1-1-1,-1 1 1,0 0 0,0 0 0,0 0-1,0 0 1,1 0 0,-1 0-1,0 0 1,-1 0 0,1 1-1,0-1 1,0 0 0,0 1 0,0-1-1,-1 0 1,1 1 0,0 0-1,0-1 1,-1 1 0,1 0-1,0-1 1,-1 1 0,1 0 0,0 0-1,-1 0 1,1 0 0,0 1-1,-1-1 1,1 0 0,0 0-1,-1 1 1,1-1 0,0 1 0,0-1-1,-2 2 1,-7 6-6793</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7:33.773"/>
    </inkml:context>
    <inkml:brush xml:id="br0">
      <inkml:brushProperty name="width" value="0.05" units="cm"/>
      <inkml:brushProperty name="height" value="0.05" units="cm"/>
      <inkml:brushProperty name="color" value="#E71224"/>
    </inkml:brush>
  </inkml:definitions>
  <inkml:trace contextRef="#ctx0" brushRef="#br0">608 93 24575,'-17'1'0,"1"1"0,0 0 0,-24 8 0,-1 0 0,-8 1 0,24-5 0,0-1 0,0-1 0,-36 1 0,54-5 0,-1 0 0,1-1 0,-1 0 0,1 0 0,-1-1 0,1 0 0,0 0 0,0 0 0,0-1 0,0 0 0,1-1 0,-1 0 0,1 0 0,0 0 0,0-1 0,-6-5 0,2 1 0,0-1 0,1 0 0,0-1 0,0 0 0,1 0 0,1-1 0,-7-14 0,17 29 0,0 0 0,-1 0 0,1 1 0,-1-1 0,1 1 0,-1-1 0,0 1 0,2 7 0,-3-8 5,0 1 1,0-1-1,0 1 0,-1-1 0,1 1 0,-1 0 1,0-1-1,0 1 0,-1-1 0,1 1 1,-1 0-1,1-1 0,-1 1 0,0-1 0,0 0 1,-1 1-1,1-1 0,-1 0 0,0 0 0,0 0 1,0 0-1,-2 3 0,0-2-98,0-1 0,0 0 1,0 0-1,-1-1 0,1 0 0,-1 1 0,1-1 0,-1-1 1,0 1-1,0-1 0,0 0 0,1 0 0,-1 0 1,0 0-1,-7-1 0,-11 0-6733</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7:34.543"/>
    </inkml:context>
    <inkml:brush xml:id="br0">
      <inkml:brushProperty name="width" value="0.05" units="cm"/>
      <inkml:brushProperty name="height" value="0.05" units="cm"/>
      <inkml:brushProperty name="color" value="#E71224"/>
    </inkml:brush>
  </inkml:definitions>
  <inkml:trace contextRef="#ctx0" brushRef="#br0">291 183 24575,'-2'0'0,"0"0"0,0-1 0,-1 0 0,1 1 0,0-1 0,0 0 0,0 0 0,0 0 0,0-1 0,1 1 0,-1 0 0,0-1 0,0 1 0,1-1 0,-1 1 0,1-1 0,-1 0 0,1 0 0,0 0 0,0 0 0,0 0 0,0 0 0,0 0 0,0 0 0,1 0 0,-2-3 0,0-3 0,0 0 0,0-1 0,0 1 0,1 0 0,0-14 0,1 19 0,0 0 0,0-1 0,0 1 0,0 0 0,1 0 0,-1 0 0,1-1 0,0 1 0,0 0 0,1 0 0,-1 0 0,0 0 0,1 0 0,0 1 0,0-1 0,-1 0 0,2 1 0,-1-1 0,0 1 0,0 0 0,1 0 0,-1 0 0,1 0 0,0 0 0,0 0 0,0 1 0,-1-1 0,7-1 0,-5 2 0,-1 1 0,1 0 0,0-1 0,-1 1 0,1 1 0,0-1 0,-1 0 0,1 1 0,0 0 0,-1 0 0,1 0 0,-1 0 0,1 0 0,-1 1 0,0-1 0,0 1 0,1 0 0,-1 0 0,0 1 0,-1-1 0,1 0 0,0 1 0,-1 0 0,1-1 0,2 6 0,-2-3 0,0-1 0,0 1 0,0 0 0,-1 1 0,0-1 0,0 0 0,0 1 0,-1-1 0,1 1 0,-1-1 0,-1 1 0,1 0 0,-1-1 0,0 1 0,0 0 0,-1-1 0,0 1 0,0 0 0,0-1 0,0 1 0,-1-1 0,0 0 0,0 1 0,-4 5 0,1-2 0,0 0 0,-1 0 0,0-1 0,0 0 0,-1 0 0,0 0 0,0-1 0,-1 0 0,0-1 0,0 0 0,-1 0 0,-13 7 0,1-2-136,-2-2-1,1 0 1,-1-2-1,0 0 1,-1-1-1,1-2 1,-1 0-1,0-2 0,-28 0 1,29-2-6690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7:35.250"/>
    </inkml:context>
    <inkml:brush xml:id="br0">
      <inkml:brushProperty name="width" value="0.05" units="cm"/>
      <inkml:brushProperty name="height" value="0.05" units="cm"/>
      <inkml:brushProperty name="color" value="#E71224"/>
    </inkml:brush>
  </inkml:definitions>
  <inkml:trace contextRef="#ctx0" brushRef="#br0">173 1 24575,'4'0'0,"1"0"0,0 1 0,-1-1 0,1 1 0,-1 0 0,1 0 0,-1 1 0,1-1 0,-1 1 0,0 0 0,0 0 0,0 0 0,0 1 0,0 0 0,0-1 0,-1 1 0,1 1 0,5 5 0,-8-6 0,1-1 0,-1 1 0,1-1 0,-1 1 0,0 0 0,0 0 0,0 0 0,0-1 0,-1 1 0,1 0 0,-1 0 0,0 0 0,1 0 0,-1 0 0,-1 0 0,1 0 0,0 0 0,-1 0 0,1 0 0,-1 0 0,0-1 0,0 1 0,0 0 0,-1 0 0,1-1 0,0 1 0,-1-1 0,0 1 0,0-1 0,-2 3 0,-6 5 0,0-2 0,-1 1 0,0-1 0,0-1 0,-1 0 0,0-1 0,0 0 0,0-1 0,-1 0 0,1-1 0,-20 4 0,28-7-65,0-1 0,1 1 0,-1-1 0,0 1 0,0-1 0,0-1 0,0 1 0,1 0 0,-1-1 0,0 0 0,1 0 0,-1 0 0,0 0 0,1-1 0,-1 1 0,1-1 0,0 0 0,-1 0 0,1 0 0,-4-4 0,-6-5-6761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9:13.330"/>
    </inkml:context>
    <inkml:brush xml:id="br0">
      <inkml:brushProperty name="width" value="0.05" units="cm"/>
      <inkml:brushProperty name="height" value="0.05" units="cm"/>
      <inkml:brushProperty name="color" value="#E71224"/>
    </inkml:brush>
  </inkml:definitions>
  <inkml:trace contextRef="#ctx0" brushRef="#br0">30 0 24575,'-21'56'0,"16"-13"0,3-1 0,1 0 0,2 1 0,2-1 0,12 65 0,-4-25 0,-10-72 0,1 0 0,-1 0 0,2 0 0,-1 0 0,1 0 0,1-1 0,6 14 0,-8-20 0,0 0 0,1 1 0,-1-1 0,1-1 0,0 1 0,0 0 0,0-1 0,0 1 0,0-1 0,0 0 0,1 0 0,-1 0 0,1-1 0,0 1 0,-1-1 0,1 0 0,0 0 0,0 0 0,0 0 0,-1-1 0,8 1 0,0 0 0,0-1 0,1 0 0,-1-1 0,1 0 0,-1 0 0,0-1 0,0-1 0,0 0 0,16-7 0,-21 7 0,0 0 0,-1-1 0,1 1 0,-1-1 0,0 0 0,0-1 0,-1 1 0,1-1 0,-1 0 0,0 0 0,0-1 0,-1 1 0,0-1 0,0 0 0,0 0 0,0 0 0,-1 0 0,2-8 0,7-23-43,-4 18-398,-2 1 1,5-34-1,-8 31-6385</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39:13.705"/>
    </inkml:context>
    <inkml:brush xml:id="br0">
      <inkml:brushProperty name="width" value="0.05" units="cm"/>
      <inkml:brushProperty name="height" value="0.05" units="cm"/>
      <inkml:brushProperty name="color" value="#E71224"/>
    </inkml:brush>
  </inkml:definitions>
  <inkml:trace contextRef="#ctx0" brushRef="#br0">17 0 24575,'-9'62'0,"7"-53"0,0 0 0,1 0 0,-1 0 0,2 0 0,-1 0 0,1 0 0,2 15 0,11 77 0,-9-57 0,12 49 0,-4-39-102,1 3-530,28 82 1,-33-122-6195</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57.146"/>
    </inkml:context>
    <inkml:brush xml:id="br0">
      <inkml:brushProperty name="width" value="0.05" units="cm"/>
      <inkml:brushProperty name="height" value="0.05" units="cm"/>
      <inkml:brushProperty name="color" value="#E71224"/>
    </inkml:brush>
  </inkml:definitions>
  <inkml:trace contextRef="#ctx0" brushRef="#br0">114 0 24575,'-4'0'0,"-6"0"0,-7 0 0,-3 0 0,-4 0 0,2 5 0,6 1-8191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57.808"/>
    </inkml:context>
    <inkml:brush xml:id="br0">
      <inkml:brushProperty name="width" value="0.05" units="cm"/>
      <inkml:brushProperty name="height" value="0.05" units="cm"/>
      <inkml:brushProperty name="color" value="#E71224"/>
    </inkml:brush>
  </inkml:definitions>
  <inkml:trace contextRef="#ctx0" brushRef="#br0">373 55 24575,'-372'0'0,"958"0"0,-576 0 0,1 0 0,-1-1 0,1-1 0,-1 0 0,1 0 0,-1-1 0,18-8 0,-71 4 0,-15 8 0,23 0 0,1-2 0,-1-1 0,-61-11 0,65 7-74,-1 2 1,0 2-1,-58 2 0,49 1-996,18-1-5756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58.330"/>
    </inkml:context>
    <inkml:brush xml:id="br0">
      <inkml:brushProperty name="width" value="0.05" units="cm"/>
      <inkml:brushProperty name="height" value="0.05" units="cm"/>
      <inkml:brushProperty name="color" value="#E71224"/>
    </inkml:brush>
  </inkml:definitions>
  <inkml:trace contextRef="#ctx0" brushRef="#br0">320 80 24575,'-319'0'0,"339"-1"0,0-1 0,0-2 0,0 0 0,33-11 0,-32 8 0,0 1 0,0 1 0,0 1 0,29-2 0,-2 5 0,90-12 0,-94 7 0,-1 2 0,71 3 0,-303 20 0,176-17 0,-41 3-1365,31-4-5461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2:59.345"/>
    </inkml:context>
    <inkml:brush xml:id="br0">
      <inkml:brushProperty name="width" value="0.05" units="cm"/>
      <inkml:brushProperty name="height" value="0.05" units="cm"/>
      <inkml:brushProperty name="color" value="#E71224"/>
    </inkml:brush>
  </inkml:definitions>
  <inkml:trace contextRef="#ctx0" brushRef="#br0">0 1 24575,'2'11'0,"1"1"0,0-1 0,0 0 0,2 0 0,-1 0 0,1-1 0,0 0 0,14 19 0,5 14 0,-4-8 0,26 38 0,-24-40 0,-13-13-1365,-7-10-5461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3:58.478"/>
    </inkml:context>
    <inkml:brush xml:id="br0">
      <inkml:brushProperty name="width" value="0.05" units="cm"/>
      <inkml:brushProperty name="height" value="0.05" units="cm"/>
      <inkml:brushProperty name="color" value="#E71224"/>
    </inkml:brush>
  </inkml:definitions>
  <inkml:trace contextRef="#ctx0" brushRef="#br0">592 1 24575,'-2'5'0,"0"0"0,-1 1 0,0-1 0,0-1 0,0 1 0,-6 6 0,1 0 0,-110 136 0,103-129 0,-123 156 0,112-139 0,-14 19 0,9-12 0,-60 65 0,65-79 0,19-19 0,-1-1 0,0 0 0,0-1 0,0 0 0,-17 11 0,25-18 0,0 0 0,-1 0 0,1 0 0,0 1 0,0-1 0,0 0 0,0 0 0,-1 0 0,1 0 0,0 0 0,0 0 0,0 0 0,-1 0 0,1 0 0,0 0 0,0 0 0,0 0 0,-1-1 0,1 1 0,0 0 0,0 0 0,0 0 0,0 0 0,-1 0 0,1 0 0,0 0 0,0 0 0,0-1 0,0 1 0,-1 0 0,1 0 0,0 0 0,0 0 0,0 0 0,0-1 0,0 1 0,0 0 0,0 0 0,0 0 0,0 0 0,0-1 0,-1 1 0,1 0 0,-2-16 0,2-21 0,0 32 0,0-10 0,0 1 0,1 0 0,1-1 0,0 1 0,7-25 0,-2 13 0,-2 12 0,-4 39 0,-2 30 0,2 77 0,-1-130 0,1-1 0,-1 0 0,1 0 0,0 0 0,-1 0 0,1 0 0,0 1 0,0-1 0,0-1 0,-1 1 0,1 0 0,0 0 0,0 0 0,0 0 0,0-1 0,1 1 0,-1 0 0,0-1 0,0 1 0,0-1 0,1 1 0,-1-1 0,0 0 0,0 0 0,1 1 0,-1-1 0,0 0 0,0 0 0,1 0 0,0 0 0,53-2 0,-36 1 0,113-8-1365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3:59.626"/>
    </inkml:context>
    <inkml:brush xml:id="br0">
      <inkml:brushProperty name="width" value="0.05" units="cm"/>
      <inkml:brushProperty name="height" value="0.05" units="cm"/>
      <inkml:brushProperty name="color" value="#E71224"/>
    </inkml:brush>
  </inkml:definitions>
  <inkml:trace contextRef="#ctx0" brushRef="#br0">0 0 24575,'1'11'0,"1"-1"0,0 1 0,0-1 0,1 0 0,1 0 0,6 15 0,9 29 0,-8-17 0,22 55 0,-32-90-1365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0.112"/>
    </inkml:context>
    <inkml:brush xml:id="br0">
      <inkml:brushProperty name="width" value="0.05" units="cm"/>
      <inkml:brushProperty name="height" value="0.05" units="cm"/>
      <inkml:brushProperty name="color" value="#E71224"/>
    </inkml:brush>
  </inkml:definitions>
  <inkml:trace contextRef="#ctx0" brushRef="#br0">167 1 24575,'-2'0'0,"0"0"0,0 0 0,0 0 0,0 0 0,1 0 0,-1 0 0,0 0 0,0 1 0,0-1 0,0 1 0,1-1 0,-1 1 0,0-1 0,0 1 0,1 0 0,-1 0 0,1 0 0,-1 0 0,1 0 0,-1 1 0,1-1 0,-1 0 0,1 1 0,-2 2 0,3-2 0,0-1 0,0 1 0,0 0 0,0 0 0,0 0 0,0-1 0,0 1 0,1 0 0,-1 0 0,1-1 0,-1 1 0,1 0 0,0 0 0,0-1 0,-1 1 0,1-1 0,0 1 0,0-1 0,1 1 0,-1-1 0,0 0 0,0 0 0,1 1 0,2 0 0,-1 1 0,-1-1 0,1 1 0,0 0 0,-1-1 0,0 1 0,0 0 0,0 0 0,0 1 0,0-1 0,-1 0 0,1 0 0,-1 1 0,0-1 0,0 1 0,0 0 0,0-1 0,-1 1 0,1-1 0,-1 1 0,0 0 0,0-1 0,-1 1 0,1 0 0,-1-1 0,0 1 0,0-1 0,0 1 0,0-1 0,0 1 0,-1-1 0,1 0 0,-1 1 0,0-1 0,-4 4 0,4-4 0,-1 0 0,0 0 0,0 0 0,0 0 0,0-1 0,-1 1 0,1-1 0,-1 0 0,1 0 0,-1 0 0,0-1 0,0 1 0,0-1 0,0 0 0,0 0 0,0 0 0,0-1 0,0 1 0,0-1 0,0 0 0,0 0 0,0 0 0,0-1 0,0 0 0,0 1 0,0-1 0,0-1 0,0 1 0,0-1 0,-6-2 0,-22-16-1365</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3.460"/>
    </inkml:context>
    <inkml:brush xml:id="br0">
      <inkml:brushProperty name="width" value="0.05" units="cm"/>
      <inkml:brushProperty name="height" value="0.05" units="cm"/>
      <inkml:brushProperty name="color" value="#E71224"/>
    </inkml:brush>
  </inkml:definitions>
  <inkml:trace contextRef="#ctx0" brushRef="#br0">1298 248 24575,'-13'-36'0,"1"11"0,5 0 0,4 18 0,1 0 0,0-1 0,0 1 0,1-1 0,0 0 0,0-11 0,1 14 0,0 0 0,0 0 0,0 0 0,1 0 0,0 1 0,0-1 0,0 0 0,1 0 0,-1 0 0,1 1 0,0-1 0,1 1 0,2-6 0,-2 8 0,0-1 0,0 1 0,0 0 0,0 0 0,0 0 0,0 0 0,0 0 0,1 1 0,-1-1 0,1 1 0,-1 0 0,1 0 0,-1 0 0,1 0 0,0 1 0,-1 0 0,1 0 0,6 0 0,-5 1 0,1-1 0,-1 1 0,0 0 0,0 1 0,1 0 0,-1-1 0,0 2 0,0-1 0,-1 0 0,1 1 0,0 0 0,-1 0 0,0 1 0,0-1 0,0 1 0,0 0 0,0 0 0,-1 0 0,1 0 0,-1 1 0,0-1 0,-1 1 0,5 9 0,-1-1 0,-1 1 0,0-1 0,0 1 0,-1 0 0,-1 0 0,-1 0 0,0 0 0,0 18 0,-2-29 0,-1-1 0,1 1 0,-1 0 0,0-1 0,0 1 0,0-1 0,0 1 0,-1-1 0,1 0 0,-1 1 0,1-1 0,-1 0 0,0 0 0,0 0 0,0 0 0,0-1 0,0 1 0,0 0 0,-1-1 0,1 1 0,0-1 0,-1 0 0,-4 2 0,-11 4 0,0 0 0,-26 5 0,20-6 0,12-3 0,0-1 0,-1 0 0,1-1 0,-22-1 0,-30 4 0,-66 7 0,64-8 0,-97-6 0,160 2 0,0 1 0,0-1 0,0 1 0,0-1 0,0 0 0,0 0 0,0 0 0,0-1 0,1 1 0,-1-1 0,0 1 0,1-1 0,-1 0 0,1 0 0,0 0 0,0 0 0,-1 0 0,2-1 0,-1 1 0,0-1 0,0 1 0,1-1 0,-1 0 0,1 1 0,-2-7 0,-1-4 0,1 0 0,1 0 0,0 0 0,0-23 0,0 7 0,1 21 0,1 0 0,0 0 0,1 0 0,0 0 0,0 1 0,1-1 0,0 0 0,0 1 0,1-1 0,0 1 0,7-14 0,-8 18 0,0-1 0,1 0 0,-1 1 0,1 0 0,0-1 0,0 1 0,0 0 0,0 1 0,0-1 0,1 0 0,-1 1 0,1 0 0,0 0 0,-1 0 0,1 0 0,0 0 0,0 1 0,0 0 0,1 0 0,-1 0 0,0 0 0,0 1 0,7-1 0,-7 2 0,-1 0 0,0 0 0,1 0 0,-1 0 0,0 1 0,0-1 0,0 1 0,0 0 0,0 0 0,0 0 0,-1 0 0,1 1 0,-1-1 0,1 1 0,-1-1 0,0 1 0,0 0 0,0 0 0,0 0 0,-1 0 0,1 0 0,-1 0 0,1 0 0,0 5 0,2 3 0,-1 0 0,0 0 0,-1 0 0,0 0 0,0 0 0,-1 13 0,-1-20 0,1 0 0,-2-1 0,1 1 0,0 0 0,-1-1 0,0 1 0,1 0 0,-1-1 0,-1 1 0,1-1 0,-1 0 0,1 1 0,-1-1 0,0 0 0,0 0 0,-2 3 0,0-3 0,0 0 0,0-1 0,0 1 0,0-1 0,0 0 0,0 0 0,0 0 0,-1-1 0,1 1 0,-1-1 0,1 0 0,-9 0 0,5 1 0,1 0 0,-1-1 0,0 0 0,0-1 0,0 0 0,0 0 0,1-1 0,-1 0 0,0 0 0,0-1 0,1 0 0,-1 0 0,1 0 0,-1-1 0,1-1 0,0 1 0,-8-6 0,9 3 0,1 0 0,0 0 0,1 0 0,-1 0 0,1-1 0,1 1 0,-6-12 0,-14-24 0,-5-10 0,-4-4 0,62 112 0,-25-44 0,1-1 0,0 1 0,11 16 0,-10-18 0,-1 0 0,0 0 0,-1 0 0,-1 1 0,1 0 0,-2 0 0,1 0 0,2 17 0,-7-27 0,1 0 0,0-1 0,0 1 0,0 0 0,-1 0 0,1-1 0,0 1 0,-1 0 0,1 0 0,-1-1 0,1 1 0,-1 0 0,1-1 0,-1 1 0,1 0 0,-1-1 0,0 1 0,1-1 0,-1 1 0,0-1 0,1 0 0,-1 1 0,0-1 0,0 0 0,1 1 0,-1-1 0,0 0 0,0 0 0,0 0 0,0 1 0,1-1 0,-1 0 0,0 0 0,0 0 0,0-1 0,-1 1 0,-41-1 0,33 1 0,2-1 0,-1-1 0,1 1 0,0-2 0,0 1 0,0-1 0,0 0 0,0 0 0,0-1 0,-8-6 0,6 4 0,0 1 0,0 0 0,-1 0 0,-18-5 0,-45-2 0,67 12 0,1-1 0,-1 1 0,0 0 0,0 1 0,0-1 0,1 1 0,-1 0 0,-11 4 0,16-4 0,1 0 0,0-1 0,-1 1 0,1 0 0,0-1 0,-1 1 0,1 0 0,0 0 0,0 0 0,0 0 0,0 0 0,0 1 0,0-1 0,0 0 0,0 0 0,1 1 0,-1-1 0,0 0 0,1 1 0,-1-1 0,1 1 0,-1-1 0,1 0 0,-1 3 0,1 0 0,1-1 0,-1 1 0,1-1 0,-1 1 0,1-1 0,0 1 0,0-1 0,0 0 0,1 0 0,2 5 0,5 6 0,0 0 0,1-1 0,16 17 0,-25-28 0,13 10 0,0 0 0,0-1 0,1 0 0,0-2 0,25 13 0,14 9 0,-51-29 0,0 1 0,1-1 0,-1 1 0,0 0 0,-1 0 0,1 1 0,0-1 0,-1 1 0,0-1 0,0 1 0,3 6 0,-4-8 0,0 0 0,-1 0 0,1 0 0,-1 0 0,1 0 0,-1 0 0,1 1 0,-1-1 0,0 0 0,0 0 0,0 0 0,-1 1 0,1-1 0,0 0 0,-1 0 0,1 0 0,-1 0 0,0 0 0,0 1 0,0-1 0,0-1 0,0 1 0,0 0 0,-3 3 0,1-3 0,0 1 0,0-1 0,0 0 0,-1 0 0,1 0 0,-1 0 0,0 0 0,0-1 0,1 0 0,-1 1 0,0-1 0,0-1 0,-8 2 0,-59-1 0,48-2 0,12 1 0,-1 0 0,0 0 0,0-2 0,1 1 0,-1-2 0,1 1 0,0-2 0,0 1 0,-16-9 0,8 4 0,0-1 0,1 0 0,0-2 0,1 0 0,0-1 0,1-1 0,0 0 0,1-2 0,0 1 0,1-2 0,1 0 0,-15-23 0,21 26 0,-1 0 0,2-1 0,0 1 0,0-1 0,2 0 0,-1-1 0,2 1 0,-3-17 0,6 25 0,-1 0 0,1 0 0,1-1 0,-1 1 0,1 0 0,0 0 0,0 0 0,0 0 0,1 1 0,0-1 0,0 0 0,1 1 0,-1-1 0,1 1 0,0 0 0,1-1 0,-1 2 0,1-1 0,0 0 0,1 1 0,-1 0 0,7-5 0,15-10-1365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4.29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4.514"/>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6.368"/>
    </inkml:context>
    <inkml:brush xml:id="br0">
      <inkml:brushProperty name="width" value="0.05" units="cm"/>
      <inkml:brushProperty name="height" value="0.05" units="cm"/>
      <inkml:brushProperty name="color" value="#E71224"/>
    </inkml:brush>
  </inkml:definitions>
  <inkml:trace contextRef="#ctx0" brushRef="#br0">0 0 24575,'2'11'0,"0"-1"0,0 0 0,1 0 0,0 0 0,0 0 0,1 0 0,1 0 0,10 16 0,14 35 0,-9-14 0,1-1 0,50 77 0,-67-117-195,-1-1 0,0 1 0,0 0 0,0 0 0,-1 0 0,2 9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8.361"/>
    </inkml:context>
    <inkml:brush xml:id="br0">
      <inkml:brushProperty name="width" value="0.05" units="cm"/>
      <inkml:brushProperty name="height" value="0.05" units="cm"/>
      <inkml:brushProperty name="color" value="#E71224"/>
    </inkml:brush>
  </inkml:definitions>
  <inkml:trace contextRef="#ctx0" brushRef="#br0">992 0 24575,'2'7'0,"0"-1"0,1 0 0,-1 0 0,1 0 0,0 0 0,1 0 0,0-1 0,-1 0 0,6 6 0,8 12 0,67 124 0,-78-137 0,4 6 0,-1 0 0,-1 1 0,0 0 0,-1 0 0,-1 0 0,6 28 0,-11-44 0,-1 0 0,0 0 0,0-1 0,0 1 0,0 0 0,0 0 0,0 0 0,0 0 0,0 0 0,0 0 0,-1 0 0,1-1 0,0 1 0,0 0 0,-1 0 0,1 0 0,-1 0 0,1-1 0,-1 1 0,1 0 0,-1-1 0,1 1 0,-1 0 0,1-1 0,-1 1 0,0 0 0,0-1 0,1 1 0,-2 0 0,0-1 0,0 1 0,-1-1 0,1 1 0,0-1 0,0 0 0,-1 0 0,1 0 0,0 0 0,0 0 0,-1 0 0,-2-1 0,-62-23 0,62 22 0,-2-1 0,1 0 0,-1 0 0,1-1 0,0 0 0,0 0 0,1 0 0,-1-1 0,1 0 0,-9-10 0,5 2 0,1 0 0,0-1 0,-7-17 0,12 24 0,18 32 0,-7-13 0,-1 0 0,0 1 0,0 0 0,4 15 0,-10-26 0,0 1 0,0-1 0,-1 0 0,1 1 0,-1-1 0,1 0 0,-1 1 0,0-1 0,0 1 0,0-1 0,0 0 0,0 1 0,-1-1 0,0 4 0,0-4 0,-1-1 0,1 0 0,0 0 0,-1 0 0,1 0 0,-1 0 0,0 0 0,1 0 0,-1 0 0,0 0 0,1-1 0,-1 1 0,0-1 0,0 1 0,0-1 0,1 0 0,-1 0 0,0 0 0,-3 0 0,-85 8 0,-1-4 0,-91-9 0,180 5 0,0-1 0,0 1 0,-1-1 0,1 0 0,0 0 0,0 0 0,0 0 0,0 0 0,0 0 0,0-1 0,1 1 0,-1-1 0,0 1 0,1-1 0,-1 1 0,1-1 0,-1 0 0,1 0 0,0 0 0,0 0 0,-2-4 0,-17-55 0,9 24 0,-16-42 0,24 82 0,0 13 0,1 16 0,4-6 0,0 37 0,-2-61 0,0 1 0,-1 0 0,1 0 0,0-1 0,-1 1 0,0 0 0,1 0 0,-1-1 0,0 1 0,0-1 0,-1 1 0,1-1 0,0 1 0,-1-1 0,0 0 0,-3 4 0,4-5 0,0 0 0,0 0 0,-1 0 0,1 0 0,-1 0 0,1 0 0,-1 0 0,1-1 0,-1 1 0,0-1 0,1 1 0,-1-1 0,0 0 0,1 1 0,-1-1 0,0 0 0,1 0 0,-1 0 0,0 0 0,1-1 0,-1 1 0,0 0 0,1-1 0,-1 1 0,0-1 0,1 1 0,-1-1 0,1 0 0,-1 0 0,1 0 0,-2-1 0,-2-3 0,0 0 0,0 0 0,1-1 0,0 1 0,0-1 0,-4-7 0,-5-9 0,-34 64 0,44-41 0,0 1 0,0-1 0,0 0 0,0 0 0,0 0 0,0-1 0,0 1 0,0-1 0,0 1 0,0-1 0,0 0 0,-5-1 0,7 1 0,-1-1 0,0 0 0,1 0 0,-1 0 0,1 0 0,-1 0 0,1 0 0,-1 0 0,1-1 0,0 1 0,0 0 0,0-1 0,0 1 0,0-1 0,0 0 0,0 1 0,0-1 0,0 1 0,1-1 0,-1 0 0,0-3 0,-6 17 0,5-6 0,-1 0 0,0 0 0,0 0 0,-1-1 0,1 1 0,-1-1 0,-1 0 0,1 0 0,-1 0 0,-6 5 0,8-9 0,0-1 0,0 1 0,0 0 0,0-1 0,0 0 0,0 1 0,0-1 0,-1-1 0,1 1 0,0 0 0,0-1 0,0 1 0,0-1 0,0 0 0,0 0 0,0-1 0,0 1 0,0 0 0,1-1 0,-1 0 0,0 1 0,1-1 0,-1 0 0,1 0 0,0-1 0,0 1 0,-3-4 0,-5-8 0,1 0 0,0 0 0,1-1 0,-7-18 0,-6-10 0,-63-118-1365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8.820"/>
    </inkml:context>
    <inkml:brush xml:id="br0">
      <inkml:brushProperty name="width" value="0.05" units="cm"/>
      <inkml:brushProperty name="height" value="0.05" units="cm"/>
      <inkml:brushProperty name="color" value="#E71224"/>
    </inkml:brush>
  </inkml:definitions>
  <inkml:trace contextRef="#ctx0" brushRef="#br0">6 1 24575,'-2'0'0,"-1"0"0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9.02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1.025"/>
    </inkml:context>
    <inkml:brush xml:id="br0">
      <inkml:brushProperty name="width" value="0.05" units="cm"/>
      <inkml:brushProperty name="height" value="0.05" units="cm"/>
      <inkml:brushProperty name="color" value="#E71224"/>
    </inkml:brush>
  </inkml:definitions>
  <inkml:trace contextRef="#ctx0" brushRef="#br0">289 1 24575,'0'0'0,"-1"0"0,1 0 0,-1 0 0,1 0 0,-1 0 0,1 0 0,0 1 0,-1-1 0,1 0 0,-1 0 0,1 1 0,0-1 0,-1 0 0,1 0 0,-1 1 0,1-1 0,0 0 0,0 1 0,-1-1 0,1 0 0,0 1 0,-1-1 0,1 1 0,0-1 0,0 1 0,0-1 0,0 0 0,-1 1 0,1-1 0,0 1 0,0-1 0,0 1 0,0-1 0,0 1 0,0-1 0,0 1 0,0-1 0,0 1 0,0-1 0,1 0 0,-1 1 0,0-1 0,0 1 0,0-1 0,1 1 0,-1-1 0,0 0 0,0 1 0,1-1 0,-1 1 0,0-1 0,1 0 0,-1 1 0,1-1 0,17 28 0,-16-25 0,64 110 0,-29-46 0,7 18 0,-44-84 0,1 0 0,-1-1 0,0 1 0,0 0 0,0-1 0,0 1 0,0 0 0,0 0 0,0 0 0,0-1 0,0 1 0,0 0 0,0-1 0,-1 1 0,1 0 0,0 0 0,0-1 0,-1 1 0,1 0 0,-1-1 0,1 1 0,0 0 0,-1-1 0,1 1 0,-1-1 0,1 1 0,-1-1 0,0 1 0,1-1 0,-1 1 0,0-1 0,1 0 0,-1 1 0,0-1 0,1 0 0,-1 0 0,0 1 0,1-1 0,-1 0 0,-1 0 0,-40 11 0,26-7 0,14-4 0,-1 1 0,1 0 0,0 0 0,-1 0 0,1 0 0,0 0 0,0 1 0,0-1 0,0 0 0,0 1 0,1 0 0,-1-1 0,0 1 0,1 0 0,-1 0 0,1 0 0,-1 0 0,1 0 0,0 0 0,0 0 0,0 0 0,0 1 0,0-1 0,1 0 0,-1 1 0,1-1 0,-1 1 0,1-1 0,0 4 0,0-3 0,1 0 0,0 0 0,0 0 0,0 0 0,0 0 0,0 0 0,0-1 0,1 1 0,-1 0 0,1-1 0,0 1 0,0-1 0,0 0 0,0 0 0,0 1 0,0-1 0,1 0 0,-1-1 0,1 1 0,-1 0 0,1-1 0,5 3 0,8 0 0,1 0 0,0-1 0,0 0 0,0-2 0,0 0 0,0-1 0,33-3 0,10 0 0,-14 1 0,-32 1 0,1 0 0,0 1 0,-1 0 0,1 1 0,21 5 0,-35-6 0,-1 0 0,0 0 0,1 0 0,-1 0 0,0 0 0,1 0 0,-1 0 0,0 0 0,1 0 0,-1 0 0,0 0 0,0 1 0,1-1 0,-1 0 0,0 0 0,1 0 0,-1 0 0,0 1 0,0-1 0,1 0 0,-1 0 0,0 1 0,0-1 0,0 0 0,0 1 0,1-1 0,-1 0 0,0 0 0,0 1 0,0-1 0,0 0 0,0 1 0,0-1 0,0 0 0,0 1 0,0-1 0,0 0 0,0 1 0,-11 10 0,-20 4 0,0-11 0,1-1 0,-1-2 0,-54-4 0,7 1 0,27 0 0,32 0 0,0 2 0,0 0 0,1 1 0,-26 4 0,43-5 0,-1 1 0,0-1 0,1 0 0,-1 1 0,1-1 0,-1 1 0,1 0 0,-1-1 0,1 1 0,0 0 0,-1 0 0,1 0 0,0 0 0,0 0 0,0 0 0,0 0 0,-1 1 0,2-1 0,-1 0 0,0 1 0,0-1 0,0 0 0,1 1 0,-1-1 0,0 1 0,1-1 0,0 1 0,-1 0 0,1-1 0,0 1 0,0-1 0,-1 1 0,1 0 0,1-1 0,-1 1 0,0-1 0,0 1 0,1 0 0,-1-1 0,0 1 0,1-1 0,0 1 0,1 2 0,0 0 0,0 0 0,0 0 0,0-1 0,0 1 0,1 0 0,0-1 0,0 0 0,0 0 0,0 1 0,0-2 0,0 1 0,1 0 0,0-1 0,-1 1 0,7 2 0,71 13 0,-24-7 0,-22-10 0,-31-1 0,1 0 0,-1 0 0,0 0 0,0 0 0,1 0 0,-1 1 0,0 0 0,0 0 0,0 0 0,0 0 0,5 3 0,-13-3 0,0 1 0,0-1 0,0 0 0,0 0 0,0 0 0,-1-1 0,-5 0 0,-26 2 0,-157-4 0,181 1 0,1-1 0,0-1 0,-1 1 0,1-2 0,0 1 0,-16-9 0,21 9 0,0 0 0,0-1 0,1 0 0,-1 0 0,1 0 0,0 0 0,0-1 0,0 0 0,1 0 0,0 0 0,0 0 0,-5-9 0,-3-15 0,1 0 0,-15-59 0,-7-23 0,25 88 37,1-1 0,-4-28 0,-2-7-1513,11 50-5350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09.972"/>
    </inkml:context>
    <inkml:brush xml:id="br0">
      <inkml:brushProperty name="width" value="0.05" units="cm"/>
      <inkml:brushProperty name="height" value="0.05" units="cm"/>
      <inkml:brushProperty name="color" value="#E71224"/>
    </inkml:brush>
  </inkml:definitions>
  <inkml:trace contextRef="#ctx0" brushRef="#br0">50 0 24575,'2'5'0,"0"-1"0,1 0 0,0-1 0,-1 1 0,1 0 0,1-1 0,-1 1 0,0-1 0,1 0 0,4 3 0,6 6 0,-6-3 0,0 1 0,-1 0 0,0 0 0,-1 0 0,0 1 0,0 0 0,5 16 0,-9-22 0,0 0 0,-1 0 0,1 0 0,-1 0 0,-1 1 0,1-1 0,0 0 0,-1 1 0,0-1 0,-1 0 0,1 0 0,-1 1 0,0-1 0,0 0 0,-1 0 0,1 0 0,-1 0 0,0 0 0,-4 7 0,3-9 0,0 0 0,-1-1 0,1 1 0,-1-1 0,1 1 0,-1-1 0,0 0 0,0 0 0,0-1 0,0 1 0,0-1 0,0 0 0,0 0 0,0 0 0,-8 0 0,1 0 0,1-1 0,-1 1 0,1-2 0,0 1 0,-16-4 0,19 2-1365</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11.091"/>
    </inkml:context>
    <inkml:brush xml:id="br0">
      <inkml:brushProperty name="width" value="0.05" units="cm"/>
      <inkml:brushProperty name="height" value="0.05" units="cm"/>
      <inkml:brushProperty name="color" value="#E71224"/>
    </inkml:brush>
  </inkml:definitions>
  <inkml:trace contextRef="#ctx0" brushRef="#br0">100 1 24575,'-1'0'0,"1"0"0,0 0 0,-1 0 0,1 0 0,-1 0 0,1 1 0,-1-1 0,1 0 0,0 0 0,-1 0 0,1 1 0,0-1 0,-1 0 0,1 0 0,0 1 0,-1-1 0,1 0 0,0 1 0,-1-1 0,1 0 0,0 1 0,0-1 0,0 1 0,-1-1 0,1 0 0,0 1 0,0-1 0,0 1 0,0-1 0,0 1 0,0-1 0,0 0 0,0 1 0,0-1 0,0 1 0,0-1 0,0 1 0,0-1 0,0 0 0,0 1 0,0-1 0,0 1 0,1-1 0,-1 1 0,0-1 0,0 1 0,13 33 0,0 5 0,-13-38 4,0 1-1,0 0 0,0 0 1,-1 0-1,1 0 0,-1 0 1,1 0-1,-1 0 0,1-1 1,-1 1-1,0 0 0,0 0 0,0-1 1,0 1-1,0 0 0,-1-1 1,1 1-1,0-1 0,-1 0 1,1 1-1,-1-1 0,1 0 1,-1 0-1,1 0 0,-1 0 1,0 0-1,0 0 0,0-1 1,1 1-1,-1-1 0,0 1 1,0-1-1,0 0 0,0 1 1,-2-1-1,0 0-96,-1 1 0,1-1 1,0 0-1,0-1 0,-1 1 0,1-1 0,0 0 0,0 0 1,-1 0-1,1 0 0,0-1 0,0 0 0,0 1 1,1-1-1,-7-5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11.517"/>
    </inkml:context>
    <inkml:brush xml:id="br0">
      <inkml:brushProperty name="width" value="0.05" units="cm"/>
      <inkml:brushProperty name="height" value="0.05" units="cm"/>
      <inkml:brushProperty name="color" value="#E71224"/>
    </inkml:brush>
  </inkml:definitions>
  <inkml:trace contextRef="#ctx0" brushRef="#br0">0 0 24575,'2'7'0,"1"0"0,-1 0 0,1 0 0,0-1 0,0 0 0,1 1 0,4 5 0,12 23 0,59 124 0,-63-114-1365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11.909"/>
    </inkml:context>
    <inkml:brush xml:id="br0">
      <inkml:brushProperty name="width" value="0.05" units="cm"/>
      <inkml:brushProperty name="height" value="0.05" units="cm"/>
      <inkml:brushProperty name="color" value="#E71224"/>
    </inkml:brush>
  </inkml:definitions>
  <inkml:trace contextRef="#ctx0" brushRef="#br0">283 0 24575,'1'10'0,"1"0"0,0 0 0,0 0 0,1-1 0,5 12 0,12 45 0,-20-63 0,1 0 0,-1 0 0,0 0 0,0 0 0,0 0 0,0 0 0,0 0 0,-1 0 0,0 0 0,1 0 0,-1 0 0,0 0 0,0 0 0,0 0 0,-1-1 0,1 1 0,-4 4 0,1-3 0,0-1 0,0 0 0,-1 0 0,1-1 0,-1 1 0,0-1 0,1 0 0,-1 0 0,0-1 0,0 1 0,0-1 0,-6 1 0,-63 5 0,66-7 0,0 0 0,0-1 0,0 0 0,0-1 0,1 0 0,-1 0 0,0-1 0,1 1 0,-1-2 0,1 1 0,0-1 0,0 0 0,1 0 0,-1-1 0,1 0 0,0 0 0,0-1 0,1 0 0,-1 0 0,1 0 0,1 0 0,-1-1 0,-4-9 0,5 10-1365</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12.412"/>
    </inkml:context>
    <inkml:brush xml:id="br0">
      <inkml:brushProperty name="width" value="0.05" units="cm"/>
      <inkml:brushProperty name="height" value="0.05" units="cm"/>
      <inkml:brushProperty name="color" value="#E71224"/>
    </inkml:brush>
  </inkml:definitions>
  <inkml:trace contextRef="#ctx0" brushRef="#br0">51 0 24575,'0'2'0,"-1"0"0,0-1 0,0 1 0,0 0 0,0-1 0,0 1 0,0-1 0,0 1 0,-1-1 0,1 0 0,-1 1 0,1-1 0,-1 0 0,1 0 0,-1 0 0,0 0 0,-2 1 0,-20 18 0,24-19 0,-1-1 0,1 1 0,0 0 0,0 0 0,0 0 0,0 0 0,0-1 0,0 1 0,0 0 0,0 0 0,0 0 0,0-1 0,0 1 0,0 0 0,1 0 0,-1 0 0,0-1 0,1 1 0,-1 0 0,1 0 0,-1-1 0,0 1 0,1 0 0,0-1 0,-1 1 0,1-1 0,-1 1 0,1 0 0,0-1 0,-1 0 0,1 1 0,0-1 0,0 1 0,-1-1 0,3 1 0,4 4 0,1 0 0,0 0 0,-1 0 0,0 0 0,0 1 0,6 8 0,-12-13 0,0-1 0,-1 1 0,1 0 0,-1 0 0,1 0 0,-1 0 0,1-1 0,-1 1 0,0 0 0,1 0 0,-1 0 0,0 0 0,0 0 0,0 0 0,0 0 0,0 0 0,0 0 0,0 0 0,0 0 0,0 0 0,0 0 0,-1 1 0,0 0 0,0-1 0,0 0 0,0 1 0,0-1 0,-1 0 0,1 1 0,-1-1 0,1 0 0,-1 0 0,1 0 0,-1-1 0,1 1 0,-1 0 0,0 0 0,1-1 0,-1 1 0,-2-1 0,-38 15-1365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13.544"/>
    </inkml:context>
    <inkml:brush xml:id="br0">
      <inkml:brushProperty name="width" value="0.05" units="cm"/>
      <inkml:brushProperty name="height" value="0.05" units="cm"/>
      <inkml:brushProperty name="color" value="#E71224"/>
    </inkml:brush>
  </inkml:definitions>
  <inkml:trace contextRef="#ctx0" brushRef="#br0">433 187 24575,'-5'0'0,"0"1"0,1-1 0,-1 1 0,0 0 0,0 1 0,1-1 0,-1 1 0,1 0 0,-1 0 0,1 0 0,0 0 0,0 1 0,-6 5 0,8-7 0,0 1 0,0 0 0,0-1 0,1 1 0,-1 0 0,0 0 0,1 1 0,0-1 0,0 0 0,-1 0 0,1 0 0,1 1 0,-1-1 0,0 1 0,0-1 0,1 1 0,0-1 0,-1 1 0,1-1 0,0 1 0,0-1 0,0 1 0,1-1 0,-1 1 0,1-1 0,-1 1 0,1-1 0,1 4 0,0-4 0,-1 1 0,1 0 0,0-1 0,0 0 0,0 1 0,0-1 0,0 0 0,1 0 0,-1 0 0,0 0 0,1 0 0,0-1 0,-1 1 0,1-1 0,0 1 0,0-1 0,4 1 0,61 13 0,-27-8 0,-40-7 0,0 0 0,0 0 0,0 1 0,0-1 0,1 0 0,-1 0 0,0 1 0,0-1 0,0 0 0,0 1 0,0 0 0,0-1 0,0 1 0,0-1 0,0 1 0,0 0 0,0 0 0,-1 0 0,1-1 0,0 1 0,0 0 0,-1 0 0,1 0 0,0 0 0,0 1 0,-2-1 0,1 1 0,-1-1 0,0 0 0,0 0 0,1 0 0,-1-1 0,0 1 0,0 0 0,0 0 0,0 0 0,0 0 0,0-1 0,0 1 0,0-1 0,0 1 0,0-1 0,0 1 0,-2 0 0,-68 19 0,68-19 0,-25 6 0,0-2 0,0 0 0,-47 1 0,69-6 0,1 0 0,0 0 0,-1 0 0,1-1 0,0 0 0,-1 0 0,1 0 0,0-1 0,-6-2 0,8 2 0,0 0 0,0-1 0,0 0 0,0 0 0,0 0 0,1 0 0,0 0 0,-1 0 0,1-1 0,0 1 0,0-1 0,-2-7 0,-27-64 0,15 35 0,-31-58 0,16 36 0,22 42 0,-1 1 0,-17-25 0,27 44-21,0 0 0,0 0-1,-1-1 1,1 1 0,0 0-1,0 0 1,0 0 0,-1 0-1,1 0 1,0 0 0,0 0-1,-1 0 1,1 0 0,0 0-1,0 0 1,-1 0 0,1 0-1,0 0 1,0 0 0,-1 0-1,1 0 1,0 0 0,0 0-1,0 0 1,-1 0 0,1 0-1,0 0 1,0 1 0,-1-1-1,1 0 1,0 0 0,0 0-1,0 0 1,0 0 0,-1 1-1,1-1 1,0 0 0,0 0-1,0 0 1,0 1 0,0-1-1,-1 0 1,1 0 0,0 1-1,0-1 1,0 0 0,0 0-1,0 0 1,0 1 0,0-1-1,0 0 1,0 0 0,0 1-1,0-1 1,0 0 0,0 0-1,0 1 1,0-1 0,0 0-1,0 0 1,1 1 0,-1-1-1,0 0 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14.016"/>
    </inkml:context>
    <inkml:brush xml:id="br0">
      <inkml:brushProperty name="width" value="0.05" units="cm"/>
      <inkml:brushProperty name="height" value="0.05" units="cm"/>
      <inkml:brushProperty name="color" value="#E71224"/>
    </inkml:brush>
  </inkml:definitions>
  <inkml:trace contextRef="#ctx0" brushRef="#br0">34 0 24575,'0'2'0,"-2"0"0,0 1 0,-1 2 0,-1 2 0,0-1 0,0 0 0,-1 0 0,1-1 0,-1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14.552"/>
    </inkml:context>
    <inkml:brush xml:id="br0">
      <inkml:brushProperty name="width" value="0.05" units="cm"/>
      <inkml:brushProperty name="height" value="0.05" units="cm"/>
      <inkml:brushProperty name="color" value="#E71224"/>
    </inkml:brush>
  </inkml:definitions>
  <inkml:trace contextRef="#ctx0" brushRef="#br0">34 0 24575,'0'2'0,"0"2"0,0 1 0,-2 0 0,0 1 0,0 1 0,-1-1 0,0 0 0,1 1 0,-2-1 0,1 0 0,-1-1 0,0 0 0,0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22.600"/>
    </inkml:context>
    <inkml:brush xml:id="br0">
      <inkml:brushProperty name="width" value="0.05" units="cm"/>
      <inkml:brushProperty name="height" value="0.05" units="cm"/>
      <inkml:brushProperty name="color" value="#E71224"/>
    </inkml:brush>
  </inkml:definitions>
  <inkml:trace contextRef="#ctx0" brushRef="#br0">4663 22 24575,'-36'2'0,"0"1"0,-44 11 0,-33 4 0,-46-1 0,95-11 0,-82 5 0,50-13 0,-127 3 0,144 7 0,-60 3 0,-184 1 0,211-6 0,72-5 0,-51 7 0,52-3 0,-65-2 0,68-3 0,-1 1 0,-40 8 0,23-3 0,0-2 0,-103-5 0,52-1 0,55 2 0,-58-1 0,-118 16 0,182-12 0,-53-1 0,59-3 0,0 3 0,-48 6 0,28-1 0,1-3 0,-105-5 0,50-2 0,-95 21 0,138-9 0,-78 0 0,106-9 0,0 1 0,-57 11 0,74-9 0,0-1 0,-28-1 0,31-1 0,0 0 0,0 1 0,-31 7 0,-4 1 0,44-8 0,-1 0 0,1 2 0,0-1 0,0 2 0,-17 6 0,16-6 0,1 0 0,-1-1 0,0 0 0,-18 1 0,23-4 0,-1 1 0,1 0 0,0 0 0,-1 1 0,1 0 0,0 0 0,0 1 0,0 0 0,1 1 0,-1-1 0,1 1 0,-1 1 0,-9 8 0,14-9 0,0 1 0,1 0 0,0 0 0,0 0 0,0 1 0,0-1 0,1 0 0,0 1 0,0-1 0,1 1 0,-1-1 0,2 10 0,-1 0 0,1 0 0,0 1 0,5 20 0,11 21 0,3-2 0,2 0 0,2-2 0,36 58 0,-30-52 0,24 70 0,-24-57 0,19 56 0,-24-56 0,-15-46 0,-1 0 0,10 51 0,-16-65 0,0-1 0,0 1 0,1-1 0,12 21 0,5 17 0,-20-46 0,1 0 0,0 0 0,0 0 0,0 0 0,0 0 0,0 0 0,1-1 0,-1 1 0,1-1 0,-1 1 0,1-1 0,0 0 0,0 0 0,0 0 0,1-1 0,5 3 0,65 19 0,-42-15 0,275 79 0,-242-73 0,-44-10 0,1 0 0,23 9 0,-5 0 0,67 12 0,-70-18 0,0 2 0,51 19 0,62 31 0,-122-46 0,1-1 0,0-1 0,0-2 0,55 11 0,-67-16 0,0 0 0,-1 1 0,20 9 0,39 11 0,-1 0 0,-62-19 0,1-1 0,-1-1 0,1 0 0,0-1 0,25 4 0,-21-5 0,1 1 0,-1 1 0,0 1 0,25 10 0,22 6 0,132 33 0,-149-41 0,58 22 0,10 3 0,65 11 0,-82-19 0,79 17 0,-158-42 0,0 0 0,26 12 0,32 9 0,63 10 0,-96-27 0,63 21 0,-22-5 0,36-5 0,-67-14 0,1-3 0,79-5 0,-28-1 0,829 3 0,-795 18 0,-89-17 0,93-3 0,-143 2 0,1-1 0,0 1 0,-1 0 0,1-1 0,-1 1 0,1-1 0,0 1 0,-1-1 0,1 0 0,-1 0 0,0 1 0,1-1 0,-1 0 0,0 0 0,1 0 0,-1-1 0,0 1 0,0 0 0,0 0 0,0-1 0,0 1 0,1-3 0,0 0 0,-1-1 0,1 1 0,-1 0 0,0-1 0,-1 1 0,1 0 0,-1-1 0,0-6 0,-1-9 0,-2 1 0,-8-38 0,10 55 0,-6-26 0,-15-47 0,-52-125 0,66 175 0,2-1 0,-6-38 0,9 39 0,-2 0 0,-13-40 0,-36-93 0,-11-42 0,49 163 0,9 24 0,1-1 0,1 0 0,0 0 0,-4-22 0,7 28 0,0 0 0,-1 0 0,1 1 0,-8-14 0,-10-29 0,10-7 0,-29-119 0,28 133 0,-4-43 0,10 52 0,-1 1 0,-20-62 0,-9-46 0,-22-31 0,52 153 0,2 0 0,-4-34 0,1 6 0,1 22 0,-1 0 0,-12-29 0,-9-33 0,25 80 0,-1 1 0,1-1 0,-2 1 0,1-1 0,0 1 0,-6-7 0,-12-22 0,8 8-1365,8 16-5461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4:55.352"/>
    </inkml:context>
    <inkml:brush xml:id="br0">
      <inkml:brushProperty name="width" value="0.05" units="cm"/>
      <inkml:brushProperty name="height" value="0.05" units="cm"/>
      <inkml:brushProperty name="color" value="#E71224"/>
    </inkml:brush>
  </inkml:definitions>
  <inkml:trace contextRef="#ctx0" brushRef="#br0">10 33 24575,'0'1'0,"0"-1"0,0 0 0,-1 0 0,1 0 0,0 0 0,0 0 0,-1 0 0,1 0 0,0 1 0,0-1 0,-1 0 0,1 0 0,0 0 0,0 0 0,-1 0 0,1 0 0,0 0 0,0 0 0,-1-1 0,1 1 0,0 0 0,-1 0 0,1 0 0,0 0 0,0 0 0,0 0 0,-1 0 0,1-1 0,0 1 0,0 0 0,-1 0 0,1 0 0,0 0 0,0-1 0,0 1 0,0 0 0,-1 0 0,1-1 0,0 1 0,0 0 0,0 0 0,0-1 0,0 1 0,0 0 0,0 0 0,0-1 0,0 1 0,0 0 0,-1 0 0,1-1 0,1 1 0,-1 0 0,0 0 0,0-1 0,0 1 0,0 0 0,0-1 0,0 1 0,0 0 0,0 0 0,0-1 0,0 1 0,1 0 0,-1-1 0,17-10 0,18 6 0,-1 1 0,2 1 0,-1 3 0,46 3 0,9 0 0,890-3 0,-1045 3 0,-83 14 0,145-16 0,-129 7 0,91-7 0,-77 12 0,55-5 0,-1-2 0,0-4 0,-71-5 0,11 0 0,102 3 0,-12 1 0,-1-1 0,0-3 0,-61-11 0,38 4 0,93 12 0,61-3 0,-25-1 0,699 2 0,-1754 0 0,2100 0 0,-1357 0-1365,218 0-5461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1.438"/>
    </inkml:context>
    <inkml:brush xml:id="br0">
      <inkml:brushProperty name="width" value="0.05" units="cm"/>
      <inkml:brushProperty name="height" value="0.05" units="cm"/>
      <inkml:brushProperty name="color" value="#E71224"/>
    </inkml:brush>
  </inkml:definitions>
  <inkml:trace contextRef="#ctx0" brushRef="#br0">277 1 24575,'-2'14'0,"-1"0"0,0 0 0,-1 0 0,0 0 0,-1 0 0,0-1 0,-1 0 0,-1 0 0,0 0 0,-15 18 0,5-3 0,2-8 0,-1 0 0,0-1 0,-2-1 0,-24 21 0,14-14 0,26-23-72,-1 2-57,0-1-1,-1 0 1,1 0 0,-1 0-1,0-1 1,0 1 0,0-1 0,0 0-1,-8 3 1,3-3-6697</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1.163"/>
    </inkml:context>
    <inkml:brush xml:id="br0">
      <inkml:brushProperty name="width" value="0.05" units="cm"/>
      <inkml:brushProperty name="height" value="0.05" units="cm"/>
      <inkml:brushProperty name="color" value="#E71224"/>
    </inkml:brush>
  </inkml:definitions>
  <inkml:trace contextRef="#ctx0" brushRef="#br0">558 133 24575,'2'1'0,"-1"-1"0,0 1 0,0-1 0,0 1 0,0-1 0,0 1 0,0 0 0,0 0 0,0-1 0,0 1 0,0 0 0,0 0 0,0 0 0,0 0 0,0 0 0,-1 0 0,1 0 0,-1 0 0,1 0 0,-1 0 0,1 1 0,-1-1 0,1 0 0,-1 0 0,0 1 0,0-1 0,1 2 0,4 41 0,-5-39 0,0-1 0,0 0 0,0 0 0,0 0 0,-1 0 0,1 0 0,-1 0 0,0 0 0,0 0 0,0 0 0,-1 0 0,1 0 0,-1-1 0,0 1 0,0-1 0,-1 1 0,1-1 0,-1 0 0,1 1 0,-5 2 0,2-2 0,0 0 0,0-1 0,0 0 0,0 0 0,-1 0 0,1-1 0,-1 1 0,0-1 0,1-1 0,-1 1 0,0-1 0,-9 1 0,10-1 0,-1 0 0,0-1 0,0 0 0,1 0 0,-1 0 0,0-1 0,0 0 0,1 0 0,-1-1 0,0 1 0,1-1 0,-1 0 0,1-1 0,0 1 0,0-1 0,0 0 0,0 0 0,0-1 0,1 1 0,-1-1 0,1 0 0,0 0 0,0-1 0,1 1 0,-1-1 0,1 0 0,0 0 0,0 0 0,-2-6 0,3 5 0,0-1 0,0 0 0,1 0 0,0 0 0,0 0 0,0 0 0,1 0 0,0 0 0,0 0 0,1 0 0,0 0 0,0 0 0,1 0 0,0 0 0,0 1 0,1-1 0,-1 1 0,2-1 0,-1 1 0,0 0 0,1 0 0,0 0 0,1 1 0,-1 0 0,1-1 0,0 1 0,0 1 0,1-1 0,0 1 0,-1 0 0,1 0 0,1 1 0,-1 0 0,0 0 0,9-3 0,4 0 0,1 0 0,0 1 0,0 1 0,0 1 0,1 0 0,-1 2 0,1 0 0,24 4 0,-39-3 0,0 1 0,0 0 0,0 0 0,0 0 0,0 1 0,0 0 0,0 0 0,-1 0 0,1 1 0,-1 0 0,0 0 0,0 1 0,0-1 0,0 1 0,0 0 0,-1 0 0,0 1 0,0-1 0,0 1 0,0 0 0,-1 0 0,0 0 0,0 1 0,0-1 0,0 1 0,-1 0 0,0-1 0,-1 1 0,1 0 0,-1 0 0,1 10 0,1 12 0,-1 0 0,-4 51 0,2-72 0,-1 0 0,0 0 0,0 0 0,-1 0 0,0 0 0,0-1 0,-1 1 0,0-1 0,0 1 0,0-1 0,-1 0 0,0 0 0,0-1 0,0 1 0,-1-1 0,-8 8 0,-1-4 0,0 0 0,0-1 0,-1-1 0,0 0 0,0-1 0,0-1 0,-1 0 0,0-1 0,0-1 0,-24 2 0,-19-1 0,-94-6 0,49-2 0,55 7 0,35-2 0,-1 0 0,0 0 0,1-2 0,-1 1 0,0-2 0,-27-6 0,40 7-85,0 0 0,0 0-1,0 0 1,0 0 0,1 0-1,-1-1 1,0 1 0,1-1-1,-1 1 1,1-1 0,-1 1-1,1-1 1,0 0 0,0 0-1,-2-3 1,-3-11-6741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1.382"/>
    </inkml:context>
    <inkml:brush xml:id="br0">
      <inkml:brushProperty name="width" value="0.05" units="cm"/>
      <inkml:brushProperty name="height" value="0.05" units="cm"/>
      <inkml:brushProperty name="color" value="#E71224"/>
    </inkml:brush>
  </inkml:definitions>
  <inkml:trace contextRef="#ctx0" brushRef="#br0">10 0 24575,'-4'0'0,"-2"5"0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1.821"/>
    </inkml:context>
    <inkml:brush xml:id="br0">
      <inkml:brushProperty name="width" value="0.05" units="cm"/>
      <inkml:brushProperty name="height" value="0.05" units="cm"/>
      <inkml:brushProperty name="color" value="#E71224"/>
    </inkml:brush>
  </inkml:definitions>
  <inkml:trace contextRef="#ctx0" brushRef="#br0">371 390 24575,'-2'0'0,"0"0"0,0-1 0,0 0 0,0 1 0,0-1 0,-1 0 0,2 0 0,-1 0 0,0 0 0,0-1 0,0 1 0,0 0 0,1-1 0,-1 0 0,1 1 0,-3-3 0,-24-35 0,18 25 0,5 5 0,0 0 0,0 0 0,1-1 0,0 0 0,0 1 0,1-1 0,0-1 0,1 1 0,-2-19 0,3 13 0,1 0 0,0 0 0,1 0 0,0 0 0,7-28 0,-7 40 0,1 1 0,-1-1 0,1 1 0,0-1 0,-1 1 0,2 0 0,-1 0 0,0 0 0,1 0 0,-1 0 0,1 1 0,0-1 0,0 1 0,0-1 0,0 1 0,0 0 0,0 0 0,1 1 0,5-3 0,3 0 0,0 0 0,0 1 0,1 0 0,20-2 0,-32 5 0,1 0 0,-1 0 0,1 0 0,0 0 0,0 0 0,-1 0 0,1 0 0,0 0 0,-1 0 0,1 1 0,-1-1 0,1 1 0,0-1 0,-1 1 0,1 0 0,-1 0 0,0-1 0,1 1 0,-1 0 0,1 0 0,-1 0 0,0 1 0,0-1 0,2 2 0,-2 0 0,0-1 0,1 1 0,-1 0 0,-1 0 0,1-1 0,0 1 0,-1 0 0,1 0 0,-1 0 0,0 0 0,0 0 0,-1 6 0,1-1 0,-2 0 0,1 0 0,-1-1 0,-1 1 0,1 0 0,-1-1 0,-1 1 0,1-1 0,-8 11 0,-1-7 0,0 0 0,-1-1 0,0 0 0,-1-1 0,0 0 0,0-1 0,-23 9 0,-18 11 0,41-20 17,0 0 0,-1-1 1,0-1-1,-1 0 0,1-1 0,-22 3 0,34-7-62,-1 0 0,0-1 0,0 1 0,0-1 0,1 0 0,-1 0 0,0 0 0,0-1 0,1 1 0,-1-1 0,0 0 0,0 0 0,1 0 0,-1 0 0,1-1 0,-1 0 0,1 1 0,0-1 0,0-1 0,0 1 0,0 0 0,0-1 0,0 1 0,0-1 0,1 0 0,0 0 0,-1 0 0,1 0 0,0 0 0,0-1 0,1 1 0,-2-4 0,-3-11-6781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2.103"/>
    </inkml:context>
    <inkml:brush xml:id="br0">
      <inkml:brushProperty name="width" value="0.05" units="cm"/>
      <inkml:brushProperty name="height" value="0.05" units="cm"/>
      <inkml:brushProperty name="color" value="#E71224"/>
    </inkml:brush>
  </inkml:definitions>
  <inkml:trace contextRef="#ctx0" brushRef="#br0">152 0 24575,'5'0'0,"-3"0"0,-7 0 0,-7 0 0,-5 0 0,-5 0 0,-3 0 0,-2 0 0,0 5 0,3 1-8191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2.589"/>
    </inkml:context>
    <inkml:brush xml:id="br0">
      <inkml:brushProperty name="width" value="0.05" units="cm"/>
      <inkml:brushProperty name="height" value="0.05" units="cm"/>
      <inkml:brushProperty name="color" value="#E71224"/>
    </inkml:brush>
  </inkml:definitions>
  <inkml:trace contextRef="#ctx0" brushRef="#br0">233 352 24575,'-11'0'0,"0"-1"0,1 0 0,-1 0 0,0-2 0,0 1 0,1-1 0,-1-1 0,1 0 0,0 0 0,-12-8 0,15 8 0,0 0 0,1-1 0,0 0 0,0 0 0,0-1 0,0 1 0,1-1 0,0 0 0,1-1 0,-1 1 0,1-1 0,0 0 0,1 0 0,-5-13 0,3 6 0,0 1 0,2-1 0,0 0 0,0 0 0,1-1 0,1-16 0,1 27 0,0 0 0,1 0 0,0 0 0,0 0 0,0 0 0,1 0 0,-1 1 0,1-1 0,0 0 0,0 1 0,0-1 0,0 1 0,1 0 0,0 0 0,-1 0 0,1 0 0,0 0 0,0 0 0,1 1 0,-1 0 0,0-1 0,1 1 0,-1 1 0,1-1 0,0 0 0,6-1 0,5-2 0,0 2 0,0-1 0,0 2 0,1 0 0,29 1 0,77 9 0,-118-8 0,-1 0 0,1 0 0,-1 1 0,1-1 0,-1 1 0,0 0 0,1 0 0,-1 0 0,0 1 0,0-1 0,0 1 0,0-1 0,0 1 0,0 0 0,0 0 0,0 1 0,-1-1 0,1 1 0,-1-1 0,0 1 0,0 0 0,0-1 0,0 1 0,0 0 0,0 0 0,-1 1 0,0-1 0,1 0 0,-1 0 0,-1 1 0,1-1 0,0 1 0,-1-1 0,1 1 0,-1-1 0,0 1 0,-1 5 0,0-1 0,-1 0 0,1 0 0,-2 0 0,1 0 0,-1 0 0,0 0 0,-1-1 0,0 1 0,0-1 0,0 0 0,-1 0 0,0 0 0,-1-1 0,1 0 0,-8 6 0,3-3 0,-2-1 0,1 0 0,-1 0 0,0-2 0,-1 1 0,1-1 0,-1-1 0,-1-1 0,1 0 0,0 0 0,-1-1 0,-15 1 0,27-4-91,-1 0 0,1 0 0,0-1 0,0 1 0,-1 0 0,1-1 0,0 0 0,0 1 0,0-1 0,0 0 0,0 0 0,0 0 0,0-1 0,-3-2 0,-6-7-6735</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2.842"/>
    </inkml:context>
    <inkml:brush xml:id="br0">
      <inkml:brushProperty name="width" value="0.05" units="cm"/>
      <inkml:brushProperty name="height" value="0.05" units="cm"/>
      <inkml:brushProperty name="color" value="#E71224"/>
    </inkml:brush>
  </inkml:definitions>
  <inkml:trace contextRef="#ctx0" brushRef="#br0">0 0 24575,'2'13'0,"1"0"0,0 0 0,1-1 0,0 1 0,1-1 0,0 0 0,1 0 0,12 18 0,2 9 0,3 2-455,2-1 0,43 55 0,-58-82-6371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3.360"/>
    </inkml:context>
    <inkml:brush xml:id="br0">
      <inkml:brushProperty name="width" value="0.05" units="cm"/>
      <inkml:brushProperty name="height" value="0.05" units="cm"/>
      <inkml:brushProperty name="color" value="#E71224"/>
    </inkml:brush>
  </inkml:definitions>
  <inkml:trace contextRef="#ctx0" brushRef="#br0">341 27 24575,'-4'0'0,"-7"0"0,-5 0 0,-5 0 0,-3 0 0,2-4 0,1-2 0,-1 1 0,-1 0 0,-1 2 0,-1 1 0,-1 1 0,0 0 0,-1 1 0,1 0 0,4 1-8191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4.541"/>
    </inkml:context>
    <inkml:brush xml:id="br0">
      <inkml:brushProperty name="width" value="0.05" units="cm"/>
      <inkml:brushProperty name="height" value="0.05" units="cm"/>
      <inkml:brushProperty name="color" value="#E71224"/>
    </inkml:brush>
  </inkml:definitions>
  <inkml:trace contextRef="#ctx0" brushRef="#br0">478 127 24575,'1'1'0,"-1"-1"0,0 0 0,0 0 0,1 0 0,-1 0 0,0 0 0,0 0 0,1 0 0,-1 1 0,0-1 0,1 0 0,-1 0 0,0 0 0,0 0 0,1 0 0,-1 0 0,0 0 0,0 0 0,1-1 0,-1 1 0,0 0 0,1 0 0,-1 0 0,0 0 0,0 0 0,1 0 0,-1 0 0,0-1 0,0 1 0,0 0 0,1 0 0,-1 0 0,0-1 0,0 1 0,0 0 0,1 0 0,-1 0 0,0-1 0,0 1 0,0 0 0,0 0 0,0-1 0,0 1 0,0 0 0,0 0 0,1-1 0,-1 1 0,0 0 0,0-1 0,0 1 0,0 0 0,0 0 0,0-1 0,0 1 0,-1 0 0,1-1 0,0 1 0,0 0 0,0 0 0,0-1 0,0 1 0,0 0 0,-1-1 0,-15-10 0,-8 7 0,1 0 0,-25 1 0,-46-8 0,23-2 0,54 11 0,0 0 0,0-1 0,0-1 0,1-1 0,-1 0 0,1-1 0,-20-11 0,-3-4-1365,21 14-5461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3.974"/>
    </inkml:context>
    <inkml:brush xml:id="br0">
      <inkml:brushProperty name="width" value="0.05" units="cm"/>
      <inkml:brushProperty name="height" value="0.05" units="cm"/>
      <inkml:brushProperty name="color" value="#E71224"/>
    </inkml:brush>
  </inkml:definitions>
  <inkml:trace contextRef="#ctx0" brushRef="#br0">418 245 24575,'0'-11'0,"-2"0"0,0-1 0,0 1 0,-4-12 0,-7-40 0,12 59 0,1-1 0,0 1 0,0-1 0,0 1 0,1-1 0,-1 1 0,1 0 0,0-1 0,1 1 0,-1 0 0,1 0 0,-1 0 0,1 0 0,0 0 0,1 0 0,-1 0 0,1 1 0,0-1 0,-1 1 0,6-4 0,-4 3 0,1 1 0,0 1 0,0-1 0,0 1 0,0 0 0,1 0 0,-1 0 0,0 1 0,1 0 0,-1 0 0,1 0 0,0 1 0,-1-1 0,1 1 0,10 2 0,-12-2 0,-1 1 0,1-1 0,0 1 0,-1 0 0,1 0 0,-1 0 0,1 1 0,-1-1 0,1 1 0,-1-1 0,0 1 0,0 1 0,0-1 0,0 0 0,0 1 0,0-1 0,-1 1 0,1 0 0,-1 0 0,0 0 0,0 0 0,0 0 0,0 0 0,-1 1 0,1-1 0,-1 0 0,0 1 0,1 0 0,-2-1 0,1 1 0,0 0 0,-1-1 0,0 1 0,0 4 0,0-2 0,0 1 0,0-1 0,-1 0 0,0 0 0,-1 0 0,1 0 0,-1 0 0,0 0 0,0 0 0,-1-1 0,0 1 0,0-1 0,0 0 0,-1 1 0,1-2 0,-1 1 0,0 0 0,-1-1 0,-8 8 0,-10 2 0,1-2 0,-2 0 0,0-1 0,0-1 0,-1-2 0,0 0 0,-41 6 0,4 1 0,61-15 0,0 1 0,0-1 0,-1 0 0,1 1 0,0-1 0,0 1 0,-1-1 0,1 1 0,0-1 0,0 1 0,0 0 0,0 0 0,0-1 0,0 1 0,0 0 0,0 0 0,0 0 0,0 0 0,0 0 0,1 0 0,-1 1 0,0-1 0,1 0 0,-1 0 0,1 0 0,-1 1 0,1-1 0,0 0 0,0 0 0,-1 1 0,1-1 0,0 0 0,0 1 0,0-1 0,0 0 0,0 1 0,1-1 0,-1 0 0,0 0 0,1 1 0,0 1 0,3 4 0,0 1 0,0-1 0,-1 1 0,0 0 0,0 0 0,-1 0 0,2 12 0,-4-18 0,0 0 0,0 0 0,0 0 0,0 0 0,-1 0 0,1 0 0,0 0 0,-1 0 0,1 0 0,-1 0 0,0 0 0,0 0 0,0 0 0,0-1 0,0 1 0,0 0 0,0-1 0,0 1 0,-1 0 0,1-1 0,-1 0 0,1 1 0,-1-1 0,0 0 0,1 0 0,-1 0 0,0 0 0,0 0 0,0 0 0,0 0 0,0-1 0,0 1 0,0-1 0,0 1 0,-3-1 0,0 2 0,0-1 0,-1 0 0,1-1 0,-1 1 0,1-1 0,-1 0 0,1 0 0,-1-1 0,1 0 0,-1 0 0,1 0 0,0 0 0,0-1 0,-1 0 0,1 0 0,0-1 0,1 1 0,-1-1 0,0 0 0,1 0 0,-1-1 0,1 1 0,0-1 0,0 0 0,1 0 0,-1 0 0,1-1 0,0 1 0,0-1 0,0 0 0,1 1 0,-1-2 0,1 1 0,1 0 0,-1 0 0,1 0 0,0-1 0,-1-5 0,-27-145 0,13 93-1365,11 45-5461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4.211"/>
    </inkml:context>
    <inkml:brush xml:id="br0">
      <inkml:brushProperty name="width" value="0.05" units="cm"/>
      <inkml:brushProperty name="height" value="0.05" units="cm"/>
      <inkml:brushProperty name="color" value="#E71224"/>
    </inkml:brush>
  </inkml:definitions>
  <inkml:trace contextRef="#ctx0" brushRef="#br0">0 6 24575,'0'-4'0,"0"2"0,0 7 0,0 7 0,0 5 0,0 1-8191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2.472"/>
    </inkml:context>
    <inkml:brush xml:id="br0">
      <inkml:brushProperty name="width" value="0.05" units="cm"/>
      <inkml:brushProperty name="height" value="0.05" units="cm"/>
      <inkml:brushProperty name="color" value="#E71224"/>
    </inkml:brush>
  </inkml:definitions>
  <inkml:trace contextRef="#ctx0" brushRef="#br0">940 357 24575,'-64'2'0,"41"0"0,-1-1 0,1-1 0,0-1 0,-1-1 0,-34-8 0,48 6 0,-1 0 0,2 0 0,-1-1 0,0-1 0,1 1 0,0-1 0,0-1 0,1 0 0,0 0 0,0-1 0,0 0 0,1 0 0,0 0 0,1-1 0,0 0 0,-5-10 0,-13-45 0,13 30 0,7 25 0,1 0 0,0-1 0,1 0 0,0 0 0,0 0 0,0-14 0,4 37 0,1 0 0,1-1 0,0 1 0,1-1 0,10 20 0,2 5 0,-13-28 0,-1 0 0,1 1 0,-2-1 0,0 1 0,2 13 0,-4-21 0,1 0 0,-1 0 0,0-1 0,0 1 0,0 0 0,-1-1 0,1 1 0,0 0 0,-1-1 0,1 1 0,-1-1 0,1 1 0,-1 0 0,0-1 0,1 1 0,-1-1 0,0 0 0,0 1 0,0-1 0,0 0 0,-1 1 0,1-1 0,0 0 0,0 0 0,-1 0 0,1 0 0,-1 0 0,1 0 0,-1-1 0,1 1 0,-1 0 0,1-1 0,-1 1 0,0-1 0,1 0 0,-1 1 0,0-1 0,1 0 0,-3 0 0,-1 0 0,0 0 0,0-1 0,0 1 0,1-1 0,-1 0 0,0-1 0,0 1 0,1-1 0,-1 0 0,1 0 0,-1 0 0,1-1 0,0 1 0,0-1 0,0 0 0,-5-6 0,-6-6 0,1 0 0,-20-29 0,16 20 0,1 3 0,-2 1 0,-1 1 0,0 0 0,-29-19 0,28 22 0,17 13 0,0 0 0,0 0 0,0 1 0,-1-1 0,1 1 0,-1 0 0,1 0 0,-1 0 0,0 1 0,0 0 0,1 0 0,-1 0 0,0 0 0,0 1 0,0 0 0,0 0 0,0 0 0,0 1 0,0-1 0,0 1 0,0 0 0,0 1 0,1-1 0,-1 1 0,0 0 0,1 0 0,0 1 0,-1-1 0,1 1 0,0 0 0,-5 4 0,4-3 0,-6 3 0,0 1 0,1 0 0,-12 13 0,22-21 0,-1 1 0,0-1 0,0 1 0,1-1 0,-1 1 0,0 0 0,1-1 0,-1 1 0,0 0 0,1 0 0,-1-1 0,1 1 0,0 0 0,-1 0 0,1 0 0,-1 0 0,1-1 0,0 1 0,0 0 0,0 0 0,-1 0 0,1 0 0,0 0 0,0 0 0,0 0 0,0 0 0,0 0 0,1-1 0,-1 1 0,0 0 0,0 0 0,1 0 0,-1 0 0,0 0 0,1 0 0,-1-1 0,1 1 0,-1 0 0,1 0 0,-1-1 0,1 1 0,0 0 0,-1-1 0,1 1 0,0 0 0,0-1 0,-1 1 0,1-1 0,0 0 0,0 1 0,0-1 0,0 1 0,-1-1 0,1 0 0,0 0 0,0 0 0,0 1 0,0-1 0,0 0 0,0 0 0,0 0 0,1-1 0,37 1-1365,-27-3-5461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4.854"/>
    </inkml:context>
    <inkml:brush xml:id="br0">
      <inkml:brushProperty name="width" value="0.05" units="cm"/>
      <inkml:brushProperty name="height" value="0.05" units="cm"/>
      <inkml:brushProperty name="color" value="#E71224"/>
    </inkml:brush>
  </inkml:definitions>
  <inkml:trace contextRef="#ctx0" brushRef="#br0">0 0 24575,'3'20'0,"1"-1"0,1 0 0,0 0 0,2 0 0,0-1 0,19 34 0,-21-40 0,23 70 0,-3-5 0,-4-19-1365,-13-43-5461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5.197"/>
    </inkml:context>
    <inkml:brush xml:id="br0">
      <inkml:brushProperty name="width" value="0.05" units="cm"/>
      <inkml:brushProperty name="height" value="0.05" units="cm"/>
      <inkml:brushProperty name="color" value="#E71224"/>
    </inkml:brush>
  </inkml:definitions>
  <inkml:trace contextRef="#ctx0" brushRef="#br0">251 0 24575,'1'7'0,"1"0"0,-1-1 0,1 1 0,0-1 0,0 1 0,1-1 0,0 0 0,0 0 0,1 0 0,-1 0 0,1-1 0,0 1 0,1-1 0,8 8 0,-7-7 0,0 0 0,-1 1 0,0-1 0,0 1 0,0 0 0,-1 0 0,0 0 0,-1 1 0,1-1 0,2 14 0,-5-17 0,-1 0 0,0 0 0,-1 1 0,1-1 0,-1 0 0,0 0 0,0 1 0,0-1 0,0 0 0,-1 0 0,1 0 0,-1 0 0,0-1 0,-1 1 0,1 0 0,0-1 0,-1 0 0,0 1 0,0-1 0,0 0 0,0-1 0,-1 1 0,1 0 0,-1-1 0,1 0 0,-1 0 0,-4 2 0,-12 6 0,0 0 0,-1-2 0,-41 11 0,49-15-136,-1-1-1,1 0 1,-1-1-1,1-1 1,-1 0-1,0-1 1,0 0-1,1-1 0,-21-4 1,17-2-6690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6.165"/>
    </inkml:context>
    <inkml:brush xml:id="br0">
      <inkml:brushProperty name="width" value="0.05" units="cm"/>
      <inkml:brushProperty name="height" value="0.05" units="cm"/>
      <inkml:brushProperty name="color" value="#E71224"/>
    </inkml:brush>
  </inkml:definitions>
  <inkml:trace contextRef="#ctx0" brushRef="#br0">111 108 24575,'-1'86'0,"3"94"0,-2-178 0,0 0 0,1 0 0,-1 0 0,1-1 0,-1 1 0,1 0 0,0 0 0,-1 0 0,1 0 0,0-1 0,0 1 0,0 0 0,0-1 0,2 3 0,3-6 0,-6-16 0,-3 1 0,-2-13 0,1 0 0,1 0 0,2-49 0,1 69 0,2 0 0,-1 1 0,2-1 0,-1 0 0,1 1 0,1-1 0,0 1 0,0 0 0,0 0 0,1 0 0,1 1 0,0-1 0,0 1 0,13-13 0,-13 16 0,-1 0 0,1 1 0,0 0 0,0 0 0,0 0 0,0 1 0,1 0 0,-1 0 0,1 0 0,0 1 0,0 0 0,0 1 0,0-1 0,0 1 0,0 1 0,0-1 0,1 1 0,-1 1 0,0-1 0,0 1 0,0 0 0,0 1 0,0-1 0,0 2 0,0-1 0,-1 1 0,1 0 0,-1 0 0,1 0 0,-1 1 0,0 0 0,-1 1 0,1-1 0,-1 1 0,9 10 0,-7-7 0,0 0 0,-1 0 0,0 0 0,0 0 0,-1 1 0,0 0 0,0 1 0,3 10 0,-7-16 0,0-1 0,0 0 0,-1 0 0,1 1 0,-1-1 0,1 0 0,-1 1 0,0-1 0,0 0 0,-1 1 0,1-1 0,-1 0 0,1 1 0,-1-1 0,0 0 0,-1 0 0,1 0 0,0 0 0,-1 0 0,0 0 0,1 0 0,-1 0 0,0 0 0,-1-1 0,1 1 0,0-1 0,-1 0 0,-3 3 0,-6 3 0,1-1 0,-1 0 0,0-1 0,0 0 0,-1-1 0,0-1 0,0 0 0,0 0 0,-21 2 0,56-7 0,0 1 0,0 1 0,0 2 0,0 0 0,-1 1 0,1 1 0,-1 0 0,22 11 0,-40-15 0,-1 0 0,1 1 0,-1-1 0,0 1 0,1-1 0,-1 1 0,0 0 0,0 0 0,0 0 0,-1 0 0,1 0 0,0 0 0,-1 0 0,1 1 0,-1-1 0,0 1 0,0-1 0,0 1 0,0-1 0,0 1 0,-1 0 0,1-1 0,-1 1 0,0 0 0,1 0 0,-1-1 0,0 1 0,-1 0 0,1-1 0,-2 6 0,1-4 0,0 0 0,0 0 0,-1 0 0,0 0 0,1-1 0,-2 1 0,1-1 0,0 1 0,-1-1 0,1 0 0,-1 0 0,0 0 0,0 0 0,0-1 0,0 1 0,-1-1 0,1 0 0,-1 0 0,1 0 0,-6 2 0,-60 22 0,41-13 0,0-2 0,-1-2 0,0 0 0,-1-2 0,-43 5 0,8 0 0,56-9 0,1 0 0,-1-1 0,0 0 0,1-1 0,-1 0 0,0 0 0,0-1 0,0 0 0,0 0 0,1-1 0,-10-2 0,15 1-57,0 0 0,1 0 1,-1 0-1,1 0 0,0 0 0,0 0 0,0-1 0,0 1 0,0-1 0,0 0 0,0 1 1,1-1-1,0 0 0,-1 0 0,1 0 0,0 0 0,0 0 0,1 0 0,-1 0 1,1 0-1,-1-1 0,1 1 0,1-6 0,-2-13-6769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6.706"/>
    </inkml:context>
    <inkml:brush xml:id="br0">
      <inkml:brushProperty name="width" value="0.05" units="cm"/>
      <inkml:brushProperty name="height" value="0.05" units="cm"/>
      <inkml:brushProperty name="color" value="#E71224"/>
    </inkml:brush>
  </inkml:definitions>
  <inkml:trace contextRef="#ctx0" brushRef="#br0">0 0 24575,'0'31'0,"1"-1"0,2 0 0,10 48 0,50 153 0,-58-208 0,-3-6 0,1 0 0,1-1 0,1 0 0,1 1 0,0-1 0,1-1 0,14 25 0,-21-40-44,0 1 0,1 0 0,-1-1 0,0 1 0,0-1 0,1 0 0,-1 1 0,0-1 0,1 1 0,-1-1 0,1 1 0,-1-1 0,1 0 0,-1 1 0,1-1 0,-1 0 0,1 0-1,-1 1 1,1-1 0,-1 0 0,1 0 0,-1 0 0,1 0 0,-1 0 0,1 1 0,0-1 0,-1 0 0,1 0 0,-1 0 0,2-1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7.020"/>
    </inkml:context>
    <inkml:brush xml:id="br0">
      <inkml:brushProperty name="width" value="0.05" units="cm"/>
      <inkml:brushProperty name="height" value="0.05" units="cm"/>
      <inkml:brushProperty name="color" value="#E71224"/>
    </inkml:brush>
  </inkml:definitions>
  <inkml:trace contextRef="#ctx0" brushRef="#br0">218 0 24575,'-4'0'0,"-7"0"0,-5 0 0,-5 0 0,-3 0 0,3 5 0,0 1 0,-1-1 0,-1 0 0,3 3 0,1 0 0,3-1-8191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7.332"/>
    </inkml:context>
    <inkml:brush xml:id="br0">
      <inkml:brushProperty name="width" value="0.05" units="cm"/>
      <inkml:brushProperty name="height" value="0.05" units="cm"/>
      <inkml:brushProperty name="color" value="#E71224"/>
    </inkml:brush>
  </inkml:definitions>
  <inkml:trace contextRef="#ctx0" brushRef="#br0">71 0 24575,'0'5'0,"-4"1"0,-6 0 0,-6-1 0,-5-2 0,2-1-8191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7.899"/>
    </inkml:context>
    <inkml:brush xml:id="br0">
      <inkml:brushProperty name="width" value="0.05" units="cm"/>
      <inkml:brushProperty name="height" value="0.05" units="cm"/>
      <inkml:brushProperty name="color" value="#E71224"/>
    </inkml:brush>
  </inkml:definitions>
  <inkml:trace contextRef="#ctx0" brushRef="#br0">70 0 24575,'-3'2'0,"0"0"0,0 1 0,0-1 0,0 1 0,0-1 0,1 1 0,-1 0 0,1 0 0,-1 0 0,1 0 0,0 0 0,-2 6 0,-7 6 0,9-12 0,0-1 0,0 0 0,0 1 0,0 0 0,0-1 0,1 1 0,-1 0 0,1 0 0,-1 0 0,1 0 0,0 0 0,0 0 0,1 0 0,-1 0 0,1 1 0,-1-1 0,1 0 0,0 0 0,0 1 0,1-1 0,-1 0 0,1 0 0,-1 0 0,1 0 0,0 1 0,0-1 0,0 0 0,1-1 0,-1 1 0,3 3 0,0 0 0,2 0 0,-1-1 0,1 0 0,-1 0 0,1 0 0,1-1 0,-1 0 0,0 0 0,1-1 0,0 1 0,0-1 0,8 2 0,-3 0 0,1 0 0,-1 1 0,-1 0 0,1 1 0,19 17 0,-28-22 0,0 1 0,1 0 0,-2 0 0,1 1 0,0-1 0,-1 0 0,0 1 0,1 0 0,-1-1 0,1 6 0,-2-7 0,-1 0 0,1 0 0,-1 0 0,0 0 0,0 0 0,0 0 0,0-1 0,0 1 0,0 0 0,0 0 0,-1 0 0,1 0 0,-1 0 0,1 0 0,-1-1 0,0 1 0,0 0 0,0 0 0,0-1 0,0 1 0,0-1 0,0 1 0,-2 1 0,0 0-59,-1-1 0,1 0-1,-1 1 1,0-1-1,1-1 1,-1 1 0,0 0-1,0-1 1,0 0 0,0 0-1,-1 0 1,1 0 0,0-1-1,0 0 1,0 0-1,-1 0 1,1 0 0,0-1-1,0 1 1,0-1 0,0 0-1,-8-3 1,-6-2-6767</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8.561"/>
    </inkml:context>
    <inkml:brush xml:id="br0">
      <inkml:brushProperty name="width" value="0.05" units="cm"/>
      <inkml:brushProperty name="height" value="0.05" units="cm"/>
      <inkml:brushProperty name="color" value="#E71224"/>
    </inkml:brush>
  </inkml:definitions>
  <inkml:trace contextRef="#ctx0" brushRef="#br0">0 6 24575,'0'-4'0,"0"3"0,0 5 0,0 8 0,0 6 0,0 4 0,0 3 0,0 2 0,5 0 0,1 1 0,-1 0 0,0-1 0,3-4 0,0-3 0,-1 1 0,2-3 0,0-5-8191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29.033"/>
    </inkml:context>
    <inkml:brush xml:id="br0">
      <inkml:brushProperty name="width" value="0.05" units="cm"/>
      <inkml:brushProperty name="height" value="0.05" units="cm"/>
      <inkml:brushProperty name="color" value="#E71224"/>
    </inkml:brush>
  </inkml:definitions>
  <inkml:trace contextRef="#ctx0" brushRef="#br0">124 0 24575,'-8'56'0,"5"-45"0,0 1 0,1 0 0,0 0 0,1 0 0,1 0 0,0 0 0,3 24 0,-2-32 0,1 0 0,-1 1 0,0-1 0,-1 0 0,1 1 0,-1-1 0,0 0 0,0 1 0,0-1 0,-1 0 0,1 1 0,-1-1 0,-2 7 0,1-9 0,0 0 0,0 0 0,0 0 0,0 0 0,0 0 0,0 0 0,0 0 0,-1-1 0,1 1 0,0-1 0,-1 0 0,0 0 0,1 0 0,-1 0 0,0 0 0,1 0 0,-1-1 0,0 1 0,0-1 0,1 0 0,-1 0 0,-4 0 0,-18 1-1365,2-2-5461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30.319"/>
    </inkml:context>
    <inkml:brush xml:id="br0">
      <inkml:brushProperty name="width" value="0.05" units="cm"/>
      <inkml:brushProperty name="height" value="0.05" units="cm"/>
      <inkml:brushProperty name="color" value="#E71224"/>
    </inkml:brush>
  </inkml:definitions>
  <inkml:trace contextRef="#ctx0" brushRef="#br0">1426 415 24575,'0'-344'0,"0"343"0,0 0 0,0 1 0,0-1 0,-1 0 0,1 0 0,0 0 0,0 0 0,0 1 0,0-1 0,1 0 0,-1 0 0,0 0 0,0 0 0,0 1 0,1-1 0,-1 0 0,0 0 0,1 1 0,-1-1 0,0 0 0,1 1 0,-1-1 0,1 0 0,0 1 0,-1-1 0,1 0 0,-1 1 0,1-1 0,0 1 0,-1-1 0,1 1 0,0 0 0,0-1 0,-1 1 0,1 0 0,0-1 0,0 1 0,0 0 0,-1 0 0,1 0 0,0 0 0,0 0 0,0 0 0,-1 0 0,1 0 0,0 0 0,0 0 0,0 0 0,0 0 0,-1 1 0,1-1 0,0 0 0,0 1 0,-1-1 0,1 0 0,0 1 0,0-1 0,-1 1 0,1-1 0,0 2 0,11 5 0,0 1 0,0 1 0,10 10 0,-2-2 0,50 40 0,-64-52 0,-1 1 0,1 0 0,-1 0 0,0 1 0,-1-1 0,0 1 0,0 0 0,0 0 0,3 9 0,-7-14 0,1 0 0,-1 0 0,1 0 0,-1 0 0,0 0 0,0 0 0,0 0 0,0 0 0,0 0 0,0 0 0,-1 0 0,1 0 0,-1 0 0,1 0 0,-1 0 0,0 0 0,0 0 0,0 0 0,0 0 0,-2 3 0,0-2 0,0 0 0,0 0 0,0 0 0,-1-1 0,1 1 0,-1-1 0,0 0 0,0 0 0,-6 3 0,-4 0 0,-1-1 0,1 0 0,-1-1 0,-26 2 0,-242-3 0,139-5 0,138 4 0,0-2 0,0 1 0,0-1 0,0 0 0,0 0 0,0 0 0,0-1 0,0 0 0,0 0 0,0-1 0,1 1 0,0-1 0,-1-1 0,1 1 0,0-1 0,0 0 0,1 0 0,-1 0 0,1 0 0,-4-6 0,3 2 0,0-1 0,0 1 0,1-1 0,0 0 0,0 0 0,1-1 0,0 1 0,1-1 0,0 1 0,1-1 0,-1-19 0,5-49 0,-3 74 0,1 0 0,0-1 0,0 1 0,0 0 0,1 0 0,-1 0 0,1 0 0,0 0 0,0 1 0,0-1 0,0 1 0,1-1 0,0 1 0,-1 0 0,7-5 0,-9 7 0,1 0 0,0 1 0,-1-1 0,1 1 0,0-1 0,0 1 0,-1-1 0,1 1 0,0 0 0,0-1 0,0 1 0,-1 0 0,1 0 0,0 0 0,0-1 0,0 1 0,0 0 0,0 0 0,0 0 0,0 0 0,-1 0 0,1 1 0,0-1 0,0 0 0,0 0 0,0 1 0,0-1 0,-1 0 0,2 1 0,0 1 0,-1-1 0,0 1 0,0-1 0,1 1 0,-1-1 0,0 1 0,0 0 0,0 0 0,-1 0 0,1-1 0,0 1 0,0 3 0,6 57 0,-6-52 0,-1 1 0,0-1 0,-1 1 0,0-1 0,-1 0 0,-5 20 0,5-27 0,1 0 0,-1 0 0,1 0 0,-1 0 0,0 0 0,0 0 0,0-1 0,0 1 0,-1-1 0,1 1 0,-1-1 0,0 0 0,1 0 0,-1 0 0,0-1 0,0 1 0,0-1 0,0 1 0,-1-1 0,1 0 0,0 0 0,0 0 0,-1-1 0,1 1 0,-4-1 0,-18 3 0,1-2 0,-1-1 0,0-1 0,0-1 0,-37-8 0,50 7 0,-1 0 0,1-1 0,0 0 0,1-1 0,-1 0 0,1-1 0,0-1 0,0 0 0,1 0 0,-1-1 0,2 0 0,-15-15 0,16 11 0,1 1 0,1-1 0,0 0 0,1 0 0,0 0 0,0-1 0,2 0 0,-5-23 0,10 47 0,-1 0 0,0 0 0,-1 1 0,0-1 0,-1 0 0,0 0 0,-4 14 0,4-19 0,-1 0 0,0 0 0,0 0 0,0 0 0,0 0 0,-1-1 0,0 1 0,0-1 0,-1 1 0,0-1 0,0 0 0,0-1 0,0 1 0,-1-1 0,-8 7 0,2-5 0,1-1 0,0 0 0,-1 0 0,0-1 0,0-1 0,0 0 0,-12 1 0,21-4 0,0 1 0,1-1 0,-1 0 0,0 1 0,1-1 0,-1 1 0,0-1 0,1 1 0,-1 0 0,1 0 0,-1 0 0,1 0 0,-1 0 0,1 0 0,0 0 0,-1 0 0,0 2 0,1-2 0,1 0 0,0 0 0,0 0 0,-1 0 0,1 0 0,0 0 0,0 0 0,0 0 0,0-1 0,0 1 0,0 0 0,0 0 0,1 0 0,-1 0 0,0 0 0,0 0 0,1 0 0,-1 0 0,1 0 0,-1-1 0,1 1 0,0 1 0,6 7 0,0-1 0,1 0 0,0-1 0,14 11 0,1 2 0,-12-8 0,0 0 0,-1 1 0,0 0 0,-1 1 0,0 0 0,-1 1 0,-1-1 0,-1 1 0,0 1 0,0-1 0,-2 1 0,5 24 0,-9-38 0,0 0 0,0 0 0,0 1 0,-1-1 0,1 0 0,-1 1 0,1-1 0,-1 0 0,0 0 0,1 0 0,-1 1 0,0-1 0,-1 0 0,1 0 0,0 0 0,0-1 0,-1 1 0,1 0 0,-1 0 0,0-1 0,0 1 0,1-1 0,-1 1 0,0-1 0,0 0 0,0 0 0,0 0 0,0 0 0,-1 0 0,1 0 0,0-1 0,0 1 0,-1-1 0,1 1 0,-4-1 0,-11 2 0,-1-1 0,1 0 0,-33-4 0,25 1 0,-6 0 0,0 0 0,-53-13 0,68 12 0,0-2 0,0 0 0,-29-13 0,38 14 0,1 0 0,-1 0 0,1-1 0,0 0 0,0 0 0,1 0 0,0-1 0,-1 1 0,2-1 0,-9-13 0,9 11 0,-1 0 0,1 1 0,1-1 0,-1-1 0,1 1 0,1 0 0,0-1 0,0 0 0,0 1 0,1-1 0,1 0 0,-1 1 0,1-1 0,1 0 0,0 0 0,0 0 0,1 1 0,0-1 0,0 1 0,1-1 0,0 1 0,0 0 0,1 0 0,0 0 0,1 1 0,-1-1 0,1 1 0,12-12 0,9-17-1365,-16 17-5461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2.74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30.666"/>
    </inkml:context>
    <inkml:brush xml:id="br0">
      <inkml:brushProperty name="width" value="0.05" units="cm"/>
      <inkml:brushProperty name="height" value="0.05" units="cm"/>
      <inkml:brushProperty name="color" value="#E71224"/>
    </inkml:brush>
  </inkml:definitions>
  <inkml:trace contextRef="#ctx0" brushRef="#br0">272 28 24575,'0'-4'0,"-4"-2"0,-7 0 0,-5 1 0,-5 2 0,-3 1 0,-2 1 0,-1 0 0,-1 1 0,0 0 0,1 1 0,4 4 0,2 1 0,5 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31.073"/>
    </inkml:context>
    <inkml:brush xml:id="br0">
      <inkml:brushProperty name="width" value="0.05" units="cm"/>
      <inkml:brushProperty name="height" value="0.05" units="cm"/>
      <inkml:brushProperty name="color" value="#E71224"/>
    </inkml:brush>
  </inkml:definitions>
  <inkml:trace contextRef="#ctx0" brushRef="#br0">0 0 24575,'2'19'0,"1"-1"0,1 0 0,0 0 0,1 0 0,1 0 0,14 29 0,12 36 0,-10-17 8,-14-44-351,0 1 0,-2 0-1,5 30 1,-9-32-6483</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36.263"/>
    </inkml:context>
    <inkml:brush xml:id="br0">
      <inkml:brushProperty name="width" value="0.05" units="cm"/>
      <inkml:brushProperty name="height" value="0.05" units="cm"/>
      <inkml:brushProperty name="color" value="#E71224"/>
    </inkml:brush>
  </inkml:definitions>
  <inkml:trace contextRef="#ctx0" brushRef="#br0">286 0 24575,'2'18'0,"0"-1"0,1 1 0,1-1 0,0 0 0,1 0 0,1-1 0,9 18 0,-7-17 0,-1 1 0,0 0 0,-2 1 0,0-1 0,3 31 0,-3-19 0,-3-24 0,-1-1 0,0 0 0,-1 1 0,1-1 0,-1 1 0,-1 10 0,1-15 0,-1 1 0,0-1 0,1 1 0,-1-1 0,0 1 0,1-1 0,-1 0 0,0 0 0,0 1 0,0-1 0,0 0 0,0 0 0,-1 0 0,1 0 0,0 0 0,0 0 0,-1 0 0,1 0 0,0-1 0,-1 1 0,1-1 0,-1 1 0,1-1 0,-1 1 0,1-1 0,-1 0 0,1 1 0,-1-1 0,-1 0 0,-4 0 0,0 1 0,1-1 0,-1 0 0,0 0 0,1-1 0,-1 0 0,0 0 0,1-1 0,0 0 0,-1 0 0,1 0 0,0-1 0,0 0 0,0 0 0,0 0 0,1-1 0,-1 0 0,1 0 0,0-1 0,0 1 0,0-1 0,1 0 0,0 0 0,0-1 0,0 1 0,-5-10 0,2-4 0,1 1 0,-8-40 0,17 85 0,-2-15 0,1 0 0,0 0 0,0 0 0,1 0 0,0-1 0,6 14 0,-7-24 0,-2 1 0,1-1 0,0 1 0,0 0 0,0 0 0,-1-1 0,1 1 0,-1 0 0,1 0 0,-1 0 0,0-1 0,0 1 0,0 0 0,0 0 0,0 0 0,0 0 0,0-1 0,-1 1 0,1 0 0,0 0 0,-1 0 0,0-1 0,-1 4 0,-1-1 0,0-1 0,-1 0 0,0 0 0,1 0 0,-1 0 0,0 0 0,-8 3 0,4-1 0,-1 0-136,-1-1-1,0 0 1,0 0-1,0-1 1,-1 0-1,1-1 1,-1 0-1,1 0 0,-13-1 1,0 0-6690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36.531"/>
    </inkml:context>
    <inkml:brush xml:id="br0">
      <inkml:brushProperty name="width" value="0.05" units="cm"/>
      <inkml:brushProperty name="height" value="0.05" units="cm"/>
      <inkml:brushProperty name="color" value="#E71224"/>
    </inkml:brush>
  </inkml:definitions>
  <inkml:trace contextRef="#ctx0" brushRef="#br0">262 0 24575,'-4'0'0,"-7"0"0,-5 0 0,-5 0 0,-3 0 0,-2 0 0,-1 0 0,0 0 0,-1 0 0,0 0 0,1 0 0,5 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37.603"/>
    </inkml:context>
    <inkml:brush xml:id="br0">
      <inkml:brushProperty name="width" value="0.05" units="cm"/>
      <inkml:brushProperty name="height" value="0.05" units="cm"/>
      <inkml:brushProperty name="color" value="#E71224"/>
    </inkml:brush>
  </inkml:definitions>
  <inkml:trace contextRef="#ctx0" brushRef="#br0">644 174 24575,'4'3'0,"-13"4"0,-15 4 0,-9-7 0,-1 0 0,0-3 0,0 0 0,-41-6 0,73 5 0,-1 0 0,1-1 0,0 1 0,-1-1 0,1 0 0,0 0 0,-1 0 0,1 0 0,0 0 0,0 0 0,0 0 0,0-1 0,0 1 0,0-1 0,0 0 0,1 1 0,-1-1 0,1 0 0,-1 0 0,1 0 0,-2-3 0,-20-20 0,17 23 0,1 0 0,-1 0 0,0 1 0,1 0 0,-1 0 0,0 0 0,0 1 0,-7 0 0,-6-1 0,15 1 0,0 1 0,0-1 0,1 1 0,-1 0 0,0 0 0,1 0 0,-1 0 0,0 1 0,1-1 0,0 1 0,-1 0 0,1 0 0,0 0 0,0 1 0,0-1 0,0 1 0,1-1 0,-1 1 0,1 0 0,-1 0 0,-2 5 0,2-4 0,1 0 0,-1-1 0,0 1 0,-1-1 0,1 1 0,0-1 0,-1 0 0,0-1 0,0 1 0,0-1 0,0 1 0,0-1 0,0 0 0,-1-1 0,1 1 0,-10 1 0,12-2 0,-1-1-1,0 0 1,0 0 0,1 0-1,-1 0 1,0-1-1,1 1 1,-1-1 0,0 1-1,0-1 1,1 0-1,-1 0 1,1 0 0,-1 0-1,1-1 1,0 1-1,-1-1 1,1 1-1,0-1 1,0 0 0,0 0-1,0 0 1,0 0-1,1 0 1,-1 0 0,0-1-1,1 1 1,-2-4-1,-1-6 16,0 0-1,1 0 0,1 0 1,0 0-1,-1-18 0,3 20-219,-1 0-1,-1-1 0,0 1 1,0 0-1,0 0 1,-7-13-1,1 9-6620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39.386"/>
    </inkml:context>
    <inkml:brush xml:id="br0">
      <inkml:brushProperty name="width" value="0.05" units="cm"/>
      <inkml:brushProperty name="height" value="0.05" units="cm"/>
      <inkml:brushProperty name="color" value="#E71224"/>
    </inkml:brush>
  </inkml:definitions>
  <inkml:trace contextRef="#ctx0" brushRef="#br0">304 144 24575,'10'17'0,"1"17"0,-10-27 0,0 0 0,0 0 0,-1 0 0,0 0 0,0 1 0,0-1 0,-1 0 0,-2 9 0,2-14 0,0 0 0,1-1 0,-1 1 0,0 0 0,0 0 0,0-1 0,0 1 0,0-1 0,-1 1 0,1-1 0,0 0 0,-1 1 0,1-1 0,-1 0 0,1 0 0,-1 0 0,0 0 0,1 0 0,-1 0 0,0-1 0,0 1 0,0 0 0,1-1 0,-1 1 0,0-1 0,0 0 0,0 0 0,0 0 0,0 0 0,0 0 0,0 0 0,0 0 0,0-1 0,1 1 0,-5-2 0,-13-5 0,-8-3 0,26 10 0,0 0 0,0 0 0,0 0 0,0 0 0,1 0 0,-1 0 0,0 0 0,0 0 0,0 0 0,1 0 0,-1 0 0,0 1 0,0-1 0,0 0 0,1 1 0,-1-1 0,0 0 0,1 1 0,-1-1 0,0 1 0,1-1 0,-1 1 0,0-1 0,1 1 0,-1 0 0,1-1 0,-1 2 0,0-1 0,0 0 0,1 1 0,-1-1 0,0 0 0,0 0 0,1 0 0,-1 0 0,0 0 0,0 0 0,0 0 0,0 0 0,0-1 0,-1 1 0,1 0 0,0 0 0,0-1 0,0 1 0,-1-1 0,1 1 0,0-1 0,-1 0 0,1 0 0,0 1 0,-1-1 0,1 0 0,0 0 0,-1 0 0,1 0 0,0 0 0,-1-1 0,1 1 0,0 0 0,-1-1 0,-1 0 0,-19-1 0,21 3 0,0 0 0,0 0 0,0 0 0,1 0 0,-1 0 0,0 1 0,1-1 0,-1 0 0,1 0 0,-1 1 0,1-1 0,-1 1 0,1-1 0,0 0 0,0 1 0,0-1 0,0 1 0,0-1 0,0 2 0,-1 2 0,-1-18 0,-2-7 0,-1-1 0,-1 1 0,-1 0 0,-1 1 0,-18-35 0,14 32 0,2 0 0,0-2 0,-11-38 0,16 42-1365,-2 4-5461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39.748"/>
    </inkml:context>
    <inkml:brush xml:id="br0">
      <inkml:brushProperty name="width" value="0.05" units="cm"/>
      <inkml:brushProperty name="height" value="0.05" units="cm"/>
      <inkml:brushProperty name="color" value="#E71224"/>
    </inkml:brush>
  </inkml:definitions>
  <inkml:trace contextRef="#ctx0" brushRef="#br0">171 0 24575,'2'13'0,"-1"0"0,2-1 0,-1 1 0,2-1 0,0 0 0,6 14 0,-4-11 0,-1-1 0,-1 1 0,6 29 0,-8-30 0,-1 0 0,0 0 0,-1 1 0,-1-1 0,-4 27 0,4-37 0,0 0 0,0-1 0,-1 1 0,1 0 0,-1-1 0,0 0 0,0 1 0,0-1 0,0 0 0,-1 0 0,1 0 0,-1 0 0,0 0 0,0-1 0,0 1 0,0-1 0,0 0 0,0 0 0,-1 0 0,1 0 0,-1-1 0,1 1 0,-1-1 0,0 0 0,1 0 0,-8 1 0,-1 0-170,-1-1-1,0 1 0,0-2 1,0 0-1,0-1 0,0 0 1,-21-5-1,16 0-6655</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40.566"/>
    </inkml:context>
    <inkml:brush xml:id="br0">
      <inkml:brushProperty name="width" value="0.05" units="cm"/>
      <inkml:brushProperty name="height" value="0.05" units="cm"/>
      <inkml:brushProperty name="color" value="#E71224"/>
    </inkml:brush>
  </inkml:definitions>
  <inkml:trace contextRef="#ctx0" brushRef="#br0">0 0 24575,'1'10'0,"1"-1"0,0 1 0,0-1 0,1 0 0,0 1 0,0-1 0,1-1 0,0 1 0,1-1 0,0 1 0,0-1 0,1-1 0,9 11 0,2 1 0,1-1 0,0 0 0,40 28 0,-31-30 0,0-1 0,48 19 0,23 12 0,30 11-1365,-113-50-5461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41.995"/>
    </inkml:context>
    <inkml:brush xml:id="br0">
      <inkml:brushProperty name="width" value="0.05" units="cm"/>
      <inkml:brushProperty name="height" value="0.05" units="cm"/>
      <inkml:brushProperty name="color" value="#E71224"/>
    </inkml:brush>
  </inkml:definitions>
  <inkml:trace contextRef="#ctx0" brushRef="#br0">74 18 24575,'-2'1'0,"1"-1"0,-1 0 0,0 1 0,0-1 0,0 1 0,0 0 0,0 0 0,1-1 0,-1 1 0,0 0 0,1 0 0,-1 1 0,1-1 0,-1 0 0,1 1 0,0-1 0,-1 0 0,1 1 0,0 0 0,0-1 0,0 1 0,0 0 0,0-1 0,0 1 0,1 0 0,-2 2 0,-11 55 0,11-49 0,-7 32 0,6-33 0,1 1 0,0-1 0,0 1 0,1-1 0,1 14 0,0-20 0,1 1 0,-1 0 0,1 0 0,0-1 0,1 1 0,-1 0 0,1-1 0,-1 1 0,1-1 0,0 0 0,0 1 0,1-1 0,-1 0 0,1 0 0,-1-1 0,1 1 0,4 2 0,8 7 0,1-1 0,0-1 0,1-1 0,0 0 0,1-1 0,0-1 0,0-1 0,1 0 0,-1-2 0,30 5 0,-5-4 0,0-2 0,0-2 0,71-7 0,-112 6 0,0 0 0,1 0 0,-1-1 0,0 1 0,1-1 0,-1 1 0,0-1 0,0 0 0,1 0 0,-1 0 0,0 0 0,0 0 0,0 0 0,0 0 0,0-1 0,-1 1 0,1-1 0,0 0 0,-1 1 0,3-4 0,-3 3 0,-1 0 0,1 0 0,0 0 0,-1 0 0,1 0 0,-1-1 0,0 1 0,0 0 0,0 0 0,0 0 0,0-1 0,0 1 0,0 0 0,-1 0 0,1 0 0,-1-1 0,-1-1 0,-1-4 0,0 1 0,-1 0 0,0 1 0,0-1 0,0 1 0,-1-1 0,0 2 0,0-1 0,-1 0 0,-12-9 0,-10-4 0,1-3 0,1 0 0,1-1 0,-35-42 0,48 50-120,-33-37 373,42 50-353,1-1 0,-1 1 0,0 0 1,0-1-1,0 1 0,0 1 0,0-1 0,0 0 0,-1 1 0,1-1 0,0 1 1,-1 0-1,1 0 0,-7 0 0,-3 2-6726</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42.623"/>
    </inkml:context>
    <inkml:brush xml:id="br0">
      <inkml:brushProperty name="width" value="0.05" units="cm"/>
      <inkml:brushProperty name="height" value="0.05" units="cm"/>
      <inkml:brushProperty name="color" value="#E71224"/>
    </inkml:brush>
  </inkml:definitions>
  <inkml:trace contextRef="#ctx0" brushRef="#br0">5 292 24575,'4'31'0,"1"-1"0,2 0 0,0-1 0,2 0 0,18 39 0,16 59 0,-14-28 0,-45-132 0,10 23 0,1 0 0,0 0 0,0-1 0,-4-16 0,-66-263 0,69 257 0,2 1 0,1-1 0,2 0 0,1 0 0,5-41 0,-5 68 0,1 1 0,0-1 0,0 0 0,1 0 0,-1 1 0,1-1 0,0 1 0,1-1 0,0 1 0,-1 0 0,2 0 0,-1 0 0,0 0 0,1 1 0,6-6 0,-8 8 0,1 0 0,0 0 0,0 1 0,0-1 0,0 1 0,0 0 0,0 0 0,0 0 0,0 0 0,0 1 0,0-1 0,0 1 0,1 0 0,-1-1 0,0 2 0,0-1 0,0 0 0,1 1 0,-1-1 0,0 1 0,0 0 0,0 0 0,0 0 0,0 0 0,0 1 0,0-1 0,-1 1 0,1 0 0,3 2 0,0 1 0,0 0 0,0 1 0,0 0 0,-1-1 0,0 2 0,0-1 0,0 1 0,-1-1 0,6 13 0,27 74 0,-20-47 0,-13-36 15,-1 0 0,0 0 0,0 0 0,-1 0 0,0 0 0,-1 0 0,0 18 0,-1-24-89,-1 1-1,1-1 1,-1 1 0,0-1 0,0 0-1,0 1 1,0-1 0,-1 0 0,0 0-1,0 0 1,0 0 0,0 0 0,-1-1-1,1 1 1,-1 0 0,0-1 0,0 0-1,0 0 1,-7 5 0,-4 1-6752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0:56.479"/>
    </inkml:context>
    <inkml:brush xml:id="br0">
      <inkml:brushProperty name="width" value="0.05" units="cm"/>
      <inkml:brushProperty name="height" value="0.05" units="cm"/>
      <inkml:brushProperty name="color" value="#E71224"/>
    </inkml:brush>
  </inkml:definitions>
  <inkml:trace contextRef="#ctx0" brushRef="#br0">1 0 24575,'2'8'0,"0"-1"0,1 0 0,0 0 0,0 0 0,0 0 0,1-1 0,5 8 0,1 3 0,80 127 0,-71-119-1365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3.492"/>
    </inkml:context>
    <inkml:brush xml:id="br0">
      <inkml:brushProperty name="width" value="0.05" units="cm"/>
      <inkml:brushProperty name="height" value="0.05" units="cm"/>
      <inkml:brushProperty name="color" value="#E71224"/>
    </inkml:brush>
  </inkml:definitions>
  <inkml:trace contextRef="#ctx0" brushRef="#br0">317 1 24575,'-13'0'0,"-31"-1"0,-1 3 0,-42 7 0,21 6 0,61-13 0,1-1 0,-1 1 0,1-1 0,0 1 0,0 1 0,0-1 0,0 1 0,0-1 0,0 1 0,1 0 0,-1 0 0,-3 5 0,6-7 0,1 0 0,-1 0 0,1-1 0,-1 1 0,1 0 0,-1 0 0,1 0 0,0 0 0,-1 0 0,1 0 0,0 0 0,0 0 0,0 0 0,-1 0 0,1 0 0,0 0 0,0 0 0,1 0 0,-1 0 0,0 0 0,0 0 0,0 0 0,1 0 0,-1-1 0,0 1 0,1 0 0,-1 0 0,1 0 0,-1 0 0,1 0 0,0-1 0,-1 1 0,1 0 0,0 0 0,-1-1 0,1 1 0,0 0 0,0-1 0,0 1 0,-1-1 0,1 1 0,0-1 0,0 0 0,0 1 0,0-1 0,0 0 0,2 1 0,57 11 0,-41-10 0,16 3 0,0-1 0,1-1 0,71-6 0,-23 1 0,-7 2-1365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43.064"/>
    </inkml:context>
    <inkml:brush xml:id="br0">
      <inkml:brushProperty name="width" value="0.05" units="cm"/>
      <inkml:brushProperty name="height" value="0.05" units="cm"/>
      <inkml:brushProperty name="color" value="#E71224"/>
    </inkml:brush>
  </inkml:definitions>
  <inkml:trace contextRef="#ctx0" brushRef="#br0">30 238 24575,'1'1'0,"-1"0"0,0 0 0,0 0 0,1 0 0,-1 0 0,0 0 0,1 0 0,-1 0 0,1-1 0,-1 1 0,1 0 0,0 0 0,-1 0 0,1-1 0,0 1 0,-1 0 0,1-1 0,0 1 0,0-1 0,0 1 0,-1-1 0,1 1 0,0-1 0,0 0 0,0 1 0,0-1 0,0 0 0,0 0 0,0 0 0,0 0 0,0 1 0,0-1 0,0 0 0,1-1 0,0 1 0,0 1 0,0-1 0,1-1 0,-1 1 0,0 0 0,0 0 0,0-1 0,1 0 0,-1 1 0,0-1 0,0 0 0,0 0 0,0 0 0,3-2 0,-2-3 0,1 1 0,-1-1 0,0 0 0,-1 0 0,0 0 0,0-1 0,0 1 0,0-1 0,-1 1 0,0-1 0,-1 1 0,1-8 0,5-28 0,-4 33 0,0-1 0,0 0 0,-1 0 0,0 0 0,-1 0 0,-1-13 0,1 22 0,-1-1 0,1 1 0,0-1 0,0 0 0,-1 1 0,1-1 0,-1 1 0,1-1 0,-1 1 0,0 0 0,1-1 0,-1 1 0,0-1 0,0 1 0,0 0 0,0 0 0,0 0 0,-1 0 0,1-1 0,0 1 0,0 1 0,-1-1 0,1 0 0,0 0 0,-1 0 0,1 1 0,-1-1 0,1 1 0,-1-1 0,1 1 0,-1 0 0,0-1 0,1 1 0,-1 0 0,1 0 0,-1 0 0,0 0 0,1 1 0,-1-1 0,1 0 0,-1 0 0,1 1 0,-1-1 0,1 1 0,-1 0 0,1-1 0,-3 3 0,-1-1 0,1 1 0,0-1 0,0 1 0,0 0 0,0 0 0,1 0 0,-1 1 0,1-1 0,-1 1 0,1 0 0,1 0 0,-1 0 0,0 0 0,1 0 0,0 1 0,0-1 0,0 1 0,1 0 0,0-1 0,-1 1 0,1 6 0,-3 11 0,2 1 0,0 0 0,2 24 0,0-47 0,0 9 0,0 0 0,1 0 0,0 0 0,0 0 0,1 0 0,0 0 0,0 0 0,1-1 0,8 16 0,-9-20 0,2 0 0,-1 0 0,0 0 0,1 0 0,-1-1 0,1 1 0,0-1 0,0 0 0,1 0 0,-1-1 0,1 1 0,-1-1 0,1 0 0,0 0 0,0 0 0,0-1 0,0 0 0,0 0 0,5 0 0,28 3 0,-1-1 0,1-2 0,58-7 0,-74 2-1365,-5-2-5461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43.426"/>
    </inkml:context>
    <inkml:brush xml:id="br0">
      <inkml:brushProperty name="width" value="0.05" units="cm"/>
      <inkml:brushProperty name="height" value="0.05" units="cm"/>
      <inkml:brushProperty name="color" value="#E71224"/>
    </inkml:brush>
  </inkml:definitions>
  <inkml:trace contextRef="#ctx0" brushRef="#br0">0 0 24575,'2'14'0,"0"0"0,1 0 0,0-1 0,1 1 0,0-1 0,1 0 0,0 0 0,2-1 0,-1 1 0,1-1 0,1-1 0,16 20 0,-23-30 0,-1 0 0,1 0 0,0 0 0,-1 0 0,1 0 0,-1-1 0,1 1 0,0 0 0,0 0 0,-1-1 0,1 1 0,0-1 0,0 1 0,0-1 0,0 1 0,0-1 0,0 1 0,0-1 0,0 0 0,0 1 0,0-1 0,0 0 0,0 0 0,0 0 0,0 0 0,0 0 0,0 0 0,0 0 0,0 0 0,0 0 0,0-1 0,0 1 0,0 0 0,0-1 0,0 1 0,0 0 0,0-1 0,0 1 0,-1-1 0,1 0 0,0 1 0,0-1 0,0 0 0,-1 1 0,1-1 0,0 0 0,-1 0 0,1 0 0,0-1 0,4-7 0,0-1 0,-1 0 0,-1 0 0,4-15 0,8-16 0,-14 39 0,0 0 0,1 0 0,0 0 0,-1 0 0,1 0 0,0 0 0,0 1 0,0-1 0,0 1 0,0-1 0,1 1 0,-1 0 0,0 0 0,1 0 0,-1 0 0,0 1 0,1-1 0,-1 0 0,1 1 0,-1 0 0,1 0 0,0 0 0,-1 0 0,1 0 0,-1 0 0,1 0 0,-1 1 0,1-1 0,-1 1 0,0 0 0,1 0 0,3 2 0,9 4 0,-1 1 0,1 0 0,-2 1 0,15 12 0,-5-5 0,-7-5-1365,-2-3-5461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44.040"/>
    </inkml:context>
    <inkml:brush xml:id="br0">
      <inkml:brushProperty name="width" value="0.05" units="cm"/>
      <inkml:brushProperty name="height" value="0.05" units="cm"/>
      <inkml:brushProperty name="color" value="#E71224"/>
    </inkml:brush>
  </inkml:definitions>
  <inkml:trace contextRef="#ctx0" brushRef="#br0">2452 0 24575,'0'4'0,"0"0"0,0-1 0,-1 1 0,0-1 0,0 1 0,0-1 0,0 0 0,0 1 0,-1-1 0,1 0 0,-1 0 0,0 0 0,0 0 0,0 0 0,-1 0 0,1 0 0,-1-1 0,1 1 0,-1-1 0,0 0 0,0 0 0,0 0 0,-4 2 0,-8 3 0,0 0 0,-1 0 0,-30 6 0,10-2 0,-8 1 0,0-2 0,-1-2 0,1-1 0,-1-3 0,-88-3 0,102 0 0,1 2 0,-30 6 0,28-3 0,-55 1 0,33-6 0,-11-2 0,-128 17 0,115-7-160,0-4 0,-124-6 0,67-2 51,-742 3-667,887 0-6050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48:45.909"/>
    </inkml:context>
    <inkml:brush xml:id="br0">
      <inkml:brushProperty name="width" value="0.05" units="cm"/>
      <inkml:brushProperty name="height" value="0.05" units="cm"/>
      <inkml:brushProperty name="color" value="#E71224"/>
    </inkml:brush>
  </inkml:definitions>
  <inkml:trace contextRef="#ctx0" brushRef="#br0">0 29 24575,'1'-1'0,"-1"0"0,1 0 0,-1 0 0,1 0 0,0 0 0,-1-1 0,1 1 0,0 0 0,0 1 0,-1-1 0,1 0 0,0 0 0,0 0 0,0 0 0,0 1 0,0-1 0,1 0 0,-1 1 0,0-1 0,0 1 0,0-1 0,0 1 0,1 0 0,-1-1 0,0 1 0,0 0 0,3 0 0,39-5 0,-38 5 0,443-3 0,-230 5 0,470-2 0,-669 2 0,1 0 0,-1 1 0,0 1 0,-1 1 0,28 10 0,27 7 0,294 81 0,-304-84 0,-1 4 0,-1 2 0,-1 2 0,66 42 0,-43-21 0,-9-4 0,1-3 0,117 46 0,-178-83 0,0 0 0,0 0 0,0-1 0,1-1 0,-1-1 0,1 0 0,-1-1 0,19-2 0,-33 2 0,1 0 0,-1 0 0,1 0 0,-1 0 0,0 0 0,1 0 0,-1 0 0,1 0 0,-1-1 0,1 1 0,-1 0 0,0 0 0,1-1 0,-1 1 0,0 0 0,1 0 0,-1-1 0,0 1 0,1 0 0,-1-1 0,0 1 0,0-1 0,1 1 0,-1 0 0,0-1 0,0 1 0,0-1 0,1 1 0,-1 0 0,0-1 0,0 1 0,0-1 0,0 1 0,0-1 0,-7-20 0,-21-17 0,27 35 0,-3-1 0,-14-17 0,0-2 0,2 1 0,1-2 0,-18-35 0,36 66 0,0 1 0,0 1 0,1-1 0,0 0 0,0 0 0,1-1 0,6 8 0,10 6 0,1-1 0,0-1 0,35 23 0,24 19 0,-80-60 0,0 0 0,0 0 0,0-1 0,0 1 0,0 0 0,0 0 0,0 0 0,0 1 0,0-1 0,-1 0 0,1 0 0,0 0 0,-1 1 0,1-1 0,-1 0 0,0 0 0,1 1 0,-1 1 0,0-2 0,0 0 0,0 0 0,-1 0 0,1 0 0,0-1 0,-1 1 0,1 0 0,-1 0 0,1-1 0,-1 1 0,1 0 0,-1-1 0,0 1 0,1 0 0,-1-1 0,0 1 0,1-1 0,-1 1 0,0-1 0,0 0 0,-1 1 0,-8 3 0,0-1 0,0 0 0,0-1 0,-12 1 0,-2 1 0,-23 5 0,0-3 0,0-2 0,0-2 0,-70-6 0,8 1 0,99 3-227,0 0-1,1-1 1,-1-1-1,1 0 1,-12-3-1,4-1-6598</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1:29.895"/>
    </inkml:context>
    <inkml:brush xml:id="br0">
      <inkml:brushProperty name="width" value="0.05" units="cm"/>
      <inkml:brushProperty name="height" value="0.05" units="cm"/>
      <inkml:brushProperty name="color" value="#E71224"/>
    </inkml:brush>
  </inkml:definitions>
  <inkml:trace contextRef="#ctx0" brushRef="#br0">0 0 24575,'1'6'0,"0"0"0,1-1 0,-1 1 0,1-1 0,0 1 0,0-1 0,1 0 0,-1 0 0,1 0 0,0 0 0,1 0 0,5 6 0,53 54 0,-53-56 0,369 365 0,-358-354-341,1-1 0,1-1-1,31 20 1,-38-29-6485</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1:30.652"/>
    </inkml:context>
    <inkml:brush xml:id="br0">
      <inkml:brushProperty name="width" value="0.05" units="cm"/>
      <inkml:brushProperty name="height" value="0.05" units="cm"/>
      <inkml:brushProperty name="color" value="#E71224"/>
    </inkml:brush>
  </inkml:definitions>
  <inkml:trace contextRef="#ctx0" brushRef="#br0">347 0 24575,'1'34'0,"-1"6"0,-5 51 0,3-78 0,-1 1 0,0-1 0,-1 0 0,0 0 0,-1 0 0,0 0 0,-12 19 0,-5 9 0,2 2 0,-23 70 0,31-80 0,7-18 0,-3 7 0,0 0 0,-18 31 0,-14 31 0,29-59 0,0-1 0,-20 31 0,-17 23-1365,34-63-5461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1:31.518"/>
    </inkml:context>
    <inkml:brush xml:id="br0">
      <inkml:brushProperty name="width" value="0.05" units="cm"/>
      <inkml:brushProperty name="height" value="0.05" units="cm"/>
      <inkml:brushProperty name="color" value="#E71224"/>
    </inkml:brush>
  </inkml:definitions>
  <inkml:trace contextRef="#ctx0" brushRef="#br0">0 0 24575,'1'12'0,"1"-1"0,0 0 0,0 0 0,6 14 0,2 10 0,-3-7 0,2 0 0,13 28 0,-13-37 0,-2 0 0,0 0 0,-1 1 0,-1-1 0,5 40 0,-4 1 0,19 81 0,-4-25 0,-16-86-455,1 0 0,14 38 0,-13-52-6371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1:32.306"/>
    </inkml:context>
    <inkml:brush xml:id="br0">
      <inkml:brushProperty name="width" value="0.05" units="cm"/>
      <inkml:brushProperty name="height" value="0.05" units="cm"/>
      <inkml:brushProperty name="color" value="#E71224"/>
    </inkml:brush>
  </inkml:definitions>
  <inkml:trace contextRef="#ctx0" brushRef="#br0">791 0 24575,'-4'2'0,"0"-1"0,0 1 0,0 0 0,0 0 0,1 0 0,-1 0 0,0 1 0,1 0 0,-6 5 0,-10 6 0,-11 5 0,-48 29 0,-128 58 0,151-83 0,14-4 0,0-3 0,-81 22 0,-11-8-1365,111-27-5461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1:39.740"/>
    </inkml:context>
    <inkml:brush xml:id="br0">
      <inkml:brushProperty name="width" value="0.05" units="cm"/>
      <inkml:brushProperty name="height" value="0.05" units="cm"/>
      <inkml:brushProperty name="color" value="#E71224"/>
    </inkml:brush>
  </inkml:definitions>
  <inkml:trace contextRef="#ctx0" brushRef="#br0">1219 900 24575,'15'3'0,"0"-1"0,0 2 0,0 0 0,-1 1 0,0 0 0,0 1 0,0 1 0,-1 0 0,17 12 0,-18-12 0,125 66 0,-137-73 0,0 1 0,1-1 0,-1 0 0,0 0 0,0 1 0,1-1 0,-1 0 0,0 0 0,0 0 0,1 0 0,-1 0 0,0 0 0,0 1 0,1-1 0,-1 0 0,0 0 0,1 0 0,-1 0 0,0 0 0,1 0 0,-1 0 0,0 0 0,1 0 0,-1 0 0,0 0 0,0-1 0,1 1 0,-1 0 0,0 0 0,1 0 0,-1 0 0,0 0 0,0 0 0,1-1 0,-1 1 0,0 0 0,0 0 0,1-1 0,-1 1 0,0 0 0,0 0 0,0-1 0,0 1 0,1 0 0,-1 0 0,0-1 0,0 1 0,-4-20 0,-20-27 0,22 43 0,-11-20 0,-6-11 0,-29-43 0,74 124 0,26 9 0,-38-42 0,0 1 0,20 28 0,-33-41 0,0 1 0,0 0 0,-1-1 0,1 1 0,-1 0 0,1-1 0,-1 1 0,0 0 0,1-1 0,-1 1 0,0 0 0,0 0 0,0-1 0,-1 1 0,1 0 0,0 0 0,-1-1 0,1 1 0,-1 0 0,1-1 0,-1 1 0,0 0 0,0-1 0,1 1 0,-1-1 0,0 0 0,-1 1 0,1-1 0,0 0 0,0 1 0,-1-1 0,1 0 0,0 0 0,-1 0 0,1 0 0,-1 0 0,-2 0 0,-8 7 0,-1-1 0,0-1 0,-19 8 0,25-11 0,-130 51 0,135-53 0,9-1 0,22-8 0,39-14 0,-60 19 0,-1 0 0,1-1 0,-1 0 0,0 0 0,-1-1 0,1 0 0,-1 0 0,0 0 0,9-10 0,-14 13 0,1 0 0,-1-1 0,0 1 0,1 0 0,-1-1 0,0 1 0,0-1 0,-1 1 0,1-1 0,0 1 0,-1-1 0,1 0 0,-1 1 0,0-1 0,0 0 0,0 1 0,-1-1 0,1 0 0,0 1 0,-1-1 0,0 1 0,1-1 0,-1 1 0,0-1 0,-1 1 0,1-1 0,0 1 0,-1 0 0,1 0 0,-1 0 0,1 0 0,-3-2 0,-95-130 0,103 140 0,88 125 0,-91-130 0,0 0 0,-1 0 0,1 0 0,0 0 0,-1 0 0,1 0 0,0 0 0,-1 0 0,0 0 0,1 1 0,-1-1 0,0 0 0,1 0 0,-1 1 0,0-1 0,0 0 0,0 0 0,0 1 0,0-1 0,0 0 0,0 0 0,-1 1 0,1-1 0,0 0 0,-2 2 0,1-2 0,0-1 0,0 1 0,0 0 0,-1-1 0,1 1 0,0-1 0,-1 0 0,1 1 0,0-1 0,-1 0 0,1 0 0,0 0 0,-1 0 0,1 0 0,0 0 0,-1 0 0,1-1 0,-3 0 0,-9-2 0,0-1 0,-1-1 0,-13-6 0,-55-23 0,51 24 0,-49-27 0,-24-6 0,166 43 0,134 62 0,-106-31 0,-77-24 0,-20-5 0,-24-5 0,-13-9 0,24 8 0,1-2 0,0 0 0,0-1 0,-26-14 0,36 17 0,0 1 0,0-1 0,0 2 0,0-1 0,-1 1 0,-13-1 0,14 2 0,1 0 0,0-1 0,-1 0 0,1 0 0,0 0 0,0-1 0,0-1 0,-12-6 0,19 10 0,0-1 0,0 0 0,1 1 0,-1-1 0,0 0 0,0 0 0,0 0 0,0 0 0,1 0 0,-1 0 0,0 0 0,1 0 0,-1 0 0,1 0 0,-1 0 0,1 0 0,0 0 0,-1 0 0,1 0 0,0-1 0,0 1 0,0 0 0,-1 0 0,2 0 0,-1-1 0,0 1 0,0 0 0,0 0 0,0 0 0,1-1 0,-1 1 0,0 0 0,1 0 0,-1 0 0,1 0 0,0 0 0,-1 0 0,1 0 0,1-1 0,4-6 0,1 0 0,1 0 0,-1 1 0,10-7 0,13-14 0,-21 13 0,0 0 0,-1 0 0,-1-1 0,-1 0 0,0 0 0,-1 0 0,0-1 0,-1 1 0,2-29 0,-3 4 0,-1-1 0,-8-75 0,3 102 0,-1 0 0,-1 1 0,0-1 0,0 1 0,-2 0 0,1 1 0,-2-1 0,0 1 0,-1 1 0,-16-19 0,21 25 0,-6-5 0,-1 1 0,0 0 0,0 1 0,-1 0 0,0 1 0,0 0 0,-1 1 0,-19-8 0,12 5 0,0-2 0,-23-15 0,32 20 0,1 0 0,-1 1 0,0 1 0,-1 0 0,1 0 0,-1 1 0,0 1 0,-22-4 0,0 2 0,-67 0 0,66 5 0,1 2 0,-53 9 0,73-8 0,0 0 0,0 1 0,0 1 0,1 0 0,0 1 0,0 0 0,0 1 0,-21 16 0,-83 62 0,78-58 0,22-16 0,1 1 0,1 0 0,0 1 0,-21 23 0,24-23 0,1 0 0,0 1 0,1 0 0,1 0 0,0 1 0,1 1 0,0 0 0,2 0 0,0 0 0,0 1 0,2-1 0,0 1 0,-2 19 0,-6 62 0,6-68 0,-2 54 0,7-21 0,4 113 0,-1-163 0,1 0 0,0 0 0,0 0 0,2 0 0,-1-1 0,2 0 0,0 1 0,9 14 0,1-3 0,1 0 0,35 36 0,-41-51 0,0 0 0,0-1 0,1 0 0,0-1 0,19 7 0,14 10 0,-30-17 0,-1-1 0,1 0 0,0-1 0,1-1 0,-1-1 0,1 0 0,16 1 0,14 2 0,-8 0 0,1-2 0,0-1 0,0-3 0,45-4 0,-60 1 0,1-1 0,-1-2 0,0 0 0,0-1 0,41-20 0,-55 21 0,1 0 0,-1-1 0,-1 0 0,1-1 0,-1 0 0,0 0 0,-1-1 0,0 0 0,-1-1 0,9-13 0,1-7 0,-1-1 0,14-40 0,-25 57 0,-2 8-68,3-8-117,0 0-1,-1 0 1,-1-1 0,0 1 0,-1-1-1,1-16 1,-3 9-6641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2:25.298"/>
    </inkml:context>
    <inkml:brush xml:id="br0">
      <inkml:brushProperty name="width" value="0.05" units="cm"/>
      <inkml:brushProperty name="height" value="0.05" units="cm"/>
      <inkml:brushProperty name="color" value="#E71224"/>
    </inkml:brush>
  </inkml:definitions>
  <inkml:trace contextRef="#ctx0" brushRef="#br0">796 0 24575,'-56'21'0,"14"-15"0,-1-3 0,-80-4 0,52-1 0,117 2 0,17 0 0,0 2 0,76 12 0,-74-6 0,0-2 0,130-7 0,-71-2 0,380 3 0,-2229 0 0,3529 0 0,-1906 2 0,-117-4 0,148-11 0,51 9 0,0 0 0,-28-1 0,-316 4 0,172 2 0,185-1 0,4 0 0,0 0 0,-1 0 0,1 0 0,0 0 0,-1 0 0,1 0 0,0 1 0,-1 0 0,1 0 0,0 0 0,0 0 0,0 0 0,-6 4 0,9-5 0,0 0 0,0 1 0,0-1 0,0 0 0,0 1 0,0-1 0,0 0 0,0 1 0,0-1 0,0 0 0,0 1 0,0-1 0,0 0 0,0 0 0,0 1 0,1-1 0,-1 0 0,0 1 0,0-1 0,0 0 0,0 0 0,1 1 0,-1-1 0,0 0 0,0 0 0,1 1 0,-1-1 0,0 0 0,0 0 0,1 0 0,-1 1 0,0-1 0,1 0 0,-1 0 0,0 0 0,0 0 0,1 0 0,-1 0 0,0 0 0,1 0 0,-1 0 0,0 0 0,1 0 0,-1 0 0,0 0 0,1 0 0,-1 0 0,19 4 0,24-1 0,71-4 0,26 2 0,-68 12 0,-53-8 0,0-2 0,30 3 0,62-7 0,42 2 0,-150-1 0,-1 0 0,0 0 0,0 0 0,0 1 0,0-1 0,0 1 0,0-1 0,-1 1 0,1 0 0,0-1 0,0 1 0,0 0 0,0 0 0,2 3 0,-4-4 0,1 1 0,-1-1 0,0 1 0,0-1 0,1 1 0,-1-1 0,0 1 0,0 0 0,0-1 0,0 1 0,0-1 0,0 1 0,0 0 0,0-1 0,0 1 0,0-1 0,0 1 0,-1 0 0,1-1 0,0 1 0,0-1 0,0 1 0,-1-1 0,1 1 0,0-1 0,-1 1 0,1-1 0,0 1 0,-1-1 0,0 1 0,-3 3 0,0 0 0,-1 0 0,0-1 0,1 1 0,-1-1 0,0 0 0,-1-1 0,-6 4 0,-53 12 0,49-15 0,1 1 0,0 0 0,0 2 0,-20 9 0,14-5 0,0-2 0,-1 0 0,0-2 0,-33 7 0,24-7 0,-45 17 0,1-1 0,55-17 0,0 0 0,0 2 0,-21 10 0,40-17 0,0 0 0,0 1 0,0-1 0,0 0 0,0 1 0,1-1 0,-1 0 0,0 1 0,0-1 0,1 1 0,-1 0 0,0-1 0,1 1 0,-1-1 0,0 1 0,1 0 0,-1 0 0,1-1 0,-1 1 0,1 0 0,-1 0 0,1 0 0,0 0 0,-1 1 0,19 5 0,44-6 0,-54-1 0,33-2 0,-1-2 0,0-2 0,0-1 0,55-19 0,-67 21 0,-1 1 0,1 1 0,0 1 0,55 5 0,-35-2 0,-81 1 0,-49 9 0,39-4 0,-55 2 0,79-9 0,-1 1 0,1 0 0,0 2 0,0 0 0,0 2 0,1 0 0,-1 1 0,1 0 0,-18 10 0,79-9 0,65-8-1365,-83 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5.880"/>
    </inkml:context>
    <inkml:brush xml:id="br0">
      <inkml:brushProperty name="width" value="0.05" units="cm"/>
      <inkml:brushProperty name="height" value="0.05" units="cm"/>
      <inkml:brushProperty name="color" value="#E71224"/>
    </inkml:brush>
  </inkml:definitions>
  <inkml:trace contextRef="#ctx0" brushRef="#br0">1068 109 24575,'-2'-8'0,"-1"1"0,1 0 0,-2 0 0,1 0 0,-1 1 0,0-1 0,0 1 0,-1 0 0,0 0 0,-6-6 0,11 12 0,0 0 0,0 0 0,0-1 0,-1 1 0,1 0 0,0 0 0,0 0 0,0 0 0,0 0 0,0 0 0,0 0 0,0 0 0,0 0 0,-1 0 0,1 0 0,0 0 0,0 0 0,0 0 0,0 0 0,0 0 0,0 0 0,0 0 0,0 0 0,-1 0 0,1 0 0,0 0 0,0 0 0,0 0 0,0 0 0,0 0 0,0 0 0,0 0 0,0 0 0,-1 0 0,1 0 0,0 1 0,0-1 0,0 0 0,0 0 0,0 0 0,0 0 0,0 0 0,0 0 0,0 0 0,0 0 0,0 0 0,0 0 0,0 1 0,0-1 0,0 0 0,0 0 0,0 0 0,0 0 0,0 0 0,0 0 0,0 0 0,0 1 0,0-1 0,0 0 0,0 0 0,0 0 0,0 0 0,0 0 0,1 14 0,5 11 0,17 23 0,16 51 0,-33-84 0,-2 1 0,0 0 0,-1 0 0,0 1 0,-2-1 0,0 1 0,-1 25 0,0-40 0,0-1 0,0 0 0,-1 1 0,1-1 0,0 0 0,0 0 0,-1 1 0,1-1 0,-1 0 0,1 0 0,-1 1 0,0-1 0,1 0 0,-1 0 0,0 0 0,0 0 0,0 0 0,0 0 0,0 0 0,0 0 0,0 0 0,0-1 0,0 1 0,0 0 0,0-1 0,-3 2 0,2-2 0,-1 1 0,0-1 0,0 0 0,0 0 0,0 0 0,0 0 0,0 0 0,1-1 0,-1 1 0,0-1 0,-5-2 0,0 0 0,-1-1 0,1 0 0,0 0 0,0-1 0,0 0 0,1 0 0,-8-7 0,-7-15 0,0 0 0,-17-32 0,28 42 0,-10-15 0,2-1 0,2 0 0,0-2 0,-14-46 0,25 69 0,2 17 0,4 23 0,45 105 0,-26-90 0,-15-36 0,0 0 0,0 1 0,-1-1 0,-1 1 0,1 0 0,2 15 0,-5-20 0,0-1 0,0 1 0,0-1 0,-1 1 0,1-1 0,-1 1 0,0-1 0,0 1 0,0-1 0,0 0 0,0 1 0,0-1 0,0 0 0,-1 0 0,1 0 0,-1 0 0,0 0 0,0 0 0,0 0 0,1 0 0,-1-1 0,-1 1 0,1-1 0,0 0 0,0 0 0,-5 2 0,-17 9 0,15-8 0,-1 0 0,1 1 0,0 0 0,1 0 0,-15 13 0,21-17 0,0 1 0,1 0 0,-1 0 0,0 0 0,1 1 0,0-1 0,0 0 0,-1 0 0,1 1 0,1-1 0,-1 1 0,0-1 0,1 1 0,-1-1 0,1 1 0,0-1 0,-1 1 0,1-1 0,0 1 0,1-1 0,-1 1 0,0-1 0,1 1 0,0-1 0,-1 1 0,1-1 0,0 1 0,2 3 0,-1-4 0,0 0 0,-1 0 0,1 0 0,0-1 0,0 1 0,0-1 0,0 1 0,0-1 0,1 0 0,-1 1 0,0-1 0,1 0 0,-1 0 0,0-1 0,1 1 0,-1-1 0,5 1 0,53 6 0,-46-6 0,199 0 0,-654-1 0,438 0 0,-1 0 0,1 0 0,-1 0 0,0 0 0,1-1 0,-1 0 0,1 0 0,0 0 0,-1 0 0,1 0 0,0-1 0,-1 1 0,1-1 0,0 0 0,0 0 0,1 0 0,-1 0 0,0-1 0,1 1 0,-1-1 0,-2-3 0,2 0 0,0 0 0,0 1 0,1-1 0,0 0 0,0 0 0,0 0 0,1-1 0,0 1 0,0 0 0,1 0 0,-1-8 0,0 18 0,0 0 0,0 1 0,-1-1 0,0 0 0,0 0 0,0 0 0,-1 0 0,1 0 0,-1 0 0,0-1 0,0 1 0,0-1 0,0 0 0,-1 0 0,1 0 0,-1 0 0,0-1 0,0 0 0,-8 4 0,9-4 0,0 0 0,-1-1 0,0 0 0,1 1 0,-1-1 0,0-1 0,1 1 0,-1 0 0,0-1 0,0 0 0,-6 0 0,8-1 0,0 1 0,0-1 0,0 1 0,0-1 0,0 0 0,0 0 0,0 0 0,0 0 0,0 0 0,0 0 0,1 0 0,-1-1 0,1 1 0,-1-1 0,1 1 0,-1-1 0,1 0 0,0 1 0,0-1 0,-1 0 0,1 0 0,0-2 0,0 3 0,1 0 0,0 1 0,0-1 0,-1 0 0,1 0 0,-1 0 0,1 0 0,0 0 0,-1 1 0,0-1 0,1 0 0,-1 0 0,1 1 0,-1-1 0,0 1 0,0-1 0,1 0 0,-1 1 0,0-1 0,0 1 0,0 0 0,0-1 0,1 1 0,-1 0 0,0-1 0,0 1 0,-1 0 0,-20 12 0,5 0 0,13-9 0,0 0 0,0-1 0,0 1 0,0-1 0,0 0 0,-1 0 0,1 0 0,-1-1 0,1 0 0,-1 1 0,0-2 0,1 1 0,-1 0 0,0-1 0,1 0 0,-1 0 0,0 0 0,0-1 0,1 0 0,-1 0 0,0 0 0,1 0 0,-1-1 0,-4-2 0,7 4 0,0-1 0,-1 0 0,1 1 0,-1 0 0,1-1 0,-1 1 0,1 0 0,-1 0 0,1 0 0,-1 1 0,1-1 0,-1 1 0,1-1 0,-1 1 0,1 0 0,0 0 0,-3 1 0,-28 5 0,32-8 0,-1 1 0,1 0 0,0-1 0,-1 1 0,1-1 0,0 1 0,-1-1 0,1 0 0,0 0 0,0 1 0,0-1 0,0 0 0,0 0 0,0 0 0,0 0 0,0 0 0,0-1 0,0 1 0,0 0 0,1 0 0,-1 0 0,0-1 0,0-2 0,-8-21 0,1 0 0,2 0 0,-6-40 0,-6-26 0,-6-9-1365,21 88-5461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2:29.170"/>
    </inkml:context>
    <inkml:brush xml:id="br0">
      <inkml:brushProperty name="width" value="0.05" units="cm"/>
      <inkml:brushProperty name="height" value="0.05" units="cm"/>
      <inkml:brushProperty name="color" value="#E71224"/>
    </inkml:brush>
  </inkml:definitions>
  <inkml:trace contextRef="#ctx0" brushRef="#br0">0 30 24575,'3098'0'0,"-5404"0"0,2276-1 0,0-2 0,-30-7 0,30 5 0,-58-4 0,20 10 0,1013-3-731,-452 4 464,999-2 1265,-3930 0-2455,2416 0-5277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2:32.097"/>
    </inkml:context>
    <inkml:brush xml:id="br0">
      <inkml:brushProperty name="width" value="0.05" units="cm"/>
      <inkml:brushProperty name="height" value="0.05" units="cm"/>
      <inkml:brushProperty name="color" value="#E71224"/>
    </inkml:brush>
  </inkml:definitions>
  <inkml:trace contextRef="#ctx0" brushRef="#br0">0 0 24011,'12673'53'0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2:39.286"/>
    </inkml:context>
    <inkml:brush xml:id="br0">
      <inkml:brushProperty name="width" value="0.05" units="cm"/>
      <inkml:brushProperty name="height" value="0.05" units="cm"/>
      <inkml:brushProperty name="color" value="#E71224"/>
    </inkml:brush>
  </inkml:definitions>
  <inkml:trace contextRef="#ctx0" brushRef="#br0">2061 28 24575,'-1880'0'0,"1863"-1"34,1 0-1,-1-2 0,-20-5 0,-35-5-1531,51 12-5328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2:41.758"/>
    </inkml:context>
    <inkml:brush xml:id="br0">
      <inkml:brushProperty name="width" value="0.05" units="cm"/>
      <inkml:brushProperty name="height" value="0.05" units="cm"/>
      <inkml:brushProperty name="color" value="#E71224"/>
    </inkml:brush>
  </inkml:definitions>
  <inkml:trace contextRef="#ctx0" brushRef="#br0">0 87 24575,'11'2'0,"-1"-1"0,1 1 0,-1 1 0,0 0 0,0 0 0,0 1 0,0 0 0,-1 1 0,12 7 0,-10-5 0,0-1 0,1-1 0,-1 0 0,1 0 0,0-1 0,19 3 0,46-1 0,115-8 0,-62-1 0,1563 3 0,-1686 0 0,-4 1 0,1-1 0,-1 0 0,0 0 0,1 0 0,-1 0 0,0-1 0,1 1 0,-1-1 0,0 0 0,0 0 0,1 0 0,-1 0 0,5-4 0,-8 5 0,1-1 0,-1 0 0,0 1 0,0-1 0,0 0 0,0 1 0,0-1 0,0 1 0,0-1 0,0 0 0,0 1 0,-1-1 0,1 1 0,0-1 0,0 0 0,0 1 0,-1-1 0,1 1 0,0-1 0,-1 1 0,1-1 0,0 1 0,-1-1 0,1 1 0,-1-1 0,1 1 0,-1 0 0,1-1 0,-1 1 0,0-1 0,-19-16 0,17 15 0,-24-20 0,-57-35 0,73 51 0,1 1 0,-1 0 0,0 1 0,0 0 0,0 1 0,-1 0 0,1 1 0,-1 0 0,-17 0 0,-1138 2 0,506 2 0,413-7 0,248 5-19,-1 0-1,1-1 1,0 1-1,0 0 1,0 0-1,0 0 1,0 0-1,-1 0 1,1 0-1,0 0 1,0 0-1,0 0 1,-1 0-1,1 0 1,0 0-1,0 0 1,0 0-1,0 0 1,-1 0-1,1 0 1,0 0-1,0 0 1,0 0-1,-1 0 1,1 0-1,0 0 1,0 0-1,0 0 1,0 0-1,0 0 1,-1 0-1,1 1 1,0-1-1,0 0 1,0 0-1,0 0 1,0 0-1,-1 0 1,1 1-1,0-1 1,0 0-1,0 0 1,0 0-1,0 0 1,0 1-1,0-1 1,0 0-1,0 0 1,0 0-1,0 0 1,0 1-1,0-1 1,0 0-1,0 0 1,0 0-1,0 1 1,0-1-1,0 0 1,0 0-1,0 0 1,0 0-1,0 1 1,0-1-1,0 0 1,0 0-1,0 0 1,0 0-1,1 0 1,-1 1-1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2:50.716"/>
    </inkml:context>
    <inkml:brush xml:id="br0">
      <inkml:brushProperty name="width" value="0.05" units="cm"/>
      <inkml:brushProperty name="height" value="0.05" units="cm"/>
      <inkml:brushProperty name="color" value="#E71224"/>
    </inkml:brush>
  </inkml:definitions>
  <inkml:trace contextRef="#ctx0" brushRef="#br0">87 7 24575,'-27'-3'0,"24"2"0,1 0 0,-1 1 0,0-1 0,0 1 0,0 0 0,1 0 0,-1 0 0,0 0 0,0 0 0,-4 1 0,0 11 0,12 14 0,-2-18 0,1 1 0,1-1 0,-1 0 0,2 0 0,8 11 0,-17-32 0,-10-13 0,-2 2 0,12 19 0,0 0 0,0 0 0,-1 1 0,1-1 0,-1 1 0,-4-4 0,31 42 0,-19-25 0,0-1 0,1-1 0,0 1 0,0 0 0,1-1 0,13 13 0,-4-8-1365,-2-1-5461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5:17.976"/>
    </inkml:context>
    <inkml:brush xml:id="br0">
      <inkml:brushProperty name="width" value="0.05" units="cm"/>
      <inkml:brushProperty name="height" value="0.05" units="cm"/>
      <inkml:brushProperty name="color" value="#E71224"/>
    </inkml:brush>
  </inkml:definitions>
  <inkml:trace contextRef="#ctx0" brushRef="#br0">0 0 24575,'2'9'0,"1"0"0,-1-1 0,1 0 0,1 1 0,-1-1 0,1 0 0,1-1 0,8 13 0,-1-2 0,9 15 0,2-2 0,1-1 0,2 0 0,34 30 0,-47-51-1365,-3-4-5461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5:18.290"/>
    </inkml:context>
    <inkml:brush xml:id="br0">
      <inkml:brushProperty name="width" value="0.05" units="cm"/>
      <inkml:brushProperty name="height" value="0.05" units="cm"/>
      <inkml:brushProperty name="color" value="#E71224"/>
    </inkml:brush>
  </inkml:definitions>
  <inkml:trace contextRef="#ctx0" brushRef="#br0">10 0 24575,'0'5'0,"0"6"0,0 5 0,0 5 0,0 3 0,0 2 0,0 1 0,0 0 0,0 1 0,0-1 0,0 1 0,0-1 0,0-1 0,0 1 0,0-1 0,-4-4 0,-2-6-8191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5:18.778"/>
    </inkml:context>
    <inkml:brush xml:id="br0">
      <inkml:brushProperty name="width" value="0.05" units="cm"/>
      <inkml:brushProperty name="height" value="0.05" units="cm"/>
      <inkml:brushProperty name="color" value="#E71224"/>
    </inkml:brush>
  </inkml:definitions>
  <inkml:trace contextRef="#ctx0" brushRef="#br0">675 2 24575,'-94'-1'0,"-104"3"0,127 11 0,51-9 0,0 0 0,-27 1 0,-23-7-7,50 0-219,1 2 0,-1 0-1,1 0 1,-1 2-1,-19 4 1,22 0-6600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5:23.242"/>
    </inkml:context>
    <inkml:brush xml:id="br0">
      <inkml:brushProperty name="width" value="0.05" units="cm"/>
      <inkml:brushProperty name="height" value="0.05" units="cm"/>
      <inkml:brushProperty name="color" value="#E71224"/>
    </inkml:brush>
  </inkml:definitions>
  <inkml:trace contextRef="#ctx0" brushRef="#br0">0 81 24575,'2421'0'-553,"-2378"2"553,55 10 0,-54-6 0,50 1 0,1071-8 553,-2720 1-1122,1509-2 569,-53-9 0,53 4 0,-49 0 0,-507 8-92,566-2-159,-59-12 0,58 7 321,-55-2-1,10 9 377,26 0-253,-1-2 0,-91-14-1,103 9-192,1 2 0,-1 2 0,-48 4 0,-77-3 0,161 0 0,-1-1 0,0 0 0,0 0 0,1-1 0,-18-8 0,70 4 0,362 8 0,-383 1 0,-1 0 0,35 8 0,-33-5 0,0-1 0,28 1 0,718-3-460,-373-5 292,-232 17 168,-4-1 0,1463-14 628,-1609 2-867,0 1-1,1 0 1,-1 1-1,16 5 1,-28-7 71,16 4-6658</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5:24.959"/>
    </inkml:context>
    <inkml:brush xml:id="br0">
      <inkml:brushProperty name="width" value="0.05" units="cm"/>
      <inkml:brushProperty name="height" value="0.05" units="cm"/>
      <inkml:brushProperty name="color" value="#E71224"/>
    </inkml:brush>
  </inkml:definitions>
  <inkml:trace contextRef="#ctx0" brushRef="#br0">53 144 24575,'10'19'0,"0"-1"0,2-1 0,0 0 0,21 23 0,-27-32 0,81 77 0,-8-7 0,-78-76 0,0 0 0,0 0 0,1 0 0,-1-1 0,1 1 0,-1-1 0,1 1 0,-1-1 0,1 0 0,0 1 0,0-1 0,0 0 0,-1 0 0,1 0 0,0 0 0,0-1 0,0 1 0,1-1 0,-1 1 0,3 0 0,-3-2 0,-1 1 0,0-1 0,1 0 0,-1 1 0,0-1 0,0 0 0,0 0 0,0 0 0,1 0 0,-1 0 0,0 0 0,-1 0 0,1 0 0,0-1 0,0 1 0,0 0 0,-1 0 0,1-1 0,-1 1 0,1 0 0,-1-1 0,1-1 0,2-10 0,0 0 0,-1 0 0,0-1 0,-1-25 0,0-37 0,1 36 0,-2 1 0,-11-77 0,10 110 0,0 1 0,-1-1 0,0 1 0,0-1 0,0 1 0,-1 0 0,-4-8 0,6 12 0,1 0 0,-1 1 0,0-1 0,1 0 0,-1 0 0,0 1 0,0-1 0,0 0 0,1 1 0,-1-1 0,0 1 0,0-1 0,0 1 0,0-1 0,0 1 0,0 0 0,0 0 0,0-1 0,0 1 0,0 0 0,0 0 0,0 0 0,0 0 0,0 0 0,0 0 0,0 0 0,0 0 0,0 1 0,0-1 0,0 0 0,0 1 0,0-1 0,0 1 0,0-1 0,0 1 0,0-1 0,0 1 0,0-1 0,1 1 0,-1 0 0,0 0 0,0-1 0,1 1 0,-1 0 0,1 0 0,-1 0 0,1 0 0,-2 1 0,-86 131 0,48-68 0,6-13-455,-1-2 0,-55 58 0,74-92-6371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6.199"/>
    </inkml:context>
    <inkml:brush xml:id="br0">
      <inkml:brushProperty name="width" value="0.05" units="cm"/>
      <inkml:brushProperty name="height" value="0.05" units="cm"/>
      <inkml:brushProperty name="color" value="#E71224"/>
    </inkml:brush>
  </inkml:definitions>
  <inkml:trace contextRef="#ctx0" brushRef="#br0">171 0 24575,'-2'0'0,"-3"0"0,-3 0 0,-3 0 0,-1 0 0,-1 0 0,-1 0 0,3 2 0,0 1 0,0 0 0,0-1 0,-1 0 0,0-1 0,-1 0 0,0-1 0,2-2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5:32.183"/>
    </inkml:context>
    <inkml:brush xml:id="br0">
      <inkml:brushProperty name="width" value="0.05" units="cm"/>
      <inkml:brushProperty name="height" value="0.05" units="cm"/>
      <inkml:brushProperty name="color" value="#E71224"/>
    </inkml:brush>
  </inkml:definitions>
  <inkml:trace contextRef="#ctx0" brushRef="#br0">0 0 24119,'5345'53'0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7:56:03.547"/>
    </inkml:context>
    <inkml:brush xml:id="br0">
      <inkml:brushProperty name="width" value="0.05" units="cm"/>
      <inkml:brushProperty name="height" value="0.05" units="cm"/>
      <inkml:brushProperty name="color" value="#E71224"/>
    </inkml:brush>
  </inkml:definitions>
  <inkml:trace contextRef="#ctx0" brushRef="#br0">0 457 24575,'1'-3'0,"0"0"0,0 0 0,0 0 0,0 0 0,1 0 0,-1 0 0,1 0 0,-1 0 0,1 0 0,0 1 0,0-1 0,1 1 0,2-3 0,36-33 0,-35 33 0,24-18 0,2 1 0,58-30 0,7-4 0,88-50 0,-3 0 0,-181 105 0,0 1 0,1-1 0,-1 1 0,0 0 0,0-1 0,0 1 0,1 0 0,-1 0 0,0-1 0,0 1 0,1 0 0,-1 0 0,0 0 0,0 1 0,0-1 0,1 0 0,-1 0 0,0 1 0,0-1 0,0 1 0,1-1 0,-1 1 0,0-1 0,2 2 0,0 1 0,-1-1 0,1 1 0,-1 0 0,1 0 0,-1 0 0,0 0 0,0 0 0,2 5 0,2 6 0,0 0 0,-2-1 0,4 19 0,1-1 0,1 0 0,2-1 0,1 0 0,19 33 0,-24-46 0,-7-17 0,0 1 0,-1 0 0,1 0 0,-1 0 0,1-1 0,-1 1 0,0 0 0,1 0 0,-1 0 0,0 0 0,1 0 0,-1 0 0,0 0 0,0 0 0,0 0 0,0 0 0,0 0 0,0 0 0,0 0 0,0 0 0,-1 0 0,1 0 0,0 0 0,0-1 0,-1 1 0,1 0 0,-1 0 0,0 1 0,0-1 0,0-1 0,-1 1 0,1 0 0,0-1 0,-1 1 0,1-1 0,-1 0 0,1 1 0,-1-1 0,1 0 0,-1 0 0,1 0 0,-1 0 0,1 0 0,-1 0 0,-1-1 0,-57-16 0,-10-15 0,39 17 0,-58-19 0,38 16 0,2-2 0,-56-31 0,-123-55 0,204 95 0,-43-19-1365,46 18-5461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4:56:37.656"/>
    </inkml:context>
    <inkml:brush xml:id="br0">
      <inkml:brushProperty name="width" value="0.05" units="cm"/>
      <inkml:brushProperty name="height" value="0.05" units="cm"/>
      <inkml:brushProperty name="color" value="#E71224"/>
    </inkml:brush>
  </inkml:definitions>
  <inkml:trace contextRef="#ctx0" brushRef="#br0">0 0 24575,'1611'0'0,"-1583"2"0,-1 0 0,32 8 0,-29-4 0,48 2 0,602-7 0,-327-3 0,-321 4 0,57 10 0,-54-7 0,46 3 0,131-10 0,99 4 0,-216 11 0,-59-7 0,56 1 0,555-8 0,-609 3 0,60 10 0,-58-5 0,54 1 0,829-10 0,-892 4 0,59 10 0,-58-6 0,55 1 0,733-8 0,-801 3 0,1 0 0,36 8 0,-35-5 0,0-1 0,27 1 0,57-5-1365,-83 0-5461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4:56:41.197"/>
    </inkml:context>
    <inkml:brush xml:id="br0">
      <inkml:brushProperty name="width" value="0.05" units="cm"/>
      <inkml:brushProperty name="height" value="0.05" units="cm"/>
      <inkml:brushProperty name="color" value="#E71224"/>
    </inkml:brush>
  </inkml:definitions>
  <inkml:trace contextRef="#ctx0" brushRef="#br0">0 0 24575,'1588'0'-1365,"-1565"0"-5461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4:56:42.996"/>
    </inkml:context>
    <inkml:brush xml:id="br0">
      <inkml:brushProperty name="width" value="0.05" units="cm"/>
      <inkml:brushProperty name="height" value="0.05" units="cm"/>
      <inkml:brushProperty name="color" value="#E71224"/>
    </inkml:brush>
  </inkml:definitions>
  <inkml:trace contextRef="#ctx0" brushRef="#br0">0 0 24575,'4605'0'0,"-4585"2"0,1 0 0,33 8 0,-32-6 0,0 0 0,24 1 0,218-6-1365,-241 1-5461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14:56:45.6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17,'8918'0,"-8908"0,-1 0,1-1,-1-1,1 0,11-3,-5-1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14:56:47.6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0,'5928'0,"-5906"0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5:43.771"/>
    </inkml:context>
    <inkml:brush xml:id="br0">
      <inkml:brushProperty name="width" value="0.05" units="cm"/>
      <inkml:brushProperty name="height" value="0.05" units="cm"/>
      <inkml:brushProperty name="color" value="#E71224"/>
    </inkml:brush>
  </inkml:definitions>
  <inkml:trace contextRef="#ctx0" brushRef="#br0">46 0 24575,'2'20'0,"0"0"0,1 0 0,1 0 0,11 35 0,-7-31 0,-2 0 0,5 34 0,-11-53 0,1 0 0,-1 0 0,0-1 0,0 1 0,-1 0 0,0 0 0,-1 5 0,2-10 0,0 1 0,0-1 0,0 1 0,-1-1 0,1 1 0,0-1 0,0 0 0,-1 1 0,1-1 0,0 1 0,0-1 0,-1 0 0,1 1 0,0-1 0,-1 0 0,1 1 0,-1-1 0,1 0 0,0 0 0,-1 1 0,1-1 0,-1 0 0,1 0 0,-1 0 0,1 0 0,-1 1 0,1-1 0,-1 0 0,0-1 0,-1 1 0,1-1 0,0 1 0,-1-1 0,1 1 0,0-1 0,0 0 0,0 0 0,-1 1 0,1-1 0,0 0 0,0 0 0,0 0 0,0 0 0,0-2 0,-16-18 0,12 14 0,1 1 0,-1 0 0,0 0 0,-1 0 0,1 1 0,-8-6 0,13 11 0,0 0 0,-1 0 0,1 0 0,0 0 0,0 0 0,0 0 0,0 0 0,0 0 0,0 0 0,0 0 0,0 0 0,-1 0 0,1 0 0,0 0 0,0 0 0,0 0 0,0 0 0,0 0 0,0 0 0,0 0 0,-1 0 0,1 0 0,0 0 0,0 0 0,0 0 0,0 0 0,0 0 0,0 0 0,0 0 0,0 0 0,-1 0 0,1 0 0,0 0 0,0 1 0,0-1 0,0 0 0,0 0 0,0 0 0,0 0 0,0 0 0,0 0 0,0 0 0,0 0 0,0 0 0,0 1 0,0-1 0,0 0 0,0 0 0,0 0 0,0 0 0,0 0 0,0 0 0,0 0 0,0 1 0,0-1 0,0 0 0,0 0 0,0 0 0,0 0 0,0 0 0,0 0 0,0 0 0,0 1 0,3 13 0,10 15 0,-10-25 0,1 1 0,0 0 0,1-1 0,-1 0 0,1 0 0,0 0 0,0-1 0,0 0 0,0 0 0,9 4 0,-12-6 0,1 0 0,-1-1 0,0 1 0,0-1 0,1 1 0,-1-1 0,1 0 0,-1 0 0,0 0 0,1 0 0,-1-1 0,0 1 0,1 0 0,-1-1 0,0 0 0,0 0 0,1 1 0,-1-1 0,0 0 0,0-1 0,0 1 0,0 0 0,0-1 0,0 1 0,-1-1 0,1 1 0,0-1 0,-1 0 0,2-2 0,36-66-1365,-30 55-5461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37.653"/>
    </inkml:context>
    <inkml:brush xml:id="br0">
      <inkml:brushProperty name="width" value="0.05" units="cm"/>
      <inkml:brushProperty name="height" value="0.05" units="cm"/>
      <inkml:brushProperty name="color" value="#E71224"/>
    </inkml:brush>
  </inkml:definitions>
  <inkml:trace contextRef="#ctx0" brushRef="#br0">0 0 24575,'1'5'0,"-1"0"0,1 0 0,0 0 0,0 0 0,0 0 0,1 0 0,-1-1 0,1 1 0,1 0 0,-1-1 0,0 0 0,1 0 0,0 1 0,0-1 0,7 6 0,5 4 0,0-1 0,31 20 0,9 7 0,36 26-1365,-77-57-5461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38.015"/>
    </inkml:context>
    <inkml:brush xml:id="br0">
      <inkml:brushProperty name="width" value="0.05" units="cm"/>
      <inkml:brushProperty name="height" value="0.05" units="cm"/>
      <inkml:brushProperty name="color" value="#E71224"/>
    </inkml:brush>
  </inkml:definitions>
  <inkml:trace contextRef="#ctx0" brushRef="#br0">256 0 24575,'-1'1'0,"0"-1"0,0 0 0,0 1 0,0-1 0,0 1 0,0-1 0,0 1 0,0 0 0,0-1 0,1 1 0,-1 0 0,0 0 0,0 0 0,0-1 0,1 1 0,-1 0 0,1 0 0,-1 0 0,0 0 0,1 0 0,0 0 0,-1 0 0,1 0 0,0 1 0,-1 0 0,-8 37 0,6-24 0,-10 33 0,-2-1 0,-3 0 0,-1-1 0,-50 83 0,38-69 0,24-45 0,-1 1 0,-19 28 0,17-34-1365,2-7-5461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6.406"/>
    </inkml:context>
    <inkml:brush xml:id="br0">
      <inkml:brushProperty name="width" value="0.05" units="cm"/>
      <inkml:brushProperty name="height" value="0.05" units="cm"/>
      <inkml:brushProperty name="color" value="#E71224"/>
    </inkml:brush>
  </inkml:definitions>
  <inkml:trace contextRef="#ctx0" brushRef="#br0">0 1 24575,'0'2'0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38.616"/>
    </inkml:context>
    <inkml:brush xml:id="br0">
      <inkml:brushProperty name="width" value="0.05" units="cm"/>
      <inkml:brushProperty name="height" value="0.05" units="cm"/>
      <inkml:brushProperty name="color" value="#E71224"/>
    </inkml:brush>
  </inkml:definitions>
  <inkml:trace contextRef="#ctx0" brushRef="#br0">0 0 24575,'5'0'0,"1"5"0,4 1 0,1 4 0,2 1 0,0 2 0,-3 5 0,1-2 0,0 1 0,-3 2 0,2-1 0,-1-1 0,2-2 0,0 1 0,-2 2 0,2-3 0,-1 2 0,-3-3-8191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39.025"/>
    </inkml:context>
    <inkml:brush xml:id="br0">
      <inkml:brushProperty name="width" value="0.05" units="cm"/>
      <inkml:brushProperty name="height" value="0.05" units="cm"/>
      <inkml:brushProperty name="color" value="#E71224"/>
    </inkml:brush>
  </inkml:definitions>
  <inkml:trace contextRef="#ctx0" brushRef="#br0">531 0 24575,'-16'2'0,"0"1"0,0 0 0,1 1 0,-1 0 0,-20 10 0,-6 0 0,-58 26 0,68-26 0,-55 18 0,-49 13-1365,118-39-5461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40.478"/>
    </inkml:context>
    <inkml:brush xml:id="br0">
      <inkml:brushProperty name="width" value="0.05" units="cm"/>
      <inkml:brushProperty name="height" value="0.05" units="cm"/>
      <inkml:brushProperty name="color" value="#E71224"/>
    </inkml:brush>
  </inkml:definitions>
  <inkml:trace contextRef="#ctx0" brushRef="#br0">0 0 24575,'1'3'0,"0"-1"0,0 0 0,0 0 0,0 0 0,1 0 0,-1 0 0,1 0 0,-1 0 0,1 0 0,-1-1 0,1 1 0,0 0 0,0-1 0,0 0 0,2 2 0,34 22 0,-36-24 0,172 101 0,-75-43 0,-83-50-341,0-2 0,1 0-1,28 8 1,-27-10-6485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40.808"/>
    </inkml:context>
    <inkml:brush xml:id="br0">
      <inkml:brushProperty name="width" value="0.05" units="cm"/>
      <inkml:brushProperty name="height" value="0.05" units="cm"/>
      <inkml:brushProperty name="color" value="#E71224"/>
    </inkml:brush>
  </inkml:definitions>
  <inkml:trace contextRef="#ctx0" brushRef="#br0">28 0 24575,'3'120'0,"-6"132"0,-11-180 0,10-52 0,0 0 0,-1 25 0,4-23-1365</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41.140"/>
    </inkml:context>
    <inkml:brush xml:id="br0">
      <inkml:brushProperty name="width" value="0.05" units="cm"/>
      <inkml:brushProperty name="height" value="0.05" units="cm"/>
      <inkml:brushProperty name="color" value="#E71224"/>
    </inkml:brush>
  </inkml:definitions>
  <inkml:trace contextRef="#ctx0" brushRef="#br0">0 0 24575,'3'15'0,"-1"0"0,2 0 0,0 0 0,0-1 0,2 0 0,0 0 0,0 0 0,1-1 0,13 18 0,-14-20 0,9 15 0,-2-3 0,0 0 0,1-1 0,1 0 0,1-2 0,1 0 0,24 23 0,-39-41-124,1 0 0,-1-1 0,0 1 0,1-1 0,-1 0 0,0 1-1,1-1 1,0 0 0,-1 0 0,5 0 0,4-1-6702</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41.502"/>
    </inkml:context>
    <inkml:brush xml:id="br0">
      <inkml:brushProperty name="width" value="0.05" units="cm"/>
      <inkml:brushProperty name="height" value="0.05" units="cm"/>
      <inkml:brushProperty name="color" value="#E71224"/>
    </inkml:brush>
  </inkml:definitions>
  <inkml:trace contextRef="#ctx0" brushRef="#br0">764 0 24575,'-26'2'0,"0"0"0,-31 8 0,29-5 0,-46 3 0,-90-10 0,-70 4 0,102 22-1365,110-22-5461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49.057"/>
    </inkml:context>
    <inkml:brush xml:id="br0">
      <inkml:brushProperty name="width" value="0.05" units="cm"/>
      <inkml:brushProperty name="height" value="0.05" units="cm"/>
      <inkml:brushProperty name="color" value="#E71224"/>
    </inkml:brush>
  </inkml:definitions>
  <inkml:trace contextRef="#ctx0" brushRef="#br0">0 0 24575,'3'1'0,"-1"-1"0,0 0 0,1 1 0,-1 0 0,0-1 0,0 1 0,1 0 0,-1 0 0,0 0 0,0 0 0,0 1 0,0-1 0,0 1 0,-1-1 0,1 1 0,0-1 0,-1 1 0,1 0 0,-1 0 0,0 0 0,1 0 0,-1 0 0,0 0 0,0 0 0,0 0 0,0 4 0,4 8 0,0 1 0,-2 0 0,3 17 0,-2-8 0,9 82 0,-12-85 0,1 0 0,0 0 0,2 0 0,0 0 0,2-1 0,7 21 0,-12-39-108,-1-2 63,0 1 1,0-1-1,0 1 0,0-1 0,1 1 0,-1-1 0,0 1 0,0 0 0,1-1 0,-1 1 0,0-1 0,1 0 1,-1 1-1,0-1 0,1 1 0,-1-1 0,1 1 0,-1-1 0,1 0 0,-1 1 0,1-1 0,-1 0 0,1 0 1,-1 1-1,1-1 0,-1 0 0,2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49.999"/>
    </inkml:context>
    <inkml:brush xml:id="br0">
      <inkml:brushProperty name="width" value="0.05" units="cm"/>
      <inkml:brushProperty name="height" value="0.05" units="cm"/>
      <inkml:brushProperty name="color" value="#E71224"/>
    </inkml:brush>
  </inkml:definitions>
  <inkml:trace contextRef="#ctx0" brushRef="#br0">0 129 24575,'1'-11'0,"-1"-1"0,1 1 0,1-1 0,0 1 0,1 0 0,4-12 0,-6 21 0,-1 0 0,1 0 0,-1 0 0,1 0 0,0 0 0,0 1 0,0-1 0,0 0 0,0 1 0,0-1 0,0 0 0,1 1 0,-1 0 0,1-1 0,-1 1 0,1 0 0,-1 0 0,1 0 0,0 0 0,-1 0 0,1 0 0,0 0 0,0 0 0,0 1 0,0-1 0,-1 1 0,1-1 0,0 1 0,0 0 0,0 0 0,0 0 0,0 0 0,0 0 0,0 0 0,0 1 0,0-1 0,0 0 0,0 1 0,0 0 0,0-1 0,-1 1 0,1 0 0,0 0 0,2 2 0,0 0 0,1 1 0,0 1 0,-1-1 0,1 1 0,-1 0 0,-1 0 0,1 0 0,-1 0 0,1 1 0,-2-1 0,1 1 0,-1 0 0,1 0 0,-2 0 0,3 8 0,1 7 0,-1 1 0,-1 0 0,0 23 0,-2-31 0,-1 0 0,0 0 0,-1-1 0,-1 1 0,-4 17 0,4-24 0,-1 0 0,0 0 0,0 0 0,0 0 0,-1-1 0,-1 1 0,1-1 0,-1 0 0,0-1 0,0 1 0,-7 5 0,11-10 0,-1 0 0,1 0 0,-1 0 0,1 1 0,0-1 0,-1 0 0,1 1 0,0-1 0,0 1 0,0-1 0,0 1 0,0 0 0,0-1 0,0 1 0,1 0 0,-1 0 0,1-1 0,-1 1 0,1 0 0,0 0 0,-1 2 0,2-2 0,0-1 0,-1 0 0,1 0 0,0 0 0,0 0 0,0 0 0,0 0 0,0 0 0,0 0 0,0 0 0,0 0 0,0-1 0,1 1 0,-1 0 0,0-1 0,0 1 0,1-1 0,-1 1 0,0-1 0,1 0 0,1 1 0,15 1 0,-1 0 0,1-1 0,24-2 0,-31 1 0,44-1-1365,-31 0-5461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51.325"/>
    </inkml:context>
    <inkml:brush xml:id="br0">
      <inkml:brushProperty name="width" value="0.05" units="cm"/>
      <inkml:brushProperty name="height" value="0.05" units="cm"/>
      <inkml:brushProperty name="color" value="#E71224"/>
    </inkml:brush>
  </inkml:definitions>
  <inkml:trace contextRef="#ctx0" brushRef="#br0">0 4 24575,'67'-2'0,"-25"0"0,44 4 0,-76-1 0,1 0 0,-1 0 0,1 2 0,-1-1 0,1 1 0,-1 1 0,0 0 0,-1 0 0,12 7 0,-18-10 0,-1 0 0,0 0 0,0 1 0,0-1 0,0 0 0,0 1 0,0-1 0,0 1 0,-1 0 0,1 0 0,0 0 0,-1 0 0,0 0 0,1 0 0,-1 0 0,0 0 0,0 0 0,0 1 0,0-1 0,-1 0 0,1 1 0,-1-1 0,1 1 0,-1-1 0,0 0 0,0 1 0,0-1 0,0 1 0,0-1 0,-1 1 0,1-1 0,-1 0 0,1 1 0,-1-1 0,0 0 0,-1 3 0,-2 1 0,0 0 0,0-1 0,-1 1 0,0-1 0,0 0 0,0-1 0,0 1 0,-1-1 0,1 0 0,-1-1 0,-9 5 0,-20 7 0,-1-1 0,0-2 0,-48 9 0,68-17 0,87-4 0,-22 2 0,-44-2 0,0 0 0,0 0 0,0 1 0,0-1 0,0 1 0,0 1 0,0-1 0,0 1 0,0 0 0,0 0 0,-1 0 0,1 0 0,-1 1 0,1 0 0,-1 0 0,0 0 0,0 1 0,4 4 0,-3-2 0,-1 1 0,1 0 0,-1 0 0,0 0 0,-1 0 0,1 1 0,-2-1 0,1 1 0,-1 0 0,0 0 0,1 9 0,-2-14 0,-1 1 0,1-1 0,-1 0 0,1 1 0,-1-1 0,0 1 0,0-1 0,-1 0 0,1 1 0,-1-1 0,0 0 0,1 1 0,-1-1 0,-1 0 0,1 0 0,0 0 0,-1 0 0,0 0 0,1 0 0,-1 0 0,0 0 0,-1-1 0,1 1 0,0-1 0,-1 0 0,-4 4 0,0-3 0,-1 0 0,1 0 0,0 0 0,-1-1 0,0 0 0,1-1 0,-1 0 0,0 0 0,0 0 0,-12-2 0,11 2-105,0-1 0,-1-1 0,1 0 0,0 0 0,0 0 0,0-2 0,0 1 0,0-1 0,0 0 0,0-1 0,1 0 0,-15-9 0,9 4-6721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52.350"/>
    </inkml:context>
    <inkml:brush xml:id="br0">
      <inkml:brushProperty name="width" value="0.05" units="cm"/>
      <inkml:brushProperty name="height" value="0.05" units="cm"/>
      <inkml:brushProperty name="color" value="#E71224"/>
    </inkml:brush>
  </inkml:definitions>
  <inkml:trace contextRef="#ctx0" brushRef="#br0">1 0 24575,'-1'28'0,"1"0"0,1 0 0,2 0 0,0 0 0,2-1 0,1 1 0,12 33 0,-4-3 0,-12-48 0,-1 0 0,2-1 0,-1 1 0,1 0 0,1-1 0,6 14 0,-8-21 0,-1 0 0,1 0 0,0 0 0,-1 0 0,1-1 0,0 1 0,0 0 0,1-1 0,-1 1 0,0-1 0,0 0 0,1 0 0,-1 0 0,0 0 0,1 0 0,-1 0 0,1-1 0,0 1 0,-1-1 0,1 0 0,-1 0 0,1 0 0,0 0 0,-1 0 0,1 0 0,-1-1 0,1 1 0,-1-1 0,5-2 0,10-2-136,0-1-1,0-1 1,-1-1-1,0 0 1,-1-1-1,0-1 1,0 0-1,-1-1 0,15-14 1,-18 13-6690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6.834"/>
    </inkml:context>
    <inkml:brush xml:id="br0">
      <inkml:brushProperty name="width" value="0.05" units="cm"/>
      <inkml:brushProperty name="height" value="0.05" units="cm"/>
      <inkml:brushProperty name="color" value="#E71224"/>
    </inkml:brush>
  </inkml:definitions>
  <inkml:trace contextRef="#ctx0" brushRef="#br0">1 0 24575,'1'8'0,"0"1"0,1-1 0,0 0 0,1-1 0,0 1 0,7 14 0,6 16 0,41 143 0,-48-163-1365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52.729"/>
    </inkml:context>
    <inkml:brush xml:id="br0">
      <inkml:brushProperty name="width" value="0.05" units="cm"/>
      <inkml:brushProperty name="height" value="0.05" units="cm"/>
      <inkml:brushProperty name="color" value="#E71224"/>
    </inkml:brush>
  </inkml:definitions>
  <inkml:trace contextRef="#ctx0" brushRef="#br0">0 0 24575,'2'26'0,"1"0"0,1-1 0,1 1 0,11 32 0,9 46 0,-21-82 0,2 0 0,10 28 0,-8-29 0,-1 0 0,5 28 0,-7-28-1365,0-5-5461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54.004"/>
    </inkml:context>
    <inkml:brush xml:id="br0">
      <inkml:brushProperty name="width" value="0.05" units="cm"/>
      <inkml:brushProperty name="height" value="0.05" units="cm"/>
      <inkml:brushProperty name="color" value="#E71224"/>
    </inkml:brush>
  </inkml:definitions>
  <inkml:trace contextRef="#ctx0" brushRef="#br0">276 26 24575,'0'-1'0,"-1"0"0,1-1 0,-1 1 0,0 0 0,1 0 0,-1 0 0,0 0 0,0-1 0,0 1 0,0 0 0,0 0 0,0 1 0,0-1 0,0 0 0,0 0 0,-1 0 0,1 1 0,0-1 0,0 1 0,-1-1 0,1 1 0,0-1 0,-1 1 0,1 0 0,-1-1 0,1 1 0,-3 0 0,-39-3 0,36 3 0,0 0 0,0 1 0,0 0 0,0 0 0,0 0 0,0 1 0,1 0 0,-1 1 0,1-1 0,-1 1 0,1 1 0,0-1 0,0 1 0,0 0 0,0 0 0,1 1 0,0 0 0,0 0 0,0 0 0,0 0 0,1 1 0,0 0 0,0 0 0,1 0 0,-1 0 0,1 1 0,1-1 0,-1 1 0,1 0 0,0-1 0,1 1 0,0 0 0,-1 13 0,0 24 0,2 0 0,3 0 0,8 53 0,-8-81 0,-5-20 0,2 0 0,-1 1 0,1 0 0,0-1 0,0 1 0,0 0 0,1 0 0,-1-1 0,1 1 0,0-4 0,1 4 0,0-1 0,0 1 0,0 0 0,0 0 0,1 0 0,-1 1 0,1-1 0,0 1 0,-1-1 0,1 1 0,0 0 0,0 0 0,1 0 0,-1 0 0,0 1 0,1-1 0,-1 1 0,1 0 0,-1 0 0,1 0 0,0 0 0,-1 1 0,1-1 0,0 1 0,-1 0 0,7 1 0,-6-1 0,0 0 0,0 0 0,-1 1 0,1 0 0,0 0 0,0 0 0,-1 0 0,1 0 0,-1 0 0,1 1 0,-1 0 0,0 0 0,0 0 0,0 0 0,0 0 0,0 1 0,0-1 0,0 1 0,-1 0 0,1 0 0,-1 0 0,0 0 0,0 0 0,0 0 0,0 1 0,1 4 0,0 1 0,-1 0 0,-1 0 0,0 0 0,0 0 0,0 1 0,-1-1 0,-1 0 0,1 1 0,-2-1 0,1 0 0,-5 12 0,5-16 0,-1 0 0,0 0 0,0 0 0,-1-1 0,0 1 0,0-1 0,0 0 0,0 1 0,0-1 0,-1-1 0,0 1 0,0 0 0,0-1 0,0 0 0,0 0 0,-1 0 0,0-1 0,1 1 0,-1-1 0,0 0 0,-7 1 0,-15 6-104,-25 5 332,50-14-296,0 0 0,0 0 1,-1 0-1,1 0 0,0-1 1,0 1-1,0-1 0,-1 1 1,1-1-1,0 0 0,0 0 1,0 0-1,0 0 0,0 0 1,0 0-1,0-1 0,1 1 1,-1-1-1,0 1 0,1-1 1,-2-1-1,-9-13-6758</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7:55.104"/>
    </inkml:context>
    <inkml:brush xml:id="br0">
      <inkml:brushProperty name="width" value="0.05" units="cm"/>
      <inkml:brushProperty name="height" value="0.05" units="cm"/>
      <inkml:brushProperty name="color" value="#E71224"/>
    </inkml:brush>
  </inkml:definitions>
  <inkml:trace contextRef="#ctx0" brushRef="#br0">267 0 24575,'0'16'0,"-1"0"0,-1-1 0,-1 1 0,0-1 0,-1 1 0,-1-1 0,0-1 0,-1 1 0,0-1 0,-1 0 0,-1 0 0,-1-1 0,1 0 0,-2 0 0,-12 12 0,4-1 0,-25 40 0,29-41 0,-1-1 0,-28 32 0,40-50 0,-1 1 0,1-1 0,-1 1 0,2 0 0,-1 0 0,0 0 0,1 0 0,0 1 0,0-1 0,0 0 0,1 1 0,0-1 0,0 1 0,0 10 0,1-14 0,0 1 0,0 0 0,0-1 0,1 1 0,-1 0 0,1-1 0,0 1 0,-1 0 0,1-1 0,0 1 0,1-1 0,-1 1 0,0-1 0,1 0 0,-1 0 0,1 1 0,0-1 0,0 0 0,-1 0 0,1-1 0,1 1 0,-1 0 0,0-1 0,0 1 0,1-1 0,-1 0 0,1 1 0,-1-1 0,1-1 0,-1 1 0,6 1 0,1-1 0,0 0 0,0-1 0,0 0 0,0 0 0,1-1 0,-1 0 0,0-1 0,0 0 0,0 0 0,-1-1 0,1 0 0,-1 0 0,1-1 0,-1 0 0,0-1 0,7-5 0,-6 4 0,0-1 0,-1 0 0,0 0 0,0-1 0,-1 1 0,0-2 0,0 1 0,-1-1 0,0 0 0,-1 0 0,1-1 0,-2 0 0,6-14 0,-10 23 0,0 0 0,1-1 0,-1 1 0,0 0 0,0 0 0,1-1 0,-1 1 0,0 0 0,0-1 0,0 1 0,-1 0 0,1 0 0,0-1 0,0 1 0,-1 0 0,1 0 0,-1 0 0,1-1 0,-1 1 0,1 0 0,-1 0 0,0 0 0,0 0 0,1 0 0,-2-1 0,-1 0 0,1 1 0,-1-1 0,1 0 0,-1 1 0,0 0 0,0 0 0,1 0 0,-1 0 0,0 0 0,-5 0 0,-10-1 0,1 1 0,-1 0 0,-18 3 0,21-1 0,0 0 19,0 1 0,1 1 0,-19 5-1,-5 1-1458,18-5-5386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2:53.579"/>
    </inkml:context>
    <inkml:brush xml:id="br0">
      <inkml:brushProperty name="width" value="0.05" units="cm"/>
      <inkml:brushProperty name="height" value="0.05" units="cm"/>
      <inkml:brushProperty name="color" value="#E71224"/>
    </inkml:brush>
  </inkml:definitions>
  <inkml:trace contextRef="#ctx0" brushRef="#br0">0 413 24575,'1'18'0,"1"0"0,1 0 0,0 0 0,1-1 0,1 0 0,1 0 0,0 0 0,1 0 0,19 30 0,-25-45 0,1 0 0,-1 0 0,1-1 0,0 1 0,0-1 0,0 1 0,0-1 0,0 1 0,0-1 0,0 0 0,0 0 0,0 0 0,0 0 0,1 0 0,-1-1 0,0 1 0,1-1 0,-1 1 0,1-1 0,-1 0 0,0 0 0,1 0 0,-1 0 0,1 0 0,-1-1 0,0 1 0,1-1 0,-1 0 0,0 1 0,4-3 0,9-3 0,0-1 0,-1 0 0,22-16 0,-12 8 0,220-100 0,-110 55 0,-49 19 0,165-69 0,-122 64 0,85-28 0,-145 51-1,79-38 0,-63 24-1362,-62 28-5463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2:54.781"/>
    </inkml:context>
    <inkml:brush xml:id="br0">
      <inkml:brushProperty name="width" value="0.05" units="cm"/>
      <inkml:brushProperty name="height" value="0.05" units="cm"/>
      <inkml:brushProperty name="color" value="#E71224"/>
    </inkml:brush>
  </inkml:definitions>
  <inkml:trace contextRef="#ctx0" brushRef="#br0">0 310 24575,'4'2'0,"-1"1"0,0-1 0,0 0 0,0 1 0,0 0 0,0 0 0,-1 0 0,1 0 0,-1 0 0,0 0 0,0 0 0,2 5 0,6 6 0,-1 0 0,-1 0 0,-1 0 0,0 1 0,-1 0 0,-1 0 0,0 1 0,-1-1 0,0 1 0,-1 0 0,0 17 0,-3-31 0,0 0 0,0 0 0,1 0 0,-1 0 0,0 0 0,1 0 0,-1 0 0,1-1 0,0 1 0,0 0 0,0 0 0,0-1 0,0 1 0,0 0 0,0-1 0,0 1 0,1-1 0,-1 1 0,0-1 0,1 0 0,-1 0 0,1 0 0,0 1 0,-1-1 0,1-1 0,0 1 0,0 0 0,0 0 0,-1-1 0,1 1 0,0-1 0,0 0 0,0 1 0,0-1 0,0 0 0,0 0 0,0 0 0,0 0 0,0-1 0,2 0 0,10-2 0,0-1 0,0-1 0,-1 0 0,23-12 0,4-1 0,36-8 0,21-8 0,2 4 0,108-17 0,133-19 0,-318 61 0,120-25 0,419-105 0,-149 4 0,-307 102-1365,-83 23-5461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2:56.024"/>
    </inkml:context>
    <inkml:brush xml:id="br0">
      <inkml:brushProperty name="width" value="0.05" units="cm"/>
      <inkml:brushProperty name="height" value="0.05" units="cm"/>
      <inkml:brushProperty name="color" value="#E71224"/>
    </inkml:brush>
  </inkml:definitions>
  <inkml:trace contextRef="#ctx0" brushRef="#br0">0 0 24575,'7'2'0,"-1"1"0,0-1 0,-1 1 0,1 0 0,0 0 0,-1 0 0,1 1 0,8 8 0,-1-2 0,0-1 0,0 1 0,-1-1 0,0 2 0,0 0 0,-1 0 0,-1 1 0,10 14 0,-10-13 0,1 0 0,0-2 0,1 1 0,0-1 0,1-1 0,0 0 0,1-1 0,0 0 0,17 7 0,-9-4 0,-1 1 0,36 29 0,-29-16-1365,-16-16-5461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2:56.596"/>
    </inkml:context>
    <inkml:brush xml:id="br0">
      <inkml:brushProperty name="width" value="0.05" units="cm"/>
      <inkml:brushProperty name="height" value="0.05" units="cm"/>
      <inkml:brushProperty name="color" value="#E71224"/>
    </inkml:brush>
  </inkml:definitions>
  <inkml:trace contextRef="#ctx0" brushRef="#br0">340 0 24575,'0'15'0,"-2"0"0,1 0 0,-2 0 0,0-1 0,-1 1 0,-1-1 0,-10 23 0,-56 91 0,32-61 0,-53 78 0,69-111 0,-43 83 0,57-100-1365,2-1-5461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2:57.866"/>
    </inkml:context>
    <inkml:brush xml:id="br0">
      <inkml:brushProperty name="width" value="0.05" units="cm"/>
      <inkml:brushProperty name="height" value="0.05" units="cm"/>
      <inkml:brushProperty name="color" value="#E71224"/>
    </inkml:brush>
  </inkml:definitions>
  <inkml:trace contextRef="#ctx0" brushRef="#br0">0 0 24575,'2'9'0,"0"0"0,0 0 0,1-1 0,0 1 0,0-1 0,1 0 0,0 0 0,1 0 0,-1 0 0,9 9 0,12 25 0,-6-9 0,35 48 0,-43-70 0,0 0 0,0 0 0,1-1 0,1 0 0,0-1 0,21 12 0,25 17 0,58 36-1365,-104-65-5461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2:58.249"/>
    </inkml:context>
    <inkml:brush xml:id="br0">
      <inkml:brushProperty name="width" value="0.05" units="cm"/>
      <inkml:brushProperty name="height" value="0.05" units="cm"/>
      <inkml:brushProperty name="color" value="#E71224"/>
    </inkml:brush>
  </inkml:definitions>
  <inkml:trace contextRef="#ctx0" brushRef="#br0">333 0 24575,'-1'1'0,"0"-1"0,0 1 0,0-1 0,0 1 0,-1 0 0,1-1 0,0 1 0,0 0 0,0 0 0,1 0 0,-1 0 0,0 0 0,0 0 0,0 0 0,1 0 0,-1 0 0,0 0 0,1 0 0,-1 0 0,1 0 0,-1 1 0,1 0 0,-13 38 0,8-25 0,-117 286 0,110-272 0,0-1 0,-2-1 0,-2 0 0,0-1 0,-2-1 0,0 0 0,-28 27 0,24-31-1365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2:58.935"/>
    </inkml:context>
    <inkml:brush xml:id="br0">
      <inkml:brushProperty name="width" value="0.05" units="cm"/>
      <inkml:brushProperty name="height" value="0.05" units="cm"/>
      <inkml:brushProperty name="color" value="#E71224"/>
    </inkml:brush>
  </inkml:definitions>
  <inkml:trace contextRef="#ctx0" brushRef="#br0">0 0 24575,'2'6'0,"1"-1"0,-1 0 0,1 0 0,0-1 0,0 1 0,1 0 0,-1-1 0,1 0 0,0 0 0,0 0 0,8 6 0,-1 0 0,27 30-118,-12-13 242,47 40 1,-64-60-274,1 0-1,0 0 0,0-1 1,1-1-1,-1 0 1,1 0-1,0-1 0,0 0 1,18 2-1,-7-2-6676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7.232"/>
    </inkml:context>
    <inkml:brush xml:id="br0">
      <inkml:brushProperty name="width" value="0.05" units="cm"/>
      <inkml:brushProperty name="height" value="0.05" units="cm"/>
      <inkml:brushProperty name="color" value="#E71224"/>
    </inkml:brush>
  </inkml:definitions>
  <inkml:trace contextRef="#ctx0" brushRef="#br0">329 1 24575,'-1'7'0,"-1"0"0,0 0 0,0 0 0,-1-1 0,0 1 0,0-1 0,-1 1 0,0-1 0,0 0 0,0 0 0,-1-1 0,1 1 0,-1-1 0,-8 6 0,-24 33 0,25-27 0,-1 0 0,0-1 0,-1-1 0,-1 0 0,0-1 0,-2 0 0,1-1 0,-1-1 0,-1-1 0,-23 11 0,10-14-1365,21-7-5461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2:59.334"/>
    </inkml:context>
    <inkml:brush xml:id="br0">
      <inkml:brushProperty name="width" value="0.05" units="cm"/>
      <inkml:brushProperty name="height" value="0.05" units="cm"/>
      <inkml:brushProperty name="color" value="#E71224"/>
    </inkml:brush>
  </inkml:definitions>
  <inkml:trace contextRef="#ctx0" brushRef="#br0">247 0 24575,'-1'1'0,"0"-1"0,0 1 0,0-1 0,0 1 0,0 0 0,0-1 0,0 1 0,0 0 0,0 0 0,0 0 0,0-1 0,0 1 0,1 0 0,-1 0 0,0 0 0,1 0 0,-1 0 0,0 1 0,1-1 0,0 0 0,-1 2 0,-12 35 0,8-21 0,-161 395 0,160-400-118,4-5-7,0-1 1,-1 0-1,0 0 0,0-1 0,0 1 1,-1 0-1,1-1 0,-1 0 1,-8 8-1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13:00.225"/>
    </inkml:context>
    <inkml:brush xml:id="br0">
      <inkml:brushProperty name="width" value="0.05" units="cm"/>
      <inkml:brushProperty name="height" value="0.05" units="cm"/>
      <inkml:brushProperty name="color" value="#E71224"/>
    </inkml:brush>
  </inkml:definitions>
  <inkml:trace contextRef="#ctx0" brushRef="#br0">0 441 24575,'2'1'0,"0"0"0,0 0 0,-1 0 0,1 0 0,-1 0 0,1 0 0,-1 0 0,1 0 0,-1 0 0,0 1 0,1-1 0,-1 1 0,0-1 0,0 1 0,0-1 0,0 1 0,1 2 0,14 32 0,9 63 0,-19-68 0,18 53 0,-24-83 0,1 0 0,-1 0 0,0 1 0,1-1 0,-1 0 0,1 0 0,-1 0 0,1 0 0,-1 0 0,1 0 0,0 0 0,-1 0 0,1 0 0,0 0 0,0 0 0,0 0 0,0 0 0,0-1 0,0 1 0,0 0 0,0-1 0,0 1 0,0-1 0,0 1 0,1-1 0,-1 0 0,0 1 0,0-1 0,0 0 0,1 0 0,-1 0 0,0 1 0,0-2 0,1 1 0,-1 0 0,0 0 0,0 0 0,0 0 0,1-1 0,-1 1 0,0-1 0,0 1 0,0-1 0,0 1 0,1-2 0,7-4 0,0 0 0,-1-1 0,0 0 0,12-14 0,6-5 0,6 4 0,0 1 0,1 1 0,56-24 0,15 0 0,208-56 0,31 6 0,-300 81 0,73-10 0,161-34 0,-236 47 0,139-25 0,-70 16 0,-55 8 0,260-42 0,-270 46 0,83-25 0,-10 2 0,-50 10-1365,-51 13-5461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2.146"/>
    </inkml:context>
    <inkml:brush xml:id="br0">
      <inkml:brushProperty name="width" value="0.05" units="cm"/>
      <inkml:brushProperty name="height" value="0.05" units="cm"/>
      <inkml:brushProperty name="color" value="#E71224"/>
    </inkml:brush>
  </inkml:definitions>
  <inkml:trace contextRef="#ctx0" brushRef="#br0">841 257 24575,'-2'0'0,"0"0"0,0 0 0,0 1 0,0-1 0,0 0 0,0 1 0,0-1 0,1 1 0,-1 0 0,0-1 0,0 1 0,0 0 0,1 0 0,-1 0 0,0 1 0,1-1 0,-1 0 0,1 0 0,-1 1 0,1-1 0,0 1 0,-1 0 0,1-1 0,0 1 0,0 0 0,0-1 0,0 1 0,1 0 0,-1 0 0,0 0 0,1 0 0,-1 0 0,1 0 0,0 0 0,0 0 0,0 4 0,0-2 0,0 0 0,0 0 0,1 0 0,-1 0 0,1 0 0,0 0 0,0 0 0,0 0 0,1 0 0,0-1 0,-1 1 0,1 0 0,1-1 0,-1 1 0,0-1 0,1 0 0,4 5 0,0-3 0,0 0 0,0-1 0,1 1 0,-1-2 0,1 1 0,0-1 0,0 0 0,0-1 0,0 0 0,0 0 0,0 0 0,1-1 0,-1-1 0,1 1 0,-1-2 0,0 1 0,1-1 0,-1 0 0,14-4 0,-18 3 0,-1 0 0,0 0 0,1 0 0,-1-1 0,0 1 0,0-1 0,0 0 0,0 0 0,-1 0 0,1 0 0,-1 0 0,0-1 0,0 1 0,0-1 0,0 1 0,-1-1 0,1 0 0,-1 0 0,0 0 0,0 0 0,0 0 0,0-5 0,-1 6 0,0 0 0,1 0 0,-1 1 0,0-1 0,-1 0 0,1 0 0,0 0 0,-1 0 0,0 0 0,0 1 0,1-1 0,-2 0 0,1 1 0,0-1 0,0 1 0,-1-1 0,1 1 0,-1 0 0,0-1 0,0 1 0,0 0 0,0 0 0,0 0 0,0 0 0,-1 1 0,1-1 0,-1 1 0,1-1 0,-1 1 0,1 0 0,-5-2 0,-14 0 0,-1 0 0,1 2 0,0 0 0,-1 1 0,-21 3 0,17 0 0,-1-2 0,1-1 0,-37-5 0,56 3 0,0 1 0,0-1 0,0 0 0,0 0 0,1-1 0,-1 0 0,0 0 0,1-1 0,0 1 0,0-1 0,0-1 0,1 1 0,-1-1 0,1 0 0,0 0 0,-7-11 0,10 14 0,0 0 0,1 0 0,-1-1 0,1 1 0,0 0 0,0-1 0,0 1 0,0-1 0,0 1 0,0-1 0,1 0 0,-1 1 0,1-1 0,0 0 0,-1 0 0,2 1 0,-1-1 0,0 0 0,0 1 0,1-1 0,-1 0 0,3-4 0,-2 4 0,1 0 0,0 0 0,1 0 0,-1 0 0,0 1 0,1-1 0,-1 0 0,1 1 0,0 0 0,0 0 0,0 0 0,0 0 0,0 0 0,0 1 0,5-2 0,-3 0 0,1 1 0,-1 1 0,0-1 0,1 1 0,-1 0 0,1 0 0,0 1 0,-1-1 0,1 1 0,-1 0 0,1 1 0,0 0 0,-1-1 0,1 2 0,-1-1 0,0 1 0,1 0 0,-1 0 0,0 0 0,0 1 0,0-1 0,7 6 0,-9-5 0,0 0 0,-1 0 0,1 0 0,-1 0 0,0 0 0,1 0 0,-1 1 0,-1-1 0,1 1 0,0-1 0,-1 1 0,0 0 0,0 0 0,0 0 0,0 0 0,-1-1 0,1 1 0,-1 0 0,0 0 0,0 0 0,-1 0 0,1 0 0,-1 0 0,0 0 0,0 0 0,0-1 0,0 1 0,-1 0 0,-3 6 0,1-4 0,0-1 0,0 0 0,0 0 0,0 0 0,-1 0 0,0 0 0,0-1 0,0 0 0,0 0 0,-1-1 0,0 1 0,1-1 0,-1 0 0,0-1 0,-1 0 0,-11 3 0,-1-1 0,0-2 0,0 0 0,-1-1 0,-24-3 0,35 2 0,0-1 0,0 0 0,0-1 0,0 0 0,0-1 0,1 0 0,-1 0 0,1 0 0,0-1 0,0-1 0,-8-5 0,12 6 0,0 0 0,0 0 0,1 0 0,-1-1 0,1 1 0,0-1 0,0 0 0,1 0 0,0 0 0,-4-10 0,-12-63 0,5 21 0,0 1 0,79 136 0,-43-43 0,35 59 0,-53-85 0,0 0 0,0 0 0,-1 0 0,0 0 0,-1 1 0,3 22 0,-6-31 0,0 0 0,0-1 0,0 1 0,0-1 0,-1 1 0,1 0 0,-1-1 0,0 1 0,0-1 0,0 1 0,0-1 0,0 1 0,-1-1 0,1 0 0,0 0 0,-1 0 0,-3 4 0,0-2 0,0 0 0,0 0 0,0 0 0,0-1 0,0 0 0,-1 0 0,-8 3 0,-1 0 0,0-2 0,-1 0 0,1 0 0,-1-2 0,-20 2 0,2-2 0,17-1 0,1 1 0,-1-2 0,0 0 0,0-1 0,0-1 0,-29-7 0,42 7 0,0-1 0,0 0 0,0 1 0,0-2 0,0 1 0,1 0 0,-1-1 0,1 0 0,0 1 0,0-1 0,0 0 0,1-1 0,-1 1 0,1 0 0,0-1 0,1 0 0,-3-6 0,3 7 0,-1 0 0,1 0 0,0 1 0,1-1 0,-1 0 0,1 0 0,0 0 0,0 0 0,0 0 0,0 0 0,1 1 0,-1-1 0,1 0 0,0 0 0,0 0 0,0 1 0,1-1 0,0 1 0,-1-1 0,1 1 0,0-1 0,3-2 0,-5 5 0,1 1 0,-1-1 0,1 1 0,-1-1 0,0 1 0,1-1 0,-1 1 0,1 0 0,-1-1 0,1 1 0,0 0 0,-1-1 0,1 1 0,-1 0 0,1 0 0,-1-1 0,1 1 0,0 0 0,-1 0 0,1 0 0,0 0 0,-1 0 0,1 0 0,-1 0 0,1 0 0,0 0 0,-1 0 0,1 0 0,0 0 0,-1 1 0,1-1 0,-1 0 0,1 0 0,0 1 0,-1-1 0,1 1 0,12 24 0,-5 35 0,-7-44 0,0 0 0,0 0 0,-2 0 0,1 0 0,-2 0 0,-3 17 0,3-29 0,1 1 0,-1-1 0,0 0 0,0 1 0,0-1 0,0 0 0,-1 0 0,0 0 0,0-1 0,0 1 0,0-1 0,0 1 0,-1-1 0,1 0 0,-1 0 0,0-1 0,0 1 0,0-1 0,0 0 0,0 0 0,-9 3 0,0-2-341,-1 1 0,1-2-1,-25 2 1,15-2-6485</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2.653"/>
    </inkml:context>
    <inkml:brush xml:id="br0">
      <inkml:brushProperty name="width" value="0.05" units="cm"/>
      <inkml:brushProperty name="height" value="0.05" units="cm"/>
      <inkml:brushProperty name="color" value="#E71224"/>
    </inkml:brush>
  </inkml:definitions>
  <inkml:trace contextRef="#ctx0" brushRef="#br0">266 314 24575,'-1'7'0,"0"0"0,-1-1 0,0 0 0,-1 1 0,1-1 0,-8 11 0,6-10 0,0 0 0,1 1 0,0 0 0,0-1 0,0 1 0,-1 13 0,3-20 0,1 0 0,0 1 0,0-1 0,1 0 0,-1 1 0,0-1 0,0 0 0,1 0 0,-1 1 0,0-1 0,1 0 0,0 0 0,-1 0 0,1 0 0,-1 1 0,1-1 0,0 0 0,1 1 0,0 0 0,0-1 0,0 0 0,1 1 0,-1-1 0,0 0 0,0 0 0,1-1 0,-1 1 0,1 0 0,-1-1 0,1 1 0,4-1 0,2 1 0,0-2 0,0 1 0,0-1 0,0-1 0,-1 1 0,1-2 0,0 1 0,-1-1 0,11-5 0,78-43 0,-50 24 0,-39 23 0,0-1 0,0 0 0,-1 0 0,0-1 0,0 1 0,7-9 0,-13 13 0,0 0 0,-1 0 0,1 0 0,-1 1 0,1-1 0,0 0 0,-1 0 0,1 0 0,-1 0 0,0 0 0,1 0 0,-1 0 0,0 0 0,0 0 0,1 0 0,-1 0 0,0 0 0,0 0 0,0 0 0,0 0 0,-1 0 0,1 0 0,0-2 0,-2 1 0,1 1 0,0-1 0,-1 1 0,1 0 0,-1 0 0,0 0 0,1 0 0,-1 0 0,0 0 0,1 0 0,-1 0 0,0 0 0,0 1 0,0-1 0,0 1 0,0-1 0,0 1 0,-2 0 0,-11-2 0,1 1 0,-1 1 0,1 0 0,-1 1 0,0 0 0,-17 5 0,-88 26 0,83-20 0,12-4 0,9-2 0,0-1 0,-1-1 0,1 0 0,-28 2 0,41-5 0,0-1 0,1 0 0,-1 0 0,0 0 0,0 0 0,0-1 0,1 1 0,-1-1 0,0 0 0,1 0 0,-1 0 0,0 0 0,1 0 0,-1 0 0,1-1 0,0 1 0,-1-1 0,1 1 0,0-1 0,0 0 0,0 0 0,0 0 0,0 0 0,1-1 0,-1 1 0,1 0 0,-1-1 0,1 1 0,0-1 0,0 1 0,0-1 0,0 0 0,0 1 0,0-5 0,-1-8 0,1 0 0,1 0 0,2-27 0,-1 33 0,1-1 0,-2 1 0,0 0 0,0-1 0,0 1 0,-1 0 0,-1-1 0,1 1 0,-2 0 0,1 0 0,-1 0 0,-6-13 0,4 15-170,1-1-1,0 0 0,0 0 1,1 0-1,0 0 0,0 0 1,-1-12-1,1 0-6655</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2.986"/>
    </inkml:context>
    <inkml:brush xml:id="br0">
      <inkml:brushProperty name="width" value="0.05" units="cm"/>
      <inkml:brushProperty name="height" value="0.05" units="cm"/>
      <inkml:brushProperty name="color" value="#E71224"/>
    </inkml:brush>
  </inkml:definitions>
  <inkml:trace contextRef="#ctx0" brushRef="#br0">315 164 24575,'5'0'0,"1"0"0,-1 0 0,0 0 0,0 1 0,0 0 0,0 0 0,0 0 0,-1 0 0,1 1 0,0 0 0,-1 0 0,1 0 0,-1 1 0,1-1 0,-1 1 0,0 0 0,0 0 0,0 0 0,-1 1 0,1 0 0,-1-1 0,0 1 0,0 0 0,0 1 0,0-1 0,2 6 0,-4-9 0,-1 0 0,0 0 0,1-1 0,-1 1 0,0 0 0,1 0 0,-1 0 0,0 0 0,0 0 0,0 0 0,0 0 0,0 0 0,0 0 0,0 0 0,0 0 0,0-1 0,0 1 0,-1 0 0,1 0 0,0 0 0,0 0 0,-1 0 0,1 0 0,-1-1 0,1 1 0,-1 0 0,0 1 0,-1 0 0,0-1 0,0 0 0,0 1 0,0-1 0,0 0 0,-1 0 0,1 0 0,0-1 0,0 1 0,-1 0 0,-1-1 0,-11 2 0,0 0 0,-28-2 0,35-1 0,-16 1 0,-2 1 0,0-2 0,1-1 0,0-1 0,-28-7 0,46 8 0,0 0 0,0 0 0,0-1 0,1 0 0,0 0 0,-1-1 0,1 0 0,0 0 0,1 0 0,-1-1 0,1 0 0,0 0 0,0 0 0,1-1 0,-1 1 0,1-1 0,0 0 0,1 0 0,-5-10 0,4 9-85,0-1 0,1 0-1,-1 0 1,2 0 0,-1 0-1,1 0 1,0 0 0,1-1-1,0 1 1,0-1 0,1 1-1,0-1 1,1 1 0,-1-1-1,4-13 1,2 5-6741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3.222"/>
    </inkml:context>
    <inkml:brush xml:id="br0">
      <inkml:brushProperty name="width" value="0.05" units="cm"/>
      <inkml:brushProperty name="height" value="0.05" units="cm"/>
      <inkml:brushProperty name="color" value="#E71224"/>
    </inkml:brush>
  </inkml:definitions>
  <inkml:trace contextRef="#ctx0" brushRef="#br0">207 0 24575,'-4'0'0,"-6"0"0,-7 0 0,-3 0 0,-4 0 0,-3 0 0,0 0 0,0 0 0,-1 0 0,5 0-8191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3.569"/>
    </inkml:context>
    <inkml:brush xml:id="br0">
      <inkml:brushProperty name="width" value="0.05" units="cm"/>
      <inkml:brushProperty name="height" value="0.05" units="cm"/>
      <inkml:brushProperty name="color" value="#E71224"/>
    </inkml:brush>
  </inkml:definitions>
  <inkml:trace contextRef="#ctx0" brushRef="#br0">0 0 24575,'0'5'0,"0"5"0,0 6 0,0 5 0,0 3 0,0 2 0,0 1 0,0 1 0,0-1 0,0 1 0,0-1 0,0 0 0,0 0 0,0-1 0,0 1 0,0-1 0,0 1 0,0-6-8191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3.961"/>
    </inkml:context>
    <inkml:brush xml:id="br0">
      <inkml:brushProperty name="width" value="0.05" units="cm"/>
      <inkml:brushProperty name="height" value="0.05" units="cm"/>
      <inkml:brushProperty name="color" value="#E71224"/>
    </inkml:brush>
  </inkml:definitions>
  <inkml:trace contextRef="#ctx0" brushRef="#br0">367 0 24575,'0'2'0,"0"-1"0,-1 1 0,1-1 0,-1 0 0,0 0 0,1 1 0,-1-1 0,0 0 0,0 0 0,0 0 0,0 0 0,0 0 0,0 0 0,0 0 0,0 0 0,0 0 0,0 0 0,0 0 0,-3 0 0,-31 17 0,19-11 0,20-6 0,0 0 0,0 1 0,0-1 0,0 1 0,-1 0 0,1 0 0,0 0 0,-1 0 0,0 1 0,1-1 0,-1 1 0,0 0 0,4 5 0,-7-7 0,1 0 0,-1 0 0,0 0 0,1 1 0,-1-1 0,0 0 0,0 0 0,0 0 0,0 1 0,0-1 0,0 0 0,0 0 0,-1 1 0,1-1 0,0 0 0,-1 0 0,1 0 0,-1 0 0,1 0 0,-1 0 0,0 0 0,1 0 0,-1 0 0,-1 2 0,0-1 0,0-1 0,-1 1 0,1 0 0,-1-1 0,1 1 0,-1-1 0,0 0 0,0 0 0,-5 1 0,-6 1 0,1-1 0,-1 0 0,-18-1 0,31-1 0,-25 0-195,0-1 0,0-2 0,0 0 0,0-2 0,1-1 0,-37-13 0,39 11-6631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4.462"/>
    </inkml:context>
    <inkml:brush xml:id="br0">
      <inkml:brushProperty name="width" value="0.05" units="cm"/>
      <inkml:brushProperty name="height" value="0.05" units="cm"/>
      <inkml:brushProperty name="color" value="#E71224"/>
    </inkml:brush>
  </inkml:definitions>
  <inkml:trace contextRef="#ctx0" brushRef="#br0">398 261 24575,'4'-1'0,"0"0"0,0 0 0,-1-1 0,1 0 0,-1 0 0,0 0 0,1 0 0,-1 0 0,0-1 0,0 1 0,0-1 0,-1 0 0,5-4 0,26-21 0,-32 27 0,0 1 0,1-1 0,-1 1 0,0-1 0,1 1 0,-1 0 0,0-1 0,1 1 0,-1 0 0,1 0 0,-1 0 0,0 0 0,1 0 0,-1 1 0,1-1 0,-1 0 0,0 0 0,1 1 0,-1-1 0,0 1 0,1 0 0,-1-1 0,0 1 0,0 0 0,0-1 0,0 1 0,0 0 0,0 0 0,0 0 0,0 0 0,0 0 0,0 0 0,0 1 0,0-1 0,-1 0 0,1 0 0,0 1 0,-1-1 0,1 0 0,-1 0 0,1 2 0,2 9 0,0 0 0,0 1 0,1 24 0,0-6 0,-3-27 0,0 1 0,0-1 0,0 1 0,-1-1 0,1 1 0,-1-1 0,0 1 0,-1-1 0,1 1 0,-1-1 0,1 1 0,-2-1 0,1 0 0,0 1 0,-1-1 0,0 0 0,0 0 0,0 0 0,0 0 0,0 0 0,-1-1 0,0 1 0,0-1 0,0 1 0,0-1 0,-1 0 0,1 0 0,-1-1 0,1 1 0,-6 2 0,-2 0 0,1-1 0,-1 0 0,0-1 0,0 0 0,0-1 0,-1 0 0,1 0 0,-1-2 0,1 1 0,-22-3 0,28 1 0,0 0 0,0 0 0,0-1 0,0 0 0,0 0 0,1 0 0,-1 0 0,1-1 0,-1 0 0,1 0 0,0 0 0,0 0 0,0-1 0,-3-4 0,3 4 0,0 0 0,0 0 0,-1 0 0,1 1 0,-1 0 0,0 0 0,0 0 0,0 0 0,0 1 0,0 0 0,-1 0 0,-5-2 0,-12 1 0,12 2 0,1-1 0,0 0 0,-1 0 0,1-1 0,-15-6 0,21 6 0,1 1 0,-1 0 0,1-1 0,-1 0 0,1 0 0,0 0 0,0 0 0,0 0 0,0 0 0,1-1 0,0 0 0,-1 1 0,1-1 0,0 0 0,1 0 0,-1 0 0,-1-7 0,0-3 0,0-1 0,1-1 0,0-28 0,2 33 0,0-1 0,-1 0 0,0 1 0,-1-1 0,0 1 0,-1 0 0,0 0 0,-7-15 0,5 17-227,1-1-1,0 0 1,0-1-1,1 1 1,-3-19-1,4 8-6598</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4.714"/>
    </inkml:context>
    <inkml:brush xml:id="br0">
      <inkml:brushProperty name="width" value="0.05" units="cm"/>
      <inkml:brushProperty name="height" value="0.05" units="cm"/>
      <inkml:brushProperty name="color" value="#E71224"/>
    </inkml:brush>
  </inkml:definitions>
  <inkml:trace contextRef="#ctx0" brushRef="#br0">0 0 24575,'0'5'0,"0"6"0,0 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3:08.250"/>
    </inkml:context>
    <inkml:brush xml:id="br0">
      <inkml:brushProperty name="width" value="0.05" units="cm"/>
      <inkml:brushProperty name="height" value="0.05" units="cm"/>
      <inkml:brushProperty name="color" value="#E71224"/>
    </inkml:brush>
  </inkml:definitions>
  <inkml:trace contextRef="#ctx0" brushRef="#br0">607 443 24575,'4'-1'0,"1"0"0,-1 0 0,0 0 0,0 0 0,0-1 0,0 1 0,-1-1 0,1 0 0,0 0 0,-1-1 0,1 1 0,3-5 0,-4 5 0,0-1 0,0 1 0,0 0 0,0 0 0,0 0 0,0 0 0,0 1 0,1-1 0,-1 1 0,1 0 0,-1 0 0,1 0 0,6 0 0,-10 1 0,0 0 0,0 0 0,0 0 0,0 0 0,0 0 0,0 0 0,0 0 0,0 0 0,1 0 0,-1 0 0,0 0 0,0 0 0,0 0 0,0 0 0,0 0 0,0 0 0,0 0 0,0 0 0,0 0 0,0 0 0,1 0 0,-1 0 0,0 0 0,0 0 0,0 0 0,0 1 0,0-1 0,0 0 0,0 0 0,0 0 0,0 0 0,0 0 0,0 0 0,0 0 0,0 0 0,0 0 0,0 0 0,0 1 0,0-1 0,0 0 0,0 0 0,0 0 0,0 0 0,0 0 0,0 0 0,0 0 0,0 0 0,0 0 0,0 1 0,0-1 0,0 0 0,0 0 0,0 0 0,0 0 0,0 0 0,0 0 0,0 0 0,0 0 0,0 0 0,0 0 0,0 0 0,0 1 0,-1-1 0,1 0 0,0 0 0,0 0 0,0 0 0,-10 8 0,-12 6 0,2-8 0,0 0 0,-1-1 0,1-1 0,-1-1 0,0-1 0,0-1 0,0-1 0,-28-3 0,-11 2 0,56 0 0,-1 1 0,1 0 0,0-1 0,0 0 0,0 0 0,0 0 0,0-1 0,0 0 0,0 1 0,0-1 0,1 0 0,-1-1 0,1 1 0,-1-1 0,1 1 0,0-1 0,0 0 0,0 0 0,1-1 0,-1 1 0,1 0 0,-1-1 0,-1-4 0,-6-11 0,2-1 0,0 1 0,-8-34 0,-5-10 0,-8-15 0,19 47 0,-28-56 0,26 70 0,9 25 0,10 34 0,9 6 0,1-1 0,45 86 0,-53-111 0,0-1 0,-1 1 0,-1 1 0,-1 0 0,2 24 0,7 22 0,-11-57 0,-1 0 0,-1 0 0,0 0 0,0 0 0,-1 0 0,-1 0 0,0 0 0,-1 0 0,0 1 0,-1-1 0,-3 11 0,3-20 0,0 0 0,0-1 0,0 1 0,0-1 0,-1 1 0,1-1 0,-1 0 0,0 0 0,0 0 0,1-1 0,-1 1 0,0-1 0,0 1 0,-1-1 0,1 0 0,0 0 0,0 0 0,-1-1 0,1 1 0,0-1 0,-7 0 0,-11 1 0,1-1 0,-27-4 0,36 3 0,2 0 0,1-1 0,0 0 0,-1 0 0,1-1 0,0 0 0,1-1 0,-1 0 0,1 0 0,-1 0 0,1-1 0,0 0 0,1-1 0,-1 1 0,-8-11 0,10 11 0,0-1 0,1 0 0,0 1 0,0-1 0,0-1 0,1 1 0,0 0 0,0-1 0,0 0 0,1 0 0,0 0 0,0 0 0,1 0 0,0 0 0,0 0 0,1 0 0,0-13 0,12-6-1365</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5.110"/>
    </inkml:context>
    <inkml:brush xml:id="br0">
      <inkml:brushProperty name="width" value="0.05" units="cm"/>
      <inkml:brushProperty name="height" value="0.05" units="cm"/>
      <inkml:brushProperty name="color" value="#E71224"/>
    </inkml:brush>
  </inkml:definitions>
  <inkml:trace contextRef="#ctx0" brushRef="#br0">217 0 24575,'0'5'0,"0"6"0,-4 0 0,-6 0 0,-2 1 0,-3-1 0,-3 3 0,-4-2 0,3 2 0,-1-2 0,-1-3 0,-1-2 0,3 1 0,0 0 0,3-1-8191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5.790"/>
    </inkml:context>
    <inkml:brush xml:id="br0">
      <inkml:brushProperty name="width" value="0.05" units="cm"/>
      <inkml:brushProperty name="height" value="0.05" units="cm"/>
      <inkml:brushProperty name="color" value="#E71224"/>
    </inkml:brush>
  </inkml:definitions>
  <inkml:trace contextRef="#ctx0" brushRef="#br0">630 43 24575,'0'-1'0,"0"-1"0,0 1 0,0-1 0,0 1 0,0-1 0,0 0 0,1 1 0,-1-1 0,0 1 0,1-1 0,-1 1 0,1-1 0,-1 1 0,1-1 0,0 1 0,0 0 0,0-1 0,0 1 0,0 0 0,0 0 0,0-1 0,0 1 0,0 0 0,0 0 0,1 0 0,-1 1 0,0-1 0,1 0 0,-1 0 0,1 1 0,-1-1 0,1 1 0,-1-1 0,1 1 0,-1-1 0,3 1 0,-1 0 0,0 0 0,0 1 0,0-1 0,-1 1 0,1-1 0,0 1 0,-1 0 0,1 0 0,-1 0 0,1 1 0,-1-1 0,1 1 0,-1-1 0,0 1 0,0 0 0,1-1 0,-1 1 0,-1 0 0,1 1 0,3 3 0,7 12 0,-1 2 0,-1 0 0,0 0 0,9 30 0,-16-42 0,-1 0 0,1 0 0,-2 1 0,1-1 0,-1 1 0,-1-1 0,0 1 0,0-1 0,0 1 0,-1-1 0,0 1 0,-1-1 0,0 1 0,-4 11 0,4-17 0,0 0 0,-1 0 0,1 0 0,0 0 0,-1 0 0,1-1 0,-1 0 0,0 1 0,0-1 0,0 0 0,0 0 0,0 0 0,-1-1 0,1 1 0,0-1 0,-1 0 0,1 0 0,-1 0 0,1 0 0,-1 0 0,-6-1 0,-11 2 0,1-2 0,-37-3 0,24 1 0,-59 2 0,-51-2 0,135 1 0,1 0 0,-1 0 0,0-1 0,1 0 0,-1-1 0,1 1 0,0-1 0,-1-1 0,1 1 0,1-1 0,-1 0 0,-12-11 0,16 12 0,0 0 0,0-1 0,0 1 0,1-1 0,-1 0 0,1 0 0,0 0 0,0 0 0,0-1 0,1 1 0,0 0 0,-1-1 0,1 1 0,1-1 0,-1 1 0,1-1 0,0 0 0,0 1 0,0-1 0,0 1 0,1-1 0,0 1 0,2-7 0,5-17 0,-5 22 0,-1 0 0,0 0 0,0-1 0,0 1 0,-1-1 0,0 1 0,0-1 0,-1 1 0,0-1 0,0 0 0,-2-11 0,2 18 0,0-1 0,0 1 0,-1-1 0,1 1 0,0 0 0,-1-1 0,1 1 0,0-1 0,-1 1 0,1 0 0,0-1 0,-1 1 0,1 0 0,-1 0 0,1-1 0,0 1 0,-1 0 0,1 0 0,-1 0 0,1-1 0,-1 1 0,1 0 0,-1 0 0,1 0 0,-1 0 0,1 0 0,-1 0 0,1 0 0,-1 0 0,1 0 0,-1 0 0,-22 9 0,-14 16 0,-6 12 0,29-26 0,1 0 0,0 1 0,0 0 0,1 1 0,1 0 0,-17 25 0,27-37 3,0 1 0,0-1-1,0 1 1,1-1 0,-1 1 0,0 0-1,1-1 1,-1 1 0,1 0-1,-1 0 1,1 0 0,0-1 0,0 1-1,0 0 1,0 0 0,0 0 0,0 0-1,0-1 1,1 1 0,-1 0-1,1 0 1,-1-1 0,1 1 0,0 0-1,-1-1 1,1 1 0,0 0-1,0-1 1,0 0 0,1 1 0,-1-1-1,0 1 1,0-1 0,1 0-1,-1 0 1,1 0 0,-1 0 0,1 0-1,-1 0 1,1 0 0,0 0 0,-1-1-1,3 2 1,3 0-127,-1-1 0,0 1 1,1-1-1,-1-1 0,1 1 0,-1-1 1,1 0-1,-1 0 0,1-1 0,-1 0 1,9-2-1,4-3-6702</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6.088"/>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6.546"/>
    </inkml:context>
    <inkml:brush xml:id="br0">
      <inkml:brushProperty name="width" value="0.05" units="cm"/>
      <inkml:brushProperty name="height" value="0.05" units="cm"/>
      <inkml:brushProperty name="color" value="#E71224"/>
    </inkml:brush>
  </inkml:definitions>
  <inkml:trace contextRef="#ctx0" brushRef="#br0">313 1 24575,'-35'0'0,"7"-1"0,-54 6 0,73-3 0,0-1 0,0 2 0,1-1 0,-1 1 0,1 0 0,0 1 0,0 0 0,0 0 0,0 1 0,-9 7 0,8-5 0,2-2 0,1 0 0,-1 1 0,1 0 0,0 0 0,0 0 0,1 1 0,-5 7 0,9-12 0,0 0 0,1 0 0,-1 0 0,0 0 0,1 0 0,0 0 0,-1 0 0,1 0 0,0 1 0,0-1 0,0 0 0,1 0 0,-1 0 0,0 0 0,1 0 0,-1 0 0,1 0 0,0 0 0,0 0 0,0 0 0,0 0 0,0 0 0,0 0 0,0 0 0,1-1 0,-1 1 0,0 0 0,1-1 0,0 0 0,-1 1 0,1-1 0,0 0 0,3 2 0,60 43-1365,-51-37-5461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6.957"/>
    </inkml:context>
    <inkml:brush xml:id="br0">
      <inkml:brushProperty name="width" value="0.05" units="cm"/>
      <inkml:brushProperty name="height" value="0.05" units="cm"/>
      <inkml:brushProperty name="color" value="#E71224"/>
    </inkml:brush>
  </inkml:definitions>
  <inkml:trace contextRef="#ctx0" brushRef="#br0">340 0 24575,'-4'0'0,"-6"0"0,-6 5 0,-5 1 0,-3 0 0,-2-1 0,-1-2 0,4 3 0,1 1 0,0-1 0,0-1 0,-2-2 0,-1-1 0,0-1 0,-1-1 0,4 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09:47.287"/>
    </inkml:context>
    <inkml:brush xml:id="br0">
      <inkml:brushProperty name="width" value="0.05" units="cm"/>
      <inkml:brushProperty name="height" value="0.05" units="cm"/>
      <inkml:brushProperty name="color" value="#E71224"/>
    </inkml:brush>
  </inkml:definitions>
  <inkml:trace contextRef="#ctx0" brushRef="#br0">393 0 24575,'0'2'0,"-1"-1"0,1 0 0,-1 0 0,0 0 0,1 0 0,-1 0 0,0 1 0,0-1 0,0-1 0,0 1 0,0 0 0,0 0 0,0 0 0,0 0 0,0-1 0,0 1 0,0 0 0,0-1 0,-1 1 0,0-1 0,-34 14 0,27-11 0,-8 3 0,-7 4 0,-1-1 0,-1-1 0,-28 4 0,-2-1 3,32-6-459,0-1 0,-31 1 0,33-4-6370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38.133"/>
    </inkml:context>
    <inkml:brush xml:id="br0">
      <inkml:brushProperty name="width" value="0.05" units="cm"/>
      <inkml:brushProperty name="height" value="0.05" units="cm"/>
      <inkml:brushProperty name="color" value="#E71224"/>
    </inkml:brush>
  </inkml:definitions>
  <inkml:trace contextRef="#ctx0" brushRef="#br0">161 0 24575,'-134'0'0,"930"0"0,-773 4 0,-23-4 0,0 0 0,0 0 0,0 0 0,1 1 0,-1-1 0,0 0 0,0 0 0,0 0 0,0 1 0,0-1 0,0 0 0,0 0 0,0 0 0,0 1 0,0-1 0,0 0 0,0 0 0,0 0 0,0 1 0,0-1 0,0 0 0,0 0 0,-1 0 0,1 1 0,0-1 0,0 0 0,0 0 0,0 0 0,0 0 0,0 1 0,-1-1 0,1 0 0,0 0 0,0 0 0,0 0 0,0 0 0,0 1 0,-1-1 0,1 0 0,0 0 0,0 0 0,0 0 0,-1 0 0,1 0 0,0 0 0,-1 0 0,-39 13 0,-68-7 0,-116-7 0,72-2 0,-166 3 0,377 2-54,-36 0-208,0-1 0,0-1 0,0-2-1,36-5 1,-42 1-6564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39.205"/>
    </inkml:context>
    <inkml:brush xml:id="br0">
      <inkml:brushProperty name="width" value="0.05" units="cm"/>
      <inkml:brushProperty name="height" value="0.05" units="cm"/>
      <inkml:brushProperty name="color" value="#E71224"/>
    </inkml:brush>
  </inkml:definitions>
  <inkml:trace contextRef="#ctx0" brushRef="#br0">1405 398 24575,'0'-2'0,"-1"-1"0,0 0 0,1 0 0,-1 1 0,-1-1 0,1 1 0,0-1 0,-1 1 0,1-1 0,-1 1 0,0 0 0,0 0 0,0 0 0,0 0 0,0 0 0,-2-2 0,-42-29 0,40 29 0,-176-108 0,50 33 0,111 67 0,-1 2 0,1 0 0,-40-10 0,-23-11 0,59 21 0,-1 2 0,0 1 0,-1 0 0,0 2 0,0 1 0,0 2 0,-34 0 0,39 3 0,0 1 0,0 0 0,1 2 0,-1 0 0,1 2 0,-1 0 0,-33 17 0,-5 6 0,-67 46 0,71-40 0,26-10 0,26-21 0,0 0 0,-1 0 0,1 0 0,0-1 0,-1 1 0,0-1 0,0 0 0,0-1 0,-10 5 0,14-8 0,0 1 0,0-1 0,-1 1 0,1-1 0,0 1 0,0-1 0,0 0 0,0 1 0,0-1 0,0 0 0,1 0 0,-1 0 0,0 0 0,0 0 0,0 0 0,1 0 0,-1 0 0,1 0 0,-1 0 0,1 0 0,-1 0 0,1-1 0,0 1 0,-1 0 0,1 0 0,0 0 0,0-1 0,0 1 0,0 0 0,0 0 0,0-1 0,0-1 0,3-42 0,-2 41 0,14-43 0,-14 45 0,0 0 0,0 0 0,0 0 0,0 0 0,0 0 0,0 1 0,0-1 0,1 1 0,-1-1 0,1 1 0,-1-1 0,1 1 0,0 0 0,-1 0 0,1-1 0,0 1 0,0 1 0,0-1 0,0 0 0,2 0 0,-4 0 0,1 1 0,-1 0 0,0 0 0,1 0 0,-1 0 0,0 0 0,1 0 0,-1 0 0,0 0 0,1 0 0,-1 1 0,0-1 0,1 0 0,-1 0 0,0 0 0,1 0 0,-1 0 0,0 0 0,0 1 0,1-1 0,-1 0 0,0 0 0,0 0 0,1 1 0,-1-1 0,0 0 0,0 0 0,0 1 0,1-1 0,-1 0 0,0 1 0,0-1 0,0 0 0,0 1 0,0-1 0,0 0 0,0 1 0,1-1 0,-1 0 0,0 1 0,-2 20 0,-10 16 0,-9 1 0,16-31 0,1 0 0,0 0 0,0 0 0,0 1 0,1 0 0,-2 8 0,5-15 0,0 0 0,1 0 0,-1 0 0,0-1 0,1 1 0,-1 0 0,0 0 0,1 0 0,-1 0 0,1-1 0,0 1 0,-1 0 0,1-1 0,-1 1 0,1 0 0,0-1 0,0 1 0,-1-1 0,1 1 0,0-1 0,0 1 0,0-1 0,-1 0 0,1 1 0,0-1 0,0 0 0,0 0 0,0 1 0,0-1 0,0 0 0,0 0 0,0 0 0,0 0 0,-1 0 0,3-1 0,41 2 0,-37-2 0,23 2 0,0 1 0,1 1 0,46 11 0,-74-13-124,0 0 0,0 0 0,0 0 0,-1 0 0,1 0 0,0 1-1,0-1 1,-1 1 0,1-1 0,4 5 0,3 6-6702</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1.284"/>
    </inkml:context>
    <inkml:brush xml:id="br0">
      <inkml:brushProperty name="width" value="0.05" units="cm"/>
      <inkml:brushProperty name="height" value="0.05" units="cm"/>
      <inkml:brushProperty name="color" value="#E71224"/>
    </inkml:brush>
  </inkml:definitions>
  <inkml:trace contextRef="#ctx0" brushRef="#br0">0 0 24575,'559'0'0,"-986"0"-1365,405 0-5461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1.924"/>
    </inkml:context>
    <inkml:brush xml:id="br0">
      <inkml:brushProperty name="width" value="0.05" units="cm"/>
      <inkml:brushProperty name="height" value="0.05" units="cm"/>
      <inkml:brushProperty name="color" value="#E71224"/>
    </inkml:brush>
  </inkml:definitions>
  <inkml:trace contextRef="#ctx0" brushRef="#br0">563 30 24575,'-214'0'0,"616"0"0,-1094 0 0,685 0 0,4 1 0,0-1 0,-1 0 0,1 0 0,0 0 0,-1 0 0,1-1 0,0 1 0,-1-1 0,1 0 0,0 0 0,0 0 0,0 0 0,-6-4 0,9 5 0,0 0 0,0-1 0,0 1 0,0 0 0,0-1 0,0 1 0,0 0 0,0-1 0,0 1 0,0 0 0,0-1 0,0 1 0,0 0 0,0-1 0,0 1 0,1 0 0,-1-1 0,0 1 0,0 0 0,0 0 0,0-1 0,1 1 0,-1 0 0,0 0 0,0-1 0,1 1 0,-1 0 0,0 0 0,0 0 0,1-1 0,-1 1 0,0 0 0,1 0 0,-1 0 0,0 0 0,1 0 0,-1 0 0,0 0 0,0 0 0,1 0 0,-1 0 0,0 0 0,1 0 0,-1 0 0,0 0 0,1 0 0,-1 0 0,19-4 0,66-2 0,125 7 0,-75 1 0,130-2 0,-719 0 0,527 0-1365,-48 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25.976"/>
    </inkml:context>
    <inkml:brush xml:id="br0">
      <inkml:brushProperty name="width" value="0.05" units="cm"/>
      <inkml:brushProperty name="height" value="0.05" units="cm"/>
      <inkml:brushProperty name="color" value="#E71224"/>
    </inkml:brush>
  </inkml:definitions>
  <inkml:trace contextRef="#ctx0" brushRef="#br0">180 138 24575,'2461'0'0,"-2441"-1"0,-1-1 0,39-9 0,-37 6 0,0 1 0,28-1 0,120 7 0,67-4 0,-163-11 0,-53 8 0,1 1 0,28-1 0,249 6 0,-2896-1 0,2578 1 0,-1 1 0,-35 8 0,34-5 0,0-1 0,-25 1 0,-570-4 0,326-3 0,1498 2 0,-1175-1 0,59-11 0,-59 6 0,57-2 0,937 9 0,-1006-2 0,0-1 0,37-9 0,-35 6 0,-1 1 0,28-1 0,142 7 0,77-5 0,-195-9 0,-53 7 0,1 1 0,28-1 0,150 8 0,88-6 0,-214-10 92,-53 8-577,0 1-1,28-2 0,-25 6-6340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2.427"/>
    </inkml:context>
    <inkml:brush xml:id="br0">
      <inkml:brushProperty name="width" value="0.05" units="cm"/>
      <inkml:brushProperty name="height" value="0.05" units="cm"/>
      <inkml:brushProperty name="color" value="#E71224"/>
    </inkml:brush>
  </inkml:definitions>
  <inkml:trace contextRef="#ctx0" brushRef="#br0">652 55 24575,'-8'0'0,"0"-1"0,-1-1 0,1 1 0,0-1 0,-9-4 0,-30-6 0,-220 9 0,240 3 0,931 0 0,-1675 0 0,739-1 0,-56-11 0,56 6 0,-54-2 0,-62 9 0,224-2 0,184 3 0,-243 1-227,1 0-1,-1 1 1,0 1-1,-1 1 1,21 9-1,-22-8-6598</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2.993"/>
    </inkml:context>
    <inkml:brush xml:id="br0">
      <inkml:brushProperty name="width" value="0.05" units="cm"/>
      <inkml:brushProperty name="height" value="0.05" units="cm"/>
      <inkml:brushProperty name="color" value="#E71224"/>
    </inkml:brush>
  </inkml:definitions>
  <inkml:trace contextRef="#ctx0" brushRef="#br0">320 33 24575,'453'0'0,"-1225"0"0,835 1 0,-3 0 0,0-2 0,105-16 0,-103 9 0,1 2 0,0 3 0,75 7 0,-14-2 0,-95-2 0,-16-1 0,1 0 0,0 2 0,0-1 0,-1 1 0,1 1 0,-1 1 0,1 0 0,-1 0 0,16 7 0,-72-2 0,-622-10-1365</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5.816"/>
    </inkml:context>
    <inkml:brush xml:id="br0">
      <inkml:brushProperty name="width" value="0.05" units="cm"/>
      <inkml:brushProperty name="height" value="0.05" units="cm"/>
      <inkml:brushProperty name="color" value="#E71224"/>
    </inkml:brush>
  </inkml:definitions>
  <inkml:trace contextRef="#ctx0" brushRef="#br0">0 951 24575,'30'2'0,"0"1"0,30 6 0,-29-3 0,57 3 0,-59-9 0,0-2 0,-1 0 0,50-11 0,-61 9 0,-1-1 0,0-1 0,0-1 0,0 0 0,-1-1 0,0 0 0,23-18 0,-6 2 0,-9 7 0,0-1 0,34-35 0,-51 46 0,-1 0 0,1 0 0,-1-1 0,0 1 0,-1-1 0,0 0 0,0-1 0,-1 1 0,0-1 0,0 1 0,-1-1 0,2-17 0,-1-2 0,-1 0 0,-2-1 0,-1 1 0,-1 0 0,-6-32 0,5 50 0,1 0 0,-1 0 0,-1 0 0,0 0 0,0 1 0,-1-1 0,0 1 0,-1 0 0,0 1 0,0-1 0,-1 1 0,0 0 0,0 1 0,-1-1 0,0 2 0,-17-13 0,11 11 0,1-1 0,0 0 0,0-1 0,1-1 0,0 0 0,-13-17 0,22 25 0,1 0 0,-1-1 0,1 1 0,0-1 0,0 1 0,0-1 0,0 0 0,1 0 0,-1 1 0,1-1 0,0 0 0,0-1 0,1 1 0,-1 0 0,1 0 0,0 0 0,0 0 0,0 0 0,1 0 0,-1-1 0,1 1 0,0 0 0,0 0 0,0 0 0,1 1 0,0-1 0,-1 0 0,1 0 0,5-5 0,-2 3 0,1 0 0,0 1 0,0 0 0,1 0 0,-1 0 0,1 1 0,0 0 0,0 0 0,0 1 0,1 0 0,7-2 0,90-22 0,-99 26 0,5-2 0,-1 2 0,0-1 0,1 1 0,-1 1 0,1 0 0,-1 0 0,1 1 0,-1 1 0,1 0 0,-1 0 0,0 1 0,14 5 0,-18-5 0,0 0 0,0 1 0,0 0 0,0 0 0,0 0 0,-1 1 0,0 0 0,0 0 0,0 0 0,-1 1 0,0-1 0,0 1 0,0 0 0,0 0 0,-1 1 0,0-1 0,-1 1 0,1-1 0,1 9 0,-2-9-72,0 0 1,-1 0-1,1 0 0,-1 1 0,0-1 0,-1 0 0,1 0 0,-1 1 1,0-1-1,-1 0 0,0 1 0,0-1 0,0 0 0,-1 0 0,1 0 1,-1 0-1,-1 0 0,-3 8 0,-2 0-6754</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6.084"/>
    </inkml:context>
    <inkml:brush xml:id="br0">
      <inkml:brushProperty name="width" value="0.05" units="cm"/>
      <inkml:brushProperty name="height" value="0.05" units="cm"/>
      <inkml:brushProperty name="color" value="#E71224"/>
    </inkml:brush>
  </inkml:definitions>
  <inkml:trace contextRef="#ctx0" brushRef="#br0">267 0 24575,'-4'0'0,"-7"0"0,-5 0 0,-5 0 0,-3 0 0,-2 0 0,-1 0 0,4 5 0,1 1 0,1-1 0,3 4 0,0 1 0,-1-2 0,3-3-8191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6.652"/>
    </inkml:context>
    <inkml:brush xml:id="br0">
      <inkml:brushProperty name="width" value="0.05" units="cm"/>
      <inkml:brushProperty name="height" value="0.05" units="cm"/>
      <inkml:brushProperty name="color" value="#E71224"/>
    </inkml:brush>
  </inkml:definitions>
  <inkml:trace contextRef="#ctx0" brushRef="#br0">187 0 24575,'-5'2'0,"0"1"0,0-1 0,0 1 0,1-1 0,-1 1 0,0 1 0,1-1 0,0 1 0,0-1 0,0 1 0,0 1 0,-3 4 0,-4 2 0,-5 8 0,0 2 0,0-1 0,2 2 0,-21 42 0,32-58 0,0 1 0,1-1 0,0 1 0,0 0 0,0 0 0,1-1 0,0 1 0,0 0 0,1 0 0,0 10 0,0-14 0,0-1 0,1 1 0,-1 0 0,1-1 0,0 1 0,0-1 0,0 1 0,0-1 0,0 0 0,0 1 0,1-1 0,-1 0 0,1 0 0,-1 0 0,1 0 0,0 0 0,0 0 0,0 0 0,0 0 0,0-1 0,0 1 0,1-1 0,-1 0 0,0 0 0,1 0 0,-1 0 0,1 0 0,-1 0 0,5 0 0,17 2-3,-1-1-1,1-1 1,41-4-1,-14 0-1347,-27 3-5475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7.109"/>
    </inkml:context>
    <inkml:brush xml:id="br0">
      <inkml:brushProperty name="width" value="0.05" units="cm"/>
      <inkml:brushProperty name="height" value="0.05" units="cm"/>
      <inkml:brushProperty name="color" value="#E71224"/>
    </inkml:brush>
  </inkml:definitions>
  <inkml:trace contextRef="#ctx0" brushRef="#br0">0 0 24575,'1'4'0,"1"-1"0,-1 0 0,1 0 0,-1 1 0,1-1 0,0-1 0,0 1 0,0 0 0,0 0 0,1-1 0,-1 1 0,1-1 0,5 4 0,10 13 0,6 17 0,18 26 0,-38-58 0,-1 0 0,1 0 0,0 0 0,0-1 0,0 1 0,1-1 0,-1 0 0,1 0 0,0 0 0,7 3 0,-10-6 0,0 0 0,0 0 0,0 1 0,0-1 0,0 0 0,1-1 0,-1 1 0,0 0 0,0-1 0,0 1 0,0-1 0,0 1 0,0-1 0,0 0 0,0 0 0,0 0 0,-1 0 0,1 0 0,0-1 0,0 1 0,-1 0 0,1-1 0,1-2 0,37-46 0,-22 25 0,6-11 0,-20 30 0,0-1 0,0 1 0,0 0 0,1 0 0,9-10 0,-13 16 0,0 0 0,0 0 0,0 0 0,1-1 0,-1 1 0,0 0 0,0 1 0,0-1 0,0 0 0,0 0 0,0 0 0,0 1 0,0-1 0,0 0 0,0 1 0,0-1 0,0 1 0,0-1 0,-1 1 0,1 0 0,0-1 0,0 1 0,0 0 0,-1-1 0,1 1 0,0 0 0,0 1 0,20 23 0,-11-11-117,-6-7 33,0-1 1,0 0 0,0 0 0,1 0 0,0 0-1,0-1 1,1 1 0,-1-1 0,1-1 0,0 1 0,1-1-1,-1 0 1,1-1 0,6 4 0,6-3-6743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7.376"/>
    </inkml:context>
    <inkml:brush xml:id="br0">
      <inkml:brushProperty name="width" value="0.05" units="cm"/>
      <inkml:brushProperty name="height" value="0.05" units="cm"/>
      <inkml:brushProperty name="color" value="#E71224"/>
    </inkml:brush>
  </inkml:definitions>
  <inkml:trace contextRef="#ctx0" brushRef="#br0">0 0 24575,'3'8'0,"-1"-1"0,1 0 0,0 0 0,1 0 0,-1 0 0,1-1 0,7 9 0,-9-12 0,13 15 0,1 0 0,0-1 0,1-1 0,0-1 0,2 0 0,0-2 0,0 0 0,1-1 0,27 12 0,-38-20 0,-1 1 0,0 0 0,0 1 0,0-1 0,-1 1 0,0 1 0,0-1 0,-1 1 0,1 1 0,-2-1 0,7 10 0,-11-15 0,1 1 0,-1-1 0,0 1 0,0-1 0,0 1 0,0 0 0,-1-1 0,1 1 0,-1 0 0,1-1 0,-1 1 0,0 0 0,0-1 0,0 1 0,0 0 0,-1 0 0,1-1 0,-1 1 0,1 0 0,-1-1 0,0 1 0,0-1 0,0 1 0,-1-1 0,1 1 0,-1-1 0,1 0 0,-1 0 0,0 0 0,0 0 0,1 0 0,-2 0 0,1 0 0,0 0 0,0-1 0,0 1 0,-1-1 0,1 0 0,-1 0 0,1 0 0,-6 2 0,-7 2-122,0-1 0,0 0-1,-1-1 1,1-1 0,-1 0-1,0-2 1,0 1 0,-16-3-1,27 2-141,-18-1-6562</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8.097"/>
    </inkml:context>
    <inkml:brush xml:id="br0">
      <inkml:brushProperty name="width" value="0.05" units="cm"/>
      <inkml:brushProperty name="height" value="0.05" units="cm"/>
      <inkml:brushProperty name="color" value="#E71224"/>
    </inkml:brush>
  </inkml:definitions>
  <inkml:trace contextRef="#ctx0" brushRef="#br0">0 179 24575,'452'0'0,"-448"0"0,1 0 0,-1 0 0,1-1 0,-1 1 0,0-1 0,1 0 0,-1-1 0,0 1 0,0-1 0,0 0 0,0 0 0,5-3 0,-9 4 0,1 1 0,0-1 0,-1 1 0,1-1 0,0 0 0,-1 0 0,1 1 0,-1-1 0,1 0 0,-1 0 0,1 0 0,-1 0 0,1 1 0,-1-1 0,0 0 0,0 0 0,1 0 0,-1 0 0,0 0 0,0 0 0,0 0 0,0-2 0,-1 1 0,0 0 0,0 0 0,0 0 0,0 0 0,0 0 0,0 0 0,0 1 0,-1-1 0,1 0 0,0 1 0,-1-1 0,0 1 0,1-1 0,-4-1 0,-8-5 0,0 1 0,0 0 0,-1 1 0,0 0 0,0 1 0,0 1 0,-1 0 0,-15-1 0,-54-18 0,63 18 0,18 4 0,-1 1 0,1-1 0,-1 0 0,1 0 0,-1 0 0,1 0 0,0-1 0,0 1 0,0-1 0,0 0 0,0 0 0,0 0 0,-4-4 0,7 6 0,0 0 0,0 0 0,-1 0 0,1-1 0,0 1 0,0 0 0,0 0 0,0 0 0,0-1 0,0 1 0,0 0 0,0 0 0,0 0 0,0-1 0,0 1 0,0 0 0,0 0 0,0-1 0,0 1 0,0 0 0,0 0 0,0 0 0,0-1 0,0 1 0,0 0 0,0 0 0,0 0 0,0-1 0,0 1 0,0 0 0,1 0 0,-1 0 0,0 0 0,0-1 0,0 1 0,0 0 0,0 0 0,1 0 0,-1 0 0,0 0 0,0-1 0,0 1 0,1 0 0,12-1 0,14 4 0,-1 3 0,0 0 0,-1 2 0,0 1 0,0 0 0,-1 2 0,-1 1 0,0 1 0,0 1 0,34 28 0,-55-40 4,0-1 0,0 1 0,0 0 0,-1 0 0,1 0-1,-1 0 1,1 0 0,-1 0 0,0 0 0,0 0 0,0 0 0,0 1-1,0-1 1,-1 0 0,1 1 0,-1-1 0,1 1 0,-1-1 0,0 1 0,0-1-1,0 1 1,0-1 0,0 0 0,-1 1 0,1-1 0,-1 1 0,1-1-1,-1 0 1,0 1 0,-1 2 0,-2 1-169,0 1 0,-1-1 0,0 1 0,0-1 0,0-1 0,0 1 0,-1-1 0,-9 7 0,1-2-6661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9.338"/>
    </inkml:context>
    <inkml:brush xml:id="br0">
      <inkml:brushProperty name="width" value="0.05" units="cm"/>
      <inkml:brushProperty name="height" value="0.05" units="cm"/>
      <inkml:brushProperty name="color" value="#E71224"/>
    </inkml:brush>
  </inkml:definitions>
  <inkml:trace contextRef="#ctx0" brushRef="#br0">0 0 24575,'2'4'0,"-1"0"0,1 0 0,0 0 0,-1-1 0,2 1 0,-1-1 0,0 1 0,1-1 0,-1 0 0,1 0 0,4 4 0,8 10 0,36 61 0,49 68 0,-85-128 0,0-1 0,1 0 0,1-2 0,0 1 0,31 20 0,-19-15 0,-21-15 0,0 0 0,0 0 0,0-1 0,1 0 0,-1 0 0,14 4 0,-21-9 0,1 1 0,0-1 0,-1 0 0,1 0 0,0 0 0,-1 0 0,1 0 0,0 0 0,-1 0 0,1 0 0,0 0 0,-1-1 0,1 1 0,-1-1 0,1 0 0,-1 1 0,3-2 0,-2 0 0,0 0 0,0 0 0,0 0 0,0 0 0,0 0 0,-1 0 0,1-1 0,-1 1 0,1 0 0,-1-1 0,0 0 0,0 1 0,1-6 0,3-10 0,0 0 0,1 1 0,1-1 0,1 1 0,1 0 0,0 1 0,20-27 0,-29 43 0,1-1 0,0 1 0,0-1 0,0 1 0,-1-1 0,1 1 0,0 0 0,0-1 0,0 1 0,0 0 0,0 0 0,0 0 0,0-1 0,0 1 0,0 0 0,0 0 0,0 1 0,0-1 0,-1 0 0,1 0 0,0 0 0,0 1 0,0-1 0,0 0 0,0 1 0,0-1 0,-1 1 0,1-1 0,0 1 0,0-1 0,0 1 0,-1-1 0,1 1 0,0 0 0,-1-1 0,1 1 0,0 1 0,31 36 0,-23-25 0,13 12 0,1 0 0,1-2 0,0-1 0,2-1 0,41 26 0,-51-38-341,1-2 0,0 0-1,27 7 1,-26-9-6485</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49.730"/>
    </inkml:context>
    <inkml:brush xml:id="br0">
      <inkml:brushProperty name="width" value="0.05" units="cm"/>
      <inkml:brushProperty name="height" value="0.05" units="cm"/>
      <inkml:brushProperty name="color" value="#E71224"/>
    </inkml:brush>
  </inkml:definitions>
  <inkml:trace contextRef="#ctx0" brushRef="#br0">54 214 24575,'8'-2'0,"0"0"0,0-1 0,-1-1 0,1 1 0,-1-1 0,0 0 0,0-1 0,7-6 0,19-10 0,-17 12 0,0-1 0,27-23 0,-41 31 0,0 0 0,1 0 0,-1 0 0,0 0 0,0-1 0,-1 1 0,1-1 0,0 1 0,-1-1 0,1 1 0,-1-1 0,0 0 0,0 0 0,0 1 0,0-1 0,-1 0 0,1 0 0,-1 0 0,0 0 0,0 0 0,0 0 0,0 0 0,0 0 0,-1-4 0,0 5 0,1 1 0,-1-1 0,0 0 0,0 0 0,0 0 0,0 1 0,0-1 0,-1 0 0,1 1 0,0-1 0,-1 1 0,1 0 0,-1-1 0,1 1 0,-1 0 0,0 0 0,1 0 0,-1 0 0,0 0 0,0 1 0,0-1 0,0 0 0,0 1 0,0-1 0,0 1 0,0 0 0,0 0 0,0 0 0,0 0 0,0 0 0,0 0 0,0 0 0,0 1 0,1-1 0,-1 1 0,0-1 0,-4 3 0,-2-1 0,1 1 0,-1 0 0,1 1 0,-1 0 0,1 0 0,0 1 0,-11 9 0,2 4 0,0 1 0,2 1 0,0 0 0,2 1 0,-11 23 0,13-27 0,7-10 0,0 1 0,-1-1 0,2 0 0,-1 1 0,1-1 0,1 1 0,-1 0 0,1-1 0,1 1 0,-1 0 0,1 0 0,0 0 0,3 11 0,-2-15 0,-1 0 0,2 0 0,-1 0 0,0 0 0,1-1 0,0 1 0,0-1 0,0 1 0,0-1 0,0 1 0,1-1 0,0 0 0,0 0 0,-1 0 0,1-1 0,1 1 0,-1-1 0,0 1 0,1-1 0,-1 0 0,1-1 0,0 1 0,-1 0 0,1-1 0,0 0 0,0 0 0,5 1 0,23 1-105,-1-2 0,1 0 0,0-2 0,-1-2 0,1-1 0,-1-1 0,0-2 0,0 0 0,-1-3 0,0 0 0,-1-2 0,40-22 0,-54 26-6721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26.920"/>
    </inkml:context>
    <inkml:brush xml:id="br0">
      <inkml:brushProperty name="width" value="0.05" units="cm"/>
      <inkml:brushProperty name="height" value="0.05" units="cm"/>
      <inkml:brushProperty name="color" value="#E71224"/>
    </inkml:brush>
  </inkml:definitions>
  <inkml:trace contextRef="#ctx0" brushRef="#br0">376 1 24575,'4'36'0,"-2"-32"0,-1 1 0,-1 0 0,1 0 0,-1 0 0,1 0 0,-1 0 0,-1 6 0,0-9 0,1-1 0,-1 1 0,0-1 0,1 1 0,-1-1 0,0 1 0,0-1 0,0 0 0,0 0 0,0 1 0,0-1 0,0 0 0,-1 0 0,1 0 0,0 0 0,-1 0 0,1 0 0,0-1 0,-1 1 0,1 0 0,-1-1 0,1 1 0,-1-1 0,1 0 0,-1 1 0,0-1 0,-1 0 0,-37 4 0,0-1 0,-81-6 0,23-1 0,72 4-1365,2 0-5461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1.131"/>
    </inkml:context>
    <inkml:brush xml:id="br0">
      <inkml:brushProperty name="width" value="0.05" units="cm"/>
      <inkml:brushProperty name="height" value="0.05" units="cm"/>
      <inkml:brushProperty name="color" value="#E71224"/>
    </inkml:brush>
  </inkml:definitions>
  <inkml:trace contextRef="#ctx0" brushRef="#br0">24 159 24575,'-2'3'0,"0"0"0,-1 0 0,1-1 0,0 1 0,1 0 0,-1 1 0,0-1 0,1 0 0,0 0 0,0 1 0,0-1 0,0 1 0,0-1 0,1 1 0,-1-1 0,1 1 0,0-1 0,0 1 0,0 0 0,1-1 0,-1 1 0,1-1 0,0 1 0,0-1 0,0 0 0,0 1 0,1-1 0,-1 0 0,1 0 0,0 0 0,4 5 0,-4-4 0,1 0 0,0-1 0,0 1 0,1-1 0,-1 0 0,0 0 0,1 0 0,0 0 0,0-1 0,0 1 0,0-1 0,0 0 0,0 0 0,1-1 0,-1 1 0,1-1 0,-1 0 0,1 0 0,-1 0 0,1-1 0,-1 0 0,1 1 0,9-3 0,-7 0 0,1 0 0,-1-1 0,1 0 0,-1 0 0,0-1 0,0 0 0,-1 0 0,1 0 0,-1-1 0,8-8 0,6-7 0,27-36 0,-28 31 0,-4 5 0,-1-1 0,13-28 0,20-28 0,-44 81 0,-3 16 0,-3 43 0,1-21 0,1 6 0,-1-21 0,1-1 0,1 0 0,1 0 0,7 33 0,-7-56-45,0 0-1,0 0 1,0 0-1,0 0 1,0 0-1,1 0 1,-1-1-1,1 1 1,0 0-1,0-1 1,0 1-1,0-1 1,1 0-1,-1 0 1,0 0-1,1 0 1,0 0-1,-1 0 1,1-1-1,0 1 1,0-1-1,0 0 1,0 0-1,0 0 0,0 0 1,0 0-1,0-1 1,0 1-1,6-1 1,12 2-6781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1.541"/>
    </inkml:context>
    <inkml:brush xml:id="br0">
      <inkml:brushProperty name="width" value="0.05" units="cm"/>
      <inkml:brushProperty name="height" value="0.05" units="cm"/>
      <inkml:brushProperty name="color" value="#E71224"/>
    </inkml:brush>
  </inkml:definitions>
  <inkml:trace contextRef="#ctx0" brushRef="#br0">22 2 24575,'-1'1'0,"0"-1"0,0 0 0,0 1 0,0-1 0,0 1 0,0-1 0,0 1 0,0 0 0,0-1 0,0 1 0,0 0 0,0 0 0,0 0 0,0 0 0,0-1 0,1 1 0,-1 0 0,0 0 0,1 1 0,-1-1 0,1 0 0,-1 0 0,1 0 0,0 0 0,-1 0 0,1 1 0,0-1 0,0 0 0,0 0 0,0 0 0,0 1 0,0-1 0,0 0 0,0 0 0,0 0 0,0 0 0,1 2 0,9 46 0,1-22 0,2 0 0,1 0 0,26 36 0,-1-1 0,36 64 0,-87-155 0,3 0 0,-8-35 0,-13-85 0,28 138 0,0-1 0,0 1 0,1 0 0,0-1 0,1 1 0,2-20 0,-2 28 0,0 1 0,1 0 0,-1 0 0,1-1 0,-1 1 0,1 0 0,0 0 0,0 0 0,0 0 0,0 0 0,1 0 0,-1 0 0,0 0 0,1 0 0,-1 1 0,1-1 0,0 0 0,-1 1 0,1 0 0,0-1 0,0 1 0,0 0 0,0 0 0,0 0 0,0 0 0,1 0 0,-1 0 0,0 1 0,0-1 0,1 1 0,-1 0 0,0-1 0,0 1 0,1 0 0,-1 0 0,0 1 0,1-1 0,-1 0 0,4 2 0,-2-1-151,-1 0-1,1 0 0,-1 0 0,1 0 1,-1 1-1,1-1 0,-1 1 1,6 4-1,4 5-6674</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1.775"/>
    </inkml:context>
    <inkml:brush xml:id="br0">
      <inkml:brushProperty name="width" value="0.05" units="cm"/>
      <inkml:brushProperty name="height" value="0.05" units="cm"/>
      <inkml:brushProperty name="color" value="#E71224"/>
    </inkml:brush>
  </inkml:definitions>
  <inkml:trace contextRef="#ctx0" brushRef="#br0">0 0 24575,'5'0'0,"1"5"0,-1 5 0,4 2 0,1 3 0,2-1 0,0 1 0,-3 3 0,-2 3 0,1-2 0,1 0 0,-3 1 0,3-2 0,0-1 0,-2 3 0,-1-4-8191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1.96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2.847"/>
    </inkml:context>
    <inkml:brush xml:id="br0">
      <inkml:brushProperty name="width" value="0.05" units="cm"/>
      <inkml:brushProperty name="height" value="0.05" units="cm"/>
      <inkml:brushProperty name="color" value="#E71224"/>
    </inkml:brush>
  </inkml:definitions>
  <inkml:trace contextRef="#ctx0" brushRef="#br0">91 0 24575,'-2'8'0,"0"-1"0,-1 1 0,0-1 0,-1 0 0,0 0 0,0 0 0,-6 7 0,8-11 0,-20 25 0,18-23 0,-1-1 0,1 2 0,0-1 0,1 0 0,-1 1 0,1-1 0,-4 12 0,7-15 0,0 0 0,0 0 0,0 0 0,0 0 0,0-1 0,0 1 0,1 0 0,-1 0 0,1 0 0,-1-1 0,1 1 0,0 0 0,-1-1 0,1 1 0,0-1 0,0 1 0,0-1 0,0 1 0,1-1 0,-1 1 0,0-1 0,1 0 0,-1 0 0,1 0 0,-1 0 0,1 0 0,-1 0 0,1 0 0,0 0 0,-1-1 0,1 1 0,0-1 0,2 1 0,28 11 0,1-2 0,1-1 0,42 5 0,1 1 0,-45-11 0,-27-4 0,0 0 0,0 0 0,0 0 0,0 1 0,0 0 0,0 0 0,0 0 0,-1 1 0,1-1 0,0 1 0,-1 0 0,7 5 0,-11-7 0,1 0 0,-1 1 0,0-1 0,1 1 0,-1-1 0,0 1 0,1-1 0,-1 1 0,0-1 0,0 1 0,0-1 0,1 1 0,-1 0 0,0-1 0,0 1 0,0-1 0,0 1 0,0-1 0,0 1 0,0 0 0,0-1 0,0 1 0,-1-1 0,1 1 0,0-1 0,0 1 0,0-1 0,-1 1 0,1-1 0,0 1 0,-1 0 0,-18 17 0,-27 4 0,40-20-54,-19 6-209,0 0 1,0-2 0,-1-1 0,-47 4 0,50-9-6564</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3.332"/>
    </inkml:context>
    <inkml:brush xml:id="br0">
      <inkml:brushProperty name="width" value="0.05" units="cm"/>
      <inkml:brushProperty name="height" value="0.05" units="cm"/>
      <inkml:brushProperty name="color" value="#E71224"/>
    </inkml:brush>
  </inkml:definitions>
  <inkml:trace contextRef="#ctx0" brushRef="#br0">0 0 24575,'3'22'0,"0"-1"0,1-1 0,1 1 0,1-1 0,0 1 0,2-2 0,0 1 0,22 35 0,-13-23 0,23 61 0,-30-66 0,2 0 0,1-1 0,1 0 0,22 28 0,-6-7 0,-14-10-1365,-12-18-5461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3.537"/>
    </inkml:context>
    <inkml:brush xml:id="br0">
      <inkml:brushProperty name="width" value="0.05" units="cm"/>
      <inkml:brushProperty name="height" value="0.05" units="cm"/>
      <inkml:brushProperty name="color" value="#E71224"/>
    </inkml:brush>
  </inkml:definitions>
  <inkml:trace contextRef="#ctx0" brushRef="#br0">235 0 24575,'-4'0'0,"-7"0"0,-5 0 0,-5 0 0,-3 0 0,-2 5 0,-1 1 0,-1-1 0,0 0 0,1-2 0,4-1-8191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3.822"/>
    </inkml:context>
    <inkml:brush xml:id="br0">
      <inkml:brushProperty name="width" value="0.05" units="cm"/>
      <inkml:brushProperty name="height" value="0.05" units="cm"/>
      <inkml:brushProperty name="color" value="#E71224"/>
    </inkml:brush>
  </inkml:definitions>
  <inkml:trace contextRef="#ctx0" brushRef="#br0">2 0 24575,'0'14'0,"-1"7"0,1 0 0,1-1 0,0 1 0,1-1 0,2 1 0,0-1 0,1 0 0,13 34 0,2-4 0,-16-38 0,0-1 0,0 0 0,1 0 0,0 0 0,1 0 0,0-1 0,1 0 0,15 18 0,-21-27-54,0-1-1,0 1 0,0 0 1,-1-1-1,1 1 1,0 0-1,0-1 0,0 1 1,0-1-1,0 1 1,0-1-1,0 0 0,0 1 1,0-1-1,1 0 0,-1 0 1,0 0-1,0 0 1,0 0-1,0 0 0,0 0 1,0 0-1,0 0 1,2-1-1,6-5-6771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4.012"/>
    </inkml:context>
    <inkml:brush xml:id="br0">
      <inkml:brushProperty name="width" value="0.05" units="cm"/>
      <inkml:brushProperty name="height" value="0.05" units="cm"/>
      <inkml:brushProperty name="color" value="#E71224"/>
    </inkml:brush>
  </inkml:definitions>
  <inkml:trace contextRef="#ctx0" brushRef="#br0">0 0 24575,'5'0'0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4.344"/>
    </inkml:context>
    <inkml:brush xml:id="br0">
      <inkml:brushProperty name="width" value="0.05" units="cm"/>
      <inkml:brushProperty name="height" value="0.05" units="cm"/>
      <inkml:brushProperty name="color" value="#E71224"/>
    </inkml:brush>
  </inkml:definitions>
  <inkml:trace contextRef="#ctx0" brushRef="#br0">331 24 24575,'-3'0'0,"0"-1"0,0 1 0,0-1 0,0 0 0,1 0 0,-1 0 0,0-1 0,0 1 0,-2-3 0,3 3 0,1 0 0,-1 0 0,1 0 0,-1 0 0,0 0 0,1 0 0,-1 0 0,0 0 0,1 1 0,-1-1 0,0 1 0,0-1 0,0 1 0,0 0 0,1-1 0,-1 1 0,0 0 0,0 1 0,0-1 0,0 0 0,0 0 0,0 1 0,1-1 0,-1 1 0,0-1 0,0 1 0,1 0 0,-1 0 0,-2 1 0,-20 21 0,20-18 0,0 0 0,-1 0 0,0-1 0,0 0 0,0 0 0,-1-1 0,1 1 0,-8 3 0,3-3 0,0 2 0,1-1 0,0 1 0,0 0 0,1 1 0,-1 0 0,-11 14 0,-45 62 0,58-73 0,6-9 0,0 1 0,-1-1 0,1 1 0,0-1 0,0 1 0,0-1 0,1 1 0,-1 0 0,0-1 0,1 1 0,-1 0 0,1 0 0,-1 0 0,1-1 0,0 1 0,0 0 0,0 0 0,0 0 0,0 0 0,0 0 0,0-1 0,1 3 0,0-2 0,0-1 0,0 1 0,1-1 0,-1 0 0,0 1 0,1-1 0,-1 0 0,1 0 0,-1 0 0,1 0 0,-1 0 0,1 0 0,0 0 0,-1-1 0,1 1 0,0 0 0,0-1 0,1 1 0,14 1 0,0 0 0,-1-1 0,34-2 0,-34 0 0,540-2 0,-509-1-1365,-30-2-5461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27.253"/>
    </inkml:context>
    <inkml:brush xml:id="br0">
      <inkml:brushProperty name="width" value="0.05" units="cm"/>
      <inkml:brushProperty name="height" value="0.05" units="cm"/>
      <inkml:brushProperty name="color" value="#E71224"/>
    </inkml:brush>
  </inkml:definitions>
  <inkml:trace contextRef="#ctx0" brushRef="#br0">239 1 24575,'-4'0'0,"-7"0"0,-5 0 0,-5 0 0,-4 0 0,-1 0 0,-2 0 0,0 0 0,0 0 0,0 0 0,4 0-8191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5.553"/>
    </inkml:context>
    <inkml:brush xml:id="br0">
      <inkml:brushProperty name="width" value="0.05" units="cm"/>
      <inkml:brushProperty name="height" value="0.05" units="cm"/>
      <inkml:brushProperty name="color" value="#E71224"/>
    </inkml:brush>
  </inkml:definitions>
  <inkml:trace contextRef="#ctx0" brushRef="#br0">244 975 24575,'-3'-1'0,"0"0"0,0 0 0,0-1 0,-1 0 0,1 1 0,1-1 0,-1 0 0,0-1 0,0 1 0,1 0 0,-1-1 0,1 0 0,0 1 0,0-1 0,0 0 0,-2-4 0,-15-16 0,4 7 0,0-1 0,1-1 0,1-1 0,1 0 0,0 0 0,2-1 0,0-1 0,1 1 0,1-2 0,1 1 0,1-1 0,1 0 0,1 0 0,-2-34 0,5 6 0,0 9 0,-12-81 0,7 94 0,2 0 0,1-1 0,1 1 0,1-1 0,1 1 0,2-1 0,6-32 0,-6 55 0,1 0 0,0 1 0,0-1 0,0 0 0,1 1 0,0 0 0,0 0 0,0 0 0,0 0 0,1 1 0,0-1 0,0 1 0,0 0 0,0 1 0,1-1 0,9-3 0,-10 4 0,1 0 0,0 0 0,0 1 0,0 0 0,0 0 0,0 1 0,1-1 0,-1 2 0,0-1 0,1 0 0,-1 1 0,1 0 0,-1 1 0,0 0 0,1 0 0,11 3 0,-13-1 0,-1 0 0,1 0 0,0 1 0,-1-1 0,0 1 0,0 0 0,0 1 0,0-1 0,-1 1 0,0-1 0,0 1 0,0 0 0,3 7 0,0 1 0,0 0 0,-2 0 0,1 0 0,3 19 0,-6-14-114,1 1 1,-2 0-1,-1 0 0,0 0 0,-1 0 1,-2 0-1,1 0 0,-2 0 0,-1-1 1,0 0-1,-14 32 0,12-35-6712</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5.790"/>
    </inkml:context>
    <inkml:brush xml:id="br0">
      <inkml:brushProperty name="width" value="0.05" units="cm"/>
      <inkml:brushProperty name="height" value="0.05" units="cm"/>
      <inkml:brushProperty name="color" value="#E71224"/>
    </inkml:brush>
  </inkml:definitions>
  <inkml:trace contextRef="#ctx0" brushRef="#br0">263 0 24575,'-4'0'0,"-6"0"0,-7 0 0,-3 0 0,-4 0 0,-3 0 0,0 0 0,0 0 0,-1 0 0,1 0 0,-1 0 0,11 0 0,11 0 0,12 0 0,4 0-8191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6.249"/>
    </inkml:context>
    <inkml:brush xml:id="br0">
      <inkml:brushProperty name="width" value="0.05" units="cm"/>
      <inkml:brushProperty name="height" value="0.05" units="cm"/>
      <inkml:brushProperty name="color" value="#E71224"/>
    </inkml:brush>
  </inkml:definitions>
  <inkml:trace contextRef="#ctx0" brushRef="#br0">5 0 24575,'-2'67'0,"0"-40"0,1-1 0,2 1 0,0-1 0,7 36 0,-8-60 0,1 0 0,-1 1 0,1-1 0,-1 0 0,1 1 0,0-1 0,0 0 0,0 0 0,0 1 0,0-1 0,0 0 0,1 0 0,-1 0 0,1 0 0,-1-1 0,1 1 0,0 0 0,0-1 0,0 1 0,0-1 0,0 0 0,0 1 0,0-1 0,0 0 0,0 0 0,1 0 0,-1-1 0,0 1 0,1 0 0,-1-1 0,4 1 0,-2-2 0,0 0 0,0 0 0,1 0 0,-1 0 0,0-1 0,0 1 0,0-1 0,0 0 0,-1-1 0,1 1 0,0 0 0,-1-1 0,0 0 0,1 0 0,-1 0 0,4-6 0,15-21 0,-16 22 0,-1 0 0,1 1 0,0 0 0,0 0 0,1 0 0,12-9 0,-18 15 0,-1 1 0,1 0 0,-1-1 0,1 1 0,-1 0 0,1-1 0,0 1 0,-1 0 0,1 0 0,0 0 0,-1-1 0,1 1 0,0 0 0,-1 0 0,1 0 0,0 0 0,-1 0 0,1 0 0,-1 0 0,1 1 0,0-1 0,-1 0 0,1 0 0,0 0 0,-1 1 0,1-1 0,-1 0 0,2 1 0,9 19 0,-4 39 0,-6-44 0,5-3 109,-6-12-148,1 0-1,-1 0 0,0 0 0,1 0 0,-1 0 0,0 0 0,1 0 1,-1 0-1,0 0 0,1 0 0,-1-1 0,0 1 0,0 0 0,1 0 1,-1 0-1,0 0 0,1 0 0,-1-1 0,0 1 0,0 0 1,1 0-1,-1 0 0,0-1 0,0 1 0,0 0 0,1 0 0,-1-1 1,0 1-1,0 0 0,0 0 0,0-1 0,0 1 0,1 0 1,-1-1-1,0 1 0,0-1 0,4-9-6786</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6.612"/>
    </inkml:context>
    <inkml:brush xml:id="br0">
      <inkml:brushProperty name="width" value="0.05" units="cm"/>
      <inkml:brushProperty name="height" value="0.05" units="cm"/>
      <inkml:brushProperty name="color" value="#E71224"/>
    </inkml:brush>
  </inkml:definitions>
  <inkml:trace contextRef="#ctx0" brushRef="#br0">0 0 24575,'21'56'0,"-18"-39"0,0-1 0,2 0 0,-1 0 0,2 0 0,0 0 0,1-1 0,1 0 0,9 15 0,-16-29 0,-1 0 0,1 0 0,0-1 0,-1 1 0,1 0 0,0 0 0,0 0 0,0-1 0,-1 1 0,1-1 0,0 1 0,0 0 0,0-1 0,0 1 0,0-1 0,0 0 0,0 1 0,0-1 0,0 0 0,0 0 0,0 0 0,1 1 0,-1-1 0,0 0 0,0 0 0,0-1 0,0 1 0,0 0 0,0 0 0,2-1 0,-1 0 0,1-1 0,-1 0 0,0 0 0,1 0 0,-1 0 0,0 0 0,0 0 0,0 0 0,0-1 0,-1 1 0,3-4 0,5-11 0,-1-1 0,10-30 0,-16 43 0,-2 4 0,0-1 0,1 1 0,-1 0 0,1-1 0,-1 1 0,1 0 0,-1 0 0,1-1 0,0 1 0,0 0 0,0 0 0,-1 0 0,1 0 0,0 0 0,0 0 0,0 0 0,1 0 0,-1 1 0,2-2 0,-2 2 0,0 0 0,0 0 0,0 0 0,0 0 0,0 0 0,0 0 0,0 0 0,-1 1 0,1-1 0,0 0 0,0 1 0,0-1 0,0 1 0,0-1 0,-1 1 0,1-1 0,0 1 0,0-1 0,-1 1 0,1 0 0,1 1 0,5 7 0,-1 1 0,1 0 0,8 19 0,-8-14 0,-4-9-124,0 0 0,0-1 0,1 1 0,0-1 0,0 0 0,0 0-1,0 0 1,1 0 0,-1-1 0,7 5 0,4-1-6702</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6.927"/>
    </inkml:context>
    <inkml:brush xml:id="br0">
      <inkml:brushProperty name="width" value="0.05" units="cm"/>
      <inkml:brushProperty name="height" value="0.05" units="cm"/>
      <inkml:brushProperty name="color" value="#E71224"/>
    </inkml:brush>
  </inkml:definitions>
  <inkml:trace contextRef="#ctx0" brushRef="#br0">290 0 24575,'-26'0'0,"0"1"0,-1 1 0,-26 5 0,43-5 0,1 1 0,-1 0 0,1 1 0,0 0 0,0 0 0,1 1 0,-1 0 0,1 0 0,0 1 0,0 0 0,-9 10 0,12-11 0,1 0 0,0 0 0,0 0 0,0 1 0,1 0 0,0-1 0,0 1 0,0 0 0,1 1 0,0-1 0,0 0 0,0 1 0,0 8 0,2-12 0,-1-1 0,1 1 0,0 0 0,0 0 0,1 0 0,-1 0 0,1 0 0,-1-1 0,1 1 0,0 0 0,0 0 0,0-1 0,1 1 0,-1-1 0,0 1 0,1-1 0,0 1 0,0-1 0,-1 0 0,1 0 0,1 0 0,-1 0 0,0 0 0,0 0 0,1-1 0,-1 1 0,1-1 0,-1 0 0,1 1 0,0-1 0,-1 0 0,6 1 0,17 2 0,0-1 0,1-1 0,-1 0 0,0-2 0,34-5 0,21 1 0,-53 5-116,-4-1 199,0 0 1,44-7-1,-61 6-162,-1 0 0,0 0 0,0-1 0,0 1 1,0-1-1,-1 0 0,1 0 0,0-1 0,-1 0 0,0 1 0,1-2 0,-1 1 0,0 0 0,-1-1 1,1 0-1,-1 1 0,1-1 0,3-8 0,1-3-6747</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7.179"/>
    </inkml:context>
    <inkml:brush xml:id="br0">
      <inkml:brushProperty name="width" value="0.05" units="cm"/>
      <inkml:brushProperty name="height" value="0.05" units="cm"/>
      <inkml:brushProperty name="color" value="#E71224"/>
    </inkml:brush>
  </inkml:definitions>
  <inkml:trace contextRef="#ctx0" brushRef="#br0">0 0 24575,'0'17'0,"1"0"0,0 0 0,1 0 0,0 0 0,2 0 0,0-1 0,1 1 0,11 26 0,-9-27 0,6 12 0,0-1 0,19 28 0,-26-46-170,0 0-1,1 0 0,0-1 1,1 0-1,0-1 0,0 1 1,18 11-1,-11-11-6655</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7.367"/>
    </inkml:context>
    <inkml:brush xml:id="br0">
      <inkml:brushProperty name="width" value="0.05" units="cm"/>
      <inkml:brushProperty name="height" value="0.05" units="cm"/>
      <inkml:brushProperty name="color" value="#E71224"/>
    </inkml:brush>
  </inkml:definitions>
  <inkml:trace contextRef="#ctx0" brushRef="#br0">165 0 24575,'-4'0'0,"-7"0"0,-5 0 0,0 5 0,-2 1 0,-3 0 0,-2-1 0,4 2 0,-1 1 0,4-1-8191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7.696"/>
    </inkml:context>
    <inkml:brush xml:id="br0">
      <inkml:brushProperty name="width" value="0.05" units="cm"/>
      <inkml:brushProperty name="height" value="0.05" units="cm"/>
      <inkml:brushProperty name="color" value="#E71224"/>
    </inkml:brush>
  </inkml:definitions>
  <inkml:trace contextRef="#ctx0" brushRef="#br0">0 0 24575,'0'5'0,"0"6"0,0 5 0,0 5 0,0 3 0,0 2 0,0 1 0,0-4-8191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7.886"/>
    </inkml:context>
    <inkml:brush xml:id="br0">
      <inkml:brushProperty name="width" value="0.05" units="cm"/>
      <inkml:brushProperty name="height" value="0.05" units="cm"/>
      <inkml:brushProperty name="color" value="#E71224"/>
    </inkml:brush>
  </inkml:definitions>
  <inkml:trace contextRef="#ctx0" brushRef="#br0">12 0 24575,'-4'0'0,"-2"5"0,5 1 0,2 4 0,6 1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8.263"/>
    </inkml:context>
    <inkml:brush xml:id="br0">
      <inkml:brushProperty name="width" value="0.05" units="cm"/>
      <inkml:brushProperty name="height" value="0.05" units="cm"/>
      <inkml:brushProperty name="color" value="#E71224"/>
    </inkml:brush>
  </inkml:definitions>
  <inkml:trace contextRef="#ctx0" brushRef="#br0">160 19 24575,'0'-1'0,"0"0"0,0 0 0,-1 0 0,1 0 0,-1 1 0,1-1 0,0 0 0,-1 0 0,0 0 0,1 0 0,-1 0 0,0 1 0,1-1 0,-1 0 0,0 0 0,0 1 0,0-1 0,1 1 0,-1-1 0,0 1 0,0-1 0,0 1 0,0-1 0,0 1 0,0 0 0,0 0 0,0-1 0,0 1 0,0 0 0,0 0 0,0 0 0,0 0 0,-2 0 0,-35 5 0,32-2 0,0 0 0,0 0 0,0 1 0,1 0 0,-1 0 0,1 1 0,0-1 0,0 1 0,1 0 0,-1 0 0,1 1 0,0-1 0,-3 8 0,4-9 0,0 1 0,1 0 0,0 0 0,0 0 0,0 0 0,0 0 0,1 1 0,0-1 0,0 0 0,0 1 0,1-1 0,0 1 0,0-1 0,0 1 0,1-1 0,2 9 0,-3-12 0,1 0 0,0 0 0,-1 0 0,1 0 0,0 0 0,0 0 0,1 0 0,-1-1 0,0 1 0,0 0 0,1-1 0,-1 1 0,1-1 0,0 0 0,-1 1 0,1-1 0,0 0 0,0 0 0,-1 0 0,1 0 0,0 0 0,3 0 0,-2 0 0,1-1 0,0 0 0,-1 0 0,1 0 0,0 0 0,0 0 0,-1-1 0,1 1 0,0-1 0,-1 0 0,7-3 0,-3 2 0,0-1 0,0-1 0,-1 1 0,1-1 0,-1 0 0,0-1 0,0 0 0,-1 0 0,1 0 0,-1 0 0,0-1 0,4-7 0,-5 6 0,-1-1 0,-1 0 0,1 0 0,-1 0 0,-1 0 0,0 0 0,1-16 0,-2 19 54,0 9-1473,-1 6-5407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0:57.190"/>
    </inkml:context>
    <inkml:brush xml:id="br0">
      <inkml:brushProperty name="width" value="0.05" units="cm"/>
      <inkml:brushProperty name="height" value="0.05" units="cm"/>
      <inkml:brushProperty name="color" value="#E71224"/>
    </inkml:brush>
  </inkml:definitions>
  <inkml:trace contextRef="#ctx0" brushRef="#br0">211 0 24575,'6'2'0,"1"0"0,-1 0 0,1 1 0,-1 0 0,0 0 0,0 1 0,0-1 0,-1 1 0,7 6 0,14 7 0,-12-9 0,-1 1 0,0 0 0,19 18 0,-29-25 0,-1 0 0,1 0 0,-1 1 0,1 0 0,-1-1 0,0 1 0,0 0 0,0 0 0,0 0 0,-1 0 0,1 0 0,-1 0 0,0 1 0,0-1 0,0 0 0,0 1 0,-1-1 0,1 1 0,-1-1 0,0 1 0,0-1 0,0 1 0,-1 3 0,0-4 0,0 0 0,-1-1 0,1 1 0,-1 0 0,0-1 0,0 1 0,0-1 0,0 1 0,0-1 0,0 0 0,0 0 0,-1 0 0,0 0 0,1 0 0,-1-1 0,0 1 0,1-1 0,-1 0 0,0 0 0,0 0 0,-5 1 0,-8 2 0,-1-1 0,-32 1 0,1 1 0,17-1-26,-1-1 1,1-1-1,-35-3 0,15 0-1236,40 1-5564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28.427"/>
    </inkml:context>
    <inkml:brush xml:id="br0">
      <inkml:brushProperty name="width" value="0.05" units="cm"/>
      <inkml:brushProperty name="height" value="0.05" units="cm"/>
      <inkml:brushProperty name="color" value="#E71224"/>
    </inkml:brush>
  </inkml:definitions>
  <inkml:trace contextRef="#ctx0" brushRef="#br0">915 337 24575,'1'-42'0,"1"0"0,12-63 0,-10 68 0,4-25 0,-7 59 0,-1 0 0,1 0 0,0 1 0,0-1 0,0 0 0,1 0 0,-1 1 0,0-1 0,1 1 0,0-1 0,0 1 0,0 0 0,0-1 0,0 1 0,5-3 0,-6 4 0,1 0 0,-1 1 0,1-1 0,0 1 0,-1-1 0,1 1 0,0 0 0,-1 0 0,1 0 0,0 0 0,-1 0 0,1 0 0,0 0 0,-1 0 0,1 1 0,0-1 0,-1 1 0,1-1 0,-1 1 0,1 0 0,-1-1 0,1 1 0,-1 0 0,1 0 0,-1 0 0,0 0 0,1 0 0,-1 1 0,0-1 0,0 0 0,1 2 0,37 54 0,-25-36 0,6 5 0,2-1 0,0-2 0,2 0 0,0-1 0,47 30 0,-69-51 0,0 1 0,0 0 0,0-1 0,0 1 0,0 0 0,0 0 0,0 0 0,-1 0 0,1 0 0,-1 0 0,1 1 0,0 1 0,-1-3 0,-1 0 0,0 0 0,0 0 0,0 0 0,0 0 0,1 0 0,-1 0 0,-1 0 0,1 0 0,0 0 0,0 0 0,0 0 0,0-1 0,-1 1 0,1 0 0,0 0 0,-1 0 0,1 0 0,0 0 0,-1 0 0,0-1 0,0 2 0,-2 1 0,0-1 0,0 1 0,-1-1 0,1 0 0,0-1 0,-1 1 0,1 0 0,-1-1 0,0 0 0,1 0 0,-1 0 0,0 0 0,0-1 0,-5 1 0,-61 2 0,-111-9 0,46-19 0,127 23 0,1 0 0,-1-1 0,1 0 0,-1-1 0,1 0 0,0 0 0,0-1 0,1 1 0,-1-1 0,1-1 0,0 1 0,0-1 0,1 0 0,0-1 0,0 1 0,0-1 0,1 0 0,0 0 0,0 0 0,1-1 0,0 1 0,-4-16 0,5-9 0,3-59 0,-2 102 0,0-1 0,0 0 0,-1 0 0,-1 0 0,0 0 0,0-1 0,-5 12 0,6-17 0,-1 0 0,1 0 0,-1 0 0,1 0 0,-1 0 0,0-1 0,0 1 0,-1-1 0,1 0 0,-1 0 0,0 0 0,1 0 0,-1-1 0,0 1 0,-1-1 0,1 0 0,0-1 0,-1 1 0,1-1 0,-1 1 0,-5 0 0,-11 0 0,1 0 0,-1-1 0,0-1 0,1-1 0,-1-1 0,-27-6 0,35 5 0,1-1 0,0 0 0,0-1 0,0 0 0,1-1 0,-1 0 0,1-1 0,1 0 0,-1-1 0,1 0 0,-12-13 0,15 14 0,1 0 0,0 0 0,0-1 0,0 0 0,-6-13 0,11 20 0,1-1 0,-1 1 0,1 0 0,-1 0 0,1 0 0,0-1 0,0 1 0,-1 0 0,1-1 0,0 1 0,0 0 0,0 0 0,0-1 0,1 1 0,-1 0 0,0 0 0,0-1 0,1 1 0,-1 0 0,2-2 0,-1 2 0,0-1 0,1 1 0,-1 0 0,1 0 0,0 0 0,-1 0 0,1 0 0,0 0 0,0 0 0,-1 0 0,1 1 0,0-1 0,0 1 0,0-1 0,0 1 0,0 0 0,0 0 0,2 0 0,-1-1 0,0 1 0,1 0 0,-1 0 0,0 0 0,0 1 0,1-1 0,-1 1 0,0-1 0,0 1 0,0 0 0,0 1 0,0-1 0,0 0 0,0 1 0,0 0 0,-1-1 0,1 1 0,-1 0 0,1 0 0,-1 1 0,4 3 0,-3-2 0,0 1 0,-1-1 0,1 1 0,-1 0 0,0 0 0,-1 0 0,1 0 0,-1 0 0,0 0 0,0 0 0,0 0 0,-1 9 0,1-8 0,-1 1 0,0-1 0,-1 0 0,1 0 0,-1 0 0,-1 0 0,1 0 0,-1 0 0,0 0 0,0 0 0,-1 0 0,1-1 0,-1 1 0,-1-1 0,1 0 0,-1 0 0,0 0 0,0 0 0,0-1 0,0 0 0,-1 0 0,0 0 0,-9 5 0,-12 0-170,0-1-1,-1-1 0,0-2 1,-1-1-1,1-1 0,-1-1 1,-43-3-1,47 1-6655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0:58.626"/>
    </inkml:context>
    <inkml:brush xml:id="br0">
      <inkml:brushProperty name="width" value="0.05" units="cm"/>
      <inkml:brushProperty name="height" value="0.05" units="cm"/>
      <inkml:brushProperty name="color" value="#E71224"/>
    </inkml:brush>
  </inkml:definitions>
  <inkml:trace contextRef="#ctx0" brushRef="#br0">0 0 24575,'1'10'0,"1"-1"0,0 0 0,0 0 0,1 0 0,0 0 0,0-1 0,9 16 0,9 26 0,-18-41 0,15 42 0,-17-49 0,0 0 0,0 0 0,0 0 0,0 0 0,0-1 0,0 1 0,0 0 0,1-1 0,-1 1 0,1-1 0,-1 1 0,1-1 0,0 0 0,-1 0 0,1 0 0,0 0 0,0 0 0,0 0 0,0 0 0,0-1 0,3 2 0,-4-3 0,0 1 0,1 0 0,-1-1 0,0 1 0,0-1 0,1 1 0,-1-1 0,0 0 0,0 0 0,0 1 0,0-1 0,0 0 0,0 0 0,0 0 0,0 0 0,0 0 0,-1 0 0,1-1 0,0 1 0,0 0 0,-1 0 0,1 0 0,-1-1 0,1-1 0,13-40 0,-12 32 0,0 6 0,14-41 0,-16 44 0,1 0 0,0 0 0,0 0 0,0 1 0,0-1 0,0 0 0,0 0 0,1 1 0,-1-1 0,0 1 0,1-1 0,-1 1 0,1 0 0,0-1 0,-1 1 0,1 0 0,0 0 0,3-1 0,-4 2 0,-1 0 0,1 0 0,0 0 0,0 0 0,-1 1 0,1-1 0,0 0 0,-1 1 0,1-1 0,-1 0 0,1 1 0,0-1 0,-1 0 0,1 1 0,-1-1 0,1 1 0,-1-1 0,1 1 0,-1 0 0,1-1 0,-1 1 0,0-1 0,1 1 0,-1 0 0,0-1 0,1 1 0,-1 0 0,0 0 0,9 27 0,-7-17 0,2 0-96,-1 0-20,0-1 1,1 0 0,0 0-1,0 0 1,1 0 0,1-1-1,-1 0 1,2 0 0,-1 0-1,10 9 1,-4-8-6711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1:20.658"/>
    </inkml:context>
    <inkml:brush xml:id="br0">
      <inkml:brushProperty name="width" value="0.05" units="cm"/>
      <inkml:brushProperty name="height" value="0.05" units="cm"/>
      <inkml:brushProperty name="color" value="#E71224"/>
    </inkml:brush>
  </inkml:definitions>
  <inkml:trace contextRef="#ctx0" brushRef="#br0">0 0 24575,'1'9'0,"0"0"0,1-1 0,0 1 0,0-1 0,1 1 0,0-1 0,1 0 0,-1 0 0,1 0 0,1-1 0,0 1 0,0-1 0,9 10 0,9 8 0,1-1 0,29 23 0,-18-21 0,1-1 0,73 36 0,9 5 0,-102-56-1365,-1-2-5461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1:20.957"/>
    </inkml:context>
    <inkml:brush xml:id="br0">
      <inkml:brushProperty name="width" value="0.05" units="cm"/>
      <inkml:brushProperty name="height" value="0.05" units="cm"/>
      <inkml:brushProperty name="color" value="#E71224"/>
    </inkml:brush>
  </inkml:definitions>
  <inkml:trace contextRef="#ctx0" brushRef="#br0">360 0 24575,'-2'1'0,"0"-1"0,0 1 0,0 0 0,0-1 0,0 1 0,0 0 0,0 0 0,0 0 0,1 0 0,-1 0 0,0 1 0,1-1 0,-1 1 0,1-1 0,-1 1 0,1-1 0,-1 1 0,1 0 0,0 0 0,0 0 0,-1 2 0,-21 49 0,19-42 0,-16 46 0,13-33 0,-2-1 0,0 0 0,-14 23 0,-7 6-120,-15 27-502,-98 127-1,133-193-6203</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1:21.210"/>
    </inkml:context>
    <inkml:brush xml:id="br0">
      <inkml:brushProperty name="width" value="0.05" units="cm"/>
      <inkml:brushProperty name="height" value="0.05" units="cm"/>
      <inkml:brushProperty name="color" value="#E71224"/>
    </inkml:brush>
  </inkml:definitions>
  <inkml:trace contextRef="#ctx0" brushRef="#br0">1 0 24575,'0'20'0,"0"16"0,0 1 0,3-1 0,11 59 0,-8-69-112,28 97 358,-30-112-433,0 1-1,1-1 1,0 0-1,1 0 1,0-1 0,1 0-1,16 19 1,-8-15-6639</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5:41:21.525"/>
    </inkml:context>
    <inkml:brush xml:id="br0">
      <inkml:brushProperty name="width" value="0.05" units="cm"/>
      <inkml:brushProperty name="height" value="0.05" units="cm"/>
      <inkml:brushProperty name="color" value="#E71224"/>
    </inkml:brush>
  </inkml:definitions>
  <inkml:trace contextRef="#ctx0" brushRef="#br0">955 0 24575,'-944'0'-1365,"933"0"-5461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39.515"/>
    </inkml:context>
    <inkml:brush xml:id="br0">
      <inkml:brushProperty name="width" value="0.05" units="cm"/>
      <inkml:brushProperty name="height" value="0.05" units="cm"/>
      <inkml:brushProperty name="color" value="#E71224"/>
    </inkml:brush>
  </inkml:definitions>
  <inkml:trace contextRef="#ctx0" brushRef="#br0">0 2 24575,'129'-2'0,"141"5"0,-199 10 0,-51-9 0,-1 0 0,29 1 0,670-3 0,-349-5 0,4842 3 0,-5192 2 0,1 0 0,36 8 0,-35-5 0,0-1 0,27 1 0,564-3 80,-299-5-1525,-290 3-5381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41.153"/>
    </inkml:context>
    <inkml:brush xml:id="br0">
      <inkml:brushProperty name="width" value="0.05" units="cm"/>
      <inkml:brushProperty name="height" value="0.05" units="cm"/>
      <inkml:brushProperty name="color" value="#E71224"/>
    </inkml:brush>
  </inkml:definitions>
  <inkml:trace contextRef="#ctx0" brushRef="#br0">1569 43 24575,'-1165'0'0,"1134"-1"0,-58-12 0,58 8 0,-57-4 0,54 10-93,18-1-119,0 1 0,1-2 0,-1 0 0,0-1 0,-18-5 0,17 1-6614</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41.436"/>
    </inkml:context>
    <inkml:brush xml:id="br0">
      <inkml:brushProperty name="width" value="0.05" units="cm"/>
      <inkml:brushProperty name="height" value="0.05" units="cm"/>
      <inkml:brushProperty name="color" value="#E71224"/>
    </inkml:brush>
  </inkml:definitions>
  <inkml:trace contextRef="#ctx0" brushRef="#br0">870 0 24575,'-847'0'-1365,"824"0"-5461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41.718"/>
    </inkml:context>
    <inkml:brush xml:id="br0">
      <inkml:brushProperty name="width" value="0.05" units="cm"/>
      <inkml:brushProperty name="height" value="0.05" units="cm"/>
      <inkml:brushProperty name="color" value="#E71224"/>
    </inkml:brush>
  </inkml:definitions>
  <inkml:trace contextRef="#ctx0" brushRef="#br0">1008 0 24575,'-996'0'-1365,"985"0"-5461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41.970"/>
    </inkml:context>
    <inkml:brush xml:id="br0">
      <inkml:brushProperty name="width" value="0.05" units="cm"/>
      <inkml:brushProperty name="height" value="0.05" units="cm"/>
      <inkml:brushProperty name="color" value="#E71224"/>
    </inkml:brush>
  </inkml:definitions>
  <inkml:trace contextRef="#ctx0" brushRef="#br0">791 0 24575,'-768'0'-1365,"746"0"-5461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28.801"/>
    </inkml:context>
    <inkml:brush xml:id="br0">
      <inkml:brushProperty name="width" value="0.05" units="cm"/>
      <inkml:brushProperty name="height" value="0.05" units="cm"/>
      <inkml:brushProperty name="color" value="#E71224"/>
    </inkml:brush>
  </inkml:definitions>
  <inkml:trace contextRef="#ctx0" brushRef="#br0">389 11 24575,'0'0'0,"0"-1"0,-1 1 0,1 0 0,0 0 0,0-1 0,0 1 0,0 0 0,0 0 0,0-1 0,0 1 0,0 0 0,0 0 0,0-1 0,0 1 0,0 0 0,0-1 0,0 1 0,0 0 0,0 0 0,0-1 0,0 1 0,0 0 0,0 0 0,0-1 0,0 1 0,1 0 0,-1 0 0,0-1 0,0 1 0,0 0 0,0 0 0,1 0 0,-1-1 0,0 1 0,0 0 0,0 0 0,1 0 0,-1 0 0,0-1 0,0 1 0,1 0 0,-1 0 0,0 0 0,0 0 0,1 0 0,-1 0 0,0 0 0,1 0 0,-1 0 0,0 0 0,0 0 0,1 0 0,-1 0 0,0 0 0,0 0 0,1 0 0,-1 0 0,0 0 0,1 0 0,-1 0 0,0 1 0,0-1 0,0 0 0,1 0 0,11 17 0,-10-6 0,0 0 0,-1-1 0,0 1 0,-1 0 0,0-1 0,0 1 0,-1 0 0,0-1 0,-1 1 0,-1-1 0,1 1 0,-5 9 0,4-12 0,-1-1 0,1 0 0,-1 0 0,-1 0 0,1 0 0,-1-1 0,0 0 0,0 0 0,-1 0 0,0-1 0,0 0 0,0 0 0,-1 0 0,0-1 0,0 0 0,-14 7 0,10-8 0,0 0 0,1 0 0,-1-1 0,0-1 0,-1 0 0,1 0 0,0-1 0,0-1 0,0 1 0,0-2 0,0 0 0,0 0 0,0-1 0,0 0 0,1-1 0,-1 0 0,1-1 0,0 0 0,0 0 0,1-1 0,0-1 0,0 1 0,0-1 0,-8-10 0,3 4-1365,2 2-5461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55.949"/>
    </inkml:context>
    <inkml:brush xml:id="br0">
      <inkml:brushProperty name="width" value="0.05" units="cm"/>
      <inkml:brushProperty name="height" value="0.05" units="cm"/>
      <inkml:brushProperty name="color" value="#E71224"/>
    </inkml:brush>
  </inkml:definitions>
  <inkml:trace contextRef="#ctx0" brushRef="#br0">0 0 24575,'1854'0'0,"-1835"2"0,1 0 0,36 8 0,-35-5 0,0-1 0,27 1 0,351-4 0,-189-3 0,-179 4 0,57 10 0,-56-7 0,55 3 0,548-9 0,-616 3 0,1 0 0,36 8 0,-36-5 0,1-1 0,27 1 0,634-3 0,-331-5 0,-329 3 0,14 0 0,0 0 0,0 3 0,56 10 0,-51-6 0,0-2 0,0-1 0,77-5 0,-73 0 0,0 1 0,90 13 0,-73-5 0,1-2 0,0-4 0,75-5 0,-14 0 0,1093 3 0,-1186 2 0,57 10 0,-56-7 0,55 3 0,521-9 0,-593 2 32,-1 1 1,1 0-1,21 6 0,18 4-1526,-33-10-5332</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58.376"/>
    </inkml:context>
    <inkml:brush xml:id="br0">
      <inkml:brushProperty name="width" value="0.05" units="cm"/>
      <inkml:brushProperty name="height" value="0.05" units="cm"/>
      <inkml:brushProperty name="color" value="#E71224"/>
    </inkml:brush>
  </inkml:definitions>
  <inkml:trace contextRef="#ctx0" brushRef="#br0">326 0 24575,'1'40'0,"-3"0"0,-1-1 0,-11 51 0,9-73 0,1 0 0,-2-1 0,0 1 0,-1-1 0,-1 0 0,-1 0 0,0-1 0,-1-1 0,-21 26 0,23-32 0,-1 1 0,-1-2 0,1 1 0,-1-1 0,0-1 0,-1 0 0,0 0 0,-16 5 0,25-11 0,1 1 0,-1-1 0,0-1 0,1 1 0,-1 0 0,1 0 0,-1-1 0,0 1 0,1-1 0,-1 1 0,1-1 0,-1 1 0,1-1 0,-1 0 0,1 0 0,0 0 0,-1 0 0,1 0 0,0 0 0,0 0 0,0-1 0,0 1 0,0 0 0,0 0 0,0-1 0,0 1 0,0-1 0,1 1 0,-1-1 0,1 1 0,-1-1 0,1 1 0,-1-1 0,1-3 0,-1 3 0,0-1 0,0 0 0,0 1 0,0-1 0,-1 0 0,1 1 0,-1 0 0,1-1 0,-1 1 0,-2-3 0,3 5 0,0 0 0,1 0 0,-1-1 0,0 1 0,0 0 0,1 0 0,-1 0 0,0 0 0,1 0 0,-1 0 0,0 0 0,0 0 0,1 0 0,-1 0 0,0 1 0,1-1 0,-1 0 0,0 0 0,1 1 0,-1-1 0,0 0 0,1 1 0,-1-1 0,1 1 0,-1-1 0,1 1 0,-1-1 0,1 1 0,-1-1 0,1 1 0,-1-1 0,1 1 0,-1 0 0,1-1 0,0 1 0,0 0 0,-1-1 0,1 1 0,0 0 0,0-1 0,0 2 0,-13 33 0,12-32 0,-4 12 0,3-11 0,1-1 0,0 1 0,0 0 0,0 0 0,0-1 0,1 1 0,-1 0 0,1 6 0,1-8 0,-1 0 0,1 0 0,0 0 0,0 0 0,0 0 0,0 0 0,0-1 0,1 1 0,-1 0 0,0-1 0,1 1 0,-1-1 0,1 1 0,0-1 0,-1 0 0,1 0 0,0 0 0,0 0 0,3 2 0,27 15-1365,-19-8-5461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58.913"/>
    </inkml:context>
    <inkml:brush xml:id="br0">
      <inkml:brushProperty name="width" value="0.05" units="cm"/>
      <inkml:brushProperty name="height" value="0.05" units="cm"/>
      <inkml:brushProperty name="color" value="#E71224"/>
    </inkml:brush>
  </inkml:definitions>
  <inkml:trace contextRef="#ctx0" brushRef="#br0">334 0 24575,'-4'6'0,"-1"0"0,1 0 0,0 0 0,1 1 0,-1-1 0,1 1 0,-2 7 0,2-6 0,0-2 0,0 1 0,0 0 0,-1-1 0,0 1 0,0-1 0,-6 7 0,3-7 0,0 1 0,0-2 0,0 1 0,-1-1 0,1 0 0,-1-1 0,0 1 0,-1-2 0,1 1 0,-1-1 0,0-1 0,1 1 0,-1-1 0,0-1 0,-18 1 0,22-1 11,0-1 1,0 1-1,0 0 0,0 0 0,1 0 0,-1 1 0,0-1 0,0 1 1,1 0-1,-1 1 0,-6 4 0,6-4-225,0 0 0,0 0 0,0-1-1,0 0 1,-1 0 0,-9 3 0,4-5-6612</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1:59.212"/>
    </inkml:context>
    <inkml:brush xml:id="br0">
      <inkml:brushProperty name="width" value="0.05" units="cm"/>
      <inkml:brushProperty name="height" value="0.05" units="cm"/>
      <inkml:brushProperty name="color" value="#E71224"/>
    </inkml:brush>
  </inkml:definitions>
  <inkml:trace contextRef="#ctx0" brushRef="#br0">51 0 24575,'-4'0'0,"-2"5"0,-5 1 0,-4 0 0,1-1-8191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2:00.144"/>
    </inkml:context>
    <inkml:brush xml:id="br0">
      <inkml:brushProperty name="width" value="0.05" units="cm"/>
      <inkml:brushProperty name="height" value="0.05" units="cm"/>
      <inkml:brushProperty name="color" value="#E71224"/>
    </inkml:brush>
  </inkml:definitions>
  <inkml:trace contextRef="#ctx0" brushRef="#br0">119 0 24575,'4'3'0,"-1"-1"0,0 0 0,0 1 0,0-1 0,0 1 0,0 0 0,-1 0 0,1 0 0,-1 1 0,0-1 0,0 0 0,2 5 0,6 6 0,-7-10 0,0 0 0,-1 0 0,1 0 0,-1 0 0,0 1 0,0-1 0,0 0 0,0 1 0,-1 0 0,0-1 0,0 1 0,0 0 0,-1-1 0,1 8 0,-1-9 0,-1-1 0,1 1 0,0-1 0,-1 0 0,0 1 0,0-1 0,0 1 0,0-1 0,0 0 0,0 0 0,0 1 0,-1-1 0,1 0 0,-1 0 0,1 0 0,-1-1 0,0 1 0,0 0 0,0-1 0,0 1 0,0-1 0,0 1 0,0-1 0,-1 0 0,1 0 0,0 0 0,-1 0 0,-3 0 0,-9 3 0,8-3 0,0 1 0,0-1 0,0 1 0,0 0 0,1 1 0,-1 0 0,1 0 0,-1 1 0,1-1 0,0 1 0,0 0 0,1 1 0,-1 0 0,1 0 0,-9 10 0,4 0-1365,0-2-5461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2:00.395"/>
    </inkml:context>
    <inkml:brush xml:id="br0">
      <inkml:brushProperty name="width" value="0.05" units="cm"/>
      <inkml:brushProperty name="height" value="0.05" units="cm"/>
      <inkml:brushProperty name="color" value="#E71224"/>
    </inkml:brush>
  </inkml:definitions>
  <inkml:trace contextRef="#ctx0" brushRef="#br0">0 0 24575,'5'0'0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02:00.963"/>
    </inkml:context>
    <inkml:brush xml:id="br0">
      <inkml:brushProperty name="width" value="0.05" units="cm"/>
      <inkml:brushProperty name="height" value="0.05" units="cm"/>
      <inkml:brushProperty name="color" value="#E71224"/>
    </inkml:brush>
  </inkml:definitions>
  <inkml:trace contextRef="#ctx0" brushRef="#br0">249 123 24575,'-2'0'0,"0"0"0,-1-1 0,1 1 0,0-1 0,-1 0 0,1 0 0,0 1 0,0-2 0,0 1 0,0 0 0,0 0 0,0-1 0,0 1 0,0-1 0,0 1 0,1-1 0,-1 0 0,1 0 0,-1 0 0,1 0 0,0 0 0,0 0 0,-1 0 0,1 0 0,1 0 0,-1-1 0,0 1 0,1 0 0,-1-1 0,1 1 0,0 0 0,-1-1 0,1 1 0,0-1 0,1-3 0,-1 4 0,-1 0 0,1-1 0,0 1 0,0 0 0,0 0 0,1 0 0,-1-1 0,1 1 0,-1 0 0,1 0 0,-1 0 0,1 0 0,0 0 0,0 0 0,0 0 0,0 0 0,1 0 0,-1 0 0,0 0 0,1 1 0,-1-1 0,1 0 0,0 1 0,0 0 0,-1-1 0,1 1 0,0 0 0,0 0 0,0 0 0,0 0 0,0 0 0,0 0 0,1 1 0,-1-1 0,3 0 0,-2 2 0,0 0 0,0 0 0,0 1 0,0-1 0,0 1 0,0-1 0,-1 1 0,1 0 0,-1 0 0,1 0 0,-1 0 0,0 0 0,0 1 0,0-1 0,0 1 0,0-1 0,-1 1 0,1 0 0,-1-1 0,0 1 0,2 6 0,21 67 0,-23-71 0,0 0 0,0-1 0,0 1 0,-1 0 0,0 0 0,0 0 0,-1-1 0,1 1 0,-1 0 0,0 0 0,0-1 0,0 1 0,-1-1 0,0 1 0,0-1 0,0 1 0,0-1 0,-1 0 0,1 0 0,-1 0 0,0 0 0,0-1 0,-6 6 0,-7 5 0,0-1 0,-1-1 0,-34 20 0,41-26 0,-1 0-114,0 0 1,-1-1-1,1 0 0,-1-1 0,0 0 1,-1-1-1,1-1 0,0 0 0,-1 0 1,1-1-1,-15-1 0,9-4-6712</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13:22.148"/>
    </inkml:context>
    <inkml:brush xml:id="br0">
      <inkml:brushProperty name="width" value="0.05" units="cm"/>
      <inkml:brushProperty name="height" value="0.05" units="cm"/>
      <inkml:brushProperty name="color" value="#E71224"/>
    </inkml:brush>
  </inkml:definitions>
  <inkml:trace contextRef="#ctx0" brushRef="#br0">1434 0 24575,'1'28'0,"-1"-6"0,0 1 0,-7 39 0,6-54 0,-2 1 0,1-1 0,-1 0 0,0 0 0,-1 0 0,0-1 0,0 1 0,-1-1 0,0 0 0,-10 12 0,-15 11 0,0-1 0,-2-1 0,-2-1 0,0-2 0,-2-2 0,0-1 0,-1-2 0,-2-1 0,0-2 0,-41 12 0,79-29 0,-20 7 0,0 0 0,0-2 0,0-1 0,-1 0 0,-24 0 0,-94 9 0,90-7 0,-53 0 0,-8-4 0,-121-5 0,224 2 0,0 0 0,1 0 0,-1-1 0,0 0 0,1 0 0,-1-1 0,1 0 0,0 0 0,-1-1 0,2 0 0,-1 0 0,0 0 0,1-1 0,0 0 0,0 0 0,0-1 0,1 0 0,-6-7 0,7 7 0,1 0 0,0 0 0,0 0 0,0 0 0,1 0 0,0-1 0,0 1 0,0-1 0,1 0 0,0 1 0,1-1 0,-1 0 0,1 0 0,1 0 0,-1 1 0,1-1 0,0 0 0,0 1 0,1-1 0,0 1 0,5-11 0,0 3 0,0 1 0,1 0 0,1 1 0,0 0 0,1 0 0,0 1 0,0 0 0,1 0 0,1 2 0,0-1 0,0 1 0,1 1 0,21-10 0,-2 2 0,1 2 0,0 1 0,1 1 0,59-11 0,-73 19 0,0 1 0,0 1 0,0 0 0,1 2 0,-1 0 0,0 1 0,0 1 0,32 8 0,-41-7 0,1 1 0,-1 0 0,-1 1 0,1 0 0,-1 1 0,0 0 0,0 1 0,0 0 0,-1 0 0,0 1 0,-1 1 0,1-1 0,-2 1 0,1 0 0,11 21 0,-8-11 0,-1 0 0,-1 1 0,-1 1 0,-1-1 0,-1 1 0,-1 0 0,5 35 0,-5 8 0,-4 80 0,-2-76 0,0-47 0,-1 0 0,-1-1 0,-1 1 0,-1-1 0,-1 0 0,-1-1 0,0 1 0,-13 21 0,-11 17 0,-48 68 0,66-111-151,0 0-1,0-1 0,-2-1 0,0 0 1,0-1-1,-1 0 0,0-1 1,-32 15-1,32-19-6674</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13:41.753"/>
    </inkml:context>
    <inkml:brush xml:id="br0">
      <inkml:brushProperty name="width" value="0.05" units="cm"/>
      <inkml:brushProperty name="height" value="0.05" units="cm"/>
      <inkml:brushProperty name="color" value="#E71224"/>
    </inkml:brush>
  </inkml:definitions>
  <inkml:trace contextRef="#ctx0" brushRef="#br0">1434 0 24575,'1'28'0,"-1"-6"0,0 1 0,-7 39 0,6-54 0,-2 1 0,1-1 0,-1 0 0,0 0 0,-1 0 0,0-1 0,0 1 0,-1-1 0,0 0 0,-10 12 0,-15 11 0,0-1 0,-2-1 0,-2-1 0,0-2 0,-2-2 0,0-1 0,-1-2 0,-2-1 0,0-2 0,-41 12 0,79-29 0,-20 7 0,0 0 0,0-2 0,0-1 0,-1 0 0,-24 0 0,-94 9 0,90-7 0,-53 0 0,-8-4 0,-121-5 0,224 2 0,0 0 0,1 0 0,-1-1 0,0 0 0,1 0 0,-1-1 0,1 0 0,0 0 0,-1-1 0,2 0 0,-1 0 0,0 0 0,1-1 0,0 0 0,0 0 0,0-1 0,1 0 0,-6-7 0,7 7 0,1 0 0,0 0 0,0 0 0,0 0 0,1 0 0,0-1 0,0 1 0,0-1 0,1 0 0,0 1 0,1-1 0,-1 0 0,1 0 0,1 0 0,-1 1 0,1-1 0,0 0 0,0 1 0,1-1 0,0 1 0,5-11 0,0 3 0,0 1 0,1 0 0,1 1 0,0 0 0,1 0 0,0 1 0,0 0 0,1 0 0,1 2 0,0-1 0,0 1 0,1 1 0,21-10 0,-2 2 0,1 2 0,0 1 0,1 1 0,59-11 0,-73 19 0,0 1 0,0 1 0,0 0 0,1 2 0,-1 0 0,0 1 0,0 1 0,32 8 0,-41-7 0,1 1 0,-1 0 0,-1 1 0,1 0 0,-1 1 0,0 0 0,0 1 0,0 0 0,-1 0 0,0 1 0,-1 1 0,1-1 0,-2 1 0,1 0 0,11 21 0,-8-11 0,-1 0 0,-1 1 0,-1 1 0,-1-1 0,-1 1 0,-1 0 0,5 35 0,-5 8 0,-4 80 0,-2-76 0,0-47 0,-1 0 0,-1-1 0,-1 1 0,-1-1 0,-1 0 0,-1-1 0,0 1 0,-13 21 0,-11 17 0,-48 68 0,66-111-151,0 0-1,0-1 0,-2-1 0,0 0 1,0-1-1,-1 0 0,0-1 1,-32 15-1,32-19-6674</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13:44.565"/>
    </inkml:context>
    <inkml:brush xml:id="br0">
      <inkml:brushProperty name="width" value="0.05" units="cm"/>
      <inkml:brushProperty name="height" value="0.05" units="cm"/>
      <inkml:brushProperty name="color" value="#E71224"/>
    </inkml:brush>
  </inkml:definitions>
  <inkml:trace contextRef="#ctx0" brushRef="#br0">1434 0 24575,'1'28'0,"-1"-6"0,0 1 0,-7 39 0,6-54 0,-2 1 0,1-1 0,-1 0 0,0 0 0,-1 0 0,0-1 0,0 1 0,-1-1 0,0 0 0,-10 12 0,-15 11 0,0-1 0,-2-1 0,-2-1 0,0-2 0,-2-2 0,0-1 0,-1-2 0,-2-1 0,0-2 0,-41 12 0,79-29 0,-20 7 0,0 0 0,0-2 0,0-1 0,-1 0 0,-24 0 0,-94 9 0,90-7 0,-53 0 0,-8-4 0,-121-5 0,224 2 0,0 0 0,1 0 0,-1-1 0,0 0 0,1 0 0,-1-1 0,1 0 0,0 0 0,-1-1 0,2 0 0,-1 0 0,0 0 0,1-1 0,0 0 0,0 0 0,0-1 0,1 0 0,-6-7 0,7 7 0,1 0 0,0 0 0,0 0 0,0 0 0,1 0 0,0-1 0,0 1 0,0-1 0,1 0 0,0 1 0,1-1 0,-1 0 0,1 0 0,1 0 0,-1 1 0,1-1 0,0 0 0,0 1 0,1-1 0,0 1 0,5-11 0,0 3 0,0 1 0,1 0 0,1 1 0,0 0 0,1 0 0,0 1 0,0 0 0,1 0 0,1 2 0,0-1 0,0 1 0,1 1 0,21-10 0,-2 2 0,1 2 0,0 1 0,1 1 0,59-11 0,-73 19 0,0 1 0,0 1 0,0 0 0,1 2 0,-1 0 0,0 1 0,0 1 0,32 8 0,-41-7 0,1 1 0,-1 0 0,-1 1 0,1 0 0,-1 1 0,0 0 0,0 1 0,0 0 0,-1 0 0,0 1 0,-1 1 0,1-1 0,-2 1 0,1 0 0,11 21 0,-8-11 0,-1 0 0,-1 1 0,-1 1 0,-1-1 0,-1 1 0,-1 0 0,5 35 0,-5 8 0,-4 80 0,-2-76 0,0-47 0,-1 0 0,-1-1 0,-1 1 0,-1-1 0,-1 0 0,-1-1 0,0 1 0,-13 21 0,-11 17 0,-48 68 0,66-111-151,0 0-1,0-1 0,-2-1 0,0 0 1,0-1-1,-1 0 0,0-1 1,-32 15-1,32-19-6674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29.040"/>
    </inkml:context>
    <inkml:brush xml:id="br0">
      <inkml:brushProperty name="width" value="0.05" units="cm"/>
      <inkml:brushProperty name="height" value="0.05" units="cm"/>
      <inkml:brushProperty name="color" value="#E71224"/>
    </inkml:brush>
  </inkml:definitions>
  <inkml:trace contextRef="#ctx0" brushRef="#br0">1 0 24575,'4'0'0,"2"5"0,0 6 0,-2 5 0,4 5 0,1 4 0,-2 2 0,-2-4-8191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16:21:08.4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1,'2365'0,"-2324"2,43 7,-43-4,46 1,1000-7,-1062 3,46 7,24 2,1030-11,-515-1,-591 2,0 1,27 6,-27-4,1-1,26 2,123-6,-151 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2.104"/>
    </inkml:context>
    <inkml:brush xml:id="br0">
      <inkml:brushProperty name="width" value="0.05" units="cm"/>
      <inkml:brushProperty name="height" value="0.05" units="cm"/>
      <inkml:brushProperty name="color" value="#E71224"/>
    </inkml:brush>
  </inkml:definitions>
  <inkml:trace contextRef="#ctx0" brushRef="#br0">0 0 24575,'0'4'0,"0"4"0,0 5 0,4 0 0,1 2 0,3 1 0,0 2 0,-1 2 0,2-4 0,0 1 0,-3-1 0,-1 2 0,1-3 0,0 0 0,-1 1 0,3-2 0,-1 0 0,-1-2-8191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2.496"/>
    </inkml:context>
    <inkml:brush xml:id="br0">
      <inkml:brushProperty name="width" value="0.05" units="cm"/>
      <inkml:brushProperty name="height" value="0.05" units="cm"/>
      <inkml:brushProperty name="color" value="#E71224"/>
    </inkml:brush>
  </inkml:definitions>
  <inkml:trace contextRef="#ctx0" brushRef="#br0">184 1 24575,'-1'9'0,"0"1"0,-1 0 0,0-1 0,0 1 0,-1-1 0,0 0 0,-1 0 0,-8 14 0,2-4 0,-2-2 0,0 1 0,-14 15 0,5-7-455,1 0 0,-26 46 0,40-60-6371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3.677"/>
    </inkml:context>
    <inkml:brush xml:id="br0">
      <inkml:brushProperty name="width" value="0.05" units="cm"/>
      <inkml:brushProperty name="height" value="0.05" units="cm"/>
      <inkml:brushProperty name="color" value="#E71224"/>
    </inkml:brush>
  </inkml:definitions>
  <inkml:trace contextRef="#ctx0" brushRef="#br0">617 175 24575,'-48'8'0,"41"-7"0,0 1 0,1-1 0,-1 0 0,0 0 0,0-1 0,-9 0 0,14 0 0,0-1 0,0 1 0,0-1 0,-1 0 0,1 0 0,0 0 0,0 0 0,0 0 0,0 0 0,0 0 0,1-1 0,-1 1 0,0-1 0,1 1 0,-1-1 0,1 0 0,-1 0 0,1 0 0,0 0 0,-1 0 0,1 0 0,0 0 0,0-3 0,-3-4 0,0 1 0,-1-1 0,0 1 0,0 0 0,-1 0 0,0 0 0,0 1 0,0 0 0,-1 0 0,0 1 0,-1 0 0,0 0 0,0 0 0,0 1 0,-12-5 0,5 3 0,0 2 0,-1 0 0,0 1 0,0 1 0,0 0 0,0 1 0,-1 1 0,-20 1 0,-10-2 0,33 1 0,0 0 0,0 1 0,1 0 0,-1 1 0,0 0 0,-23 7 0,36-8 0,-1 0 0,1 1 0,-1 0 0,1-1 0,0 1 0,-1 0 0,1 0 0,0 0 0,-1 0 0,1 0 0,0 0 0,0 0 0,0 0 0,0 1 0,0-1 0,0 0 0,0 1 0,0-1 0,1 0 0,-1 1 0,0-1 0,1 1 0,-1-1 0,1 1 0,0 0 0,0-1 0,-1 1 0,1-1 0,0 1 0,0 0 0,0-1 0,1 1 0,-1-1 0,0 1 0,0-1 0,1 1 0,-1-1 0,1 1 0,0-1 0,-1 1 0,1-1 0,0 1 0,0-1 0,0 0 0,0 1 0,0-1 0,1 1 0,2 4 0,0-1 0,1 0 0,-1 0 0,1-1 0,0 1 0,0-1 0,1 0 0,-1 0 0,1-1 0,7 4 0,11 1 0,0-1 0,1-2 0,-1 0 0,43 1 0,103-6 0,-74-2 0,-147 4 0,-66 12 0,106-12 0,-47 8 0,0-2 0,-64-1 0,119-7 0,0 0 0,1 0 0,-1 0 0,1 0 0,-1 0 0,0 1 0,1-1 0,-1 1 0,1 0 0,-1 0 0,1 0 0,-1 0 0,1 0 0,0 0 0,-1 0 0,1 1 0,0-1 0,0 1 0,0 0 0,0 0 0,-2 2 0,4-2 0,-1 0 0,0 0 0,1 0 0,-1 0 0,1 0 0,0 0 0,0 0 0,0 0 0,0 0 0,0 0 0,0 0 0,0 1 0,1-1 0,-1 0 0,1 0 0,0 0 0,-1 0 0,1 0 0,0-1 0,0 1 0,0 0 0,0 0 0,0-1 0,1 1 0,-1 0 0,1-1 0,1 2 0,151 164 0,-145-153 33,0 0 0,0 0 0,9 26-1,20 31-1528,-30-60-5330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4.227"/>
    </inkml:context>
    <inkml:brush xml:id="br0">
      <inkml:brushProperty name="width" value="0.05" units="cm"/>
      <inkml:brushProperty name="height" value="0.05" units="cm"/>
      <inkml:brushProperty name="color" value="#E71224"/>
    </inkml:brush>
  </inkml:definitions>
  <inkml:trace contextRef="#ctx0" brushRef="#br0">0 1 24575,'2'9'0,"0"0"0,1 0 0,0 0 0,0 0 0,1-1 0,0 0 0,1 1 0,0-1 0,9 11 0,5 11 0,95 132-1365,-108-150-5461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4.561"/>
    </inkml:context>
    <inkml:brush xml:id="br0">
      <inkml:brushProperty name="width" value="0.05" units="cm"/>
      <inkml:brushProperty name="height" value="0.05" units="cm"/>
      <inkml:brushProperty name="color" value="#E71224"/>
    </inkml:brush>
  </inkml:definitions>
  <inkml:trace contextRef="#ctx0" brushRef="#br0">236 1 24575,'0'7'0,"-1"1"0,0 0 0,-1-1 0,0 0 0,0 1 0,0-1 0,-1 0 0,0 0 0,-4 7 0,-43 63 0,13-22 0,-27 40 0,42-66 0,-17 28 0,39-55-386,1-3-593</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7.295"/>
    </inkml:context>
    <inkml:brush xml:id="br0">
      <inkml:brushProperty name="width" value="0.05" units="cm"/>
      <inkml:brushProperty name="height" value="0.05" units="cm"/>
      <inkml:brushProperty name="color" value="#E71224"/>
    </inkml:brush>
  </inkml:definitions>
  <inkml:trace contextRef="#ctx0" brushRef="#br0">1899 573 24575,'-20'1'0,"-25"-1"0,44 0 0,0 0 0,-1-1 0,1 1 0,0 0 0,0-1 0,0 1 0,0-1 0,0 1 0,0-1 0,0 1 0,0-1 0,0 0 0,0 1 0,0-1 0,0 0 0,0 0 0,1 0 0,-1 0 0,0 0 0,1 0 0,-1 0 0,0 0 0,1 0 0,-1 0 0,1 0 0,0 0 0,-1 0 0,1-1 0,0 1 0,0 0 0,0-1 0,-2-13 0,-1 1 0,0 0 0,0-1 0,-1 2 0,-1-1 0,-8-16 0,31 76 0,-8-31 0,0 0 0,1 0 0,0-1 0,1-1 0,1 0 0,23 18 0,-36-30 0,1-1 0,-1 0 0,0 0 0,0 0 0,1 0 0,-1 1 0,0-1 0,1 0 0,-1 0 0,0 1 0,0-1 0,0 0 0,1 0 0,-1 1 0,0-1 0,0 0 0,0 1 0,1-1 0,-1 0 0,0 1 0,0-1 0,0 0 0,0 1 0,0-1 0,0 0 0,0 1 0,0-1 0,0 0 0,0 1 0,0-1 0,0 1 0,0-1 0,0 0 0,0 1 0,0-1 0,-1 0 0,1 1 0,0-1 0,0 0 0,-1 1 0,-16 5 0,-25-3 0,40-3 0,-45 0 0,20-1 0,0 1 0,0 2 0,-50 8 0,71-8 0,1-1 0,-1 0 0,0 0 0,0 0 0,1-1 0,-1 0 0,0 0 0,0 0 0,0-1 0,1 0 0,-1 0 0,-6-3 0,8 3 0,0-1 0,0-1 0,1 1 0,-1-1 0,1 1 0,0-1 0,0 0 0,0 0 0,0 0 0,0-1 0,1 1 0,-1-1 0,1 1 0,0-1 0,0 0 0,0 0 0,-1-5 0,-84-185 0,35 83 0,21 36 0,22 50 0,-1-1 0,-1 1 0,-2 1 0,0 0 0,-25-32 0,38 55 0,0 1 0,0 0 0,0-1 0,0 1 0,0 0 0,0 0 0,0-1 0,0 1 0,0 0 0,0 0 0,-1-1 0,1 1 0,0 0 0,0 0 0,0 0 0,0-1 0,-1 1 0,1 0 0,0 0 0,0 0 0,0 0 0,-1-1 0,1 1 0,0 0 0,0 0 0,-1 0 0,1 0 0,0 0 0,0 0 0,-1 0 0,1 0 0,0 0 0,0 0 0,-1 0 0,1 0 0,0 0 0,-1 0 0,1 0 0,0 0 0,0 0 0,-1 0 0,1 0 0,0 0 0,0 0 0,-1 0 0,1 0 0,0 0 0,0 1 0,-1-1 0,2 18 0,11 23 0,56 83 0,29 60 0,-81-153 0,13 32 0,-28-60 0,0 1 0,1 0 0,-2 0 0,1 1 0,0-1 0,-1 0 0,0 0 0,0 0 0,0 0 0,-1 0 0,1 0 0,-1 0 0,-2 7 0,2-9 0,0 0 0,-1 0 0,1 0 0,-1 0 0,1 0 0,-1 0 0,0 0 0,0-1 0,0 1 0,0-1 0,0 1 0,0-1 0,0 0 0,-1 0 0,1 0 0,0 0 0,0 0 0,-1-1 0,1 1 0,-1-1 0,1 1 0,-1-1 0,-2 0 0,-67-1 0,51 0 0,-36 0 0,23 2 0,-49-6 0,74 3 0,0 1 0,0-1 0,0 0 0,0-1 0,0 0 0,1-1 0,-1 0 0,1 0 0,0-1 0,-8-5 0,11 5 0,1 0 0,-1 0 0,1 0 0,1-1 0,-1 0 0,1 0 0,0 0 0,0 0 0,0 0 0,1 0 0,0-1 0,0 1 0,1-1 0,0 0 0,0 1 0,1-1 0,-1-8 0,1 12 0,0-1 0,0 1 0,0-1 0,0 0 0,0 1 0,1-1 0,0 1 0,-1-1 0,1 1 0,1-1 0,-1 1 0,0-1 0,1 1 0,0 0 0,-1 0 0,1 0 0,1 0 0,-1 0 0,0 0 0,1 1 0,-1-1 0,1 1 0,0-1 0,0 1 0,0 0 0,0 0 0,0 1 0,0-1 0,1 1 0,-1-1 0,0 1 0,6-1 0,-7 2 0,-1-1 0,1 1 0,0 0 0,0 0 0,0 0 0,0 1 0,-1-1 0,1 0 0,0 1 0,0-1 0,-1 1 0,1-1 0,0 1 0,-1 0 0,1 0 0,-1 0 0,1 0 0,-1 0 0,1 0 0,-1 0 0,2 2 0,0 0 0,-1 1 0,1-1 0,-1 1 0,0 0 0,0-1 0,0 1 0,-1 0 0,3 8 0,-1 3 0,0 1 0,-1 0 0,-1 29 0,0-37 0,-1 0 0,-1 0 0,1 0 0,-2 0 0,1 1 0,-5 13 0,5-20 0,0 0 0,-1 1 0,1-1 0,-1 0 0,1 0 0,-1 0 0,0 0 0,1 0 0,-1 0 0,0 0 0,0-1 0,-1 1 0,1 0 0,0-1 0,0 0 0,-1 0 0,1 0 0,-1 0 0,1 0 0,-1 0 0,1-1 0,-1 1 0,0-1 0,-3 1 0,-6 0 0,1 0 0,0-1 0,0-1 0,0 1 0,0-2 0,0 0 0,0 0 0,0-1 0,0 0 0,1-1 0,-1 0 0,1 0 0,0-1 0,1-1 0,-1 0 0,1 0 0,0-1 0,-12-10 0,-1-2 0,15 14 0,0 0 0,0-1 0,1 0 0,-1 0 0,1 0 0,1-1 0,-1 0 0,1 0 0,0-1 0,-4-9 0,2 4 0,0 1 0,0 1 0,-2-1 0,-9-11 0,8 12 0,1-1 0,0 0 0,-10-19 0,-5-41 0,20 58 0,0 0 0,0 0 0,-13-24 0,7 28 0,6 20 0,4-6 0,0-1 0,0 0 0,1 0 0,-1 0 0,1 0 0,0 0 0,0 0 0,0 0 0,2 4 0,19 29 0,29 59 0,-7-9 0,-18-42 0,26 45 0,-48-80 0,0 0 0,0 1 0,0 0 0,-2-1 0,1 1 0,-1 0 0,1 15 0,-3-22 0,0 0 0,0 1 0,-1-1 0,1 0 0,-1 1 0,0-1 0,0 0 0,0 1 0,0-1 0,-1 0 0,1 0 0,-1 0 0,0 0 0,1 0 0,-2-1 0,1 1 0,0-1 0,0 1 0,-1-1 0,1 0 0,-1 1 0,0-1 0,0-1 0,0 1 0,0 0 0,0-1 0,0 1 0,0-1 0,0 0 0,0 0 0,-1 0 0,-5 0 0,-13 2 0,1 0 0,-1-2 0,0 0 0,-23-3 0,16 1 0,-21 1 0,19 0 0,0 0 0,1-2 0,-49-9 0,0-1 0,61 10 0,0 0 0,1-1 0,-1-1 0,-27-9 0,-29-6 0,58 16 0,1-1 0,0 0 0,-16-7 0,29 11-72,1-1 1,0 1-1,0-1 0,0 1 0,0-1 0,0 0 0,0 0 0,0 0 1,0 1-1,0-1 0,0 0 0,0 0 0,0 0 0,1 0 0,-1 0 1,0-1-1,1 1 0,-1-1 0,0-6-6754</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7.689"/>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8.236"/>
    </inkml:context>
    <inkml:brush xml:id="br0">
      <inkml:brushProperty name="width" value="0.05" units="cm"/>
      <inkml:brushProperty name="height" value="0.05" units="cm"/>
      <inkml:brushProperty name="color" value="#E71224"/>
    </inkml:brush>
  </inkml:definitions>
  <inkml:trace contextRef="#ctx0" brushRef="#br0">151 1 24575,'-7'0'0,"0"2"0,0-1 0,0 0 0,0 1 0,-11 5 0,15-6 0,1 0 0,-1 0 0,1 0 0,-1 0 0,1 1 0,0-1 0,-1 1 0,1-1 0,0 1 0,0 0 0,0 0 0,0 0 0,1 0 0,-1 0 0,0 0 0,1 0 0,-2 4 0,3-6 0,0 1 0,0 0 0,0 0 0,1-1 0,-1 1 0,0 0 0,1-1 0,-1 1 0,0 0 0,1-1 0,-1 1 0,1-1 0,-1 1 0,1-1 0,-1 1 0,1-1 0,-1 1 0,1-1 0,0 1 0,-1-1 0,1 0 0,0 1 0,-1-1 0,1 0 0,0 0 0,1 1 0,27 8 0,-16-5 0,-7-1 0,50 26 0,-54-29 0,0 1 0,0 1 0,-1-1 0,1 0 0,0 0 0,0 1 0,0-1 0,-1 1 0,1 0 0,-1-1 0,1 1 0,-1 0 0,0 0 0,0 0 0,0 0 0,0 0 0,0 0 0,0 0 0,0 0 0,-1 0 0,1 0 0,0 4 0,-2-5 0,0 1 0,1-1 0,-1 0 0,0 1 0,0-1 0,0 0 0,0 0 0,0 1 0,0-1 0,0 0 0,0 0 0,-1 0 0,1 0 0,0-1 0,-1 1 0,1 0 0,0-1 0,-1 1 0,1 0 0,-1-1 0,1 0 0,-1 1 0,1-1 0,-1 0 0,1 0 0,-3 0 0,-48 2 0,43-2 0,-9 0-119,-33-2 370,49 2-326,0-1 0,0 1 0,0-1 0,0 1 0,0-1 1,0 0-1,0 0 0,0 0 0,0 0 0,0 0 0,0-1 1,0 1-1,1 0 0,-1-1 0,1 1 0,-1-1 0,1 0 1,0 1-1,-2-4 0,-3-8-6751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9.463"/>
    </inkml:context>
    <inkml:brush xml:id="br0">
      <inkml:brushProperty name="width" value="0.05" units="cm"/>
      <inkml:brushProperty name="height" value="0.05" units="cm"/>
      <inkml:brushProperty name="color" value="#E71224"/>
    </inkml:brush>
  </inkml:definitions>
  <inkml:trace contextRef="#ctx0" brushRef="#br0">809 258 24575,'2'-68'0,"0"42"0,-1 0 0,-1 0 0,-2 0 0,-5-33 0,4 36 0,3 23 0,0 0 0,0 0 0,0 0 0,0 0 0,0 0 0,0 0 0,0-1 0,0 1 0,0 0 0,0 0 0,0 0 0,0 0 0,0 0 0,0-1 0,0 1 0,0 0 0,0 0 0,0 0 0,0 0 0,0 0 0,1 0 0,-1 0 0,0 0 0,0-1 0,0 1 0,0 0 0,0 0 0,0 0 0,0 0 0,1 0 0,-1 0 0,0 0 0,0 0 0,0 0 0,0 0 0,0 0 0,0 0 0,1 0 0,-1 0 0,0 0 0,0 0 0,0 0 0,0 0 0,0 0 0,1 0 0,-1 0 0,0 0 0,0 0 0,0 0 0,0 0 0,0 0 0,0 0 0,1 0 0,-1 0 0,0 0 0,0 0 0,0 1 0,25 27 0,-21-23 0,6 6 0,1 0 0,1 0 0,21 15 0,18 17 0,-10-7 0,1-1 0,54 33 0,-2-1 0,-93-67 0,8 7 0,1 1 0,-1 0 0,0 1 0,12 14 0,-20-22 0,0 0 0,0 0 0,0 0 0,-1 1 0,1-1 0,0 0 0,-1 1 0,1-1 0,-1 0 0,0 1 0,1-1 0,-1 0 0,0 1 0,0-1 0,0 1 0,0-1 0,0 1 0,0-1 0,0 0 0,-1 3 0,0-3 0,0 1 0,0 0 0,-1-1 0,1 0 0,0 1 0,-1-1 0,1 0 0,-1 0 0,0 0 0,1 0 0,-1 0 0,0 0 0,0 0 0,1 0 0,-1-1 0,0 1 0,0-1 0,0 1 0,0-1 0,-2 0 0,-27 4 0,-1-2 0,0-1 0,-47-4 0,-5 0 0,43 3 0,13 1 0,-1 0 0,1-2 0,0-1 0,0-2 0,1-1 0,-52-15 0,63 15 0,0-1 0,-1-1 0,-27-16 0,39 20 0,-1-1 0,1-1 0,0 1 0,0-1 0,0 0 0,1 0 0,-1 0 0,1 0 0,0-1 0,-5-11 0,3 3 0,0 0 0,2-1 0,-4-16 0,-12-32 0,19 76 0,0-1 0,-1 0 0,-1 0 0,-7 24 0,7-31 0,1 0 0,0 0 0,-1 0 0,0 0 0,0-1 0,-1 1 0,1-1 0,-1 0 0,0 0 0,0 0 0,0 0 0,-1-1 0,0 1 0,1-1 0,-1 0 0,0-1 0,0 1 0,-8 2 0,-8 2 0,0-2 0,0 0 0,-30 3 0,48-7 0,1-1 0,0 0 0,1 0 0,-1 0 0,0 1 0,0-1 0,1 1 0,-1-1 0,0 1 0,1-1 0,-1 1 0,1 0 0,-1 0 0,1 0 0,-1 0 0,1 0 0,0 0 0,-1 0 0,-1 3 0,3-3 0,-1 0 0,1 0 0,0 0 0,0 0 0,-1 0 0,1 1 0,0-1 0,0 0 0,0 0 0,1 0 0,-1 0 0,0 0 0,0 0 0,0 0 0,1 0 0,-1 0 0,1 0 0,-1 0 0,1 0 0,-1 0 0,1 0 0,0 1 0,4 4 0,0-1 0,0 1 0,0-1 0,1 1 0,0-2 0,11 9 0,-10-10 0,5 5 0,0-1 0,-1 2 0,15 13 0,-24-21 0,-1 0 0,0 1 0,1-1 0,-1 1 0,0-1 0,0 1 0,0-1 0,0 1 0,0 0 0,-1 0 0,1-1 0,0 1 0,-1 0 0,1 3 0,-1-4 0,0 0 0,0 0 0,-1 0 0,1 1 0,-1-1 0,1 0 0,0 0 0,-1 0 0,0 0 0,1 0 0,-1 0 0,0 0 0,1 0 0,-1-1 0,0 1 0,0 0 0,0 0 0,0-1 0,0 1 0,0 0 0,0-1 0,0 1 0,0-1 0,0 1 0,0-1 0,-2 1 0,-10 2 0,-1 0 0,0 0 0,0-1 0,-1-1 0,1-1 0,0 0 0,-28-4 0,-8 2 0,39 1 0,1 1 0,0-1 0,-1-1 0,1 1 0,0-2 0,0 0 0,0 0 0,0 0 0,1-1 0,-1-1 0,-8-5 0,13 6 0,0 1 0,0-1 0,1 0 0,0 0 0,-1-1 0,1 1 0,1-1 0,-1 0 0,1 0 0,0 0 0,0 0 0,0-1 0,1 1 0,0-1 0,0 0 0,0 1 0,1-1 0,0 0 0,0 0 0,0-7 0,0 6-227,1-1-1,0 0 1,0 1-1,1-1 1,3-15-1,1 10-6598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29.454"/>
    </inkml:context>
    <inkml:brush xml:id="br0">
      <inkml:brushProperty name="width" value="0.05" units="cm"/>
      <inkml:brushProperty name="height" value="0.05" units="cm"/>
      <inkml:brushProperty name="color" value="#E71224"/>
    </inkml:brush>
  </inkml:definitions>
  <inkml:trace contextRef="#ctx0" brushRef="#br0">1324 1 24575,'0'34'0,"1"-16"0,-1 1 0,0-1 0,-1 1 0,-2-1 0,-5 25 0,7-39 0,-1 1 0,1-1 0,-1 0 0,0 0 0,0 0 0,-1 0 0,1 0 0,-1-1 0,0 1 0,0-1 0,0 0 0,0 1 0,-1-1 0,1-1 0,-1 1 0,0 0 0,0-1 0,0 0 0,0 0 0,0 0 0,0-1 0,0 1 0,-1-1 0,1 0 0,-1 0 0,1 0 0,-5-1 0,-60 8 0,-162 9 0,-472-18 0,689 1 0,-1 0 0,1-2 0,-1 1 0,1-2 0,0 0 0,0-1 0,0 0 0,0-1 0,1-1 0,0 0 0,-22-14 0,33 18 4,0 1 0,0-1 0,0 0 0,0 0 0,1 0-1,-1-1 1,0 1 0,1 0 0,0-1 0,0 1 0,-1-1 0,2 1-1,-1-1 1,0 1 0,0-1 0,1 0 0,-1 1 0,1-1 0,0 0 0,0 0-1,0 1 1,0-1 0,0 0 0,1 1 0,-1-1 0,1 0 0,0 1-1,0-1 1,0 1 0,2-4 0,0 0-139,0 0 0,1 0 0,0 0 0,0 0 0,0 1 0,1 0 0,0 0 0,0 0 0,0 0 0,11-6 0,0 1-6691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39.714"/>
    </inkml:context>
    <inkml:brush xml:id="br0">
      <inkml:brushProperty name="width" value="0.05" units="cm"/>
      <inkml:brushProperty name="height" value="0.05" units="cm"/>
      <inkml:brushProperty name="color" value="#E71224"/>
    </inkml:brush>
  </inkml:definitions>
  <inkml:trace contextRef="#ctx0" brushRef="#br0">400 1 24575,'-126'20'0,"49"-9"0,54-7 0,-1 0 0,-23-1 0,-37-3-1365,65 0-5461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0.358"/>
    </inkml:context>
    <inkml:brush xml:id="br0">
      <inkml:brushProperty name="width" value="0.05" units="cm"/>
      <inkml:brushProperty name="height" value="0.05" units="cm"/>
      <inkml:brushProperty name="color" value="#E71224"/>
    </inkml:brush>
  </inkml:definitions>
  <inkml:trace contextRef="#ctx0" brushRef="#br0">336 107 24575,'0'2'0,"0"1"0,-1-1 0,1 0 0,0 1 0,-1-1 0,0 0 0,0 1 0,0-1 0,0 0 0,0 0 0,0 0 0,0 0 0,-1 0 0,1 0 0,-1 0 0,1 0 0,-1 0 0,0-1 0,0 1 0,-2 1 0,-1 0 0,1 0 0,-1-1 0,0 0 0,0 0 0,0 0 0,0 0 0,0-1 0,-1 1 0,-6 0 0,6-2 0,0 1 0,0-1 0,1 0 0,-1-1 0,0 1 0,1-1 0,-1 0 0,-10-4 0,13 4 0,1 0 0,0 0 0,-1 0 0,1 0 0,0-1 0,-1 1 0,1-1 0,0 0 0,0 1 0,0-1 0,1 0 0,-1 0 0,0 0 0,1 0 0,-1-1 0,1 1 0,0 0 0,-2-5 0,2 3 0,1-1 0,-1 0 0,1 1 0,1-1 0,-1 0 0,1 1 0,-1-1 0,1 1 0,1-1 0,-1 1 0,0-1 0,1 1 0,0 0 0,0 0 0,1 0 0,-1 0 0,1 0 0,-1 0 0,1 0 0,1 1 0,-1 0 0,7-6 0,-8 6 0,1 1 0,-1 0 0,1 0 0,-1 0 0,1 0 0,0 0 0,-1 0 0,1 1 0,0-1 0,0 1 0,0 0 0,0 0 0,0 0 0,1 0 0,-1 1 0,0-1 0,0 1 0,1 0 0,-1 0 0,0 0 0,0 0 0,1 0 0,-1 1 0,0 0 0,0-1 0,0 1 0,0 0 0,1 1 0,-1-1 0,-1 0 0,1 1 0,5 3 0,-4 0 0,-1-1 0,0 1 0,0 0 0,-1 0 0,1 0 0,-1 0 0,0 0 0,0 0 0,-1 1 0,2 8 0,6 57 0,-8-66-5,-1 0 1,0 0-1,0-1 0,0 1 0,-1 0 0,0 0 0,0-1 0,0 1 1,0-1-1,-1 1 0,1-1 0,-1 1 0,-1-1 0,1 0 0,0 0 1,-1 0-1,-5 6 0,2-5 23,1 0 0,-1 0-1,0-1 1,-1 0 0,1 0 0,-1-1 0,1 1 0,-1-2 0,0 1-1,-10 2 1,-14 1-249,-1-1-1,1-2 0,-1-1 0,-38-2 0,56 0-83,-4-1-6511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1.391"/>
    </inkml:context>
    <inkml:brush xml:id="br0">
      <inkml:brushProperty name="width" value="0.05" units="cm"/>
      <inkml:brushProperty name="height" value="0.05" units="cm"/>
      <inkml:brushProperty name="color" value="#E71224"/>
    </inkml:brush>
  </inkml:definitions>
  <inkml:trace contextRef="#ctx0" brushRef="#br0">1659 483 24575,'-1'-20'0,"-1"1"0,-7-32 0,5 39 0,1 0 0,1 0 0,0 0 0,1 0 0,1 0 0,-1-1 0,2 1 0,0 0 0,4-22 0,7 13 0,-12 20 0,1 1 0,-1 0 0,0 0 0,1-1 0,-1 1 0,1 0 0,-1 0 0,0 0 0,1 0 0,-1-1 0,1 1 0,-1 0 0,1 0 0,-1 0 0,0 0 0,1 0 0,-1 0 0,1 0 0,-1 0 0,1 0 0,-1 0 0,0 0 0,1 1 0,-1-1 0,1 0 0,-1 0 0,1 0 0,-1 1 0,2 0 0,-1 1 0,1-1 0,-1 1 0,0-1 0,0 1 0,0 0 0,0 0 0,0-1 0,-1 1 0,1 0 0,0 0 0,-1 0 0,1 0 0,-1 0 0,0 0 0,1 0 0,-1 0 0,-1 3 0,1 1 0,0 0 0,0-1 0,-1 1 0,0 0 0,-1-1 0,1 1 0,-1 0 0,0-1 0,0 0 0,-1 1 0,1-1 0,-1 0 0,-1 0 0,1 0 0,0-1 0,-1 1 0,0-1 0,0 0 0,-1 0 0,1 0 0,-1-1 0,0 0 0,0 0 0,0 0 0,0 0 0,0-1 0,0 1 0,-1-1 0,-11 2 0,5 0 0,-1-1 0,0 0 0,0-1 0,-1 0 0,-25-1 0,34-1 0,0-1 0,0 0 0,0 0 0,0 0 0,0-1 0,0 1 0,1-1 0,-1-1 0,0 1 0,1 0 0,0-1 0,0 0 0,0 0 0,0 0 0,0-1 0,0 1 0,1-1 0,0 0 0,-4-5 0,-23-58 0,30 67 0,-1 0 0,0-1 0,1 1 0,-1 0 0,0 0 0,1 0 0,-1 0 0,0 0 0,1 0 0,-1 0 0,0 0 0,0 0 0,1 0 0,-1 1 0,0-1 0,1 0 0,-1 0 0,0 1 0,1-1 0,-1 0 0,1 1 0,-1-1 0,0 0 0,1 1 0,-1-1 0,1 1 0,-1-1 0,1 1 0,0-1 0,-1 1 0,0 1 0,-15 16 0,14-16 0,1 1 0,0-1 0,-1-1 0,1 1 0,-1 0 0,1 0 0,-1 0 0,0-1 0,0 1 0,1-1 0,-1 0 0,-1 1 0,1-1 0,0 0 0,0 0 0,0 0 0,0 0 0,-1-1 0,1 1 0,0-1 0,-1 1 0,1-1 0,0 0 0,-4 0 0,3-1 0,0 0 0,0 0 0,0-1 0,0 1 0,0-1 0,0 1 0,0-1 0,0 0 0,1-1 0,-1 1 0,1 0 0,-1-1 0,1 1 0,-4-6 0,-5-10 0,0 0 0,1-1 0,1 0 0,-7-24 0,-5-7 0,-34-57 0,40 78 0,4 15 0,9 25 0,8 32 0,-5-38 0,6 37 0,-5-21 0,1 0 0,2 0 0,12 37 0,-13-48 0,0 1 0,-1-1 0,-1 1 0,0-1 0,0 1 0,-1 0 0,0 0 0,-1 0 0,0 0 0,-1 0 0,0-1 0,0 1 0,-1 0 0,-6 15 0,6-20 0,0-1 0,-1 0 0,1 0 0,-1 0 0,0 0 0,-1-1 0,1 1 0,-1-1 0,0 0 0,0 0 0,0 0 0,0 0 0,-1-1 0,0 0 0,1 0 0,-1 0 0,0-1 0,-1 1 0,1-1 0,0 0 0,-1-1 0,1 1 0,-1-1 0,1 0 0,-1 0 0,0-1 0,1 0 0,-12-1 0,6 0 0,-1-1 0,1 0 0,0 0 0,0-2 0,0 1 0,0-1 0,1-1 0,-11-6 0,-79-54 0,50 31 0,-18-17 0,64 47 0,0 0 0,0 0 0,0 0 0,0-1 0,1 1 0,-1-1 0,1 0 0,0 0 0,1 0 0,-1 0 0,1-1 0,-2-5 0,6 19 0,0 2 0,0 1 0,-1-1 0,0 1 0,-2 15 0,1-22 0,0 0 0,-1 0 0,0 0 0,0 0 0,0 0 0,0 0 0,0-1 0,-1 1 0,0 0 0,0-1 0,0 1 0,0-1 0,0 0 0,-1 0 0,0 0 0,1 0 0,-1 0 0,-6 4 0,-1 1 0,-1-1 0,0 0 0,-1-1 0,1 0 0,-1-1 0,0 0 0,-1-1 0,1 0 0,-1-1 0,0 0 0,1-1 0,-1-1 0,-24 0 0,-19 0 0,23 1 0,-1-3 0,-60-7 0,86 7 0,0-1 0,0 0 0,-1 0 0,1-1 0,1 0 0,-1 0 0,0-1 0,1 0 0,0 0 0,0-1 0,0 0 0,0 0 0,1-1 0,0 0 0,0 0 0,-6-8 0,9 8 8,0 0-1,0 0 1,0 0-1,1 0 1,0 0-1,0-1 1,1 1-1,0-1 1,0 1-1,0-1 1,1 0-1,0 1 1,0-1-1,1 1 1,2-13-1,-1 9-156,0 1 1,1-1-1,0 1 1,1-1-1,0 1 1,0 0-1,1 0 1,0 1-1,11-14 1,-1 5-6678</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1.613"/>
    </inkml:context>
    <inkml:brush xml:id="br0">
      <inkml:brushProperty name="width" value="0.05" units="cm"/>
      <inkml:brushProperty name="height" value="0.05" units="cm"/>
      <inkml:brushProperty name="color" value="#E71224"/>
    </inkml:brush>
  </inkml:definitions>
  <inkml:trace contextRef="#ctx0" brushRef="#br0">210 0 24575,'-4'0'0,"-4"0"0,-5 0 0,-4 0 0,-2 0 0,-2 0 0,-1 0 0,0 0 0,0 0 0,0 0 0,0 0 0,4 0-8191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2.918"/>
    </inkml:context>
    <inkml:brush xml:id="br0">
      <inkml:brushProperty name="width" value="0.05" units="cm"/>
      <inkml:brushProperty name="height" value="0.05" units="cm"/>
      <inkml:brushProperty name="color" value="#E71224"/>
    </inkml:brush>
  </inkml:definitions>
  <inkml:trace contextRef="#ctx0" brushRef="#br0">0 1 24575,'3'17'0,"0"0"0,1 0 0,0 0 0,2 0 0,12 27 0,-11-27 0,13 34-682,14 55-1,-30-91-6143</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3.295"/>
    </inkml:context>
    <inkml:brush xml:id="br0">
      <inkml:brushProperty name="width" value="0.05" units="cm"/>
      <inkml:brushProperty name="height" value="0.05" units="cm"/>
      <inkml:brushProperty name="color" value="#E71224"/>
    </inkml:brush>
  </inkml:definitions>
  <inkml:trace contextRef="#ctx0" brushRef="#br0">392 0 24575,'-8'6'0,"-1"0"0,1-1 0,-1 0 0,0-1 0,0 0 0,-1-1 0,-18 5 0,-16 8 0,40-15 0,0 1 0,1-1 0,0 1 0,-1 0 0,1 0 0,0 1 0,0-1 0,-5 5 0,8-6 0,-1-1 0,1 1 0,0-1 0,0 0 0,-1 1 0,1-1 0,0 1 0,0-1 0,0 0 0,0 1 0,0-1 0,0 1 0,0-1 0,0 1 0,0-1 0,0 0 0,0 1 0,0-1 0,0 1 0,0-1 0,0 1 0,0-1 0,0 1 0,0-1 0,1 0 0,-1 1 0,0-1 0,1 1 0,19 11 0,-8-8 0,30 11 0,-41-14 0,1-1 0,-1 1 0,0 0 0,1-1 0,-1 1 0,0 0 0,0 0 0,0 0 0,0 0 0,1 0 0,-1 0 0,0 0 0,-1 0 0,1 0 0,0 1 0,0-1 0,0 0 0,-1 1 0,1-1 0,-1 0 0,1 1 0,0 1 0,-2-2 0,1 0 0,0 1 0,-1-1 0,1 0 0,-1 0 0,1-1 0,-1 1 0,0 0 0,1 0 0,-1 0 0,0 0 0,0 0 0,1-1 0,-1 1 0,0 0 0,0-1 0,0 1 0,0 0 0,0-1 0,0 1 0,0-1 0,0 0 0,0 1 0,0-1 0,0 0 0,-1 0 0,1 0 0,0 1 0,-1-1 0,-39 3 0,37-3 0,-30 1 60,-54-6 0,76 3-246,-1 0 1,1-1-1,0 0 0,0-1 1,0-1-1,1 0 1,-19-10-1,18 7-6640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3.783"/>
    </inkml:context>
    <inkml:brush xml:id="br0">
      <inkml:brushProperty name="width" value="0.05" units="cm"/>
      <inkml:brushProperty name="height" value="0.05" units="cm"/>
      <inkml:brushProperty name="color" value="#E71224"/>
    </inkml:brush>
  </inkml:definitions>
  <inkml:trace contextRef="#ctx0" brushRef="#br0">468 1 24575,'1'0'0,"0"0"0,0 0 0,0 1 0,0-1 0,0 0 0,0 1 0,-1-1 0,1 1 0,0-1 0,0 1 0,-1-1 0,1 1 0,0 0 0,-1-1 0,1 1 0,0 0 0,-1 0 0,1-1 0,-1 1 0,1 0 0,-1 0 0,0 0 0,1-1 0,-1 1 0,0 0 0,1 0 0,-1 0 0,0 0 0,0 0 0,0 0 0,0 0 0,0 0 0,0 0 0,0 0 0,0 0 0,0-1 0,-1 1 0,1 0 0,0 0 0,0 0 0,-1 0 0,0 1 0,-14 39 0,5-28 0,0 0 0,-1-1 0,-1 0 0,0 0 0,-1-1 0,0-1 0,0 0 0,-20 10 0,32-19 0,-1 1 0,0 0 0,1-1 0,-1 1 0,1 0 0,0 0 0,0 0 0,-1 0 0,1 0 0,0 0 0,1 0 0,-1 0 0,0 0 0,0 0 0,1 0 0,0 1 0,-1-1 0,1 0 0,0 1 0,0-1 0,0 0 0,0 0 0,1 1 0,-1-1 0,1 0 0,-1 0 0,1 0 0,0 1 0,0-1 0,1 3 0,-1-2 0,1 1 0,-2 0 0,1-1 0,0 1 0,-1 0 0,1-1 0,-1 1 0,-1 6 0,1-8 0,-1-1 0,0 1 0,1-1 0,-1 1 0,0-1 0,0 0 0,0 0 0,0 1 0,0-1 0,0 0 0,-1 0 0,1 0 0,0 0 0,0 0 0,-1 0 0,1 0 0,-1 0 0,1-1 0,-1 1 0,1-1 0,-1 1 0,1-1 0,-1 1 0,1-1 0,-4 0 0,-11 1 0,-1 0 0,1-1 0,0-1 0,0-1 0,-1 0 0,1-1 0,0-1 0,1-1 0,-21-8 0,0 2 0,28 9 20,0-1 0,1 1 0,-1-1 0,1-1 0,-7-4 0,11 6-103,1 1 1,0-1-1,0 0 1,0 0-1,0 0 1,0 0-1,0-1 1,1 1-1,-1 0 1,1-1-1,-1 1 1,1-1-1,0 0 1,0 1-1,0-1 1,0 0-1,0-3 1,-1-10-6744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4.176"/>
    </inkml:context>
    <inkml:brush xml:id="br0">
      <inkml:brushProperty name="width" value="0.05" units="cm"/>
      <inkml:brushProperty name="height" value="0.05" units="cm"/>
      <inkml:brushProperty name="color" value="#E71224"/>
    </inkml:brush>
  </inkml:definitions>
  <inkml:trace contextRef="#ctx0" brushRef="#br0">1 1 24575,'3'8'0,"1"1"0,1-1 0,0 0 0,0 0 0,0-1 0,9 9 0,13 21 0,42 86 0,-1 20 0,-54-115-1365,-8-15-5461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4.536"/>
    </inkml:context>
    <inkml:brush xml:id="br0">
      <inkml:brushProperty name="width" value="0.05" units="cm"/>
      <inkml:brushProperty name="height" value="0.05" units="cm"/>
      <inkml:brushProperty name="color" value="#E71224"/>
    </inkml:brush>
  </inkml:definitions>
  <inkml:trace contextRef="#ctx0" brushRef="#br0">350 0 24575,'2'5'0,"0"0"0,0-1 0,0 0 0,0 1 0,1-1 0,-1 0 0,1 0 0,7 7 0,3 6 0,-10-12 0,7 10 0,0 0 0,-1 1 0,-1 0 0,0 0 0,6 23 0,-13-36 0,0 0 0,-1 0 0,1 0 0,-1 0 0,1 0 0,-1 0 0,0 0 0,0 0 0,-1 0 0,1 0 0,0 0 0,-1 0 0,0 0 0,0 0 0,0-1 0,0 1 0,0 0 0,0 0 0,-1-1 0,1 1 0,-1 0 0,0-1 0,0 0 0,0 1 0,0-1 0,0 0 0,-1 0 0,1 0 0,-1 0 0,1-1 0,-1 1 0,1-1 0,-1 0 0,0 1 0,0-1 0,0 0 0,0 0 0,-5 0 0,-30 7 0,-1-2 0,1-1 0,-1-2 0,-74-4 0,36-1 0,39-1-1365,25-2-5461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5.368"/>
    </inkml:context>
    <inkml:brush xml:id="br0">
      <inkml:brushProperty name="width" value="0.05" units="cm"/>
      <inkml:brushProperty name="height" value="0.05" units="cm"/>
      <inkml:brushProperty name="color" value="#E71224"/>
    </inkml:brush>
  </inkml:definitions>
  <inkml:trace contextRef="#ctx0" brushRef="#br0">1 0 24575,'0'7'0,"1"-1"0,1 0 0,-1 0 0,1 1 0,0-1 0,0 0 0,1 0 0,0-1 0,0 1 0,0-1 0,1 1 0,0-1 0,0 0 0,0 0 0,1-1 0,-1 1 0,10 5 0,10 9 0,2-1 0,36 20 0,-44-28 0,8 5 0,46 19 0,-71-34 0,0 0 0,0 1 0,0-1 0,0 0 0,0 0 0,0 0 0,0 0 0,0 0 0,0 0 0,0-1 0,0 1 0,0 0 0,0 0 0,0-1 0,0 1 0,0-1 0,0 1 0,0-1 0,0 1 0,0-1 0,-1 0 0,1 1 0,0-1 0,0 0 0,-1 1 0,1-1 0,0 0 0,-1 0 0,1 0 0,-1 0 0,1 0 0,-1 0 0,1 0 0,-1-1 0,16-45 0,-10 27 0,-6 19 0,0-1 0,0 1 0,0 0 0,1 0 0,-1 0 0,0 0 0,1 0 0,-1 0 0,1 0 0,-1 0 0,1 0 0,0 0 0,-1 0 0,1 0 0,0 0 0,0 0 0,-1 1 0,1-1 0,0 0 0,0 1 0,0-1 0,0 0 0,0 1 0,0-1 0,0 1 0,2-1 0,-2 2 0,1 0 0,0 0 0,-1 0 0,1 0 0,-1 0 0,0 0 0,1 0 0,-1 0 0,0 1 0,0-1 0,1 1 0,0 2 0,17 16 0,-16-18-76,-1 0 1,1 0-1,0 0 0,0 0 0,0-1 0,0 1 0,0-1 0,1 0 1,-1 0-1,0 0 0,1 0 0,-1-1 0,0 1 0,1-1 1,-1 0-1,1 0 0,5-1 0,4-2-6750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29.724"/>
    </inkml:context>
    <inkml:brush xml:id="br0">
      <inkml:brushProperty name="width" value="0.05" units="cm"/>
      <inkml:brushProperty name="height" value="0.05" units="cm"/>
      <inkml:brushProperty name="color" value="#E71224"/>
    </inkml:brush>
  </inkml:definitions>
  <inkml:trace contextRef="#ctx0" brushRef="#br0">457 35 24575,'2'-11'0,"-2"10"0,0 1 0,0 0 0,1-1 0,-1 1 0,0-1 0,0 1 0,0-1 0,0 1 0,0-1 0,0 1 0,0 0 0,0-1 0,0 1 0,0-1 0,0 1 0,-1-1 0,1 1 0,0-1 0,0 1 0,0 0 0,0-1 0,-1 1 0,1-1 0,0 1 0,-1 0 0,1-1 0,0 1 0,0 0 0,-1-1 0,1 1 0,-1 0 0,1 0 0,0-1 0,-1 1 0,1 0 0,-1 0 0,1 0 0,0-1 0,-1 1 0,1 0 0,-1 0 0,1 0 0,-1 0 0,1 0 0,-1 0 0,1 0 0,0 0 0,-1 0 0,1 0 0,-1 0 0,1 0 0,-1 0 0,0 1 0,-41-6 0,-1 2 0,0 1 0,-46 6 0,-8-1 0,-10-3-1365,83 0-5461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5.731"/>
    </inkml:context>
    <inkml:brush xml:id="br0">
      <inkml:brushProperty name="width" value="0.05" units="cm"/>
      <inkml:brushProperty name="height" value="0.05" units="cm"/>
      <inkml:brushProperty name="color" value="#E71224"/>
    </inkml:brush>
  </inkml:definitions>
  <inkml:trace contextRef="#ctx0" brushRef="#br0">37 0 24575,'0'6'0,"-1"0"0,0 0 0,0 0 0,0-1 0,-1 1 0,0 0 0,0-1 0,0 0 0,-4 7 0,-12 35 0,18-46 0,0 0 0,0 1 0,0-1 0,0 0 0,0 0 0,0 1 0,0-1 0,0 0 0,0 0 0,1 1 0,-1-1 0,1 0 0,-1 0 0,0 0 0,1 0 0,0 0 0,-1 0 0,1 1 0,0-1 0,0 0 0,-1-1 0,1 1 0,0 0 0,0 0 0,0 0 0,2 1 0,0-1 0,1 1 0,-1 0 0,1-1 0,0 0 0,0 0 0,-1 0 0,1 0 0,7 0 0,1 0 0,0-1 0,0 0 0,1-1 0,22-5 0,-33 6 0,1-1 0,-1 0 0,0 0 0,0 1 0,1-1 0,-1-1 0,0 1 0,0 0 0,0 0 0,0-1 0,0 1 0,0-1 0,-1 0 0,1 0 0,-1 1 0,1-1 0,-1 0 0,1 0 0,-1 0 0,0-1 0,0 1 0,0 0 0,0 0 0,0-1 0,-1 1 0,1 0 0,-1-1 0,1 1 0,-1 0 0,0-5 0,0 3 0,-1 1 0,1 0 0,-1-1 0,0 1 0,0 0 0,0 0 0,0 0 0,-1 0 0,1 0 0,-1 0 0,0 0 0,0 0 0,0 0 0,0 1 0,0-1 0,0 1 0,-1 0 0,1-1 0,-1 1 0,0 0 0,-6-3 0,4 2-97,-1 0-1,0 0 1,0 0-1,0 1 1,0 0-1,-1 0 1,1 1-1,-1-1 1,1 1-1,-1 1 1,1-1-1,-1 1 0,-11 2 1,4 2-6729</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6.110"/>
    </inkml:context>
    <inkml:brush xml:id="br0">
      <inkml:brushProperty name="width" value="0.05" units="cm"/>
      <inkml:brushProperty name="height" value="0.05" units="cm"/>
      <inkml:brushProperty name="color" value="#E71224"/>
    </inkml:brush>
  </inkml:definitions>
  <inkml:trace contextRef="#ctx0" brushRef="#br0">25 0 24575,'3'6'0,"-1"-1"0,1 1 0,0-1 0,1 0 0,-1 0 0,1 0 0,0 0 0,0-1 0,1 0 0,7 6 0,-1 2 0,4 3 0,9 10 0,28 37 0,-47-56 0,0 1 0,-1 0 0,1 0 0,-2 0 0,1 0 0,-1 1 0,0 0 0,-1-1 0,0 1 0,0 0 0,1 12 0,-3-18 0,0 0 0,0 0 0,0 0 0,0-1 0,0 1 0,0 0 0,-1 0 0,1-1 0,-1 1 0,0 0 0,1-1 0,-1 1 0,0-1 0,0 1 0,0-1 0,0 1 0,0-1 0,0 1 0,0-1 0,-1 0 0,1 0 0,0 0 0,-1 1 0,-2 0 0,0 0 0,0-1 0,0 1 0,0-1 0,0 0 0,0 0 0,0 0 0,-1-1 0,1 0 0,0 0 0,-5 0 0,-4-1 0,1 0 0,0-1 0,0-1 0,0 0 0,1-1 0,-20-8 0,28 11 5,1 0 0,0 0 0,-1 0-1,1 0 1,0-1 0,0 1 0,0-1 0,0 0-1,0 0 1,0 1 0,0-1 0,0-1 0,1 1-1,-1 0 1,1 0 0,0 0 0,-1-1-1,1 1 1,0-1 0,0 1 0,1-1 0,-1 1-1,0-1 1,0-5 0,2 6-64,0-1-1,0 1 1,0-1-1,0 1 1,0-1 0,0 1-1,1 0 1,-1 0-1,1 0 1,-1-1 0,1 1-1,0 1 1,0-1-1,0 0 1,0 0 0,0 1-1,0-1 1,1 1-1,-1 0 1,0-1 0,1 1-1,-1 0 1,1 1-1,5-2 1,7-3-6767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6.550"/>
    </inkml:context>
    <inkml:brush xml:id="br0">
      <inkml:brushProperty name="width" value="0.05" units="cm"/>
      <inkml:brushProperty name="height" value="0.05" units="cm"/>
      <inkml:brushProperty name="color" value="#E71224"/>
    </inkml:brush>
  </inkml:definitions>
  <inkml:trace contextRef="#ctx0" brushRef="#br0">0 215 24575,'7'0'0,"-1"0"0,0 0 0,0-1 0,1 1 0,-1-1 0,0-1 0,0 1 0,0-1 0,0 0 0,0 0 0,0-1 0,-1 0 0,1 0 0,-1 0 0,1 0 0,-1-1 0,-1 0 0,1 0 0,0-1 0,-1 1 0,0-1 0,0 0 0,0 0 0,-1 0 0,1-1 0,-1 1 0,3-9 0,0 2 0,-1 4 0,0 0 0,-1 0 0,0-1 0,0 1 0,-1-1 0,3-13 0,-6 20 0,0 1 0,0 0 0,0 0 0,0-1 0,0 1 0,0 0 0,0-1 0,0 1 0,-1 0 0,1 0 0,0-1 0,-1 1 0,1 0 0,-1 0 0,0 0 0,1-1 0,-1 1 0,0 0 0,0 0 0,1 0 0,-2-1 0,-1 1 0,1-1 0,-1 1 0,1 0 0,-1 0 0,1 0 0,-1 0 0,0 1 0,1-1 0,-1 0 0,0 1 0,0 0 0,1 0 0,-1 0 0,-3 0 0,1 0 0,0 1 0,1-1 0,-1 1 0,1-1 0,-1 2 0,0-1 0,1 0 0,0 1 0,-1 0 0,1 0 0,0 0 0,0 0 0,0 1 0,0 0 0,1-1 0,-1 2 0,1-1 0,-1 0 0,1 1 0,0-1 0,0 1 0,1 0 0,-1 0 0,1 0 0,0 0 0,-3 9 0,2-4 0,0 1 0,1 0 0,0 0 0,1 0 0,0 0 0,0 0 0,1 0 0,1 0 0,0 0 0,0 0 0,5 17 0,-5-22 0,1-1 0,-1 0 0,1 0 0,0 0 0,1 0 0,-1 0 0,1-1 0,-1 1 0,1-1 0,0 1 0,1-1 0,-1 0 0,0 0 0,1-1 0,0 1 0,0-1 0,-1 0 0,9 4 0,6 1 0,1-1 0,-1-1 0,24 4 0,-4 0 0,-16-6-64,-1 0 0,1-1 0,-1-1 0,26-2 0,-19 0-981,-10 1-5781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7.402"/>
    </inkml:context>
    <inkml:brush xml:id="br0">
      <inkml:brushProperty name="width" value="0.05" units="cm"/>
      <inkml:brushProperty name="height" value="0.05" units="cm"/>
      <inkml:brushProperty name="color" value="#E71224"/>
    </inkml:brush>
  </inkml:definitions>
  <inkml:trace contextRef="#ctx0" brushRef="#br0">0 9 24575,'7'1'0,"0"1"0,1-1 0,-2 2 0,1-1 0,0 1 0,0 0 0,-1 0 0,1 0 0,-1 1 0,6 5 0,39 18 0,-34-21 0,1-1 0,0-1 0,0 0 0,0-1 0,1-1 0,-1 0 0,1-2 0,23-2 0,-40 2 0,0-1 0,0 1 0,0-1 0,0 1 0,0-1 0,0 0 0,0 0 0,0 0 0,0 0 0,0 0 0,0 0 0,-1 0 0,1-1 0,0 1 0,-1-1 0,1 1 0,-1-1 0,0 0 0,1 0 0,-1 1 0,0-1 0,0 0 0,0 0 0,0 0 0,-1 0 0,1 0 0,0-4 0,0 4 0,0-1 0,0 0 0,0 0 0,0 1 0,1-1 0,-1 1 0,1-1 0,-1 1 0,1 0 0,0 0 0,0-1 0,0 1 0,0 0 0,0 1 0,5-4 0,3-1-1365,0-1-5461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7.496"/>
    </inkml:context>
    <inkml:brush xml:id="br0">
      <inkml:brushProperty name="width" value="0.05" units="cm"/>
      <inkml:brushProperty name="height" value="0.05" units="cm"/>
      <inkml:brushProperty name="color" value="#E71224"/>
    </inkml:brush>
  </inkml:definitions>
  <inkml:trace contextRef="#ctx0" brushRef="#br0">1 0 24575,'3'0'0,"6"0"0,0 4 0,3 1 0,-1-1-8191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7.793"/>
    </inkml:context>
    <inkml:brush xml:id="br0">
      <inkml:brushProperty name="width" value="0.05" units="cm"/>
      <inkml:brushProperty name="height" value="0.05" units="cm"/>
      <inkml:brushProperty name="color" value="#E71224"/>
    </inkml:brush>
  </inkml:definitions>
  <inkml:trace contextRef="#ctx0" brushRef="#br0">1 0 24575,'8'2'0,"0"1"0,0 0 0,0 0 0,0 0 0,-1 1 0,1 0 0,-1 0 0,0 1 0,11 10 0,-2-3 0,119 75 0,-132-84 0,0-1 0,0 1 0,0 0 0,0 0 0,0 1 0,-1-1 0,0 0 0,1 1 0,-1-1 0,0 1 0,-1 0 0,1 0 0,-1 0 0,0 0 0,1 0 0,-2 0 0,1 0 0,0 0 0,-1 0 0,0 0 0,0 6 0,-1-7 0,1 0 0,-1 0 0,0 0 0,0 0 0,0 0 0,0 0 0,0 0 0,-1 0 0,1 0 0,-1-1 0,0 1 0,0 0 0,0-1 0,0 1 0,0-1 0,0 0 0,-1 0 0,1 0 0,-1 0 0,0 0 0,1-1 0,-1 1 0,0-1 0,0 0 0,0 1 0,0-1 0,-6 1 0,-127 17 0,98-15-1365,21-4-5461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8.231"/>
    </inkml:context>
    <inkml:brush xml:id="br0">
      <inkml:brushProperty name="width" value="0.05" units="cm"/>
      <inkml:brushProperty name="height" value="0.05" units="cm"/>
      <inkml:brushProperty name="color" value="#E71224"/>
    </inkml:brush>
  </inkml:definitions>
  <inkml:trace contextRef="#ctx0" brushRef="#br0">65 0 24575,'-2'18'0,"0"0"0,-1 0 0,-1 0 0,0 0 0,-14 32 0,12-35 0,0 1 0,1-1 0,1 1 0,0 0 0,2 0 0,-1 1 0,1 28 0,2-43 0,1 0 0,-1 1 0,1-1 0,-1 0 0,1 0 0,0 0 0,0 0 0,0 0 0,0 0 0,0-1 0,0 1 0,0 0 0,1 0 0,-1-1 0,0 1 0,1-1 0,0 1 0,2 1 0,1 0 0,0 0 0,0 0 0,0-1 0,1 0 0,-1 0 0,12 3 0,3-2 0,1 0 0,38-1 0,-58-2 0,40 0-1365,-22 0-5461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1:48.937"/>
    </inkml:context>
    <inkml:brush xml:id="br0">
      <inkml:brushProperty name="width" value="0.05" units="cm"/>
      <inkml:brushProperty name="height" value="0.05" units="cm"/>
      <inkml:brushProperty name="color" value="#E71224"/>
    </inkml:brush>
  </inkml:definitions>
  <inkml:trace contextRef="#ctx0" brushRef="#br0">1 13 24575,'0'2'0,"1"0"0,-1-1 0,1 1 0,-1 0 0,1-1 0,0 1 0,-1-1 0,1 1 0,0-1 0,0 1 0,0-1 0,0 0 0,0 1 0,1-1 0,-1 0 0,0 0 0,1 0 0,-1 0 0,3 2 0,36 18 0,-22-12 0,22 16 0,1-3 0,2-1 0,85 30 0,-127-51 0,-1 0 0,1 0 0,0 0 0,0 1 0,0-1 0,0 0 0,-1 0 0,1 0 0,0 0 0,0 0 0,0 0 0,0-1 0,-1 1 0,1 0 0,0 0 0,0-1 0,0 1 0,-1 0 0,1-1 0,0 1 0,0-1 0,-1 1 0,1-1 0,0 1 0,-1-1 0,2 0 0,7-26 0,-8-40 0,-2 54 0,1 13 0,3-58 0,-3 57 0,0 0 0,1-1 0,-1 1 0,0 0 0,1 0 0,-1-1 0,1 1 0,-1 0 0,1 0 0,0 0 0,-1 0 0,1 0 0,0 0 0,0 0 0,0 0 0,1-1 0,-1 2 0,0-1 0,0 1 0,0 0 0,0 0 0,-1 0 0,1 0 0,0 0 0,0 0 0,0 1 0,0-1 0,0 0 0,0 0 0,0 0 0,-1 1 0,1-1 0,0 1 0,0-1 0,0 1 0,-1-1 0,1 1 0,0-1 0,-1 1 0,1-1 0,0 1 0,-1 0 0,1-1 0,0 2 0,7 7 0,-1 0 0,0 0 0,10 19 0,-13-20 0,0 0 0,1-1 0,0 1 0,1-1 0,-1 0 0,2-1 0,-1 1 0,10 7 0,3-2-149,1-1 0,21 9 0,-27-13-769,-2-1-5908</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00.451"/>
    </inkml:context>
    <inkml:brush xml:id="br0">
      <inkml:brushProperty name="width" value="0.05" units="cm"/>
      <inkml:brushProperty name="height" value="0.05" units="cm"/>
      <inkml:brushProperty name="color" value="#E71224"/>
    </inkml:brush>
  </inkml:definitions>
  <inkml:trace contextRef="#ctx0" brushRef="#br0">18 44 24575,'-18'-3'0,"23"-3"0,27-5 0,32 3 0,-15 1 0,74-1 0,575 8-1365,-680 0-5461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01.333"/>
    </inkml:context>
    <inkml:brush xml:id="br0">
      <inkml:brushProperty name="width" value="0.05" units="cm"/>
      <inkml:brushProperty name="height" value="0.05" units="cm"/>
      <inkml:brushProperty name="color" value="#E71224"/>
    </inkml:brush>
  </inkml:definitions>
  <inkml:trace contextRef="#ctx0" brushRef="#br0">1 23 24575,'488'0'0,"-464"-2"0,48-7 0,-48 4 0,47-2 0,76 8-1365,-129-1-5461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31.003"/>
    </inkml:context>
    <inkml:brush xml:id="br0">
      <inkml:brushProperty name="width" value="0.05" units="cm"/>
      <inkml:brushProperty name="height" value="0.05" units="cm"/>
      <inkml:brushProperty name="color" value="#E71224"/>
    </inkml:brush>
  </inkml:definitions>
  <inkml:trace contextRef="#ctx0" brushRef="#br0">1 246 24575,'1'-21'0,"1"1"0,8-36 0,-5 34 0,-1-1 0,1-24 0,-5 9 0,0 28 0,0 28 0,0 8 0,6 49 0,-5-68 0,0 1 0,1 0 0,0-1 0,0 1 0,1-1 0,-1 0 0,2 0 0,-1 0 0,1 0 0,8 11 0,-12-18 0,0 0 0,0 0 0,1 0 0,-1 0 0,0 1 0,0-1 0,0 0 0,0 0 0,0 0 0,0 0 0,1 0 0,-1 0 0,0 0 0,0 0 0,0 0 0,0 0 0,0 0 0,1 0 0,-1 0 0,0 0 0,0 0 0,0 0 0,0 0 0,0 0 0,1 0 0,-1 0 0,0 0 0,0 0 0,0 0 0,0 0 0,0 0 0,1 0 0,-1 0 0,0 0 0,0 0 0,0 0 0,0-1 0,0 1 0,0 0 0,1 0 0,-1 0 0,0 0 0,0 0 0,0 0 0,0 0 0,0-1 0,0 1 0,0 0 0,0 0 0,0 0 0,0 0 0,0 0 0,0-1 0,0 1 0,4-15 0,-1-15 0,-4 3 0,1-9 0,1 27 0,2 13 0,41 103 0,-41-107 0,-2-11 0,-3-13 0,-9-24 0,9 35 0,-1 1 0,0 0 0,0-1 0,-2 1 0,1 1 0,-1-1 0,-1 1 0,-8-13 0,14 24 0,-1-1 0,1 1 0,0-1 0,0 1 0,0 0 0,0-1 0,-1 1 0,1 0 0,0-1 0,0 1 0,-1 0 0,1-1 0,0 1 0,-1 0 0,1 0 0,0-1 0,-1 1 0,1 0 0,0 0 0,-1 0 0,1-1 0,-1 1 0,1 0 0,0 0 0,-1 0 0,1 0 0,-1 0 0,1 0 0,0 0 0,-1 0 0,1 0 0,-1 0 0,1 0 0,0 0 0,-1 0 0,1 0 0,-1 0 0,1 1 0,0-1 0,-1 0 0,-6 19 0,5 33 0,2-49 0,0 53-1365,1-30-5461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08.302"/>
    </inkml:context>
    <inkml:brush xml:id="br0">
      <inkml:brushProperty name="width" value="0.05" units="cm"/>
      <inkml:brushProperty name="height" value="0.05" units="cm"/>
      <inkml:brushProperty name="color" value="#E71224"/>
    </inkml:brush>
  </inkml:definitions>
  <inkml:trace contextRef="#ctx0" brushRef="#br0">1 1 24575,'0'17'0,"2"0"0,0 0 0,1 0 0,1 0 0,0 0 0,2 0 0,0-1 0,15 31 0,3 6 0,-1-1 0,35 59 0,-51-98-1365,-2 0-5461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09.261"/>
    </inkml:context>
    <inkml:brush xml:id="br0">
      <inkml:brushProperty name="width" value="0.05" units="cm"/>
      <inkml:brushProperty name="height" value="0.05" units="cm"/>
      <inkml:brushProperty name="color" value="#E71224"/>
    </inkml:brush>
  </inkml:definitions>
  <inkml:trace contextRef="#ctx0" brushRef="#br0">347 0 24575,'0'0'0,"-1"0"0,1 0 0,0 0 0,-1 0 0,1 0 0,0 1 0,-1-1 0,1 0 0,0 0 0,-1 0 0,1 0 0,0 0 0,-1 1 0,1-1 0,0 0 0,-1 0 0,1 0 0,0 1 0,-1-1 0,1 0 0,0 0 0,0 1 0,0-1 0,-1 0 0,1 1 0,0-1 0,0 0 0,0 1 0,0-1 0,-1 0 0,1 1 0,0-1 0,0 0 0,0 1 0,0 0 0,3 19 0,13 18 0,-15-36 0,40 74 0,-24-46 0,-1 1 0,18 48 0,-33-77 0,0 0 0,0 0 0,0 0 0,-1 0 0,1 1 0,-1-1 0,0 0 0,1 0 0,-1 0 0,0 1 0,0-1 0,-1 0 0,1 0 0,0 1 0,-1-1 0,1 0 0,-1 0 0,0 0 0,0 0 0,0 0 0,0 0 0,0 0 0,0 0 0,0 0 0,0 0 0,-1-1 0,1 1 0,-1 0 0,0-1 0,1 1 0,-1-1 0,0 0 0,0 1 0,0-1 0,0 0 0,0 0 0,0 0 0,0-1 0,0 1 0,0 0 0,0-1 0,-5 1 0,-10 2 0,-1-2 0,1 1 0,-1-2 0,-26-2 0,17 0 0,20 2 0,-2 0 0,0 0 0,1-1 0,-1 0 0,-14-3 0,20 3 0,1 0 0,-1 0 0,1-1 0,-1 1 0,1 0 0,0-1 0,0 1 0,0-1 0,0 0 0,0 0 0,0 0 0,0 0 0,0 0 0,1 0 0,-1 0 0,1 0 0,-1-1 0,1 1 0,-1-4 0,2 5 0,0 0 0,-1 1 0,1-1 0,0 0 0,0 0 0,0 1 0,-1-1 0,1 0 0,0 0 0,-1 1 0,1-1 0,-1 0 0,1 1 0,-1-1 0,1 1 0,-1-1 0,0 1 0,1-1 0,-1 1 0,1-1 0,-1 1 0,0-1 0,1 1 0,-1 0 0,0-1 0,0 1 0,0 0 0,-15 12 0,14-10 0,0 0 0,0 0 0,0 0 0,0 0 0,-1-1 0,1 1 0,0 0 0,-1-1 0,1 0 0,-1 0 0,0 1 0,-3 0 0,3-2 0,1 0 0,-1-1 0,0 1 0,1 0 0,-1-1 0,1 0 0,-1 1 0,1-1 0,-1 0 0,1 0 0,-1 0 0,1-1 0,0 1 0,0-1 0,0 1 0,-1-1 0,2 0 0,-1 0 0,0 0 0,0 0 0,0 0 0,1 0 0,-1 0 0,-1-5 0,-6-8 0,1 0 0,-10-27 0,12 27 0,-2-1-1365,0 3-5461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09.621"/>
    </inkml:context>
    <inkml:brush xml:id="br0">
      <inkml:brushProperty name="width" value="0.05" units="cm"/>
      <inkml:brushProperty name="height" value="0.05" units="cm"/>
      <inkml:brushProperty name="color" value="#E71224"/>
    </inkml:brush>
  </inkml:definitions>
  <inkml:trace contextRef="#ctx0" brushRef="#br0">147 0 24575,'-4'0'0,"-4"0"0,-5 0 0,-1 4 0,0 1 0,-2-1 0,1 3 0,0 1 0,0-2 0,-3-1 0,3-2-8191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0.031"/>
    </inkml:context>
    <inkml:brush xml:id="br0">
      <inkml:brushProperty name="width" value="0.05" units="cm"/>
      <inkml:brushProperty name="height" value="0.05" units="cm"/>
      <inkml:brushProperty name="color" value="#E71224"/>
    </inkml:brush>
  </inkml:definitions>
  <inkml:trace contextRef="#ctx0" brushRef="#br0">142 1 24575,'-2'17'0,"-1"0"0,0 0 0,-2-1 0,-11 32 0,9-29 0,-11 41 0,10-31 0,-1-1 0,-15 30 0,-16 8-1365,34-55-5461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1.374"/>
    </inkml:context>
    <inkml:brush xml:id="br0">
      <inkml:brushProperty name="width" value="0.05" units="cm"/>
      <inkml:brushProperty name="height" value="0.05" units="cm"/>
      <inkml:brushProperty name="color" value="#E71224"/>
    </inkml:brush>
  </inkml:definitions>
  <inkml:trace contextRef="#ctx0" brushRef="#br0">1530 468 24575,'-62'19'0,"50"-17"0,1-1 0,-1-1 0,1 1 0,0-2 0,-14-1 0,20 0 0,0 1 0,1 0 0,-1-1 0,1 0 0,-1 0 0,1 0 0,0-1 0,0 0 0,0 1 0,0-1 0,0-1 0,1 1 0,-1 0 0,-4-7 0,-10-15 0,-25-47 0,30 49 0,0 0 0,-2 1 0,-20-23 0,-34-45 0,49 62 0,-1 1 0,-24-25 0,34 39 0,-12-12 0,14 26 0,5 19 0,6-10 0,0 0 0,1 0 0,0-1 0,1 1 0,0-1 0,0 1 0,1-1 0,0-1 0,12 17 0,12 24 0,-23-37 0,1 1 0,-1 0 0,0 0 0,-1 0 0,0 1 0,-1 0 0,0 0 0,-1 0 0,1 27 0,-3-19 0,0-10 0,-1 0 0,0 0 0,-1 0 0,0 0 0,-1-1 0,-3 15 0,3-22 0,1-1 0,-1 0 0,1 0 0,-1 0 0,0 0 0,0-1 0,0 1 0,0 0 0,-1-1 0,1 1 0,-1-1 0,0 0 0,1 0 0,-1 0 0,0 0 0,0-1 0,0 1 0,0-1 0,-1 0 0,1 1 0,0-1 0,0-1 0,-1 1 0,1 0 0,-1-1 0,-4 0 0,-46 3 0,-107-9 0,131 1 0,1-2 0,0-1 0,0-1 0,1-1 0,0-2 0,1-1 0,-44-28 0,51 29 0,1 0 0,1-1 0,0-1 0,-25-24 0,39 34 0,1 1 0,-1-1 0,1 0 0,0 0 0,1-1 0,-1 1 0,1 0 0,-1-1 0,1 0 0,1 0 0,-1 1 0,1-1 0,-1 0 0,1 0 0,1 0 0,-1 0 0,1 0 0,0-1 0,0 1 0,0 0 0,1 0 0,0 0 0,0 0 0,0 0 0,1 0 0,2-7 0,-1 8 0,-1 1 0,1-1 0,-1 1 0,1 0 0,0 0 0,0 0 0,0 0 0,1 0 0,-1 1 0,1-1 0,-1 1 0,1 0 0,0 0 0,0 1 0,0-1 0,0 1 0,0 0 0,0 0 0,9-1 0,8-1 0,0 1 0,35 2 0,-47 0 0,-2 0 0,-1 1 0,1 0 0,-1 0 0,0 1 0,0 0 0,1 0 0,-1 0 0,0 1 0,-1-1 0,1 2 0,0-1 0,-1 1 0,0-1 0,0 1 0,0 1 0,0-1 0,-1 1 0,1 0 0,-1 0 0,-1 0 0,1 1 0,-1-1 0,0 1 0,0 0 0,0 0 0,-1 0 0,0 0 0,0 0 0,0 0 0,1 13 0,-3-17 0,0 0 0,1 0 0,-1 0 0,0 0 0,0-1 0,0 1 0,-1 0 0,1 0 0,0 0 0,-1 0 0,1 0 0,-1-1 0,1 1 0,-1 0 0,0 0 0,0-1 0,0 1 0,0-1 0,0 1 0,0-1 0,0 1 0,-3 2 0,1-2 0,-1 0 0,1 0 0,0 0 0,-1 0 0,0-1 0,1 0 0,-1 1 0,0-1 0,0 0 0,-5 0 0,-10 0 0,1 0 0,0-1 0,-30-5 0,47 5 0,-15-3 0,0-2 0,1 0 0,-1 0 0,1-2 0,0 0 0,0 0 0,1-1 0,-21-17 0,-21-10 0,47 29 0,0 1 0,-1-1 0,0 2 0,0 0 0,0 0 0,-1 0 0,1 1 0,-1 1 0,0 0 0,0 1 0,0 0 0,-13 0 0,16 2 0,-1 0 0,1 0 0,0 1 0,-1 0 0,1 0 0,0 1 0,0 0 0,1 1 0,-11 6 0,1 0 0,1 1 0,0 0 0,-14 15 0,28-24 0,0-1 0,0 1 0,0-1 0,0 1 0,0 0 0,1 0 0,-1 0 0,1 0 0,-1 0 0,1 1 0,0-1 0,0 0 0,0 0 0,0 1 0,0-1 0,0 1 0,1-1 0,-1 5 0,2-6 0,-1 1 0,1-1 0,0 1 0,1-1 0,-1 0 0,0 1 0,0-1 0,0 0 0,1 0 0,-1 0 0,0 0 0,1 0 0,-1 0 0,1 0 0,0-1 0,-1 1 0,1-1 0,-1 1 0,1-1 0,0 1 0,-1-1 0,1 0 0,0 0 0,0 0 0,-1 0 0,1 0 0,0 0 0,1-1 0,58 4 0,74-8 0,-101-3-1365,-21 4-5461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1.64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1.940"/>
    </inkml:context>
    <inkml:brush xml:id="br0">
      <inkml:brushProperty name="width" value="0.05" units="cm"/>
      <inkml:brushProperty name="height" value="0.05" units="cm"/>
      <inkml:brushProperty name="color" value="#E71224"/>
    </inkml:brush>
  </inkml:definitions>
  <inkml:trace contextRef="#ctx0" brushRef="#br0">122 0 24575,'-3'0'0,"-6"0"0,-4 0 0,-3 0 0,-4 0 0,0 0 0,-2 0 0,3 0-8191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2.317"/>
    </inkml:context>
    <inkml:brush xml:id="br0">
      <inkml:brushProperty name="width" value="0.05" units="cm"/>
      <inkml:brushProperty name="height" value="0.05" units="cm"/>
      <inkml:brushProperty name="color" value="#E71224"/>
    </inkml:brush>
  </inkml:definitions>
  <inkml:trace contextRef="#ctx0" brushRef="#br0">22 0 24575,'-1'1'0,"-1"0"0,1-1 0,0 1 0,0 0 0,0 0 0,-1 0 0,1 0 0,0 0 0,0 0 0,0 0 0,0 1 0,1-1 0,-1 0 0,0 1 0,0-1 0,1 0 0,-1 1 0,1-1 0,-1 1 0,1-1 0,0 0 0,0 1 0,-1-1 0,1 1 0,0-1 0,1 3 0,-3 42 0,5-29 0,0 0 0,2-1 0,0 1 0,0-1 0,2 0 0,12 22 0,-2-2 0,61 141 0,-59-134-1365,-14-29-5461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3.151"/>
    </inkml:context>
    <inkml:brush xml:id="br0">
      <inkml:brushProperty name="width" value="0.05" units="cm"/>
      <inkml:brushProperty name="height" value="0.05" units="cm"/>
      <inkml:brushProperty name="color" value="#E71224"/>
    </inkml:brush>
  </inkml:definitions>
  <inkml:trace contextRef="#ctx0" brushRef="#br0">681 1 24575,'1'14'0,"1"0"0,0 0 0,1-1 0,1 1 0,7 17 0,11 45 0,-21-71 0,-1 1 0,1 0 0,-1 0 0,0 0 0,0-1 0,-1 1 0,1 0 0,-1 0 0,0-1 0,-4 11 0,3-13 0,1 0 0,-1-1 0,1 1 0,-1-1 0,0 1 0,0-1 0,0 0 0,0 0 0,0 0 0,0 0 0,-1 0 0,1 0 0,-1-1 0,1 1 0,-1-1 0,0 0 0,0 1 0,1-1 0,-7 1 0,5-1 0,1 0 0,-1 0 0,1 1 0,-1-1 0,1 1 0,0 0 0,0 0 0,0 0 0,-5 5 0,7-6 0,0-1 0,1 1 0,-1 0 0,1 0 0,-1-1 0,1 1 0,-1 0 0,1 0 0,0 0 0,-1 0 0,1 0 0,0-1 0,-1 1 0,1 0 0,0 0 0,0 0 0,0 0 0,0 0 0,0 0 0,0 0 0,0 0 0,0 0 0,1 0 0,-1-1 0,0 1 0,1 1 0,18 21 0,33 6 0,9-7 0,-41-16 0,-2 0 0,1 2 0,30 16 0,-48-23 0,-1-1 0,1 0 0,0 1 0,0-1 0,0 1 0,-1-1 0,1 1 0,0-1 0,-1 1 0,1 0 0,-1-1 0,1 1 0,0 0 0,-1-1 0,1 1 0,-1 0 0,0 0 0,1-1 0,-1 1 0,0 0 0,1 0 0,-1 0 0,0 0 0,0 1 0,0-1 0,-1 0 0,1 0 0,-1-1 0,1 1 0,-1 0 0,0 0 0,1-1 0,-1 1 0,0 0 0,1-1 0,-1 1 0,0-1 0,0 1 0,0-1 0,0 0 0,0 1 0,1-1 0,-1 0 0,-1 1 0,-63 10 0,43-8 0,-2 3 0,-1-2 0,0 0 0,0-2 0,0-1 0,0-1 0,0-1 0,0-1 0,-42-9 0,60 9 0,-1-1 0,1 1 0,1-1 0,-1 0 0,0-1 0,1 0 0,-1 0 0,1 0 0,0-1 0,1 0 0,-1 0 0,1 0 0,0-1 0,-5-6 0,6 5 0,0-1 0,0 0 0,1 0 0,0 0 0,0 0 0,1-1 0,0 1 0,0-1 0,1 0 0,0 1 0,1-17 0,0 22 0,0 0 0,0 0 0,0 0 0,0 0 0,0 0 0,-1-1 0,0 1 0,1 0 0,-1 0 0,0 0 0,-2-3 0,3 6 0,0 0 0,-1 0 0,1-1 0,0 1 0,-1 0 0,1 0 0,0 0 0,-1-1 0,1 1 0,0 0 0,-1 0 0,1 0 0,0 0 0,-1 0 0,1 0 0,0 0 0,-1 0 0,1 0 0,0 0 0,-1 0 0,1 0 0,0 0 0,-1 0 0,1 0 0,0 0 0,-1 0 0,1 0 0,0 1 0,-1-1 0,1 0 0,-1 0 0,-17 18 0,11-10 0,0 0 0,0-1 0,-1 1 0,0-2 0,0 1 0,-1-1 0,0 0 0,0-1 0,0 0 0,-1 0 0,-17 5 0,13-4 15,0-2 0,0 1 0,0-2 0,-1 0 0,1 0 0,-1-2 0,-22 1 0,33-2-59,0 0 1,0-1-1,0 1 0,1-1 1,-1 1-1,0-1 0,1 0 1,-1-1-1,0 1 0,1-1 1,0 0-1,-1 1 0,1-1 1,0-1-1,0 1 0,0 0 0,0-1 1,0 0-1,1 1 0,-1-1 1,1 0-1,0 0 0,0-1 1,0 1-1,0 0 0,0-1 1,1 1-1,0-1 0,-1 1 1,1-1-1,1 0 0,-1 0 1,0-7-1,-1-5-6782</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3.402"/>
    </inkml:context>
    <inkml:brush xml:id="br0">
      <inkml:brushProperty name="width" value="0.05" units="cm"/>
      <inkml:brushProperty name="height" value="0.05" units="cm"/>
      <inkml:brushProperty name="color" value="#E71224"/>
    </inkml:brush>
  </inkml:definitions>
  <inkml:trace contextRef="#ctx0" brushRef="#br0">243 1 24575,'-3'0'0,"-6"0"0,-4 0 0,-3 0 0,-3 0 0,-2 0 0,-1 0 0,0 0 0,0 0 0,0 0 0,0 0 0,1 0 0,3 3 0,5 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7:33.775"/>
    </inkml:context>
    <inkml:brush xml:id="br0">
      <inkml:brushProperty name="width" value="0.05" units="cm"/>
      <inkml:brushProperty name="height" value="0.05" units="cm"/>
      <inkml:brushProperty name="color" value="#E71224"/>
    </inkml:brush>
  </inkml:definitions>
  <inkml:trace contextRef="#ctx0" brushRef="#br0">2703 82 24575,'-1651'0'0,"1605"3"0,-58 9 0,56-5 0,-51 0 0,55-7 0,-7 0 0,-1 2 0,-70 11 0,88-8 0,-1-2 0,-55-2 0,-20 2 0,86 0 0,1 0 0,-1 2 0,-41 15 0,60-17 0,0 0 0,0 1 0,0-1 0,1 1 0,0 0 0,-1 1 0,1-1 0,1 1 0,-1-1 0,1 1 0,0 0 0,0 1 0,0-1 0,1 0 0,-1 1 0,1-1 0,1 1 0,-1 0 0,-1 11 0,-1 11 0,0 0 0,1 50 0,4 706 0,-2-781 0,1 0 0,0 0 0,0 0 0,0 0 0,0 1 0,0-1 0,0 0 0,1 0 0,0 0 0,-1 0 0,1 0 0,0 0 0,1-1 0,-1 1 0,0 0 0,1 0 0,0-1 0,-1 1 0,1-1 0,0 0 0,0 1 0,1-1 0,-1 0 0,0 0 0,1 0 0,-1 0 0,1-1 0,-1 1 0,1-1 0,0 0 0,0 1 0,0-1 0,0 0 0,0-1 0,0 1 0,0 0 0,0-1 0,0 0 0,0 0 0,0 0 0,3 0 0,146-3 0,-102 0 0,77 5 0,-55 11 0,-52-8 0,-1-1 0,32 1 0,646-3 0,-340-4 0,-336 3 0,0 1 0,34 8 0,-33-5 0,1-1 0,24 1 0,289-4 0,-158-3 0,-146 0 0,0-1 0,-1-2 0,57-17 0,-2 1 0,-33 7 0,-1-2 0,81-37 0,-91 36 0,-21 6 0,0-1 0,37-27 0,-44 29 0,-8 5 0,-1 0 0,1 0 0,-1-1 0,0 1 0,0-1 0,-1 0 0,0-1 0,0 1 0,-1-1 0,1 0 0,-1 0 0,-1 0 0,1 0 0,-1 0 0,-1 0 0,2-13 0,0-3 0,-2-1 0,0 0 0,-6-45 0,-2 34 0,-1 0 0,-1 1 0,-2 0 0,-1 1 0,-29-54 0,39 82 0,-27-67 0,19 44 0,-23-43 0,-12-29 0,9 16 0,2 13-4,14 28-676,-30-47-1,39 73-6145</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3.828"/>
    </inkml:context>
    <inkml:brush xml:id="br0">
      <inkml:brushProperty name="width" value="0.05" units="cm"/>
      <inkml:brushProperty name="height" value="0.05" units="cm"/>
      <inkml:brushProperty name="color" value="#E71224"/>
    </inkml:brush>
  </inkml:definitions>
  <inkml:trace contextRef="#ctx0" brushRef="#br0">236 1 24575,'37'82'0,"-32"-69"0,-1 0 0,0 1 0,-1 0 0,-1-1 0,0 1 0,0 25 0,-3-35 0,1-1 0,0 0 0,-1 1 0,0-1 0,0 0 0,0 0 0,0 0 0,-1 1 0,1-1 0,-1 0 0,0-1 0,1 1 0,-1 0 0,-1 0 0,1-1 0,0 1 0,-1-1 0,1 0 0,-1 0 0,0 0 0,1 0 0,-1 0 0,0-1 0,0 1 0,0-1 0,0 0 0,-1 0 0,1 0 0,0 0 0,-1 0 0,1-1 0,0 1 0,-7-1 0,-9 2 0,1 0 0,-1-1 0,0-1 0,1 0 0,-1-2 0,0 0 0,-33-9 0,50 10-68,0 0 0,1 0-1,-1-1 1,0 1 0,0 0 0,1-1-1,-1 1 1,1-1 0,-1 0 0,1 1-1,-1-1 1,1 0 0,0 0 0,0 0-1,0 0 1,0 0 0,0 0-1,1 0 1,-1-2 0,-3-11-6758</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4.080"/>
    </inkml:context>
    <inkml:brush xml:id="br0">
      <inkml:brushProperty name="width" value="0.05" units="cm"/>
      <inkml:brushProperty name="height" value="0.05" units="cm"/>
      <inkml:brushProperty name="color" value="#E71224"/>
    </inkml:brush>
  </inkml:definitions>
  <inkml:trace contextRef="#ctx0" brushRef="#br0">13 0 24575,'-4'0'0,"-4"0"0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4.852"/>
    </inkml:context>
    <inkml:brush xml:id="br0">
      <inkml:brushProperty name="width" value="0.05" units="cm"/>
      <inkml:brushProperty name="height" value="0.05" units="cm"/>
      <inkml:brushProperty name="color" value="#E71224"/>
    </inkml:brush>
  </inkml:definitions>
  <inkml:trace contextRef="#ctx0" brushRef="#br0">1107 14 24575,'16'-3'0,"-1"3"0,-14 2 0,0-1 0,0 0 0,-1 0 0,1 1 0,0-1 0,0 0 0,-1 1 0,1-1 0,-1 1 0,1-1 0,-1 1 0,0-1 0,0 1 0,1 1 0,1 14 0,0 0 0,0 1 0,-2-1 0,-2 29 0,2-43 0,0 1 0,0-1 0,-1 0 0,0 1 0,0-1 0,0 1 0,0-1 0,0 0 0,0 0 0,-1 1 0,0-1 0,1 0 0,-1-1 0,-1 1 0,1 0 0,0 0 0,-1-1 0,1 1 0,-1-1 0,1 0 0,-1 0 0,0 0 0,0 0 0,0-1 0,0 1 0,-1-1 0,1 1 0,0-1 0,-5 1 0,-15-1 0,-1 0 0,0-1 0,1-2 0,-1 0 0,1-2 0,-1 0 0,1-2 0,0 0 0,-43-19 0,62 22 0,-1 1 0,0-1 0,1 0 0,0 0 0,0-1 0,0 1 0,0-1 0,0 0 0,1 0 0,-1 0 0,1 0 0,0-1 0,1 1 0,-1-1 0,1 0 0,-4-10 0,5 12 0,-1-1 0,1 0 0,0-1 0,1 1 0,-1 0 0,1 0 0,0 0 0,0 0 0,0 0 0,0 0 0,1-1 0,0 1 0,-1 0 0,1 0 0,1 0 0,-1 0 0,1 0 0,0 1 0,-1-1 0,2 0 0,-1 1 0,4-5 0,-6 7 0,1 0 0,-1 1 0,1-1 0,-1 0 0,1 1 0,0-1 0,-1 1 0,1-1 0,0 1 0,-1-1 0,1 1 0,0-1 0,0 1 0,-1 0 0,1-1 0,0 1 0,0 0 0,0 0 0,-1-1 0,1 1 0,0 0 0,0 0 0,0 0 0,0 0 0,0 0 0,-1 0 0,1 0 0,1 1 0,-1 0 0,1 0 0,-1 0 0,0 0 0,0 0 0,0 0 0,0 0 0,0 0 0,0 0 0,0 0 0,0 1 0,0-1 0,-1 0 0,1 1 0,0 1 0,11 50 0,-12-48 0,0 1 0,0 0 0,-1-1 0,0 1 0,0-1 0,0 1 0,-1-1 0,0 0 0,0 1 0,0-1 0,0 0 0,-1 0 0,-6 9 0,8-13 0,-1 1 0,1-1 0,-1 1 0,1-1 0,-1 1 0,0-1 0,1 0 0,-1 0 0,0 0 0,0 0 0,0 0 0,0 0 0,0 0 0,0-1 0,0 1 0,0-1 0,0 1 0,0-1 0,0 0 0,0 0 0,0 0 0,0 0 0,0 0 0,0 0 0,0-1 0,-1 1 0,1-1 0,0 1 0,0-1 0,1 0 0,-1 0 0,0 1 0,0-2 0,0 1 0,0 0 0,1 0 0,-1 0 0,1-1 0,-3-1 0,-15-14 0,-1 2 0,-1 0 0,0 1 0,-1 1 0,-1 1 0,0 1 0,0 2 0,-1 0 0,0 1 0,-1 1 0,1 1 0,-1 2 0,-1 0 0,-40 1 0,46 3 0,-14 0 0,-50 6 0,71-4 0,0 1 0,1 0 0,-1 1 0,1 1 0,0-1 0,0 2 0,-14 8 0,20-10 0,0 0 0,0 0 0,0 1 0,0-1 0,1 2 0,0-1 0,0 0 0,0 1 0,-4 8 0,7-11 0,0 1 0,0-1 0,1 1 0,0 0 0,-1-1 0,1 1 0,1 0 0,-1 0 0,1 0 0,-1-1 0,1 1 0,0 0 0,0 0 0,1 0 0,-1 0 0,1 0 0,0-1 0,0 1 0,3 6 0,-2-7 0,0 0 0,1 0 0,-1 0 0,1 0 0,0 0 0,0-1 0,0 1 0,0-1 0,0 0 0,0 0 0,1 0 0,-1-1 0,1 1 0,-1-1 0,1 1 0,-1-1 0,1-1 0,6 2 0,71 7 0,-52-8 0,260-3 0,-276 0 26,0-1 0,-1 0-1,0 0 1,14-7 0,25-6-1520,-33 12-5332</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5.799"/>
    </inkml:context>
    <inkml:brush xml:id="br0">
      <inkml:brushProperty name="width" value="0.05" units="cm"/>
      <inkml:brushProperty name="height" value="0.05" units="cm"/>
      <inkml:brushProperty name="color" value="#E71224"/>
    </inkml:brush>
  </inkml:definitions>
  <inkml:trace contextRef="#ctx0" brushRef="#br0">236 220 24575,'-1'1'0,"0"0"0,1 0 0,-1 0 0,0 0 0,1 0 0,-1 0 0,0 0 0,0 0 0,0 0 0,0 0 0,0 0 0,0-1 0,0 1 0,0 0 0,0-1 0,-1 1 0,1 0 0,0-1 0,0 0 0,0 1 0,-1-1 0,1 0 0,0 1 0,-1-1 0,1 0 0,0 0 0,-2 0 0,-43 3 0,40-3 0,2 0 0,0 0 0,0 0 0,0-1 0,0 1 0,0-1 0,-1 0 0,1 0 0,0 0 0,1 0 0,-1-1 0,0 0 0,0 0 0,1 0 0,-1 0 0,1 0 0,-1-1 0,1 0 0,0 1 0,0-1 0,0 0 0,1-1 0,-1 1 0,1 0 0,-1-1 0,1 1 0,0-1 0,-2-8 0,0 1 0,1 0 0,0 0 0,1 0 0,0-1 0,1 1 0,0-1 0,1 1 0,0-1 0,3-11 0,-3 20 0,1 1 0,-1-1 0,1 1 0,0 0 0,0-1 0,0 1 0,1 0 0,-1 0 0,0-1 0,1 1 0,-1 0 0,1 0 0,0 1 0,0-1 0,0 0 0,0 1 0,0-1 0,0 1 0,0-1 0,0 1 0,1 0 0,-1 0 0,0 0 0,1 0 0,-1 0 0,1 1 0,-1-1 0,1 1 0,-1 0 0,4 0 0,13-2 0,0 2 0,-1 0 0,25 3 0,-8 0 0,-11-3 0,-1 2 0,43 7 0,-60-8 0,-1 0 0,1 1 0,-1-1 0,0 1 0,0 0 0,0 1 0,0-1 0,0 1 0,0 0 0,-1 0 0,1 0 0,-1 1 0,0 0 0,0 0 0,0 0 0,-1 0 0,1 0 0,3 8 0,-6-10 0,0 0 0,0 0 0,0 0 0,-1 0 0,1 0 0,-1 0 0,1 0 0,-1 0 0,0 1 0,0-1 0,0 0 0,0 0 0,0 0 0,0 1 0,-1-1 0,1 0 0,-1 0 0,1 0 0,-1 0 0,0 0 0,-1 3 0,-1-1 0,1-1 0,-1 0 0,0 1 0,0-1 0,0 0 0,-1 0 0,1 0 0,-1-1 0,1 1 0,-5 1 0,-6 3 0,0-1 0,0 0 0,-1-1 0,1-1 0,-20 3 0,27-6 0,-31 7 0,-1-2 0,0-2 0,0-2 0,-51-3 0,88 1-29,0 0 0,0-1 0,0 1 0,0-1 0,0 0 0,0 0 0,0 0 0,0 0 0,0 0 0,0 0 0,1 0 0,-1 0 0,0-1 0,1 1 0,-1-1-1,1 1 1,-1-1 0,1 0 0,0 1 0,0-1 0,0 0 0,0 0 0,0 0 0,0 0 0,0 0 0,1 0 0,-1 0 0,1 0 0,-1 0 0,1 0 0,0 0 0,0 0 0,0-1 0,0 1 0,0 0-1,1 0 1,-1 0 0,0 0 0,1 0 0,0 0 0,-1 0 0,1 0 0,0 0 0,0 0 0,0 0 0,2-1 0,6-11-6797</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6.066"/>
    </inkml:context>
    <inkml:brush xml:id="br0">
      <inkml:brushProperty name="width" value="0.05" units="cm"/>
      <inkml:brushProperty name="height" value="0.05" units="cm"/>
      <inkml:brushProperty name="color" value="#E71224"/>
    </inkml:brush>
  </inkml:definitions>
  <inkml:trace contextRef="#ctx0" brushRef="#br0">114 0 24575,'-4'0'0,"-4"0"0,-5 0 0,-4 0 0,-2 0 0,-2 0 0,3 4 0,4 1-8191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6.348"/>
    </inkml:context>
    <inkml:brush xml:id="br0">
      <inkml:brushProperty name="width" value="0.05" units="cm"/>
      <inkml:brushProperty name="height" value="0.05" units="cm"/>
      <inkml:brushProperty name="color" value="#E71224"/>
    </inkml:brush>
  </inkml:definitions>
  <inkml:trace contextRef="#ctx0" brushRef="#br0">380 44 24575,'-1'-2'0,"0"1"0,1 0 0,-1 0 0,1 0 0,-1 0 0,0 0 0,0 0 0,0 0 0,0 0 0,0 0 0,0 0 0,0 0 0,0 1 0,0-1 0,0 0 0,0 1 0,0-1 0,0 1 0,-1-1 0,1 1 0,0-1 0,0 1 0,-1 0 0,1 0 0,0 0 0,-1 0 0,-1 0 0,-43-3 0,40 2 0,-102-9 0,68 5 0,-48-1 0,46 7-1365,24-1-5461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7.854"/>
    </inkml:context>
    <inkml:brush xml:id="br0">
      <inkml:brushProperty name="width" value="0.05" units="cm"/>
      <inkml:brushProperty name="height" value="0.05" units="cm"/>
      <inkml:brushProperty name="color" value="#E71224"/>
    </inkml:brush>
  </inkml:definitions>
  <inkml:trace contextRef="#ctx0" brushRef="#br0">616 109 24575,'-62'-18'0,"53"18"0,1 1 0,0 0 0,-1 0 0,1 1 0,0 0 0,0 0 0,0 1 0,0 0 0,1 1 0,-1 0 0,-13 8 0,18-10 0,1 0 0,-1 0 0,0 1 0,0-1 0,1 0 0,0 1 0,-1 0 0,1-1 0,0 1 0,0 0 0,0 0 0,1 0 0,-1 0 0,1 1 0,0-1 0,0 0 0,0 1 0,0-1 0,0 0 0,1 1 0,0-1 0,-1 1 0,1-1 0,0 1 0,1-1 0,-1 1 0,1-1 0,-1 1 0,1-1 0,0 0 0,2 4 0,-1-4 0,0 0 0,1 0 0,-1 0 0,1-1 0,-1 1 0,1-1 0,0 0 0,0 0 0,0 0 0,0 0 0,0 0 0,0-1 0,1 1 0,-1-1 0,1 0 0,-1 0 0,1 0 0,-1-1 0,1 1 0,-1-1 0,1 0 0,-1 0 0,7-1 0,5 1 0,-1-1 0,1 0 0,-1-1 0,24-7 0,-29 5 0,1 0 0,-1 0 0,0-1 0,0 0 0,-1 0 0,0-1 0,0-1 0,0 1 0,0-1 0,-1 0 0,8-11 0,-13 15 0,1 0 0,0-1 0,-1 0 0,1 1 0,-1-1 0,0 0 0,0 0 0,-1 0 0,1 0 0,-1 0 0,0-1 0,0 1 0,0 0 0,-1-1 0,1 1 0,-1 0 0,0-1 0,-1 1 0,1 0 0,-1-1 0,1 1 0,-1 0 0,-1-1 0,1 1 0,0 0 0,-1 0 0,0 0 0,-3-4 0,2 4 0,-1-1 0,0 1 0,-1 0 0,1 1 0,-1-1 0,1 1 0,-1 0 0,0 0 0,0 0 0,-1 1 0,1 0 0,0 0 0,-1 0 0,0 0 0,1 1 0,-1 0 0,0 0 0,1 1 0,-1 0 0,-8 0 0,1 1 0,-1-1 0,0 2 0,1 0 0,-1 1 0,1 0 0,0 1 0,-18 8 0,-45 31 0,59-32 0,-1-1 0,0 0 0,-1-1 0,-27 8 0,42-15 0,0 0 0,1 0 0,-1 0 0,0 0 0,1 0 0,-1 1 0,1 0 0,0 0 0,0 0 0,0 0 0,0 0 0,1 0 0,-3 5 0,2-5 0,1 1 0,-1-1 0,1 1 0,-1-1 0,0 0 0,-1 0 0,1 0 0,0-1 0,-1 1 0,0-1 0,1 0 0,-1 0 0,0 0 0,0 0 0,-5 1 0,1-1 0,-1-1 0,1 0 0,-1 0 0,0-1 0,1 0 0,-1 0 0,0-1 0,1 0 0,-1-1 0,-11-3 0,16 4 0,1 0 0,-1-1 0,1 0 0,-1 0 0,1 0 0,0 0 0,0 0 0,0-1 0,0 1 0,0-1 0,0 0 0,1 0 0,-1 0 0,1 0 0,0 0 0,0 0 0,0-1 0,0 1 0,1-1 0,0 1 0,-1-1 0,1 0 0,0 0 0,1 1 0,-1-6 0,0-76-1365,2 67-5461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8.074"/>
    </inkml:context>
    <inkml:brush xml:id="br0">
      <inkml:brushProperty name="width" value="0.05" units="cm"/>
      <inkml:brushProperty name="height" value="0.05" units="cm"/>
      <inkml:brushProperty name="color" value="#E71224"/>
    </inkml:brush>
  </inkml:definitions>
  <inkml:trace contextRef="#ctx0" brushRef="#br0">0 5 24575,'0'-4'0,"0"3"0,0 5 0,0 5 0,0 2-8191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8.483"/>
    </inkml:context>
    <inkml:brush xml:id="br0">
      <inkml:brushProperty name="width" value="0.05" units="cm"/>
      <inkml:brushProperty name="height" value="0.05" units="cm"/>
      <inkml:brushProperty name="color" value="#E71224"/>
    </inkml:brush>
  </inkml:definitions>
  <inkml:trace contextRef="#ctx0" brushRef="#br0">0 1 24575,'1'10'0,"0"0"0,0 1 0,1-1 0,0 0 0,1 0 0,0 0 0,9 17 0,40 66 0,-14-29 0,-33-55-151,0 0-1,0 1 0,-1 0 0,0 0 1,-1 0-1,0 0 0,-1 1 1,2 15-1,-3-9-6674</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8.988"/>
    </inkml:context>
    <inkml:brush xml:id="br0">
      <inkml:brushProperty name="width" value="0.05" units="cm"/>
      <inkml:brushProperty name="height" value="0.05" units="cm"/>
      <inkml:brushProperty name="color" value="#E71224"/>
    </inkml:brush>
  </inkml:definitions>
  <inkml:trace contextRef="#ctx0" brushRef="#br0">169 1 24575,'2'4'0,"-1"0"0,1 0 0,0 0 0,1 0 0,-1 0 0,0 0 0,1-1 0,0 1 0,0-1 0,0 0 0,1 0 0,3 4 0,13 14 0,-4 0 0,-1 2 0,-1-1 0,16 37 0,-28-53 0,1 1 0,-1 0 0,0-1 0,-1 1 0,0 0 0,0 0 0,0 0 0,-1 10 0,0-14 0,0 0 0,-1 0 0,0 0 0,0 1 0,1-1 0,-2 0 0,1 0 0,0 0 0,-1 0 0,1-1 0,-1 1 0,0 0 0,0-1 0,0 1 0,0-1 0,0 1 0,-1-1 0,-4 3 0,2-2 0,-1 0 0,1 0 0,-1-1 0,0 0 0,0 0 0,1-1 0,-1 0 0,0 0 0,-1 0 0,-10 0 0,-63-6 0,78 5 0,0 0 0,0-1 0,0 1 0,1-1 0,-1 1 0,0-1 0,0 1 0,0-1 0,0 0 0,1 0 0,-1 0 0,0 0 0,1 0 0,-1 0 0,1-1 0,-1 1 0,1-1 0,-1 1 0,1-1 0,0 1 0,0-1 0,0 1 0,0-1 0,0 0 0,0 0 0,-1-3 0,1-2 0,-1 0 0,1-1 0,1 0 0,-1 1 0,2-13 0,-1-8 0,-3 22 0,-2 15 0,-6 26 0,9-28 0,-1 4-116,2-6 33,0 0 0,-1 0-1,1 1 1,-1-2 0,0 1-1,-1 0 1,1 0 0,-1-1 0,0 1-1,0-1 1,0 0 0,-1 0 0,1 0-1,-8 6 1,-2-4-6743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0:17.649"/>
    </inkml:context>
    <inkml:brush xml:id="br0">
      <inkml:brushProperty name="width" value="0.05" units="cm"/>
      <inkml:brushProperty name="height" value="0.05" units="cm"/>
      <inkml:brushProperty name="color" value="#E71224"/>
    </inkml:brush>
  </inkml:definitions>
  <inkml:trace contextRef="#ctx0" brushRef="#br0">1511 409 24575,'-3'1'0,"1"-1"0,-1 0 0,1 1 0,-1 0 0,1-1 0,-1 1 0,1 0 0,0 0 0,0 1 0,-1-1 0,1 0 0,0 1 0,0-1 0,0 1 0,0 0 0,0-1 0,-2 5 0,0-2 0,0 1 0,1 0 0,0 1 0,0-1 0,0 1 0,1-1 0,-4 12 0,5-14 0,-1 1 0,1-1 0,0 1 0,0 0 0,1-1 0,-1 1 0,1 0 0,0 0 0,0-1 0,0 1 0,0 0 0,1 0 0,-1-1 0,1 1 0,0 0 0,0-1 0,0 1 0,1-1 0,-1 1 0,1-1 0,0 0 0,0 0 0,0 1 0,0-1 0,1-1 0,-1 1 0,1 0 0,3 2 0,2-1 0,0-1 0,0 0 0,0-1 0,1 0 0,-1 0 0,1-1 0,-1 0 0,1 0 0,0-1 0,-1 0 0,1-1 0,0 0 0,-1 0 0,10-3 0,-13 3 0,0 0 0,1-1 0,-1 1 0,0-1 0,-1 0 0,1-1 0,0 1 0,-1-1 0,1 0 0,-1 0 0,0 0 0,0 0 0,0-1 0,0 0 0,-1 0 0,1 0 0,-1 0 0,0-1 0,0 1 0,-1-1 0,1 1 0,-1-1 0,3-9 0,-3 5 0,-1 1 0,1-1 0,-2 1 0,1-1 0,-1 1 0,-1-1 0,1 1 0,-1-1 0,-1 1 0,-2-10 0,2 14 0,1 1 0,0 0 0,-1-1 0,0 1 0,0 0 0,0 0 0,0 0 0,0 0 0,-1 0 0,0 1 0,1-1 0,-1 1 0,0 0 0,0-1 0,0 1 0,0 1 0,0-1 0,-1 0 0,1 1 0,-1 0 0,1-1 0,-1 1 0,1 1 0,-1-1 0,-5 0 0,-51-3 0,-90 7 0,33 1 0,100-4 0,8 0 0,-1 0 0,0 0 0,0-1 0,0 0 0,1 0 0,-16-5 0,22 5 0,1-1 0,-1 1 0,1 0 0,0-1 0,0 0 0,0 1 0,-1-1 0,2 0 0,-1 0 0,0 0 0,0 0 0,1 0 0,-1-1 0,1 1 0,-1 0 0,1-1 0,0 1 0,0-1 0,0 1 0,1-1 0,-1 0 0,1 1 0,-1-1 0,1 0 0,0 1 0,0-1 0,0 0 0,1-5 0,0-4 0,1 0 0,1 1 0,0-1 0,1 0 0,0 1 0,10-20 0,12-36 0,-24 59 0,-1 0 0,2 0 0,-1 0 0,1 0 0,1 1 0,-1-1 0,1 1 0,7-9 0,-9 13 0,2 0 0,-1 0 0,0 1 0,0-1 0,1 1 0,0 0 0,-1 0 0,1 0 0,0 0 0,0 1 0,0-1 0,0 1 0,0 0 0,0 0 0,0 1 0,1-1 0,6 1 0,-6-1 0,0 1 0,0 1 0,-1-1 0,1 1 0,0 0 0,0 0 0,0 0 0,-1 0 0,1 1 0,0 0 0,-1 0 0,0 0 0,1 1 0,-1-1 0,0 1 0,0 0 0,0 0 0,-1 1 0,1-1 0,-1 1 0,0-1 0,5 9 0,-6-9 0,0 0 0,-1 1 0,1-1 0,-1 1 0,0 0 0,0-1 0,0 1 0,-1 0 0,1 0 0,-1-1 0,0 1 0,0 0 0,0 0 0,-1 0 0,1 0 0,-1-1 0,0 1 0,0 0 0,0-1 0,0 1 0,-1-1 0,1 1 0,-1-1 0,0 0 0,0 1 0,-1-1 0,1 0 0,0 0 0,-1-1 0,-3 4 0,-10 8 0,0 1 0,-1-2 0,-1-1 0,0 0 0,0-1 0,-2-1 0,1 0 0,-1-2 0,0 0 0,-1-1 0,0-2 0,-29 5 0,-18-5 0,-133-10 0,196 4 0,0 0 0,-1-1 0,1 0 0,0 0 0,0 0 0,0-1 0,0 0 0,1 0 0,-1 0 0,1 0 0,-1-1 0,1 0 0,0 0 0,1 0 0,-7-9 0,3 5 0,1-1 0,1 0 0,0 0 0,0 0 0,0-1 0,2 0 0,-6-15 0,8 3 0,12 35 0,13 36 0,-23-47 0,-1 0 0,1 1 0,0-1 0,-1 1 0,1-1 0,-1 1 0,0-1 0,0 0 0,0 1 0,0-1 0,0 1 0,-1-1 0,1 1 0,-1-1 0,1 1 0,-1-1 0,0 0 0,0 1 0,0-1 0,0 0 0,-1 0 0,1 0 0,0 0 0,-1 0 0,0 0 0,1 0 0,-1-1 0,0 1 0,0 0 0,0-1 0,-3 2 0,1-1 0,0 0 0,0-1 0,0 0 0,0 0 0,0 0 0,0-1 0,-1 1 0,1-1 0,0 0 0,0 0 0,-1 0 0,1-1 0,0 1 0,0-1 0,0 0 0,0 0 0,0-1 0,-6-2 0,5 1 0,0 0 0,-1 0 0,1-1 0,1 1 0,-1-1 0,0-1 0,1 1 0,0-1 0,0 1 0,0-1 0,1 0 0,-5-9 0,-23-28 0,31 42 0,0 0 0,0 1 0,0-1 0,0 0 0,0 0 0,0 0 0,0 0 0,0 1 0,0-1 0,-1 0 0,1 0 0,0 0 0,0 0 0,0 1 0,0-1 0,0 0 0,0 0 0,0 0 0,0 0 0,0 0 0,-1 1 0,1-1 0,0 0 0,0 0 0,0 0 0,0 0 0,0 0 0,-1 0 0,1 0 0,0 0 0,0 1 0,0-1 0,0 0 0,-1 0 0,1 0 0,0 0 0,0 0 0,0 0 0,0 0 0,-1 0 0,1 0 0,0 0 0,0 0 0,0 0 0,-1-1 0,13 35 0,2 11 0,-12-34 0,-1 0 0,1 0 0,-2 0 0,0 1 0,0-1 0,-1 0 0,-4 17 0,4-25 0,0 0 0,0 1 0,0-1 0,-1 0 0,1 0 0,-1 0 0,0 0 0,0 0 0,0 0 0,0-1 0,-1 1 0,1-1 0,-1 1 0,0-1 0,1 0 0,-1 0 0,0 0 0,0-1 0,0 1 0,-1 0 0,1-1 0,0 0 0,0 0 0,-1 0 0,1 0 0,-1-1 0,-5 1 0,-41 2 0,-76-6 0,29 0 0,87 3 0,0-1 0,0 0 0,0 0 0,0-1 0,0-1 0,0 1 0,0-2 0,1 1 0,0-1 0,0-1 0,0 0 0,0 0 0,1-1 0,-1 0 0,2 0 0,-14-13 0,0 0 0,16 15 0,-1-1 0,0 0 0,1 0 0,0-1 0,0 1 0,-5-9 0,9 12 0,0 0 0,1 0 0,-1 0 0,0 1 0,1-1 0,0 0 0,-1 0 0,1 0 0,0 0 0,0 0 0,0 0 0,0 0 0,0 0 0,0 0 0,1 0 0,-1 0 0,1 0 0,-1 0 0,1 0 0,0 1 0,-1-1 0,1 0 0,0 0 0,0 1 0,1-1 0,-1 1 0,0-1 0,0 1 0,3-2 0,1-3-227,2 1-1,-1-1 1,1 2-1,-1-1 1,10-4-1,1 1-6598</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19.662"/>
    </inkml:context>
    <inkml:brush xml:id="br0">
      <inkml:brushProperty name="width" value="0.05" units="cm"/>
      <inkml:brushProperty name="height" value="0.05" units="cm"/>
      <inkml:brushProperty name="color" value="#E71224"/>
    </inkml:brush>
  </inkml:definitions>
  <inkml:trace contextRef="#ctx0" brushRef="#br0">0 1 24575,'0'3'0,"0"6"0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0.118"/>
    </inkml:context>
    <inkml:brush xml:id="br0">
      <inkml:brushProperty name="width" value="0.05" units="cm"/>
      <inkml:brushProperty name="height" value="0.05" units="cm"/>
      <inkml:brushProperty name="color" value="#E71224"/>
    </inkml:brush>
  </inkml:definitions>
  <inkml:trace contextRef="#ctx0" brushRef="#br0">357 145 24575,'-63'20'0,"3"-10"0,-27 4 0,79-13 0,1-1 0,0 1 0,0-2 0,0 1 0,0-1 0,-1 0 0,1-1 0,0 1 0,-7-4 0,11 3 0,0-1 0,0 1 0,1-1 0,-1 0 0,1 1 0,-1-1 0,1 0 0,0-1 0,0 1 0,1 0 0,-1 0 0,1-1 0,-1 1 0,1-1 0,0 1 0,0-1 0,1 0 0,-1 1 0,1-1 0,-1 0 0,1 0 0,1-4 0,-1 2 0,0 0 0,0 0 0,0 0 0,1 0 0,0 1 0,0-1 0,1 0 0,-1 0 0,1 0 0,0 1 0,1-1 0,0 1 0,4-7 0,-7 11 0,1 0 0,0 0 0,0 0 0,0 0 0,0 0 0,0 0 0,0 1 0,0-1 0,0 0 0,1 0 0,-1 1 0,0-1 0,0 1 0,0-1 0,1 1 0,-1 0 0,0-1 0,1 1 0,-1 0 0,0 0 0,1 0 0,-1 0 0,0 0 0,2 0 0,-1 1 0,0 0 0,0 0 0,0 0 0,0 0 0,0 0 0,-1 1 0,1-1 0,0 1 0,-1-1 0,1 1 0,-1-1 0,1 1 0,1 3 0,5 8 0,-1 1 0,-1 0 0,8 23 0,-8-21 0,-4-11 5,0-1 0,-1 1 0,0 0-1,0-1 1,0 1 0,0 0 0,-1-1 0,0 1-1,0 0 1,0 0 0,0 0 0,-1-1 0,0 1-1,0 0 1,0-1 0,-1 1 0,1-1-1,-1 1 1,0-1 0,0 0 0,-1 0 0,1 0-1,-1 0 1,-6 7 0,3-5-104,1-1 0,-2 0 0,1 0 0,0 0 0,-1-1 0,0 0 0,0 0 0,0 0 0,0-1 0,-1 0 0,1-1 0,-1 0 0,0 0 0,-11 1 0,2-2-6727</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0.433"/>
    </inkml:context>
    <inkml:brush xml:id="br0">
      <inkml:brushProperty name="width" value="0.05" units="cm"/>
      <inkml:brushProperty name="height" value="0.05" units="cm"/>
      <inkml:brushProperty name="color" value="#E71224"/>
    </inkml:brush>
  </inkml:definitions>
  <inkml:trace contextRef="#ctx0" brushRef="#br0">97 1 24575,'4'2'0,"0"-1"0,0 1 0,0 1 0,0-1 0,0 1 0,0-1 0,-1 1 0,0 0 0,1 0 0,-1 0 0,0 1 0,3 5 0,7 5 0,-9-10 0,1 0 0,-1 1 0,0-1 0,-1 1 0,1 0 0,-1 1 0,0-1 0,4 9 0,-7-12 0,1-1 0,-1 0 0,0 1 0,0-1 0,1 1 0,-1-1 0,0 0 0,0 1 0,-1-1 0,1 0 0,0 1 0,0-1 0,-1 0 0,1 1 0,-1-1 0,1 0 0,-1 1 0,1-1 0,-1 0 0,0 0 0,0 0 0,1 0 0,-1 0 0,0 0 0,0 0 0,0 0 0,0 0 0,0 0 0,0 0 0,-1-1 0,1 1 0,0 0 0,0-1 0,-1 1 0,1-1 0,0 1 0,-1-1 0,1 0 0,0 1 0,-1-1 0,1 0 0,0 0 0,-3 0 0,-6 2-97,0-1-1,0 0 1,0 0-1,0-1 1,0-1-1,0 1 1,0-2-1,0 1 1,0-1-1,0-1 1,0 0-1,1 0 0,-15-7 1,13 2-6729</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3.047"/>
    </inkml:context>
    <inkml:brush xml:id="br0">
      <inkml:brushProperty name="width" value="0.05" units="cm"/>
      <inkml:brushProperty name="height" value="0.05" units="cm"/>
      <inkml:brushProperty name="color" value="#E71224"/>
    </inkml:brush>
  </inkml:definitions>
  <inkml:trace contextRef="#ctx0" brushRef="#br0">0 0 24575,'3'2'0,"0"0"0,0 1 0,0-1 0,-1 1 0,1-1 0,-1 1 0,1 0 0,-1 0 0,0 0 0,0 0 0,-1 0 0,1 0 0,0 0 0,-1 1 0,1 3 0,4 6 0,14 19 0,-5-6 0,0 1 0,14 38 0,-5 3-1365,-21-52-5461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4.257"/>
    </inkml:context>
    <inkml:brush xml:id="br0">
      <inkml:brushProperty name="width" value="0.05" units="cm"/>
      <inkml:brushProperty name="height" value="0.05" units="cm"/>
      <inkml:brushProperty name="color" value="#E71224"/>
    </inkml:brush>
  </inkml:definitions>
  <inkml:trace contextRef="#ctx0" brushRef="#br0">739 1 24575,'1'11'0,"0"1"0,1 0 0,5 16 0,3 12 0,-9-31 0,2 0 0,-1 0 0,1-1 0,1 0 0,0 1 0,0-1 0,6 9 0,12 25 0,-21-40 0,0 0 0,-1 0 0,1 0 0,-1 0 0,0 0 0,1 0 0,-1 0 0,0 1 0,0-1 0,-1 0 0,1 0 0,0 0 0,-1 0 0,1 0 0,-1 0 0,1 0 0,-1 0 0,0 0 0,-1 2 0,-29 38 0,26-38 0,1 2 0,-1-1 0,1 0 0,0 1 0,1 0 0,-1 0 0,-4 12 0,7-15 0,0-1 0,1 1 0,-1 0 0,0-1 0,1 1 0,0 0 0,0 0 0,0 0 0,0-1 0,0 1 0,1 0 0,-1 0 0,1-1 0,-1 1 0,1 0 0,0-1 0,0 1 0,1 0 0,-1-1 0,0 0 0,1 1 0,-1-1 0,1 0 0,0 0 0,0 0 0,0 0 0,0 0 0,0 0 0,0 0 0,1-1 0,-1 1 0,0-1 0,1 0 0,-1 1 0,5 0 0,9 3 0,1-1 0,-1 0 0,1-1 0,34 1 0,12 3 0,-58-6 0,34 12 0,-39-13 0,1 0 0,-1 0 0,0 0 0,1 0 0,-1 0 0,0 0 0,0 0 0,1 1 0,-1-1 0,0 0 0,0 0 0,1 0 0,-1 0 0,0 1 0,0-1 0,0 0 0,1 0 0,-1 1 0,0-1 0,0 0 0,0 0 0,0 1 0,0-1 0,1 0 0,-1 0 0,0 1 0,0-1 0,0 0 0,0 0 0,0 1 0,0-1 0,0 0 0,0 1 0,0-1 0,0 1 0,-20 7 0,-12-4 0,1-2 0,-1 0 0,-41-5 0,6 2 0,63 1 0,0 0 0,1 0 0,-1 0 0,0-1 0,1 1 0,-1-1 0,0 0 0,1 1 0,-1-2 0,1 1 0,-1 0 0,1-1 0,0 0 0,0 1 0,-1-1 0,-3-4 0,4 2 0,0 0 0,1 0 0,0 0 0,-1 0 0,2 0 0,-1 0 0,0 0 0,1-1 0,0 1 0,0-1 0,0 1 0,0-9 0,1 11 0,-1-1 0,1 1 0,0 0 0,-1 0 0,0-1 0,1 1 0,-1 0 0,0 0 0,0 0 0,-3-4 0,4 5 0,-1 1 0,1-1 0,-1 1 0,1-1 0,-1 1 0,0-1 0,1 1 0,-1 0 0,0-1 0,1 1 0,-1 0 0,0 0 0,1-1 0,-1 1 0,0 0 0,0 0 0,1 0 0,-1 0 0,0 0 0,0 0 0,1 0 0,-2 0 0,-3 2 0,0 0 0,0 0 0,0 0 0,0 1 0,1 0 0,-1 0 0,-5 5 0,-27 14 0,29-20 0,0 0 0,-1-1 0,1-1 0,-1 1 0,1-1 0,-1 0 0,1-1 0,-1 0 0,1-1 0,-13-3 0,-41-4 0,58 9 0,1 0 0,0 1 0,-1-1 0,1 1 0,-1 0 0,1 0 0,0 1 0,0-1 0,-5 3 0,6-3 0,1 0 0,-1 0 0,0 0 0,1 0 0,-1 0 0,0-1 0,0 1 0,0 0 0,0-1 0,0 1 0,0-1 0,0 0 0,0 0 0,0 0 0,1 0 0,-1 0 0,0 0 0,0-1 0,0 1 0,0 0 0,0-1 0,0 0 0,-2 0 0,-5-4 0,-1 1 0,1 0 0,-1 1 0,0 0 0,-10-2 0,11 3 0,0 0 0,1 0 0,-1-1 0,1 0 0,0 0 0,0-1 0,0 0 0,-8-6 0,8 4 0,1 1 0,0-1 0,0-1 0,0 1 0,1-1 0,0 0 0,0-1 0,1 1 0,0-1 0,0 0 0,1 0 0,-6-17 0,-9-20-95,-1-5-540,-15-56 0,32 91-6191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4.526"/>
    </inkml:context>
    <inkml:brush xml:id="br0">
      <inkml:brushProperty name="width" value="0.05" units="cm"/>
      <inkml:brushProperty name="height" value="0.05" units="cm"/>
      <inkml:brushProperty name="color" value="#E71224"/>
    </inkml:brush>
  </inkml:definitions>
  <inkml:trace contextRef="#ctx0" brushRef="#br0">214 39 24575,'-4'0'0,"-4"0"0,-5 0 0,-4 0 0,-2 0 0,-2 0 0,-1 0 0,0 0 0,0 0 0,0 0 0,4-4 0,5-4 0,5-5 0,3 0-8191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4.684"/>
    </inkml:context>
    <inkml:brush xml:id="br0">
      <inkml:brushProperty name="width" value="0.05" units="cm"/>
      <inkml:brushProperty name="height" value="0.05" units="cm"/>
      <inkml:brushProperty name="color" value="#E71224"/>
    </inkml:brush>
  </inkml:definitions>
  <inkml:trace contextRef="#ctx0" brushRef="#br0">20 10 24575,'0'-3'0,"-4"-2"0,-1 4 0,1 6 0,0 5 0,1 1-8191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5.014"/>
    </inkml:context>
    <inkml:brush xml:id="br0">
      <inkml:brushProperty name="width" value="0.05" units="cm"/>
      <inkml:brushProperty name="height" value="0.05" units="cm"/>
      <inkml:brushProperty name="color" value="#E71224"/>
    </inkml:brush>
  </inkml:definitions>
  <inkml:trace contextRef="#ctx0" brushRef="#br0">133 0 24575,'2'8'0,"-1"0"0,1 0 0,1-1 0,-1 1 0,2-1 0,-1 1 0,1-1 0,0 0 0,9 12 0,13 25 0,-23-37 0,0 0 0,-1 0 0,1 0 0,-2 0 0,1 0 0,-1 0 0,0 0 0,0 1 0,-1-1 0,0 10 0,-1-14 0,1 0 0,-1-1 0,0 1 0,0 0 0,0-1 0,0 1 0,0 0 0,-1-1 0,1 0 0,-1 1 0,1-1 0,-1 0 0,0 0 0,0 0 0,0 0 0,0 0 0,0 0 0,-1-1 0,1 1 0,0-1 0,-1 1 0,1-1 0,-1 0 0,0 0 0,1 0 0,-1 0 0,0-1 0,0 1 0,-4 0 0,-6 1-151,0-1-1,-1 0 0,1 0 0,0-2 1,-1 0-1,1 0 0,0-1 1,-20-5-1,19 2-6674</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5.408"/>
    </inkml:context>
    <inkml:brush xml:id="br0">
      <inkml:brushProperty name="width" value="0.05" units="cm"/>
      <inkml:brushProperty name="height" value="0.05" units="cm"/>
      <inkml:brushProperty name="color" value="#E71224"/>
    </inkml:brush>
  </inkml:definitions>
  <inkml:trace contextRef="#ctx0" brushRef="#br0">0 0 24575,'0'4'0,"0"4"0,0 5 0,0 4 0,4-2 0,1 2 0,-1 0 0,0 1 0,2 2 0,1 0 0,-2 1 0,-1 0 0,-1 0 0,-2 1 0,0-5-8191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5.802"/>
    </inkml:context>
    <inkml:brush xml:id="br0">
      <inkml:brushProperty name="width" value="0.05" units="cm"/>
      <inkml:brushProperty name="height" value="0.05" units="cm"/>
      <inkml:brushProperty name="color" value="#E71224"/>
    </inkml:brush>
  </inkml:definitions>
  <inkml:trace contextRef="#ctx0" brushRef="#br0">183 134 24575,'-1'2'0,"0"1"0,0-1 0,0 0 0,0 1 0,0-1 0,-1 0 0,1 0 0,-1 0 0,0 0 0,1 0 0,-1 0 0,0-1 0,0 1 0,0 0 0,0-1 0,0 0 0,-1 1 0,1-1 0,0 0 0,-3 1 0,-19 14 0,25-14 0,-1-1 0,0 0 0,1 1 0,-1-1 0,1 1 0,-1-1 0,1 0 0,0 1 0,-1-1 0,1 0 0,0 0 0,0 0 0,0 1 0,0-1 0,0 0 0,0 0 0,0 0 0,0-1 0,1 1 0,1 1 0,6 3 0,-21-20 0,-5-6 28,0-1 0,1-1-1,-17-31 1,-13-20-1504,39 63-5350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0:18.150"/>
    </inkml:context>
    <inkml:brush xml:id="br0">
      <inkml:brushProperty name="width" value="0.05" units="cm"/>
      <inkml:brushProperty name="height" value="0.05" units="cm"/>
      <inkml:brushProperty name="color" value="#E71224"/>
    </inkml:brush>
  </inkml:definitions>
  <inkml:trace contextRef="#ctx0" brushRef="#br0">159 0 24575,'-4'0'0,"-3"5"0,-3 1 0,-6 0 0,-3-2 0,0 4 0,-1 0 0,-1 0 0,-2-3 0,3-2-8191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6.291"/>
    </inkml:context>
    <inkml:brush xml:id="br0">
      <inkml:brushProperty name="width" value="0.05" units="cm"/>
      <inkml:brushProperty name="height" value="0.05" units="cm"/>
      <inkml:brushProperty name="color" value="#E71224"/>
    </inkml:brush>
  </inkml:definitions>
  <inkml:trace contextRef="#ctx0" brushRef="#br0">741 1 24575,'2'38'0,"1"1"0,8 37 0,0-30 0,-8-37 0,0 0 0,-1 0 0,0 0 0,0 0 0,-1 0 0,0 0 0,-1 1 0,0-1 0,0 0 0,-1 0 0,0 1 0,-3 11 0,1-17 0,1-1 0,0 1 0,-1-1 0,0 0 0,0 0 0,0 0 0,0 0 0,0-1 0,-1 1 0,1-1 0,-1 0 0,1 0 0,-1 0 0,0 0 0,0-1 0,0 1 0,0-1 0,0 0 0,0 0 0,-6 0 0,-11 2 0,0-1 0,-35-2 0,48 0 0,4 0 0,0 0 0,0 0 0,0-1 0,0 1 0,1-1 0,-1 0 0,0 0 0,1 0 0,-1-1 0,1 1 0,-1-1 0,1 0 0,-1 0 0,1 0 0,0 0 0,0 0 0,0-1 0,1 0 0,-1 1 0,0-1 0,1 0 0,-4-6 0,0-3 0,1 0 0,0 0 0,0-1 0,1 0 0,-2-16 0,4 19 0,0 0 0,0 0 0,-1 0 0,0 1 0,-1-1 0,0 1 0,-1 0 0,1 0 0,-13-15 0,13 19 0,1 0 0,-1 1 0,-1 0 0,1-1 0,-1 2 0,0-1 0,1 0 0,-2 1 0,1 0 0,0 0 0,-1 1 0,1-1 0,-1 1 0,0 1 0,1-1 0,-1 1 0,0 0 0,0 0 0,0 0 0,-9 1 0,-12 0 0,0 1 0,0 1 0,1 1 0,-1 2 0,-41 12 0,60-14 0,-1 0 0,1 1 0,1-1 0,-1 2 0,0-1 0,1 1 0,0 1 0,0-1 0,-7 9 0,10-10 0,0 1 0,1 0 0,0 0 0,0-1 0,0 2 0,1-1 0,0 0 0,0 1 0,0-1 0,0 1 0,1-1 0,0 1 0,0 0 0,1-1 0,-1 10 0,1-10-44,1-1 0,-1 1 0,1-1 0,0 1 0,0-1 0,0 1 0,1-1 0,-1 0 0,1 0 0,0 0 0,0 0 0,1 0 0,-1 0 0,1 0 0,0-1 0,0 1 0,0-1 0,0 0-1,1 0 1,-1 0 0,1 0 0,0-1 0,0 1 0,0-1 0,0 0 0,0 0 0,0-1 0,1 1 0,-1-1 0,5 1 0,7 1-6782</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6.588"/>
    </inkml:context>
    <inkml:brush xml:id="br0">
      <inkml:brushProperty name="width" value="0.05" units="cm"/>
      <inkml:brushProperty name="height" value="0.05" units="cm"/>
      <inkml:brushProperty name="color" value="#E71224"/>
    </inkml:brush>
  </inkml:definitions>
  <inkml:trace contextRef="#ctx0" brushRef="#br0">168 0 24575,'8'3'0,"-1"-1"0,0 1 0,0 0 0,0 1 0,0 0 0,-1 0 0,1 0 0,-1 1 0,0 0 0,-1 0 0,11 11 0,-16-16 0,0 1 0,1-1 0,-1 0 0,0 1 0,1-1 0,-1 1 0,0-1 0,1 1 0,-1-1 0,0 1 0,0-1 0,0 1 0,0-1 0,1 1 0,-1-1 0,0 1 0,0-1 0,0 1 0,0-1 0,0 1 0,0-1 0,0 1 0,0-1 0,-1 1 0,1-1 0,0 1 0,0-1 0,0 1 0,0-1 0,-1 1 0,1-1 0,0 1 0,-1-1 0,1 1 0,0-1 0,-1 1 0,-22 7 0,-35-5 0,54-3 0,-28 0-455,0-2 0,-57-11 0,71 9-6371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6.884"/>
    </inkml:context>
    <inkml:brush xml:id="br0">
      <inkml:brushProperty name="width" value="0.05" units="cm"/>
      <inkml:brushProperty name="height" value="0.05" units="cm"/>
      <inkml:brushProperty name="color" value="#E71224"/>
    </inkml:brush>
  </inkml:definitions>
  <inkml:trace contextRef="#ctx0" brushRef="#br0">166 0 24575,'-3'0'0,"-6"0"0,-4 4 0,-3 1 0,-4-1 0,0 0 0,-2-2 0,0 0 0,0-1 0,3-1-8191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8.582"/>
    </inkml:context>
    <inkml:brush xml:id="br0">
      <inkml:brushProperty name="width" value="0.05" units="cm"/>
      <inkml:brushProperty name="height" value="0.05" units="cm"/>
      <inkml:brushProperty name="color" value="#E71224"/>
    </inkml:brush>
  </inkml:definitions>
  <inkml:trace contextRef="#ctx0" brushRef="#br0">273 170 24575,'-63'18'0,"61"-17"0,-1-1 0,1 1 0,0-1 0,0 0 0,-1 0 0,1 0 0,0 0 0,0-1 0,-1 1 0,1 0 0,0-1 0,0 0 0,0 1 0,0-1 0,0 0 0,-1 0 0,2 0 0,-1-1 0,0 1 0,0 0 0,0-1 0,0 1 0,1-1 0,-1 1 0,1-1 0,-1 0 0,1 0 0,0 0 0,0 0 0,0 0 0,0 0 0,0 0 0,0 0 0,-1-4 0,2 2 0,-1 0 0,1-1 0,0 1 0,0 0 0,0 0 0,1-1 0,0 1 0,-1 0 0,1 0 0,1 0 0,-1-1 0,1 2 0,0-1 0,-1 0 0,2 0 0,-1 0 0,0 1 0,4-4 0,1 0 0,0 1 0,0 0 0,0 0 0,1 0 0,0 1 0,0 1 0,1-1 0,-1 1 0,17-5 0,-19 7 0,0 0 0,1 0 0,0 0 0,-1 1 0,1 0 0,0 1 0,0-1 0,0 1 0,-1 0 0,1 1 0,0 0 0,0 0 0,12 4 0,-16-3 0,0 0 0,0 0 0,-1 0 0,1 1 0,-1-1 0,0 1 0,1 0 0,-1 0 0,-1 0 0,1 0 0,0 0 0,-1 0 0,1 0 0,-1 1 0,0-1 0,0 0 0,0 1 0,-1-1 0,1 1 0,-1-1 0,0 1 0,0 3 0,1 13 0,-2 0 0,-3 28 0,3-47 0,0 10 0,-1-1 0,0 1 0,-1-1 0,0 1 0,0-1 0,-2 0 0,1 0 0,-10 15 0,10-19 0,0-1 0,0 0 0,0-1 0,0 1 0,-1-1 0,0 0 0,0 0 0,0 0 0,0-1 0,-1 1 0,1-1 0,-1-1 0,0 1 0,0-1 0,-11 3 0,-29 3-341,-1-2 0,-1-1-1,-65-4 1,95-1-6485</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9.037"/>
    </inkml:context>
    <inkml:brush xml:id="br0">
      <inkml:brushProperty name="width" value="0.05" units="cm"/>
      <inkml:brushProperty name="height" value="0.05" units="cm"/>
      <inkml:brushProperty name="color" value="#E71224"/>
    </inkml:brush>
  </inkml:definitions>
  <inkml:trace contextRef="#ctx0" brushRef="#br0">703 24 24575,'1'52'0,"-1"52"0,0-96 0,-2 1 0,1-1 0,-1 1 0,0-1 0,0 0 0,-1 0 0,0 0 0,-1 0 0,-7 11 0,10-17 0,-1 1 0,0-1 0,-1 1 0,1-1 0,0 0 0,-1 0 0,1 0 0,-1 0 0,0-1 0,1 1 0,-1-1 0,0 1 0,0-1 0,0 0 0,0 0 0,0 0 0,-1-1 0,1 1 0,0-1 0,0 1 0,0-1 0,0 0 0,-1-1 0,1 1 0,0 0 0,0-1 0,0 0 0,0 1 0,0-1 0,-5-3 0,0 1 0,0-1 0,0 0 0,0 0 0,1-1 0,-1 0 0,1 0 0,1-1 0,-1 0 0,-10-12 0,-85-104 0,94 112 0,0 1 0,-1 0 0,0 0 0,0 0 0,-1 1 0,0 1 0,0 0 0,-1 0 0,0 1 0,0 1 0,-1-1 0,1 2 0,-1 0 0,0 0 0,0 1 0,-1 0 0,1 1 0,-1 1 0,1 0 0,-17 1 0,21 0 0,-6 0 0,-1 0 0,1 1 0,0 1 0,0 0 0,-21 7 0,32-9 0,1 1 0,0 0 0,0 0 0,-1 0 0,1 1 0,0-1 0,0 1 0,0-1 0,1 1 0,-1 0 0,0-1 0,0 1 0,1 0 0,-1 0 0,1 0 0,-2 3 0,2-2 0,1 0 0,-1 0 0,1 0 0,-1 0 0,1 0 0,0 0 0,0 0 0,0 0 0,0-1 0,1 1 0,-1 0 0,1 0 0,0 0 0,0 0 0,0 0 0,0-1 0,2 4 0,-1-2-170,1 1-1,-1-1 0,1 0 1,0 0-1,0 0 0,0 0 1,7 5-1,0 0-6655</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29.560"/>
    </inkml:context>
    <inkml:brush xml:id="br0">
      <inkml:brushProperty name="width" value="0.05" units="cm"/>
      <inkml:brushProperty name="height" value="0.05" units="cm"/>
      <inkml:brushProperty name="color" value="#E71224"/>
    </inkml:brush>
  </inkml:definitions>
  <inkml:trace contextRef="#ctx0" brushRef="#br0">1 4 24575,'3'0'0,"5"0"0,2-4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30.188"/>
    </inkml:context>
    <inkml:brush xml:id="br0">
      <inkml:brushProperty name="width" value="0.05" units="cm"/>
      <inkml:brushProperty name="height" value="0.05" units="cm"/>
      <inkml:brushProperty name="color" value="#E71224"/>
    </inkml:brush>
  </inkml:definitions>
  <inkml:trace contextRef="#ctx0" brushRef="#br0">1185 105 24575,'-4'4'0,"-1"0"0,0 0 0,0-1 0,0 0 0,0 0 0,0 0 0,-1 0 0,1-1 0,-1 0 0,-7 2 0,-66 9 0,23-4 0,29-5 0,-1 0 0,-35-1 0,32-2 0,-45 7 0,17-1 0,0-2 0,-112-7 0,57 0 0,57 3 0,14 0 0,-56-5 0,86 3 0,1-1 0,0-1 0,0 0 0,0 0 0,0-1 0,1-1 0,0 1 0,0-2 0,-13-8 0,22 13 0,0 0 0,0-1 0,0 1 0,0-1 0,0 1 0,1-1 0,-1 0 0,1 0 0,-1 1 0,1-1 0,0 0 0,-1 0 0,1-1 0,0 1 0,1 0 0,-1 0 0,0 0 0,0-1 0,1 1 0,0 0 0,-1-1 0,1 1 0,0 0 0,0-1 0,0 1 0,1-3 0,0 1 0,0 0 0,1 0 0,-1 0 0,1 0 0,0 1 0,0-1 0,1 0 0,-1 1 0,1 0 0,0-1 0,0 1 0,0 0 0,6-4 0,-4 3 0,0 0 0,1 1 0,-1-1 0,1 2 0,-1-1 0,1 0 0,0 1 0,0 0 0,11-2 0,-14 4 0,0-1 0,0 1 0,0 0 0,0 0 0,1 0 0,-1 0 0,0 1 0,0-1 0,0 1 0,0 0 0,0 0 0,0 0 0,0 0 0,-1 0 0,1 0 0,0 1 0,-1 0 0,1-1 0,4 5 0,-1 2 0,1 1 0,-1 0 0,0 0 0,-1 0 0,0 1 0,0 0 0,-1 0 0,-1 0 0,1 0 0,-2 0 0,3 16 0,-1-2 0,-2-1 0,0 0 0,-2 1 0,-3 28 0,3-49 3,-1 0-1,1 0 0,-1 0 0,0 0 1,0 0-1,0 0 0,-1 0 1,1 0-1,-1-1 0,0 1 0,1 0 1,-1-1-1,0 1 0,-1-1 1,1 0-1,0 0 0,-1 0 1,1 0-1,-1 0 0,0 0 0,1-1 1,-1 1-1,0-1 0,0 0 1,0 0-1,0 0 0,0 0 0,0 0 1,-5 0-1,-11 1-120,0 0-1,1-1 0,-38-4 1,23 1-842,14 2-5866</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30.487"/>
    </inkml:context>
    <inkml:brush xml:id="br0">
      <inkml:brushProperty name="width" value="0.05" units="cm"/>
      <inkml:brushProperty name="height" value="0.05" units="cm"/>
      <inkml:brushProperty name="color" value="#E71224"/>
    </inkml:brush>
  </inkml:definitions>
  <inkml:trace contextRef="#ctx0" brushRef="#br0">0 1 24575,'3'27'0,"0"-1"0,1 1 0,2 0 0,1-1 0,12 30 0,7 31 0,-8 19 134,-5-22-1633,-9-66-5327</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31.414"/>
    </inkml:context>
    <inkml:brush xml:id="br0">
      <inkml:brushProperty name="width" value="0.05" units="cm"/>
      <inkml:brushProperty name="height" value="0.05" units="cm"/>
      <inkml:brushProperty name="color" value="#E71224"/>
    </inkml:brush>
  </inkml:definitions>
  <inkml:trace contextRef="#ctx0" brushRef="#br0">1206 0 24575,'2'1'0,"-1"0"0,1 1 0,-1-1 0,1 0 0,-1 0 0,0 1 0,1-1 0,-1 1 0,0-1 0,0 1 0,0 0 0,0-1 0,0 1 0,0 0 0,-1 0 0,1-1 0,0 4 0,12 34 0,-5-13 0,-3-8 0,0 0 0,-1 0 0,0 0 0,0 27 0,7 38 0,0 4 0,-11-78 0,0 1 0,-1 0 0,0-1 0,0 1 0,-1-1 0,-1 1 0,-5 16 0,7-24 0,0 0 0,0 0 0,0-1 0,0 1 0,-1 0 0,1 0 0,0-1 0,-1 1 0,0-1 0,1 1 0,-1-1 0,0 0 0,0 1 0,1-1 0,-1 0 0,0 0 0,0 0 0,0-1 0,0 1 0,0 0 0,-1-1 0,1 1 0,0-1 0,0 0 0,0 0 0,0 0 0,-1 0 0,1 0 0,0 0 0,0-1 0,0 1 0,0-1 0,0 1 0,0-1 0,0 0 0,0 0 0,0 0 0,0 0 0,0 0 0,-2-1 0,-7-5 0,0 0 0,0 0 0,1-1 0,0-1 0,1 0 0,-11-11 0,-36-32 0,44 45 0,-1 1 0,0 1 0,0 0 0,-1 1 0,1 0 0,-1 1 0,0 1 0,0 0 0,0 1 0,0 0 0,0 1 0,-18 2 0,28-1 0,1-1 0,0 1 0,0 0 0,-1 1 0,1-1 0,0 0 0,0 1 0,0 0 0,0 0 0,1-1 0,-1 2 0,0-1 0,1 0 0,0 1 0,-1-1 0,1 1 0,0-1 0,0 1 0,0 0 0,1 0 0,-1 0 0,1 0 0,-1 0 0,1 0 0,0 1 0,0-1 0,1 0 0,-1 1 0,1-1 0,-1 5 0,0 12 0,0-1 0,1 1 0,4 35 0,-3-52 0,-1 1 0,1-1 0,0 0 0,-1 0 0,1 0 0,1 0 0,-1 0 0,0 0 0,1 0 0,0 0 0,0-1 0,-1 1 0,2 0 0,-1-1 0,0 0 0,0 1 0,1-1 0,-1 0 0,1 0 0,0 0 0,-1-1 0,1 1 0,0-1 0,0 1 0,0-1 0,0 0 0,0 0 0,1-1 0,-1 1 0,5 0 0,9 1 0,0-1 0,0-1 0,0-1 0,27-4 0,-35 4 0,4-1 0,0 0 0,-1-2 0,0 1 0,1-1 0,17-10 0,-25 12 0,1-1 0,-1 0 0,0 0 0,0 0 0,0-1 0,-1 1 0,1-1 0,-1 0 0,0-1 0,0 1 0,0-1 0,-1 0 0,6-9 0,-8 13 0,-1-1 0,0 1 0,0 0 0,1 0 0,-1 0 0,0 0 0,0 0 0,0 0 0,0-1 0,0 1 0,0 0 0,-1 0 0,1 0 0,0 0 0,0 0 0,-1 0 0,1 0 0,-1 0 0,1 0 0,-1 0 0,1 0 0,-1 0 0,0 0 0,0 0 0,1 0 0,-1 0 0,0 1 0,0-1 0,0 0 0,0 1 0,0-1 0,0 0 0,0 1 0,0-1 0,0 1 0,0 0 0,0-1 0,0 1 0,0 0 0,0 0 0,0-1 0,0 1 0,-1 0 0,0 0 0,-60-3 0,56 3 0,-20 2 0,0 1 0,1 1 0,-1 1 0,1 1 0,0 2 0,-31 13 0,46-18 0,-22 9 0,0-1 0,-2-2 0,1-1 0,-1-1 0,0-2 0,-60 0 0,30-3 0,40 0 0,1-2 0,-1 0 0,0-2 0,-26-4 0,45 4 0,0 0 0,1 0 0,-1 0 0,0 0 0,1-1 0,-1 0 0,1 0 0,0 0 0,0 0 0,0-1 0,1 0 0,-1 1 0,1-1 0,0-1 0,0 1 0,0 0 0,0-1 0,1 1 0,-3-9 0,-9-11 0,14 23 0,-1 0 0,1 0 0,-1 0 0,0 0 0,0 0 0,0 0 0,1 1 0,-1-1 0,0 0 0,0 0 0,0 1 0,0-1 0,0 0 0,0 1 0,-1-1 0,1 1 0,0-1 0,0 1 0,0 0 0,0 0 0,-1-1 0,1 1 0,0 0 0,0 0 0,0 0 0,-1 0 0,1 0 0,0 1 0,0-1 0,0 0 0,-1 0 0,1 1 0,0-1 0,0 1 0,0-1 0,-2 2 0,-44 32 0,19-12 0,19-17-99,-9 5-217,-1 0-1,0-1 1,-33 10-1,36-16-6509</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31.840"/>
    </inkml:context>
    <inkml:brush xml:id="br0">
      <inkml:brushProperty name="width" value="0.05" units="cm"/>
      <inkml:brushProperty name="height" value="0.05" units="cm"/>
      <inkml:brushProperty name="color" value="#E71224"/>
    </inkml:brush>
  </inkml:definitions>
  <inkml:trace contextRef="#ctx0" brushRef="#br0">999 374 24575,'-6'-1'0,"0"0"0,1 0 0,-1-1 0,1 1 0,-1-1 0,1-1 0,0 1 0,-1-1 0,1 0 0,0 0 0,1 0 0,-1-1 0,1 1 0,-1-1 0,-4-6 0,-5-5 0,1 0 0,1-1 0,-12-19 0,20 27 0,0-1 0,1 1 0,0-1 0,0 0 0,1 0 0,0 0 0,-1-9 0,2 14 0,1-1 0,-1 1 0,1 0 0,0 0 0,0 0 0,0-1 0,1 1 0,-1 0 0,1 0 0,0 0 0,0 0 0,1 0 0,-1 0 0,1 0 0,0 0 0,0 1 0,3-5 0,-5 7 0,1 1 0,-1-1 0,1 0 0,0 1 0,-1-1 0,1 1 0,0-1 0,0 1 0,-1-1 0,1 1 0,0 0 0,0-1 0,-1 1 0,1 0 0,0 0 0,0 0 0,0 0 0,0-1 0,-1 1 0,1 0 0,0 0 0,0 1 0,0-1 0,0 0 0,0 0 0,-1 0 0,1 0 0,0 1 0,1 0 0,0 0 0,0 1 0,0-1 0,0 1 0,0 0 0,0 0 0,-1 0 0,1 0 0,-1 0 0,1 0 0,1 3 0,19 54 0,-21-55 0,0 0 0,0 0 0,-1 0 0,1 0 0,-1 1 0,0-1 0,-1 0 0,1 0 0,-1 1 0,1-1 0,-1 0 0,-1 0 0,1 0 0,0 0 0,-1 0 0,0 0 0,0-1 0,0 1 0,0-1 0,-1 1 0,1-1 0,-1 0 0,0 0 0,0 0 0,0 0 0,-4 3 0,-5 2 0,-1 0 0,1-1 0,-1-1 0,0 0 0,-1-1 0,-22 6 0,-17 1 0,-1-3 0,0-3 0,0-2 0,-99-5 0,62 0 0,73 0 0,1-1 0,0-1 0,-1 0 0,1-1 0,0-1 0,0-1 0,1 0 0,0-1 0,0-1 0,1 0 0,-1-1 0,2-1 0,0-1 0,-25-22 0,36 29 0,-1-1 0,1 0 0,0 0 0,0-1 0,0 1 0,1-1 0,-1 1 0,1-1 0,1 0 0,-1 0 0,1 0 0,0 0 0,1 0 0,-1 0 0,1 0 0,0 0 0,1 0 0,-1 0 0,1 0 0,0 0 0,1 0 0,-1 0 0,1 1 0,1-1 0,-1 0 0,1 1 0,0 0 0,0 0 0,0 0 0,1 0 0,0 0 0,0 0 0,0 1 0,0 0 0,1 0 0,-1 0 0,1 0 0,6-2 0,19-14-1365,-17 13-5461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0:18.668"/>
    </inkml:context>
    <inkml:brush xml:id="br0">
      <inkml:brushProperty name="width" value="0.05" units="cm"/>
      <inkml:brushProperty name="height" value="0.05" units="cm"/>
      <inkml:brushProperty name="color" value="#E71224"/>
    </inkml:brush>
  </inkml:definitions>
  <inkml:trace contextRef="#ctx0" brushRef="#br0">1 5 24575,'0'-5'0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32.044"/>
    </inkml:context>
    <inkml:brush xml:id="br0">
      <inkml:brushProperty name="width" value="0.05" units="cm"/>
      <inkml:brushProperty name="height" value="0.05" units="cm"/>
      <inkml:brushProperty name="color" value="#E71224"/>
    </inkml:brush>
  </inkml:definitions>
  <inkml:trace contextRef="#ctx0" brushRef="#br0">0 14 24575,'0'-4'0,"4"0"0,4-1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33.853"/>
    </inkml:context>
    <inkml:brush xml:id="br0">
      <inkml:brushProperty name="width" value="0.05" units="cm"/>
      <inkml:brushProperty name="height" value="0.05" units="cm"/>
      <inkml:brushProperty name="color" value="#E71224"/>
    </inkml:brush>
  </inkml:definitions>
  <inkml:trace contextRef="#ctx0" brushRef="#br0">781 0 24575,'-54'11'0,"4"-1"0,-378-7 0,218-5 0,190 2-1365,2 0-5461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34.485"/>
    </inkml:context>
    <inkml:brush xml:id="br0">
      <inkml:brushProperty name="width" value="0.05" units="cm"/>
      <inkml:brushProperty name="height" value="0.05" units="cm"/>
      <inkml:brushProperty name="color" value="#E71224"/>
    </inkml:brush>
  </inkml:definitions>
  <inkml:trace contextRef="#ctx0" brushRef="#br0">268 86 24575,'-49'0'0,"0"3"0,-49 10 0,81-12 0,14-1 0,0 0 0,-1 0 0,1 1 0,0-1 0,0 1 0,0-1 0,0 1 0,0 0 0,0 0 0,0 0 0,0 1 0,0-1 0,-2 3 0,5-4 0,0 1 0,0-1 0,0 1 0,0-1 0,1 1 0,-1-1 0,0 1 0,0-1 0,1 1 0,-1-1 0,0 0 0,1 1 0,-1-1 0,1 0 0,-1 1 0,0-1 0,1 0 0,-1 1 0,1-1 0,-1 0 0,1 0 0,-1 1 0,1-1 0,-1 0 0,1 0 0,-1 0 0,1 0 0,-1 0 0,1 0 0,0 0 0,-1 0 0,1 0 0,-1 0 0,1 0 0,0 0 0,24 3 0,5-1 0,-9 0 0,1 0 0,0-2 0,0-1 0,0 0 0,32-7 0,-53 8 0,-1 0 0,1 0 0,-1 0 0,0 0 0,1 0 0,-1 0 0,0 0 0,1 0 0,-1-1 0,0 1 0,1 0 0,-1 0 0,0 0 0,1 0 0,-1-1 0,0 1 0,1 0 0,-1 0 0,0-1 0,0 1 0,1 0 0,-1 0 0,0-1 0,0 1 0,0 0 0,1-1 0,-1 1 0,0 0 0,0-1 0,0 1 0,0 0 0,0-1 0,0 1 0,0-1 0,0 1 0,0 0 0,0-1 0,0 1 0,0 0 0,0-1 0,0 1 0,0 0 0,0-1 0,0 1 0,0-1 0,-18-15 0,-26-7 0,16 14 0,-54-11 0,2 1 0,91 19 0,0 0 0,0-1 0,0-1 0,0 0 0,14-4 0,19-3 0,-9 6 0,66 1 0,-197 32 0,96-30 0,-23 6 0,1 1 0,-39 17 0,61-24 0,-1 0 0,1 0 0,0 0 0,0 0 0,-1 0 0,1 0 0,0 0 0,0 0 0,-1 0 0,1 1 0,0-1 0,0 0 0,-1 0 0,1 0 0,0 0 0,0 0 0,0 1 0,-1-1 0,1 0 0,0 0 0,0 0 0,0 1 0,0-1 0,-1 0 0,1 0 0,0 1 0,0-1 0,0 0 0,0 0 0,0 1 0,0-1 0,0 0 0,0 0 0,0 1 0,0-1 0,0 0 0,0 0 0,0 1 0,0-1 0,0 0 0,0 0 0,0 1 0,0-1 0,0 0 0,0 0 0,0 1 0,0-1 0,1 1 0,15 4 0,25-4 0,33-17-1365,-56 14-5461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22:34.928"/>
    </inkml:context>
    <inkml:brush xml:id="br0">
      <inkml:brushProperty name="width" value="0.05" units="cm"/>
      <inkml:brushProperty name="height" value="0.05" units="cm"/>
      <inkml:brushProperty name="color" value="#E71224"/>
    </inkml:brush>
  </inkml:definitions>
  <inkml:trace contextRef="#ctx0" brushRef="#br0">316 112 24575,'-204'0'0,"214"-7"0,0 1 0,0 0 0,21-9 0,6 6 0,0 1 0,75-7 0,-108 15 0,0-1 0,0 0 0,-1 0 0,1 0 0,0 0 0,-1-1 0,1 1 0,-1-1 0,1 0 0,3-3 0,-7 5 0,0 0 0,1 0 0,-1 0 0,0-1 0,1 1 0,-1 0 0,0-1 0,1 1 0,-1 0 0,0-1 0,0 1 0,1 0 0,-1-1 0,0 1 0,0 0 0,0-1 0,0 1 0,0 0 0,1-1 0,-1 1 0,0-1 0,0 1 0,0 0 0,0-1 0,0 1 0,0-1 0,0 1 0,0 0 0,0-1 0,-1 1 0,1-1 0,0 1 0,0-1 0,-1 0 0,-1 0 0,1 0 0,0 0 0,-1 1 0,1-1 0,0 0 0,-1 1 0,1-1 0,-1 1 0,1-1 0,-1 1 0,1 0 0,-1-1 0,-2 1 0,-47-5 0,-1 3 0,-64 5 0,13 0 0,61-3-1365,24 0-5461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37:36.353"/>
    </inkml:context>
    <inkml:brush xml:id="br0">
      <inkml:brushProperty name="width" value="0.05" units="cm"/>
      <inkml:brushProperty name="height" value="0.05" units="cm"/>
      <inkml:brushProperty name="color" value="#E71224"/>
    </inkml:brush>
  </inkml:definitions>
  <inkml:trace contextRef="#ctx0" brushRef="#br0">0 0 24575,'557'0'-1365,"-534"0"-5461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37:38.435"/>
    </inkml:context>
    <inkml:brush xml:id="br0">
      <inkml:brushProperty name="width" value="0.05" units="cm"/>
      <inkml:brushProperty name="height" value="0.05" units="cm"/>
      <inkml:brushProperty name="color" value="#E71224"/>
    </inkml:brush>
  </inkml:definitions>
  <inkml:trace contextRef="#ctx0" brushRef="#br0">137 4 24575,'-6'1'0,"-1"0"0,0 1 0,0-1 0,1 1 0,-1 1 0,1-1 0,-1 1 0,1 0 0,0 1 0,0-1 0,0 1 0,1 0 0,-1 1 0,1-1 0,-5 6 0,8-8 0,0-1 0,1 1 0,-1 0 0,0 0 0,1 0 0,-1 0 0,1 0 0,-1 1 0,1-1 0,0 0 0,0 1 0,0-1 0,0 0 0,0 1 0,1-1 0,-1 1 0,1 0 0,0-1 0,0 1 0,-1-1 0,2 1 0,-1 0 0,0-1 0,0 1 0,1-1 0,0 1 0,-1-1 0,1 1 0,0-1 0,0 0 0,0 1 0,1-1 0,-1 0 0,0 0 0,1 0 0,0 0 0,-1 0 0,1 0 0,0 0 0,0 0 0,3 1 0,2 2 0,0 0 0,1 0 0,-1-1 0,1 0 0,0-1 0,0 0 0,0 0 0,1-1 0,-1 0 0,1 0 0,-1-1 0,1 0 0,0 0 0,-1-1 0,1 0 0,0-1 0,-1 0 0,17-4 0,-22 4 0,-1 0 0,0 0 0,0 0 0,0 0 0,0 0 0,-1-1 0,1 1 0,0-1 0,0 1 0,-1-1 0,1 0 0,-1 0 0,1 1 0,-1-1 0,0 0 0,0 0 0,0 0 0,0-1 0,0 1 0,0 0 0,0-4 0,0 2 0,-1-1 0,0 1 0,0-1 0,0 1 0,0-1 0,-1 1 0,0 0 0,0-1 0,0 1 0,-3-8 0,2 6 0,-1 0 0,1 1 0,-1-1 0,0 1 0,0 0 0,-1 0 0,0 0 0,0 1 0,0-1 0,0 1 0,-1 0 0,1 0 0,-1 0 0,0 1 0,0 0 0,0 0 0,-7-3 0,5 4 0,0 0 0,0 1 0,0 0 0,-1 1 0,1-1 0,0 1 0,0 1 0,0-1 0,0 1 0,0 0 0,-1 1 0,2 0 0,-14 5 0,17-5 0,0 0 0,-1 0 0,1 0 0,0 1 0,0-1 0,0 1 0,1 0 0,-1 0 0,1 0 0,-1 0 0,1 0 0,0 0 0,0 1 0,1-1 0,-1 1 0,1-1 0,-1 1 0,1 0 0,0-1 0,1 1 0,-1 0 0,1 0 0,-1 0 0,1 0 0,0 0 0,1 6 0,0-6 0,0 0 0,0 1 0,1-1 0,0 0 0,-1 0 0,1 0 0,1 0 0,-1 0 0,1 0 0,-1 0 0,1-1 0,0 1 0,0-1 0,1 0 0,-1 0 0,0 0 0,1-1 0,0 1 0,0-1 0,0 0 0,0 0 0,0 0 0,0 0 0,1-1 0,-1 0 0,0 0 0,7 1 0,-4 0 0,-1-1 0,1 0 0,-1 0 0,1 0 0,-1-1 0,1 0 0,-1 0 0,1-1 0,-1 0 0,1 0 0,-1 0 0,0-1 0,1 0 0,-1 0 0,0-1 0,0 1 0,-1-1 0,11-7 0,-14 7-37,1 0 0,-1 0 1,0 0-1,0 0 0,0-1 0,-1 1 0,1 0 0,-1-1 0,0 1 0,0-1 0,0 0 0,0 1 1,0-1-1,-1 0 0,0 0 0,0 1 0,0-1 0,0 0 0,0 0 0,-1 1 0,0-1 0,1 0 1,-2 1-1,1-1 0,0 1 0,-1-1 0,1 1 0,-1-1 0,0 1 0,0 0 0,0 0 0,-1 0 1,1 0-1,-1 1 0,1-1 0,-6-3 0,-7-2-6789</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37:42.176"/>
    </inkml:context>
    <inkml:brush xml:id="br0">
      <inkml:brushProperty name="width" value="0.05" units="cm"/>
      <inkml:brushProperty name="height" value="0.05" units="cm"/>
      <inkml:brushProperty name="color" value="#E71224"/>
    </inkml:brush>
  </inkml:definitions>
  <inkml:trace contextRef="#ctx0" brushRef="#br0">121 5 24575,'-4'1'0,"0"0"0,0-1 0,0 1 0,1 1 0,-1-1 0,0 0 0,0 1 0,1 0 0,-1 0 0,1 0 0,-5 4 0,-40 34 0,25-20 0,143-100 0,-120 80 0,1-1 0,-1 1 0,1-1 0,-1 1 0,1 0 0,-1-1 0,1 1 0,-1 0 0,1-1 0,0 1 0,-1 0 0,1 0 0,0-1 0,-1 1 0,1 0 0,0 0 0,-1 0 0,1 0 0,0 0 0,-1 0 0,1 0 0,-1 0 0,1 0 0,0 0 0,-1 0 0,1 1 0,0-1 0,-1 0 0,1 0 0,0 1 0,-1-1 0,1 0 0,-1 1 0,2 0 0,-2 0 0,1 1 0,-1 0 0,1-1 0,-1 1 0,0 0 0,0-1 0,0 1 0,0 0 0,0-1 0,0 1 0,0 0 0,-1-1 0,0 3 0,-17 51 0,10-35 0,-1-1 0,0-1 0,-21 30 0,30-48 0,-1 1 0,1-1 0,0 1 0,0 0 0,-1-1 0,1 1 0,0-1 0,-1 0 0,1 1 0,-1-1 0,1 1 0,-1-1 0,1 1 0,0-1 0,-1 0 0,0 1 0,1-1 0,-1 0 0,1 0 0,-1 1 0,1-1 0,-1 0 0,1 0 0,-1 0 0,0 0 0,1 0 0,-2 0 0,1-15 0,12-26 0,-2 21 0,13-27 0,-21 45 0,0 0 0,0 0 0,1 0 0,-1 0 0,0 0 0,1 0 0,0 0 0,-1 1 0,1-1 0,0 0 0,0 1 0,0 0 0,0-1 0,0 1 0,4-2 0,-5 3 0,-1 0 0,0 0 0,0 0 0,0 0 0,0 0 0,1 0 0,-1 0 0,0 0 0,0 0 0,0 0 0,1 0 0,-1 0 0,0 0 0,0 0 0,0 0 0,1 0 0,-1 1 0,0-1 0,0 0 0,0 0 0,0 0 0,0 0 0,1 0 0,-1 0 0,0 0 0,0 1 0,0-1 0,0 0 0,0 0 0,0 0 0,1 0 0,-1 1 0,0-1 0,0 0 0,0 0 0,0 0 0,0 0 0,0 1 0,0-1 0,0 0 0,0 0 0,0 0 0,0 1 0,0-1 0,0 0 0,0 0 0,-3 15 0,-9 11 0,10-21 0,0-1 0,-1 0 0,0 1 0,0-1 0,0 0 0,-1-1 0,1 1 0,-1 0 0,0-1 0,0 0 0,0 0 0,0 0 0,-5 2 0,9-5 0,0 0 0,0 0 0,-1 0 0,1 0 0,0 0 0,0 0 0,-1 0 0,1 0 0,0 0 0,0 0 0,-1 0 0,1 0 0,0 0 0,0 0 0,-1 0 0,1 0 0,0 0 0,0 0 0,0 0 0,-1-1 0,1 1 0,0 0 0,0 0 0,0 0 0,-1 0 0,1 0 0,0-1 0,0 1 0,0 0 0,0 0 0,0 0 0,-1-1 0,1 1 0,0 0 0,0 0 0,0 0 0,0-1 0,0 1 0,0 0 0,0 0 0,0-1 0,2-13 0,9-11 0,-11 24 0,0 1 0,0-1 0,0 0 0,0 1 0,0-1 0,0 1 0,1-1 0,-1 1 0,0-1 0,0 1 0,0-1 0,1 1 0,-1-1 0,0 1 0,1 0 0,-1-1 0,1 1 0,-1-1 0,0 1 0,1 0 0,-1-1 0,1 1 0,-1 0 0,1 0 0,-1-1 0,1 1 0,-1 0 0,1 0 0,-1 0 0,1-1 0,-1 1 0,1 0 0,0 0 0,0 20 0,-10 33 0,2-36 0,5-14 0,1-1 0,0 1 0,-1 0 0,1 0 0,0-1 0,0 1 0,1 0 0,-1 0 0,1 0 0,-1 0 0,1 0 0,0 0 0,0 0 0,0 4 0,18-29 0,35-45 0,-47 61 0,-1 0 0,1 0 0,0 1 0,0 0 0,1 0 0,0 1 0,0 0 0,11-5 0,-18 9 0,0 0 0,0 0 0,0 0 0,1-1 0,-1 1 0,0 0 0,0 0 0,0 0 0,1 0 0,-1 0 0,0 0 0,0 0 0,0 0 0,1 0 0,-1 0 0,0 0 0,0 0 0,0 0 0,1 0 0,-1 0 0,0 0 0,0 0 0,0 0 0,1 0 0,-1 0 0,0 0 0,0 1 0,0-1 0,1 0 0,-1 0 0,0 0 0,0 0 0,0 0 0,0 0 0,1 1 0,-1-1 0,0 0 0,0 0 0,0 0 0,0 1 0,0-1 0,0 0 0,0 0 0,0 0 0,1 1 0,-1-1 0,0 0 0,0 0 0,0 0 0,0 1 0,-5 15 0,-11 14 0,13-27 0,1 0 0,-1 0 0,0-1 0,0 1 0,0-1 0,0 1 0,0-1 0,-1 0 0,1 0 0,-7 2 0,10-4 0,0-1 0,-1 1 0,1 0 0,0-1 0,-1 1 0,1 0 0,0-1 0,-1 1 0,1-1 0,0 1 0,0 0 0,-1-1 0,1 1 0,0-1 0,0 1 0,0-1 0,0 1 0,0-1 0,0 1 0,-1-1 0,1 1 0,0-1 0,1 1 0,-1-1 0,0 1 0,0-1 0,0 1 0,0-1 0,0 1 0,0-1 0,1 1 0,-1-1 0,0 1 0,0-1 0,0 1 0,1 0 0,-1-1 0,0 1 0,1 0 0,0-1 0,9-22 0,-9 21 0,0 1 0,0 0 0,0-1 0,0 1 0,0 0 0,0 0 0,0-1 0,1 1 0,-1 0 0,0 0 0,1 1 0,-1-1 0,1 0 0,-1 0 0,4 0 0,1 5 0,-10 14 0,-28 29 0,25-37 0,9-12 0,38-35 0,-37 35 0,0-1 0,1 1 0,-1 0 0,0 0 0,1 0 0,-1 0 0,1 1 0,-1-1 0,1 1 0,0 0 0,7-1 0,-10 2 0,0 1 0,0-1 0,-1 1 0,1-1 0,0 0 0,0 1 0,0 0 0,0-1 0,0 1 0,-1-1 0,1 1 0,0 0 0,-1 0 0,1-1 0,0 1 0,-1 0 0,1 0 0,-1 0 0,1 0 0,-1 0 0,1 0 0,-1 0 0,0 0 0,0 0 0,1 0 0,-1 0 0,0 0 0,0 0 0,0 0 0,0 0 0,0 0 0,0 0 0,0 0 0,-1 0 0,1 0 0,0 0 0,0-1 0,-1 1 0,0 2 0,-11 41 0,12-43 0,-8 18 0,8-19 0,10-8 0,-10 8-16,0 0 0,0 0-1,0 0 1,0 0 0,0 0-1,0 0 1,0 0 0,0 0 0,0 0-1,0 0 1,0 0 0,0 0-1,0 0 1,0 0 0,0 0-1,0 1 1,0-1 0,0 0 0,0 0-1,0 0 1,1 0 0,-1 0-1,0 0 1,0 0 0,0 0-1,0 0 1,0 0 0,0 0-1,0 0 1,0 0 0,0 0 0,0 0-1,0 0 1,0 0 0,0 0-1,0 0 1,1 0 0,-1 0-1,0 0 1,0 0 0,0 0 0,0 0-1,0 1-647</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37:45.166"/>
    </inkml:context>
    <inkml:brush xml:id="br0">
      <inkml:brushProperty name="width" value="0.05" units="cm"/>
      <inkml:brushProperty name="height" value="0.05" units="cm"/>
      <inkml:brushProperty name="color" value="#E71224"/>
    </inkml:brush>
  </inkml:definitions>
  <inkml:trace contextRef="#ctx0" brushRef="#br0">0 41 24575,'1'-1'0,"-1"-1"0,0 0 0,0 0 0,1 0 0,-1 1 0,1-1 0,-1 0 0,1 1 0,0-1 0,0 0 0,0 1 0,0-1 0,0 1 0,0 0 0,0-1 0,0 1 0,1 0 0,-1-1 0,1 1 0,-1 0 0,0 0 0,1 0 0,0 0 0,-1 1 0,1-1 0,0 0 0,-1 1 0,1-1 0,0 1 0,0-1 0,3 1 0,-3-1 0,0 1 0,1 0 0,-1 0 0,0 0 0,0 0 0,1 0 0,-1 0 0,0 0 0,1 1 0,-1-1 0,0 1 0,0 0 0,0 0 0,1 0 0,-1 0 0,0 0 0,0 0 0,0 0 0,-1 1 0,1-1 0,0 1 0,0-1 0,-1 1 0,3 3 0,2 5 0,-1 1 0,0-1 0,0 1 0,-1 0 0,-1 1 0,0-1 0,3 24 0,-5-31 0,-1-1 0,0 1 0,0 0 0,0-1 0,0 1 0,-1 0 0,0-1 0,1 1 0,-1-1 0,0 1 0,-1-1 0,1 1 0,-1-1 0,1 0 0,-1 0 0,0 1 0,0-1 0,-1-1 0,1 1 0,0 0 0,-1 0 0,0-1 0,0 0 0,1 1 0,-1-1 0,-1 0 0,1 0 0,-6 2 0,7-4 0,0 1 0,1 0 0,-1-1 0,0 1 0,1 0 0,-1 0 0,1 0 0,-1 0 0,1 0 0,-1 0 0,1 0 0,0 1 0,-3 1 0,4-2 0,0-1 0,1 1 0,-1-1 0,0 0 0,0 1 0,0-1 0,0 1 0,0-1 0,1 0 0,-1 1 0,0-1 0,0 0 0,0 1 0,1-1 0,-1 0 0,0 1 0,1-1 0,-1 0 0,0 0 0,1 1 0,-1-1 0,0 0 0,1 0 0,-1 0 0,0 1 0,1-1 0,-1 0 0,0 0 0,1 0 0,-1 0 0,1 0 0,-1 0 0,1 0 0,0 0 0,5 1 0,0 0 0,0 0 0,0-1 0,0 0 0,0 0 0,0-1 0,7-1 0,79-17-1365,-70 16-5461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37:45.717"/>
    </inkml:context>
    <inkml:brush xml:id="br0">
      <inkml:brushProperty name="width" value="0.05" units="cm"/>
      <inkml:brushProperty name="height" value="0.05" units="cm"/>
      <inkml:brushProperty name="color" value="#E71224"/>
    </inkml:brush>
  </inkml:definitions>
  <inkml:trace contextRef="#ctx0" brushRef="#br0">134 4 24575,'-7'0'0,"-1"0"0,1 1 0,-1 0 0,1 0 0,-1 0 0,1 1 0,0 0 0,0 0 0,0 1 0,-12 6 0,15-7 0,1 1 0,0-1 0,0 1 0,0 0 0,1 0 0,-1 0 0,1 0 0,-1 0 0,1 0 0,0 1 0,0-1 0,1 1 0,-1 0 0,1-1 0,0 1 0,0 0 0,0 0 0,0 0 0,0 0 0,1 0 0,0 0 0,0 5 0,0-6 0,0 1 0,0-1 0,0 1 0,1-1 0,0 1 0,-1-1 0,1 0 0,1 1 0,-1-1 0,0 0 0,1 0 0,-1 1 0,1-1 0,0 0 0,0-1 0,0 1 0,1 0 0,-1-1 0,1 1 0,-1-1 0,1 1 0,0-1 0,0 0 0,0-1 0,0 1 0,0 0 0,0-1 0,0 1 0,1-1 0,-1 0 0,1 0 0,-1-1 0,1 1 0,-1-1 0,1 1 0,-1-1 0,1 0 0,-1-1 0,7 0 0,-5 1 0,1-1 0,-1 0 0,0 0 0,1 0 0,-1 0 0,0-1 0,0 0 0,0 0 0,0 0 0,-1-1 0,1 0 0,0 1 0,-1-2 0,0 1 0,0 0 0,0-1 0,0 0 0,0 0 0,-1 0 0,0-1 0,0 1 0,0-1 0,0 1 0,-1-1 0,0 0 0,2-6 0,-3 8-34,0-1 0,0 1 0,-1 0 0,1-1 0,-1 0-1,0 1 1,0-1 0,-1 1 0,1-1 0,-1 1 0,0-1 0,1 1 0,-1 0-1,-1-1 1,1 1 0,-1 0 0,1 0 0,-1 0 0,0 0 0,0 0-1,0 0 1,0 0 0,-1 1 0,1-1 0,-1 1 0,1 0 0,-1-1 0,0 1-1,0 0 1,0 1 0,0-1 0,0 1 0,-1-1 0,1 1 0,0 0 0,-1 0-1,1 0 1,-1 1 0,-5-1 0,-13-1-6792</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37:48.294"/>
    </inkml:context>
    <inkml:brush xml:id="br0">
      <inkml:brushProperty name="width" value="0.05" units="cm"/>
      <inkml:brushProperty name="height" value="0.05" units="cm"/>
      <inkml:brushProperty name="color" value="#E71224"/>
    </inkml:brush>
  </inkml:definitions>
  <inkml:trace contextRef="#ctx0" brushRef="#br0">233 11 24575,'-2'1'0,"-1"-1"0,1 1 0,-1-1 0,0 1 0,1 0 0,-1 0 0,1 0 0,0 0 0,-1 0 0,1 1 0,0-1 0,0 1 0,0-1 0,0 1 0,0 0 0,0 0 0,0 0 0,1 0 0,-4 4 0,-28 54 0,14-22 0,17-34 0,-1 0 0,0 0 0,0-1 0,0 1 0,0-1 0,0 1 0,-1-1 0,-6 4 0,10-6 0,-1-1 0,1 0 0,-1 0 0,1 1 0,-1-1 0,1 0 0,-1 0 0,1 0 0,-1 0 0,0 0 0,1 0 0,-1 0 0,1 0 0,-1 0 0,1 0 0,-1 0 0,0 0 0,1 0 0,-1 0 0,1 0 0,-1-1 0,1 1 0,-1 0 0,1 0 0,-1-1 0,1 1 0,-1-1 0,-1-1 0,1 1 0,0-1 0,0 0 0,0 1 0,0-1 0,1 0 0,-1 0 0,0 0 0,1 0 0,-1 0 0,1 0 0,0-3 0,-1-67 0,1 54 0,-1 22 0,-2 10 0,0-1 0,-1 0 0,0-1 0,-1 1 0,0-1 0,-9 14 0,6-12 0,1 1 0,1-1 0,-7 24 0,17-44 0,0 1 0,1-1 0,0 1 0,0 0 0,1 0 0,-1 1 0,9-6 0,-1 1 0,-1-1 0,21-22 0,-28 25 0,1-1 0,-1 0 0,1 0 0,0 1 0,1 0 0,0 0 0,0 0 0,1 1 0,-1 0 0,18-10 0,-24 17 0,0-1 0,1 0 0,-1 0 0,0 0 0,0 1 0,1-1 0,-1 0 0,0 1 0,0-1 0,0 1 0,1 0 0,-1-1 0,0 1 0,0 0 0,0-1 0,0 1 0,0 0 0,0 0 0,-1 0 0,1 0 0,0 0 0,0 0 0,-1 0 0,1 0 0,-1 1 0,1-1 0,-1 0 0,1 0 0,-1 0 0,1 1 0,-1-1 0,0 0 0,0 1 0,0 1 0,8 46 0,-7-43 0,1 62 0,-2-63 0,0 0 0,-1 0 0,0-1 0,1 1 0,-2 0 0,1-1 0,0 1 0,-1-1 0,0 1 0,0-1 0,-4 6 0,15-51 0,-2 28 0,0 0 0,1 0 0,1 1 0,0 1 0,0-1 0,1 1 0,0 1 0,1 0 0,15-10 0,-26 19 0,1 1 0,-1-1 0,1 1 0,-1 0 0,1-1 0,0 1 0,-1 0 0,1-1 0,0 1 0,-1 0 0,1 0 0,0 0 0,-1-1 0,1 1 0,0 0 0,0 0 0,-1 0 0,1 0 0,0 0 0,-1 1 0,1-1 0,0 0 0,0 0 0,-1 0 0,1 1 0,-1-1 0,1 0 0,0 1 0,-1-1 0,1 0 0,0 1 0,-1-1 0,1 1 0,-1-1 0,1 1 0,-1-1 0,1 2 0,13 29 0,-1-1 0,-11-28 0,-1-1 0,1 0 0,-1 1 0,1-1 0,0 0 0,-1 0 0,1 0 0,0 0 0,0 0 0,0 0 0,0 0 0,0-1 0,0 1 0,0-1 0,0 0 0,0 1 0,0-1 0,0 0 0,0 0 0,0 0 0,0 0 0,0-1 0,0 1 0,0 0 0,0-1 0,0 1 0,0-1 0,0 0 0,0 0 0,-1 0 0,1 0 0,0 0 0,2-2 0,6-5 0,1 0 0,-1-2 0,0 1 0,10-14 0,15-13 0,-19 30 0,-11 16 0,-5-7 0,-1 0 0,1 0 0,0 0 0,-1-1 0,0 1 0,0 0 0,1-1 0,-2 1 0,-1 3 0,-17 22 0,-46 47 0,54-68 0,13-18 0,13-21 0,3 5 0,-13 19 0,0 0 0,1 0 0,0 0 0,0 1 0,1-1 0,0 1 0,0 1 0,1-1 0,0 1 0,9-6 0,-15 11 0,0 1 0,-1-1 0,1 1 0,0 0 0,0-1 0,0 1 0,0 0 0,0 0 0,0-1 0,0 1 0,0 0 0,0 0 0,0 0 0,0 0 0,0 0 0,0 1 0,0-1 0,0 0 0,0 0 0,0 1 0,0-1 0,0 0 0,0 1 0,0-1 0,-1 1 0,1-1 0,0 1 0,0 0 0,1 0 0,-1 1 0,1 1 0,-1-1 0,0 0 0,0 1 0,0-1 0,0 0 0,0 1 0,-1-1 0,1 1 0,-1-1 0,1 5 0,-1 1 0,0 1 0,0 0 0,0 0 0,-1 0 0,-4 16 0,-3-13 0,17-33 0,12-16 0,-18 30 0,0 1 0,1-1 0,-1 1 0,1-1 0,1 1 0,-1 0 0,1 1 0,0-1 0,0 1 0,1 0 0,-1 0 0,1 1 0,11-7 0,-16 10 0,0 1 0,0 0 0,0-1 0,1 1 0,-1 0 0,0 0 0,0 0 0,0 0 0,1 0 0,-1 0 0,0 0 0,0 0 0,0 0 0,0 0 0,1 1 0,-1-1 0,0 1 0,0-1 0,0 1 0,0-1 0,0 1 0,0-1 0,0 1 0,0 0 0,0 0 0,0 0 0,0-1 0,-1 1 0,1 0 0,0 0 0,-1 0 0,1 0 0,0 0 0,-1 0 0,1 0 0,-1 0 0,0 1 0,1-1 0,-1 0 0,1 2 0,1 8 0,1 0 0,-1 0 0,0 18 0,1-2 0,-3-26 0,0 0 0,0-1 0,0 1 0,0 0 0,1 0 0,-1-1 0,0 1 0,0 0 0,0 0 0,1-1 0,-1 1 0,0 0 0,1 0 0,-1-1 0,1 1 0,-1-1 0,1 1 0,-1 0 0,1-1 0,-1 1 0,1-1 0,0 1 0,-1-1 0,1 1 0,0-1 0,-1 0 0,1 1 0,0-1 0,-1 0 0,1 0 0,0 1 0,0-1 0,-1 0 0,1 0 0,0 0 0,0 0 0,0 0 0,-1 0 0,1 0 0,0 0 0,0 0 0,-1 0 0,1-1 0,0 1 0,0 0 0,-1 0 0,1-1 0,0 1 0,0-1 0,-1 1 0,1 0 0,-1-1 0,1 1 0,0-1 0,-1 1 0,1-1 0,0-1 0,39-44 0,-27 30 0,-9 12 0,0 0 0,1 0 0,-1 0 0,1 1 0,0 0 0,0 0 0,0 0 0,1 0 0,-1 1 0,1 0 0,7-2 0,-11 4 0,0 0 0,0 0 0,0 0 0,0 0 0,0 0 0,0 0 0,0 1 0,0-1 0,0 0 0,-1 1 0,1 0 0,0-1 0,0 1 0,-1 0 0,1 0 0,0 0 0,-1 0 0,1 0 0,-1 1 0,1-1 0,-1 0 0,0 1 0,1-1 0,-1 1 0,0-1 0,0 1 0,0 0 0,0-1 0,-1 1 0,1 0 0,0 0 0,-1-1 0,1 1 0,-1 0 0,1 0 0,-1 0 0,0 4 0,3 24 0,-3-25 0,0 0 0,0-1 0,0 1 0,1 0 0,0-1 0,0 1 0,0 0 0,0-1 0,5 9 0,-6-13 0,0 0 0,1 1 0,-1-1 0,1 0 0,-1 0 0,1 0 0,-1 0 0,0 0 0,1 1 0,-1-1 0,1 0 0,-1 0 0,1 0 0,-1 0 0,0 0 0,1 0 0,-1 0 0,1 0 0,-1-1 0,1 1 0,-1 0 0,0 0 0,1 0 0,-1 0 0,1-1 0,-1 1 0,0 0 0,1 0 0,-1-1 0,0 1 0,1 0 0,-1 0 0,0-1 0,1 1 0,-1-1 0,0 1 0,0 0 0,1-1 0,-1 1 0,0 0 0,0-1 0,0 1 0,0-1 0,1 1 0,-1-1 0,12-22 0,-11 22 0,19-45 0,-16 32 0,2 1 0,-1-1 0,2 1 0,0 1 0,0 0 0,1 0 0,13-14 0,-21 25 0,0 1 0,0 0 0,1-1 0,-1 1 0,1-1 0,-1 1 0,1 0 0,-1-1 0,0 1 0,1 0 0,-1 0 0,1-1 0,-1 1 0,1 0 0,-1 0 0,1 0 0,-1 0 0,1-1 0,0 1 0,-1 0 0,1 0 0,-1 0 0,1 0 0,-1 0 0,1 0 0,-1 0 0,1 1 0,-1-1 0,1 0 0,0 0 0,-1 0 0,1 0 0,-1 1 0,1-1 0,-1 0 0,1 1 0,9 22 0,-5 33 0,-5-54 0,-1 10 0,0 18 0,2-30 0,-1 0 0,0-1 0,0 1 0,0 0 0,0 0 0,0 0 0,1 0 0,-1-1 0,0 1 0,0 0 0,0 0 0,1 0 0,-1 0 0,0-1 0,0 1 0,0 0 0,1 0 0,-1 0 0,0 0 0,0 0 0,1 0 0,-1 0 0,0 0 0,0 0 0,1 0 0,-1 0 0,0 0 0,0 0 0,1 0 0,-1 0 0,0 0 0,0 0 0,1 0 0,-1 0 0,0 0 0,0 0 0,0 1 0,1-1 0,-1 0 0,0 0 0,0 0 0,0 0 0,1 0 0,-1 1 0,0-1 0,0 0 0,0 0 0,0 0 0,1 1 0,-1-1 0,0 0 0,0 0 0,0 1 0,0-1 0,0 0 0,0 0 0,0 1 0,0-1 0,0 0 0,0 0 0,0 1 0,0-1 0,0 0 0,1-1 0,0 0 0,0 0 0,0 0 0,0 0 0,-1 0 0,2 0 0,-1 0 0,0 0 0,0 0 0,0 0 0,0 1 0,0-1 0,1 0 0,-1 1 0,0-1 0,3 0 0,-4 1 0,1 1 0,-1-1 0,1 0 0,-1 0 0,1 0 0,-1 1 0,0-1 0,1 0 0,-1 1 0,1-1 0,-1 0 0,0 1 0,1-1 0,-1 0 0,0 1 0,1-1 0,-1 1 0,0-1 0,0 1 0,1-1 0,-1 1 0,0-1 0,0 0 0,0 1 0,0 0 0,0-1 0,1 1 0,-1 0 0,0 5 0,1 1 0,-1-1 0,0 0 0,-1 0 0,-2 12 0,-34 101 0,60-157-1365,-14 24-5461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0:57.572"/>
    </inkml:context>
    <inkml:brush xml:id="br0">
      <inkml:brushProperty name="width" value="0.05" units="cm"/>
      <inkml:brushProperty name="height" value="0.05" units="cm"/>
      <inkml:brushProperty name="color" value="#E71224"/>
    </inkml:brush>
  </inkml:definitions>
  <inkml:trace contextRef="#ctx0" brushRef="#br0">0 1 24575,'2'5'0,"1"-1"0,-1 1 0,1-1 0,0 1 0,0-1 0,1 0 0,-1 0 0,1 0 0,0 0 0,0-1 0,6 5 0,0 1 0,20 19-100,74 76-1165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0:19.661"/>
    </inkml:context>
    <inkml:brush xml:id="br0">
      <inkml:brushProperty name="width" value="0.05" units="cm"/>
      <inkml:brushProperty name="height" value="0.05" units="cm"/>
      <inkml:brushProperty name="color" value="#E71224"/>
    </inkml:brush>
  </inkml:definitions>
  <inkml:trace contextRef="#ctx0" brushRef="#br0">343 95 24575,'0'3'0,"-1"0"0,1-1 0,-1 1 0,0 0 0,0-1 0,-1 1 0,1-1 0,0 1 0,-1-1 0,1 1 0,-1-1 0,0 0 0,0 0 0,0 0 0,0 0 0,0 0 0,-5 3 0,1-1 0,0 1 0,-1-1 0,1-1 0,-1 1 0,-11 3 0,13-6 0,0 1 0,-1-1 0,1 0 0,0 0 0,-1-1 0,1 0 0,0 0 0,-1 0 0,1 0 0,-1-1 0,1 0 0,0 0 0,0-1 0,-1 1 0,1-1 0,0 0 0,-8-5 0,12 7 0,0 1 0,0-1 0,0 0 0,0 1 0,1-1 0,-1 0 0,0 1 0,0 0 0,0-1 0,1 1 0,-1-1 0,0 1 0,1 0 0,-1-1 0,0 1 0,1 0 0,-1 0 0,0 1 0,0 0 0,0-1 0,-1 1 0,1 0 0,-1-1 0,1 0 0,-1 1 0,1-1 0,-1 0 0,0 0 0,1 1 0,-1-1 0,-2 0 0,1-1 0,0 0 0,0-1 0,1 1 0,-1-1 0,0 0 0,1 0 0,-1 0 0,1 0 0,-1-1 0,1 1 0,-1-1 0,1 1 0,0-1 0,0 0 0,0 0 0,0 0 0,0 0 0,0 0 0,0-1 0,-1-2 0,-36-57 0,35 54 0,-4-5-111,5 9 15,1 0-1,0 1 1,0-1-1,0 0 1,0 0-1,0 0 1,1 0-1,0-1 1,0 1-1,0 0 1,0-1-1,0-4 1,4-5-6730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6:37:52.568"/>
    </inkml:context>
    <inkml:brush xml:id="br0">
      <inkml:brushProperty name="width" value="0.05" units="cm"/>
      <inkml:brushProperty name="height" value="0.05" units="cm"/>
      <inkml:brushProperty name="color" value="#E71224"/>
    </inkml:brush>
  </inkml:definitions>
  <inkml:trace contextRef="#ctx0" brushRef="#br0">0 79 24575,'1'-3'0,"0"-1"0,-1 1 0,1-1 0,1 1 0,-1-1 0,0 1 0,1-1 0,0 1 0,-1 0 0,1 0 0,1 0 0,-1 0 0,0 0 0,1 1 0,-1-1 0,1 1 0,0-1 0,0 1 0,0 0 0,0 0 0,0 0 0,1 1 0,-1-1 0,0 1 0,6-2 0,-6 2 0,0-1 0,0 1 0,0 0 0,0 1 0,1-1 0,-1 0 0,0 1 0,1 0 0,-1 0 0,0 0 0,0 0 0,1 0 0,-1 1 0,0-1 0,0 1 0,0 0 0,1 0 0,-1 0 0,0 1 0,0-1 0,0 1 0,-1-1 0,1 1 0,0 0 0,-1 0 0,1 0 0,-1 1 0,4 3 0,-2 1 0,1 0 0,-1 1 0,-1 0 0,1 0 0,-1 0 0,-1 0 0,1 1 0,-2-1 0,1 1 0,-1-1 0,0 1 0,-1 16 0,-1-20 0,1 0 0,-1 0 0,0 0 0,0 0 0,-1 0 0,0 0 0,0-1 0,0 1 0,0 0 0,-1-1 0,1 0 0,-1 0 0,0 1 0,0-2 0,-1 1 0,1 0 0,-1-1 0,0 1 0,0-1 0,0 0 0,-1-1 0,1 1 0,-5 1 0,-28 18 0,36-22 0,1 1 0,0-1 0,0 0 0,-1 0 0,1 0 0,0 1 0,0-1 0,0 0 0,-1 0 0,1 1 0,0-1 0,0 0 0,0 0 0,0 1 0,0-1 0,0 0 0,-1 1 0,1-1 0,0 0 0,0 0 0,0 1 0,0-1 0,0 0 0,0 1 0,0-1 0,0 0 0,0 1 0,0-1 0,0 0 0,1 0 0,-1 1 0,0-1 0,0 0 0,0 1 0,0-1 0,0 0 0,0 0 0,1 1 0,23 6 0,-10-6-170,-1 0-1,1-1 0,-1 0 1,1-1-1,-1 0 0,0-1 1,15-5-1,-9 1-6655</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43:31.939"/>
    </inkml:context>
    <inkml:brush xml:id="br0">
      <inkml:brushProperty name="width" value="0.035" units="cm"/>
      <inkml:brushProperty name="height" value="0.035" units="cm"/>
      <inkml:brushProperty name="color" value="#004F8B"/>
    </inkml:brush>
  </inkml:definitions>
  <inkml:trace contextRef="#ctx0" brushRef="#br0">981 29 24575,'-46'-2'0,"-53"-9"0,-35-2 0,-384 12 0,334 2 0,2065-1-1742,-1504 14 1742,-7-1 0,609-14 1742,-1021 1-1742,-482-15 0,-152 2-781,417 15-153,-978-2 102,559 0 3379,652 4-2547,26-4 0,0 0 0,0 0 0,0 0 0,0 0 0,0 0 0,0 0 0,-1 0 0,1 1 0,0-1 0,0 0 0,0 0 0,0 0 0,0 0 0,0 1 0,0-1 0,0 0 0,0 0 0,0 0 0,0 0 0,0 0 0,-1 1 0,1-1 0,0 0 0,0 0 0,0 0 0,1 1 0,-1-1 0,0 0 0,0 0 0,0 0 0,0 0 0,0 1 0,0-1 0,0 0 0,0 0 0,0 0 0,0 0 0,0 0 0,0 1 0,0-1 0,1 0 0,-1 0 0,0 0 0,0 0 0,0 0 0,0 0 0,0 0 0,1 1 0,-1-1 0,0 0 0,0 0 0,0 0 0,0 0 0,1 0 0,3 2 0,0 0 0,0 0 0,0-1 0,0 1 0,1-1 0,-1 0 0,8 1 0,248 4 0,5 1 0,45 12 0,-53-5 0,-78-5 0,63 8 0,-182-13 0,-42-3 0,0 0 0,0 1 0,26 6 0,-44-8 0,0 0 0,0 0 0,1 0 0,-1 0 0,0 0 0,0 0 0,1 0 0,-1 0 0,0 0 0,0 0 0,1 0 0,-1 0 0,0 0 0,0 0 0,1 0 0,-1 0 0,0 0 0,0 0 0,0 0 0,1 1 0,-1-1 0,0 0 0,0 0 0,0 0 0,1 0 0,-1 0 0,0 1 0,0-1 0,0 0 0,0 0 0,1 0 0,-1 1 0,0-1 0,0 0 0,0 0 0,0 1 0,0-1 0,0 0 0,0 0 0,0 0 0,0 1 0,0-1 0,0 0 0,0 0 0,0 1 0,0-1 0,0 0 0,0 0 0,0 1 0,0-1 0,0 0 0,0 0 0,0 1 0,0-1 0,0 0 0,-1 0 0,-18 10 0,-34 3 0,50-12 0,-65 9 0,-1-3 0,0-3 0,-104-7 0,43 0 0,-706 3 0,1065-1 0,262 3 0,-263 10-123,101 2-457,550-15 1166,-859 4-476,-31 4-92,-34 4-29,-45-3 11,-169-7 0,115-4 0,-1018 3 0,1224-10 0,-12-1 0,426 3 0,-278 10 0,-59-1 0,458-17 0,-235 5 0,-306 11 0,-2232 0-2029,1955-14 1355,24 0 2511,728 0-971,44 1-1494,-359 15 441,1467-2-1120,-1678 0 1296,5 0 242,1 0 0,0 0 1,-1 1-1,1 1 1,-1 0-1,15 4 0,-21-1 225,-13-1-365,-14 0-124,-390 1 51,229-8-672,-1431 3-1042,838 0 3852,2119 0-2555,-1052 14 399,4 1 0,-200-16 128,-57 1 157,-31-1-176,-11 1-56,-1156 0-1418,1150 0-5461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43:34.612"/>
    </inkml:context>
    <inkml:brush xml:id="br0">
      <inkml:brushProperty name="width" value="0.035" units="cm"/>
      <inkml:brushProperty name="height" value="0.035" units="cm"/>
      <inkml:brushProperty name="color" value="#004F8B"/>
    </inkml:brush>
  </inkml:definitions>
  <inkml:trace contextRef="#ctx0" brushRef="#br0">1615 116 24527,'-1614'0'0,"1844"115"0,-460-230 0,460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44:37.825"/>
    </inkml:context>
    <inkml:brush xml:id="br0">
      <inkml:brushProperty name="width" value="0.05" units="cm"/>
      <inkml:brushProperty name="height" value="0.05" units="cm"/>
      <inkml:brushProperty name="color" value="#E71224"/>
    </inkml:brush>
  </inkml:definitions>
  <inkml:trace contextRef="#ctx0" brushRef="#br0">1728 4 24575,'-3'1'0,"0"-1"0,0 1 0,0 0 0,0 0 0,0 0 0,1 0 0,-1 0 0,0 1 0,0-1 0,1 1 0,-1 0 0,1-1 0,-1 1 0,1 1 0,0-1 0,0 0 0,0 0 0,0 1 0,-2 3 0,-34 62 0,23-39 0,9-14 0,0 0 0,0 0 0,1 0 0,1 1 0,-3 29 0,-3 4 0,9-43 0,0 0 0,0 0 0,0 0 0,1 0 0,0 0 0,0 0 0,0-1 0,1 1 0,0 0 0,0 0 0,0 0 0,1 0 0,0-1 0,0 1 0,4 6 0,-4-8 0,1 0 0,0-1 0,0 1 0,0-1 0,1 0 0,-1 0 0,1 0 0,-1 0 0,1 0 0,0-1 0,0 0 0,0 1 0,1-2 0,-1 1 0,0 0 0,1-1 0,-1 0 0,1 0 0,-1 0 0,7 0 0,7 1 0,0-1 0,0-1 0,0 0 0,0-1 0,0-1 0,18-4 0,-28 4 0,-1 0 0,0-1 0,0 0 0,0 0 0,0 0 0,0-1 0,-1 0 0,0-1 0,0 1 0,0-1 0,0 0 0,-1-1 0,1 1 0,-2-1 0,1 0 0,7-13 0,-4 5 0,3-3 0,-2 0 0,0 0 0,9-28 0,-16 38 0,-1-1 0,1 0 0,-1 1 0,0-1 0,-1 0 0,0 0 0,0 0 0,-1 0 0,0 1 0,0-1 0,-5-14 0,2 11 0,-1 0 0,1 1 0,-1 0 0,-1 0 0,0 0 0,-12-15 0,14 21 0,0-1 0,0 1 0,0-1 0,0 1 0,-1 1 0,0-1 0,0 0 0,0 1 0,0 0 0,0 1 0,0-1 0,-1 1 0,1 0 0,-10-2 0,12 4 0,-1 0 0,0 1 0,1 0 0,-1 0 0,1 0 0,0 0 0,-1 0 0,1 1 0,0 0 0,0-1 0,-1 1 0,1 0 0,1 1 0,-1-1 0,0 0 0,0 1 0,1 0 0,0-1 0,-1 1 0,1 0 0,-1 4 0,-8 8 0,0 2 0,-12 26 0,1 1 0,-2-2 0,-2 0 0,-2-2 0,-1-1 0,-2-2 0,-44 42 0,69-73 0,-1 0 0,0 0 0,0-1 0,0 0 0,-1-1 0,1 1 0,-1-1 0,0-1 0,0 0 0,-1 0 0,1 0 0,-1-1 0,1 0 0,-1-1 0,0 0 0,0 0 0,1-1 0,-1 0 0,0-1 0,0 1 0,0-2 0,1 1 0,-1-1 0,1-1 0,-1 0 0,1 0 0,0 0 0,0-1 0,0 0 0,1-1 0,-1 0 0,1 0 0,0 0 0,1-1 0,-1 0 0,1-1 0,0 1 0,1-1 0,0 0 0,0 0 0,0-1 0,1 0 0,0 1 0,-6-17 0,-25-56 0,5 15 0,-32-69 0,39 88 0,21 43 0,1 0 0,-1 1 0,1-1 0,-1 0 0,0 0 0,0 1 0,-1-1 0,1 1 0,0 0 0,-1 0 0,0 0 0,1 0 0,-1 0 0,0 0 0,0 1 0,0-1 0,0 1 0,0 0 0,-5-2 0,3 3 0,0-1 0,-1 1 0,1 0 0,0 0 0,-1 0 0,1 1 0,-1 0 0,1 0 0,0 0 0,-10 5 0,-1 0 0,1 2 0,1 0 0,-1 1 0,1 0 0,1 1 0,-21 19 0,24-18 0,0 0 0,1 1 0,1 0 0,0 0 0,1 1 0,0 0 0,0 0 0,-5 18 0,-3 18 0,-10 51 0,14-54 0,10-41 0,1-1 0,-1 1 0,1 0 0,-1 0 0,1 0 0,1 0 0,-1-1 0,1 1 0,0 0 0,0 0 0,0-1 0,0 1 0,1 0 0,0-1 0,2 5 0,1-2 0,0 1 0,0-2 0,0 1 0,0-1 0,1 1 0,0-1 0,1-1 0,8 7 0,-4-4 0,1-1 0,0 0 0,0-1 0,1 0 0,-1-1 0,1 0 0,1-1 0,-1-1 0,0 0 0,23 2 0,202-8 0,-230 1 0,1 0 0,-1 0 0,0-1 0,0 0 0,0 0 0,0-1 0,0 0 0,-1-1 0,0 1 0,1-1 0,-2-1 0,1 1 0,-1-1 0,0 0 0,0-1 0,0 0 0,-1 0 0,5-7 0,-8 10 0,1 0 0,-1 0 0,0 0 0,0 0 0,0-1 0,0 1 0,-1 0 0,0-1 0,0 1 0,0-1 0,0 1 0,-1-1 0,0 0 0,0 1 0,0-1 0,0 0 0,-1 1 0,0-1 0,0 1 0,0-1 0,0 1 0,-1 0 0,1-1 0,-1 1 0,-1 0 0,1 0 0,0 0 0,-1 0 0,0 1 0,0-1 0,0 1 0,0-1 0,0 1 0,-8-5 0,6 5 0,-1 0 0,0 0 0,1 0 0,-2 0 0,1 1 0,0 0 0,0 1 0,0-1 0,-1 1 0,1 0 0,-1 1 0,1 0 0,-1 0 0,1 0 0,-1 1 0,1 0 0,-1 0 0,1 0 0,0 1 0,-12 5 0,-4 2 0,1 1 0,0 0 0,0 2 0,-27 21 0,-5 2 0,-2-3 0,-92 41 0,137-69 0,0 0 0,0-1 0,0 0 0,-1-1 0,1 0 0,-1 0 0,0-1 0,1-1 0,-21-1 0,25 0 0,0 1 0,0-1 0,0-1 0,1 1 0,-1-1 0,0 0 0,1 0 0,-1-1 0,1 1 0,0-1 0,0 0 0,0-1 0,0 1 0,0-1 0,1 0 0,0 0 0,-1-1 0,-5-8 0,-16-34 0,18 31 0,-1 0 0,0 0 0,-1 1 0,-1 1 0,-15-18 0,22 29 0,1 0 0,0 0 0,0 1 0,-1-1 0,0 1 0,1 0 0,-1 0 0,0 0 0,0 1 0,0-1 0,0 1 0,0 0 0,-1 0 0,1 0 0,0 1 0,0 0 0,-1-1 0,1 2 0,0-1 0,0 0 0,-1 1 0,1 0 0,0 0 0,0 0 0,0 0 0,0 1 0,-6 2 0,0 2 0,0-1 0,1 2 0,0-1 0,0 1 0,0 1 0,1-1 0,0 2 0,1-1 0,0 1 0,-9 13 0,11-15 0,1 0 0,-1 1 0,1 0 0,1 0 0,-1 0 0,1 0 0,1 1 0,0-1 0,0 1 0,0-1 0,1 1 0,0 0 0,2 15 0,-1-20 0,1 1 0,0-1 0,0 0 0,1 0 0,-1 0 0,1 0 0,0 0 0,0 0 0,0 0 0,1-1 0,-1 1 0,1-1 0,0 0 0,0 1 0,0-1 0,1-1 0,-1 1 0,0 0 0,1-1 0,0 0 0,0 0 0,0 0 0,0 0 0,0 0 0,0-1 0,0 0 0,0 0 0,7 1 0,13 1 0,0-1 0,0-1 0,0-1 0,28-3 0,-1 0 0,-18 3 0,59-3 0,-86 2 0,0 0 0,0 0 0,0 0 0,0-1 0,0 0 0,-1 0 0,1 0 0,-1-1 0,1 0 0,-1 0 0,0 0 0,5-5 0,-9 8 0,-1 0 0,0-1 0,0 1 0,0 0 0,1 0 0,-1 0 0,0-1 0,0 1 0,0 0 0,1 0 0,-1 0 0,0-1 0,0 1 0,0 0 0,0 0 0,0-1 0,0 1 0,1 0 0,-1 0 0,0-1 0,0 1 0,0 0 0,0 0 0,0-1 0,0 1 0,0 0 0,0-1 0,0 1 0,0 0 0,0 0 0,-1-1 0,1 1 0,0 0 0,0 0 0,0-1 0,0 1 0,0 0 0,-1-1 0,-11-4 0,-17 2 0,2 6 0,0 1 0,0 2 0,1 0 0,-27 11 0,15-5 0,-65 30 0,28-9 0,55-25 0,1 2 0,-29 18 0,-9 5 0,53-30 0,0-1 0,1 1 0,-1 0 0,1 0 0,0 0 0,0 1 0,0-1 0,0 1 0,0-1 0,1 1 0,0 0 0,-1 0 0,2 0 0,-1 1 0,0-1 0,1 0 0,0 1 0,0-1 0,0 1 0,0-1 0,1 1 0,0-1 0,0 1 0,0 4 0,2 16 0,0 0 0,2 0 0,7 28 0,-7-34 0,3 5 0,2-1 0,0 0 0,1 0 0,1-1 0,19 28 0,24 49 0,-34-53-89,-11-21-230,2-1 0,1 0 0,29 44 0,-31-55-6507</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44:38.721"/>
    </inkml:context>
    <inkml:brush xml:id="br0">
      <inkml:brushProperty name="width" value="0.05" units="cm"/>
      <inkml:brushProperty name="height" value="0.05" units="cm"/>
      <inkml:brushProperty name="color" value="#E71224"/>
    </inkml:brush>
  </inkml:definitions>
  <inkml:trace contextRef="#ctx0" brushRef="#br0">1569 0 24575,'-1'5'0,"-1"0"0,0 0 0,-1 0 0,1-1 0,-1 1 0,0-1 0,0 0 0,-1 0 0,1 0 0,-1 0 0,0 0 0,-5 3 0,1 1 0,-12 10 0,-1-2 0,0 0 0,-25 14 0,-39 29 0,66-45 0,-1 0 0,-1-2 0,-25 12 0,27-14 0,-1 0 0,1 1 0,1 1 0,-22 18 0,-34 32 0,-141 89 0,160-114 0,-69 55 0,-28 17 0,-5 7 0,-32 7 0,92-65 0,71-49 0,25-9 0,1-1 0,-1 1 0,0 0 0,1 0 0,-1 0 0,1 0 0,-1 0 0,1 0 0,-1-1 0,0 1 0,1 0 0,-1 0 0,1-1 0,-1 1 0,1 0 0,0-1 0,-1 1 0,1-1 0,-1 1 0,1-1 0,0 1 0,-1 0 0,1-1 0,0 1 0,-1-2 0,1 0 0,0 0 0,-1 0 0,1 0 0,1 1 0,-1-1 0,0 0 0,0 0 0,1 0 0,-1 0 0,1 0 0,-1 1 0,1-1 0,0 0 0,0 0 0,0 1 0,0-1 0,0 1 0,0-1 0,0 1 0,0-1 0,1 1 0,2-3 0,57-47-1365,-47 41-5461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44:39.634"/>
    </inkml:context>
    <inkml:brush xml:id="br0">
      <inkml:brushProperty name="width" value="0.05" units="cm"/>
      <inkml:brushProperty name="height" value="0.05" units="cm"/>
      <inkml:brushProperty name="color" value="#E71224"/>
    </inkml:brush>
  </inkml:definitions>
  <inkml:trace contextRef="#ctx0" brushRef="#br0">1490 0 24575,'0'6'0,"-1"-1"0,0 0 0,-1 0 0,1 0 0,-1 0 0,0 0 0,0 0 0,-1 0 0,1-1 0,-1 1 0,0-1 0,0 0 0,-1 0 0,-3 4 0,-58 51 0,61-55 0,-55 44 0,-95 59 0,1-5 0,21-13 0,0-11 0,16-7 0,-107 72 0,60-34 0,26-20 0,35-23-1365,89-57-5461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27.373"/>
    </inkml:context>
    <inkml:brush xml:id="br0">
      <inkml:brushProperty name="width" value="0.05" units="cm"/>
      <inkml:brushProperty name="height" value="0.05" units="cm"/>
      <inkml:brushProperty name="color" value="#E71224"/>
    </inkml:brush>
  </inkml:definitions>
  <inkml:trace contextRef="#ctx0" brushRef="#br0">0 0 24575,'2'29'0,"2"0"0,0 0 0,2 0 0,1-1 0,2 0 0,21 50 0,-3-7 0,-17-37 0,7 24 0,-15-55 0,-1 0 0,0 0 0,1 0 0,0 0 0,0 0 0,-1 0 0,2 0 0,-1-1 0,0 1 0,0-1 0,1 0 0,0 1 0,3 1 0,-6-4-31,1 0 0,-1 1 1,1-1-1,-1 0 0,0 0 0,1-1 0,-1 1 0,0 0 0,1 0 0,-1 0 1,0 0-1,1 0 0,-1 0 0,1 0 0,-1-1 0,0 1 0,0 0 0,1 0 0,-1 0 1,0-1-1,1 1 0,-1 0 0,0 0 0,0-1 0,1 1 0,-1 0 0,0-1 1,0 1-1,0 0 0,1-1 0,-1 1 0,0 0 0,0-1 0,0 1 0,0 0 0,0-1 1,0 1-1,0-1 0,0 1 0,0 0 0,0-1 0,0 0-37,3-11-6758</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27.735"/>
    </inkml:context>
    <inkml:brush xml:id="br0">
      <inkml:brushProperty name="width" value="0.05" units="cm"/>
      <inkml:brushProperty name="height" value="0.05" units="cm"/>
      <inkml:brushProperty name="color" value="#E71224"/>
    </inkml:brush>
  </inkml:definitions>
  <inkml:trace contextRef="#ctx0" brushRef="#br0">198 0 24575,'0'5'0,"0"6"0,-4 0 0,-2 4 0,-4-1 0,-1 2 0,-2-3 0,0 2 0,-1-2 0,1 2 0,-2-3 0,2 2 0,-1-1 0,1 0 0,-1 0 0,-3-4 0,1 2 0,4-1-8191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29.027"/>
    </inkml:context>
    <inkml:brush xml:id="br0">
      <inkml:brushProperty name="width" value="0.05" units="cm"/>
      <inkml:brushProperty name="height" value="0.05" units="cm"/>
      <inkml:brushProperty name="color" value="#E71224"/>
    </inkml:brush>
  </inkml:definitions>
  <inkml:trace contextRef="#ctx0" brushRef="#br0">610 454 24575,'-67'3'0,"41"-1"0,-1-2 0,1 0 0,-1-2 0,-33-5 0,49 2 0,0 1 0,0-1 0,1-1 0,0 0 0,0 0 0,1-1 0,-17-16 0,-4-1 0,21 15 0,0-1 0,1 0 0,0-1 0,1 0 0,0 0 0,1-1 0,0 1 0,0-1 0,2-1 0,-5-16 0,-7-12 0,-3-11 0,14 35 0,-2 0 0,1 1 0,-2 0 0,0 0 0,-18-25 0,26 41 0,0-1 0,0 1 0,0-1 0,0 1 0,-1-1 0,1 1 0,0 0 0,0-1 0,-1 1 0,1 0 0,0-1 0,-1 1 0,1 0 0,0-1 0,-1 1 0,1 0 0,0-1 0,-1 1 0,1 0 0,-1 0 0,1 0 0,-1-1 0,1 1 0,0 0 0,-1 0 0,1 0 0,-1 0 0,1 0 0,-1 0 0,1 0 0,-1 0 0,1 0 0,-1 0 0,1 0 0,0 0 0,-1 0 0,0 1 0,-2 17 0,8 28 0,4-22 0,0 0 0,20 35 0,-19-39 0,0-1 0,-1 2 0,-1-1 0,6 24 0,3 4 0,-12-38 0,-1 0 0,0 1 0,-1-1 0,0 1 0,3 17 0,-6-26 0,0 0 0,0 0 0,0 0 0,-1 0 0,1 0 0,0 1 0,-1-1 0,1 0 0,-1 0 0,0 0 0,0 0 0,1-1 0,-1 1 0,-1 0 0,1 0 0,0 0 0,0-1 0,-1 1 0,1-1 0,-1 1 0,1-1 0,-1 1 0,1-1 0,-1 0 0,0 0 0,0 0 0,0 0 0,0 0 0,0 0 0,0-1 0,0 1 0,0 0 0,-3 0 0,-20 6 0,-32 6 0,55-12 0,0-1 0,0 0 0,0 0 0,0 0 0,0-1 0,0 1 0,0 0 0,0-1 0,0 0 0,0 1 0,0-1 0,0 0 0,0 0 0,0 0 0,1 0 0,-1 0 0,0 0 0,1 0 0,-1-1 0,1 1 0,-1-1 0,1 1 0,0-1 0,-2-2 0,-2-5-124,0-1 0,1 0 0,0 0 0,1 0 0,0-1 0,1 1-1,0-1 1,0 1 0,1-1 0,1-14 0,0 3-6702</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29.750"/>
    </inkml:context>
    <inkml:brush xml:id="br0">
      <inkml:brushProperty name="width" value="0.05" units="cm"/>
      <inkml:brushProperty name="height" value="0.05" units="cm"/>
      <inkml:brushProperty name="color" value="#E71224"/>
    </inkml:brush>
  </inkml:definitions>
  <inkml:trace contextRef="#ctx0" brushRef="#br0">369 395 24575,'-1'1'0,"0"-1"0,1 0 0,-1 0 0,0 1 0,0-1 0,0 0 0,0 1 0,0-1 0,0 1 0,1-1 0,-1 1 0,0 0 0,0-1 0,1 1 0,-1 0 0,0 0 0,1-1 0,-1 1 0,1 0 0,-1 0 0,1 0 0,-1 0 0,1-1 0,-1 1 0,1 0 0,0 0 0,0 0 0,0 0 0,-1 0 0,1 0 0,0 0 0,0 0 0,0 0 0,1 1 0,-2 0 0,1 1 0,0-1 0,0 0 0,1 1 0,-1-1 0,0 0 0,1 0 0,-1 0 0,1 1 0,0-1 0,0 0 0,0 0 0,0 0 0,2 2 0,1-1 0,0 0 0,0 0 0,0-1 0,1 1 0,-1-1 0,1 0 0,-1-1 0,1 1 0,0-1 0,0 0 0,0 0 0,-1 0 0,1-1 0,0 0 0,0 0 0,9-1 0,-1 0 0,0-1 0,0 0 0,0-1 0,0 0 0,13-6 0,-24 8 0,0 0 0,1 0 0,-1 1 0,0-2 0,0 1 0,0 0 0,-1 0 0,1-1 0,0 1 0,0-1 0,-1 1 0,1-1 0,-1 0 0,1 1 0,-1-1 0,0 0 0,1 0 0,-1 0 0,0 0 0,-1 0 0,1-1 0,0 1 0,0 0 0,-1 0 0,1 0 0,-1-4 0,0 4 0,-1 0 0,1 0 0,-1 0 0,1 0 0,-1 0 0,0 0 0,0 0 0,0 0 0,0 0 0,0 1 0,0-1 0,-1 0 0,1 1 0,-1-1 0,1 1 0,-1 0 0,1-1 0,-1 1 0,0 0 0,0 0 0,1 0 0,-1 0 0,0 0 0,0 0 0,0 1 0,0-1 0,0 1 0,0-1 0,-3 1 0,0-1 0,-1 0 0,0 1 0,0 0 0,0 0 0,0 0 0,0 1 0,0-1 0,0 2 0,1-1 0,-1 1 0,0-1 0,1 2 0,-1-1 0,1 0 0,0 1 0,0 0 0,0 1 0,0-1 0,-8 8 0,-21 13 0,29-22 0,1 0 0,-1 0 0,1 0 0,-1 0 0,0-1 0,0 0 0,0 0 0,0 0 0,1 0 0,-1-1 0,0 0 0,0 0 0,0 0 0,0-1 0,0 0 0,0 0 0,0 0 0,0 0 0,0-1 0,1 0 0,-1 0 0,1 0 0,-1-1 0,1 1 0,0-1 0,0 0 0,0 0 0,-4-5 0,-4-3 0,0 0 0,1-1 0,0-1 0,1 1 0,1-2 0,0 0 0,-10-21 0,-81-175 0,94 196 0,-1 0 0,0 0 0,-15-20 0,18 32-1365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8:04.207"/>
    </inkml:context>
    <inkml:brush xml:id="br0">
      <inkml:brushProperty name="width" value="0.05" units="cm"/>
      <inkml:brushProperty name="height" value="0.05" units="cm"/>
      <inkml:brushProperty name="color" value="#E71224"/>
    </inkml:brush>
  </inkml:definitions>
  <inkml:trace contextRef="#ctx0" brushRef="#br0">3562 57 24575,'-44'-19'0,"33"12"0,0 2 0,-1-1 0,-22-6 0,19 9 0,0 1 0,-1 1 0,0 0 0,1 1 0,-1 0 0,1 2 0,-1 0 0,1 0 0,-28 9 0,18-1 0,1 0 0,0 1 0,0 2 0,-42 29 0,47-28 0,-2 0 0,1-1 0,-1-2 0,-1 0 0,0-1 0,-1-1 0,0-1 0,0-1 0,-1-1 0,1-1 0,-1-2 0,-38 2 0,11-5 0,-1-3 0,-63-12 0,59 4 0,14 2 0,0 1 0,-1 3 0,-43-1 0,-563 7 0,624 1 0,1 1 0,-1 0 0,1 2 0,-28 10 0,27-8 0,0-1 0,0 0 0,-46 2 0,27-7 0,-3-1 0,1 2 0,-62 11 0,44-5 0,-1-2 0,0-3 0,-74-6 0,13 0 0,-279 3 0,397 0 0,0-1 0,0 0 0,0-1 0,0 1 0,1-2 0,-1 1 0,1-1 0,-1 0 0,-10-6 0,-16-7 0,23 12-195,0 1 0,0 1 0,0 0 0,0 0 0,-1 1 0,-13 0 0,2 1-6631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0.081"/>
    </inkml:context>
    <inkml:brush xml:id="br0">
      <inkml:brushProperty name="width" value="0.05" units="cm"/>
      <inkml:brushProperty name="height" value="0.05" units="cm"/>
      <inkml:brushProperty name="color" value="#E71224"/>
    </inkml:brush>
  </inkml:definitions>
  <inkml:trace contextRef="#ctx0" brushRef="#br0">0 0 24575,'0'5'0,"0"5"0,0 6 0,0 5 0,0 3 0,0 2 0,5-3 0,1-2 0,0 1 0,3-4 0,0 0 0,-1 2 0,-2 1 0,2-3 0,0-8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0.411"/>
    </inkml:context>
    <inkml:brush xml:id="br0">
      <inkml:brushProperty name="width" value="0.05" units="cm"/>
      <inkml:brushProperty name="height" value="0.05" units="cm"/>
      <inkml:brushProperty name="color" value="#E71224"/>
    </inkml:brush>
  </inkml:definitions>
  <inkml:trace contextRef="#ctx0" brushRef="#br0">505 0 24575,'0'9'0,"-2"-1"0,1 0 0,-1 0 0,0 0 0,-1 0 0,1 0 0,-2-1 0,1 1 0,-1-1 0,0 0 0,-1 0 0,0 0 0,0-1 0,-7 8 0,-5 4 0,-1-1 0,0 0 0,-31 19 0,32-24 0,-20 14 0,-40 21 0,-77 42 0,107-58-1365,31-24-5461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0.993"/>
    </inkml:context>
    <inkml:brush xml:id="br0">
      <inkml:brushProperty name="width" value="0.05" units="cm"/>
      <inkml:brushProperty name="height" value="0.05" units="cm"/>
      <inkml:brushProperty name="color" value="#E71224"/>
    </inkml:brush>
  </inkml:definitions>
  <inkml:trace contextRef="#ctx0" brushRef="#br0">837 616 24575,'-21'2'0,"-1"0"0,-40 10 0,10-1 0,-7 0 0,32-5 0,0-2 0,-47 3 0,1-6 0,-119-4 0,184 1 0,-1 1 0,0-2 0,1 1 0,-1-1 0,1 0 0,0-1 0,0 0 0,0 0 0,0 0 0,1-1 0,0-1 0,0 1 0,0-1 0,1 0 0,-1-1 0,2 1 0,-1-1 0,1 0 0,0-1 0,-5-9 0,3-3 0,1 0 0,1 0 0,1-1 0,1 0 0,1 1 0,0-33 0,0-6 0,-10-34 0,6 59 0,-2-52 0,9 61 0,1 20 0,-2-1 0,1 0 0,-1 0 0,0 1 0,0-1 0,0 0 0,-1 0 0,0 0 0,0 1 0,-1-1 0,1 0 0,-1 1 0,-3-7 0,-1 11-1365</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1.340"/>
    </inkml:context>
    <inkml:brush xml:id="br0">
      <inkml:brushProperty name="width" value="0.05" units="cm"/>
      <inkml:brushProperty name="height" value="0.05" units="cm"/>
      <inkml:brushProperty name="color" value="#E71224"/>
    </inkml:brush>
  </inkml:definitions>
  <inkml:trace contextRef="#ctx0" brushRef="#br0">425 0 24575,'1'16'0,"1"0"0,1-1 0,0 0 0,0 0 0,2 0 0,0 0 0,1 0 0,0-1 0,1 0 0,11 16 0,-14-21 0,0 0 0,-1-1 0,1 1 0,-2 1 0,1-1 0,-1 0 0,-1 0 0,1 18 0,-1-23 0,-1 0 0,0 0 0,0 1 0,0-1 0,-1 0 0,0 0 0,1 1 0,-1-1 0,-1 0 0,1 0 0,-1 0 0,1 0 0,-1-1 0,0 1 0,-1 0 0,1-1 0,0 1 0,-1-1 0,0 0 0,0 0 0,-4 3 0,2-3 0,0 0 0,0 0 0,0-1 0,0 0 0,-1 0 0,1 0 0,-1-1 0,1 0 0,-1 0 0,1 0 0,-1 0 0,0-1 0,0 0 0,1-1 0,-1 1 0,0-1 0,-7-2 0,2 0 0,-1-2 0,1 1 0,0-1 0,0-1 0,0 0 0,1 0 0,-12-11 0,-57-35 0,63 43 0,0 0 0,1-1 0,0 0 0,1-2 0,0 1 0,1-2 0,0 0 0,1 0 0,-12-18 0,19 22-124,0 0 0,0 0 0,1 0 0,0-1 0,1 1 0,0-1-1,1 0 1,0 0 0,0 0 0,0-16 0,1 4-6702</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1.591"/>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2.774"/>
    </inkml:context>
    <inkml:brush xml:id="br0">
      <inkml:brushProperty name="width" value="0.05" units="cm"/>
      <inkml:brushProperty name="height" value="0.05" units="cm"/>
      <inkml:brushProperty name="color" value="#E71224"/>
    </inkml:brush>
  </inkml:definitions>
  <inkml:trace contextRef="#ctx0" brushRef="#br0">654 292 24575,'-1'5'0,"0"0"0,0-1 0,-1 1 0,0-1 0,0 0 0,0 0 0,-3 5 0,-4 8 0,-6 12 0,9-17 0,-1 1 0,2-1 0,0 1 0,0 0 0,-3 16 0,7-26 0,1-1 0,0 0 0,-1 0 0,1 0 0,0 1 0,1-1 0,-1 0 0,0 0 0,0 0 0,1 0 0,-1 0 0,1 1 0,0-1 0,0 0 0,0 0 0,0 0 0,0-1 0,0 1 0,0 0 0,1 0 0,-1-1 0,1 1 0,-1 0 0,1-1 0,-1 1 0,1-1 0,0 0 0,0 0 0,0 0 0,0 0 0,0 0 0,0 0 0,0 0 0,0-1 0,0 1 0,0-1 0,0 1 0,5-1 0,1 2 0,-1-1 0,1 0 0,0 0 0,1-1 0,-1 0 0,0-1 0,0 0 0,0 0 0,-1 0 0,1-1 0,0 0 0,0-1 0,-1 0 0,0 0 0,1-1 0,-1 1 0,0-1 0,-1-1 0,1 0 0,9-9 0,-8 6 0,-1-1 0,0 0 0,0 0 0,-1 0 0,-1-1 0,1 0 0,-2 0 0,1-1 0,-1 1 0,-1-1 0,0 0 0,-1 0 0,0 0 0,1-15 0,-2 22 0,-1 0 0,0 1 0,0-1 0,0 0 0,0 0 0,0 0 0,-1 0 0,0 1 0,0-1 0,0 0 0,0 0 0,-1 1 0,1-1 0,-1 1 0,0 0 0,0-1 0,0 1 0,0 0 0,-1 0 0,1 0 0,-1 0 0,0 1 0,0-1 0,0 1 0,0 0 0,0-1 0,0 1 0,-6-2 0,3 2 0,0 0 0,0 1 0,0 0 0,0 0 0,0 0 0,0 0 0,0 1 0,-1 0 0,1 1 0,0-1 0,0 1 0,0 0 0,0 1 0,0-1 0,0 1 0,0 0 0,-7 5 0,0-1 0,1 0 0,0 1 0,1 0 0,0 1 0,0 0 0,1 1 0,0 0 0,-13 15 0,16-15 0,-1 1 0,0-1 0,0 0 0,-1-1 0,0 0 0,-12 9 0,19-16 0,0 0 0,0 0 0,1 0 0,-1 0 0,0 0 0,0 0 0,0-1 0,0 1 0,0-1 0,0 1 0,0-1 0,0 0 0,0 0 0,0 0 0,0 0 0,0 0 0,0 0 0,0 0 0,0-1 0,0 1 0,0-1 0,0 0 0,0 1 0,0-1 0,0 0 0,0 0 0,0 0 0,1 0 0,-1-1 0,0 1 0,1 0 0,-1-1 0,1 1 0,0-1 0,-1 0 0,1 1 0,-2-4 0,-7-11 0,1-1 0,1 1 0,-7-21 0,10 23 0,-1 0 0,0 1 0,-1 0 0,0 0 0,-1 1 0,-12-15 0,-59-77 0,58 80 0,19 20 0,0 1 0,-1-1 0,0 1 0,0-1 0,0 1 0,0 0 0,0 0 0,-1 1 0,1-1 0,-1 1 0,0-1 0,1 1 0,-1 0 0,0 1 0,0-1 0,-1 1 0,1-1 0,0 1 0,0 0 0,-1 1 0,1-1 0,-9 1 0,5 1-76,-1 0 1,1 0-1,-1 1 0,1 0 0,0 1 0,0 0 0,0 0 0,0 1 1,0 0-1,1 0 0,-1 1 0,1-1 0,0 2 0,1-1 1,-1 1-1,1 0 0,-5 7 0,1 1-6750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3.323"/>
    </inkml:context>
    <inkml:brush xml:id="br0">
      <inkml:brushProperty name="width" value="0.05" units="cm"/>
      <inkml:brushProperty name="height" value="0.05" units="cm"/>
      <inkml:brushProperty name="color" value="#E71224"/>
    </inkml:brush>
  </inkml:definitions>
  <inkml:trace contextRef="#ctx0" brushRef="#br0">975 0 24575,'-4'1'0,"-1"1"0,1-1 0,0 1 0,-1 0 0,1 0 0,0 0 0,-4 3 0,-9 4 0,-112 35 0,21-8 0,86-28 0,5-2 0,-1 0 0,1 2 0,-25 15 0,39-22 0,0 0 0,1 1 0,-1-1 0,1 1 0,0 0 0,0 0 0,0 0 0,0 0 0,0 0 0,0 1 0,0-1 0,0 1 0,1-1 0,0 1 0,-1-1 0,1 1 0,0 0 0,0 0 0,0-1 0,1 1 0,-1 0 0,1 0 0,-1 0 0,1 0 0,0 0 0,0 0 0,0 0 0,1 0 0,0 5 0,5 2 0,0 1 0,0-1 0,1 0 0,0 0 0,1-1 0,0 0 0,16 14 0,-1 0 0,-16-14 0,-1 0 0,1 0 0,-1 1 0,-1 0 0,0 0 0,0 1 0,-1-1 0,3 15 0,-5-21 0,0 1 0,-1 0 0,0 0 0,0 0 0,0 1 0,-1-1 0,0 0 0,0 0 0,0 0 0,0 0 0,-1 0 0,0 0 0,0 0 0,-1 0 0,1 0 0,-1 0 0,0 0 0,0-1 0,0 1 0,-4 5 0,2-7 0,1 0 0,-1-1 0,0 1 0,0-1 0,0 0 0,0 0 0,0 0 0,-1 0 0,1-1 0,0 1 0,-1-1 0,0 0 0,1-1 0,-9 1 0,-74-3 0,53 0 0,16 2 0,-94-8 0,100 6 0,0-1 0,0 0 0,0-1 0,0 0 0,1-1 0,0 0 0,-12-8 0,-6-4 0,1-2 0,-43-38 0,61 48 0,1-1 0,0 0 0,1 0 0,0-1 0,1 0 0,0 0 0,0-1 0,2 0 0,-9-23 0,6 11-119,5 17 30,0 0 0,0-1 0,1 1 0,0-1 0,1 1 0,-1-1 0,1 0 0,1 0 0,0 1 0,0-1 0,0 0 0,1 0 0,3-12 0,1 3-6737</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3.607"/>
    </inkml:context>
    <inkml:brush xml:id="br0">
      <inkml:brushProperty name="width" value="0.05" units="cm"/>
      <inkml:brushProperty name="height" value="0.05" units="cm"/>
      <inkml:brushProperty name="color" value="#E71224"/>
    </inkml:brush>
  </inkml:definitions>
  <inkml:trace contextRef="#ctx0" brushRef="#br0">0 0 24575,'0'5'0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4.143"/>
    </inkml:context>
    <inkml:brush xml:id="br0">
      <inkml:brushProperty name="width" value="0.05" units="cm"/>
      <inkml:brushProperty name="height" value="0.05" units="cm"/>
      <inkml:brushProperty name="color" value="#E71224"/>
    </inkml:brush>
  </inkml:definitions>
  <inkml:trace contextRef="#ctx0" brushRef="#br0">605 0 24575,'2'16'0,"0"-1"0,1 1 0,0-1 0,1 0 0,9 21 0,12 49 0,-24-79 0,0 1 0,-1-1 0,1 0 0,-1 0 0,-1 1 0,1-1 0,-1 0 0,0 0 0,0 0 0,-1 0 0,-3 9 0,3-12 0,-1 1 0,0-1 0,1 0 0,-1 0 0,0 0 0,-1 0 0,1 0 0,0-1 0,-1 1 0,1-1 0,-1 0 0,0 0 0,0 0 0,0-1 0,0 1 0,0-1 0,-7 1 0,-81 13 0,77-14 0,-88 6 17,-108-8 1,74-2-1418,114 3-5426</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4.362"/>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5T05:58:06.087"/>
    </inkml:context>
    <inkml:brush xml:id="br0">
      <inkml:brushProperty name="width" value="0.05" units="cm"/>
      <inkml:brushProperty name="height" value="0.05" units="cm"/>
      <inkml:brushProperty name="color" value="#E71224"/>
    </inkml:brush>
  </inkml:definitions>
  <inkml:trace contextRef="#ctx0" brushRef="#br0">1 3 24575,'123'-2'0,"133"5"0,-183 10 0,-54-8 0,1-1 0,30 1 0,412-3 0,-221-4 0,-209 3 0,58 11 0,-57-6 0,55 2 0,426-9 0,-488 3 0,0 0 0,34 8 0,-32-4 0,48 2 0,440-6 0,-248-4 0,-236 3 0,58 12 0,-58-8 0,57 3 0,2266-6 0,-1116-5 0,1219 3-1365,-2435 0-5461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4.738"/>
    </inkml:context>
    <inkml:brush xml:id="br0">
      <inkml:brushProperty name="width" value="0.05" units="cm"/>
      <inkml:brushProperty name="height" value="0.05" units="cm"/>
      <inkml:brushProperty name="color" value="#E71224"/>
    </inkml:brush>
  </inkml:definitions>
  <inkml:trace contextRef="#ctx0" brushRef="#br0">229 320 24575,'0'-32'-120,"-1"4"133,1 1-1,1-1 1,2 1-1,9-42 1,-11 63-11,0 1 0,1-1 0,0 1 0,0-1 0,1 1 0,-1 0 0,1 0 0,0 0 0,1 0 0,-1 1 0,1-1 0,0 1 1,0 0-1,0 0 0,0 0 0,1 1 0,0 0 0,0-1 0,0 2 0,0-1 0,0 0 0,0 1 0,1 0 0,-1 1 0,1-1 0,-1 1 0,10-1 0,-8 1-2,0 0 0,0 1 0,0 0 0,0 0 0,0 0 0,-1 1 0,1 0 0,0 1 0,0-1 0,-1 1 0,1 1 0,-1-1 0,0 1 0,1 0 0,-1 1 0,-1-1 0,1 1 0,0 0 0,-1 1 0,0-1 0,0 1 0,0 0 0,-1 1 0,0-1 0,0 1 0,0-1 0,0 1 0,-1 0 0,0 1 0,-1-1 0,1 0 0,-1 1 0,0 0 0,2 13 0,8 38 0,-5-28 0,-2 0 0,4 43 0,-9-66 0,0 0 0,0 1 0,-1-1 0,0 1 0,0-1 0,0 0 0,-1 1 0,0-1 0,-1 0 0,1 0 0,-1 0 0,-1-1 0,1 1 0,-10 11 0,7-12 0,-1 0 0,1-1 0,-1 1 0,0-2 0,-1 1 0,1-1 0,-1 0 0,0 0 0,0-1 0,-1 0 0,1-1 0,0 0 0,-1 0 0,1-1 0,-12 1 0,-14 0 0,1-1 0,-53-7 0,71 4-76,0-1 1,0 0-1,1-2 0,-1 0 0,1 0 0,0-1 0,1-1 0,-1 0 1,1-1-1,1 0 0,-1-1 0,2-1 0,-1 0 0,1 0 1,1-1-1,0-1 0,-13-18 0,13 16-6750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5.006"/>
    </inkml:context>
    <inkml:brush xml:id="br0">
      <inkml:brushProperty name="width" value="0.05" units="cm"/>
      <inkml:brushProperty name="height" value="0.05" units="cm"/>
      <inkml:brushProperty name="color" value="#E71224"/>
    </inkml:brush>
  </inkml:definitions>
  <inkml:trace contextRef="#ctx0" brushRef="#br0">0 0 24575,'2'1'0,"0"-1"0,0 0 0,0 1 0,-1 0 0,1-1 0,0 1 0,-1 0 0,1 0 0,0 0 0,-1 0 0,1 0 0,-1 0 0,0 0 0,1 0 0,-1 1 0,0-1 0,0 0 0,0 1 0,0-1 0,1 3 0,21 40 0,-10-17 0,34 48 0,-13-18 0,73 90 0,-38-48-1365,-60-86-5461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6.122"/>
    </inkml:context>
    <inkml:brush xml:id="br0">
      <inkml:brushProperty name="width" value="0.05" units="cm"/>
      <inkml:brushProperty name="height" value="0.05" units="cm"/>
      <inkml:brushProperty name="color" value="#E71224"/>
    </inkml:brush>
  </inkml:definitions>
  <inkml:trace contextRef="#ctx0" brushRef="#br0">0 0 24575,'2'11'0,"0"-1"0,0 0 0,1 0 0,0 0 0,1 0 0,0-1 0,1 1 0,10 15 0,7 17 0,11 26 0,57 84 0,-87-148 0,14 24 0,-7-11 0,0 0 0,1-1 0,0 0 0,28 27 0,-39-42-24,0-1-1,1 1 1,-1-1 0,0 0-1,1 1 1,-1-1 0,0 1-1,1-1 1,-1 0-1,1 1 1,-1-1 0,0 0-1,1 0 1,-1 1 0,1-1-1,-1 0 1,1 0-1,-1 1 1,1-1 0,-1 0-1,1 0 1,0 0 0,-1 0-1,1 0 1,-1 0-1,1 0 1,-1 0 0,1 0-1,-1 0 1,1 0-1,-1-1 1,1 1 0,-1 0-1,1 0 1,-1 0 0,1-1-1,-1 1 1,1 0-1,-1 0 1,1-1 0,-1 1-1,0 0 1,1-1 0,-1 1-1,1-1 1,-1 1-1,0-1 1,0 1 0,1 0-1,-1-1 1,0 1-1,0-1 1,1 1 0,-1-1-1,0 0 1,-1-8-6802</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6.547"/>
    </inkml:context>
    <inkml:brush xml:id="br0">
      <inkml:brushProperty name="width" value="0.05" units="cm"/>
      <inkml:brushProperty name="height" value="0.05" units="cm"/>
      <inkml:brushProperty name="color" value="#E71224"/>
    </inkml:brush>
  </inkml:definitions>
  <inkml:trace contextRef="#ctx0" brushRef="#br0">253 0 24575,'-3'1'0,"0"0"0,0 0 0,0 0 0,0 1 0,1-1 0,-1 1 0,0-1 0,0 1 0,1 0 0,-1 0 0,-3 4 0,-19 12 0,25-17 0,-11 3 0,0 0 0,1 1 0,-1 1 0,1 0 0,-10 8 0,19-13 0,0 0 0,0 0 0,-1 0 0,1 0 0,0 0 0,1 1 0,-1-1 0,0 0 0,0 0 0,0 1 0,1-1 0,-1 1 0,1-1 0,-1 0 0,1 1 0,0-1 0,-1 1 0,1-1 0,0 4 0,1-3 0,-1 0 0,1 0 0,0 0 0,0 0 0,0 0 0,0 0 0,0 0 0,1-1 0,-1 1 0,1 0 0,-1-1 0,1 1 0,0-1 0,-1 1 0,1-1 0,0 0 0,0 0 0,3 2 0,13 7 0,-9-5 0,0 0 0,0 0 0,-1 1 0,1 1 0,6 6 0,-13-11 0,0 0 0,-1 0 0,1 0 0,0 0 0,-1 1 0,0-1 0,0 0 0,0 1 0,0-1 0,0 0 0,0 1 0,0 0 0,-1-1 0,1 1 0,-1-1 0,0 1 0,0 0 0,0-1 0,0 1 0,0-1 0,-1 1 0,1 0 0,-1-1 0,-1 5 0,1-4 0,-1 0 0,1 0 0,-1 0 0,0-1 0,0 1 0,0 0 0,0-1 0,0 0 0,0 1 0,-1-1 0,1 0 0,-1 0 0,0-1 0,1 1 0,-1 0 0,0-1 0,-6 2 0,-60 14 0,33-9 0,-23 12-1365,45-11-5461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6.830"/>
    </inkml:context>
    <inkml:brush xml:id="br0">
      <inkml:brushProperty name="width" value="0.05" units="cm"/>
      <inkml:brushProperty name="height" value="0.05" units="cm"/>
      <inkml:brushProperty name="color" value="#E71224"/>
    </inkml:brush>
  </inkml:definitions>
  <inkml:trace contextRef="#ctx0" brushRef="#br0">0 0 24575,'0'5'0,"0"6"0,0 5 0,5 0 0,1 2 0,-1 3 0,0 1 0,3-2 0,0-1 0,-1 2 0,2-3 0,0-1 0,3-2 0,4-4 0,-1-5-8191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7.128"/>
    </inkml:context>
    <inkml:brush xml:id="br0">
      <inkml:brushProperty name="width" value="0.05" units="cm"/>
      <inkml:brushProperty name="height" value="0.05" units="cm"/>
      <inkml:brushProperty name="color" value="#E71224"/>
    </inkml:brush>
  </inkml:definitions>
  <inkml:trace contextRef="#ctx0" brushRef="#br0">261 0 24575,'-1'11'0,"0"0"0,-1 0 0,-1-1 0,0 1 0,0-1 0,-1 1 0,0-1 0,-1-1 0,0 1 0,-10 14 0,-9 18 0,-32 34 0,53-69-65,0-1 0,0 0 0,-1 0 0,0 0 0,0 0 0,0-1 0,-1 1 0,0-1 0,0-1 0,0 1 0,-1-1 0,0 1 0,1-2 0,-1 1 0,-1-1 0,1 1 0,0-2 0,-1 1 0,0-1 0,-7 2 0,-6-1-6761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7.661"/>
    </inkml:context>
    <inkml:brush xml:id="br0">
      <inkml:brushProperty name="width" value="0.05" units="cm"/>
      <inkml:brushProperty name="height" value="0.05" units="cm"/>
      <inkml:brushProperty name="color" value="#E71224"/>
    </inkml:brush>
  </inkml:definitions>
  <inkml:trace contextRef="#ctx0" brushRef="#br0">786 0 24575,'0'3'0,"-1"0"0,0 0 0,1-1 0,-1 1 0,-1 0 0,1-1 0,0 1 0,-1-1 0,1 1 0,-1-1 0,0 0 0,1 0 0,-1 0 0,0 0 0,0 0 0,-3 2 0,-41 29 0,40-29 0,-30 17 0,-70 31 0,52-28 0,45-20 0,1 0 0,-1 1 0,1-1 0,0 2 0,1-1 0,-1 1 0,1 0 0,-11 13 0,15-16 0,1 0 0,0 0 0,1 1 0,-1-1 0,1 1 0,-1-1 0,1 1 0,0 0 0,0 0 0,1-1 0,-1 1 0,1 0 0,0 0 0,0 0 0,0 0 0,0 0 0,1-1 0,-1 1 0,1 0 0,0 0 0,0-1 0,1 1 0,-1-1 0,3 6 0,0-3 0,0 0 0,0-1 0,0 1 0,1-1 0,0 0 0,0 0 0,0 0 0,1-1 0,-1 1 0,1-1 0,11 5 0,-11-6 0,-1 0 0,1 0 0,-1 0 0,0 1 0,0 0 0,0 0 0,0 0 0,-1 0 0,0 1 0,0 0 0,0 0 0,0 0 0,-1 0 0,0 0 0,0 1 0,4 11 0,-4-8 0,-1 0 0,-1 0 0,1 0 0,-1 0 0,-1 0 0,1 0 0,-2 0 0,1 1 0,-1-1 0,-1 0 0,1 0 0,-2 0 0,1-1 0,-1 1 0,-1 0 0,1-1 0,-1 0 0,-1 0 0,1 0 0,-2 0 0,1-1 0,-1 0 0,0 0 0,0 0 0,-1-1 0,0 0 0,0 0 0,0-1 0,-1 0 0,-14 7 0,8-5-40,1-1 0,-1-1 0,0 0 0,-1-2-1,1 1 1,-1-1 0,0-1 0,1-1 0,-1 0 0,0-1 0,0-1-1,0 0 1,0-1 0,1 0 0,-1-1 0,1-1 0,0 0-1,0-1 1,0-1 0,0 0 0,1-1 0,0 0 0,0-1 0,1 0-1,0-1 1,1-1 0,0 0 0,0 0 0,1-1 0,0 0-1,1-1 1,1 0 0,-10-18 0,10 16-6786</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7.945"/>
    </inkml:context>
    <inkml:brush xml:id="br0">
      <inkml:brushProperty name="width" value="0.05" units="cm"/>
      <inkml:brushProperty name="height" value="0.05" units="cm"/>
      <inkml:brushProperty name="color" value="#E71224"/>
    </inkml:brush>
  </inkml:definitions>
  <inkml:trace contextRef="#ctx0" brushRef="#br0">304 63 24575,'-4'0'0,"-6"0"0,-6 0 0,-5 0 0,-3 0 0,-2 0 0,-1 0 0,-1 0 0,0 0 0,1 0 0,4-4 0,2-2 0,5-4 0,4-5 0,1 0 0,1 3-8191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8.134"/>
    </inkml:context>
    <inkml:brush xml:id="br0">
      <inkml:brushProperty name="width" value="0.05" units="cm"/>
      <inkml:brushProperty name="height" value="0.05" units="cm"/>
      <inkml:brushProperty name="color" value="#E71224"/>
    </inkml:brush>
  </inkml:definitions>
  <inkml:trace contextRef="#ctx0" brushRef="#br0">0 0 24575,'0'5'0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8.511"/>
    </inkml:context>
    <inkml:brush xml:id="br0">
      <inkml:brushProperty name="width" value="0.05" units="cm"/>
      <inkml:brushProperty name="height" value="0.05" units="cm"/>
      <inkml:brushProperty name="color" value="#E71224"/>
    </inkml:brush>
  </inkml:definitions>
  <inkml:trace contextRef="#ctx0" brushRef="#br0">0 0 24575,'2'15'0,"-1"-1"0,2 0 0,0 0 0,0 0 0,2 0 0,8 19 0,10 36 0,-18-50-128,2 0-1,1-1 0,0 0 1,1 0-1,21 32 0,-22-38-464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4:48:40.5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57,'2603'0,"-2327"-14,-22 0,-167 13,341-13,307 0,-452 17,3888-3,-4148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8.810"/>
    </inkml:context>
    <inkml:brush xml:id="br0">
      <inkml:brushProperty name="width" value="0.05" units="cm"/>
      <inkml:brushProperty name="height" value="0.05" units="cm"/>
      <inkml:brushProperty name="color" value="#E71224"/>
    </inkml:brush>
  </inkml:definitions>
  <inkml:trace contextRef="#ctx0" brushRef="#br0">314 0 24575,'-2'6'0,"0"-1"0,0 0 0,-1-1 0,0 1 0,0 0 0,0-1 0,0 0 0,-1 0 0,1 0 0,-1 0 0,-1 0 0,-3 3 0,-4 4 0,-5 2 0,0 0 0,-1-1 0,0-1 0,-1 0 0,0-2 0,-23 9 0,19-8 0,15-7-273,-1 0 0,0 0 0,0-1 0,-18 3 0,6-3-6553</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9.390"/>
    </inkml:context>
    <inkml:brush xml:id="br0">
      <inkml:brushProperty name="width" value="0.05" units="cm"/>
      <inkml:brushProperty name="height" value="0.05" units="cm"/>
      <inkml:brushProperty name="color" value="#E71224"/>
    </inkml:brush>
  </inkml:definitions>
  <inkml:trace contextRef="#ctx0" brushRef="#br0">533 582 24575,'-9'0'0,"0"-2"0,-1 1 0,1-1 0,0-1 0,0 1 0,0-2 0,0 1 0,0-1 0,1 0 0,0-1 0,-13-9 0,7 4 0,0-2 0,0 1 0,1-2 0,1 0 0,-13-17 0,17 18 0,0-1 0,1 0 0,-6-16 0,8 16 0,-1 1 0,0-1 0,-14-18 0,-9-10 0,-29-56 0,12 18 0,27 39 0,16 33 0,0 0 0,0 0 0,0 0 0,-1 1 0,0-1 0,-7-7 0,6 14 0,5 12 0,5 12 0,14 31 0,42 80 0,-34-78 0,33 95 0,-57-140 0,0 0 0,-1 1 0,-1-1 0,0 1 0,-1 13 0,0-22 0,0-1 0,0 1 0,-1-1 0,0 1 0,1-1 0,-1 1 0,-1-1 0,1 1 0,0-1 0,-3 4 0,3-6 0,0 0 0,0 0 0,0 0 0,0 0 0,0 0 0,0 0 0,0 0 0,0 0 0,-1-1 0,1 1 0,0 0 0,0-1 0,-1 1 0,1-1 0,0 1 0,-1-1 0,1 0 0,0 0 0,-1 1 0,1-1 0,-1 0 0,1 0 0,0-1 0,-1 1 0,1 0 0,-3-1 0,0-1 0,-1 0 0,1 0 0,-1 0 0,1-1 0,0 0 0,0 1 0,0-2 0,0 1 0,1 0 0,-1-1 0,-3-5 0,-34-46 0,20 21-81,10 15-240,-1 1 0,-1 0 0,-19-21 0,18 25-6505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39.922"/>
    </inkml:context>
    <inkml:brush xml:id="br0">
      <inkml:brushProperty name="width" value="0.05" units="cm"/>
      <inkml:brushProperty name="height" value="0.05" units="cm"/>
      <inkml:brushProperty name="color" value="#E71224"/>
    </inkml:brush>
  </inkml:definitions>
  <inkml:trace contextRef="#ctx0" brushRef="#br0">439 373 24575,'-5'1'0,"0"0"0,0 0 0,0 0 0,0 0 0,0 1 0,0 0 0,0 0 0,0 0 0,1 0 0,-9 6 0,11-6 0,-1-1 0,1 1 0,0 0 0,-1 0 0,1 0 0,0 0 0,0 0 0,0 0 0,1 0 0,-1 1 0,1-1 0,-1 1 0,1-1 0,0 1 0,0-1 0,0 1 0,0 0 0,0 0 0,1-1 0,-2 7 0,2-9 0,0 1 0,0 0 0,0-1 0,0 1 0,0 0 0,1-1 0,-1 1 0,0-1 0,0 1 0,0 0 0,0-1 0,1 1 0,-1 0 0,0-1 0,1 1 0,-1-1 0,0 1 0,1-1 0,-1 1 0,1-1 0,-1 1 0,1-1 0,-1 1 0,1-1 0,-1 0 0,1 1 0,-1-1 0,1 0 0,-1 1 0,1-1 0,0 0 0,-1 0 0,2 1 0,23-9 0,20-24 0,-41 27 0,1 1 0,-1-1 0,0 0 0,0 0 0,5-11 0,-8 15 0,0-1 0,0 1 0,0-1 0,0 1 0,-1-1 0,1 0 0,-1 1 0,1-1 0,-1 0 0,0 1 0,1-1 0,-1 0 0,0 0 0,0 1 0,0-1 0,0 0 0,-1 0 0,1 1 0,0-1 0,-1 0 0,1 1 0,-1-1 0,1 0 0,-1 1 0,-2-3 0,2 3 0,0 1 0,0-1 0,0 1 0,0-1 0,0 1 0,0 0 0,0 0 0,0-1 0,0 1 0,0 0 0,-1 0 0,1 0 0,0 0 0,0 0 0,0 1 0,0-1 0,0 0 0,0 0 0,0 1 0,0-1 0,0 1 0,-1-1 0,2 1 0,-1-1 0,0 1 0,0 0 0,-2 1 0,-31 24 0,26-20 0,-5 4 0,-1 0 0,1-1 0,-2 0 0,1-1 0,-1-1 0,-23 8 0,35-14 0,-1 0 0,1 0 0,-1 0 0,0-1 0,1 1 0,-1-1 0,0 0 0,0 0 0,1 0 0,-1-1 0,0 1 0,1-1 0,-1 0 0,1 0 0,-1 0 0,1-1 0,-1 1 0,1-1 0,-1 0 0,1 0 0,0 0 0,0 0 0,0 0 0,1-1 0,-1 1 0,0-1 0,1 0 0,0 0 0,-1 0 0,1 0 0,0 0 0,1 0 0,-4-7 0,-55-143 0,30 72 0,13 26-12,14 44-157,0-1 0,0 1-1,-1 0 1,-1 0 0,0 0 0,0 0 0,-13-16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0.222"/>
    </inkml:context>
    <inkml:brush xml:id="br0">
      <inkml:brushProperty name="width" value="0.05" units="cm"/>
      <inkml:brushProperty name="height" value="0.05" units="cm"/>
      <inkml:brushProperty name="color" value="#E71224"/>
    </inkml:brush>
  </inkml:definitions>
  <inkml:trace contextRef="#ctx0" brushRef="#br0">0 0 24575,'1'13'0,"0"-1"0,1 1 0,0-1 0,1 0 0,0 0 0,1 0 0,0 0 0,1-1 0,0 1 0,1-1 0,12 16 0,2 1 0,1-2 0,2-1 0,26 24 0,-47-46-72,1-1 1,0 1-1,0-1 0,0 0 0,0 0 0,0 0 0,0-1 0,0 1 1,1-1-1,-1 1 0,0-1 0,1 0 0,-1 0 0,1-1 0,0 1 1,-1-1-1,1 0 0,6 0 0,5-4-6754</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0.474"/>
    </inkml:context>
    <inkml:brush xml:id="br0">
      <inkml:brushProperty name="width" value="0.05" units="cm"/>
      <inkml:brushProperty name="height" value="0.05" units="cm"/>
      <inkml:brushProperty name="color" value="#E71224"/>
    </inkml:brush>
  </inkml:definitions>
  <inkml:trace contextRef="#ctx0" brushRef="#br0">388 1 24575,'0'0'0,"-1"0"0,0 0 0,0 0 0,0 0 0,0 0 0,0 0 0,0 0 0,0 0 0,1 0 0,-1 0 0,0 0 0,0 1 0,0-1 0,0 0 0,0 0 0,1 1 0,-1-1 0,0 1 0,0-1 0,0 1 0,1-1 0,-1 1 0,0-1 0,1 1 0,-2 1 0,-29 18 0,29-18 0,-46 32 0,7-4 0,0-2 0,-66 32 0,95-55-273,-1 2 0,0-1 0,1 2 0,-21 16 0,20-11-6553</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0.790"/>
    </inkml:context>
    <inkml:brush xml:id="br0">
      <inkml:brushProperty name="width" value="0.05" units="cm"/>
      <inkml:brushProperty name="height" value="0.05" units="cm"/>
      <inkml:brushProperty name="color" value="#E71224"/>
    </inkml:brush>
  </inkml:definitions>
  <inkml:trace contextRef="#ctx0" brushRef="#br0">493 367 24575,'0'2'0,"-1"-1"0,1 0 0,-1 1 0,0-1 0,1 0 0,-1 0 0,0 0 0,0 0 0,0 1 0,0-1 0,0 0 0,0-1 0,0 1 0,-1 0 0,1 0 0,0 0 0,0-1 0,-1 1 0,1-1 0,0 1 0,-1-1 0,1 1 0,0-1 0,-1 0 0,1 0 0,-1 0 0,-1 1 0,-41 2 0,35-4 0,0 0 0,0 0 0,0-1 0,1-1 0,-1 1 0,0-2 0,1 1 0,0-1 0,-16-9 0,-3-6 0,-35-30 0,32 24 0,6 5 0,0 0 0,1-2 0,-39-47 0,53 53 14,0 0 0,-11-32 0,5 13-1421,6 15-5419</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1.138"/>
    </inkml:context>
    <inkml:brush xml:id="br0">
      <inkml:brushProperty name="width" value="0.05" units="cm"/>
      <inkml:brushProperty name="height" value="0.05" units="cm"/>
      <inkml:brushProperty name="color" value="#E71224"/>
    </inkml:brush>
  </inkml:definitions>
  <inkml:trace contextRef="#ctx0" brushRef="#br0">556 50 24575,'1'6'0,"0"0"0,0 0 0,0-1 0,1 1 0,0-1 0,0 1 0,0-1 0,1 0 0,-1 0 0,1 0 0,0 0 0,1 0 0,5 6 0,10 10 0,34 28 0,-21-19 0,1-1 0,-24-22 0,0 0 0,-1 0 0,0 1 0,0 0 0,0 1 0,-1 0 0,-1 0 0,0 0 0,6 11 0,-12-19 0,1 0 0,-1 0 0,0 0 0,1 0 0,-1 0 0,0 1 0,0-1 0,0 0 0,0 0 0,0 0 0,0 0 0,0 0 0,0 0 0,0 0 0,-1 0 0,1 0 0,0 0 0,-1 0 0,1 0 0,0 0 0,-1 0 0,1 0 0,-1 0 0,0 0 0,-1 1 0,0-1 0,0 1 0,0-1 0,0 1 0,0-1 0,-1 0 0,1 0 0,0 0 0,-1 0 0,1 0 0,-5 0 0,-8 1 0,1 0 0,-1-2 0,-15 0 0,21 0 0,-26 0 0,0-1 0,0-2 0,0-2 0,1 0 0,-39-13 0,60 14 0,-12-3 0,0-2 0,0 0 0,1-2 0,0 0 0,-38-26 0,-14-11 0,54 36 0,-40-29 0,56 36 0,0 0 0,0 0 0,1-1 0,0 0 0,0 0 0,0-1 0,1 1 0,0-1 0,0 0 0,-4-11 0,2 1-101,-14-45-1163,17 42-5562</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1.311"/>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2.175"/>
    </inkml:context>
    <inkml:brush xml:id="br0">
      <inkml:brushProperty name="width" value="0.05" units="cm"/>
      <inkml:brushProperty name="height" value="0.05" units="cm"/>
      <inkml:brushProperty name="color" value="#E71224"/>
    </inkml:brush>
  </inkml:definitions>
  <inkml:trace contextRef="#ctx0" brushRef="#br0">22 23 24575,'1'-1'0,"-1"1"0,0-1 0,0 0 0,0 0 0,-1 0 0,1 0 0,0 0 0,0 0 0,0 0 0,-1 0 0,1 1 0,0-1 0,-1 0 0,1 0 0,-1 0 0,1 0 0,-1 1 0,1-1 0,-1 0 0,0 1 0,1-1 0,-1 0 0,0 1 0,0-1 0,1 1 0,-1-1 0,0 1 0,-1-1 0,-6 6 0,8 14 0,5-2 0,2 1 0,0-1 0,1 0 0,1-1 0,0 0 0,1 0 0,20 22 0,12 24 0,-33-48 0,-4-4 0,0-1 0,0 0 0,1-1 0,1 0 0,-1 1 0,1-2 0,0 1 0,1-1 0,11 8 0,-19-15 0,1 0 0,0 0 0,0 1 0,-1-1 0,1 0 0,0 0 0,0 0 0,0-1 0,-1 1 0,1 0 0,0 0 0,0 0 0,-1-1 0,1 1 0,0 0 0,0 0 0,-1-1 0,1 1 0,0-1 0,-1 1 0,1-1 0,-1 1 0,1-1 0,0 1 0,-1-1 0,1 0 0,-1 1 0,1-1 0,-1 0 0,0 1 0,1-1 0,-1 0 0,0 1 0,0-1 0,1 0 0,-1 0 0,0 1 0,0-1 0,0 0 0,0 0 0,0 0 0,0 1 0,0-2 0,4-45 0,-3 38 0,-1 6 0,0 1 0,0-1 0,1 0 0,-1 1 0,1-1 0,0 1 0,0-1 0,0 1 0,0-1 0,0 1 0,1-1 0,-1 1 0,1 0 0,-1 0 0,1 0 0,3-4 0,-4 6 0,1-1 0,-1 1 0,0-1 0,0 1 0,0 0 0,1-1 0,-1 1 0,0 0 0,1 0 0,-1 0 0,0 0 0,0 0 0,1 0 0,-1 0 0,0 0 0,0 0 0,1 1 0,-1-1 0,0 1 0,0-1 0,0 1 0,1-1 0,-1 1 0,0 0 0,0-1 0,0 1 0,0 0 0,0 0 0,0 0 0,0 0 0,-1 0 0,1 0 0,0 0 0,0 0 0,-1 0 0,2 1 0,8 11 9,0-1 1,1 0-1,1-1 0,0 0 0,1-1 1,0 0-1,0-1 0,1-1 0,0 0 0,1-1 1,-1 0-1,19 5 0,-3-4-257,-1-2 1,1-1-1,1-1 1,-1-2-1,46-1 1,-53-2-6579</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2.444"/>
    </inkml:context>
    <inkml:brush xml:id="br0">
      <inkml:brushProperty name="width" value="0.05" units="cm"/>
      <inkml:brushProperty name="height" value="0.05" units="cm"/>
      <inkml:brushProperty name="color" value="#E71224"/>
    </inkml:brush>
  </inkml:definitions>
  <inkml:trace contextRef="#ctx0" brushRef="#br0">271 16 24575,'-24'-7'0,"21"6"0,1 0 0,-1-1 0,1 1 0,-1 1 0,0-1 0,1 0 0,-1 1 0,0-1 0,-4 1 0,0 1 0,0 0 0,0 1 0,1 0 0,-1 0 0,1 1 0,-1 0 0,1 0 0,0 0 0,0 1 0,0 0 0,1 0 0,-1 0 0,1 1 0,0 0 0,1 0 0,-1 0 0,1 1 0,0-1 0,-5 10 0,-8 14 0,1 1 0,-20 54 0,29-65 0,2-6 0,1 0 0,0 1 0,2-1 0,-1 1 0,1-1 0,1 1 0,1 0 0,0 0 0,0-1 0,4 20 0,-3-28 0,0 1 0,0-1 0,0 0 0,1 0 0,-1 0 0,1 0 0,1-1 0,-1 1 0,0 0 0,1-1 0,0 0 0,0 1 0,1-1 0,-1 0 0,1-1 0,0 1 0,0-1 0,0 0 0,0 1 0,0-2 0,1 1 0,0 0 0,-1-1 0,1 0 0,0 0 0,0-1 0,0 1 0,0-1 0,8 1 0,60 8 0,-44-5 0,48 1 0,-66-6 0,1 0 0,-1-1 0,0-1 0,0 0 0,0 0 0,0-1 0,19-8 0,-10 2-115,71-27-1135,-70 30-5576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6T04:48:44.7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1,'1019'0,"-969"2,54 9,49 3,37-16,140 4,-220 11,-61-7,51 2,853-9,-928 2,1 2,33 7,-31-5,48 4,631-7,-344-5,3916 3,-4255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2.788"/>
    </inkml:context>
    <inkml:brush xml:id="br0">
      <inkml:brushProperty name="width" value="0.05" units="cm"/>
      <inkml:brushProperty name="height" value="0.05" units="cm"/>
      <inkml:brushProperty name="color" value="#E71224"/>
    </inkml:brush>
  </inkml:definitions>
  <inkml:trace contextRef="#ctx0" brushRef="#br0">1 0 24575,'0'8'0,"0"1"0,0-1 0,0 0 0,1 0 0,0 0 0,1 0 0,0 0 0,0-1 0,0 1 0,1 0 0,0-1 0,1 0 0,0 0 0,0 0 0,0 0 0,1 0 0,0-1 0,0 0 0,1 0 0,0 0 0,0-1 0,0 0 0,13 8 0,-12-9 0,-1 0 0,1 0 0,0-1 0,0 0 0,0 0 0,11 2 0,-16-5 0,0 0 0,1 1 0,-1-1 0,0 0 0,1-1 0,-1 1 0,0 0 0,1-1 0,-1 1 0,0-1 0,0 0 0,0 0 0,1 0 0,-1 0 0,0 0 0,0 0 0,0 0 0,0-1 0,-1 1 0,1-1 0,0 0 0,-1 1 0,1-1 0,2-4 0,-3 5 0,-1-1 0,1 1 0,0 0 0,0-1 0,-1 1 0,1 0 0,0 0 0,0 0 0,1 0 0,-1 0 0,0 0 0,0 0 0,0 0 0,1 0 0,-1 0 0,0 0 0,1 1 0,-1-1 0,1 1 0,-1-1 0,1 1 0,-1 0 0,1-1 0,-1 1 0,1 0 0,-1 0 0,1 0 0,-1 0 0,1 0 0,-1 0 0,1 1 0,-1-1 0,1 0 0,-1 1 0,1-1 0,-1 1 0,1 0 0,-1-1 0,0 1 0,1 0 0,-1 0 0,0 0 0,0 0 0,2 2 0,5 6 0,0 1 0,-1 0 0,-1 0 0,0 1 0,6 11 0,9 16 0,-17-31-195,1 0 0,1 0 0,-1-1 0,1 0 0,0-1 0,12 10 0,-1-5-6631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3.101"/>
    </inkml:context>
    <inkml:brush xml:id="br0">
      <inkml:brushProperty name="width" value="0.05" units="cm"/>
      <inkml:brushProperty name="height" value="0.05" units="cm"/>
      <inkml:brushProperty name="color" value="#E71224"/>
    </inkml:brush>
  </inkml:definitions>
  <inkml:trace contextRef="#ctx0" brushRef="#br0">0 0 24575,'2'6'0,"1"-1"0,-1 0 0,1 0 0,-1-1 0,1 1 0,1-1 0,-1 1 0,1-1 0,-1 0 0,1 0 0,1 0 0,4 3 0,2 3 0,22 26 0,-2 0 0,-2 2 0,36 61 0,-60-89 0,0 0 0,-1 0 0,-1 1 0,1-1 0,-2 1 0,1 0 0,-2 0 0,1 0 0,-2 0 0,1 12 0,-2-7 0,0 1 0,-1-1 0,0 0 0,-1 0 0,-1-1 0,-7 20 0,7-28 0,0-1 0,0 0 0,0 0 0,-1-1 0,0 1 0,0-1 0,0 0 0,-1 0 0,0-1 0,-12 8 0,2-1 0,-1-2 0,-36 15 0,32-18-1365,1-2-5461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3.526"/>
    </inkml:context>
    <inkml:brush xml:id="br0">
      <inkml:brushProperty name="width" value="0.05" units="cm"/>
      <inkml:brushProperty name="height" value="0.05" units="cm"/>
      <inkml:brushProperty name="color" value="#E71224"/>
    </inkml:brush>
  </inkml:definitions>
  <inkml:trace contextRef="#ctx0" brushRef="#br0">1827 0 24575,'-15'1'0,"-1"1"0,0 1 0,-19 5 0,-39 5 0,15-11 0,13 0 0,-65 10 0,45-3 0,0-4 0,-129-6 0,71-2 0,-721 3-116,827 2 177,0-1 0,1 2 1,-20 5-1,-22 4-1555,49-11-5332</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3.858"/>
    </inkml:context>
    <inkml:brush xml:id="br0">
      <inkml:brushProperty name="width" value="0.05" units="cm"/>
      <inkml:brushProperty name="height" value="0.05" units="cm"/>
      <inkml:brushProperty name="color" value="#E71224"/>
    </inkml:brush>
  </inkml:definitions>
  <inkml:trace contextRef="#ctx0" brushRef="#br0">849 2 24575,'-111'-1'0,"-123"3"0,146 10 0,55-6 0,-57 2 0,23-8-87,36-2-168,0 2-1,-1 1 0,1 2 1,-52 11-1,65-9-6570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4.847"/>
    </inkml:context>
    <inkml:brush xml:id="br0">
      <inkml:brushProperty name="width" value="0.05" units="cm"/>
      <inkml:brushProperty name="height" value="0.05" units="cm"/>
      <inkml:brushProperty name="color" value="#E71224"/>
    </inkml:brush>
  </inkml:definitions>
  <inkml:trace contextRef="#ctx0" brushRef="#br0">27 0 24575,'-1'1'0,"0"-1"0,0 1 0,0-1 0,0 1 0,-1-1 0,1 1 0,0 0 0,0 0 0,0-1 0,0 1 0,0 0 0,1 0 0,-1 0 0,0 0 0,0 0 0,1 0 0,-1 0 0,0 0 0,1 1 0,-1-1 0,1 0 0,0 0 0,-1 0 0,1 1 0,0-1 0,-1 0 0,1 2 0,-5 41 0,5-39 0,0 16 0,2-1 0,0 1 0,1 0 0,1-1 0,1 0 0,1 0 0,8 21 0,-1-4 0,-12-33-114,1 0 1,0 0-1,0 1 0,0-1 0,0 0 1,1-1-1,0 1 0,0 0 0,0-1 1,0 1-1,7 5 0,7 2-6712</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5.258"/>
    </inkml:context>
    <inkml:brush xml:id="br0">
      <inkml:brushProperty name="width" value="0.05" units="cm"/>
      <inkml:brushProperty name="height" value="0.05" units="cm"/>
      <inkml:brushProperty name="color" value="#E71224"/>
    </inkml:brush>
  </inkml:definitions>
  <inkml:trace contextRef="#ctx0" brushRef="#br0">208 0 24575,'-6'1'0,"1"0"0,-1 0 0,0 0 0,0 1 0,0 0 0,1 0 0,-1 0 0,1 1 0,0 0 0,-7 4 0,-52 41 0,49-36 0,-45 31 0,65-39 0,0-1 0,0 0 0,1-1 0,-1 1 0,1-1 0,-1 0 0,10 1 0,22 4 0,-16-4 0,0 1 0,0 1 0,0 1 0,25 11 0,-42-15 0,0 0 0,1 0 0,-1 0 0,0 1 0,0 0 0,-1 0 0,1 0 0,-1 0 0,1 0 0,-1 1 0,0-1 0,0 1 0,-1 0 0,1 0 0,-1 0 0,1 1 0,-2-1 0,1 0 0,0 1 0,-1-1 0,0 1 0,0-1 0,0 1 0,0 0 0,-1 4 0,0-2 0,0 0 0,-1 0 0,0 0 0,-1 0 0,1 0 0,-1 0 0,-1 0 0,1-1 0,-1 1 0,0-1 0,-1 0 0,1 0 0,-1 0 0,0 0 0,-1-1 0,1 0 0,-1 0 0,-8 7 0,3-5 0,1 1 0,-2-1 0,1-1 0,-1 0 0,0-1 0,0 0 0,0 0 0,-1-1 0,-19 4 0,11-3-1365,4 1-5461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5.524"/>
    </inkml:context>
    <inkml:brush xml:id="br0">
      <inkml:brushProperty name="width" value="0.05" units="cm"/>
      <inkml:brushProperty name="height" value="0.05" units="cm"/>
      <inkml:brushProperty name="color" value="#E71224"/>
    </inkml:brush>
  </inkml:definitions>
  <inkml:trace contextRef="#ctx0" brushRef="#br0">0 0 24575,'11'13'0,"-1"0"0,0 0 0,-1 1 0,-1 0 0,-1 1 0,9 21 0,-8-17 0,1-1 0,0 0 0,20 27 0,2 7 25,-27-44-180,0 0 1,1 0-1,0 0 1,0 0 0,1-1-1,-1 0 1,2 0-1,13 12 1,-10-14-6672</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5.758"/>
    </inkml:context>
    <inkml:brush xml:id="br0">
      <inkml:brushProperty name="width" value="0.05" units="cm"/>
      <inkml:brushProperty name="height" value="0.05" units="cm"/>
      <inkml:brushProperty name="color" value="#E71224"/>
    </inkml:brush>
  </inkml:definitions>
  <inkml:trace contextRef="#ctx0" brushRef="#br0">421 0 24575,'-2'1'0,"0"-1"0,0 1 0,0 0 0,0-1 0,-1 1 0,1 0 0,0 0 0,0 0 0,1 1 0,-1-1 0,0 0 0,0 1 0,1-1 0,-1 1 0,0-1 0,1 1 0,-2 2 0,-25 38 0,19-28 0,-31 40 0,-2-2 0,-56 53 0,54-59 0,-63 52-1365,89-82-5461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6.389"/>
    </inkml:context>
    <inkml:brush xml:id="br0">
      <inkml:brushProperty name="width" value="0.05" units="cm"/>
      <inkml:brushProperty name="height" value="0.05" units="cm"/>
      <inkml:brushProperty name="color" value="#E71224"/>
    </inkml:brush>
  </inkml:definitions>
  <inkml:trace contextRef="#ctx0" brushRef="#br0">815 0 24575,'2'1'0,"-1"-1"0,0 1 0,1 0 0,-1-1 0,0 1 0,0 0 0,0 0 0,0 0 0,1 0 0,-1 0 0,0 0 0,-1 0 0,1 0 0,0 0 0,0 1 0,0-1 0,-1 0 0,1 0 0,-1 1 0,1-1 0,-1 0 0,1 1 0,-1-1 0,0 1 0,0-1 0,0 1 0,0 1 0,4 40 0,-4-39 0,0-1 0,-1 1 0,1-1 0,-1 0 0,0 1 0,0-1 0,0 0 0,-1 1 0,1-1 0,-1 0 0,0 0 0,0 0 0,0 0 0,0-1 0,0 1 0,0 0 0,-4 2 0,0 0 0,0-1 0,-1 0 0,1 0 0,-1 0 0,0-1 0,1 0 0,-14 4 0,-2-2 0,-1 0 0,0-2 0,0 0 0,-31-1 0,-39-4 0,-78 3 0,168-1 0,1 0 0,0 1 0,-1-1 0,1 1 0,0-1 0,-1 1 0,1 0 0,0 0 0,0 0 0,0 0 0,0 0 0,0 1 0,0-1 0,0 1 0,0-1 0,0 1 0,1-1 0,-1 1 0,0 0 0,1 0 0,0 0 0,-1 0 0,1 0 0,0 0 0,0 0 0,-1 3 0,0 5 0,-1 1 0,1-1 0,1 1 0,-1 20 0,3-23 0,-2 1 0,1-1 0,-1 0 0,0 0 0,-1 0 0,0 0 0,-6 15 0,-14 22 0,19-37 0,0 1 0,-1-1 0,0 0 0,0-1 0,-1 1 0,0-1 0,0 0 0,-1 0 0,0 0 0,0-1 0,-15 11 0,19-15 0,0-1 0,0 1 0,0 0 0,0 0 0,1-1 0,-1 2 0,0-1 0,1 0 0,0 0 0,-1 0 0,1 1 0,0-1 0,0 1 0,0-1 0,0 1 0,1-1 0,-1 1 0,1-1 0,-1 6 0,5 58 0,1-15 0,-6-42-54,0 0-1,0-1 0,-1 1 1,0-1-1,-1 0 1,1 1-1,-2-1 0,1 0 1,-1-1-1,0 1 1,-1-1-1,0 1 0,0-1 1,-1-1-1,1 1 0,-1-1 1,-1 0-1,1 0 1,-1-1-1,0 0 0,0 0 1,-1 0-1,0-1 1,-14 6-1,1-4-6771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6.65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7:27.053"/>
    </inkml:context>
    <inkml:brush xml:id="br0">
      <inkml:brushProperty name="width" value="0.05" units="cm"/>
      <inkml:brushProperty name="height" value="0.05" units="cm"/>
      <inkml:brushProperty name="color" value="#E71224"/>
    </inkml:brush>
  </inkml:definitions>
  <inkml:trace contextRef="#ctx0" brushRef="#br0">12 35 24575,'0'-4'0,"0"-7"0,-4-1 0,-3 6 0,6 4 0,3 7 0,0 7 0,1 7 0,4-1 0,0 2 0,5 2 0,-1 1 0,3-2 0,-1-1 0,-3 1 0,2-3 0,-2 0 0,-2-3-8191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49.901"/>
    </inkml:context>
    <inkml:brush xml:id="br0">
      <inkml:brushProperty name="width" value="0.05" units="cm"/>
      <inkml:brushProperty name="height" value="0.05" units="cm"/>
      <inkml:brushProperty name="color" value="#E71224"/>
    </inkml:brush>
  </inkml:definitions>
  <inkml:trace contextRef="#ctx0" brushRef="#br0">610 419 24575,'1'39'0,"0"-16"0,-1 0 0,-6 43 0,5-59 0,-1 0 0,1-1 0,-1 1 0,-1-1 0,1 0 0,-1 0 0,0 0 0,-1 0 0,1 0 0,-1 0 0,0-1 0,-1 0 0,1 0 0,-8 6 0,6-6 0,-1 0 0,1 0 0,-1-1 0,0 0 0,-1 0 0,1 0 0,0-1 0,-1 0 0,0-1 0,0 0 0,0 0 0,0-1 0,-10 1 0,13-2 0,-1 0 0,1-1 0,0 1 0,0-1 0,-1 0 0,1-1 0,0 0 0,0 1 0,0-1 0,1-1 0,-1 1 0,0-1 0,1 0 0,0 0 0,-1 0 0,1-1 0,1 1 0,-1-1 0,0 0 0,1 0 0,-4-5 0,-41-68 0,-62-128 0,17 27 0,81 154 0,2 1 0,0-2 0,-9-35 0,7 21 0,0 14-80,11 25 86,1 0 0,0 0-1,-1 1 1,1-1 0,0 0 0,-1 0 0,1 0 0,0 1 0,-1-1 0,1 0 0,0 0-1,-1 1 1,1-1 0,0 0 0,0 1 0,-1-1 0,1 0 0,0 1 0,0-1 0,0 0-1,0 1 1,-1-1 0,1 1 0,0-1 0,0 0 0,0 1 0,0-1 0,0 1 0,0-1-1,0 0 1,0 1 0,0-1 0,0 1 0,-3 55-1491,3-32-5341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0.170"/>
    </inkml:context>
    <inkml:brush xml:id="br0">
      <inkml:brushProperty name="width" value="0.05" units="cm"/>
      <inkml:brushProperty name="height" value="0.05" units="cm"/>
      <inkml:brushProperty name="color" value="#E71224"/>
    </inkml:brush>
  </inkml:definitions>
  <inkml:trace contextRef="#ctx0" brushRef="#br0">0 0 24575,'5'0'0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0.797"/>
    </inkml:context>
    <inkml:brush xml:id="br0">
      <inkml:brushProperty name="width" value="0.05" units="cm"/>
      <inkml:brushProperty name="height" value="0.05" units="cm"/>
      <inkml:brushProperty name="color" value="#E71224"/>
    </inkml:brush>
  </inkml:definitions>
  <inkml:trace contextRef="#ctx0" brushRef="#br0">998 0 24575,'2'15'0,"-1"0"0,2 0 0,0 0 0,1-1 0,0 0 0,1 1 0,1-2 0,0 1 0,13 20 0,17 43 0,-29-54 0,-2 1 0,-1-1 0,0 1 0,-2-1 0,-1 1 0,-1 0 0,-6 47 0,6-65 0,-1 0 0,-1-1 0,1 1 0,-1 0 0,0-1 0,0 1 0,-1-1 0,0 1 0,0-1 0,0 0 0,0 0 0,-1-1 0,0 1 0,0-1 0,0 0 0,-1 0 0,1 0 0,-1 0 0,0-1 0,0 0 0,0 0 0,0 0 0,-1-1 0,1 1 0,-1-1 0,-10 2 0,8-2 0,0 0 0,0-1 0,0 0 0,0-1 0,-1 0 0,1 0 0,0 0 0,0-1 0,0 0 0,0-1 0,0 0 0,0 0 0,0-1 0,1 0 0,-1 0 0,1-1 0,-1 0 0,-12-9 0,-15-24 0,30 30 0,0 0 0,-1 1 0,0 0 0,-1 0 0,1 0 0,-13-7 0,19 14 0,-1-1 0,0 0 0,0 0 0,1 1 0,-1-1 0,0 0 0,1 1 0,-1-1 0,0 1 0,1-1 0,-1 1 0,1-1 0,-1 1 0,1 0 0,-1-1 0,1 1 0,-1 0 0,1-1 0,-1 1 0,1 0 0,0-1 0,-1 1 0,1 0 0,0 0 0,0 0 0,0-1 0,-1 3 0,-7 26 0,7-27 0,-2 11 0,-2 0 0,1 0 0,-1 0 0,-1-1 0,-1 0 0,0 0 0,0 0 0,-1-1 0,0 0 0,-1-1 0,0 0 0,-12 10 0,13-14 0,0 1 0,-1-1 0,1-1 0,-1 0 0,-1 0 0,1-1 0,-1 0 0,1-1 0,-1 1 0,0-2 0,0 0 0,-1 0 0,1-1 0,0 0 0,-1-1 0,-16-1 0,23 1 0,0-1 0,0 0 0,-1-1 0,1 1 0,0-1 0,0 1 0,0-1 0,1 0 0,-1-1 0,0 1 0,1-1 0,-1 1 0,1-1 0,0 0 0,-4-6 0,-5-5 0,1-2 0,-13-23 0,-17-23 0,18 37 0,1-2 0,1-1 0,1-1 0,-25-49 0,39 67 0,-1 0 0,0 1 0,-1 0 0,0 1 0,-19-17 0,18 18 0,0 0 0,1-1 0,0 0 0,1 0 0,0-1 0,-11-19 0,-6-29-1365,17 41-5461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1.034"/>
    </inkml:context>
    <inkml:brush xml:id="br0">
      <inkml:brushProperty name="width" value="0.05" units="cm"/>
      <inkml:brushProperty name="height" value="0.05" units="cm"/>
      <inkml:brushProperty name="color" value="#E71224"/>
    </inkml:brush>
  </inkml:definitions>
  <inkml:trace contextRef="#ctx0" brushRef="#br0">261 27 24575,'-4'0'0,"-2"-4"0,-5-2 0,-4 1 0,-4 0 0,-4 2 0,-2 1 0,-1 1 0,-1 0 0,-1 1 0,1 0 0,0 1 0,4-1-8191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1.661"/>
    </inkml:context>
    <inkml:brush xml:id="br0">
      <inkml:brushProperty name="width" value="0.05" units="cm"/>
      <inkml:brushProperty name="height" value="0.05" units="cm"/>
      <inkml:brushProperty name="color" value="#E71224"/>
    </inkml:brush>
  </inkml:definitions>
  <inkml:trace contextRef="#ctx0" brushRef="#br0">324 0 24575,'0'1'0,"-1"-1"0,0 0 0,1 0 0,-1 0 0,1 0 0,-1 1 0,0-1 0,1 0 0,-1 1 0,1-1 0,-1 0 0,1 1 0,-1-1 0,1 1 0,-1-1 0,1 1 0,-1-1 0,1 1 0,0-1 0,-1 1 0,1 0 0,0-1 0,-1 1 0,1-1 0,0 1 0,0 0 0,0-1 0,-1 1 0,1 0 0,0-1 0,0 1 0,0 0 0,0-1 0,0 1 0,0 0 0,0-1 0,1 1 0,-1-1 0,0 1 0,0 0 0,0-1 0,1 1 0,-1 0 0,0-1 0,1 1 0,14 37 0,-13-32 0,11 23 0,16 41 0,24 80 0,-34-106 0,-14-37 0,-1 1 0,-1-1 0,0 1 0,0-1 0,0 1 0,2 14 0,-5-20 0,0 0 0,0 0 0,0 0 0,-1-1 0,1 1 0,-1 0 0,1 0 0,-1 0 0,1-1 0,-1 1 0,0 0 0,0 0 0,0-1 0,0 1 0,0-1 0,0 1 0,0-1 0,-1 1 0,1-1 0,-1 0 0,1 0 0,-1 0 0,1 0 0,-1 0 0,1 0 0,-1 0 0,0 0 0,0 0 0,1-1 0,-1 1 0,0-1 0,0 1 0,0-1 0,-2 0 0,-30 7 0,26-6 0,0 0 0,-1 1 0,1 0 0,0 0 0,1 1 0,-1 0 0,-8 4 0,14-6 0,0 1 0,0 0 0,1-1 0,-1 1 0,0 0 0,1 0 0,-1 0 0,1 0 0,0 0 0,-1 0 0,1 1 0,0-1 0,1 0 0,-1 0 0,0 1 0,1-1 0,-1 1 0,1-1 0,-1 1 0,1-1 0,0 0 0,0 1 0,1-1 0,-1 1 0,0-1 0,1 1 0,-1-1 0,1 0 0,1 4 0,5 16 0,1-1 0,14 26 0,-10-21 0,21 22 0,-11-19 0,-22-28 0,1 0 0,-1-1 0,1 1 0,-1 0 0,0 0 0,1-1 0,-1 1 0,0 0 0,0 0 0,0 0 0,1 0 0,-1-1 0,0 1 0,0 0 0,0 0 0,0 0 0,-1-1 0,1 1 0,0 0 0,0 0 0,0 0 0,-1-1 0,1 1 0,0 0 0,-1 0 0,1-1 0,0 1 0,-1 0 0,1-1 0,-1 1 0,0 0 0,1-1 0,-1 1 0,1-1 0,-1 1 0,0-1 0,1 1 0,-1-1 0,0 1 0,0-1 0,1 0 0,-1 1 0,0-1 0,0 0 0,0 0 0,1 0 0,-1 1 0,0-1 0,0 0 0,0 0 0,1 0 0,-3-1 0,-51 5 0,49-4 0,-10 0 0,-1 0 0,1-2 0,-1 0 0,1 0 0,0-1 0,0-1 0,0-1 0,0 0 0,1-1 0,0 0 0,0-2 0,1 1 0,0-1 0,0-1 0,0-1 0,1 0 0,1 0 0,0-1 0,0 0 0,-15-23 0,21 25-46,1-1 0,0 0 0,1 0-1,0-1 1,0 1 0,1-1 0,1 1-1,0-1 1,0 0 0,1 1 0,0-1-1,3-13 1,-3 5-718,1-4-6062</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1.960"/>
    </inkml:context>
    <inkml:brush xml:id="br0">
      <inkml:brushProperty name="width" value="0.05" units="cm"/>
      <inkml:brushProperty name="height" value="0.05" units="cm"/>
      <inkml:brushProperty name="color" value="#E71224"/>
    </inkml:brush>
  </inkml:definitions>
  <inkml:trace contextRef="#ctx0" brushRef="#br0">278 11 24575,'-4'0'0,"-7"0"0,-5 0 0,-5 0 0,-3 0 0,-2 0 0,-1 0 0,0 0 0,-1 0 0,0 0 0,1 0 0,5-4 0,6-2-8191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2.353"/>
    </inkml:context>
    <inkml:brush xml:id="br0">
      <inkml:brushProperty name="width" value="0.05" units="cm"/>
      <inkml:brushProperty name="height" value="0.05" units="cm"/>
      <inkml:brushProperty name="color" value="#E71224"/>
    </inkml:brush>
  </inkml:definitions>
  <inkml:trace contextRef="#ctx0" brushRef="#br0">728 0 24575,'1'9'0,"-1"0"0,-1 0 0,0 0 0,0 0 0,-1-1 0,0 1 0,0-1 0,-1 1 0,-7 15 0,7-20 0,0 0 0,0 0 0,0 0 0,-1 0 0,1-1 0,-1 1 0,0-1 0,0 0 0,0 0 0,-1 0 0,1-1 0,0 1 0,-1-1 0,0 0 0,0-1 0,1 1 0,-1-1 0,0 0 0,-6 0 0,-129 19 0,100-14 0,-2-2 0,1-1 0,-65-5 0,27 0 0,67 2-114,0-1 1,0 0-1,0-1 0,0 0 0,0-1 1,0 0-1,0-1 0,1-1 0,0 1 1,0-2-1,-13-8 0,7 2-6712</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2.635"/>
    </inkml:context>
    <inkml:brush xml:id="br0">
      <inkml:brushProperty name="width" value="0.05" units="cm"/>
      <inkml:brushProperty name="height" value="0.05" units="cm"/>
      <inkml:brushProperty name="color" value="#E71224"/>
    </inkml:brush>
  </inkml:definitions>
  <inkml:trace contextRef="#ctx0" brushRef="#br0">207 0 24575,'-4'0'0,"-6"0"0,-7 0 0,-3 0 0,-4 0 0,-2 0 0,-1 0 0,-1 0 0,0 0 0,5 0-8191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3.091"/>
    </inkml:context>
    <inkml:brush xml:id="br0">
      <inkml:brushProperty name="width" value="0.05" units="cm"/>
      <inkml:brushProperty name="height" value="0.05" units="cm"/>
      <inkml:brushProperty name="color" value="#E71224"/>
    </inkml:brush>
  </inkml:definitions>
  <inkml:trace contextRef="#ctx0" brushRef="#br0">309 344 24575,'-5'-1'0,"0"0"0,0-1 0,-1 0 0,1 0 0,0-1 0,0 1 0,1-1 0,-1 0 0,1 0 0,-1-1 0,-4-4 0,-15-10 0,12 11 0,0 0 0,0-1 0,1-1 0,0 0 0,0 0 0,-12-15 0,19 17 0,-1 1 0,1-1 0,1 0 0,-1 0 0,1-1 0,0 1 0,1-1 0,0 1 0,0-1 0,1 0 0,0 0 0,0-15 0,1 19 0,0 0 0,0 0 0,0 0 0,1 0 0,-1 0 0,1 0 0,0 0 0,1 0 0,-1 0 0,1 1 0,-1-1 0,1 0 0,0 1 0,1 0 0,-1-1 0,0 1 0,1 0 0,0 0 0,0 0 0,0 1 0,6-5 0,-3 3 0,0 1 0,0-1 0,1 2 0,-1-1 0,1 1 0,-1 0 0,1 0 0,0 1 0,0 0 0,0 0 0,0 0 0,9 1 0,-9 1 0,1-1 0,-1 1 0,1 0 0,-1 1 0,0 0 0,0 0 0,0 0 0,0 1 0,0 0 0,0 0 0,-1 1 0,0 0 0,1 0 0,-1 0 0,-1 1 0,1 0 0,-1 0 0,0 1 0,0-1 0,7 11 0,-6-5 0,0 0 0,0 1 0,-1-1 0,-1 1 0,0 0 0,0 1 0,-1-1 0,-1 1 0,0-1 0,-1 1 0,0 15 0,0 0 0,-2-1 0,-1 1 0,-1-1 0,-1 0 0,-10 33 0,12-53 0,0 0 0,-1-1 0,1 1 0,-1-1 0,0 0 0,-1 0 0,0 0 0,0 0 0,0 0 0,0-1 0,-1 0 0,0 0 0,0 0 0,0-1 0,-1 1 0,0-1 0,0-1 0,0 1 0,0-1 0,0 0 0,-1 0 0,1-1 0,-1 0 0,0 0 0,1 0 0,-9 0 0,8-1 0,0-1 0,-1 1 0,1-2 0,0 1 0,-1-1 0,1 0 0,0 0 0,-1-1 0,1 0 0,0 0 0,1-1 0,-1 0 0,-9-5 0,7 2 0,1 0 0,0-1 0,1 0 0,0 0 0,0-1 0,0 1 0,1-1 0,0-1 0,-5-10 0,-50-78-1365,53 82-5461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3.312"/>
    </inkml:context>
    <inkml:brush xml:id="br0">
      <inkml:brushProperty name="width" value="0.05" units="cm"/>
      <inkml:brushProperty name="height" value="0.05" units="cm"/>
      <inkml:brushProperty name="color" value="#E71224"/>
    </inkml:brush>
  </inkml:definitions>
  <inkml:trace contextRef="#ctx0" brushRef="#br0">0 0 24575,'4'3'0,"-1"-1"0,0 0 0,0 1 0,0-1 0,0 1 0,0 0 0,-1 0 0,1 0 0,-1 1 0,0-1 0,0 0 0,2 5 0,6 6 0,5 8 0,-2 0 0,0 1 0,-1 0 0,-2 1 0,11 33 0,7 14 0,25 87-1365,-44-138-5461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7:28.633"/>
    </inkml:context>
    <inkml:brush xml:id="br0">
      <inkml:brushProperty name="width" value="0.05" units="cm"/>
      <inkml:brushProperty name="height" value="0.05" units="cm"/>
      <inkml:brushProperty name="color" value="#E71224"/>
    </inkml:brush>
  </inkml:definitions>
  <inkml:trace contextRef="#ctx0" brushRef="#br0">1564 208 24575,'2'6'0,"-1"0"0,2 0 0,-1 0 0,0 0 0,1-1 0,0 1 0,1-1 0,3 5 0,2 4 0,-3-3 0,8 12 0,-1 0 0,14 36 0,-25-54 0,0 0 0,0-1 0,0 1 0,-1 0 0,0 0 0,0 0 0,0 0 0,-1 0 0,0 0 0,0 0 0,0 0 0,-1 0 0,1 0 0,-1 0 0,0 0 0,-1 0 0,1 0 0,-1 0 0,-4 8 0,2-9 0,0-1 0,0 1 0,0-1 0,0 0 0,-1 0 0,1 0 0,-1 0 0,0-1 0,0 0 0,0 0 0,0 0 0,0-1 0,0 0 0,-1 1 0,1-2 0,0 1 0,-9-1 0,-10 1 0,0-2 0,-36-4 0,50 3 0,0 0 0,0 0 0,0-1 0,0 0 0,0-1 0,1 0 0,0 0 0,0-1 0,0 0 0,0-1 0,1 0 0,-1 0 0,2-1 0,-1 0 0,1-1 0,-10-12 0,9 9 0,1 0 0,1 0 0,0-1 0,0 0 0,1 0 0,1-1 0,0 1 0,1-1 0,0 0 0,1 0 0,0 0 0,0-19 0,2 27 0,0 1 0,0-1 0,0 1 0,-1-1 0,1 1 0,-1 0 0,-1-1 0,1 1 0,0 0 0,-1 0 0,-4-7 0,5 9 0,-2-1 0,1 1 0,0 0 0,0 0 0,-1 0 0,1 0 0,-1 1 0,1-1 0,-1 1 0,0-1 0,0 1 0,0 0 0,0 0 0,0 0 0,0 1 0,0-1 0,-3 0 0,20 4 0,0 1 0,0 0 0,0 1 0,-1 1 0,24 12 0,-34-16 0,0 0 0,0 0 0,0 0 0,0 1 0,0-1 0,-1 1 0,1 0 0,-1-1 0,1 1 0,-1 0 0,0 0 0,0 1 0,2 4 0,-4-6 0,1 1 0,-1-1 0,0 0 0,0 1 0,0-1 0,0 0 0,0 1 0,-1-1 0,1 0 0,0 0 0,-1 1 0,0-1 0,0 0 0,0 0 0,0 0 0,0 0 0,0 0 0,0 0 0,0 0 0,-1 0 0,1 0 0,-1 0 0,0-1 0,-2 3 0,-5 4 0,0-1 0,-1 0 0,0 0 0,0-1 0,-1 0 0,1-1 0,-1 0 0,-22 6 0,-10 1 0,-48 5 0,37-7 0,26-5 0,-1-1 0,0-2 0,1 0 0,-48-5 0,72 2 0,-1 0 0,1-1 0,0 1 0,-1-1 0,1 0 0,0 0 0,0-1 0,0 1 0,0-1 0,0 0 0,1 0 0,-1 0 0,1 0 0,0-1 0,0 0 0,0 1 0,0-1 0,1 0 0,0 0 0,-1 0 0,1-1 0,1 1 0,-1 0 0,1-1 0,0 1 0,0-1 0,0 0 0,0 1 0,1-1 0,0-7 0,-1 7 0,1 0 0,-1 0 0,1 0 0,1-1 0,-1 1 0,1 0 0,0 0 0,0 0 0,0 0 0,1 0 0,-1 0 0,1 0 0,0 0 0,1 1 0,-1-1 0,1 1 0,0 0 0,0-1 0,1 1 0,-1 1 0,1-1 0,0 0 0,0 1 0,0 0 0,0 0 0,0 0 0,8-3 0,-3 3 0,1 1 0,0 0 0,0 1 0,0 0 0,0 1 0,0 0 0,0 0 0,1 1 0,-1 0 0,17 5 0,-24-5 0,0-1 0,0 1 0,0 0 0,-1 0 0,1 0 0,0 1 0,0-1 0,-1 0 0,1 1 0,-1 0 0,1 0 0,-1-1 0,0 1 0,0 1 0,0-1 0,0 0 0,0 0 0,0 1 0,-1-1 0,1 1 0,-1 0 0,1-1 0,-1 1 0,0 0 0,0 0 0,-1 0 0,1 0 0,0 0 0,-1 0 0,0 0 0,0 0 0,1 0 0,-2 0 0,1 0 0,0 0 0,-1-1 0,1 1 0,-1 0 0,-2 5 0,1-3 0,0 1 0,-1-1 0,1 0 0,-1 0 0,-1-1 0,1 1 0,0-1 0,-1 1 0,0-1 0,0 0 0,-1 0 0,1-1 0,-1 0 0,1 1 0,-1-1 0,0-1 0,0 1 0,0-1 0,-1 0 0,1 0 0,-1 0 0,1-1 0,-7 1 0,-15 2 0,1-1 0,-1-2 0,-46-3 0,35 1 0,33 1 0,-1 0 0,1-1 0,-1 0 0,1 1 0,-1-2 0,1 1 0,-1 0 0,1-1 0,0 0 0,0-1 0,0 1 0,0-1 0,1 0 0,-1 0 0,1 0 0,-7-7 0,3 1 0,1 0 0,0-1 0,1 0 0,0 0 0,0-1 0,-7-20 0,-13-33 0,-42-116 0,82 224 0,-6-22 0,-1-1 0,0 2 0,-2-1 0,3 30 0,-7-46 0,-1 0 0,0-1 0,0 1 0,-1-1 0,1 1 0,-1-1 0,0 1 0,-1-1 0,1 0 0,-1 1 0,0-1 0,-1 0 0,1 0 0,-1 0 0,0 0 0,0-1 0,0 1 0,-1-1 0,1 0 0,-1 0 0,0 0 0,-1 0 0,-6 4 0,-11 5 0,-1 0 0,-1-2 0,0-1 0,0 0 0,-1-2 0,0-1 0,0-1 0,-1-1 0,0-1 0,0-2 0,-50 0 0,23 2-1365,29 2-5461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3.883"/>
    </inkml:context>
    <inkml:brush xml:id="br0">
      <inkml:brushProperty name="width" value="0.05" units="cm"/>
      <inkml:brushProperty name="height" value="0.05" units="cm"/>
      <inkml:brushProperty name="color" value="#E71224"/>
    </inkml:brush>
  </inkml:definitions>
  <inkml:trace contextRef="#ctx0" brushRef="#br0">951 152 24575,'0'6'0,"-1"-1"0,-1 0 0,1 0 0,-1 0 0,0 0 0,0 0 0,0-1 0,0 1 0,-1-1 0,0 1 0,0-1 0,0 0 0,-1 0 0,1 0 0,-1-1 0,0 1 0,0-1 0,0 0 0,-1 0 0,1 0 0,-1-1 0,1 1 0,-9 2 0,-1 1 0,-1 0 0,1-1 0,-1 0 0,-1-1 0,1-1 0,-28 3 0,11-5 0,15 1 0,0 0 0,0-2 0,0 0 0,-1-1 0,1-1 0,-29-7 0,41 6 0,0 1 0,0-2 0,0 1 0,0 0 0,1-1 0,0 0 0,-1 0 0,1-1 0,1 1 0,-1-1 0,1 1 0,-1-1 0,1 0 0,1-1 0,-1 1 0,1 0 0,0-1 0,0 1 0,1-1 0,-2-7 0,-1-11 0,0 0 0,2 1 0,1-38 0,1 25 0,1 26 0,-1 28 0,0-4 0,-1 1 0,0-1 0,-1 0 0,-1 1 0,0-1 0,-10 26 0,12-37 0,0 1 0,-1-1 0,1 0 0,-1 1 0,1-1 0,-1 0 0,0 0 0,0 0 0,-1-1 0,1 1 0,-1 0 0,1-1 0,-1 0 0,0 1 0,0-1 0,0 0 0,0 0 0,0-1 0,0 1 0,0-1 0,-1 1 0,1-1 0,0 0 0,-1 0 0,1-1 0,-1 1 0,0-1 0,1 0 0,-1 0 0,1 0 0,-1 0 0,1 0 0,-7-2 0,7 1 0,1 0 0,0 0 0,0 0 0,-1-1 0,1 1 0,0 0 0,0-1 0,0 1 0,1-1 0,-1 0 0,0 0 0,1 0 0,-1 0 0,1 0 0,-1 0 0,1 0 0,0 0 0,0 0 0,-1-4 0,-15-56 0,3 9 0,14 52 0,-1-1 0,0 1 0,0 0 0,1 0 0,-1-1 0,0 1 0,0 0 0,0 0 0,0 0 0,0 0 0,0 1 0,-1-1 0,1 0 0,0 0 0,0 1 0,-1-1 0,1 0 0,0 1 0,-1-1 0,1 1 0,-1 0 0,1-1 0,0 1 0,-1 0 0,1 0 0,-1 0 0,1 0 0,-1 0 0,1 0 0,0 1 0,-1-1 0,1 0 0,-1 1 0,1-1 0,0 1 0,-1-1 0,1 1 0,-2 1 0,-8 5 0,0 0 0,0 0 0,-17 17 0,-7 3 0,-34 0 131,19-9-1627,31-9-5330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4.089"/>
    </inkml:context>
    <inkml:brush xml:id="br0">
      <inkml:brushProperty name="width" value="0.05" units="cm"/>
      <inkml:brushProperty name="height" value="0.05" units="cm"/>
      <inkml:brushProperty name="color" value="#E71224"/>
    </inkml:brush>
  </inkml:definitions>
  <inkml:trace contextRef="#ctx0" brushRef="#br0">10 0 24575,'-4'0'0,"-2"5"0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4.339"/>
    </inkml:context>
    <inkml:brush xml:id="br0">
      <inkml:brushProperty name="width" value="0.05" units="cm"/>
      <inkml:brushProperty name="height" value="0.05" units="cm"/>
      <inkml:brushProperty name="color" value="#E71224"/>
    </inkml:brush>
  </inkml:definitions>
  <inkml:trace contextRef="#ctx0" brushRef="#br0">521 86 24575,'-31'2'0,"-1"0"0,-35 9 0,34-5 0,8-2 0,-1-1 0,1-1 0,0-1 0,-46-5 0,60 3 0,0-1 0,0-1 0,1 0 0,-1 0 0,1-1 0,-1 0 0,1-1 0,1 0 0,-1 0 0,1-1 0,0 0 0,0-1 0,-11-11 0,-5-9-1365,16 14-5461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4.775"/>
    </inkml:context>
    <inkml:brush xml:id="br0">
      <inkml:brushProperty name="width" value="0.05" units="cm"/>
      <inkml:brushProperty name="height" value="0.05" units="cm"/>
      <inkml:brushProperty name="color" value="#E71224"/>
    </inkml:brush>
  </inkml:definitions>
  <inkml:trace contextRef="#ctx0" brushRef="#br0">590 292 24575,'-7'-5'0,"0"0"0,0-1 0,1 0 0,-1 0 0,-7-12 0,10 15 0,-2-6 0,-1 0 0,1-1 0,0 0 0,1 1 0,1-2 0,-1 1 0,1 0 0,-2-12 0,4 14 0,0 1 0,0-1 0,1 0 0,0 0 0,1 0 0,-1 0 0,1 0 0,1 0 0,0 0 0,0 0 0,4-14 0,-4 20 0,-1 1 0,0 0 0,1-1 0,-1 1 0,1 0 0,0 0 0,-1-1 0,1 1 0,0 0 0,0 0 0,0 0 0,0 0 0,0 0 0,0 0 0,0 0 0,0 1 0,0-1 0,0 0 0,0 0 0,1 1 0,-1-1 0,0 1 0,1-1 0,-1 1 0,0 0 0,1-1 0,-1 1 0,0 0 0,1 0 0,-1 0 0,0 0 0,1 0 0,-1 0 0,0 0 0,1 1 0,-1-1 0,0 0 0,1 1 0,-1-1 0,0 1 0,1 0 0,-1-1 0,0 1 0,0 0 0,0-1 0,0 1 0,0 0 0,0 0 0,2 2 0,1 1 0,1 0 0,-1 0 0,0 0 0,-1 1 0,1-1 0,-1 1 0,0 0 0,0 0 0,0 1 0,3 9 0,-2 2 0,-1 0 0,-1 1 0,-1-1 0,0 1 0,-2-1 0,0 0 0,0 1 0,-2-1 0,0 0 0,-11 32 0,11-43 0,0-1 0,0 0 0,-1 1 0,1-1 0,-1 0 0,-1-1 0,1 1 0,0-1 0,-1 0 0,0 0 0,0 0 0,-1-1 0,1 1 0,-1-1 0,1-1 0,-1 1 0,0-1 0,-7 2 0,-5 1 0,0-1 0,0 0 0,0-1 0,-36 0 0,8-2 0,13 0 0,-1-1 0,-54-7 0,80 6 0,0 0 0,0-1 0,0 0 0,1-1 0,-1 1 0,1-1 0,-1-1 0,1 0 0,0 0 0,1 0 0,-1-1 0,1 0 0,0 0 0,0 0 0,0-1 0,-6-8 0,8 7 0,0 0 0,1 0 0,0-1 0,0 1 0,1-1 0,0 0 0,0 1 0,1-1 0,0 0 0,0 0 0,1 0 0,0 0 0,0 0 0,3-15 0,-1 12 0,0 0 0,1 0 0,0 0 0,1 0 0,0 1 0,1-1 0,0 1 0,0 0 0,13-17 0,-13 21-105,-1 0 0,2 0 0,-1 0 0,1 0 0,0 1 0,0 0 0,0 0 0,1 1 0,-1 0 0,1 0 0,0 1 0,12-5 0,0 4-6721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4.995"/>
    </inkml:context>
    <inkml:brush xml:id="br0">
      <inkml:brushProperty name="width" value="0.05" units="cm"/>
      <inkml:brushProperty name="height" value="0.05" units="cm"/>
      <inkml:brushProperty name="color" value="#E71224"/>
    </inkml:brush>
  </inkml:definitions>
  <inkml:trace contextRef="#ctx0" brushRef="#br0">579 32 24575,'-37'1'0,"0"0"0,0-2 0,0-1 0,-64-13 0,63 9-16,1 1 0,-1 2 0,0 2 0,-42 4 0,4-2-1269,54-1-5541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5.547"/>
    </inkml:context>
    <inkml:brush xml:id="br0">
      <inkml:brushProperty name="width" value="0.05" units="cm"/>
      <inkml:brushProperty name="height" value="0.05" units="cm"/>
      <inkml:brushProperty name="color" value="#E71224"/>
    </inkml:brush>
  </inkml:definitions>
  <inkml:trace contextRef="#ctx0" brushRef="#br0">0 638 24575,'0'-30'0,"1"0"0,2 0 0,10-48 0,14-83 0,-22 133 0,-2-1 0,-1 0 0,-3-51 0,2-34 0,-1 112 0,0 0 0,0 0 0,1 0 0,-1 0 0,0 0 0,1 0 0,-1 0 0,1 1 0,0-1 0,0 0 0,-1 0 0,3-2 0,-3 4 0,1-1 0,-1 1 0,1 0 0,-1 0 0,0 0 0,1 0 0,-1-1 0,1 1 0,-1 0 0,0 0 0,1 0 0,-1 0 0,1 0 0,-1 0 0,0 0 0,1 0 0,-1 0 0,1 0 0,-1 1 0,0-1 0,1 0 0,-1 0 0,1 0 0,-1 0 0,0 1 0,1-1 0,-1 0 0,0 0 0,1 1 0,-1-1 0,0 0 0,0 0 0,1 1 0,-1 0 0,30 45 0,-22-33 0,38 68 0,-22-35 0,1-2 0,3-2 0,1 0 0,45 48 0,-52-70-682,41 31-1,-50-41-6143</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5.784"/>
    </inkml:context>
    <inkml:brush xml:id="br0">
      <inkml:brushProperty name="width" value="0.05" units="cm"/>
      <inkml:brushProperty name="height" value="0.05" units="cm"/>
      <inkml:brushProperty name="color" value="#E71224"/>
    </inkml:brush>
  </inkml:definitions>
  <inkml:trace contextRef="#ctx0" brushRef="#br0">468 10 24575,'-24'1'0,"-1"0"0,0 2 0,-41 9 0,26-6 0,0-1 0,0-1 0,-1-3 0,1-1 0,-42-6 0,80 6-52,0 0-1,0 0 1,0 0-1,0-1 1,0 1-1,0 0 1,0-1-1,0 0 1,1 1-1,-1-1 1,0 0-1,0 0 1,1 0-1,-1 0 1,0 0-1,1 0 1,-1 0-1,1-1 1,-1 1-1,1 0 0,0-1 1,0 0-1,0 1 1,0-1-1,-2-2 1,3-7-6774</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6.020"/>
    </inkml:context>
    <inkml:brush xml:id="br0">
      <inkml:brushProperty name="width" value="0.05" units="cm"/>
      <inkml:brushProperty name="height" value="0.05" units="cm"/>
      <inkml:brushProperty name="color" value="#E71224"/>
    </inkml:brush>
  </inkml:definitions>
  <inkml:trace contextRef="#ctx0" brushRef="#br0">0 0 24575,'1'10'0,"0"0"0,1 0 0,0 0 0,0-1 0,1 1 0,0-1 0,1 1 0,0-1 0,1 0 0,-1-1 0,12 16 0,-8-13 0,1 0 0,0-1 0,0 0 0,1-1 0,0 0 0,1 0 0,0-1 0,13 7 0,-8-7-341,1 0 0,0-1-1,23 7 1,-17-9-6485</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6.240"/>
    </inkml:context>
    <inkml:brush xml:id="br0">
      <inkml:brushProperty name="width" value="0.05" units="cm"/>
      <inkml:brushProperty name="height" value="0.05" units="cm"/>
      <inkml:brushProperty name="color" value="#E71224"/>
    </inkml:brush>
  </inkml:definitions>
  <inkml:trace contextRef="#ctx0" brushRef="#br0">363 0 24575,'-3'2'0,"0"0"0,0 1 0,0-1 0,0 0 0,0 1 0,1 0 0,-1-1 0,1 1 0,-1 0 0,1 0 0,0 1 0,-2 5 0,-7 6 0,-25 33 0,30-37 0,-1-1 0,-1 1 0,0-2 0,0 1 0,-1-1 0,0-1 0,0 1 0,-1-1 0,0-1 0,0 0 0,-1 0 0,-14 6 0,19-11-65,0 1 0,0-1 0,0 0 0,0 0 0,0-1 0,-1 0 0,1 0 0,0 0 0,-1-1 0,1 0 0,0 0 0,-1-1 0,1 1 0,0-1 0,-1-1 0,1 1 0,0-1 0,0 0 0,0-1 0,-7-3 0,1-5-6761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6.427"/>
    </inkml:context>
    <inkml:brush xml:id="br0">
      <inkml:brushProperty name="width" value="0.05" units="cm"/>
      <inkml:brushProperty name="height" value="0.05" units="cm"/>
      <inkml:brushProperty name="color" value="#E71224"/>
    </inkml:brush>
  </inkml:definitions>
  <inkml:trace contextRef="#ctx0" brushRef="#br0">0 0 24575,'6'3'0,"-1"-1"0,0 0 0,0 1 0,-1 0 0,1 0 0,0 1 0,-1-1 0,0 1 0,0 0 0,0 0 0,0 1 0,4 5 0,7 7 0,1-5 0,0-1 0,0-1 0,1 0 0,0-1 0,1-1 0,0-1 0,27 8 0,96 13 0,-140-28-19,53 8 160,-51-7-240,1-1 0,-1 0 0,0-1 0,0 1 0,0 0-1,0-1 1,0 0 0,0 1 0,0-1 0,0-1 0,0 1-1,0 0 1,0-1 0,4-3 0,4-6-6727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7:28.921"/>
    </inkml:context>
    <inkml:brush xml:id="br0">
      <inkml:brushProperty name="width" value="0.05" units="cm"/>
      <inkml:brushProperty name="height" value="0.05" units="cm"/>
      <inkml:brushProperty name="color" value="#E71224"/>
    </inkml:brush>
  </inkml:definitions>
  <inkml:trace contextRef="#ctx0" brushRef="#br0">1 1 24575,'9'1'0,"0"0"0,-1 1 0,1 0 0,0 0 0,-1 1 0,1 0 0,-1 0 0,0 1 0,0 0 0,8 6 0,75 57 0,-89-65 0,127 110 0,-118-103 23,1-1-1,0 0 0,1-1 0,0 0 1,13 5-1,45 25-1521,-58-28-5327</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8:50:58.123"/>
    </inkml:context>
    <inkml:brush xml:id="br0">
      <inkml:brushProperty name="width" value="0.05" units="cm"/>
      <inkml:brushProperty name="height" value="0.05" units="cm"/>
      <inkml:brushProperty name="color" value="#E71224"/>
    </inkml:brush>
  </inkml:definitions>
  <inkml:trace contextRef="#ctx0" brushRef="#br0">1006 111 24575,'2'20'0,"0"0"0,1-1 0,0 0 0,2 1 0,7 18 0,9 44 0,-20-79 0,0-1 0,-1 1 0,0 0 0,0-1 0,1 1 0,-2-1 0,1 1 0,0 0 0,0-1 0,-1 1 0,1-1 0,-1 1 0,0-1 0,0 1 0,0-1 0,0 1 0,0-1 0,-1 0 0,1 0 0,-4 4 0,4-5 0,0 0 0,0-1 0,0 1 0,0 0 0,0-1 0,0 0 0,0 1 0,0-1 0,0 1 0,0-1 0,0 0 0,0 0 0,0 0 0,0 0 0,0 0 0,0 0 0,0 0 0,0 0 0,0 0 0,-2 0 0,1-1 0,-1 0 0,1 0 0,0 0 0,-1-1 0,1 1 0,0-1 0,0 1 0,0-1 0,0 1 0,0-1 0,-3-4 0,-3-5 0,0-1 0,1 0 0,0 0 0,1-1 0,-6-17 0,-13-23 0,25 52 0,0 1 0,0 0 0,0-1 0,0 1 0,0 0 0,0-1 0,0 1 0,0 0 0,-1-1 0,1 1 0,0 0 0,0 0 0,0-1 0,0 1 0,0 0 0,-1-1 0,1 1 0,0 0 0,0 0 0,-1 0 0,1-1 0,0 1 0,0 0 0,-1 0 0,1 0 0,0 0 0,-1-1 0,1 1 0,0 0 0,0 0 0,-1 0 0,1 0 0,0 0 0,-1 0 0,1 0 0,0 0 0,-1 0 0,1 0 0,0 0 0,-1 0 0,1 0 0,0 0 0,-1 0 0,1 0 0,-6 18 0,5 32 0,1-48 0,0 48 0,0-51 0,0 1 0,0-1 0,0 1 0,0 0 0,0-1 0,0 1 0,0-1 0,0 1 0,0 0 0,0-1 0,-1 1 0,1 0 0,0-1 0,0 1 0,0 0 0,-1-1 0,1 1 0,0 0 0,0-1 0,-1 1 0,1 0 0,0 0 0,-1-1 0,1 1 0,0 0 0,-1 0 0,1 0 0,0-1 0,-1 1 0,1 0 0,-1 0 0,1 0 0,0 0 0,-1 0 0,1 0 0,-1 0 0,1 0 0,0 0 0,-1 0 0,1 0 0,-1 0 0,1 0 0,0 0 0,-1 0 0,0 1 0,-18 14 0,-6 4 0,23-18 0,-1 0 0,1-1 0,-1 0 0,0 1 0,1-1 0,-1 0 0,0-1 0,1 1 0,-1 0 0,0-1 0,1 1 0,-1-1 0,1 0 0,-1 0 0,1 0 0,-1 0 0,1 0 0,0 0 0,-1-1 0,1 1 0,0-1 0,0 0 0,0 0 0,0 1 0,-1-4 0,-7-6 0,2-1 0,0 0 0,-12-23 0,15 25 0,0 0 0,-1 1 0,0 0 0,-12-14 0,13 19 0,0 1 0,0 0 0,0 0 0,-1 0 0,1 1 0,-1 0 0,1 0 0,-1 0 0,0 1 0,0 0 0,0 0 0,0 0 0,0 1 0,0-1 0,0 2 0,0-1 0,-6 2 0,-12 1 0,1 1 0,-43 15 0,57-16 0,1 1 0,0 0 0,0 0 0,0 1 0,0 0 0,1 0 0,-1 1 0,2 0 0,-1 0 0,0 1 0,1 0 0,1 0 0,-1 0 0,1 1 0,0 0 0,-4 9 0,7-13 0,0 0 0,1 0 0,-1 1 0,1-1 0,0 0 0,0 1 0,0-1 0,0 1 0,1-1 0,0 1 0,0-1 0,0 0 0,1 1 0,-1-1 0,1 1 0,0-1 0,0 1 0,1-1 0,-1 0 0,1 0 0,0 0 0,0 0 0,1 0 0,-1 0 0,1-1 0,0 1 0,-1-1 0,2 1 0,-1-1 0,0 0 0,1 0 0,-1-1 0,1 1 0,5 2 0,1 0 0,0 0 0,1-1 0,-1-1 0,1 0 0,0 0 0,-1-1 0,1 0 0,22 0 0,-15-2 0,1 0 0,-1-1 0,0-1 0,30-7 0,-45 8 0,0 0 0,0 0 0,0-1 0,0 1 0,0-1 0,0 1 0,0-1 0,-1 0 0,1 0 0,0 0 0,-1-1 0,0 1 0,1-1 0,-1 1 0,0-1 0,-1 0 0,1 1 0,0-1 0,-1 0 0,1 0 0,-1 0 0,0 0 0,0-1 0,0 1 0,0-5 0,-1 6 0,1-1 0,-1 1 0,-1-1 0,1 1 0,0-1 0,-1 1 0,1-1 0,-1 1 0,0-1 0,1 1 0,-1 0 0,0-1 0,-1 1 0,1 0 0,0 0 0,-1 0 0,1 0 0,-1 0 0,1 0 0,-1 0 0,0 1 0,0-1 0,0 1 0,0-1 0,0 1 0,0 0 0,-1-1 0,1 1 0,0 0 0,-1 1 0,1-1 0,0 0 0,-5 0 0,2 0 0,1 0 0,0 1 0,-1-1 0,1 1 0,0 0 0,-1 0 0,1 1 0,-1-1 0,1 1 0,0 0 0,0 0 0,-1 0 0,1 1 0,0-1 0,0 1 0,1 0 0,-1 0 0,0 1 0,-5 4 0,-1 2 0,1 0 0,0 1 0,1 0 0,0 1 0,-7 13 0,14-22 0,0 0 0,0 0 0,-1 0 0,1 0 0,0-1 0,-1 1 0,1 0 0,-1-1 0,0 0 0,0 1 0,1-1 0,-1 0 0,0 1 0,0-1 0,0 0 0,0-1 0,0 1 0,0 0 0,-1-1 0,1 1 0,0-1 0,0 1 0,0-1 0,-1 0 0,1 0 0,0 0 0,0 0 0,0 0 0,-1-1 0,1 1 0,0-1 0,0 1 0,0-1 0,0 0 0,0 0 0,0 0 0,0 0 0,0 0 0,0-1 0,0 1 0,1 0 0,-1-1 0,0 1 0,-1-3 0,-10-9 0,0 0 0,1-1 0,1 0 0,-13-20 0,16 21 0,-137-181 0,89 127 0,40 51 0,2-1 0,-16-23 0,13 22 0,17 18 0,-1 0 0,1-1 0,0 1 0,0 0 0,0 0 0,-1 1 0,1-1 0,0 0 0,0 0 0,-1 0 0,1 0 0,0 0 0,0 0 0,-1 0 0,1 0 0,0 0 0,0 0 0,0 1 0,0-1 0,-1 0 0,1 0 0,0 0 0,0 0 0,0 1 0,0-1 0,-1 0 0,1 0 0,0 0 0,0 1 0,0-1 0,0 0 0,0 0 0,0 0 0,0 1 0,0-1 0,0 0 0,0 0 0,0 1 0,0-1 0,0 0 0,0 0 0,0 1 0,0-1 0,0 0 0,0 1 0,0 3 0,0 0 0,1 1 0,-1-1 0,1 0 0,0 0 0,0 0 0,1 0 0,2 8 0,2-2 0,30 59 0,-3 1 0,46 141 0,-76-200 0,-1-1 0,0 1 0,-1-1 0,0 1 0,-1 0 0,0-1 0,-2 16 0,2-23 0,-1-1 0,1 0 0,-1 0 0,1 1 0,-1-1 0,0 0 0,0 0 0,0 0 0,0 0 0,0 1 0,0-2 0,-1 1 0,1 0 0,0 0 0,-1 0 0,0-1 0,1 1 0,-1-1 0,0 1 0,0-1 0,0 0 0,0 1 0,0-1 0,0 0 0,0 0 0,0-1 0,-1 1 0,1 0 0,0-1 0,-1 1 0,1-1 0,0 0 0,-1 0 0,1 0 0,0 0 0,-1 0 0,1 0 0,0-1 0,-4 0 0,0-1 8,-1 0 0,1-1 0,0 1 0,-1-1 0,1 0 0,0-1 0,1 1 0,-1-1 0,1-1 0,0 1 0,0-1 0,0 0 0,0 0 0,-5-8 0,4 5-173,-1-2 0,2 1 0,-1-1 0,1 1 0,1-2 0,-1 1 0,2 0 0,-3-13 0,2 4-6661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4:53"/>
    </inkml:context>
    <inkml:brush xml:id="br0">
      <inkml:brushProperty name="width" value="0.05" units="cm"/>
      <inkml:brushProperty name="height" value="0.05" units="cm"/>
      <inkml:brushProperty name="color" value="#E71224"/>
    </inkml:brush>
  </inkml:definitions>
  <inkml:trace contextRef="#ctx0" brushRef="#br0">0 0 24575,'20'2'0,"-1"-1"0,37 10 0,-36-6 0,1-1 0,28 1 0,492-4 0,-260-3 0,-250 4 0,58 10 0,-57-7 0,54 3 0,1182-7 0,-578-3 0,-670 4 0,-1 0 0,37 8 0,-35-5 0,0-1 0,27 1 0,163 15 0,-158-13 0,17 4 0,-43-5 0,0-2 0,34 0 0,-24-4 0,-5 0 0,1 0 0,-1 2 0,57 12 0,-47-7 0,-1-2 0,1-2 0,0-2 0,54-4 0,1 0 0,8 3-1365,-82 0-5461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4:54.587"/>
    </inkml:context>
    <inkml:brush xml:id="br0">
      <inkml:brushProperty name="width" value="0.05" units="cm"/>
      <inkml:brushProperty name="height" value="0.05" units="cm"/>
      <inkml:brushProperty name="color" value="#E71224"/>
    </inkml:brush>
  </inkml:definitions>
  <inkml:trace contextRef="#ctx0" brushRef="#br0">0 397 24575,'0'-6'0,"0"0"0,1 0 0,0 0 0,-1 0 0,2 0 0,-1 1 0,1-1 0,0 0 0,0 1 0,0-1 0,1 1 0,0-1 0,0 1 0,1 0 0,7-9 0,-1 5 0,0 0 0,1 1 0,0 0 0,0 1 0,1 0 0,13-5 0,68-39 0,-53 29 0,0 0 0,1 3 0,68-22 0,-53 25 0,-24 6 0,0 1 0,1 2 0,0 1 0,46-3 0,-42 7 0,43-9 0,-44 6 0,50-3 0,893 9 0,-947 1 0,0 1 0,36 9 0,-15-2 0,-31-7 0,1 2 0,-1 0 0,0 1 0,0 2 0,-1 0 0,27 15 0,-31-15 0,0-1 0,1 0 0,0-1 0,22 4 0,-20-6 0,0 2 0,-1 0 0,29 14 0,-24-10 0,0-2 0,1 0 0,0-1 0,0-2 0,32 3 0,-47-6 0,20 2 0,3 0 0,0 2 0,0 1 0,35 13 0,-62-18 0,-1 0 0,1-1 0,0 1 0,0-2 0,0 1 0,0 0 0,9-2 0,-14 1 0,0 0 0,1 0 0,-1 0 0,0 0 0,0 0 0,0 0 0,0-1 0,1 1 0,-1 0 0,0-1 0,0 1 0,0-1 0,0 1 0,0-1 0,0 0 0,0 1 0,0-1 0,0 0 0,0 0 0,-1 0 0,1 0 0,0 0 0,0 0 0,-1 0 0,1 0 0,-1 0 0,1 0 0,-1 0 0,1 0 0,-1 0 0,0 0 0,1 0 0,-1-1 0,0 1 0,0 0 0,0 0 0,0 0 0,0-1 0,0 1 0,0 0 0,0 0 0,-1 0 0,1 0 0,-1-2 0,-3-4 0,0-1 0,0 1 0,-1 0 0,0 1 0,0-1 0,-1 1 0,0 0 0,0 0 0,0 1 0,-1 0 0,-11-7 0,-14-14 0,8 11 0,25 19 0,16 7 0,43 25 0,-41-23 0,0-1 0,1-1 0,39 15 0,-58-26 0,1 0 0,-1 0 0,1 1 0,-1-1 0,0 1 0,1-1 0,-1 1 0,0-1 0,0 1 0,1 0 0,-1 0 0,0-1 0,0 1 0,0 0 0,0 0 0,0 0 0,0 0 0,0 1 0,0-1 0,-1 0 0,2 2 0,-2-2 0,0 0 0,-1 0 0,1 0 0,0-1 0,-1 1 0,1 0 0,0 0 0,-1 0 0,1 0 0,-1 0 0,0-1 0,1 1 0,-1 0 0,0 0 0,1-1 0,-1 1 0,0 0 0,0-1 0,1 1 0,-1-1 0,0 1 0,-1 0 0,-13 6 0,1-1 0,-28 8 0,31-10 0,-19 6-195,-1-1 0,0-2 0,0-1 0,0-1 0,-1-2 0,-34 0 0,43-4-6631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4:56.208"/>
    </inkml:context>
    <inkml:brush xml:id="br0">
      <inkml:brushProperty name="width" value="0.05" units="cm"/>
      <inkml:brushProperty name="height" value="0.05" units="cm"/>
      <inkml:brushProperty name="color" value="#E71224"/>
    </inkml:brush>
  </inkml:definitions>
  <inkml:trace contextRef="#ctx0" brushRef="#br0">0 32 24575,'77'-1'0,"85"3"0,-159-1 0,1 0 0,-1 0 0,0 0 0,1 0 0,-1 1 0,0-1 0,0 1 0,0 0 0,0 0 0,0 0 0,0 0 0,-1 0 0,1 1 0,-1-1 0,1 1 0,-1 0 0,0-1 0,0 1 0,0 0 0,-1 0 0,3 6 0,-2-5 0,1 1 0,0 0 0,0-1 0,1 0 0,-1 0 0,6 5 0,-8-8 0,1 0 0,0 1 0,0-1 0,0 0 0,1 0 0,-1-1 0,0 1 0,0 0 0,0-1 0,1 1 0,-1-1 0,0 0 0,0 0 0,1 1 0,-1-2 0,0 1 0,1 0 0,-1 0 0,3-1 0,18-6 0,1 0 0,-1-2 0,-1 0 0,30-17 0,-34 16 0,1 0 0,0 1 0,1 1 0,-1 1 0,2 1 0,37-7 0,-24 10 0,0 0 0,0 2 0,0 2 0,62 9 0,-80-5 0,-1 0 0,0 1 0,21 12 0,-25-11 0,1-1 0,-1-1 0,1 0 0,0-1 0,1 0 0,-1 0 0,14 1 0,56-2 0,-54-2 0,0 0 0,-1 2 0,30 6 0,-27-4 0,45 4 0,-46-7 0,54 12 0,-74-12 0,0 1 0,0 0 0,0 0 0,-1 1 0,1 1 0,-1-1 0,0 1 0,0 1 0,13 11 0,-15-12 0,0-1 0,0 0 0,0 0 0,0-1 0,1 0 0,-1 0 0,1 0 0,0-1 0,0 0 0,0 0 0,0-1 0,0 0 0,9 1 0,18-1 0,54-4 0,-29 0 0,1450 2 0,-1495 0 0,-1 0 0,1-2 0,0 0 0,-1 0 0,0-1 0,0-1 0,0 0 0,16-10 0,-16 9 0,1-1 0,-1 2 0,1-1 0,0 2 0,1 0 0,-1 1 0,16-2 0,156 6-1365,-163-1-5461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5:35.143"/>
    </inkml:context>
    <inkml:brush xml:id="br0">
      <inkml:brushProperty name="width" value="0.05" units="cm"/>
      <inkml:brushProperty name="height" value="0.05" units="cm"/>
      <inkml:brushProperty name="color" value="#E71224"/>
    </inkml:brush>
  </inkml:definitions>
  <inkml:trace contextRef="#ctx0" brushRef="#br0">0 80 24575,'49'0'0,"0"-2"0,65-11 0,-47 4 0,1 4 0,124 6 0,-68 1 0,1808-2 0,-1901 2 0,57 10 0,-56-7 0,55 3 0,-62-7 0,23-2 0,0 3 0,69 12 0,-81-9 0,72 1 0,-75-5 0,0 1 0,58 10 0,-62-3 0,-24-6 0,-18-8 0,-7-2 0,-1 2 0,1 0 0,-1 1 0,-39-1 0,-90 6 0,59 1 0,-688-2 0,746-1 0,-58-11 0,56 6 0,-44-2 0,-467 7-674,262 2 1245,263-2-534,1-1 1,-34-8-1,32 5-40,0 2 0,-24-2 0,-93-9 3,-14 0 0,142 14 0,0 0 0,-1-2 0,1 1 0,0-2 0,-1 1 0,1-1 0,-10-5 0,63 1-1365,-21 7-5461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5:38.316"/>
    </inkml:context>
    <inkml:brush xml:id="br0">
      <inkml:brushProperty name="width" value="0.05" units="cm"/>
      <inkml:brushProperty name="height" value="0.05" units="cm"/>
      <inkml:brushProperty name="color" value="#E71224"/>
    </inkml:brush>
  </inkml:definitions>
  <inkml:trace contextRef="#ctx0" brushRef="#br0">2 0 24575,'601'0'0,"-567"2"0,59 10 0,-59-6 0,58 3 0,847-11-561,-897 4 561,54 10 0,34 1 0,817-11-1,-461-5 1,1869 3 562,-2335 2-562,-1 0 0,37 8 0,-35-5 0,0-1 0,27 1 0,634-3 0,-332-5 0,1133 3 0,-1528-2 0,-55-10 0,56 6 0,-63-2 0,-1321 9-753,1257 13 753,2 1 0,-1387-17 0,1508 5 0,-54 8 0,-43 2 0,-2565-11 547,1288-5-341,918 3-206,3552 0 0,-3926 0 0,851-1 0,-55-10 0,-15-2 0,-528 10-141,321 5 282,192 0-141,-122-4 0,163-11 0,52 8 0,0 1 0,-30-1 0,13 5 0,27 0 0,26 0 0,1072 0 0,-2628 0 0,1780 0-1365,-218 0-5461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5:40.329"/>
    </inkml:context>
    <inkml:brush xml:id="br0">
      <inkml:brushProperty name="width" value="0.05" units="cm"/>
      <inkml:brushProperty name="height" value="0.05" units="cm"/>
      <inkml:brushProperty name="color" value="#E71224"/>
    </inkml:brush>
  </inkml:definitions>
  <inkml:trace contextRef="#ctx0" brushRef="#br0">0 0 24575,'5'0'0,"1"5"0,4 1 0,1 4 0,2 1 0,0 2 0,1 0 0,-1 1 0,-3 4 0,1-2 0,-1-4-8191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5:41.845"/>
    </inkml:context>
    <inkml:brush xml:id="br0">
      <inkml:brushProperty name="width" value="0.05" units="cm"/>
      <inkml:brushProperty name="height" value="0.05" units="cm"/>
      <inkml:brushProperty name="color" value="#E71224"/>
    </inkml:brush>
  </inkml:definitions>
  <inkml:trace contextRef="#ctx0" brushRef="#br0">326 3 24575,'-55'-1'0,"22"-1"0,-60 5 0,84-2 0,1 0 0,0 1 0,0 0 0,0 0 0,0 1 0,0 0 0,1 0 0,-1 1 0,1 0 0,0 0 0,0 0 0,-9 8 0,12-7 0,0 0 0,1 1 0,-1-1 0,1 1 0,0 0 0,1-1 0,-1 1 0,1 1 0,0-1 0,1 0 0,-1 0 0,1 1 0,0-1 0,1 13 0,-1-8 0,1 0 0,1 0 0,0-1 0,1 1 0,-1 0 0,2 0 0,0-1 0,5 12 0,-5-16 0,1 0 0,0 0 0,1 0 0,-1 0 0,1-1 0,0 0 0,0 0 0,1-1 0,0 1 0,6 3 0,4 2 0,1-1 0,29 12 0,-26-16 0,1 0 0,0-1 0,0-1 0,0-1 0,1-1 0,-1-1 0,26-3 0,9 1 0,-51 2 0,0 0 0,0-1 0,1 1 0,-1-1 0,0 0 0,0 0 0,0-1 0,0 0 0,0 0 0,0 0 0,0 0 0,0-1 0,-1 1 0,0-1 0,1 0 0,-1-1 0,6-5 0,-6 3 0,0 1 0,0-1 0,-1 1 0,0-1 0,0 0 0,-1 0 0,1-1 0,-1 1 0,0-1 0,-1 1 0,0-1 0,0 1 0,0-14 0,-1 15 0,0 1 0,-1-1 0,0 0 0,0 1 0,0-1 0,0 1 0,-1-1 0,0 1 0,0-1 0,0 1 0,0 0 0,-1 0 0,0 0 0,0 1 0,0-1 0,0 0 0,0 1 0,-7-5 0,-8-6 0,0 1 0,-36-19 0,15 9 0,9 1-1365,16 13-5461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5:42.929"/>
    </inkml:context>
    <inkml:brush xml:id="br0">
      <inkml:brushProperty name="width" value="0.05" units="cm"/>
      <inkml:brushProperty name="height" value="0.05" units="cm"/>
      <inkml:brushProperty name="color" value="#E71224"/>
    </inkml:brush>
  </inkml:definitions>
  <inkml:trace contextRef="#ctx0" brushRef="#br0">0 107 24575,'0'-6'0,"1"0"0,-1 0 0,1 0 0,0 0 0,1 0 0,0 0 0,-1 0 0,2 1 0,-1-1 0,1 0 0,5-8 0,-6 11 0,0 1 0,-1 0 0,1 0 0,0 0 0,0 0 0,0 1 0,0-1 0,0 1 0,1-1 0,-1 1 0,0-1 0,1 1 0,-1 0 0,1 0 0,-1 1 0,1-1 0,-1 0 0,1 1 0,0-1 0,-1 1 0,1 0 0,0 0 0,-1 0 0,1 0 0,0 1 0,-1-1 0,1 1 0,0-1 0,2 2 0,-2 0 0,0 0 0,0-1 0,-1 1 0,1 0 0,-1 0 0,1 0 0,-1 1 0,0-1 0,0 1 0,0-1 0,0 1 0,0 0 0,-1-1 0,1 1 0,-1 0 0,0 0 0,0 0 0,0 0 0,0 0 0,0 1 0,-1-1 0,1 0 0,-1 0 0,0 0 0,0 1 0,0-1 0,-1 0 0,0 3 0,1 6 0,-2-1 0,1 0 0,-2 0 0,1 1 0,-2-2 0,-7 19 0,-2-5 0,9-18 0,0 1 0,0 0 0,1-1 0,0 1 0,-3 10 0,6-17 0,0 1 0,0-1 0,0 1 0,0-1 0,0 1 0,0-1 0,0 0 0,0 1 0,0-1 0,1 1 0,-1-1 0,0 1 0,0-1 0,0 1 0,0-1 0,1 0 0,-1 1 0,0-1 0,0 1 0,1-1 0,-1 0 0,0 1 0,1-1 0,-1 0 0,0 0 0,1 1 0,-1-1 0,1 0 0,-1 0 0,0 1 0,1-1 0,0 0 0,21 3 0,20-8 0,-22-1-1365,-1-1-5461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5:43.874"/>
    </inkml:context>
    <inkml:brush xml:id="br0">
      <inkml:brushProperty name="width" value="0.05" units="cm"/>
      <inkml:brushProperty name="height" value="0.05" units="cm"/>
      <inkml:brushProperty name="color" value="#E71224"/>
    </inkml:brush>
  </inkml:definitions>
  <inkml:trace contextRef="#ctx0" brushRef="#br0">476 54 24575,'-103'-1'0,"-112"3"0,208-1 0,-1 0 0,0 0 0,1 0 0,0 1 0,-1 1 0,1-1 0,0 1 0,0 0 0,0 1 0,1-1 0,-1 1 0,1 1 0,0-1 0,0 1 0,0 0 0,1 0 0,-1 1 0,-6 10 0,8-11 0,1 1 0,0 0 0,1 0 0,-1 0 0,1 1 0,0-1 0,0 1 0,1-1 0,0 1 0,0-1 0,1 1 0,0 0 0,0-1 0,0 1 0,1 0 0,0-1 0,0 1 0,1-1 0,0 1 0,0-1 0,3 7 0,1-2 0,1 1 0,0-1 0,1 0 0,0 0 0,0-1 0,1 0 0,0 0 0,1-1 0,0-1 0,17 11 0,2 1 0,1-2 0,57 25 0,-69-37 0,1 0 0,-1-1 0,1 0 0,0-2 0,0 0 0,0-1 0,0-1 0,1-1 0,-1-1 0,0 0 0,29-7 0,-40 7 0,-2-1 0,1-1 0,0 1 0,0-1 0,-1-1 0,0 1 0,1-1 0,-1 0 0,-1 0 0,1-1 0,-1 1 0,1-1 0,-1-1 0,-1 1 0,1-1 0,-1 0 0,0 0 0,5-10 0,-4 3 0,0 0 0,-1-1 0,0 1 0,-1-1 0,-1 0 0,0 0 0,-1 0 0,-1-21 0,-1 16 0,2 5 0,-2 1 0,1-1 0,-6-25 0,4 34 0,1 1 0,-1-1 0,0 1 0,0 0 0,0 0 0,0 0 0,-1 0 0,0 0 0,0 0 0,0 1 0,0-1 0,0 1 0,-1 0 0,1 0 0,-6-3 0,-20-14 0,19 12 0,-1 0 0,0 1 0,-1 0 0,1 1 0,-1 1 0,0-1 0,-16-3 0,6 4-120,-3-2-191,0 2 0,0 0-1,-35-1 1,38 6-6515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7:29.383"/>
    </inkml:context>
    <inkml:brush xml:id="br0">
      <inkml:brushProperty name="width" value="0.05" units="cm"/>
      <inkml:brushProperty name="height" value="0.05" units="cm"/>
      <inkml:brushProperty name="color" value="#E71224"/>
    </inkml:brush>
  </inkml:definitions>
  <inkml:trace contextRef="#ctx0" brushRef="#br0">350 0 24575,'4'0'0,"-2"0"0,-7 0 0,-7 0 0,-6 0 0,-5 0 0,-2 0 0,-2 0 0,-2 0 0,1 0 0,0 0 0,0 0 0,0 0 0,1 0 0,-1 0 0,1 0 0,5 0-8191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5:46.016"/>
    </inkml:context>
    <inkml:brush xml:id="br0">
      <inkml:brushProperty name="width" value="0.05" units="cm"/>
      <inkml:brushProperty name="height" value="0.05" units="cm"/>
      <inkml:brushProperty name="color" value="#E71224"/>
    </inkml:brush>
  </inkml:definitions>
  <inkml:trace contextRef="#ctx0" brushRef="#br0">90 2 24575,'21'0'0,"-5"-1"0,-1 1 0,1 0 0,-1 1 0,19 4 0,-32-5 0,0 0 0,-1 0 0,1 1 0,0-1 0,0 1 0,-1-1 0,1 1 0,0 0 0,-1-1 0,1 1 0,-1 0 0,1 0 0,-1 0 0,1 1 0,-1-1 0,0 0 0,1 0 0,-1 1 0,0-1 0,0 1 0,0-1 0,0 1 0,0-1 0,0 1 0,-1-1 0,1 1 0,0 0 0,-1 0 0,1-1 0,-1 1 0,0 0 0,0 0 0,0-1 0,0 1 0,0 0 0,0 0 0,0 0 0,0-1 0,-1 1 0,1 0 0,0 0 0,-1-1 0,-1 4 0,0-1 0,-1 1 0,0-1 0,1 0 0,-1-1 0,-1 1 0,1 0 0,0-1 0,-1 0 0,0 1 0,0-2 0,0 1 0,0 0 0,0-1 0,-1 0 0,1 0 0,-1 0 0,-7 2 0,3-1 0,0 0 0,0-1 0,0-1 0,0 1 0,0-1 0,-1-1 0,1 0 0,-13-1 0,22 1 0,0 0 0,-1 0 0,1 0 0,-1 0 0,1 0 0,0 0 0,-1 0 0,1 0 0,0 0 0,-1 0 0,1 0 0,-1 0 0,1 0 0,0 0 0,-1 0 0,1 0 0,0-1 0,-1 1 0,1 0 0,0 0 0,-1 0 0,1-1 0,0 1 0,-1 0 0,1 0 0,0-1 0,0 1 0,-1 0 0,1-1 0,0 1 0,0 0 0,0-1 0,-1 1 0,1 0 0,0-1 0,12-8 0,24-2 0,-34 11 0,14-3 0,0 1 0,1 1 0,-1 0 0,1 1 0,-1 1 0,1 0 0,26 6 0,-40-5 0,0 0 0,-1 0 0,1 0 0,0 0 0,-1 0 0,1 1 0,-1-1 0,1 1 0,-1-1 0,0 1 0,0 0 0,-1 0 0,1 0 0,-1 0 0,1 0 0,-1 1 0,0-1 0,0 0 0,0 1 0,0-1 0,-1 0 0,0 1 0,1-1 0,-1 1 0,-1-1 0,1 1 0,0-1 0,-1 0 0,-1 7 0,1-6 0,1 1 0,-1-1 0,0 0 0,-1 1 0,1-1 0,-1 0 0,0 1 0,0-1 0,0 0 0,0-1 0,-1 1 0,0 0 0,1-1 0,-2 1 0,1-1 0,0 0 0,0 0 0,-1 0 0,0 0 0,0-1 0,1 1 0,-7 1 0,-3 0-85,0-2 0,-1 0-1,1 0 1,-1-1 0,1-1-1,-1 0 1,1-1 0,-1-1-1,1 0 1,-1 0 0,1-2-1,0 1 1,0-2 0,1 0-1,-22-11 1,21 7-6741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5:47.637"/>
    </inkml:context>
    <inkml:brush xml:id="br0">
      <inkml:brushProperty name="width" value="0.05" units="cm"/>
      <inkml:brushProperty name="height" value="0.05" units="cm"/>
      <inkml:brushProperty name="color" value="#E71224"/>
    </inkml:brush>
  </inkml:definitions>
  <inkml:trace contextRef="#ctx0" brushRef="#br0">257 52 24575,'-8'1'0,"0"0"0,0 0 0,0 0 0,0 1 0,1 0 0,-1 1 0,0 0 0,1 0 0,0 0 0,0 1 0,0 0 0,0 1 0,0-1 0,1 1 0,0 1 0,-7 6 0,-4 7 0,0 1 0,2 0 0,-24 41 0,33-52 0,1 0 0,0 0 0,1 1 0,0-1 0,1 1 0,0 0 0,1 0 0,-1 0 0,2 0 0,0 1 0,0 15 0,1-19 0,1-1 0,0 0 0,0 0 0,1 0 0,0 0 0,0-1 0,0 1 0,1 0 0,0-1 0,0 0 0,0 1 0,0-1 0,1 0 0,0-1 0,0 1 0,1-1 0,-1 1 0,1-2 0,0 1 0,7 4 0,81 63 0,-66-49 0,0-1 0,40 23 0,-48-34 0,-4 0 0,1-1 0,0-1 0,0 0 0,1-1 0,0-1 0,1-1 0,-1 0 0,1-1 0,25 2 0,-26-5 0,-1-1 0,0 0 0,1-2 0,-1 0 0,22-5 0,-31 5 0,-1 0 0,1-1 0,-1 0 0,0 0 0,1 0 0,-1-1 0,-1 0 0,1 0 0,-1 0 0,1-1 0,-1 0 0,0 0 0,-1 0 0,0 0 0,5-7 0,3-7 0,-1-1 0,0 0 0,-1 0 0,-2-1 0,10-33 0,-15 44 0,-1 0 0,-1 0 0,0 1 0,0-1 0,-1 0 0,0 0 0,0 0 0,-1 0 0,-1 0 0,0 1 0,0-1 0,-1 1 0,0-1 0,-1 1 0,-5-11 0,9 19 0,-10-18 0,0 1 0,-1 1 0,-1 0 0,-20-23 0,0 0 0,26 31 0,0 1 0,0 1 0,-1-1 0,0 1 0,-15-13 0,5 9 0,0 0 0,-1 1 0,-1 1 0,1 1 0,-1 0 0,-1 1 0,-38-7 0,-26-8-1365,65 19-5461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49.984"/>
    </inkml:context>
    <inkml:brush xml:id="br0">
      <inkml:brushProperty name="width" value="0.05" units="cm"/>
      <inkml:brushProperty name="height" value="0.05" units="cm"/>
      <inkml:brushProperty name="color" value="#E71224"/>
    </inkml:brush>
  </inkml:definitions>
  <inkml:trace contextRef="#ctx0" brushRef="#br0">1796 235 24575,'1'-22'0,"0"0"0,1-1 0,2 1 0,0 0 0,1 0 0,10-25 0,-15 46 0,0 0 0,1 0 0,-1 0 0,1 0 0,-1 0 0,1 0 0,0 0 0,-1 0 0,1 1 0,0-1 0,0 0 0,0 0 0,-1 1 0,1-1 0,0 0 0,0 1 0,0-1 0,0 1 0,0-1 0,0 1 0,0-1 0,0 1 0,0 0 0,1 0 0,-1-1 0,0 1 0,0 0 0,0 0 0,0 0 0,0 0 0,0 0 0,1 1 0,-1-1 0,0 0 0,0 0 0,0 1 0,0-1 0,0 1 0,0-1 0,0 1 0,0-1 0,0 1 0,0-1 0,1 2 0,7 4 0,-1 1 0,1 0 0,13 14 0,-9-8 0,36 27 0,1-2 0,87 49 0,-120-78 0,-4-3 0,0 2 0,0-1 0,0 2 0,-1 0 0,13 12 0,-25-20 0,1-1 0,-1 0 0,1 1 0,-1-1 0,0 1 0,1-1 0,-1 1 0,0-1 0,0 0 0,1 1 0,-1 0 0,0-1 0,0 1 0,0-1 0,1 1 0,-1-1 0,0 1 0,0-1 0,0 1 0,0-1 0,0 1 0,0-1 0,0 1 0,0 0 0,-1-1 0,1 1 0,0-1 0,0 1 0,0-1 0,-1 1 0,1-1 0,0 1 0,0-1 0,-1 1 0,1-1 0,-1 1 0,-22 10 0,-29-5 0,-334-4 0,183-5 0,183 2 0,1-1 0,-37-8 0,35 5 0,0 1 0,-27-1 0,25 5 0,1-2 0,-1 0 0,0-1 0,1-1 0,0-1 0,0-1 0,-21-9 0,38 12 0,1 0 0,0 0 0,1-1 0,-1 1 0,0-1 0,1 0 0,0 0 0,0 0 0,0-1 0,1 1 0,-1-1 0,1 1 0,0-1 0,0 0 0,1 0 0,-2-8 0,-2-5 0,2-1 0,0 1 0,0-23 0,5 11 0,-2 15 0,-2 31 0,1-8 0,0 0 0,-1 0 0,0 0 0,-1-1 0,1 1 0,-1-1 0,-1 1 0,1-1 0,-1 0 0,-1-1 0,1 1 0,-1-1 0,0 1 0,-1-1 0,0-1 0,1 1 0,-2-1 0,1 0 0,-1-1 0,1 1 0,-1-1 0,-1 0 0,1-1 0,0 0 0,-1 0 0,1-1 0,-1 0 0,-9 2 0,9-3 0,-1-1 0,0 1 0,1-1 0,-1-1 0,0 0 0,1 0 0,-11-3 0,16 3 0,0 0 0,-1 0 0,1-1 0,0 0 0,0 1 0,0-1 0,0 0 0,0-1 0,0 1 0,0 0 0,1-1 0,-1 0 0,1 1 0,0-1 0,0 0 0,0 0 0,0 0 0,0-1 0,-1-4 0,3 7 0,0 0 0,-1-1 0,1 1 0,0 0 0,-1 0 0,1 0 0,-1 0 0,1 0 0,-1 0 0,0 0 0,1 0 0,-1 0 0,0 0 0,0 0 0,0 0 0,1 0 0,-1 0 0,0 0 0,0 1 0,0-1 0,0 0 0,0 1 0,-1-1 0,1 1 0,-1-1 0,0 2 0,1-1 0,-1 1 0,0 0 0,1-1 0,-1 1 0,1 0 0,-1 0 0,1 0 0,0 1 0,-1-1 0,1 0 0,-2 3 0,1-2 0,0 0 0,0 0 0,-1 0 0,1 0 0,0 0 0,-1 0 0,1-1 0,-1 1 0,1-1 0,-1 1 0,0-1 0,0 0 0,-3 1 0,3-2 0,1 0 0,-1 0 0,1-1 0,0 1 0,-1 0 0,1-1 0,0 0 0,0 1 0,-1-1 0,1 0 0,0 0 0,0 0 0,0 0 0,0-1 0,0 1 0,-3-3 0,3 2 0,0 1 0,0-1 0,0 1 0,0-1 0,0 1 0,0 0 0,-1 0 0,1 0 0,0 0 0,-1 0 0,1 1 0,-1-1 0,1 1 0,-1 0 0,1-1 0,-1 1 0,1 0 0,-4 1 0,-8 1 0,1-1 0,-1 0 0,-24-2 0,35 1 0,0 0 0,0 0 0,0-1 0,-1 1 0,1-1 0,0 0 0,1 0 0,-1 0 0,0 0 0,0 0 0,0-1 0,1 1 0,-1-1 0,1 0 0,-1 0 0,1 0 0,0 0 0,-1 0 0,1 0 0,0-1 0,1 1 0,-3-5 0,11 23 0,-2-5 0,0 1 0,0-1 0,-1 1 0,-1 0 0,3 13 0,-6-23 0,0 0 0,1 0 0,-1 0 0,0 0 0,0 0 0,-1 0 0,1 0 0,0 0 0,-1 0 0,1 0 0,-1 0 0,1 0 0,-1 0 0,0 0 0,0 0 0,0 0 0,0-1 0,0 1 0,0 0 0,-1-1 0,1 1 0,0-1 0,-1 1 0,1-1 0,-1 0 0,0 1 0,0-1 0,1 0 0,-1 0 0,0 0 0,0 0 0,0-1 0,0 1 0,0-1 0,0 1 0,0-1 0,-2 1 0,-9 1 0,-1-1 0,1 0 0,-1 0 0,1-2 0,-1 1 0,1-2 0,-1 0 0,1 0 0,0-2 0,0 1 0,0-2 0,0 0 0,1 0 0,0-1 0,-18-11 0,-1-1 0,-45-16 0,-29-16 0,94 44 0,-3-2 0,0-1 0,1 0 0,-1 0 0,-16-17 0,29 25 0,-1 0 0,1-1 0,-1 1 0,1-1 0,-1 1 0,1-1 0,0 0 0,0 1 0,0-1 0,0 0 0,0 0 0,0 0 0,0 0 0,1 0 0,-1 0 0,1 0 0,0 0 0,-1 0 0,1 0 0,0 0 0,0 0 0,0 0 0,0 0 0,0 0 0,1 0 0,-1 0 0,1 0 0,-1 0 0,1 0 0,0 0 0,0 0 0,0 1 0,0-1 0,0 0 0,0 0 0,0 1 0,1-1 0,-1 1 0,0-1 0,1 1 0,0-1 0,-1 1 0,1 0 0,1-1 0,17-10-1365,1 4-5461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0.26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0.882"/>
    </inkml:context>
    <inkml:brush xml:id="br0">
      <inkml:brushProperty name="width" value="0.05" units="cm"/>
      <inkml:brushProperty name="height" value="0.05" units="cm"/>
      <inkml:brushProperty name="color" value="#E71224"/>
    </inkml:brush>
  </inkml:definitions>
  <inkml:trace contextRef="#ctx0" brushRef="#br0">0 0 24575,'3'21'0,"0"-1"0,1 1 0,0-1 0,2-1 0,1 1 0,0-1 0,1 0 0,14 23 0,-2-2 0,19 53 0,-26-59 0,17 28 75,-20-45-555,-2 1 0,11 29 0,-14-29-6346</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3.546"/>
    </inkml:context>
    <inkml:brush xml:id="br0">
      <inkml:brushProperty name="width" value="0.05" units="cm"/>
      <inkml:brushProperty name="height" value="0.05" units="cm"/>
      <inkml:brushProperty name="color" value="#E71224"/>
    </inkml:brush>
  </inkml:definitions>
  <inkml:trace contextRef="#ctx0" brushRef="#br0">1032 0 24575,'1'12'0,"0"1"0,0-2 0,2 1 0,-1 0 0,1 0 0,1-1 0,0 1 0,9 17 0,6 5 0,32 43 0,12 22 0,-63-98 0,1 0 0,-1-1 0,1 1 0,-1 0 0,0 0 0,1 0 0,-1 0 0,0 0 0,0 0 0,0 0 0,1 0 0,-1-1 0,0 1 0,0 0 0,0 0 0,-1 0 0,1 0 0,0 0 0,0 0 0,0 0 0,-1 0 0,1 0 0,0 0 0,-1 0 0,1-1 0,-1 1 0,1 0 0,-1 0 0,1-1 0,-1 1 0,0 0 0,1 0 0,-1-1 0,0 1 0,0-1 0,1 1 0,-1-1 0,0 1 0,0-1 0,0 1 0,0-1 0,-1 1 0,-50 10 0,21-5 0,27-4 0,-1 1 0,0 0 0,1 0 0,0 0 0,0 0 0,0 1 0,0 0 0,0 0 0,1 0 0,-1 0 0,1 0 0,0 1 0,1-1 0,-1 1 0,1 0 0,0 0 0,0 0 0,0 0 0,-1 7 0,2-9 0,0 0 0,1-1 0,-1 1 0,1 0 0,0 0 0,-1-1 0,1 1 0,0 0 0,1 0 0,-1-1 0,0 1 0,1 0 0,0-1 0,-1 1 0,1 0 0,0-1 0,0 1 0,1-1 0,-1 0 0,0 1 0,1-1 0,0 0 0,-1 0 0,1 1 0,0-2 0,0 1 0,0 0 0,0 0 0,1-1 0,-1 1 0,0-1 0,1 1 0,-1-1 0,1 0 0,-1 0 0,1 0 0,-1 0 0,4 0 0,10 1 0,-1 0 0,1-2 0,0 1 0,16-3 0,-196 1 0,48-2 0,103 4 0,-1-2 0,1 0 0,-1-1 0,1 0 0,0-1 0,-1 0 0,1-1 0,-15-7 0,23 9 0,0-1 0,0 0 0,1 0 0,-1 0 0,1-1 0,-1 1 0,1-1 0,0 0 0,1 0 0,-1-1 0,1 1 0,-1-1 0,1 1 0,1-1 0,-1 0 0,1 0 0,0-1 0,0 1 0,0 0 0,1-1 0,0 1 0,-1-9 0,0-79 0,2 105 0,-1 8 0,0 0 0,-1-1 0,-2 1 0,-6 23 0,9-38 0,-1 0 0,0 0 0,0 0 0,0 0 0,0 0 0,-1-1 0,0 1 0,0-1 0,0 1 0,-1-1 0,1 0 0,-1-1 0,0 1 0,0 0 0,0-1 0,-1 0 0,1 0 0,-1-1 0,0 1 0,0-1 0,1 0 0,-12 3 0,13-4 0,0-1 0,0 1 0,0-1 0,0 1 0,0-1 0,0 0 0,0-1 0,0 1 0,0 0 0,0-1 0,0 0 0,0 1 0,0-1 0,0-1 0,0 1 0,0 0 0,1-1 0,-1 1 0,0-1 0,1 0 0,-1 0 0,1 0 0,0 0 0,0 0 0,0 0 0,0-1 0,-3-3 0,1-1 0,1 0 0,0 0 0,0 0 0,0 0 0,1-1 0,0 1 0,0-1 0,1 1 0,-1-14 0,0 27 0,1 0 0,-1 1 0,0-1 0,0 0 0,0 0 0,-1 0 0,0-1 0,0 1 0,-1-1 0,0 1 0,0-1 0,0 0 0,-9 8 0,10-11 0,0 1 0,0-1 0,1 0 0,-1 1 0,-1-2 0,1 1 0,0 0 0,0-1 0,-1 1 0,1-1 0,-1 0 0,-6 1 0,8-2 0,-1 0 0,1 0 0,-1 0 0,1-1 0,0 1 0,-1-1 0,1 1 0,0-1 0,0 0 0,0 0 0,-1 0 0,1 0 0,0 0 0,0-1 0,0 1 0,1 0 0,-1-1 0,0 0 0,0 1 0,1-1 0,-1 0 0,-1-2 0,-24-46 0,20 35 0,6 21 0,0 0 0,0-1 0,0 1 0,-1 0 0,0-1 0,0 1 0,-1-1 0,1 0 0,-1 1 0,0-1 0,-1-1 0,1 1 0,-9 8 0,3-9 0,0 0 0,-1-1 0,0 0 0,0-1 0,0 0 0,0 0 0,0-1 0,0-1 0,-1 1 0,1-2 0,0 1 0,0-1 0,0-1 0,-20-5 0,28 6 0,0 0 0,0-1 0,-1 1 0,1-1 0,0 1 0,0-1 0,0 0 0,1 0 0,-1 0 0,0 0 0,1 0 0,-1 0 0,1 0 0,0-1 0,0 1 0,-1 0 0,2-1 0,-1 1 0,-1-4 0,-6-55 0,3 21 0,-11-18 47,10 36-753,-9-45 0,13 46-6120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4.084"/>
    </inkml:context>
    <inkml:brush xml:id="br0">
      <inkml:brushProperty name="width" value="0.05" units="cm"/>
      <inkml:brushProperty name="height" value="0.05" units="cm"/>
      <inkml:brushProperty name="color" value="#E71224"/>
    </inkml:brush>
  </inkml:definitions>
  <inkml:trace contextRef="#ctx0" brushRef="#br0">455 0 24575,'-9'12'0,"0"1"0,0-1 0,1 1 0,1 1 0,0-1 0,-5 16 0,-12 22 0,1-8 0,-2 0 0,-2-1 0,-32 38 0,47-70 0,0 1 0,0-2 0,-1 0 0,-1 0 0,-26 11 0,-3 4 0,-30 7-1365,57-24-5461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5.312"/>
    </inkml:context>
    <inkml:brush xml:id="br0">
      <inkml:brushProperty name="width" value="0.05" units="cm"/>
      <inkml:brushProperty name="height" value="0.05" units="cm"/>
      <inkml:brushProperty name="color" value="#E71224"/>
    </inkml:brush>
  </inkml:definitions>
  <inkml:trace contextRef="#ctx0" brushRef="#br0">815 369 24575,'0'2'0,"-1"-1"0,1 0 0,-1 0 0,1 0 0,-1 1 0,0-1 0,0 0 0,1 0 0,-1 0 0,0 0 0,0 0 0,0-1 0,0 1 0,0 0 0,-1 0 0,1-1 0,0 1 0,0 0 0,0-1 0,-2 1 0,-33 13 0,27-11 0,-13 4 0,0-1 0,-34 5 0,0-1 0,48-8 0,0 0 0,0-1 0,0 0 0,-1 0 0,1-1 0,0 0 0,0-1 0,0 0 0,0 0 0,0 0 0,0-1 0,-10-4 0,14 4 0,0 0 0,0 0 0,0-1 0,0 1 0,1-1 0,-1 0 0,1 0 0,0 0 0,0-1 0,0 1 0,0-1 0,1 0 0,-1 1 0,1-1 0,0 0 0,0 0 0,1-1 0,-1 1 0,1 0 0,0-1 0,0 1 0,0 0 0,0-9 0,-11-65 0,6 49 0,-2-50 0,7 63 0,-1 0 0,0 0 0,-1 0 0,0 1 0,-2-1 0,0 1 0,-10-23 0,15 38 0,0 0 0,0-1 0,0 1 0,0 0 0,0-1 0,0 1 0,0 0 0,0-1 0,0 1 0,0 0 0,0-1 0,0 1 0,0 0 0,-1 0 0,1-1 0,0 1 0,0 0 0,0 0 0,0-1 0,-1 1 0,1 0 0,0 0 0,0-1 0,-1 1 0,1 0 0,0 0 0,0 0 0,-1 0 0,1-1 0,0 1 0,0 0 0,-1 0 0,1 0 0,0 0 0,-1 0 0,1 0 0,0 0 0,-1 0 0,1 0 0,0 0 0,0 0 0,-1 0 0,1 0 0,0 0 0,-1 0 0,1 0 0,0 0 0,-1 0 0,1 1 0,-6 19 0,4 29 0,2-49 0,3 55 0,-1-41 0,-1 1 0,-1 0 0,0 0 0,0 0 0,-2 0 0,0 0 0,-4 15 0,6-29 0,-1 0 0,1 1 0,0-1 0,-1 0 0,1 0 0,-1 0 0,1 0 0,-1 0 0,0 0 0,1 0 0,-1 0 0,0 0 0,0 0 0,0-1 0,1 1 0,-1 0 0,0 0 0,0-1 0,0 1 0,0 0 0,-1-1 0,1 1 0,0-1 0,0 0 0,0 1 0,0-1 0,0 0 0,-1 0 0,1 0 0,0 1 0,0-1 0,0 0 0,-1-1 0,1 1 0,0 0 0,0 0 0,0 0 0,0-1 0,-1 1 0,1-1 0,0 1 0,0-1 0,0 1 0,0-1 0,-1-1 0,-8-4 0,1-1 0,1 0 0,-1 0 0,-8-12 0,-4 0 0,16 15 0,-1 1 0,0-1 0,0 1 0,-1 1 0,1-1 0,-1 1 0,1 0 0,-1 1 0,0 0 0,1 0 0,-1 0 0,0 1 0,0 0 0,0 0 0,0 1 0,1-1 0,-1 1 0,0 1 0,0 0 0,1 0 0,-1 0 0,1 1 0,0-1 0,0 1 0,0 1 0,0 0 0,0-1 0,1 2 0,0-1 0,-5 5 0,8-8 0,1 1 0,0-1 0,0 0 0,-1 0 0,1 1 0,0-1 0,0 1 0,1-1 0,-1 1 0,0-1 0,0 1 0,1-1 0,-1 1 0,1 0 0,-1-1 0,1 1 0,0 0 0,0-1 0,0 1 0,0 0 0,0-1 0,0 1 0,0 0 0,0 0 0,1-1 0,-1 1 0,1 0 0,-1-1 0,1 1 0,-1-1 0,1 1 0,0-1 0,0 1 0,0-1 0,0 1 0,0-1 0,0 0 0,0 0 0,1 1 0,-1-1 0,0 0 0,1 0 0,1 1 0,2 1 0,1 0 0,-1-1 0,1 1 0,-1-1 0,1 0 0,0 0 0,0-1 0,0 0 0,0 0 0,0 0 0,7-1 0,1-1-179,0-2 0,-1 1 0,0-2 0,0 0 0,0 0-1,15-8 1,-27 11 68,23-9-6715</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5.688"/>
    </inkml:context>
    <inkml:brush xml:id="br0">
      <inkml:brushProperty name="width" value="0.05" units="cm"/>
      <inkml:brushProperty name="height" value="0.05" units="cm"/>
      <inkml:brushProperty name="color" value="#E71224"/>
    </inkml:brush>
  </inkml:definitions>
  <inkml:trace contextRef="#ctx0" brushRef="#br0">152 27 24575,'0'-4'0,"-4"-2"0,-6 1 0,-7 0 0,-3 2 0,-4 1 0,-3 1 0,0 0 0,4 1-8191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6.315"/>
    </inkml:context>
    <inkml:brush xml:id="br0">
      <inkml:brushProperty name="width" value="0.05" units="cm"/>
      <inkml:brushProperty name="height" value="0.05" units="cm"/>
      <inkml:brushProperty name="color" value="#E71224"/>
    </inkml:brush>
  </inkml:definitions>
  <inkml:trace contextRef="#ctx0" brushRef="#br0">288 28 24575,'-4'0'0,"-6"0"0,-6-4 0,-5-2 0,-3 0 0,-2 1 0,-1 2 0,-1 1 0,0 1 0,1 0 0,0 1 0,0 0 0,5 1-8191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7:30.324"/>
    </inkml:context>
    <inkml:brush xml:id="br0">
      <inkml:brushProperty name="width" value="0.05" units="cm"/>
      <inkml:brushProperty name="height" value="0.05" units="cm"/>
      <inkml:brushProperty name="color" value="#E71224"/>
    </inkml:brush>
  </inkml:definitions>
  <inkml:trace contextRef="#ctx0" brushRef="#br0">816 55 24575,'0'15'0,"0"-3"0,0 1 0,0-1 0,-1 0 0,-1 1 0,-5 20 0,6-30 0,0 0 0,-1 0 0,1 0 0,-1 0 0,0 0 0,0 0 0,0-1 0,0 1 0,0 0 0,-1-1 0,1 0 0,-1 1 0,1-1 0,-1 0 0,0-1 0,0 1 0,0 0 0,0-1 0,0 1 0,-1-1 0,1 0 0,0 0 0,0-1 0,-1 1 0,-5 0 0,-4 0 0,0 0 0,-1-1 0,1-1 0,-1 0 0,1-1 0,0 0 0,0-1 0,0 0 0,0-1 0,0-1 0,1 0 0,-14-8 0,24 12 0,0 0 0,0 0 0,-1 0 0,1 0 0,0 0 0,0 0 0,-1 0 0,1 1 0,0-1 0,-1 1 0,1 0 0,0 0 0,-1-1 0,1 2 0,0-1 0,-1 0 0,1 0 0,-1 1 0,1-1 0,0 1 0,0 0 0,-1 0 0,1 0 0,0 0 0,0 0 0,0 0 0,0 0 0,0 1 0,0-1 0,0 1 0,1-1 0,-1 1 0,0 0 0,1 0 0,0 0 0,-1 0 0,1 0 0,0 0 0,0 0 0,0 0 0,0 0 0,0 1 0,1-1 0,-1 0 0,0 1 0,1-1 0,0 0 0,0 3 0,-1 1 0,0-1 0,0 1 0,1 0 0,0-1 0,0 1 0,1-1 0,-1 1 0,1 0 0,0-1 0,1 1 0,0-1 0,-1 0 0,2 1 0,-1-1 0,0 0 0,1 0 0,0 0 0,0-1 0,1 1 0,4 4 0,49 23 0,-49-29 0,0 1 0,-1-1 0,0 1 0,0 0 0,0 1 0,0 0 0,-1 0 0,0 0 0,8 9 0,-13-13 0,0 0 0,-1 0 0,1 0 0,0 0 0,-1 0 0,1 0 0,-1 0 0,1 1 0,-1-1 0,0 0 0,1 0 0,-1 0 0,0 0 0,0 1 0,0-1 0,0 0 0,0 0 0,0 0 0,0 1 0,0-1 0,-1 0 0,1 0 0,0 0 0,-1 0 0,0 3 0,-1-2 0,1 0 0,-1 0 0,0 0 0,0 0 0,0 0 0,0 0 0,0 0 0,-1 0 0,1-1 0,-5 3 0,-6 2 0,0-1 0,0-1 0,-20 5 0,-6-2 0,-1-3 0,-1-1 0,1-2 0,-47-5 0,-12 1 0,91 3 0,0 0 0,0-1 0,0 0 0,0 0 0,0-1 0,0 0 0,1 0 0,-1-1 0,1 0 0,-1 0 0,1-1 0,0 0 0,0 0 0,1-1 0,-1 0 0,1 0 0,0-1 0,0 1 0,1-1 0,-1 0 0,2-1 0,-1 1 0,0-1 0,1 0 0,1 0 0,-1 0 0,1-1 0,0 1 0,1-1 0,0 0 0,0 0 0,0 0 0,1 0 0,0-15 0,0 1 0,0 0 0,2-1 0,0 1 0,8-38 0,-7 51 0,1 1 0,0 0 0,0 0 0,1 0 0,0 1 0,0 0 0,1-1 0,0 1 0,0 1 0,1-1 0,0 1 0,0 0 0,1 0 0,-1 1 0,11-7 0,-3 3-195,1 0 0,0 2 0,0 0 0,0 0 0,1 2 0,23-6 0,-19 7-6631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6.568"/>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8.940"/>
    </inkml:context>
    <inkml:brush xml:id="br0">
      <inkml:brushProperty name="width" value="0.05" units="cm"/>
      <inkml:brushProperty name="height" value="0.05" units="cm"/>
      <inkml:brushProperty name="color" value="#E71224"/>
    </inkml:brush>
  </inkml:definitions>
  <inkml:trace contextRef="#ctx0" brushRef="#br0">538 89 24575,'-1'0'0,"-1"0"0,1 0 0,-1 1 0,1-1 0,-1 0 0,1 0 0,-1 1 0,1-1 0,-1 1 0,1 0 0,0-1 0,-1 1 0,1 0 0,0 0 0,-1-1 0,1 1 0,0 0 0,0 0 0,0 1 0,0-1 0,0 0 0,0 0 0,0 0 0,0 1 0,0-1 0,1 0 0,-1 1 0,1-1 0,-1 1 0,1-1 0,-1 1 0,1-1 0,0 1 0,-1 1 0,1 1 0,0-1 0,0 1 0,0 0 0,0-1 0,1 1 0,-1 0 0,1-1 0,0 1 0,0 0 0,0-1 0,0 1 0,4 5 0,-2-5 0,0 0 0,1 0 0,0-1 0,-1 1 0,1-1 0,1 0 0,-1 0 0,0 0 0,1 0 0,-1-1 0,1 0 0,0 0 0,0 0 0,-1-1 0,1 1 0,1-1 0,-1 0 0,0-1 0,9 1 0,-10-1 0,-1 0 0,1 0 0,-1 0 0,1 0 0,-1-1 0,1 1 0,-1-1 0,1 0 0,-1 0 0,0 0 0,0 0 0,1-1 0,-1 0 0,0 1 0,0-1 0,-1 0 0,1 0 0,0-1 0,0 1 0,-1-1 0,0 1 0,1-1 0,-1 0 0,0 0 0,0 0 0,-1 0 0,1 0 0,-1 0 0,3-6 0,-3 2 0,1 0 0,-1-1 0,0 1 0,0 0 0,-1-1 0,0 1 0,-1-1 0,0 1 0,0 0 0,-2-9 0,2 14 0,1 0 0,-1 0 0,0 0 0,0 0 0,0 1 0,0-1 0,0 0 0,0 1 0,0-1 0,0 1 0,-1-1 0,1 1 0,0 0 0,-1 0 0,1-1 0,-1 1 0,0 0 0,1 0 0,-1 1 0,0-1 0,0 0 0,0 0 0,1 1 0,-1-1 0,0 1 0,0 0 0,0-1 0,0 1 0,0 0 0,0 0 0,0 0 0,0 1 0,0-1 0,0 0 0,1 1 0,-1-1 0,0 1 0,0 0 0,0-1 0,0 1 0,1 0 0,-3 2 0,-32 15 0,25-11 0,0-1 0,-1 0 0,0-1 0,0 0 0,-21 4 0,31-8 0,0-1 0,0 0 0,-1 1 0,1-1 0,0-1 0,-1 1 0,1 0 0,0 0 0,-1-1 0,1 1 0,0-1 0,0 0 0,-1 0 0,1 0 0,0 0 0,0 0 0,0 0 0,0 0 0,0-1 0,1 1 0,-1-1 0,0 1 0,1-1 0,-1 0 0,1 0 0,-1 1 0,1-1 0,0 0 0,0 0 0,0 0 0,0-1 0,0 1 0,0 0 0,1 0 0,-1 0 0,0-5 0,-3-48 0,5 49 0,-2 34 0,1-27 0,0 1 0,0 0 0,0-1 0,0 1 0,0-1 0,0 1 0,-1 0 0,1-1 0,-1 1 0,1-1 0,-1 1 0,1-1 0,-1 1 0,0-1 0,0 0 0,1 1 0,-1-1 0,0 0 0,0 1 0,-1-1 0,1 0 0,0 0 0,0 0 0,-2 1 0,0-1 0,-1-1 0,1 0 0,0 0 0,0 0 0,0 0 0,0 0 0,0-1 0,-1 1 0,1-1 0,-4-1 0,3 1 0,1 1 0,-1-1 0,1 1 0,-1 0 0,1 0 0,0 0 0,-1 1 0,1-1 0,-1 1 0,1 0 0,0 0 0,-1 0 0,1 1 0,-4 1 0,5-2 0,0 0 0,0 1 0,0-1 0,0 0 0,-1-1 0,1 1 0,0 0 0,-1-1 0,1 1 0,0-1 0,-1 0 0,1 1 0,-1-1 0,1-1 0,-1 1 0,1 0 0,0 0 0,-1-1 0,1 0 0,0 1 0,-1-1 0,1 0 0,0 0 0,0 0 0,0 0 0,0-1 0,0 1 0,0 0 0,0-1 0,-2-1 0,-15-14 0,26 27 0,17 28 0,-7-8 0,-10-19 0,-1 0 0,0 1 0,0-1 0,-1 1 0,5 22 0,-9-31 0,-1 0 0,0 0 0,1 0 0,-1 0 0,-1 0 0,1 0 0,0 0 0,-1 0 0,1-1 0,-1 1 0,0 0 0,0 0 0,0 0 0,0-1 0,-1 1 0,1-1 0,-1 1 0,1-1 0,-1 1 0,0-1 0,0 0 0,0 0 0,0 0 0,-1 0 0,1 0 0,0 0 0,-1-1 0,1 1 0,-1-1 0,-3 2 0,-9 4 0,-1 0 0,0-1 0,0-1 0,-1-1 0,-17 3 0,25-5 0,0-1 0,0 0 0,0-1 0,0 0 0,-1 0 0,1-1 0,0 0 0,0-1 0,0 0 0,0 0 0,-8-4 0,13 3 0,1 1 0,-1-1 0,1 0 0,0 0 0,0-1 0,0 1 0,1 0 0,-1-1 0,1 0 0,0 0 0,0 0 0,0 0 0,0 0 0,1 0 0,0 0 0,0 0 0,0-1 0,0 1 0,0 0 0,1-1 0,0-7 0,0-3 0,0-1 0,0 1 0,2 0 0,0 0 0,5-17 0,-3 21-195,0 0 0,1 0 0,1 1 0,0-1 0,0 1 0,11-13 0,-6 11-6631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9.269"/>
    </inkml:context>
    <inkml:brush xml:id="br0">
      <inkml:brushProperty name="width" value="0.05" units="cm"/>
      <inkml:brushProperty name="height" value="0.05" units="cm"/>
      <inkml:brushProperty name="color" value="#E71224"/>
    </inkml:brush>
  </inkml:definitions>
  <inkml:trace contextRef="#ctx0" brushRef="#br0">136 0 24575,'-4'0'0,"-7"0"0,-5 0 0,-5 0 0,-3 0 0,3 5 0,0 1 0,3-1-8191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49:59.506"/>
    </inkml:context>
    <inkml:brush xml:id="br0">
      <inkml:brushProperty name="width" value="0.05" units="cm"/>
      <inkml:brushProperty name="height" value="0.05" units="cm"/>
      <inkml:brushProperty name="color" value="#E71224"/>
    </inkml:brush>
  </inkml:definitions>
  <inkml:trace contextRef="#ctx0" brushRef="#br0">0 0 24575,'0'5'0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0:00.262"/>
    </inkml:context>
    <inkml:brush xml:id="br0">
      <inkml:brushProperty name="width" value="0.05" units="cm"/>
      <inkml:brushProperty name="height" value="0.05" units="cm"/>
      <inkml:brushProperty name="color" value="#E71224"/>
    </inkml:brush>
  </inkml:definitions>
  <inkml:trace contextRef="#ctx0" brushRef="#br0">154 0 24575,'0'5'0,"0"6"0,5 0 0,1 4 0,-1 4 0,0 2 0,-6-1 0,-8-5 0,-6-5 0,-5-4 0,-4-2 0,-3-3 0,0-2 0,-1 1 0,5-1-8191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0:00.689"/>
    </inkml:context>
    <inkml:brush xml:id="br0">
      <inkml:brushProperty name="width" value="0.05" units="cm"/>
      <inkml:brushProperty name="height" value="0.05" units="cm"/>
      <inkml:brushProperty name="color" value="#E71224"/>
    </inkml:brush>
  </inkml:definitions>
  <inkml:trace contextRef="#ctx0" brushRef="#br0">0 0 24575,'2'16'0,"-1"0"0,2-1 0,0 1 0,1-1 0,10 25 0,-8-22 0,0 0 0,-1 1 0,3 23 0,-4-20 0,0-1 0,1 0 0,10 25 0,-6-23 0,-2 1 0,5 29 0,-1-2-1365,-6-28-5461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0:01.969"/>
    </inkml:context>
    <inkml:brush xml:id="br0">
      <inkml:brushProperty name="width" value="0.05" units="cm"/>
      <inkml:brushProperty name="height" value="0.05" units="cm"/>
      <inkml:brushProperty name="color" value="#E71224"/>
    </inkml:brush>
  </inkml:definitions>
  <inkml:trace contextRef="#ctx0" brushRef="#br0">531 156 24575,'2'18'0,"0"-1"0,1 0 0,0 0 0,1 0 0,10 23 0,-9-26 0,0 1 0,-1 0 0,0 0 0,-1 0 0,-1 1 0,0-1 0,-1 19 0,-1-32 0,0 0 0,0 0 0,0-1 0,0 1 0,0 0 0,0 0 0,-1 0 0,1 0 0,-1 0 0,0-1 0,1 1 0,-1 0 0,0 0 0,0-1 0,0 1 0,0-1 0,0 1 0,0-1 0,0 1 0,-1-1 0,1 1 0,-1-1 0,-1 1 0,1-1 0,0-1 0,0 0 0,0 1 0,0-1 0,0 0 0,0-1 0,0 1 0,0 0 0,0 0 0,1-1 0,-1 1 0,0-1 0,0 0 0,0 1 0,1-1 0,-1 0 0,0 0 0,-2-2 0,-9-6 0,0-2 0,1 1 0,-21-24 0,33 34 0,-4-4 0,-1-1 0,1 1 0,-1 0 0,0 0 0,0 1 0,-1-1 0,1 1 0,-1 0 0,0 1 0,0-1 0,1 1 0,-2 0 0,1 1 0,0-1 0,0 1 0,0 0 0,-1 1 0,-8 0 0,10 0 0,1 1 0,-1 0 0,1 0 0,-1 0 0,1 1 0,0-1 0,0 1 0,0 0 0,0 0 0,0 0 0,0 1 0,0 0 0,0 0 0,1-1 0,0 2 0,-1-1 0,1 0 0,1 1 0,-1 0 0,0-1 0,1 1 0,0 0 0,0 0 0,0 0 0,0 1 0,-1 5 0,1-7 0,1 0 0,0 0 0,0 0 0,0 0 0,1 0 0,-1 0 0,1 0 0,0 0 0,-1 1 0,1-1 0,1 0 0,-1 0 0,0 0 0,1 0 0,0 0 0,-1 1 0,1-1 0,1 0 0,-1-1 0,0 1 0,1 0 0,-1 0 0,1 0 0,0-1 0,3 5 0,1-3 0,-1-1 0,0 1 0,1-1 0,-1-1 0,1 1 0,0-1 0,0 0 0,0 0 0,0 0 0,1-1 0,10 1 0,-15-2 0,-1 0 0,1 0 0,0 0 0,-1 0 0,1 1 0,-1-1 0,1 0 0,0 1 0,-1-1 0,1 1 0,-1-1 0,1 1 0,-1 0 0,0 0 0,1 0 0,-1 0 0,0 0 0,0 0 0,1 0 0,-1 0 0,0 0 0,0 1 0,1 1 0,-2-2 0,-1 0 0,1 1 0,-1-1 0,1 0 0,-1 0 0,1 1 0,-1-1 0,0 0 0,0 0 0,1 0 0,-1 0 0,0 0 0,0 0 0,0 0 0,0 0 0,0 0 0,-1 0 0,1 0 0,0-1 0,0 1 0,0 0 0,-1-1 0,1 1 0,0-1 0,-1 0 0,1 1 0,-2-1 0,-16 7 0,1 0 0,-1-1 0,0-2 0,-1 0 0,1 0 0,-1-2 0,0-1 0,0 0 0,0-1 0,1-2 0,-32-5 0,47 6 0,-1-1 0,0 0 0,1-1 0,0 1 0,0-1 0,-1 0 0,2 0 0,-1 0 0,0-1 0,1 0 0,-1 1 0,1-1 0,0 0 0,0 0 0,1-1 0,-1 1 0,1 0 0,0-1 0,0 0 0,0 1 0,1-1 0,0 0 0,0 0 0,-1-7 0,-2-16 0,1 0 0,1 0 0,3-31 0,-1 40 0,1-299-1365,-1 296-5461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0:02.061"/>
    </inkml:context>
    <inkml:brush xml:id="br0">
      <inkml:brushProperty name="width" value="0.05" units="cm"/>
      <inkml:brushProperty name="height" value="0.05" units="cm"/>
      <inkml:brushProperty name="color" value="#E71224"/>
    </inkml:brush>
  </inkml:definitions>
  <inkml:trace contextRef="#ctx0" brushRef="#br0">0 5 24575,'0'-4'0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0:02.659"/>
    </inkml:context>
    <inkml:brush xml:id="br0">
      <inkml:brushProperty name="width" value="0.05" units="cm"/>
      <inkml:brushProperty name="height" value="0.05" units="cm"/>
      <inkml:brushProperty name="color" value="#E71224"/>
    </inkml:brush>
  </inkml:definitions>
  <inkml:trace contextRef="#ctx0" brushRef="#br0">126 0 24575,'-4'0'0,"-2"5"0,-5 1 0,-4 4 0,-4 1 0,1 2 0,-2 0 0,4 1 0,4 4 0,8-2 0,6 1 0,6-2 0,2 0 0,-1 3 0,-6-2 0,-8-4 0,-8-3 0,-1-4-8191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0:03.226"/>
    </inkml:context>
    <inkml:brush xml:id="br0">
      <inkml:brushProperty name="width" value="0.05" units="cm"/>
      <inkml:brushProperty name="height" value="0.05" units="cm"/>
      <inkml:brushProperty name="color" value="#E71224"/>
    </inkml:brush>
  </inkml:definitions>
  <inkml:trace contextRef="#ctx0" brushRef="#br0">110 0 24575,'0'5'0,"0"5"0,0 6 0,0 5 0,-4-2 0,-2 2 0,-5-4 0,1-1 0,-4-1 0,-3-5 0,1 1 0,-1-1 0,2-3-8191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0:58.096"/>
    </inkml:context>
    <inkml:brush xml:id="br0">
      <inkml:brushProperty name="width" value="0.05" units="cm"/>
      <inkml:brushProperty name="height" value="0.05" units="cm"/>
      <inkml:brushProperty name="color" value="#E71224"/>
    </inkml:brush>
  </inkml:definitions>
  <inkml:trace contextRef="#ctx0" brushRef="#br0">324 2 24575,'-14'0'0,"-30"-1"0,42 1 0,1 0 0,0 0 0,0 0 0,-1 0 0,1 0 0,0 1 0,-1-1 0,1 0 0,0 1 0,0-1 0,-1 1 0,1-1 0,0 1 0,0-1 0,0 1 0,0 0 0,0 0 0,0 0 0,0-1 0,0 1 0,0 0 0,0 0 0,0 0 0,0 2 0,1-1 0,1 1 0,-1-1 0,1 0 0,0 0 0,0 1 0,0-1 0,0 0 0,0 0 0,1 0 0,-1 0 0,1 0 0,-1 0 0,1-1 0,0 1 0,0 0 0,-1-1 0,1 1 0,4 1 0,-3-1 0,0 0 0,0 0 0,-1 1 0,1-1 0,-1 1 0,0-1 0,0 1 0,0 0 0,3 5 0,-5-8 0,0 1 0,0-1 0,0 1 0,0-1 0,0 1 0,0-1 0,0 1 0,0-1 0,0 1 0,0-1 0,0 1 0,-1-1 0,1 1 0,0-1 0,0 1 0,0-1 0,-1 0 0,1 1 0,0-1 0,-1 1 0,1-1 0,0 0 0,-1 1 0,1-1 0,0 0 0,-1 1 0,0-1 0,-27 10 0,-2-7 0,0-1 0,0-1 0,-35-3 0,-5-1 0,46 1-1365,15-1-5461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7:30.57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0:03.826"/>
    </inkml:context>
    <inkml:brush xml:id="br0">
      <inkml:brushProperty name="width" value="0.05" units="cm"/>
      <inkml:brushProperty name="height" value="0.05" units="cm"/>
      <inkml:brushProperty name="color" value="#E71224"/>
    </inkml:brush>
  </inkml:definitions>
  <inkml:trace contextRef="#ctx0" brushRef="#br0">212 0 24575,'0'5'0,"-4"1"0,-2 4 0,1 5 0,-5 0 0,1 2 0,1 2 0,-2-2 0,0 1 0,-2-3 0,1 1 0,-3-3 0,-3-3 0,-3-3 0,2 1 0,-1-1 0,-2-1 0,4-1-8191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3.517"/>
    </inkml:context>
    <inkml:brush xml:id="br0">
      <inkml:brushProperty name="width" value="0.05" units="cm"/>
      <inkml:brushProperty name="height" value="0.05" units="cm"/>
      <inkml:brushProperty name="color" value="#E71224"/>
    </inkml:brush>
  </inkml:definitions>
  <inkml:trace contextRef="#ctx0" brushRef="#br0">0 85 24575,'117'-12'0,"-72"5"0,59-1 0,-93 8 0,21 1 0,-1-1 0,1-2 0,59-12 0,-50 7 0,1 2 0,0 2 0,0 1 0,54 6 0,1-2 0,-97-2 0,35 1 0,0-2 0,0-1 0,55-11 0,-47 6-6,0 2 0,1 2 0,-1 1-1,47 6 1,6-2-1328,-73-2-5492</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4.900"/>
    </inkml:context>
    <inkml:brush xml:id="br0">
      <inkml:brushProperty name="width" value="0.05" units="cm"/>
      <inkml:brushProperty name="height" value="0.05" units="cm"/>
      <inkml:brushProperty name="color" value="#E71224"/>
    </inkml:brush>
  </inkml:definitions>
  <inkml:trace contextRef="#ctx0" brushRef="#br0">267 0 24575,'-2'1'0,"-1"0"0,0-1 0,0 1 0,1 0 0,-1 1 0,0-1 0,1 0 0,0 1 0,-1-1 0,1 1 0,0 0 0,-1 0 0,1 0 0,0 0 0,0 0 0,-1 2 0,-30 42 0,29-40 0,-69 137 0,57-115 0,1 0 0,1 1 0,2 1 0,-17 59 0,20-51 0,2 1 0,2 0 0,-2 55 0,7-90 0,0 20 0,0 0 0,2 0 0,1 0 0,7 32 0,-8-49 0,1 0 0,-1 0 0,1 0 0,0-1 0,1 1 0,0-1 0,0 0 0,0 0 0,1 0 0,0-1 0,0 0 0,0 1 0,1-2 0,-1 1 0,1-1 0,1 0 0,-1 0 0,12 5 0,-8-5 0,0 0 0,0 0 0,0-1 0,1-1 0,-1 0 0,1 0 0,0-1 0,0 0 0,-1-1 0,1 0 0,20-3 0,-26 2 0,-1 0 0,1-1 0,-1 1 0,1-1 0,-1 0 0,0 0 0,0 0 0,0 0 0,0-1 0,0 0 0,0 1 0,-1-1 0,0-1 0,1 1 0,-1-1 0,0 1 0,-1-1 0,1 0 0,-1 0 0,1 0 0,-1 0 0,0 0 0,-1 0 0,1-1 0,-1 1 0,0-1 0,0 1 0,0-1 0,0-6 0,-1 10 0,2-15 0,0-1 0,-1 0 0,-1 0 0,-1 0 0,0 1 0,-1-1 0,-5-19 0,6 34-85,0 0 0,0 0-1,0 0 1,-1 0 0,1 0-1,-1 0 1,1 0 0,-1 1-1,1-1 1,-1 1 0,0-1-1,0 1 1,0 0 0,1 0-1,-4-2 1,-11-3-6741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5.639"/>
    </inkml:context>
    <inkml:brush xml:id="br0">
      <inkml:brushProperty name="width" value="0.05" units="cm"/>
      <inkml:brushProperty name="height" value="0.05" units="cm"/>
      <inkml:brushProperty name="color" value="#E71224"/>
    </inkml:brush>
  </inkml:definitions>
  <inkml:trace contextRef="#ctx0" brushRef="#br0">77 234 24575,'2'-4'0,"-1"-1"0,0 0 0,1 1 0,0-1 0,0 1 0,0-1 0,1 1 0,4-6 0,5-11 0,-3 4 0,-1 3 0,-2-1 0,1 1 0,6-26 0,-12 38 0,0 0 0,-1 0 0,1 0 0,-1 0 0,0 0 0,1 0 0,-1 0 0,0-1 0,0 1 0,0 0 0,0 0 0,-1 0 0,1 0 0,0 0 0,-1 0 0,0 0 0,1 0 0,-1 0 0,0 0 0,0 0 0,0 0 0,0 1 0,-1-1 0,1 0 0,0 1 0,-1-1 0,1 0 0,-1 1 0,1 0 0,-1-1 0,0 1 0,0 0 0,0 0 0,-3-1 0,3 1 0,0 0 0,0 1 0,0 0 0,0-1 0,0 1 0,-1 0 0,1 0 0,0 0 0,0 0 0,0 1 0,0-1 0,-1 1 0,1-1 0,0 1 0,0 0 0,0-1 0,0 1 0,-2 2 0,-1 0 0,0 1 0,0-1 0,1 1 0,-1 0 0,1 1 0,-7 8 0,5-4 0,-1 0 0,2 1 0,-1 0 0,1 0 0,1 0 0,-7 22 0,10-25 0,1 0 0,-1 0 0,1-1 0,1 1 0,-1 0 0,1 0 0,0-1 0,1 1 0,0 0 0,0-1 0,0 1 0,6 10 0,-1-4 0,0-1 0,1 1 0,0-1 0,20 21 0,-21-27 5,-1-1 0,0 0 0,1 0 0,0-1 0,0 0 0,1 0 0,-1-1 0,1 0 0,-1 0 0,1-1 0,0 1 0,0-2 0,13 2 0,12 0-166,0-2 0,34-3 1,-24 1-793,-20 1-5873</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6.395"/>
    </inkml:context>
    <inkml:brush xml:id="br0">
      <inkml:brushProperty name="width" value="0.05" units="cm"/>
      <inkml:brushProperty name="height" value="0.05" units="cm"/>
      <inkml:brushProperty name="color" value="#E71224"/>
    </inkml:brush>
  </inkml:definitions>
  <inkml:trace contextRef="#ctx0" brushRef="#br0">0 0 24575,'0'4'0,"0"-1"0,0 0 0,1 0 0,-1 0 0,1 0 0,-1 0 0,1 0 0,0 0 0,0 0 0,0 0 0,1 0 0,-1-1 0,1 1 0,-1 0 0,1-1 0,0 1 0,0-1 0,0 0 0,0 0 0,1 1 0,-1-1 0,1-1 0,-1 1 0,1 0 0,-1-1 0,1 1 0,0-1 0,0 0 0,0 0 0,4 1 0,-1 0 0,0-1 0,0-1 0,0 1 0,0-1 0,-1 0 0,1 0 0,0-1 0,0 0 0,0 0 0,0 0 0,-1-1 0,1 1 0,0-2 0,-1 1 0,6-3 0,-10 4 2,0 1-1,0-1 1,0 1 0,1 0-1,-1-1 1,0 1-1,0 0 1,1 0-1,-1 0 1,0 0 0,1 0-1,-1 0 1,0 0-1,0 1 1,1-1-1,-1 0 1,0 1 0,0-1-1,0 0 1,1 1-1,-1 0 1,0-1 0,0 1-1,2 1 1,26 26-197,-15-14-1015,0-2-5616</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6.664"/>
    </inkml:context>
    <inkml:brush xml:id="br0">
      <inkml:brushProperty name="width" value="0.05" units="cm"/>
      <inkml:brushProperty name="height" value="0.05" units="cm"/>
      <inkml:brushProperty name="color" value="#E71224"/>
    </inkml:brush>
  </inkml:definitions>
  <inkml:trace contextRef="#ctx0" brushRef="#br0">0 11 24575,'5'0'0,"6"0"0,0-4 0,0-2-8191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6.853"/>
    </inkml:context>
    <inkml:brush xml:id="br0">
      <inkml:brushProperty name="width" value="0.05" units="cm"/>
      <inkml:brushProperty name="height" value="0.05" units="cm"/>
      <inkml:brushProperty name="color" value="#E71224"/>
    </inkml:brush>
  </inkml:definitions>
  <inkml:trace contextRef="#ctx0" brushRef="#br0">0 0 24575,'5'0'0,"6"0"0,5 0 0,4 0 0,0 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7.028"/>
    </inkml:context>
    <inkml:brush xml:id="br0">
      <inkml:brushProperty name="width" value="0.05" units="cm"/>
      <inkml:brushProperty name="height" value="0.05" units="cm"/>
      <inkml:brushProperty name="color" value="#E71224"/>
    </inkml:brush>
  </inkml:definitions>
  <inkml:trace contextRef="#ctx0" brushRef="#br0">0 0 24575,'5'0'0,"6"0"0,5 0 0,0 0-8191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7.892"/>
    </inkml:context>
    <inkml:brush xml:id="br0">
      <inkml:brushProperty name="width" value="0.05" units="cm"/>
      <inkml:brushProperty name="height" value="0.05" units="cm"/>
      <inkml:brushProperty name="color" value="#E71224"/>
    </inkml:brush>
  </inkml:definitions>
  <inkml:trace contextRef="#ctx0" brushRef="#br0">73 685 24575,'2'0'0,"-1"0"0,0-1 0,0 1 0,0-1 0,0 0 0,0 1 0,0-1 0,0 0 0,0 0 0,0 0 0,0 0 0,0 0 0,0 1 0,-1-1 0,1-1 0,0 1 0,-1 0 0,1 0 0,0 0 0,-1 0 0,0 0 0,1-1 0,-1 1 0,0 0 0,1 0 0,-1-1 0,0-1 0,5-40 0,-5 38 0,0-20 0,-2 0 0,-1 0 0,-8-40 0,1 16 0,-14-60 0,16 79 0,1-1 0,1 0 0,-3-59 0,8 71 0,-1-1 0,-7-32 0,2 14 0,23 57 0,8 17 0,-4 0 0,14 25 0,3-1 0,47 58 0,-84-117 0,19 22 0,1 0 0,0-1 0,2-1 0,32 23 0,-27-18-1365,-18-13-5461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8.162"/>
    </inkml:context>
    <inkml:brush xml:id="br0">
      <inkml:brushProperty name="width" value="0.05" units="cm"/>
      <inkml:brushProperty name="height" value="0.05" units="cm"/>
      <inkml:brushProperty name="color" value="#E71224"/>
    </inkml:brush>
  </inkml:definitions>
  <inkml:trace contextRef="#ctx0" brushRef="#br0">342 16 24575,'-4'0'0,"-6"0"0,-6 0 0,-5 0 0,-3 0 0,-2 0 0,-1 0 0,-1 0 0,0 0 0,1 0 0,0 0 0,0 0 0,0 0 0,0 0 0,10 0 0,11-4 0,12-2 0,5 1-8191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7:31.360"/>
    </inkml:context>
    <inkml:brush xml:id="br0">
      <inkml:brushProperty name="width" value="0.05" units="cm"/>
      <inkml:brushProperty name="height" value="0.05" units="cm"/>
      <inkml:brushProperty name="color" value="#E71224"/>
    </inkml:brush>
  </inkml:definitions>
  <inkml:trace contextRef="#ctx0" brushRef="#br0">0 27 24575,'5'0'0,"6"0"0,1-5 0,3-1 0,3 0 0,4 2 0,3 1 0,-4 1-8191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8.553"/>
    </inkml:context>
    <inkml:brush xml:id="br0">
      <inkml:brushProperty name="width" value="0.05" units="cm"/>
      <inkml:brushProperty name="height" value="0.05" units="cm"/>
      <inkml:brushProperty name="color" value="#E71224"/>
    </inkml:brush>
  </inkml:definitions>
  <inkml:trace contextRef="#ctx0" brushRef="#br0">0 0 24575,'1'12'0,"-1"0"0,1-1 0,1 1 0,0-1 0,1 0 0,0 1 0,0-1 0,1 0 0,1-1 0,0 1 0,0-1 0,13 17 0,69 135 0,-61-115 0,-12-20 0,1-1 0,1-1 0,21 25 0,-34-47 7,0 0 0,1 0-1,-1 0 1,1 0 0,-1-1-1,1 1 1,0-1-1,0 0 1,1-1 0,-1 1-1,0 0 1,0-1 0,1 0-1,-1 0 1,1-1 0,-1 1-1,6-1 1,-3 0-156,0 0 1,0-1-1,1 0 1,-1 0-1,0-1 1,0 0-1,0 0 1,-1-1-1,13-6 1,0-2-6678</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9.389"/>
    </inkml:context>
    <inkml:brush xml:id="br0">
      <inkml:brushProperty name="width" value="0.05" units="cm"/>
      <inkml:brushProperty name="height" value="0.05" units="cm"/>
      <inkml:brushProperty name="color" value="#E71224"/>
    </inkml:brush>
  </inkml:definitions>
  <inkml:trace contextRef="#ctx0" brushRef="#br0">167 21 24575,'0'-1'0,"0"0"0,-1 0 0,1 0 0,-1 0 0,0 0 0,1 0 0,-1-1 0,0 1 0,1 1 0,-1-1 0,0 0 0,0 0 0,0 0 0,0 0 0,0 1 0,0-1 0,0 0 0,0 1 0,0-1 0,-1 1 0,1-1 0,0 1 0,0-1 0,0 1 0,-1 0 0,1 0 0,0 0 0,0 0 0,-3 0 0,-37 0 0,36 1 0,0 1 0,0 0 0,0 0 0,0 0 0,0 0 0,1 1 0,-1 0 0,1 0 0,0 0 0,0 1 0,0-1 0,0 1 0,1 0 0,-1 0 0,1 0 0,0 1 0,0-1 0,1 1 0,-1 0 0,1-1 0,0 1 0,-2 8 0,2-8 0,1 0 0,-1 0 0,1 1 0,0-1 0,1 1 0,-1-1 0,1 1 0,0-1 0,0 1 0,1-1 0,0 1 0,0-1 0,0 0 0,1 1 0,-1-1 0,1 0 0,0 0 0,1 0 0,-1 0 0,1 0 0,7 8 0,-8-11 0,0 1 0,0-1 0,1 0 0,-1 0 0,1 0 0,-1-1 0,1 1 0,0-1 0,-1 1 0,1-1 0,0 0 0,0 0 0,0 0 0,0 0 0,0-1 0,0 1 0,0-1 0,1 0 0,-1 0 0,0 0 0,0 0 0,0 0 0,0-1 0,0 1 0,0-1 0,0 0 0,0 0 0,5-2 0,-5 1 0,1 0 0,0-1 0,-1 1 0,0-1 0,1 1 0,-1-1 0,0 0 0,0 0 0,-1 0 0,1-1 0,-1 1 0,1-1 0,-1 1 0,0-1 0,0 0 0,-1 0 0,1 1 0,-1-1 0,0-1 0,1-5 0,-5-71 0,30 101 0,54 32 0,-62-43 0,-1 2 0,0 0 0,-1 1 0,0 1 0,-1 1 0,0 0 0,27 32 0,-39-39 0,-1 0 0,1 0 0,-1 0 0,0 0 0,0 1 0,-1 0 0,0-1 0,-1 1 0,0 0 0,0 0 0,0 0 0,-1 0 0,0 0 0,-1-1 0,-1 10 0,1-12 0,0 1 0,0 0 0,-1 0 0,1-1 0,-1 1 0,-1-1 0,1 0 0,-1 1 0,0-1 0,0 0 0,-1 0 0,1-1 0,-1 1 0,0-1 0,0 0 0,-1 0 0,1 0 0,-1-1 0,0 1 0,-7 3 0,-7 1 0,0-1 0,0 0 0,-1-1 0,1-2 0,-1 0 0,0-1 0,0-1 0,-1 0 0,1-2 0,-33-3 0,49 2-19,0 0 0,0 0 0,1-1-1,-1 1 1,0-1 0,0 0 0,1 0 0,-1 0-1,1 0 1,0-1 0,0 1 0,0-1 0,0 0-1,0 0 1,0 0 0,1 0 0,-1-1 0,1 1 0,0-1-1,-3-5 1,-4-6-943,-2-1-5864</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9.686"/>
    </inkml:context>
    <inkml:brush xml:id="br0">
      <inkml:brushProperty name="width" value="0.05" units="cm"/>
      <inkml:brushProperty name="height" value="0.05" units="cm"/>
      <inkml:brushProperty name="color" value="#E71224"/>
    </inkml:brush>
  </inkml:definitions>
  <inkml:trace contextRef="#ctx0" brushRef="#br0">0 21 24575,'5'0'0,"5"0"0,2-4 0,3-2 0,3 0 0,-1 1-8191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09.876"/>
    </inkml:context>
    <inkml:brush xml:id="br0">
      <inkml:brushProperty name="width" value="0.05" units="cm"/>
      <inkml:brushProperty name="height" value="0.05" units="cm"/>
      <inkml:brushProperty name="color" value="#E71224"/>
    </inkml:brush>
  </inkml:definitions>
  <inkml:trace contextRef="#ctx0" brushRef="#br0">0 52 24575,'0'-4'0,"5"-2"0,5 0 0,6-3 0,5 0 0,3 1 0,2 2 0,-3 3-8191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10.049"/>
    </inkml:context>
    <inkml:brush xml:id="br0">
      <inkml:brushProperty name="width" value="0.05" units="cm"/>
      <inkml:brushProperty name="height" value="0.05" units="cm"/>
      <inkml:brushProperty name="color" value="#E71224"/>
    </inkml:brush>
  </inkml:definitions>
  <inkml:trace contextRef="#ctx0" brushRef="#br0">0 21 24575,'5'0'0,"1"-4"0,4-2 0,5 1 0,0 0-8191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18.833"/>
    </inkml:context>
    <inkml:brush xml:id="br0">
      <inkml:brushProperty name="width" value="0.05" units="cm"/>
      <inkml:brushProperty name="height" value="0.05" units="cm"/>
      <inkml:brushProperty name="color" value="#E71224"/>
    </inkml:brush>
  </inkml:definitions>
  <inkml:trace contextRef="#ctx0" brushRef="#br0">0 0 24575,'5'0'0,"1"5"0,4 1 0,1 4 0,2 0 0,0 4 0,2-2 0,2-2 0,-1 2 0,1-2 0,-2 3 0,0-2 0,-2 3 0,2-2 0,-3 2 0,2-2 0,3-2 0,-1-3-8191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19.149"/>
    </inkml:context>
    <inkml:brush xml:id="br0">
      <inkml:brushProperty name="width" value="0.05" units="cm"/>
      <inkml:brushProperty name="height" value="0.05" units="cm"/>
      <inkml:brushProperty name="color" value="#E71224"/>
    </inkml:brush>
  </inkml:definitions>
  <inkml:trace contextRef="#ctx0" brushRef="#br0">206 0 24575,'-1'26'0,"-1"-1"0,-1 0 0,-2 1 0,-10 33 0,-41 96 0,51-144 0,-1-1 0,1 0 0,-2 0 0,-10 14 0,15-21 0,0-1 0,0 1 0,0-1 0,0 0 0,-1 1 0,1-1 0,-1 0 0,1 0 0,-1 0 0,0-1 0,0 1 0,1-1 0,-1 1 0,0-1 0,-1 0 0,1 0 0,0 0 0,0-1 0,0 1 0,-6 0 0,-3-8-1365,3-2-5461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19.416"/>
    </inkml:context>
    <inkml:brush xml:id="br0">
      <inkml:brushProperty name="width" value="0.05" units="cm"/>
      <inkml:brushProperty name="height" value="0.05" units="cm"/>
      <inkml:brushProperty name="color" value="#E71224"/>
    </inkml:brush>
  </inkml:definitions>
  <inkml:trace contextRef="#ctx0" brushRef="#br0">0 0 24575,'1'10'0,"0"-1"0,1 0 0,0 0 0,0 0 0,1-1 0,0 1 0,1-1 0,4 10 0,42 66 0,-39-67 0,72 102 0,-55-94-1365,-14-18-5461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19.747"/>
    </inkml:context>
    <inkml:brush xml:id="br0">
      <inkml:brushProperty name="width" value="0.05" units="cm"/>
      <inkml:brushProperty name="height" value="0.05" units="cm"/>
      <inkml:brushProperty name="color" value="#E71224"/>
    </inkml:brush>
  </inkml:definitions>
  <inkml:trace contextRef="#ctx0" brushRef="#br0">738 0 24575,'-715'0'-1365,"693"0"-5461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21.184"/>
    </inkml:context>
    <inkml:brush xml:id="br0">
      <inkml:brushProperty name="width" value="0.05" units="cm"/>
      <inkml:brushProperty name="height" value="0.05" units="cm"/>
      <inkml:brushProperty name="color" value="#E71224"/>
    </inkml:brush>
  </inkml:definitions>
  <inkml:trace contextRef="#ctx0" brushRef="#br0">506 54 24575,'-13'2'0,"-1"0"0,0 1 0,1 1 0,-1 0 0,1 0 0,-16 9 0,-2 0 0,-170 80 0,189-89 0,0 2 0,1-1 0,0 2 0,0-1 0,0 2 0,1-1 0,0 1 0,-17 19 0,21-20 0,1 0 0,0 1 0,1-1 0,-1 1 0,2 0 0,-1 0 0,1 1 0,0-1 0,0 1 0,1-1 0,1 1 0,-1 0 0,1 15 0,0 1 0,0 1 0,3-1 0,6 43 0,-6-57 0,2 1 0,-1-1 0,1 0 0,1 0 0,0-1 0,1 1 0,0-1 0,0 0 0,1-1 0,10 12 0,-3-9 0,-1 0 0,2 0 0,0-2 0,0 1 0,30 13 0,0 1 0,-21-13 0,1-1 0,0-1 0,1-2 0,38 9 0,18 6 0,-56-16 0,1-1 0,0-2 0,36 2 0,30 6 0,-35-5 0,-1-3 0,102-4 0,-62-2 0,-86 2 0,1-1 0,0-1 0,-1 1 0,1-2 0,-1 0 0,0 0 0,0-1 0,0-1 0,0 0 0,-1 0 0,0-1 0,0 0 0,0-1 0,-1 0 0,13-12 0,-12 9 0,0 0 0,-1 0 0,0-1 0,0 0 0,-2 0 0,1-1 0,-1 0 0,-1-1 0,0 1 0,6-22 0,-7 16 0,-1-1 0,-1 1 0,-1-1 0,0 0 0,-2 1 0,0-1 0,-3-24 0,-2 25 0,0 1 0,-2 0 0,0 0 0,0 1 0,-2 0 0,0 0 0,0 1 0,-14-16 0,14 17 0,0 5 0,0 0 0,-1 1 0,0-1 0,0 2 0,0 0 0,-1 0 0,0 1 0,-15-7 0,-12-7 0,-12-12 0,32 19 0,0 2 0,0 0 0,-1 2 0,-26-11 0,-8-4 0,45 19 0,0 0 0,-1 1 0,0 0 0,0 1 0,1 0 0,-19-3 0,8 3 0,0-1 0,0 0 0,0-1 0,0-1 0,1-1 0,0-1 0,-29-16 0,41 21-195,0 0 0,-1 0 0,0 1 0,1 0 0,-1 0 0,-13-2 0,0 1-6631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0.106"/>
    </inkml:context>
    <inkml:brush xml:id="br0">
      <inkml:brushProperty name="width" value="0.05" units="cm"/>
      <inkml:brushProperty name="height" value="0.05" units="cm"/>
      <inkml:brushProperty name="color" value="#E71224"/>
    </inkml:brush>
  </inkml:definitions>
  <inkml:trace contextRef="#ctx0" brushRef="#br0">0 30 24575,'0'-2'0,"1"1"0,-1 0 0,1 0 0,0 0 0,-1 0 0,1 0 0,0 0 0,-1 0 0,1 0 0,0 0 0,0 0 0,0 0 0,0 0 0,0 0 0,0 1 0,0-1 0,0 0 0,0 1 0,1-1 0,-1 1 0,0-1 0,0 1 0,0 0 0,1-1 0,-1 1 0,0 0 0,3 0 0,40-5 0,-39 5 0,452-4 0,-234 7 0,3182-3-770,-3370 2 770,57 10 0,-54-6 0,44 1 0,843-5 564,-449-4-358,1983 2-206,-2427 1 0,58 11 0,-57-6 0,55 2 0,641-9-1365,-706 1-5461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24.122"/>
    </inkml:context>
    <inkml:brush xml:id="br0">
      <inkml:brushProperty name="width" value="0.05" units="cm"/>
      <inkml:brushProperty name="height" value="0.05" units="cm"/>
      <inkml:brushProperty name="color" value="#E71224"/>
    </inkml:brush>
  </inkml:definitions>
  <inkml:trace contextRef="#ctx0" brushRef="#br0">1787 0 24575,'22'55'0,"-17"-42"0,1-1 0,0 0 0,14 20 0,-14-24 0,0 0 0,-1 0 0,-1 1 0,1-1 0,-1 1 0,-1 0 0,0 0 0,4 16 0,-7-22 0,0-1 0,0 1 0,0-1 0,-1 1 0,1 0 0,-1-1 0,1 1 0,-1-1 0,0 1 0,0-1 0,0 1 0,0-1 0,0 0 0,-1 1 0,1-1 0,-1 0 0,0 0 0,1 0 0,-1 0 0,0 0 0,0-1 0,0 1 0,0 0 0,-1-1 0,1 0 0,0 1 0,-1-1 0,1 0 0,-4 1 0,-11 4 0,1-1 0,-1-1 0,-28 4 0,5-1 0,-2 6 0,28-8 0,-1 0 0,0-1 0,-1-1 0,-18 2 0,-72 8 0,68-7 0,-56 1 0,39-6 0,-101-3 0,154 1 0,-1 1 0,1 0 0,0-1 0,-1 1 0,1-1 0,-1 0 0,1 0 0,0 0 0,0 0 0,-1 0 0,1-1 0,0 1 0,0-1 0,0 1 0,1-1 0,-1 0 0,0 1 0,0-1 0,1 0 0,-1 0 0,0-3 0,-1 0 0,1 0 0,0 0 0,1 0 0,-1 0 0,1 0 0,0-1 0,0 1 0,1 0 0,0-10 0,0 4 0,1 0 0,0 0 0,1 1 0,0-1 0,1 0 0,0 1 0,0 0 0,2-1 0,8-15 0,-9 20 0,1 0 0,0 0 0,0 0 0,1 1 0,-1 0 0,1 0 0,1 1 0,-1-1 0,1 1 0,-1 1 0,1-1 0,0 1 0,9-3 0,-13 5 0,-1 1 0,1-1 0,0 0 0,0 1 0,0 0 0,-1-1 0,1 1 0,0 0 0,0 1 0,0-1 0,0 0 0,0 1 0,-1 0 0,1 0 0,0-1 0,-1 2 0,1-1 0,0 0 0,-1 0 0,1 1 0,-1-1 0,0 1 0,1 0 0,-1 0 0,0 0 0,0 0 0,0 0 0,-1 0 0,1 1 0,0-1 0,-1 1 0,0-1 0,1 1 0,-1-1 0,0 1 0,0 0 0,0 3 0,1-3 0,-1 1 0,0-1 0,0 0 0,-1 1 0,1-1 0,-1 1 0,1-1 0,-1 1 0,0-1 0,0 1 0,-1-1 0,1 1 0,-1-1 0,0 1 0,0-1 0,0 0 0,0 1 0,0-1 0,-1 0 0,0 0 0,1 0 0,-1 0 0,0 0 0,-1-1 0,1 1 0,0 0 0,-1-1 0,1 0 0,-1 1 0,0-1 0,0 0 0,0 0 0,0-1 0,0 1 0,0-1 0,0 1 0,-1-1 0,-5 1 0,-9 3 0,-1 0 0,0-2 0,0 0 0,0-1 0,-33-2 0,42 1 0,0-2 0,1 0 0,-1 0 0,0 0 0,0-1 0,0-1 0,1 0 0,-1 0 0,-13-7 0,18 6 0,0 1 0,0-1 0,0 0 0,0 0 0,1-1 0,0 1 0,0-1 0,0 0 0,0 0 0,1 0 0,-1-1 0,2 1 0,-1-1 0,0 0 0,1 1 0,-2-11 0,-10-20 0,5 23 0,8 13 0,1 0 0,0 0 0,-1 0 0,1 0 0,0 0 0,-1 0 0,1 0 0,0 0 0,0 0 0,-1 1 0,1-1 0,0 0 0,0 0 0,-1 0 0,1 0 0,0 1 0,0-1 0,-1 0 0,1 0 0,0 0 0,0 1 0,0-1 0,0 0 0,-1 0 0,1 1 0,0-1 0,0 0 0,0 1 0,0-1 0,0 0 0,0 0 0,0 1 0,0-1 0,0 0 0,0 1 0,0-1 0,0 0 0,0 1 0,0-1 0,0 0 0,0 0 0,0 1 0,0-1 0,0 1 0,3 41 0,-2-40 0,0 1 0,0-1 0,-1 0 0,1 1 0,-1-1 0,0 0 0,1 1 0,-1-1 0,0 1 0,0-1 0,-1 0 0,1 1 0,0-1 0,-1 0 0,0 1 0,1-1 0,-1 0 0,0 1 0,0-1 0,0 0 0,-1 0 0,1 0 0,0 0 0,-1 0 0,1 0 0,-1-1 0,0 1 0,1 0 0,-1-1 0,0 1 0,0-1 0,0 0 0,0 1 0,-1-1 0,1 0 0,-2 0 0,-11 4 0,0-1 0,1 0 0,-1-2 0,0 1 0,-1-2 0,1 0 0,0-1 0,0-1 0,0 0 0,-1-1 0,1 0 0,1-1 0,-20-7 0,10-3 0,1 0 0,0-2 0,-23-20 0,-28-18 0,65 49 0,-1 0 0,0 0 0,0 0 0,0 2 0,0-1 0,0 1 0,0 1 0,-1 0 0,-15 0 0,12 1 0,-1 0 0,1 1 0,-1 1 0,1 0 0,0 1 0,-16 6 0,29-9 0,0 0 0,0 0 0,0 0 0,0 1 0,0-1 0,0 1 0,0-1 0,0 1 0,0-1 0,0 1 0,1-1 0,-1 1 0,0 0 0,0-1 0,1 1 0,-1 0 0,0 0 0,1-1 0,-1 1 0,1 0 0,-1 0 0,0 1 0,1-1 0,1-1 0,-1 1 0,0 0 0,0-1 0,1 1 0,-1 0 0,0-1 0,1 1 0,-1 0 0,1-1 0,-1 1 0,1-1 0,-1 1 0,1-1 0,-1 1 0,1-1 0,-1 1 0,1-1 0,0 1 0,-1-1 0,2 1 0,43 13 0,0-11 0,49-2 0,-62-2 0,1 1 0,0 1 0,-1 2 0,33 8 0,-6-1 0,-95-13 0,-60 5 0,24-1 0,6-2 0,-80 3 0,144-2 0,0 0 0,0 0 0,0 0 0,0 1 0,0-1 0,0 1 0,1-1 0,-1 1 0,0-1 0,0 1 0,0 0 0,0 0 0,1 0 0,-1 0 0,0 0 0,1 1 0,-1-1 0,1 0 0,-3 3 0,4-2 0,-1-1 0,1 0 0,0 1 0,-1-1 0,1 0 0,0 1 0,0-1 0,0 0 0,0 1 0,0-1 0,0 1 0,0-1 0,0 1 0,0-1 0,1 0 0,-1 1 0,1-1 0,-1 0 0,1 1 0,1 1 0,0 1 0,1 1 0,0-2 0,0 1 0,0 0 0,0 0 0,1-1 0,-1 0 0,1 0 0,0 0 0,0 0 0,0 0 0,0-1 0,1 0 0,8 4 0,15-1 0,1-1 0,0-2 0,0-1 0,0-1 0,33-4 0,25 0 0,-44 4 0,27-1 0,-49 2 0,-21-1 0,0 0 0,0 0 0,0 0 0,0 0 0,0 0 0,0 0 0,0 0 0,0 1 0,0-1 0,0 0 0,0 0 0,0 0 0,0 0 0,0 0 0,0 0 0,0 0 0,0 0 0,-64 11 0,36-5 0,-1-1 0,-38 1 0,-87-9 0,-117 5 0,270-2 0,-1 0 0,1 0 0,-1 0 0,1 0 0,0 0 0,-1 0 0,1 0 0,-1 1 0,1-1 0,-1 0 0,1 1 0,0-1 0,-1 1 0,1 0 0,0-1 0,-1 1 0,1 0 0,0 0 0,0 0 0,0 0 0,0 0 0,0 0 0,0 0 0,0 0 0,0 0 0,0 1 0,0-1 0,1 0 0,-1 1 0,0-1 0,1 0 0,-1 1 0,1-1 0,0 1 0,-1-1 0,1 0 0,0 1 0,0 2 0,1 4 0,1 0 0,0 0 0,1-1 0,0 1 0,0-1 0,5 10 0,7 17 0,-8-16 0,1-1 0,0 0 0,1 0 0,1-1 0,15 18 0,18 32 0,-36-53-151,0-1-1,1 0 0,0 0 0,0-1 1,1 0-1,1-1 0,0 0 1,19 15-1,-15-16-6674</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8:24.533"/>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9:54.188"/>
    </inkml:context>
    <inkml:brush xml:id="br0">
      <inkml:brushProperty name="width" value="0.05" units="cm"/>
      <inkml:brushProperty name="height" value="0.05" units="cm"/>
      <inkml:brushProperty name="color" value="#E71224"/>
    </inkml:brush>
  </inkml:definitions>
  <inkml:trace contextRef="#ctx0" brushRef="#br0">477 29 24575,'-44'2'0,"-54"10"0,71-8 0,0 0 0,0-1 0,0-2 0,0-1 0,0-1 0,-41-7 0,44 3 0,17 5 0,-1-1 0,1-1 0,0 0 0,-1 0 0,1 0 0,0-1 0,0 0 0,1 0 0,-11-7 0,20 5 0,12 2 0,14 0 0,39 1 0,1 3 0,120 17 0,-125-10 0,0-2 0,0-4 0,66-5 0,-10 0 0,973 3 0,-2791 0 0,2633 0 0,-891 2 0,53 10 0,-53-6 0,58 2 0,348-10 0,-2254 2 0,1976-2 0,194 5 0,-231 10-293,77 1-277,1768-16 1228,-1064 3-453,-879 1-205,55 10 0,-55-6 0,52 1 0,1515-6 0,-731-3 0,-867 2 0,0 0 0,0 0 0,0 0 0,0 1 0,0 0 0,0 0 0,0 1 0,0-1 0,0 1 0,0 1 0,7 3 0,-14-2 0,-11-4 0,-12-4 0,-21-4 0,1 1 0,-2 2 0,1 3 0,-86 5 0,26-1 0,82-2 0,-43 1 0,1-3 0,-73-12 0,59 5 0,-1 3 0,-126 8 0,65 0 0,-5225-2-1365,5343 0-5461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9:55.206"/>
    </inkml:context>
    <inkml:brush xml:id="br0">
      <inkml:brushProperty name="width" value="0.05" units="cm"/>
      <inkml:brushProperty name="height" value="0.05" units="cm"/>
      <inkml:brushProperty name="color" value="#E71224"/>
    </inkml:brush>
  </inkml:definitions>
  <inkml:trace contextRef="#ctx0" brushRef="#br0">0 0 24575,'0'5'0,"0"5"0,0 6 0,0 5 0,0 3 0,5-2 0,1-1 0,4-4 0,1 0 0,2-3 0,0 1 0,1-3 0,-1 2 0,2-2 0,2-3 0,-1-3-8191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39:56.509"/>
    </inkml:context>
    <inkml:brush xml:id="br0">
      <inkml:brushProperty name="width" value="0.05" units="cm"/>
      <inkml:brushProperty name="height" value="0.05" units="cm"/>
      <inkml:brushProperty name="color" value="#E71224"/>
    </inkml:brush>
  </inkml:definitions>
  <inkml:trace contextRef="#ctx0" brushRef="#br0">376 1 24575,'-67'-1'0,"-78"3"0,138-1 0,0 0 0,1 0 0,-1 0 0,0 1 0,0 0 0,1 0 0,-1 1 0,1 0 0,0 0 0,0 1 0,0-1 0,0 1 0,0 1 0,1-1 0,0 1 0,0 0 0,0 0 0,1 0 0,-1 1 0,1-1 0,1 1 0,-1 0 0,1 0 0,0 1 0,0-1 0,-3 11 0,1 3 0,1 0 0,0 1 0,1-1 0,1 1 0,1-1 0,1 1 0,5 36 0,-2-44 0,1-1 0,0 1 0,1-1 0,0 0 0,1-1 0,0 1 0,1-1 0,0 0 0,1 0 0,10 10 0,16 25 0,-27-36 0,0 0 0,1-1 0,1-1 0,-1 1 0,1-1 0,1-1 0,-1 0 0,1 0 0,11 5 0,17 8 0,49 16 0,-27-11 0,-48-21 0,1 1 0,0-2 0,1 0 0,-1 0 0,0-1 0,18 0 0,87-5 0,-45 0 0,-62 4 0,0-1 0,0-1 0,1 0 0,-1-1 0,18-5 0,-25 6 0,0-1 0,0 0 0,0 0 0,-1 0 0,1-1 0,0 1 0,-1-1 0,0 0 0,1 0 0,-1 0 0,0-1 0,-1 1 0,1-1 0,-1 1 0,1-1 0,-1 0 0,2-5 0,4-8 0,-1 0 0,-1 0 0,-1 0 0,0-1 0,4-33 0,-8 41 0,-1 0 0,0 1 0,-1-1 0,0 0 0,0 0 0,-1 0 0,-1 1 0,1-1 0,-1 1 0,-1 0 0,0 0 0,-7-12 0,0 5 0,-1 0 0,0 1 0,-2 1 0,0 0 0,0 0 0,-25-16 0,-34-34 0,59 49 0,-1 0 0,-1 1 0,-1 1 0,0 0 0,-1 1 0,0 1 0,0 1 0,-1 1 0,-37-14 0,18 9-1365,22 7-5461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0:15.630"/>
    </inkml:context>
    <inkml:brush xml:id="br0">
      <inkml:brushProperty name="width" value="0.05" units="cm"/>
      <inkml:brushProperty name="height" value="0.05" units="cm"/>
      <inkml:brushProperty name="color" value="#E71224"/>
    </inkml:brush>
  </inkml:definitions>
  <inkml:trace contextRef="#ctx0" brushRef="#br0">162 1065 24575,'56'21'0,"-3"-15"0,1-2 0,100-6 0,-46-1 0,712 3 0,-790 2 0,60 10 0,-59-6 0,56 3 0,-59-8 0,-16 0 0,1-1 0,-1 0 0,0-1 0,21-3 0,-31 4 0,1-1 0,0 0 0,-1 0 0,1 0 0,-1 0 0,0 0 0,1 0 0,-1-1 0,0 1 0,0-1 0,1 1 0,-1-1 0,-1 0 0,1 0 0,0 0 0,0 0 0,-1 0 0,1-1 0,-1 1 0,0 0 0,0-1 0,1 1 0,-1-1 0,-1 1 0,1-1 0,0-3 0,2-17 0,-2 0 0,-1 0 0,-1 0 0,-1 1 0,-1-1 0,-7-27 0,4 17 0,1 0 0,-1-34 0,7 37 0,-2 0 0,-2 0 0,-9-49 0,8 58 0,1-1 0,2 1 0,0-33 0,2 39 0,-1 0 0,0 0 0,-1 1 0,-1-1 0,0 0 0,-1 1 0,-1-1 0,0 1 0,-8-18 0,-23-42 0,21 41 0,-23-38 0,32 63 0,1 1 0,-1-1 0,-1 1 0,1 0 0,-1 1 0,0-1 0,-1 1 0,0 0 0,0 1 0,0-1 0,0 1 0,-1 1 0,0 0 0,0 0 0,0 0 0,-1 1 0,1 0 0,-1 1 0,1 0 0,-11-1 0,-41-3 0,0 3 0,-74 6 0,20-1 0,-759-2 0,864 0 0,1 1 0,-1-1 0,0 1 0,0 1 0,1 0 0,-1 0 0,1 1 0,0 0 0,0 0 0,0 0 0,0 1 0,0 1 0,1-1 0,0 1 0,-11 10 0,10-7 0,1 0 0,0 0 0,1 1 0,0 0 0,0 0 0,1 1 0,0-1 0,1 1 0,0 0 0,0 0 0,1 1 0,-2 12 0,-1 3 0,-14 101 0,18-111 0,2-1 0,0 0 0,1 1 0,0-1 0,2 1 0,4 19 0,3-2 0,-2-7 0,0 1 0,-2 0 0,-1 0 0,3 54 0,-7-59 0,1 0 0,7 30 0,4 38 0,-11-62-107,11 53-1,-7-52-1042,-3-10-5676</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22.585"/>
    </inkml:context>
    <inkml:brush xml:id="br0">
      <inkml:brushProperty name="width" value="0.05" units="cm"/>
      <inkml:brushProperty name="height" value="0.05" units="cm"/>
      <inkml:brushProperty name="color" value="#E71224"/>
    </inkml:brush>
  </inkml:definitions>
  <inkml:trace contextRef="#ctx0" brushRef="#br0">0 0 24575,'901'0'-1365,"-879"0"-5461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24.369"/>
    </inkml:context>
    <inkml:brush xml:id="br0">
      <inkml:brushProperty name="width" value="0.05" units="cm"/>
      <inkml:brushProperty name="height" value="0.05" units="cm"/>
      <inkml:brushProperty name="color" value="#E71224"/>
    </inkml:brush>
  </inkml:definitions>
  <inkml:trace contextRef="#ctx0" brushRef="#br0">1013 260 24575,'2'0'0,"0"-1"0,0 0 0,-1 0 0,1 0 0,-1 0 0,1 0 0,-1 0 0,1 0 0,-1 0 0,0 0 0,1-1 0,-1 1 0,0-1 0,0 1 0,0-1 0,0 1 0,1-4 0,15-31 0,-10-18 0,-7 48 0,0 0 0,0 0 0,0 1 0,1-1 0,0 0 0,0 1 0,1-1 0,-1 1 0,1-1 0,0 1 0,1 0 0,4-9 0,-5 14 0,-1-1 0,1 0 0,0 0 0,-1 0 0,1 1 0,0-1 0,0 1 0,-1-1 0,1 1 0,0 0 0,0 0 0,0 0 0,-1 0 0,1 0 0,0 0 0,0 0 0,0 0 0,-1 1 0,1-1 0,0 1 0,0 0 0,-1-1 0,1 1 0,-1 0 0,1 0 0,0 0 0,1 2 0,48 32 0,-46-31 0,-2-2 0,-1 0 0,0 0 0,0 0 0,0 0 0,0 0 0,0 1 0,0-1 0,0 0 0,-1 1 0,3 4 0,-4-6 0,0 0 0,1 0 0,-1 0 0,0 0 0,0 0 0,0 0 0,0 0 0,0 0 0,0 0 0,0 0 0,0 0 0,0 0 0,0 0 0,-1 1 0,1-1 0,0 0 0,-1-1 0,1 1 0,-1 0 0,0 2 0,-2-1 0,1 1 0,-1-1 0,0 0 0,0 0 0,0 0 0,0-1 0,0 1 0,0-1 0,0 1 0,0-1 0,-1 0 0,1-1 0,0 1 0,-1 0 0,1-1 0,-6 0 0,-8 2 0,0-2 0,0 0 0,-1-1 0,-28-6 0,40 6 0,-1-1 0,1 0 0,0 0 0,0 0 0,0-1 0,0 0 0,0 0 0,0-1 0,1 1 0,0-1 0,-1 0 0,1-1 0,1 1 0,-1-1 0,-5-7 0,7 7 0,0 1 0,0-1 0,-1 1 0,1 0 0,-1 0 0,0 0 0,-1 1 0,1-1 0,0 1 0,-7-3 0,11 6 0,-1 0 0,1 0 0,-1 0 0,1 0 0,-1 0 0,0 0 0,1 0 0,-1 1 0,1-1 0,-1 0 0,1 0 0,-1 1 0,1-1 0,-1 0 0,1 1 0,0-1 0,-1 0 0,1 1 0,-1-1 0,1 1 0,0-1 0,-1 1 0,1-1 0,0 1 0,0-1 0,-1 1 0,1-1 0,0 1 0,0-1 0,0 1 0,0-1 0,0 1 0,-1-1 0,1 1 0,0 0 0,1 0 0,-4 28 0,2-22 0,1-2 0,-1-1 0,0 1 0,0-1 0,-1 1 0,1-1 0,-1 0 0,0 0 0,0 0 0,0 0 0,-1 0 0,1 0 0,-1-1 0,0 1 0,0-1 0,0 0 0,-5 4 0,2-2 0,-1-1 0,-1 1 0,1-1 0,0-1 0,-1 1 0,0-1 0,0-1 0,-10 3 0,-5-1 0,0-1 0,-1-1 0,1-1 0,0 0 0,-32-5 0,47 3 0,1 0 0,0 0 0,0-1 0,0 0 0,0 0 0,0-1 0,1 0 0,-1 0 0,1-1 0,-1 1 0,1-1 0,0-1 0,1 1 0,-1-1 0,1 0 0,-9-11 0,11 12 0,1 0 0,-1 0 0,1 0 0,1 0 0,-1-1 0,0 1 0,1-1 0,0 1 0,0-1 0,0 1 0,1-1 0,0 0 0,0 1 0,0-1 0,0 0 0,1 1 0,-1-1 0,1 0 0,0 1 0,1-1 0,-1 1 0,1 0 0,0-1 0,0 1 0,0 0 0,1 0 0,3-4 0,-4 4 0,1 1 0,-1-1 0,1 1 0,0 0 0,0 0 0,0 0 0,0 1 0,1-1 0,-1 1 0,1 0 0,-1 0 0,1 0 0,0 0 0,0 0 0,0 1 0,6-2 0,-8 3 0,0 0 0,0 0 0,0 0 0,0 0 0,0 1 0,0-1 0,0 0 0,0 1 0,0-1 0,0 1 0,0 0 0,0 0 0,-1 0 0,1 0 0,0 0 0,-1 0 0,1 0 0,-1 0 0,1 1 0,-1-1 0,1 1 0,-1-1 0,0 1 0,0-1 0,0 1 0,0 0 0,0-1 0,0 1 0,0 0 0,-1 0 0,1 0 0,0 0 0,-1 0 0,0 0 0,1 0 0,-1 2 0,2 4 0,-1-1 0,0 1 0,0-1 0,-1 1 0,0 0 0,0-1 0,-1 1 0,0-1 0,0 1 0,-2 7 0,1-11 0,0 0 0,0 0 0,0 0 0,0-1 0,-1 1 0,1-1 0,-1 1 0,0-1 0,0 0 0,0 0 0,0 0 0,-1 0 0,1-1 0,-1 1 0,0-1 0,1 0 0,-1 0 0,-8 2 0,-15 6 0,1-1 0,-2-1 0,-37 5 0,4-3 0,32-4 0,-1-2 0,-36 2 0,28-5 0,25 0 0,-1 0 0,1-1 0,0 0 0,0-1 0,0 0 0,-24-7 0,34 6 0,0 0 0,0 0 0,1 0 0,-1 0 0,1-1 0,-1 1 0,1-1 0,0 0 0,0 1 0,0-1 0,0 0 0,1 0 0,-1 0 0,1 0 0,0-1 0,0 1 0,0 0 0,0-1 0,0 1 0,1 0 0,0-1 0,-1 1 0,1-1 0,1-4 0,-1-1 0,0-1 0,1 0 0,0 1 0,1-1 0,0 0 0,0 1 0,6-15 0,-6 20-49,1 0 0,-1 1-1,1-1 1,0 1 0,0-1-1,0 1 1,1 0 0,-1 0-1,6-3 1,-3 1-823,7-5-5954</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24.730"/>
    </inkml:context>
    <inkml:brush xml:id="br0">
      <inkml:brushProperty name="width" value="0.05" units="cm"/>
      <inkml:brushProperty name="height" value="0.05" units="cm"/>
      <inkml:brushProperty name="color" value="#E71224"/>
    </inkml:brush>
  </inkml:definitions>
  <inkml:trace contextRef="#ctx0" brushRef="#br0">0 0 24575,'5'0'0,"6"0"0,0 0-8191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44.434"/>
    </inkml:context>
    <inkml:brush xml:id="br0">
      <inkml:brushProperty name="width" value="0.05" units="cm"/>
      <inkml:brushProperty name="height" value="0.05" units="cm"/>
      <inkml:brushProperty name="color" value="#E71224"/>
    </inkml:brush>
  </inkml:definitions>
  <inkml:trace contextRef="#ctx0" brushRef="#br0">51 53 24575,'0'4'0,"-1"-1"0,0 0 0,-1 0 0,1-1 0,0 1 0,-1 0 0,0 0 0,1-1 0,-1 1 0,0-1 0,-4 5 0,-12 18 0,15-18 0,1 1 0,0-1 0,1 1 0,-1 0 0,2 0 0,-1 0 0,1-1 0,0 1 0,1 0 0,-1 0 0,2 0 0,-1-1 0,1 1 0,0 0 0,1-1 0,0 0 0,0 1 0,0-1 0,1 0 0,0-1 0,7 9 0,-8-11 0,0 0 0,0 0 0,0-1 0,1 0 0,-1 1 0,1-1 0,0 0 0,0-1 0,0 1 0,0-1 0,0 1 0,1-1 0,-1-1 0,1 1 0,0-1 0,-1 1 0,1-1 0,0-1 0,0 1 0,-1-1 0,1 1 0,0-2 0,0 1 0,0 0 0,0-1 0,-1 0 0,1 0 0,0 0 0,-1-1 0,1 1 0,-1-1 0,1 0 0,-1-1 0,0 1 0,5-4 0,-5 3 0,0-1 0,-1 1 0,1-1 0,-1 0 0,1 0 0,-1 0 0,0-1 0,-1 1 0,1-1 0,-1 1 0,0-1 0,0 0 0,0 0 0,-1 0 0,0 0 0,0 0 0,0 0 0,0-1 0,-1 1 0,0 0 0,0 0 0,0 0 0,-1-1 0,0 1 0,-2-7 0,1 0 0,-1 1 0,0 0 0,-1 0 0,0 0 0,-1 0 0,0 0 0,-1 1 0,0 0 0,-1 0 0,-10-11 0,10 14-124,0 2 0,0-1 0,0 1 0,-1 0 0,0 0 0,0 1-1,-1 0 1,1 1 0,-1 0 0,-17-4 0,7 3-6702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2.250"/>
    </inkml:context>
    <inkml:brush xml:id="br0">
      <inkml:brushProperty name="width" value="0.05" units="cm"/>
      <inkml:brushProperty name="height" value="0.05" units="cm"/>
      <inkml:brushProperty name="color" value="#E71224"/>
    </inkml:brush>
  </inkml:definitions>
  <inkml:trace contextRef="#ctx0" brushRef="#br0">715 350 24575,'0'-8'0,"1"0"0,0 0 0,0-1 0,0 1 0,1 0 0,0 0 0,1 0 0,0 0 0,0 1 0,0-1 0,1 1 0,1 0 0,-1 0 0,7-8 0,-8 12 0,-1 0 0,1 1 0,0-1 0,0 1 0,0-1 0,1 1 0,-1 0 0,1 0 0,-1 1 0,1-1 0,-1 1 0,1 0 0,0 0 0,0 0 0,0 0 0,0 0 0,-1 1 0,1 0 0,0 0 0,0 0 0,0 0 0,0 1 0,0-1 0,0 1 0,0 0 0,-1 0 0,1 1 0,0-1 0,-1 1 0,1 0 0,3 2 0,147 94 0,-131-88 0,-1 0 0,1-1 0,1-2 0,-1 0 0,2-2 0,38 5 0,57 14 0,-81-17 0,-32-6 0,0 0 0,0 0 0,0 0 0,0 1 0,0 0 0,0 0 0,-1 1 0,1 0 0,10 6 0,-17-8 0,0-1 0,0 0 0,0 1 0,0-1 0,0 1 0,0-1 0,0 0 0,1 1 0,-1-1 0,0 0 0,-1 1 0,1-1 0,0 1 0,0-1 0,0 0 0,0 1 0,0-1 0,0 0 0,0 1 0,0-1 0,-1 0 0,1 1 0,0-1 0,0 0 0,-1 1 0,1-1 0,0 0 0,0 0 0,-1 1 0,1-1 0,0 0 0,-1 0 0,1 1 0,0-1 0,-1 0 0,1 0 0,0 0 0,-1 0 0,1 0 0,0 1 0,-1-1 0,0 0 0,-16 8 0,-6-2 0,-1 0 0,0-2 0,-43 3 0,-15 3 0,10-2 0,0-3 0,-115-6 0,59-2 0,66 4 0,19 1 0,-55-7 0,85 4 0,-1-1 0,0-1 0,1-1 0,-1 0 0,1 0 0,0-2 0,0 1 0,-12-9 0,7 1 0,1-1 0,1-1 0,0-1 0,1 0 0,1-1 0,0 0 0,1-1 0,-19-37 0,-39-49 0,58 85 0,0-1 0,1 1 0,-11-27 0,-2-5 0,52 93 0,3-2 0,1-1 0,37 36 0,-50-53 0,0 1 0,-2 0 0,0 1 0,-2 1 0,16 36 0,-21-42 0,-6-13 0,-1-1 0,1 0 0,-1 1 0,-1-1 0,1 1 0,-1-1 0,0 1 0,0 0 0,0 0 0,-1 0 0,0-1 0,0 1 0,-1 0 0,-2 10 0,2-13 0,0 1 0,0-1 0,-1 0 0,0 0 0,1-1 0,-1 1 0,0 0 0,0 0 0,-1-1 0,1 0 0,0 1 0,-1-1 0,0 0 0,1 0 0,-1 0 0,0-1 0,0 1 0,0 0 0,0-1 0,0 0 0,-1 0 0,1 0 0,0 0 0,0-1 0,-1 1 0,-4-1 0,-13 3 0,0-2 0,0 0 0,-1-2 0,1 0 0,-25-5 0,38 4 0,0 0 0,1 0 0,-1 0 0,0-1 0,1 0 0,0-1 0,0 1 0,0-2 0,0 1 0,0-1 0,1 0 0,0 0 0,0 0 0,0-1 0,1 0 0,-8-11 0,-38-54-1365,38 55-5461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45.740"/>
    </inkml:context>
    <inkml:brush xml:id="br0">
      <inkml:brushProperty name="width" value="0.05" units="cm"/>
      <inkml:brushProperty name="height" value="0.05" units="cm"/>
      <inkml:brushProperty name="color" value="#E71224"/>
    </inkml:brush>
  </inkml:definitions>
  <inkml:trace contextRef="#ctx0" brushRef="#br0">81 0 24575,'-1'4'0,"-1"-1"0,-1 0 0,1 0 0,0 0 0,-1 0 0,0-1 0,1 1 0,-1-1 0,0 0 0,0 1 0,-1-1 0,-5 2 0,-6 6 0,-10 6 0,25-19 0,14-10 0,-7 8 0,0-1 0,1 2 0,-1-1 0,1 1 0,0 0 0,0 0 0,0 1 0,14-4 0,-18 6 0,-1 1 0,1-1 0,0 1 0,-1 0 0,1 0 0,0 0 0,-1 1 0,1-1 0,-1 1 0,1 0 0,-1 0 0,1 0 0,-1 0 0,1 1 0,-1-1 0,0 1 0,0 0 0,0 0 0,0 0 0,0 1 0,0-1 0,-1 0 0,5 6 0,12 16 0,-2 2 0,18 33 0,-14-21 0,-19-35 0,0 0 0,0 0 0,0 0 0,-1 0 0,1 0 0,-1 1 0,0-1 0,0 1 0,0-1 0,0 1 0,-1-1 0,1 1 0,-1-1 0,0 1 0,0 0 0,-1-1 0,1 1 0,-1-1 0,1 1 0,-3 5 0,1-6 0,0-1 0,0 1 0,0-1 0,0 1 0,0-1 0,-1 0 0,1 0 0,-1 0 0,0 0 0,1 0 0,-1 0 0,0-1 0,0 0 0,0 1 0,0-1 0,0 0 0,-1 0 0,1-1 0,0 1 0,0-1 0,-1 1 0,-3-1 0,-2 0 0,-49 2 0,55-2 0,-1 0 0,1 0 0,-1 0 0,1-1 0,0 0 0,-1 1 0,1-1 0,0 0 0,0-1 0,0 1 0,0 0 0,0-1 0,-4-2 0,7 3 0,0 1 0,-1 0 0,1 0 0,0 0 0,0 0 0,0 0 0,0-1 0,0 1 0,0 0 0,0 0 0,0 0 0,0 0 0,0-1 0,0 1 0,0 0 0,0 0 0,0 0 0,0 0 0,0-1 0,0 1 0,0 0 0,0 0 0,0 0 0,0-1 0,0 1 0,0 0 0,0 0 0,0 0 0,0 0 0,0-1 0,0 1 0,0 0 0,0 0 0,1 0 0,-1 0 0,0 0 0,0 0 0,0-1 0,0 1 0,0 0 0,0 0 0,1 0 0,-1 0 0,0 0 0,0 0 0,0 0 0,0 0 0,1 0 0,-1-1 0,16-4 0,16 1 0,141 2 31,-99 3-1427,-51-1-5430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46.894"/>
    </inkml:context>
    <inkml:brush xml:id="br0">
      <inkml:brushProperty name="width" value="0.05" units="cm"/>
      <inkml:brushProperty name="height" value="0.05" units="cm"/>
      <inkml:brushProperty name="color" value="#E71224"/>
    </inkml:brush>
  </inkml:definitions>
  <inkml:trace contextRef="#ctx0" brushRef="#br0">0 131 24575,'0'-9'0,"1"-1"0,-1 0 0,2 0 0,-1 1 0,1-1 0,1 0 0,0 1 0,7-16 0,-9 23 0,0 0 0,0 0 0,0 0 0,1 0 0,-1 1 0,1-1 0,0 0 0,-1 1 0,1-1 0,0 1 0,0-1 0,0 1 0,0 0 0,0 0 0,0 0 0,0 0 0,3-1 0,-2 2 0,0 0 0,0 0 0,1 0 0,-1 0 0,0 0 0,0 0 0,0 1 0,0 0 0,0 0 0,0 0 0,0 0 0,0 0 0,0 0 0,0 1 0,-1-1 0,4 4 0,-1-2 0,0 2 0,-1-1 0,1 0 0,-1 1 0,0 0 0,-1 0 0,1 0 0,-1 0 0,0 1 0,0-1 0,-1 1 0,1 0 0,-1 0 0,-1 0 0,1 0 0,-1 0 0,0 0 0,0 0 0,-1 7 0,1 16 0,-1 0 0,-6 47 0,4-65 0,-1-1 0,1 0 0,-2 0 0,1 0 0,-1 0 0,-1 0 0,0-1 0,0 0 0,-7 9 0,-1 3 0,12-20 0,1 0 0,-1 0 0,1-1 0,0 1 0,-1 0 0,1 0 0,0-1 0,0 1 0,-1 0 0,1 0 0,0 0 0,0 0 0,0-1 0,0 1 0,0 0 0,0 0 0,0 0 0,0 0 0,1-1 0,-1 1 0,0 0 0,0 0 0,1 0 0,-1-1 0,1 1 0,-1 0 0,0 0 0,1-1 0,-1 1 0,1 0 0,0-1 0,-1 1 0,1-1 0,0 1 0,-1-1 0,1 1 0,0-1 0,-1 1 0,1-1 0,0 0 0,0 1 0,-1-1 0,1 0 0,0 0 0,0 1 0,0-1 0,0 0 0,-1 0 0,1 0 0,0 0 0,1 0 0,52 3 0,-48-3 0,132-2-1365,-115 2-5461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48.132"/>
    </inkml:context>
    <inkml:brush xml:id="br0">
      <inkml:brushProperty name="width" value="0.05" units="cm"/>
      <inkml:brushProperty name="height" value="0.05" units="cm"/>
      <inkml:brushProperty name="color" value="#E71224"/>
    </inkml:brush>
  </inkml:definitions>
  <inkml:trace contextRef="#ctx0" brushRef="#br0">0 1 24575,'13'0'0,"7"0"0,0 0 0,1 1 0,-1 2 0,24 4 0,-38-5 0,-1-1 0,0 1 0,0 0 0,1 1 0,-1-1 0,0 1 0,-1 0 0,1 0 0,0 0 0,-1 1 0,0 0 0,0 0 0,0 0 0,0 0 0,-1 0 0,0 1 0,1 0 0,-2-1 0,1 1 0,2 7 0,-3-8 0,-2 0 0,1 0 0,0-1 0,-1 1 0,0 0 0,1 0 0,-2 0 0,1 0 0,0 0 0,-1 0 0,0 0 0,0-1 0,0 1 0,0 0 0,0-1 0,-1 1 0,0 0 0,0-1 0,0 0 0,0 1 0,0-1 0,-1 0 0,1 0 0,-1 0 0,0-1 0,0 1 0,0-1 0,0 1 0,0-1 0,0 0 0,-8 3 0,11-5 0,0 1 0,-1-1 0,1 1 0,0 0 0,0-1 0,0 1 0,-1-1 0,1 1 0,0 0 0,0-1 0,0 1 0,0 0 0,0-1 0,0 1 0,0-1 0,0 1 0,0 0 0,0-1 0,1 1 0,-1 0 0,0-1 0,0 1 0,0-1 0,1 1 0,-1-1 0,0 1 0,1-1 0,-1 1 0,1-1 0,-1 1 0,0-1 0,1 1 0,-1-1 0,2 1 0,16 21 0,-16-21 0,0 1 0,0 0 0,0 1 0,0-1 0,0 0 0,0 1 0,0-1 0,0 1 0,-1-1 0,0 1 0,1 0 0,-1 0 0,0 0 0,0-1 0,0 1 0,-1 0 0,1 0 0,-1 0 0,0 0 0,0 0 0,0 1 0,0-1 0,0 0 0,-1 3 0,-1-3 0,1-1 0,-1 1 0,1-1 0,-1 0 0,0 0 0,0 0 0,0 0 0,-1 0 0,1 0 0,0 0 0,-1-1 0,1 1 0,-1-1 0,1 0 0,-1 0 0,0 0 0,0 0 0,1 0 0,-1 0 0,0-1 0,0 1 0,0-1 0,0 0 0,-3 0 0,-8 0-195,0 0 0,1-1 0,-1 0 0,0-1 0,1-1 0,-26-8 0,20 6-6631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49.185"/>
    </inkml:context>
    <inkml:brush xml:id="br0">
      <inkml:brushProperty name="width" value="0.05" units="cm"/>
      <inkml:brushProperty name="height" value="0.05" units="cm"/>
      <inkml:brushProperty name="color" value="#E71224"/>
    </inkml:brush>
  </inkml:definitions>
  <inkml:trace contextRef="#ctx0" brushRef="#br0">1 0 24575,'-1'77'0,"3"85"0,-2-160 3,0-1 0,0 1 0,0 0 1,0 0-1,0 0 0,1 0 0,-1 0 0,0-1 0,1 1 0,0 0 0,-1 0 0,1-1 0,0 1 0,0 0 0,0-1 0,0 1 0,0-1 1,0 1-1,0-1 0,1 0 0,-1 1 0,0-1 0,1 0 0,-1 0 0,1 0 0,0 0 0,-1 0 0,1 0 0,0 0 0,-1-1 0,1 1 1,0-1-1,0 1 0,0-1 0,-1 0 0,1 0 0,0 1 0,3-2 0,-1 1-102,1-1 0,-1 0 0,0-1 0,1 1 0,-1-1 0,0 0 0,0 0 0,0 0 0,0 0 0,0-1 0,-1 0 0,1 1 0,-1-1 0,6-7 0,2-3-6727</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49.547"/>
    </inkml:context>
    <inkml:brush xml:id="br0">
      <inkml:brushProperty name="width" value="0.05" units="cm"/>
      <inkml:brushProperty name="height" value="0.05" units="cm"/>
      <inkml:brushProperty name="color" value="#E71224"/>
    </inkml:brush>
  </inkml:definitions>
  <inkml:trace contextRef="#ctx0" brushRef="#br0">0 0 24575,'0'5'0,"0"5"0,0 6 0,0 5 0,0 3 0,0 2 0,5 1 0,1 1 0,0-1 0,-1 1 0,-2-1 0,-1 0 0,-1 0 0,0-1 0,-1-4-8191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4:04.703"/>
    </inkml:context>
    <inkml:brush xml:id="br0">
      <inkml:brushProperty name="width" value="0.05" units="cm"/>
      <inkml:brushProperty name="height" value="0.05" units="cm"/>
      <inkml:brushProperty name="color" value="#E71224"/>
    </inkml:brush>
  </inkml:definitions>
  <inkml:trace contextRef="#ctx0" brushRef="#br0">372 59 24575,'5'-18'0,"-4"18"0,-1-1 0,1 0 0,-1 1 0,1-1 0,-1 1 0,0-1 0,0 0 0,1 0 0,-1 1 0,0-1 0,0 0 0,0 1 0,1-1 0,-1 0 0,0 0 0,0 1 0,0-1 0,-1 0 0,1 0 0,0 1 0,0-1 0,0 0 0,0 0 0,-1 1 0,1-1 0,0 0 0,-1 1 0,1-1 0,0 0 0,-1 1 0,1-1 0,-1 1 0,1-1 0,-1 1 0,1-1 0,-1 1 0,0-1 0,1 1 0,-1-1 0,0 1 0,1 0 0,-1-1 0,0 1 0,1 0 0,-1 0 0,0-1 0,1 1 0,-1 0 0,0 0 0,-1 0 0,-11-4 0,-1 1 0,0 1 0,0 0 0,0 1 0,1 0 0,-1 1 0,0 1 0,0 0 0,0 1 0,0 0 0,0 1 0,-13 5 0,24-6 0,0 0 0,0 0 0,0 0 0,1 1 0,-1-1 0,1 1 0,-1-1 0,1 1 0,0 0 0,0 0 0,0 0 0,0 0 0,0 0 0,1 0 0,0 1 0,-1-1 0,1 0 0,0 1 0,1-1 0,-1 1 0,0 7 0,0 9 0,0 1 0,4 35 0,0-23 0,-3-10 0,0 1 0,-1-1 0,-6 30 0,6-52 0,1 1 0,0-1 0,0 0 0,0 1 0,0-1 0,0 1 0,0-1 0,0 0 0,0 1 0,1-1 0,-1 0 0,0 1 0,1-1 0,-1 0 0,1 0 0,0 1 0,-1-1 0,1 0 0,0 0 0,0 0 0,-1 0 0,2 1 0,28 17 0,-27-18 0,1 1 0,-1 0 0,0 0 0,1 0 0,-1 0 0,0 0 0,0 1 0,0-1 0,-1 1 0,3 3 0,-2-1 0,0 0 0,-1 0 0,0 0 0,0 1 0,0-1 0,0 0 0,-1 1 0,0 0 0,0-1 0,-1 1 0,0-1 0,0 1 0,0 0 0,0-1 0,-1 1 0,0 0 0,0-1 0,-1 1 0,1-1 0,-1 0 0,-1 1 0,1-1 0,-1 0 0,1 0 0,-1 0 0,-1-1 0,1 1 0,-1-1 0,0 0 0,0 0 0,0 0 0,0 0 0,-1-1 0,1 1 0,-1-1 0,0-1 0,0 1 0,0-1 0,0 1 0,-1-1 0,1-1 0,-1 1 0,-9 1 0,-70 16-1365,67-15-5461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4:06.609"/>
    </inkml:context>
    <inkml:brush xml:id="br0">
      <inkml:brushProperty name="width" value="0.05" units="cm"/>
      <inkml:brushProperty name="height" value="0.05" units="cm"/>
      <inkml:brushProperty name="color" value="#E71224"/>
    </inkml:brush>
  </inkml:definitions>
  <inkml:trace contextRef="#ctx0" brushRef="#br0">0 23 24575,'59'-10'0,"-48"7"0,-1 0 0,0 1 0,1 0 0,0 1 0,16 0 0,-25 1 0,0 0 0,1 1 0,-1-1 0,0 1 0,0-1 0,0 1 0,0 0 0,0 0 0,0 0 0,0 0 0,0 0 0,0 1 0,0-1 0,0 0 0,-1 1 0,1 0 0,-1-1 0,1 1 0,-1 0 0,0 0 0,1-1 0,-1 1 0,0 0 0,0 0 0,0 0 0,-1 1 0,1-1 0,0 0 0,-1 0 0,1 4 0,3 25 0,-2 0 0,-1 0 0,-5 56 0,0 1 0,4-70-273,-1 0 0,-1 0 0,-1 0 0,-7 25 0,5-25-6553</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4:07"/>
    </inkml:context>
    <inkml:brush xml:id="br0">
      <inkml:brushProperty name="width" value="0.05" units="cm"/>
      <inkml:brushProperty name="height" value="0.05" units="cm"/>
      <inkml:brushProperty name="color" value="#E71224"/>
    </inkml:brush>
  </inkml:definitions>
  <inkml:trace contextRef="#ctx0" brushRef="#br0">0 107 24575,'0'-4'0,"0"-6"0,5-2 0,5 1 0,2-1 0,3 1 0,3 2 0,4 3 0,2 2 0,-3-2 0,-1-1 0,2 2 0,0 0 0,2 3 0,-4 0-8191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01.306"/>
    </inkml:context>
    <inkml:brush xml:id="br0">
      <inkml:brushProperty name="width" value="0.05" units="cm"/>
      <inkml:brushProperty name="height" value="0.05" units="cm"/>
      <inkml:brushProperty name="color" value="#E71224"/>
    </inkml:brush>
  </inkml:definitions>
  <inkml:trace contextRef="#ctx0" brushRef="#br0">1012 24 24575,'-6'0'0,"0"0"0,0 0 0,0 0 0,-1 1 0,1 0 0,0 0 0,0 0 0,0 1 0,0 0 0,1 0 0,-1 1 0,0 0 0,1 0 0,0 0 0,-1 0 0,1 1 0,0 0 0,1 0 0,-1 0 0,1 0 0,0 1 0,0 0 0,0 0 0,1 0 0,0 0 0,0 1 0,0-1 0,0 1 0,1 0 0,0 0 0,0 0 0,1 0 0,-1 0 0,1 0 0,0 7 0,1-10 0,0 0 0,1 0 0,-1 0 0,1 0 0,-1 1 0,1-1 0,0 0 0,0-1 0,0 1 0,1 0 0,-1 0 0,1 0 0,-1-1 0,1 1 0,0-1 0,0 1 0,0-1 0,0 0 0,1 0 0,-1 0 0,1 0 0,-1 0 0,1 0 0,-1-1 0,1 1 0,0-1 0,0 0 0,0 0 0,0 0 0,0 0 0,0 0 0,0-1 0,4 1 0,14 2 0,0 0 0,0-2 0,38-2 0,-41 0 0,-14 1 0,32-1 0,-29 1 0,-24-1 0,-74 3 0,-87-4 0,174 1 0,0 1 0,1-1 0,-1 0 0,0 0 0,0 0 0,0 0 0,1-1 0,-1 0 0,0 1 0,1-1 0,0 0 0,-1-1 0,1 1 0,0-1 0,0 1 0,0-1 0,-3-4 0,-1-3 0,1 0 0,0-1 0,1 0 0,-6-15 0,7 16 0,1 1 0,-1 0 0,-1 0 0,0 0 0,0 1 0,0 0 0,-1 0 0,-9-9 0,-2 3 0,-16-18 0,40 43 0,-1-1 0,0 1 0,0 1 0,-1-1 0,4 17 0,-8-25 0,0 0 0,0 0 0,0 0 0,0 0 0,-1 1 0,1-1 0,-1 0 0,0 0 0,0 0 0,0 1 0,-1-1 0,1 0 0,-1 0 0,0 0 0,1 0 0,-1 1 0,-1-1 0,1 0 0,0-1 0,-1 1 0,0 0 0,1 0 0,-1-1 0,0 1 0,0-1 0,-1 1 0,1-1 0,0 0 0,-6 4 0,6-5 0,1 0 0,-1 0 0,0-1 0,0 1 0,0 0 0,0 0 0,1-1 0,-1 0 0,0 1 0,0-1 0,0 0 0,0 0 0,0 0 0,0 0 0,0 0 0,0 0 0,0 0 0,0-1 0,0 1 0,0-1 0,0 0 0,0 1 0,1-1 0,-1 0 0,0 0 0,0 0 0,1 0 0,-1-1 0,1 1 0,-2-2 0,-3-3 0,0-1 0,1 0 0,0 0 0,0 0 0,-5-11 0,10 18 0,-1 8 0,0 1 0,-1-1 0,0 1 0,0-1 0,-1 0 0,-6 14 0,6-19 0,0 0 0,0-1 0,0 0 0,-1 1 0,1-1 0,-1 0 0,1-1 0,-1 1 0,0-1 0,0 1 0,0-1 0,0 0 0,0-1 0,0 1 0,0-1 0,0 1 0,0-1 0,0 0 0,0-1 0,0 1 0,0-1 0,0 0 0,0 0 0,0 0 0,0 0 0,1-1 0,-1 1 0,0-1 0,1 0 0,-1 0 0,1-1 0,0 1 0,-1-1 0,1 1 0,-3-5 0,1 1 0,4 12 0,8 30 0,5 30 0,-13-62 0,-1 1 0,1-1 0,-1 0 0,1 0 0,-1 0 0,-1 0 0,1 0 0,0 0 0,-1 0 0,0-1 0,0 1 0,0-1 0,0 0 0,0 0 0,-1 0 0,1 0 0,-1-1 0,0 1 0,0-1 0,0 0 0,0 0 0,0-1 0,0 1 0,-1-1 0,1 0 0,-1 0 0,-4 0 0,-4 2 0,0-1 0,0 0 0,0-1 0,-1-1 0,1 0 0,0-1 0,0-1 0,-16-3 0,22 3 0,0-1 0,1 0 0,0 0 0,-1-1 0,1 0 0,1 0 0,-1 0 0,0-1 0,1 0 0,0 0 0,0 0 0,-4-7 0,6 9 0,0-1 0,1 1 0,-1-1 0,1 0 0,-1 0 0,1-1 0,0 1 0,1 0 0,-1-1 0,1 1 0,0 0 0,0-1 0,0 0 0,1 1 0,0-1 0,0 1 0,0-1 0,0 0 0,2-6 0,-2 9 0,1 0 0,0 0 0,0 0 0,0 0 0,0 0 0,1 1 0,-1-1 0,0 0 0,1 1 0,-1-1 0,1 1 0,0 0 0,-1-1 0,1 1 0,0 0 0,0 0 0,-1 0 0,1 0 0,0 1 0,0-1 0,0 0 0,0 1 0,0-1 0,1 1 0,-1 0 0,0 0 0,0-1 0,0 1 0,0 1 0,0-1 0,0 0 0,0 1 0,0-1 0,0 1 0,4 0 0,-1 1 0,1 0 0,-1 0 0,1 0 0,-1 0 0,1 1 0,-1 0 0,0 0 0,0 1 0,-1-1 0,1 1 0,6 7 0,-1 1 0,-1 1 0,-1 0 0,0 0 0,-1 0 0,-1 1 0,0 0 0,-1 0 0,0 1 0,-1 0 0,3 18 0,1 9 0,-5-31 0,-1 0 0,0 0 0,-1 1 0,0-1 0,-1 20 0,-1-26 0,0-1 0,0 0 0,0 1 0,-1-1 0,0 0 0,0 0 0,0 0 0,0 0 0,0-1 0,-1 1 0,1 0 0,-1-1 0,0 0 0,0 1 0,-1-1 0,1-1 0,-1 1 0,-6 4 0,0-1-72,0-1 1,-1 0-1,1 0 0,-1-1 0,0-1 0,0 0 0,0 0 0,0-1 1,0 0-1,-1-1 0,1-1 0,-1 0 0,1 0 0,-1-1 0,1 0 1,0-1-1,0 0 0,-13-5 0,6 1-6754</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01.747"/>
    </inkml:context>
    <inkml:brush xml:id="br0">
      <inkml:brushProperty name="width" value="0.05" units="cm"/>
      <inkml:brushProperty name="height" value="0.05" units="cm"/>
      <inkml:brushProperty name="color" value="#E71224"/>
    </inkml:brush>
  </inkml:definitions>
  <inkml:trace contextRef="#ctx0" brushRef="#br0">104 0 24575,'-4'0'0,"-6"0"0,-7 0 0,1 5 0,-2 1 0,-2 0 0,2-1-8191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2.997"/>
    </inkml:context>
    <inkml:brush xml:id="br0">
      <inkml:brushProperty name="width" value="0.05" units="cm"/>
      <inkml:brushProperty name="height" value="0.05" units="cm"/>
      <inkml:brushProperty name="color" value="#E71224"/>
    </inkml:brush>
  </inkml:definitions>
  <inkml:trace contextRef="#ctx0" brushRef="#br0">17 0 24575,'0'1'0,"0"-1"0,0 1 0,0-1 0,0 0 0,0 1 0,0-1 0,-1 0 0,1 1 0,0-1 0,0 0 0,-1 1 0,1-1 0,0 0 0,0 0 0,-1 1 0,1-1 0,0 0 0,-1 0 0,1 1 0,0-1 0,-1 0 0,1 0 0,0 0 0,-1 0 0,1 0 0,0 1 0,-1-1 0,1 0 0,-1 0 0,1 0 0,0 0 0,-1 0 0,1 0 0,-1 0 0,1 0 0,0 0 0,-1-1 0,1 1 0,0 0 0,-1 0 0,1 0 0,-1 0 0,1 0 0,0-1 0,-1 1 0,1 0 0,0 0 0,0-1 0,-1 1 0,1 0 0,0 0 0,-1-1 0,1 1 0,5 19 0,1 0 0,0 0 0,2-1 0,0 1 0,1-2 0,1 1 0,21 28 0,-10-13 0,4 15 0,-21-37 0,1-1 0,1 1 0,0-1 0,0 0 0,10 11 0,31 39 0,-32-39 0,31 33 0,-33-41-1365,-3 0-5461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02.04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02.563"/>
    </inkml:context>
    <inkml:brush xml:id="br0">
      <inkml:brushProperty name="width" value="0.05" units="cm"/>
      <inkml:brushProperty name="height" value="0.05" units="cm"/>
      <inkml:brushProperty name="color" value="#E71224"/>
    </inkml:brush>
  </inkml:definitions>
  <inkml:trace contextRef="#ctx0" brushRef="#br0">0 0 24575,'0'5'0,"0"6"0,5 0 0,1 4 0,-1 4 0,0 2 0,3-1 0,0-1 0,-1 2 0,-2 1 0,3 2 0,-1 1 0,4 1 0,0 0 0,-2-3-8191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03.003"/>
    </inkml:context>
    <inkml:brush xml:id="br0">
      <inkml:brushProperty name="width" value="0.05" units="cm"/>
      <inkml:brushProperty name="height" value="0.05" units="cm"/>
      <inkml:brushProperty name="color" value="#E71224"/>
    </inkml:brush>
  </inkml:definitions>
  <inkml:trace contextRef="#ctx0" brushRef="#br0">399 0 24575,'1'6'0,"0"0"0,1-1 0,-1 1 0,1-1 0,0 0 0,0 1 0,1-1 0,-1 0 0,6 7 0,-4-6 0,-1-1 0,0 1 0,0 0 0,0 0 0,-1 0 0,2 9 0,-3-13 0,-1 0 0,0 0 0,0 0 0,0 0 0,-1 0 0,1 0 0,0 1 0,-1-1 0,1-1 0,-1 1 0,0 0 0,0 0 0,0 0 0,0 0 0,0 0 0,0-1 0,0 1 0,0 0 0,-1-1 0,1 1 0,-1-1 0,1 0 0,-1 1 0,-3 1 0,-7 5 0,0-1 0,-1 0 0,0-1 0,-1 0 0,1-1 0,-1 0 0,0-1 0,0-1 0,-1-1 0,-15 2 0,-7-2 0,-1-1 0,-64-7 0,95 5-170,0 0-1,-1-1 0,1 0 1,0 0-1,0-1 0,0 1 1,-6-5-1,-5-4-6655</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03.443"/>
    </inkml:context>
    <inkml:brush xml:id="br0">
      <inkml:brushProperty name="width" value="0.05" units="cm"/>
      <inkml:brushProperty name="height" value="0.05" units="cm"/>
      <inkml:brushProperty name="color" value="#E71224"/>
    </inkml:brush>
  </inkml:definitions>
  <inkml:trace contextRef="#ctx0" brushRef="#br0">97 0 24575,'-2'1'0,"0"-1"0,1 0 0,-1 1 0,0-1 0,0 1 0,0-1 0,0 1 0,0 0 0,1 0 0,-1 0 0,0 0 0,1 0 0,-1 0 0,0 1 0,1-1 0,0 0 0,-1 1 0,1-1 0,0 1 0,0-1 0,0 1 0,0 0 0,0 0 0,0-1 0,0 1 0,0 0 0,1 0 0,-1 0 0,1 0 0,0 0 0,-1 0 0,1 3 0,-1 2 0,1-1 0,-1 1 0,1 0 0,1-1 0,-1 1 0,1 0 0,0-1 0,3 9 0,7 13 0,-6-19 0,-2 0 0,1-1 0,-1 1 0,-1 1 0,0-1 0,2 13 0,-4-20 0,0 0 0,0 0 0,-1 0 0,1 0 0,0 0 0,-1 0 0,1 0 0,-1 0 0,0 0 0,0 0 0,0-1 0,0 1 0,0 0 0,0 0 0,0-1 0,-1 1 0,1-1 0,-1 1 0,1-1 0,-1 1 0,1-1 0,-1 0 0,0 0 0,0 0 0,1 0 0,-1 0 0,0 0 0,0-1 0,0 1 0,0 0 0,0-1 0,0 0 0,0 1 0,-3-1 0,-19 3-1365,2-2-5461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04.437"/>
    </inkml:context>
    <inkml:brush xml:id="br0">
      <inkml:brushProperty name="width" value="0.05" units="cm"/>
      <inkml:brushProperty name="height" value="0.05" units="cm"/>
      <inkml:brushProperty name="color" value="#E71224"/>
    </inkml:brush>
  </inkml:definitions>
  <inkml:trace contextRef="#ctx0" brushRef="#br0">1196 191 24575,'-76'3'0,"47"-1"0,0-1 0,0-1 0,-1-2 0,-39-6 0,59 3 0,0 0 0,1 0 0,-1-1 0,1 0 0,0 0 0,1-1 0,-1 0 0,1-1 0,1 0 0,-1 0 0,-7-13 0,4 8 0,-1 0 0,0 0 0,-1 1 0,-18-13 0,28 23 0,-1-1 0,0 1 0,0 0 0,0 1 0,0-1 0,0 0 0,0 1 0,0 0 0,-1 0 0,1 1 0,0-1 0,-1 1 0,1 0 0,0 0 0,-1 0 0,1 0 0,0 1 0,-1 0 0,1 0 0,0 0 0,-5 2 0,4-1 0,1 1 0,0-1 0,0 1 0,0 0 0,0 0 0,0 0 0,1 0 0,-1 1 0,1-1 0,0 1 0,0 0 0,0 0 0,1 0 0,0 0 0,-1 1 0,1-1 0,1 1 0,-1-1 0,1 1 0,-1 0 0,1-1 0,1 1 0,-1 0 0,1 0 0,0 0 0,0 0 0,0 5 0,1-1 0,-1-1 0,2 1 0,-1 0 0,1 0 0,0-1 0,1 1 0,0-1 0,0 1 0,1-1 0,0 0 0,0-1 0,1 1 0,11 13 0,8 5 0,-11-12 0,0 0 0,1-1 0,1-1 0,0 0 0,16 10 0,81 51 0,-110-73 0,-1 1 0,0-1 0,0 0 0,0 1 0,0 0 0,-1-1 0,1 1 0,0 0 0,0-1 0,0 1 0,0 0 0,-1 0 0,1 0 0,0 0 0,-1 0 0,1 0 0,-1 0 0,1 0 0,-1 0 0,1 0 0,-1 0 0,0 0 0,1 0 0,-1 0 0,0 0 0,0 0 0,0 0 0,0 2 0,-1-1 0,0-1 0,0 0 0,0 0 0,-1 0 0,1 0 0,0 0 0,-1 0 0,1 0 0,-1-1 0,1 1 0,-1 0 0,1-1 0,-1 1 0,0-1 0,1 0 0,-4 1 0,-75 4 0,78-5 0,-561-3 0,555 4 0,-1-2 0,0 1 0,0-1 0,0 0 0,1-1 0,-1 0 0,0-1 0,1 1 0,0-2 0,0 1 0,0-1 0,0 0 0,0-1 0,1 0 0,0 0 0,0 0 0,0-1 0,1 0 0,-1-1 0,2 1 0,-1-1 0,1 0 0,0-1 0,0 1 0,1-1 0,0 0 0,0 0 0,1 0 0,0-1 0,1 1 0,0-1 0,0 0 0,-1-9 0,3 11 0,-2-18 0,2 0 0,1 0 0,6-42 0,-6 60 0,0 0 0,1 1 0,1-1 0,-1 0 0,1 1 0,0 0 0,0-1 0,1 1 0,0 1 0,0-1 0,0 0 0,1 1 0,0 0 0,0 0 0,0 0 0,0 1 0,12-8 0,32-9-1365,-25 14-5461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04.771"/>
    </inkml:context>
    <inkml:brush xml:id="br0">
      <inkml:brushProperty name="width" value="0.05" units="cm"/>
      <inkml:brushProperty name="height" value="0.05" units="cm"/>
      <inkml:brushProperty name="color" value="#E71224"/>
    </inkml:brush>
  </inkml:definitions>
  <inkml:trace contextRef="#ctx0" brushRef="#br0">315 0 24575,'-4'0'0,"-7"0"0,-5 0 0,-5 0 0,-3 0 0,-2 0 0,-1 0 0,-1 0 0,1 0 0,-1 0 0,1 0 0,0 0 0,1 0 0,3 0-8191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37.456"/>
    </inkml:context>
    <inkml:brush xml:id="br0">
      <inkml:brushProperty name="width" value="0.05" units="cm"/>
      <inkml:brushProperty name="height" value="0.05" units="cm"/>
      <inkml:brushProperty name="color" value="#E71224"/>
    </inkml:brush>
  </inkml:definitions>
  <inkml:trace contextRef="#ctx0" brushRef="#br0">125 0 24575,'-4'0'0,"-6"0"0,-7 0 0,-3 0 0,-4 0 0,-3 0 0,5 0-8191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3:38.592"/>
    </inkml:context>
    <inkml:brush xml:id="br0">
      <inkml:brushProperty name="width" value="0.05" units="cm"/>
      <inkml:brushProperty name="height" value="0.05" units="cm"/>
      <inkml:brushProperty name="color" value="#E71224"/>
    </inkml:brush>
  </inkml:definitions>
  <inkml:trace contextRef="#ctx0" brushRef="#br0">187 0 24575,'-187'0'0,"318"0"-1365,-107 0-5461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26.279"/>
    </inkml:context>
    <inkml:brush xml:id="br0">
      <inkml:brushProperty name="width" value="0.05" units="cm"/>
      <inkml:brushProperty name="height" value="0.05" units="cm"/>
      <inkml:brushProperty name="color" value="#E71224"/>
    </inkml:brush>
  </inkml:definitions>
  <inkml:trace contextRef="#ctx0" brushRef="#br0">0 112 24575,'1'9'0,"0"-1"0,0 0 0,0 0 0,1 0 0,1 0 0,-1 0 0,1 0 0,0-1 0,1 1 0,0-1 0,0 0 0,1 0 0,7 9 0,8 7 0,1 0 0,31 24 0,-12-11 0,-23-20 0,0-1 0,1-1 0,1 0 0,33 18 0,-39-26 0,0 0 0,0-1 0,1 0 0,0-2 0,-1 1 0,1-2 0,1 1 0,24-1 0,1282-1-520,-597-4 310,1616 3-1640,-2297-2 1850,57-10 0,-56 6 0,54-2 0,21 10-4,95-3 621,-124-11-617,-53 5 0,57-1 0,-20 9-312,-19 0 1057,-1-2 0,97-15-1,-89 8-733,1 2 0,0 3 0,74 7-1,-13-2-8,-75-4-2,69-13 0,-47 5 0,-69 10 0,1 0 0,-1 0 0,1-1 0,-1 1 0,1-1 0,-1 1 0,1-1 0,-1 0 0,0 0 0,1 0 0,-1 0 0,0 0 0,0-1 0,0 1 0,0 0 0,0-1 0,0 0 0,0 0 0,-1 1 0,1-1 0,-1 0 0,1 0 0,-1 0 0,0-1 0,0 1 0,1 0 0,-1 0 0,-1-1 0,1 1 0,0 0 0,-1-1 0,1 1 0,-1-1 0,0 1 0,0-1 0,0 1 0,0-1 0,0 1 0,0-1 0,-1 1 0,1-1 0,-1 1 0,-1-5 0,-1-2 0,-1-1 0,0 1 0,0-1 0,-1 1 0,0 0 0,0 1 0,-1-1 0,0 1 0,-11-11 0,0 3 0,0 0 0,-1 2 0,0 0 0,-1 0 0,-30-14 0,40 22-150,1 0-1,0-1 0,0 0 0,0 0 1,1-1-1,0 0 0,0 0 0,-9-15 1,16 23 141,-9-14-6817</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27.682"/>
    </inkml:context>
    <inkml:brush xml:id="br0">
      <inkml:brushProperty name="width" value="0.05" units="cm"/>
      <inkml:brushProperty name="height" value="0.05" units="cm"/>
      <inkml:brushProperty name="color" value="#E71224"/>
    </inkml:brush>
  </inkml:definitions>
  <inkml:trace contextRef="#ctx0" brushRef="#br0">127 0 24575,'0'4'0,"-1"-1"0,0 0 0,0 0 0,0 0 0,-1 0 0,1 0 0,-1 0 0,1 0 0,-1 0 0,0 0 0,0-1 0,0 1 0,-1-1 0,1 1 0,-1-1 0,1 0 0,-5 2 0,-49 32 0,23-24 0,33-12 0,0 0 0,0 0 0,0 0 0,0 0 0,0 0 0,0-1 0,0 1 0,0 0 0,0 0 0,0 0 0,0 0 0,0 0 0,0 0 0,0 0 0,0 0 0,0 0 0,0-1 0,0 1 0,0 0 0,0 0 0,0 0 0,0 0 0,0 0 0,0 0 0,0 0 0,0 0 0,0 0 0,0-1 0,0 1 0,0 0 0,0 0 0,0 0 0,0 0 0,0 0 0,0 0 0,0 0 0,0 0 0,0 0 0,0 0 0,0 0 0,-1 0 0,1 0 0,0 0 0,0-1 0,0 1 0,0 0 0,0 0 0,0 0 0,0 0 0,0 0 0,0 0 0,-1 0 0,1 0 0,0 0 0,0 0 0,0 0 0,0 0 0,0 0 0,0 0 0,0 0 0,0 0 0,0 0 0,-1 1 0,1-1 0,0 0 0,0 0 0,0 0 0,17-14 0,-4 6 0,1 0 0,0 1 0,1 1 0,16-6 0,-25 10 0,0 0 0,1 0 0,-1 1 0,0 0 0,1 0 0,-1 0 0,1 1 0,-1 0 0,1 0 0,-1 1 0,0 0 0,11 2 0,-7 2 0,0 1 0,-1 0 0,0 0 0,0 1 0,-1 0 0,1 1 0,8 10 0,-8-7 0,1-2 0,0 0 0,1 0 0,16 10 0,2-5 0,28 14 0,-55-27 0,0 0 0,0 1 0,0-1 0,0 1 0,0-1 0,0 1 0,-1-1 0,1 1 0,0 0 0,-1 0 0,1 0 0,-1 0 0,0 0 0,0 0 0,0 1 0,0-1 0,0 0 0,1 5 0,-2-6 0,0 1 0,-1-1 0,1 0 0,-1 0 0,1 1 0,-1-1 0,1 0 0,-1 0 0,0 0 0,0 0 0,1 0 0,-1 0 0,0 0 0,0 0 0,0 0 0,0 0 0,0 0 0,0 0 0,0-1 0,-1 1 0,1 0 0,0-1 0,0 1 0,-1-1 0,1 0 0,0 1 0,0-1 0,-1 0 0,1 0 0,0 1 0,-2-1 0,-49 3 0,47-3 0,-39-1 0,32 0 0,-1 0 0,0 1 0,0 1 0,0 0 0,-13 3 0,26-4 0,-1 0 0,1 0 0,-1 0 0,1 0 0,-1 0 0,1 0 0,-1 0 0,1 0 0,-1 0 0,1 1 0,-1-1 0,1 0 0,-1 0 0,1 0 0,-1 1 0,1-1 0,-1 0 0,1 1 0,0-1 0,-1 0 0,1 1 0,0-1 0,-1 0 0,1 1 0,0-1 0,-1 1 0,1-1 0,0 1 0,-1 0 0,15 5 0,24 1 0,255-5 62,-153-4-1489,-118 2-5399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5.417"/>
    </inkml:context>
    <inkml:brush xml:id="br0">
      <inkml:brushProperty name="width" value="0.05" units="cm"/>
      <inkml:brushProperty name="height" value="0.05" units="cm"/>
      <inkml:brushProperty name="color" value="#E71224"/>
    </inkml:brush>
  </inkml:definitions>
  <inkml:trace contextRef="#ctx0" brushRef="#br0">776 62 24575,'0'-3'0,"-1"-1"0,1 1 0,0 0 0,-1-1 0,1 1 0,-1 0 0,0-1 0,0 1 0,-1 0 0,1 0 0,-1 0 0,1 0 0,-1 0 0,0 0 0,0 1 0,0-1 0,0 1 0,-5-4 0,25 40 0,22 20 0,-23-29 0,33 36 0,-21-28 0,25 22 0,-46-48 0,-1 0 0,1 1 0,-1 0 0,-1 0 0,0 1 0,0-1 0,5 11 0,-11-18 0,0-1 0,0 1 0,0-1 0,1 1 0,-1 0 0,0-1 0,0 1 0,0 0 0,0-1 0,-1 1 0,1 0 0,0-1 0,0 1 0,0 0 0,0-1 0,-1 1 0,1-1 0,0 1 0,0-1 0,-1 1 0,1 0 0,-1-1 0,1 1 0,0-1 0,-1 1 0,1-1 0,-1 0 0,1 1 0,-1-1 0,0 1 0,1-1 0,-1 0 0,1 0 0,-1 1 0,1-1 0,-1 0 0,0 0 0,0 1 0,-34 6 0,16-3 0,17-3 0,1-1 0,-1 1 0,0 0 0,0 0 0,1-1 0,-1 1 0,0 1 0,1-1 0,-1 0 0,1 0 0,0 0 0,-1 1 0,1-1 0,0 1 0,0-1 0,0 1 0,0-1 0,0 1 0,0 0 0,0 0 0,0-1 0,1 1 0,-1 0 0,1 0 0,-1 0 0,1 0 0,0 0 0,0-1 0,0 1 0,0 0 0,0 0 0,0 0 0,0 0 0,1 0 0,-1 0 0,1-1 0,-1 1 0,1 0 0,0 0 0,0-1 0,0 1 0,1 2 0,1 1 0,0-1 0,0 0 0,0 0 0,0 0 0,1 0 0,0 0 0,-1-1 0,2 1 0,-1-1 0,0 0 0,0 0 0,1-1 0,0 1 0,8 2 0,20 4 0,0-1 0,1-2 0,45 3 0,-165-9 0,-89-2 0,163 1 0,0 0 0,-1-1 0,1-1 0,0 0 0,1 0 0,-1-1 0,0-1 0,1 0 0,0 0 0,0-1 0,1-1 0,0 0 0,0 0 0,0-1 0,1 0 0,0-1 0,1 0 0,0 0 0,0-1 0,1 0 0,-8-13 0,2-1 0,-1 1 0,-22-28 0,36 51 0,-1 0 0,1-1 0,0 1 0,0-1 0,0 1 0,-1 0 0,1-1 0,0 1 0,-1 0 0,1-1 0,0 1 0,-1 0 0,1-1 0,-1 1 0,1 0 0,0 0 0,-1-1 0,1 1 0,-1 0 0,1 0 0,0 0 0,-1 0 0,1 0 0,-1 0 0,1 0 0,-1 0 0,1 0 0,-1 0 0,1 0 0,-1 0 0,1 0 0,-1 0 0,1 0 0,0 0 0,-1 0 0,1 0 0,-1 1 0,1-1 0,-1 0 0,1 0 0,-1 1 0,-7 22 0,4 32 0,4-54 0,0 4 0,0 1 0,-1-1 0,1 1 0,-1-1 0,0 0 0,-1 1 0,1-1 0,-1 0 0,0 0 0,-3 6 0,4-10 0,1 0 0,-1 0 0,0 0 0,1-1 0,-1 1 0,0 0 0,0 0 0,0-1 0,0 1 0,0 0 0,0-1 0,0 1 0,0-1 0,0 1 0,0-1 0,0 0 0,0 1 0,0-1 0,0 0 0,-2 1 0,0-2 0,1 1 0,0-1 0,-1 1 0,1-1 0,0 0 0,-1 1 0,1-1 0,0 0 0,0-1 0,0 1 0,0 0 0,0-1 0,-3-2 0,-6-7 0,-14-9 0,25 20 0,-1 0 0,0-1 0,0 1 0,1 0 0,-1 0 0,0 0 0,0 0 0,1 0 0,-1-1 0,0 1 0,0 1 0,0-1 0,1 0 0,-1 0 0,0 0 0,0 0 0,1 1 0,-1-1 0,0 0 0,1 0 0,-1 1 0,0-1 0,1 1 0,-1-1 0,0 1 0,1-1 0,-1 1 0,1-1 0,-1 1 0,1-1 0,-1 1 0,1 0 0,-1-1 0,1 1 0,-1 1 0,0 0 0,0 0 0,-1 0 0,1 0 0,-1 0 0,1 0 0,-1 0 0,0 0 0,0-1 0,1 1 0,-1-1 0,0 1 0,-1-1 0,1 0 0,0 0 0,0 0 0,0 0 0,-1 0 0,1 0 0,0-1 0,-1 1 0,1-1 0,-1 0 0,1 1 0,0-1 0,-4-1 0,1 1 0,0-2 0,0 1 0,0 0 0,0-1 0,0 0 0,0 0 0,0-1 0,1 1 0,-1-1 0,-6-6 0,-3 2 0,8 11 0,7 22 0,-1-24 0,1 1 0,-1-1 0,0 0 0,0 1 0,1-1 0,-2 0 0,1 1 0,0-1 0,0 0 0,-1 1 0,1-1 0,-2 3 0,-1-2 0,-1-1 0,1 0 0,-1 0 0,1 0 0,-1 0 0,0 0 0,0-1 0,0 1 0,0-1 0,0 0 0,0-1 0,0 1 0,0-1 0,0 1 0,0-1 0,-7-1 0,4 1 0,0 0 0,1-1 0,-1 0 0,1 0 0,-1-1 0,1 0 0,0 0 0,0 0 0,-11-6 0,11 2 0,0 0 0,0 0 0,1-1 0,-1 0 0,2 0 0,-1 0 0,1-1 0,0 1 0,1-1 0,0 0 0,-3-10 0,-15-30 0,-62-138-1365,75 171-5461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28.312"/>
    </inkml:context>
    <inkml:brush xml:id="br0">
      <inkml:brushProperty name="width" value="0.05" units="cm"/>
      <inkml:brushProperty name="height" value="0.05" units="cm"/>
      <inkml:brushProperty name="color" value="#E71224"/>
    </inkml:brush>
  </inkml:definitions>
  <inkml:trace contextRef="#ctx0" brushRef="#br0">209 3 24575,'-31'-1'0,"11"0"0,0 0 0,1 2 0,-38 5 0,54-6 0,0 0 0,0 1 0,0-1 0,1 1 0,-1 0 0,0 0 0,1 0 0,-1 0 0,0 1 0,1-1 0,0 1 0,-1-1 0,1 1 0,0 0 0,0 0 0,0 0 0,0 0 0,0 0 0,0 0 0,0 1 0,1-1 0,0 1 0,-1-1 0,1 1 0,0-1 0,0 1 0,0 0 0,0-1 0,1 1 0,-1 0 0,1 0 0,0 0 0,0 4 0,1-2 0,0-1 0,0 1 0,1-1 0,0 0 0,0 1 0,0-1 0,0 0 0,1 0 0,-1 0 0,1 0 0,0-1 0,0 1 0,1-1 0,-1 0 0,1 0 0,-1 0 0,1 0 0,0-1 0,0 1 0,6 1 0,13 9 0,1-2 0,31 10 0,-48-18 0,24 7 0,-19-7 0,-1 0 0,0 1 0,0 1 0,0 0 0,0 0 0,11 8 0,-20-11 0,0 0 0,0 0 0,0 0 0,0 0 0,-1 0 0,1 0 0,0 1 0,-1-1 0,0 0 0,1 1 0,-1-1 0,0 1 0,0 0 0,-1-1 0,1 1 0,0 0 0,-1 0 0,0-1 0,1 1 0,-1 0 0,0 0 0,-1-1 0,1 1 0,0 0 0,-1 0 0,0-1 0,1 1 0,-1 0 0,0-1 0,0 1 0,-3 4 0,0-1 0,0 1 0,-1-1 0,0 0 0,0 0 0,0 0 0,0-1 0,-1 0 0,0 0 0,0 0 0,-1-1 0,1 0 0,-1 0 0,-8 3 0,9-4 0,0 0 0,0 0 0,-1-1 0,1 0 0,0 0 0,-1-1 0,1 0 0,-1 0 0,1 0 0,-1-1 0,0 0 0,1 0 0,-1-1 0,0 0 0,-9-2 0,12 1-80,0 0 0,1 0-1,-1-1 1,1 1 0,-1-1-1,1 1 1,0-1 0,0 0-1,0-1 1,0 1 0,1 0 0,-1-1-1,1 1 1,0-1 0,0 0-1,-2-5 1,-2-9-6746</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28.690"/>
    </inkml:context>
    <inkml:brush xml:id="br0">
      <inkml:brushProperty name="width" value="0.05" units="cm"/>
      <inkml:brushProperty name="height" value="0.05" units="cm"/>
      <inkml:brushProperty name="color" value="#E71224"/>
    </inkml:brush>
  </inkml:definitions>
  <inkml:trace contextRef="#ctx0" brushRef="#br0">0 0 24575,'3'1'0,"0"0"0,0-1 0,0 1 0,0 0 0,-1 1 0,1-1 0,0 0 0,-1 1 0,1-1 0,-1 1 0,1 0 0,-1 0 0,0 0 0,0 0 0,3 4 0,30 40 0,-29-38 0,114 174 0,-89-134 0,-26-38 0,0 0 0,1-1 0,1 1 0,0-1 0,0 0 0,1-1 0,0 0 0,14 12 0,-9-15-1365,-3-4-5461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29.037"/>
    </inkml:context>
    <inkml:brush xml:id="br0">
      <inkml:brushProperty name="width" value="0.05" units="cm"/>
      <inkml:brushProperty name="height" value="0.05" units="cm"/>
      <inkml:brushProperty name="color" value="#E71224"/>
    </inkml:brush>
  </inkml:definitions>
  <inkml:trace contextRef="#ctx0" brushRef="#br0">208 0 24575,'-4'0'0,"-7"0"0,-5 0 0,-5 0 0,-3 0 0,-2 0 0,-1 0 0,-1 0 0,0 0 0,5 0-8191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29.654"/>
    </inkml:context>
    <inkml:brush xml:id="br0">
      <inkml:brushProperty name="width" value="0.05" units="cm"/>
      <inkml:brushProperty name="height" value="0.05" units="cm"/>
      <inkml:brushProperty name="color" value="#E71224"/>
    </inkml:brush>
  </inkml:definitions>
  <inkml:trace contextRef="#ctx0" brushRef="#br0">196 46 24575,'1'-1'0,"-1"-1"0,0 0 0,0 0 0,0 0 0,0 1 0,-1-1 0,1 0 0,-1 0 0,1 1 0,-1-1 0,1 0 0,-1 0 0,0 1 0,0-1 0,1 1 0,-1-1 0,-1 1 0,1-1 0,0 1 0,0 0 0,0-1 0,-1 1 0,1 0 0,-3-2 0,1 2 0,0 0 0,1 1 0,-1-1 0,0 1 0,0-1 0,0 1 0,0 0 0,0 0 0,0 0 0,1 0 0,-1 0 0,0 1 0,-5 1 0,-2 1 0,0 1 0,0 0 0,0 0 0,1 1 0,-1 0 0,1 1 0,-12 10 0,16-12 0,1 1 0,-1 0 0,1-1 0,0 2 0,1-1 0,-1 0 0,1 1 0,0 0 0,-2 6 0,4-11 0,1 1 0,-1-1 0,1 0 0,0 1 0,0-1 0,-1 0 0,1 1 0,0-1 0,0 1 0,0-1 0,0 0 0,1 1 0,-1-1 0,0 0 0,1 1 0,-1-1 0,1 0 0,-1 1 0,1-1 0,-1 0 0,1 0 0,0 0 0,0 0 0,0 1 0,-1-1 0,1 0 0,0 0 0,0 0 0,0-1 0,1 1 0,-1 0 0,0 0 0,0-1 0,0 1 0,1 0 0,-1-1 0,0 1 0,1-1 0,-1 0 0,0 1 0,1-1 0,-1 0 0,0 0 0,1 0 0,1 0 0,3 1 0,0 0 0,-1-1 0,1 1 0,0-1 0,0-1 0,0 1 0,-1-1 0,1 0 0,9-2 0,-12 1 0,0 1 0,-1-1 0,1 1 0,0-1 0,-1 0 0,1 0 0,-1 0 0,1-1 0,-1 1 0,0 0 0,0-1 0,0 1 0,0-1 0,-1 0 0,1 0 0,-1 0 0,1 0 0,0-5 0,-1 7 0,-1-1 0,0 0 0,1 1 0,-1-1 0,1 1 0,-1-1 0,1 1 0,0-1 0,0 1 0,-1-1 0,1 1 0,0 0 0,0-1 0,0 1 0,1 0 0,-1 0 0,0 0 0,0 0 0,1 0 0,-1 0 0,3-1 0,-2 2 0,0 1 0,0 0 0,0-1 0,0 1 0,0 0 0,0 0 0,0 1 0,0-1 0,0 0 0,-1 1 0,1-1 0,0 1 0,-1-1 0,1 1 0,1 3 0,20 20-118,-14-14 4,0 0 1,0-1 0,1 0-1,1-1 1,-1 0 0,1-1-1,1 0 1,0-1 0,0 0-1,16 7 1,-6-7-6713</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29.890"/>
    </inkml:context>
    <inkml:brush xml:id="br0">
      <inkml:brushProperty name="width" value="0.05" units="cm"/>
      <inkml:brushProperty name="height" value="0.05" units="cm"/>
      <inkml:brushProperty name="color" value="#E71224"/>
    </inkml:brush>
  </inkml:definitions>
  <inkml:trace contextRef="#ctx0" brushRef="#br0">0 0 24575,'2'16'0,"1"-1"0,0 0 0,0-1 0,2 1 0,0 0 0,0-1 0,1 0 0,1-1 0,1 1 0,0-1 0,12 15 0,12 25 0,0-7-1365,-22-32-5461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30.174"/>
    </inkml:context>
    <inkml:brush xml:id="br0">
      <inkml:brushProperty name="width" value="0.05" units="cm"/>
      <inkml:brushProperty name="height" value="0.05" units="cm"/>
      <inkml:brushProperty name="color" value="#E71224"/>
    </inkml:brush>
  </inkml:definitions>
  <inkml:trace contextRef="#ctx0" brushRef="#br0">152 0 24575,'-4'0'0,"-6"0"0,-6 0 0,-5 0 0,-3 0 0,-2 0 0,-1 0 0,4 0-8191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5:30.772"/>
    </inkml:context>
    <inkml:brush xml:id="br0">
      <inkml:brushProperty name="width" value="0.05" units="cm"/>
      <inkml:brushProperty name="height" value="0.05" units="cm"/>
      <inkml:brushProperty name="color" value="#E71224"/>
    </inkml:brush>
  </inkml:definitions>
  <inkml:trace contextRef="#ctx0" brushRef="#br0">79 192 24575,'6'12'-11356,"16"-5"10350,3-8 5845,-13-2-5532,-6 0 1699,0 1 1,0-1-1,-1-1 1,1 1-1,9-9 1,-10 7-654,1 0 0,-1-1 0,0 1 0,-1-1 1,5-8-1,-6 10-350,-1 0 0,1 0-1,-1-1 1,0 1 0,-1-1 0,1 1 0,-1-1 0,0 0 0,0 0 0,0 0 0,-1 1 0,1-1 0,-1 0 0,0 0 0,-1 0 0,1 0-1,-1 0 1,0 1 0,-2-7 0,1 8-3,0 0 0,0 0 0,-1 1 0,1-1 0,-1 0 0,1 1 0,-1 0 0,0-1 0,0 1 0,0 0 0,0 1 0,0-1 0,0 0 0,-1 1 0,1 0 0,0 0 0,-1 0 0,1 0 0,-1 0 0,1 1 0,-1 0 0,1-1 0,-7 2 0,0-2 0,0 1 0,1 1 0,-1 0 0,1 0 0,-1 1 0,1 0 0,-18 7 0,23-6 0,0 0 0,0 0 0,0 1 0,1-1 0,-1 1 0,1 0 0,0 0 0,0 0 0,0 1 0,0-1 0,1 1 0,0-1 0,-1 1 0,2 0 0,-1 0 0,-1 8 0,-1 2 0,1 0 0,1 0 0,0 0 0,0 22 0,3-29 0,0-1 0,1 1 0,-1 0 0,1 0 0,1-1 0,0 1 0,0-1 0,0 0 0,1 0 0,0 0 0,0 0 0,1-1 0,0 0 0,6 7 0,2 0 0,0 0 0,1-1 0,0-1 0,1 0 0,17 9 0,-14-12 0,1 0 0,0-2 0,0 0 0,1-1 0,28 3 0,-41-7-105,0 0 0,-1-1 0,1 0 0,0 0 0,-1-1 0,1 0 0,0 0 0,-1 0 0,1-1 0,-1 0 0,0 0 0,11-5 0,0-4-6721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00.116"/>
    </inkml:context>
    <inkml:brush xml:id="br0">
      <inkml:brushProperty name="width" value="0.05" units="cm"/>
      <inkml:brushProperty name="height" value="0.05" units="cm"/>
      <inkml:brushProperty name="color" value="#E71224"/>
    </inkml:brush>
  </inkml:definitions>
  <inkml:trace contextRef="#ctx0" brushRef="#br0">22 162 24575,'-11'-53'0,"9"47"0,0-1 0,0 0 0,0 0 0,1 0 0,0 0 0,0 0 0,1-9 0,1 14 0,-1 0 0,1-1 0,-1 1 0,1 0 0,0 0 0,0 1 0,0-1 0,0 0 0,0 0 0,1 0 0,-1 1 0,1-1 0,-1 0 0,1 1 0,-1 0 0,1-1 0,0 1 0,-1 0 0,1 0 0,0 0 0,0 0 0,0 0 0,0 0 0,0 0 0,0 1 0,0-1 0,1 1 0,-1 0 0,2-1 0,0 0 0,-1 0 0,1 1 0,0-1 0,-1 1 0,1 0 0,0 0 0,-1 0 0,1 0 0,0 1 0,0-1 0,-1 1 0,1 0 0,-1 0 0,1 0 0,-1 1 0,1-1 0,-1 1 0,0 0 0,0 0 0,0 0 0,3 3 0,-2-1 0,-1 0 0,0 0 0,0 0 0,0 1 0,-1-1 0,1 1 0,-1-1 0,0 1 0,0 0 0,-1 0 0,0 0 0,0 0 0,1 9 0,-1-4 0,0 1 0,-1-1 0,-1 0 0,1 0 0,-2 1 0,1-1 0,-1 0 0,-1 0 0,0-1 0,0 1 0,-1 0 0,0-1 0,-1 0 0,0 0 0,-8 10 0,-7 1 0,15-16 0,0 0 0,0 1 0,1-1 0,-1 1 0,1 0 0,0 0 0,1 1 0,-1-1 0,1 1 0,-5 11 0,8-16 0,0 0 0,1 0 0,-1 0 0,0 0 0,0 0 0,1 0 0,-1 0 0,0 0 0,1 0 0,0 0 0,-1 0 0,1 0 0,-1 0 0,1 0 0,0 0 0,0 0 0,-1 0 0,1-1 0,0 1 0,0 0 0,0-1 0,0 1 0,0 0 0,0-1 0,0 0 0,0 1 0,0-1 0,0 1 0,0-1 0,0 0 0,0 0 0,0 0 0,3 1 0,42 3 0,-42-4 0,50 0-1365,-29-1-5461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00.714"/>
    </inkml:context>
    <inkml:brush xml:id="br0">
      <inkml:brushProperty name="width" value="0.05" units="cm"/>
      <inkml:brushProperty name="height" value="0.05" units="cm"/>
      <inkml:brushProperty name="color" value="#E71224"/>
    </inkml:brush>
  </inkml:definitions>
  <inkml:trace contextRef="#ctx0" brushRef="#br0">94 0 24575,'0'5'0,"-4"1"0,-2 4 0,1 5 0,-4 0 0,-1 2 0,3 2 0,-3 3 0,0 2 0,-2-3 0,0-1 0,3-3-8191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01.977"/>
    </inkml:context>
    <inkml:brush xml:id="br0">
      <inkml:brushProperty name="width" value="0.05" units="cm"/>
      <inkml:brushProperty name="height" value="0.05" units="cm"/>
      <inkml:brushProperty name="color" value="#E71224"/>
    </inkml:brush>
  </inkml:definitions>
  <inkml:trace contextRef="#ctx0" brushRef="#br0">140 92 24575,'-33'2'0,"24"-1"0,-1-1 0,1 1 0,-1-2 0,1 1 0,-1-1 0,1-1 0,-15-3 0,23 5 0,1-1 0,-1 1 0,0 0 0,0-1 0,0 1 0,0-1 0,0 1 0,1-1 0,-1 1 0,0-1 0,0 1 0,1-1 0,-1 0 0,1 1 0,-1-1 0,0 0 0,1 0 0,-1 0 0,1 1 0,0-1 0,-1 0 0,1 0 0,0 0 0,-1 0 0,1 0 0,0 0 0,0 0 0,0 0 0,0 0 0,0 0 0,0 1 0,0-1 0,0 0 0,0 0 0,0 0 0,1 0 0,-1 0 0,0 0 0,1 0 0,-1 0 0,0 1 0,1-1 0,-1 0 0,1 0 0,0 0 0,-1 1 0,1-1 0,-1 0 0,1 1 0,0-1 0,0 0 0,-1 1 0,1-1 0,1 0 0,5-4 0,-1-1 0,1 1 0,0 0 0,12-6 0,-16 9 0,0 1 0,1-1 0,-1 0 0,0 1 0,1 0 0,-1 0 0,1 0 0,0 0 0,-1 0 0,1 1 0,0 0 0,-1 0 0,1 0 0,0 0 0,-1 0 0,1 1 0,0 0 0,-1-1 0,1 1 0,-1 1 0,1-1 0,-1 0 0,0 1 0,1 0 0,4 3 0,-2 1 0,-1-1 0,0 1 0,0 1 0,0-1 0,-1 1 0,0 0 0,0 0 0,0 0 0,-1 1 0,4 14 0,29 63 0,-26-66 0,-1 1 0,-1 1 0,0 0 0,4 22 0,-12-42 0,0 1 0,0 0 0,0-1 0,0 1 0,0 0 0,0-1 0,0 1 0,-1 0 0,1-1 0,0 1 0,-1 0 0,0-1 0,1 1 0,-1-1 0,0 1 0,0-1 0,1 0 0,-1 1 0,0-1 0,-1 0 0,1 1 0,-2 0 0,0 1 0,-1 0 0,-1 0 0,1-1 0,0 1 0,-1-1 0,1 0 0,-9 2 0,1-1 0,-1 0 0,0 0 0,1-2 0,-1 1 0,-16-2 0,20-1 0,-1 0 0,1-1 0,0 0 0,0 0 0,1-1 0,-14-6 0,37 4 0,11 2 0,34 3 0,-27 2 0,1-3 0,-1-1 0,65-12 0,-54 6-1365,-24 6-5461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5.957"/>
    </inkml:context>
    <inkml:brush xml:id="br0">
      <inkml:brushProperty name="width" value="0.05" units="cm"/>
      <inkml:brushProperty name="height" value="0.05" units="cm"/>
      <inkml:brushProperty name="color" value="#E71224"/>
    </inkml:brush>
  </inkml:definitions>
  <inkml:trace contextRef="#ctx0" brushRef="#br0">412 1 24575,'-2'0'0,"0"1"0,-1 0 0,1 0 0,0-1 0,-1 2 0,1-1 0,0 0 0,0 0 0,0 1 0,0-1 0,0 1 0,0-1 0,0 1 0,1 0 0,-1 0 0,0 0 0,1 0 0,-3 4 0,-23 44 0,23-42 0,-63 118 0,58-110 0,0-1 0,0 0 0,-14 17 0,-23 37 0,17-16 0,16-32 0,2 0 0,-11 26 0,15-28-195,-2 0 0,0 0 0,-2-1 0,0 0 0,0-1 0,-22 24 0,21-30-6631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11.089"/>
    </inkml:context>
    <inkml:brush xml:id="br0">
      <inkml:brushProperty name="width" value="0.05" units="cm"/>
      <inkml:brushProperty name="height" value="0.05" units="cm"/>
      <inkml:brushProperty name="color" value="#E71224"/>
    </inkml:brush>
  </inkml:definitions>
  <inkml:trace contextRef="#ctx0" brushRef="#br0">0 0 24575,'15'2'0,"-1"-1"0,0 2 0,0 0 0,0 1 0,-1 0 0,18 8 0,39 11 0,-45-18 0,-1 0 0,0 2 0,0 1 0,-1 0 0,0 2 0,0 1 0,-1 1 0,-1 0 0,31 24 0,-49-33 0,0 1 0,0-1 0,0 0 0,0 1 0,0 0 0,-1-1 0,0 1 0,0 0 0,0 0 0,0 1 0,-1-1 0,1 0 0,-1 0 0,0 1 0,-1-1 0,1 1 0,-1-1 0,0 1 0,0-1 0,0 1 0,0-1 0,-1 0 0,0 1 0,0-1 0,0 1 0,0-1 0,-1 0 0,-3 6 0,2-3 0,-1 0 0,0 0 0,0-1 0,0 0 0,-1 1 0,0-1 0,0-1 0,-1 1 0,0-1 0,0 0 0,0-1 0,0 1 0,-1-1 0,0 0 0,-12 4 0,4-3 0,-1-1 0,0-1 0,0-1 0,0 0 0,-26-1 0,58-2 0,-5 1 0,0 0 0,-1 0 0,1 1 0,16 3 0,-23-3 0,0 0 0,-1 0 0,1 1 0,-1-1 0,0 1 0,1 0 0,-1 0 0,0 0 0,0 0 0,0 0 0,0 1 0,-1-1 0,1 1 0,-1 0 0,1 0 0,-1 0 0,0 0 0,0 0 0,2 4 0,2 6 0,3 6 0,-1 0 0,0 1 0,9 36 0,-16-50 0,0-1 0,-1 0 0,1 1 0,-1-1 0,0 1 0,-1-1 0,1 1 0,-1-1 0,0 1 0,0-1 0,-1 0 0,1 0 0,-1 0 0,0 1 0,-1-2 0,1 1 0,-1 0 0,0 0 0,-6 6 0,2-4 0,-1 1 0,1-1 0,-2-1 0,1 0 0,-1 0 0,0 0 0,0-1 0,0-1 0,-1 1 0,0-2 0,0 1 0,0-1 0,-18 3 0,2-3 0,0-1 0,0-1 0,0-1 0,-36-5 0,39 1-1365,6-2-5461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04.574"/>
    </inkml:context>
    <inkml:brush xml:id="br0">
      <inkml:brushProperty name="width" value="0.05" units="cm"/>
      <inkml:brushProperty name="height" value="0.05" units="cm"/>
      <inkml:brushProperty name="color" value="#E71224"/>
    </inkml:brush>
  </inkml:definitions>
  <inkml:trace contextRef="#ctx0" brushRef="#br0">0 83 24575,'1'-2'0,"0"-1"0,0 0 0,0 0 0,0 1 0,0-1 0,0 0 0,1 1 0,0-1 0,-1 1 0,1 0 0,0-1 0,0 1 0,0 0 0,3-2 0,33-24 0,-31 25 0,0 0 0,0 1 0,0 0 0,0 0 0,1 1 0,-1-1 0,1 2 0,-1-1 0,0 1 0,1 0 0,-1 1 0,1 0 0,8 1 0,-13-1 0,1 0 0,0 1 0,-1-1 0,0 0 0,1 1 0,-1 0 0,0 0 0,0 0 0,0 0 0,0 0 0,0 1 0,0-1 0,-1 1 0,1 0 0,-1 0 0,0 0 0,1 0 0,-1 0 0,-1 0 0,1 1 0,-1-1 0,1 1 0,-1-1 0,0 1 0,0-1 0,0 1 0,0 5 0,0 1 0,0 0 0,-1 0 0,0 0 0,0 0 0,-1 0 0,-1 0 0,0 0 0,0 0 0,-1 0 0,0-1 0,0 1 0,-1-1 0,-1 0 0,0 0 0,0 0 0,-10 12 0,14-20-3,0 0 1,1 0-1,-1 0 0,0 0 0,1-1 0,-1 1 0,1 0 0,-1 0 0,1 0 1,0 0-1,-1 0 0,1 0 0,0 0 0,-1 0 0,1 1 0,0-1 0,0 0 1,0 0-1,0 0 0,0 0 0,0 0 0,0 0 0,1 0 0,-1 0 0,0 0 1,1 0-1,-1 1 0,2-1 15,-1 1 1,0-1-1,0 0 1,1-1-1,-1 1 1,1 0-1,-1 0 1,0 0-1,1-1 1,0 1-1,-1-1 1,1 1-1,-1-1 1,1 0-1,2 1 1,5-1-261,0 0 1,0 0-1,-1 0 1,1-1-1,14-4 1,-4-1-6579</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04.951"/>
    </inkml:context>
    <inkml:brush xml:id="br0">
      <inkml:brushProperty name="width" value="0.05" units="cm"/>
      <inkml:brushProperty name="height" value="0.05" units="cm"/>
      <inkml:brushProperty name="color" value="#E71224"/>
    </inkml:brush>
  </inkml:definitions>
  <inkml:trace contextRef="#ctx0" brushRef="#br0">36 0 24575,'0'5'0,"0"6"0,-4 0 0,-2 4 0,1 3 0,0 4 0,-3-3 0,0-4-8191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06.490"/>
    </inkml:context>
    <inkml:brush xml:id="br0">
      <inkml:brushProperty name="width" value="0.05" units="cm"/>
      <inkml:brushProperty name="height" value="0.05" units="cm"/>
      <inkml:brushProperty name="color" value="#E71224"/>
    </inkml:brush>
  </inkml:definitions>
  <inkml:trace contextRef="#ctx0" brushRef="#br0">12 255 24575,'0'0'0,"-1"0"0,0 0 0,1-1 0,-1 1 0,0-1 0,1 1 0,-1-1 0,0 1 0,1-1 0,-1 1 0,1-1 0,-1 1 0,1-1 0,-1 0 0,1 1 0,-1-1 0,1 0 0,0 1 0,-1-1 0,1 0 0,0 1 0,0-1 0,-1 0 0,1 0 0,0 1 0,0-1 0,0 0 0,0 0 0,0 0 0,0 1 0,0-1 0,0 0 0,1 0 0,-1 1 0,0-1 0,0 0 0,1 0 0,-1 1 0,0-1 0,1-1 0,13-41 0,-11 35 0,38-168 0,-46 226 0,-3-20 0,-1-2 0,1 1 0,1 0 0,2 1 0,-3 56 0,7-43 0,-1-11 0,7 61 0,-4-86 0,0 0 0,0 0 0,0 0 0,1 0 0,1-1 0,-1 1 0,1 0 0,0-1 0,0 0 0,1 0 0,0 0 0,0 0 0,0 0 0,7 6 0,-9-11 0,-1 0 0,1 1 0,0-1 0,-1 0 0,1 0 0,0 0 0,0 0 0,0-1 0,0 1 0,0-1 0,0 1 0,0-1 0,0 1 0,0-1 0,0 0 0,0 0 0,0 0 0,0 0 0,0 0 0,0-1 0,0 1 0,3-1 0,0-2 0,1 1 0,-1 0 0,-1-1 0,1 0 0,0 0 0,-1 0 0,0-1 0,6-5 0,5-7 0,-1-1 0,0-1 0,13-23 0,-21 29-54,-2 1-1,1-2 0,-1 1 0,-1 0 1,-1-1-1,1 0 0,-2 1 0,0-1 1,0 0-1,-1 0 0,-3-15 1,3 9-655,0-4-6117</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06.898"/>
    </inkml:context>
    <inkml:brush xml:id="br0">
      <inkml:brushProperty name="width" value="0.05" units="cm"/>
      <inkml:brushProperty name="height" value="0.05" units="cm"/>
      <inkml:brushProperty name="color" value="#E71224"/>
    </inkml:brush>
  </inkml:definitions>
  <inkml:trace contextRef="#ctx0" brushRef="#br0">0 0 24575,'2'21'0,"0"-1"0,8 34 0,-6-32 0,0 0 0,1 25 0,-4 19 0,-2-34 0,2 0 0,1 0 0,11 56 0,-9-67-1365,0-1-5461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14.996"/>
    </inkml:context>
    <inkml:brush xml:id="br0">
      <inkml:brushProperty name="width" value="0.05" units="cm"/>
      <inkml:brushProperty name="height" value="0.05" units="cm"/>
      <inkml:brushProperty name="color" value="#E71224"/>
    </inkml:brush>
  </inkml:definitions>
  <inkml:trace contextRef="#ctx0" brushRef="#br0">49 31 24575,'-1'-10'0,"1"10"0,-1-1 0,1 1 0,0 0 0,0-1 0,0 1 0,0-1 0,0 1 0,0-1 0,0 1 0,0 0 0,0-1 0,0 1 0,0-1 0,0 1 0,0-1 0,0 1 0,0 0 0,1-1 0,-1 1 0,0-1 0,0 1 0,0 0 0,1-1 0,-1 1 0,0 0 0,1-1 0,-1 1 0,0 0 0,0-1 0,1 1 0,-1 0 0,1 0 0,-1-1 0,0 1 0,1 0 0,-1 0 0,1 0 0,-1 0 0,0-1 0,1 1 0,-1 0 0,1 0 0,-1 0 0,0 0 0,1 0 0,-1 0 0,1 0 0,-1 0 0,1 0 0,-1 0 0,1 0 0,-1 1 0,1-1 0,14-2 0,-1 1 0,1 0 0,0 1 0,-1 1 0,1 0 0,-1 1 0,1 0 0,18 6 0,0 3 0,0 1 0,42 22 0,-70-30 0,-1-1 0,1 0 0,-1 1 0,0 0 0,0 0 0,0 1 0,0-1 0,-1 1 0,0-1 0,0 1 0,0 0 0,-1 0 0,5 11 0,21 78 0,-25-80 0,-2-11 0,0 0 0,-1 1 0,1-1 0,-1 0 0,1 0 0,-1 1 0,0-1 0,-1 0 0,1 1 0,0-1 0,-1 0 0,0 1 0,0-1 0,0 0 0,0 0 0,0 0 0,-1 0 0,1 0 0,-1 0 0,-2 3 0,0-2 0,0 0 0,0-1 0,-1 1 0,1-1 0,-1 0 0,1 0 0,-1-1 0,0 1 0,0-1 0,0 0 0,-7 2 0,-13 1 0,0 0 0,0-2 0,0-1 0,-31-1 0,35 0 0,0 2 0,-36 8 0,6-1 0,65-19 0,15-2 0,19 5 0,1 2 0,0 1 0,0 4 0,50 5 0,-79-3 0,0 0 0,0 2 0,22 7 0,-33-9 0,0 1 0,0-1 0,-1 1 0,1 1 0,-1-1 0,0 2 0,-1-1 0,14 13 0,-18-16 0,-1 0 0,0 1 0,0 0 0,0-1 0,0 1 0,0 0 0,-1 0 0,1 0 0,-1 0 0,0 0 0,1 1 0,-2-1 0,1 0 0,0 1 0,-1-1 0,1 0 0,-1 1 0,0-1 0,0 0 0,-1 7 0,-1-6 0,1 1 0,-1-1 0,0 1 0,-1-1 0,1 0 0,-1 0 0,0 0 0,0 0 0,0 0 0,0-1 0,-1 0 0,-6 6 0,-10 5 0,0-1 0,-1-2 0,0 0 0,-34 12 0,27-12 0,-57 28 0,77-35 0,0-1 0,-1 1 0,0-1 0,0-1 0,0 0 0,0 0 0,0 0 0,-13-1 0,-78-2 0,60-1 0,74 1 0,1-1 0,54-11 0,-8 5 0,-66 8 0,0-1 0,0-1 0,0 0 0,0 0 0,25-9 0,-36 9 0,0 0 0,-1 0 0,1 0 0,0 0 0,-1-1 0,1 0 0,-1 1 0,0-1 0,0-1 0,0 1 0,-1 0 0,1-1 0,-1 1 0,1-1 0,-1 0 0,0 1 0,-1-1 0,1 0 0,-1 0 0,0-1 0,1 1 0,-2 0 0,1 0 0,0-8 0,1-7 0,0 1 0,-2 0 0,0 0 0,-5-33 0,4 47 0,0-1 0,0 1 0,0 0 0,-1 0 0,1 0 0,-1 0 0,0 0 0,-1 0 0,1 0 0,0 1 0,-1-1 0,0 1 0,0 0 0,0-1 0,0 2 0,-1-1 0,1 0 0,-1 1 0,0-1 0,1 1 0,-1 0 0,0 0 0,-1 0 0,1 1 0,-5-2 0,-6 1 0,0-1 0,-1 2 0,1 0 0,-31 3 0,32-1 0,-1-1 0,1 0 0,-1 0 0,1-2 0,-17-3 0,31 5 0,-1 0 0,1 0 0,-1 0 0,1 0 0,-1 0 0,1 0 0,0 0 0,-1-1 0,1 1 0,-1 0 0,1 0 0,-1 0 0,1-1 0,0 1 0,-1 0 0,1 0 0,-1-1 0,1 1 0,0 0 0,-1-1 0,1 1 0,0-1 0,0 1 0,-1 0 0,1-1 0,0 1 0,0-1 0,-1 1 0,1-1 0,0 1 0,0-1 0,0 1 0,0 0 0,0-1 0,0 1 0,0-1 0,0 1 0,0-1 0,0 1 0,0-1 0,0 1 0,0-1 0,0 1 0,0-1 0,1 1 0,-1-1 0,0 1 0,0 0 0,1-1 0,-1 1 0,0-1 0,0 1 0,1 0 0,-1-1 0,0 1 0,1 0 0,-1-1 0,0 1 0,1 0 0,-1 0 0,1-1 0,-1 1 0,1 0 0,-1 0 0,0 0 0,1-1 0,0 1 0,37-22 0,-32 19 0,11-6 0,5-2 0,0-1 0,-1-1 0,34-28 0,-50 36 0,0 1 0,0-1 0,-1 0 0,1 0 0,-1-1 0,-1 1 0,1-1 0,-1 0 0,0 0 0,0 0 0,-1 0 0,0-1 0,0 1 0,0-1 0,-1 1 0,0-1 0,0 0 0,0-13 0,-2 16 0,0-1 0,0 1 0,0 0 0,-1-1 0,1 1 0,-1 0 0,0 0 0,-1 0 0,1 0 0,0 0 0,-1 0 0,0 1 0,0-1 0,0 1 0,-1 0 0,1 0 0,-1 0 0,1 0 0,-1 1 0,0-1 0,0 1 0,0 0 0,0 0 0,-1 1 0,1-1 0,-6 0 0,-7-4 0,-1 2 0,0 0 0,0 1 0,0 1 0,-23 1 0,-1 0 0,24-1 0,-1 1 0,1 1 0,0 1 0,-1 0 0,1 2 0,0 0 0,0 1 0,-29 10 0,90-8 0,46-20 0,-58 8 0,-1 2 0,39-1 0,-60 5 0,1 0 0,-1 1 0,0 0 0,1 0 0,-1 1 0,0 1 0,0 0 0,0 0 0,0 0 0,-1 1 0,14 9 0,-16-8 0,0 0 0,-1 0 0,0 1 0,0-1 0,0 1 0,-1 1 0,0-1 0,0 0 0,-1 1 0,0 0 0,0 0 0,0 0 0,-1 0 0,0 1 0,2 13 0,-2-10 0,-1-1 0,0 0 0,0 1 0,-1-1 0,-1 1 0,0-1 0,0 1 0,-1-1 0,0 0 0,-8 20 0,8-26 0,-1 1 0,-1-1 0,1 1 0,0-1 0,-1 0 0,0 0 0,0-1 0,0 1 0,-1-1 0,1 0 0,-1 0 0,-4 2 0,-70 30 0,46-21 0,18-7 0,-1 0 0,0-1 0,0 0 0,0-1 0,0-1 0,-1-1 0,0 0 0,-21 0 0,-1-6 0,24-2 0,15 5 0,0-1 0,0 1 0,0 0 0,0-1 0,0 1 0,0 0 0,0-1 0,0 1 0,0 0 0,1-1 0,-1 1 0,0 0 0,0-1 0,0 1 0,0 0 0,0-1 0,1 1 0,-1 0 0,0 0 0,0-1 0,1 1 0,-1 0 0,0 0 0,0-1 0,1 1 0,-1 0 0,0 0 0,1 0 0,-1 0 0,0 0 0,0-1 0,1 1 0,-1 0 0,0 0 0,1 0 0,-1 0 0,0 0 0,1 0 0,-1 0 0,1 0 0,16-4 0,0 0 0,0 1 0,1 1 0,-1 0 0,0 1 0,1 1 0,20 3 0,7-1 0,-32-2 0,1 2 0,-1 0 0,0 0 0,0 1 0,0 1 0,0 0 0,0 0 0,-1 2 0,0-1 0,0 2 0,-1-1 0,1 2 0,-1 0 0,-1 0 0,0 1 0,13 13 0,-19-17 0,-1 0 0,0 0 0,-1 0 0,1 1 0,-1-1 0,0 1 0,-1-1 0,1 1 0,-1-1 0,0 1 0,-1 0 0,1 0 0,-1 0 0,0-1 0,0 1 0,-1 0 0,0 0 0,-2 9 0,2-11 0,-1 0 0,1 0 0,-1 1 0,0-1 0,0 0 0,-1-1 0,1 1 0,-1 0 0,1-1 0,-1 1 0,0-1 0,-1 0 0,1 0 0,-1 0 0,1 0 0,-1-1 0,0 1 0,0-1 0,0 0 0,0 0 0,0-1 0,0 1 0,0-1 0,-6 1 0,-26 2 11,0-1 1,0-3-1,-38-3 0,-7 0-1421,58 3-5416</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49.447"/>
    </inkml:context>
    <inkml:brush xml:id="br0">
      <inkml:brushProperty name="width" value="0.05" units="cm"/>
      <inkml:brushProperty name="height" value="0.05" units="cm"/>
      <inkml:brushProperty name="color" value="#E71224"/>
    </inkml:brush>
  </inkml:definitions>
  <inkml:trace contextRef="#ctx0" brushRef="#br0">0 0 24575,'1'4'0,"1"0"0,-1 0 0,1 0 0,-1 0 0,1 0 0,0-1 0,1 1 0,-1-1 0,4 4 0,4 9 0,73 109 0,-44-70 0,47 79-1365,-77-121-5461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49.807"/>
    </inkml:context>
    <inkml:brush xml:id="br0">
      <inkml:brushProperty name="width" value="0.05" units="cm"/>
      <inkml:brushProperty name="height" value="0.05" units="cm"/>
      <inkml:brushProperty name="color" value="#E71224"/>
    </inkml:brush>
  </inkml:definitions>
  <inkml:trace contextRef="#ctx0" brushRef="#br0">265 0 24575,'-1'1'0,"0"0"0,-1-1 0,1 1 0,0 0 0,0 0 0,0 0 0,-1 0 0,1 0 0,0 0 0,0 0 0,0 0 0,1 0 0,-1 0 0,0 1 0,0-1 0,1 0 0,-1 0 0,0 1 0,1-1 0,-1 1 0,1 1 0,-13 39 0,10-33 0,-5 13 0,-2-1 0,0 0 0,-1-1 0,-1 0 0,-1-1 0,-1 0 0,-17 18 0,11-12 0,14-19-136,0 0-1,0 0 1,0-1-1,-1 1 1,0-2-1,0 1 1,0-1-1,0 0 0,-16 6 1,6-5-6690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0.660"/>
    </inkml:context>
    <inkml:brush xml:id="br0">
      <inkml:brushProperty name="width" value="0.05" units="cm"/>
      <inkml:brushProperty name="height" value="0.05" units="cm"/>
      <inkml:brushProperty name="color" value="#E71224"/>
    </inkml:brush>
  </inkml:definitions>
  <inkml:trace contextRef="#ctx0" brushRef="#br0">607 498 24575,'-48'1'0,"-84"-3"0,116 1 0,-1-2 0,1 1 0,-1-2 0,1 0 0,0-1 0,-17-9 0,19 7 0,0-1 0,1 0 0,1-1 0,-1-1 0,2 0 0,-1-1 0,1 0 0,1 0 0,0-1 0,-15-24 0,0-7 0,-38-92 0,60 127 0,-54-136 0,54 157 0,5 11 0,3-5 0,-2-6 0,0-1 0,1 1 0,1-1 0,0 0 0,0-1 0,1 1 0,0-1 0,1 0 0,13 15 0,-11-14 0,-1 0 0,0 0 0,-1 0 0,0 1 0,-1 1 0,7 19 0,17 36 0,82 112 0,-108-174 0,1 0 0,-1 1 0,-1 0 0,1 0 0,-1 0 0,2 11 0,-4-17 0,-1-1 0,0 1 0,0-1 0,1 1 0,-1-1 0,0 1 0,-1-1 0,1 1 0,0 0 0,0-1 0,0 1 0,-1-1 0,1 1 0,-1-1 0,1 0 0,-1 1 0,0-1 0,0 0 0,1 1 0,-1-1 0,0 0 0,0 0 0,0 1 0,0-1 0,-1 0 0,1 0 0,0 0 0,0 0 0,-1-1 0,1 1 0,0 0 0,-1-1 0,1 1 0,-1 0 0,1-1 0,-1 0 0,1 1 0,-1-1 0,1 0 0,-4 0 0,-13 3 0,-1-1 0,1 0 0,-1-2 0,0 0 0,1-1 0,-1-1 0,1-1 0,-1 0 0,-17-7 0,34 9-105,-1 0 0,1-1 0,0 1 0,0-1 0,0 1 0,0-1 0,0 0 0,0 0 0,0 0 0,0 0 0,1 0 0,-3-3 0,-3-10-6721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1.036"/>
    </inkml:context>
    <inkml:brush xml:id="br0">
      <inkml:brushProperty name="width" value="0.05" units="cm"/>
      <inkml:brushProperty name="height" value="0.05" units="cm"/>
      <inkml:brushProperty name="color" value="#E71224"/>
    </inkml:brush>
  </inkml:definitions>
  <inkml:trace contextRef="#ctx0" brushRef="#br0">0 0 24575,'1'18'9,"1"0"0,0 0 0,1 0-1,1 0 1,1-1 0,13 34 0,57 95-401,-42-87-643,-25-44-5791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7.377"/>
    </inkml:context>
    <inkml:brush xml:id="br0">
      <inkml:brushProperty name="width" value="0.05" units="cm"/>
      <inkml:brushProperty name="height" value="0.05" units="cm"/>
      <inkml:brushProperty name="color" value="#E71224"/>
    </inkml:brush>
  </inkml:definitions>
  <inkml:trace contextRef="#ctx0" brushRef="#br0">1401 467 24575,'-488'0'0,"482"0"0,1 0 0,-1 0 0,1-1 0,0 0 0,-1 0 0,1 0 0,0-1 0,-1 1 0,1-1 0,0-1 0,0 1 0,1-1 0,-1 0 0,0 0 0,1 0 0,-7-7 0,3 2 0,1-1 0,1 0 0,0 0 0,0-1 0,1 0 0,0 0 0,-5-15 0,-26-71 0,-51-116 0,85 209 0,0 0 0,0 0 0,0 0 0,-1 0 0,1 1 0,-1-1 0,1 1 0,-1-1 0,-5-2 0,8 4 0,0 1 0,0 0 0,0 0 0,-1 0 0,1 0 0,0-1 0,0 1 0,0 0 0,0 0 0,-1 0 0,1 0 0,0 0 0,0 0 0,-1 0 0,1 0 0,0 0 0,0 0 0,0 0 0,-1 0 0,1 0 0,0 0 0,0 0 0,-1 0 0,1 0 0,0 0 0,0 0 0,0 0 0,-1 0 0,1 0 0,0 0 0,0 0 0,0 0 0,-1 1 0,1-1 0,0 0 0,0 0 0,0 0 0,0 0 0,-1 0 0,1 1 0,0-1 0,0 0 0,0 0 0,0 1 0,6 21 0,9 8 0,2-1 0,23 31 0,17 28 0,14 33 0,-62-104 0,-1 0 0,-1 1 0,-1 0 0,0 1 0,3 20 0,6 16 0,-14-53 0,-1-1 0,1 1 0,0 0 0,-1 0 0,1-1 0,-1 1 0,0 0 0,1 0 0,-1 0 0,0-1 0,0 1 0,0 0 0,0 0 0,-1 0 0,1 0 0,0-1 0,-1 1 0,1 0 0,-1 0 0,0-1 0,1 1 0,-1 0 0,0-1 0,0 1 0,0-1 0,0 1 0,-1-1 0,1 1 0,0-1 0,-3 2 0,1-2 0,0 0 0,0 0 0,0 0 0,0-1 0,0 1 0,-1-1 0,1 0 0,0 0 0,0 0 0,0 0 0,-1-1 0,1 1 0,0-1 0,0 0 0,0 1 0,0-2 0,-4 0 0,-12-8 0,0 1 0,0-2 0,1-1 0,-22-17 0,25 16 0,-1 2 0,-1 0 0,0 1 0,0 0 0,-28-10 0,-15-7 0,46 20 0,1 1 0,-1 0 0,-18-5 0,-3 2 0,1 2 0,-1 2 0,0 1 0,-40 1 0,64 2 0,-1 2 0,1-1 0,1 1 0,-1 1 0,0 0 0,0 1 0,0 0 0,1 0 0,0 1 0,0 0 0,0 1 0,0 0 0,1 1 0,-1 0 0,1 1 0,1-1 0,-14 14 0,21-19 0,0 1 0,-1-1 0,1 0 0,0 0 0,0 1 0,0-1 0,0 0 0,0 1 0,0-1 0,0 1 0,0-1 0,1 1 0,-1 0 0,1-1 0,-1 1 0,1 0 0,0-1 0,-1 1 0,1 0 0,0 0 0,0-1 0,0 1 0,0 0 0,1 0 0,-1-1 0,0 1 0,1 0 0,-1-1 0,1 1 0,-1-1 0,1 1 0,0 0 0,0-1 0,0 1 0,0-1 0,0 0 0,0 1 0,0-1 0,0 0 0,1 0 0,-1 0 0,0 1 0,1-1 0,-1-1 0,1 1 0,-1 0 0,1 0 0,0 0 0,-1-1 0,1 1 0,2 0 0,7 3 0,1-1 0,-1 0 0,1-1 0,0 0 0,0-1 0,12 0 0,-4 0 0,1-1 0,1 0 0,32-6 0,-47 5 0,0-1 0,0 1 0,0-2 0,-1 1 0,1-1 0,-1 0 0,0 0 0,0-1 0,0 0 0,0 0 0,9-9 0,30-22-1365,-32 25-5461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1.524"/>
    </inkml:context>
    <inkml:brush xml:id="br0">
      <inkml:brushProperty name="width" value="0.05" units="cm"/>
      <inkml:brushProperty name="height" value="0.05" units="cm"/>
      <inkml:brushProperty name="color" value="#E71224"/>
    </inkml:brush>
  </inkml:definitions>
  <inkml:trace contextRef="#ctx0" brushRef="#br0">207 0 24575,'1'5'0,"-1"0"0,1-1 0,0 1 0,0 0 0,0-1 0,1 0 0,-1 1 0,1-1 0,0 0 0,1 0 0,4 7 0,38 42 0,-5-6 0,-28-28 0,-1 0 0,0 1 0,-1 0 0,-1 0 0,-1 1 0,8 34 0,-15-47 0,1 0 0,-1 0 0,-1 0 0,0 1 0,0-1 0,0 0 0,-1 0 0,0 0 0,-3 10 0,2-13 0,0 0 0,0 0 0,-1 0 0,1 0 0,-1 0 0,0-1 0,0 0 0,0 1 0,-1-1 0,0 0 0,0-1 0,0 1 0,0-1 0,0 0 0,-7 4 0,-16 8 0,20-12 0,0 1 0,0 0 0,0 1 0,1 0 0,-10 8 0,13-9 0,1-1 0,-1 1 0,1-1 0,0 1 0,0 0 0,0-1 0,1 1 0,-1 0 0,1 0 0,0 0 0,0 1 0,1-1 0,-1 0 0,1 5 0,-2 30 0,2-23 0,-1 0 0,0 0 0,-1 0 0,-6 21 0,7-32 0,0-1 0,-1 0 0,0 0 0,0 0 0,0 0 0,-1 0 0,1 0 0,-1 0 0,0-1 0,0 1 0,0-1 0,-1 0 0,1 0 0,-1 0 0,1 0 0,-1-1 0,0 1 0,0-1 0,-8 3 0,-4 1-227,-1 0-1,1-1 1,-1-1-1,0-1 1,-30 2-1,25-4-6598</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2.951"/>
    </inkml:context>
    <inkml:brush xml:id="br0">
      <inkml:brushProperty name="width" value="0.05" units="cm"/>
      <inkml:brushProperty name="height" value="0.05" units="cm"/>
      <inkml:brushProperty name="color" value="#E71224"/>
    </inkml:brush>
  </inkml:definitions>
  <inkml:trace contextRef="#ctx0" brushRef="#br0">1246 0 24575,'0'1'0,"-1"-1"0,0 1 0,0-1 0,1 0 0,-1 1 0,0-1 0,1 1 0,-1 0 0,0-1 0,1 1 0,-1 0 0,1-1 0,-1 1 0,1 0 0,-1-1 0,1 1 0,0 0 0,-1 0 0,1 0 0,0-1 0,0 1 0,-1 0 0,1 0 0,0 0 0,0 0 0,0-1 0,0 1 0,0 0 0,0 0 0,0 0 0,1 0 0,-1 1 0,5 39 0,-4-30 0,10 32 0,-9-37 0,0 0 0,0 0 0,-1 1 0,0-1 0,0 0 0,0 1 0,-1-1 0,0 11 0,-1-15 0,0 0 0,0 0 0,0 0 0,-1 0 0,1 0 0,-1-1 0,1 1 0,-1 0 0,0-1 0,0 1 0,1-1 0,-1 1 0,0-1 0,0 0 0,-1 0 0,1 0 0,0 0 0,0 0 0,0 0 0,-1-1 0,1 1 0,0-1 0,-1 0 0,1 1 0,0-1 0,-1 0 0,1 0 0,-5-1 0,-2 0 0,0 1 0,0-1 0,1 0 0,-1-1 0,0 0 0,-12-5 0,18 6 0,0-1 0,0 0 0,0 0 0,1-1 0,-1 1 0,1-1 0,-1 1 0,-3-6 0,5 5 0,-1 1 0,0 0 0,0-1 0,0 1 0,0 0 0,-1 0 0,1 1 0,0-1 0,-5-2 0,5 4 0,1 1 0,0 0 0,-1-1 0,1 1 0,0 0 0,0 0 0,-1 0 0,1 0 0,0 0 0,0 0 0,0 0 0,0 1 0,0-1 0,0 0 0,1 0 0,-1 1 0,-1 1 0,-9 12 0,10-14 0,0 0 0,-1 0 0,1 0 0,-1 0 0,0 0 0,1-1 0,-1 1 0,1-1 0,-1 1 0,0-1 0,0 1 0,1-1 0,-1 0 0,0 0 0,0 0 0,1 0 0,-1 0 0,0 0 0,0 0 0,1 0 0,-1-1 0,0 1 0,1-1 0,-1 0 0,0 1 0,1-1 0,-1 0 0,1 0 0,-1 0 0,1 0 0,-1 0 0,1 0 0,0 0 0,0 0 0,-1-1 0,1 1 0,0-1 0,-1-1 0,-15-11 0,-27 59 0,40-42 0,0 0 0,0 0 0,0-1 0,-1 1 0,1-1 0,-1-1 0,1 1 0,-1 0 0,0-1 0,0 0 0,0 0 0,1-1 0,-1 1 0,0-1 0,0 0 0,0 0 0,0-1 0,0 1 0,-7-3 0,-2-2 0,0 0 0,0-1 0,1-1 0,-26-16 0,29 15 0,-1 1 0,1 1 0,-2 0 0,1 1 0,-1 0 0,0 0 0,0 1 0,-16-3 0,21 7 0,0-1 0,-1 1 0,1 0 0,0 1 0,0 0 0,0 0 0,-1 1 0,-10 3 0,17-4 0,-1-1 0,0 1 0,0 0 0,1 0 0,-1 0 0,0 0 0,1 0 0,-1 0 0,1 1 0,-1-1 0,1 0 0,0 1 0,0-1 0,-1 1 0,1 0 0,0-1 0,0 1 0,1 0 0,-1 0 0,0-1 0,1 1 0,-1 0 0,1 0 0,-1 0 0,1 0 0,0 0 0,0 0 0,0 0 0,0 0 0,0-1 0,0 1 0,0 0 0,1 0 0,-1 0 0,1 0 0,-1 0 0,2 1 0,0 2 0,1 0 0,-1 0 0,1 0 0,0-1 0,1 1 0,-1-1 0,1 0 0,0 0 0,0 0 0,0-1 0,0 1 0,1-1 0,0 0 0,-1 0 0,1-1 0,0 1 0,0-1 0,0 0 0,11 2 0,2 1 0,0-1 0,1-1 0,0-1 0,28 0 0,-21-2 0,-1 2 0,1 0 0,41 9 0,-28-5 0,-32-6 0,0 1 0,0-1 0,-1 1 0,1 1 0,-1-1 0,1 1 0,-1 1 0,1-1 0,-1 1 0,0 0 0,8 5 0,-14-8 0,1 0 0,-1 1 0,1-1 0,-1 0 0,0 0 0,1 1 0,-1-1 0,0 0 0,1 1 0,-1-1 0,0 1 0,1-1 0,-1 0 0,0 1 0,0-1 0,1 1 0,-1-1 0,0 0 0,0 1 0,0-1 0,0 1 0,0-1 0,0 1 0,1-1 0,-1 1 0,0-1 0,0 1 0,0-1 0,-1 1 0,1-1 0,0 0 0,0 1 0,0-1 0,0 1 0,0-1 0,0 1 0,-1-1 0,1 1 0,0-1 0,0 0 0,-1 1 0,1 0 0,-25 9 0,-31-5 0,28-4 0,0-2 0,1-1 0,-1-1 0,-39-10 0,-55-28 0,7 1 0,96 35 0,2 1 0,1 0 0,-1-1 0,1-1 0,1 0 0,-1-2 0,-14-8 0,7 1 0,-2-1 0,1-1 0,1-1 0,-25-23 0,46 38 0,-1 1 0,0-1 0,0 1 0,0 0 0,0 0 0,-1 0 0,1 0 0,0 1 0,-1-1 0,1 1 0,-1 0 0,0 0 0,1 0 0,-1 1 0,0-1 0,1 1 0,-1 0 0,-6 0 0,3 1 0,1 0 0,0 1 0,-1-1 0,1 1 0,0 0 0,0 1 0,0 0 0,1 0 0,-1 0 0,-8 7 0,9-7 0,1 0 0,-1 1 0,1-1 0,0 1 0,0 0 0,0 0 0,1 0 0,0 1 0,-1-1 0,1 1 0,1 0 0,-1 0 0,1 0 0,0 0 0,0 0 0,0 1 0,1-1 0,0 0 0,0 1 0,0-1 0,1 1 0,0-1 0,0 1 0,0 0 0,1-1 0,0 1 0,1 6 0,0-10 0,-1 1 0,1 0 0,0-1 0,0 1 0,0-1 0,1 0 0,-1 1 0,1-1 0,-1 0 0,1-1 0,-1 1 0,1 0 0,0-1 0,0 1 0,0-1 0,0 0 0,0 0 0,0 0 0,0-1 0,0 1 0,0-1 0,6 1 0,11 0 0,0-1 0,31-2 0,-24 0 0,21 2 0,-33 1 0,1-1 0,0 0 0,-1-1 0,30-6 0,-45 7 3,1 0-1,-1 0 0,0 0 1,1 0-1,-1-1 0,1 1 1,-1 0-1,1 0 0,-1 0 1,0 0-1,1 0 0,-1-1 1,1 1-1,-1 0 0,0 0 1,1 0-1,-1-1 0,0 1 1,1 0-1,-1-1 0,0 1 1,1 0-1,-1-1 0,0 1 1,0 0-1,0-1 0,1 1 1,-1-1-1,0 1 0,0 0 1,0-1-1,0 1 0,0-1 1,1 1-1,-1-1 0,0 1 1,0 0-1,0-1 0,0 1 1,0-1-1,-1 1 0,1-1 1,0 1-1,0-1 0,0 1 1,0-1-1,-16-14-1477,3 7-5351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3.264"/>
    </inkml:context>
    <inkml:brush xml:id="br0">
      <inkml:brushProperty name="width" value="0.05" units="cm"/>
      <inkml:brushProperty name="height" value="0.05" units="cm"/>
      <inkml:brushProperty name="color" value="#E71224"/>
    </inkml:brush>
  </inkml:definitions>
  <inkml:trace contextRef="#ctx0" brushRef="#br0">235 0 24575,'-4'0'0,"-7"0"0,-5 0 0,-5 0 0,-3 0 0,-2 0 0,-1 0 0,-1 0 0,0 0 0,1 0 0,4 0-8191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4.162"/>
    </inkml:context>
    <inkml:brush xml:id="br0">
      <inkml:brushProperty name="width" value="0.05" units="cm"/>
      <inkml:brushProperty name="height" value="0.05" units="cm"/>
      <inkml:brushProperty name="color" value="#E71224"/>
    </inkml:brush>
  </inkml:definitions>
  <inkml:trace contextRef="#ctx0" brushRef="#br0">1069 200 24575,'1'0'0,"-1"0"0,0 0 0,1 0 0,-1 0 0,0 0 0,0 0 0,1 0 0,-1 0 0,0 0 0,1 0 0,-1 0 0,0 0 0,1 0 0,-1 0 0,0 0 0,0 0 0,1 0 0,-1 0 0,0 0 0,1 1 0,-1-1 0,0 0 0,0 0 0,1 0 0,-1 0 0,0 1 0,0-1 0,1 0 0,-1 0 0,0 0 0,0 1 0,0-1 0,0 0 0,1 0 0,-1 1 0,0-1 0,0 0 0,0 1 0,0-1 0,0 0 0,0 1 0,0-1 0,0 1 0,-9 13 0,-24 12 0,32-25 0,-19 12 0,-32 28 0,50-39 0,0-1 0,0 1 0,0 1 0,1-1 0,-1 0 0,1 0 0,-1 1 0,1-1 0,0 0 0,0 1 0,0 0 0,0-1 0,0 1 0,0-1 0,1 1 0,-1 0 0,1 0 0,0-1 0,0 6 0,1-6 0,-1 0 0,1 0 0,0-1 0,0 1 0,0 0 0,0 0 0,1-1 0,-1 1 0,0-1 0,0 1 0,1-1 0,-1 0 0,1 1 0,0-1 0,-1 0 0,1 0 0,0 0 0,0 0 0,0 0 0,-1 0 0,1-1 0,0 1 0,0-1 0,0 1 0,0-1 0,0 0 0,3 0 0,62 3 0,-56-4 0,9 1 0,9-2 0,-1 2 0,1 2 0,0 0 0,38 9 0,-35-7 0,-27-4 0,0 0 0,0 0 0,0 1 0,0-1 0,-1 1 0,1 1 0,0-1 0,0 1 0,-1-1 0,1 1 0,0 1 0,4 2 0,-8-4 0,-1-1 0,1 1 0,-1-1 0,0 0 0,0 1 0,1-1 0,-1 1 0,0-1 0,0 1 0,1-1 0,-1 1 0,0-1 0,0 1 0,0-1 0,0 1 0,0-1 0,0 1 0,0-1 0,0 1 0,0-1 0,0 1 0,0-1 0,0 1 0,0-1 0,0 1 0,0-1 0,0 1 0,-1-1 0,1 1 0,0-1 0,0 0 0,-1 1 0,-17 14 0,-30 5 0,43-19 0,-27 9 0,-48 7 0,-27 9 0,80-20 0,-1 0 0,0-2 0,0-1 0,-1-2 0,1 0 0,-34-4 0,-9 0 0,66 4 0,0-1 0,0 0 0,1-1 0,-1 1 0,0-1 0,0 0 0,1 0 0,-1-1 0,1 1 0,-1-1 0,1 0 0,-8-5 0,5 2 0,1-1 0,0-1 0,1 1 0,-1-1 0,1 0 0,-4-8 0,7 12 0,0 0 0,-1 0 0,1 1 0,-1-1 0,1 1 0,-1-1 0,0 1 0,0 0 0,0 0 0,0 1 0,0-1 0,0 1 0,-1-1 0,1 1 0,0 0 0,-1 0 0,1 0 0,-1 1 0,1-1 0,-1 1 0,1 0 0,-5 0 0,-8 2 0,0 0 0,0 0 0,-27 9 0,3-1 0,-5 1 0,30-7 0,0 0 0,-29 2 0,39-5 0,0-1 0,0 0 0,0-1 0,0 1 0,0-1 0,0 0 0,0-1 0,0 1 0,0-1 0,0 0 0,1 0 0,-9-5 0,5 2 0,1 0 0,-1-1 0,1 0 0,0 0 0,1-1 0,-1 0 0,1 0 0,1-1 0,-1 1 0,2-1 0,-1 0 0,1-1 0,0 1 0,-5-16 0,-36-61 0,9 19 0,-41-103 0,68 152-1365,1 4-5461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4.431"/>
    </inkml:context>
    <inkml:brush xml:id="br0">
      <inkml:brushProperty name="width" value="0.05" units="cm"/>
      <inkml:brushProperty name="height" value="0.05" units="cm"/>
      <inkml:brushProperty name="color" value="#E71224"/>
    </inkml:brush>
  </inkml:definitions>
  <inkml:trace contextRef="#ctx0" brushRef="#br0">0 0 24575,'0'5'0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4.757"/>
    </inkml:context>
    <inkml:brush xml:id="br0">
      <inkml:brushProperty name="width" value="0.05" units="cm"/>
      <inkml:brushProperty name="height" value="0.05" units="cm"/>
      <inkml:brushProperty name="color" value="#E71224"/>
    </inkml:brush>
  </inkml:definitions>
  <inkml:trace contextRef="#ctx0" brushRef="#br0">107 0 24575,'3'1'0,"0"0"0,-1-1 0,1 1 0,-1 0 0,0 0 0,1 1 0,-1-1 0,0 0 0,1 1 0,-1 0 0,0-1 0,0 1 0,0 0 0,-1 0 0,1 0 0,0 0 0,-1 0 0,2 3 0,23 43 0,-23-38 0,0 0 0,0 0 0,-1 0 0,0 0 0,-1 1 0,0-1 0,-1 14 0,0-21 0,0 0 0,0 0 0,0 0 0,-1 0 0,0-1 0,1 1 0,-1 0 0,0 0 0,0-1 0,0 1 0,-1-1 0,1 1 0,-1-1 0,1 1 0,-1-1 0,0 0 0,0 0 0,0 0 0,0 0 0,0 0 0,-1 0 0,1-1 0,0 1 0,-1-1 0,1 1 0,-1-1 0,0 0 0,1 0 0,-1 0 0,-4 0 0,-1 1-91,1-2 0,0 1 0,-1-1 0,1 0 0,-1 0 0,1-1 0,0 0 0,-1 0 0,1-1 0,0 0 0,0 0 0,0-1 0,0 0 0,-8-5 0,-4-3-6735</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5.845"/>
    </inkml:context>
    <inkml:brush xml:id="br0">
      <inkml:brushProperty name="width" value="0.05" units="cm"/>
      <inkml:brushProperty name="height" value="0.05" units="cm"/>
      <inkml:brushProperty name="color" value="#E71224"/>
    </inkml:brush>
  </inkml:definitions>
  <inkml:trace contextRef="#ctx0" brushRef="#br0">128 0 24575,'-7'1'0,"-1"0"0,0 1 0,0-1 0,1 1 0,-1 1 0,1 0 0,-1 0 0,1 0 0,-11 7 0,15-8 0,1-1 0,-1 0 0,1 1 0,-1 0 0,1 0 0,-1 0 0,1 0 0,0 0 0,0 0 0,0 0 0,0 1 0,1-1 0,-1 1 0,0-1 0,1 1 0,0 0 0,0-1 0,0 1 0,0 0 0,0 0 0,0 0 0,1 0 0,-1 0 0,1 0 0,0 0 0,0 0 0,0 4 0,1-5 0,0 0 0,0 0 0,0 0 0,1 0 0,-1 0 0,0 0 0,1 0 0,-1-1 0,1 1 0,0 0 0,0-1 0,-1 1 0,1-1 0,0 0 0,0 0 0,0 1 0,0-1 0,1-1 0,-1 1 0,0 0 0,0 0 0,1-1 0,-1 1 0,0-1 0,1 0 0,-1 0 0,0 0 0,5 0 0,-4 0 0,0 0 0,0 0 0,0-1 0,0 1 0,0-1 0,0 0 0,0 1 0,0-1 0,0 0 0,0-1 0,-1 1 0,1 0 0,0-1 0,-1 0 0,1 0 0,-1 1 0,0-1 0,1-1 0,-1 1 0,0 0 0,3-4 0,-2-3-170,0 0-1,0 0 0,0 0 1,-1-1-1,-1 1 0,0 0 1,1-11-1,-3 7-6655</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6.143"/>
    </inkml:context>
    <inkml:brush xml:id="br0">
      <inkml:brushProperty name="width" value="0.05" units="cm"/>
      <inkml:brushProperty name="height" value="0.05" units="cm"/>
      <inkml:brushProperty name="color" value="#E71224"/>
    </inkml:brush>
  </inkml:definitions>
  <inkml:trace contextRef="#ctx0" brushRef="#br0">315 28 24575,'0'-4'0,"-4"-2"0,-7 0 0,-5 1 0,-5 2 0,-3 1 0,-2 1 0,-1 0 0,0 1 0,-1 0 0,0 1 0,1-1 0,0 0 0,1 0 0,3 0-8191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7.090"/>
    </inkml:context>
    <inkml:brush xml:id="br0">
      <inkml:brushProperty name="width" value="0.05" units="cm"/>
      <inkml:brushProperty name="height" value="0.05" units="cm"/>
      <inkml:brushProperty name="color" value="#E71224"/>
    </inkml:brush>
  </inkml:definitions>
  <inkml:trace contextRef="#ctx0" brushRef="#br0">902 0 24575,'-8'3'0,"0"-1"0,0 1 0,0 0 0,0 1 0,0 0 0,1 0 0,0 0 0,0 1 0,0 0 0,0 1 0,1-1 0,0 1 0,-10 13 0,15-18 0,0 0 0,0 0 0,0 1 0,0-1 0,0 0 0,0 1 0,0-1 0,1 1 0,-1-1 0,0 1 0,1-1 0,-1 1 0,1-1 0,0 1 0,0 0 0,-1-1 0,1 1 0,0 0 0,0-1 0,0 1 0,1-1 0,-1 1 0,0 0 0,1-1 0,-1 1 0,1-1 0,0 3 0,1-2 0,0 1 0,1-1 0,-1 0 0,0 1 0,1-1 0,-1 0 0,1-1 0,0 1 0,0 0 0,0-1 0,0 0 0,6 3 0,6 0 0,1 0 0,0 0 0,1-2 0,22 2 0,60-5 0,-142 6 0,-1 3 0,-55 17 0,-25 5 0,-33 20 0,155-50 0,0 0 0,0 1 0,0-1 0,-1 0 0,1 0 0,0 0 0,0 0 0,0 0 0,0-1 0,0 1 0,0-1 0,0 1 0,0-1 0,0 0 0,0 0 0,0 0 0,1 0 0,-1 0 0,0 0 0,1 0 0,-1-1 0,0 1 0,1 0 0,-1-1 0,1 0 0,-2-1 0,-2-6 0,0 0 0,0 0 0,0-1 0,-4-13 0,-11-22 0,4 17 0,14 23 0,-1 0 0,0 0 0,0 0 0,0 0 0,0 0 0,-1 0 0,-7-6 0,10 11 0,1 0 0,-1 0 0,1 0 0,-1 1 0,1-1 0,-1 0 0,1 0 0,-1 1 0,1-1 0,-1 0 0,1 1 0,-1-1 0,1 1 0,0-1 0,-1 1 0,1-1 0,-1 0 0,1 1 0,0-1 0,0 1 0,-1 0 0,1-1 0,0 1 0,0-1 0,0 1 0,0-1 0,-1 1 0,1 0 0,0-1 0,0 1 0,0-1 0,0 1 0,0-1 0,1 1 0,-1 0 0,0-1 0,0 2 0,-2 27 0,2-8 0,1-6 0,-1 0 0,-1 1 0,-1-1 0,-5 27 0,6-38 0,-1-1 0,1 1 0,-1 0 0,1-1 0,-1 0 0,0 1 0,0-1 0,-1 0 0,1 0 0,0 0 0,-1 0 0,0 0 0,0-1 0,0 1 0,0-1 0,0 0 0,0 0 0,-1 0 0,1 0 0,-1-1 0,1 1 0,-1-1 0,0 0 0,-4 1 0,-4 0 0,-1 0 0,1-1 0,0 0 0,-1-1 0,1 0 0,0-1 0,-1 0 0,-20-6 0,25 5 0,1-1 0,-1 1 0,1-1 0,0-1 0,0 1 0,1-1 0,-1-1 0,1 1 0,0-1 0,0 0 0,0 0 0,0-1 0,1 0 0,-8-11 0,-3-8 60,-25-50 0,37 63-246,0 1 1,0-1-1,1 0 0,0 0 1,1-1-1,1 1 1,0-15-1,0 4-6640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7.326"/>
    </inkml:context>
    <inkml:brush xml:id="br0">
      <inkml:brushProperty name="width" value="0.05" units="cm"/>
      <inkml:brushProperty name="height" value="0.05" units="cm"/>
      <inkml:brushProperty name="color" value="#E71224"/>
    </inkml:brush>
  </inkml:definitions>
  <inkml:trace contextRef="#ctx0" brushRef="#br0">5 0 24575,'-4'0'0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7.744"/>
    </inkml:context>
    <inkml:brush xml:id="br0">
      <inkml:brushProperty name="width" value="0.05" units="cm"/>
      <inkml:brushProperty name="height" value="0.05" units="cm"/>
      <inkml:brushProperty name="color" value="#E71224"/>
    </inkml:brush>
  </inkml:definitions>
  <inkml:trace contextRef="#ctx0" brushRef="#br0">218 1 24575,'-4'0'0,"-7"0"0,-5 0 0,-5 0 0,-4 0 0,-1 0 0,-2 0 0,0 0 0,-1 0 0,11 0 0,7 0-8191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9.056"/>
    </inkml:context>
    <inkml:brush xml:id="br0">
      <inkml:brushProperty name="width" value="0.05" units="cm"/>
      <inkml:brushProperty name="height" value="0.05" units="cm"/>
      <inkml:brushProperty name="color" value="#E71224"/>
    </inkml:brush>
  </inkml:definitions>
  <inkml:trace contextRef="#ctx0" brushRef="#br0">183 0 24575,'-5'0'0,"-15"0"0,-1 1 0,1 0 0,-40 9 0,57-9 0,-1 0 0,0 0 0,0 0 0,1 1 0,-1 0 0,1 0 0,-1 0 0,1 0 0,0 0 0,0 1 0,0-1 0,-3 4 0,5-4 0,0 0 0,-1 0 0,1 0 0,0 0 0,1 0 0,-1 1 0,0-1 0,1 0 0,-1 0 0,1 0 0,-1 1 0,1-1 0,0 0 0,0 1 0,0-1 0,1 0 0,-1 1 0,0-1 0,1 0 0,0 0 0,-1 1 0,2 2 0,0-1 0,0 0 0,0 0 0,0 0 0,1 0 0,-1-1 0,1 1 0,0 0 0,0-1 0,0 0 0,0 0 0,1 0 0,-1 0 0,8 4 0,57 23 0,-56-26 0,-1 0 0,0 0 0,0 1 0,-1 1 0,0 0 0,11 8 0,-16-10 0,0 0 0,0 1 0,0 0 0,-1 0 0,0 0 0,0 0 0,-1 0 0,1 1 0,-1 0 0,5 10 0,-8-13 0,1 0 0,-1-1 0,0 1 0,0 0 0,0 0 0,0-1 0,0 1 0,0 0 0,-1-1 0,1 1 0,-1 0 0,0-1 0,0 1 0,0-1 0,0 1 0,0-1 0,-1 1 0,1-1 0,-1 0 0,0 1 0,1-1 0,-1 0 0,0 0 0,0-1 0,0 1 0,0 0 0,-1-1 0,-1 2 0,-11 7 0,0-2 0,0 0 0,-1-1 0,0 0 0,0-1 0,0-1 0,-1-1 0,1 0 0,-20 1 0,34-5-85,0 0 0,0 0-1,0 0 1,0 0 0,0 0-1,0 0 1,0-1 0,0 1-1,0-1 1,1 0 0,-1 0-1,0 1 1,0-1 0,0 0-1,-2-3 1,-7-6-6741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9.355"/>
    </inkml:context>
    <inkml:brush xml:id="br0">
      <inkml:brushProperty name="width" value="0.05" units="cm"/>
      <inkml:brushProperty name="height" value="0.05" units="cm"/>
      <inkml:brushProperty name="color" value="#E71224"/>
    </inkml:brush>
  </inkml:definitions>
  <inkml:trace contextRef="#ctx0" brushRef="#br0">0 0 24575,'2'7'0,"-1"0"0,1-1 0,0 1 0,0-1 0,1 1 0,-1-1 0,2 0 0,5 9 0,12 27 0,44 121 0,-48-117-341,-1 0 0,-2 1-1,7 52 1,-18-80-6485</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6:59.621"/>
    </inkml:context>
    <inkml:brush xml:id="br0">
      <inkml:brushProperty name="width" value="0.05" units="cm"/>
      <inkml:brushProperty name="height" value="0.05" units="cm"/>
      <inkml:brushProperty name="color" value="#E71224"/>
    </inkml:brush>
  </inkml:definitions>
  <inkml:trace contextRef="#ctx0" brushRef="#br0">127 5 24575,'-4'0'0,"-7"0"0,-5 0 0,-5 0 0,-3 0 0,-2 0 0,8 0 0,11-4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0.125"/>
    </inkml:context>
    <inkml:brush xml:id="br0">
      <inkml:brushProperty name="width" value="0.05" units="cm"/>
      <inkml:brushProperty name="height" value="0.05" units="cm"/>
      <inkml:brushProperty name="color" value="#E71224"/>
    </inkml:brush>
  </inkml:definitions>
  <inkml:trace contextRef="#ctx0" brushRef="#br0">236 23 24575,'-56'-20'0,"48"19"0,0 0 0,0 1 0,0 0 0,0 0 0,0 1 0,0 0 0,0 0 0,0 1 0,0 0 0,0 0 0,1 1 0,-9 4 0,11-5 0,1 0 0,0 0 0,-1 1 0,1 0 0,0 0 0,1 0 0,-1 0 0,0 1 0,1 0 0,0-1 0,0 1 0,0 0 0,0 0 0,1 1 0,0-1 0,-1 1 0,2-1 0,-1 1 0,0 0 0,1-1 0,-1 7 0,2-9 0,-1-1 0,1 1 0,0 0 0,0 0 0,0-1 0,0 1 0,0 0 0,0 0 0,1-1 0,-1 1 0,1 0 0,-1-1 0,1 1 0,-1 0 0,1-1 0,0 1 0,0-1 0,0 1 0,0-1 0,0 0 0,0 1 0,0-1 0,0 0 0,2 2 0,0-2 0,0 1 0,0-1 0,-1 0 0,1 0 0,0 0 0,0 0 0,0-1 0,0 1 0,0-1 0,0 0 0,0 1 0,6-2 0,-1 0 0,0 0 0,0 0 0,0-1 0,-1 0 0,1 0 0,-1-1 0,1 0 0,-1 0 0,0-1 0,7-4 0,-12 6 0,0 0 0,0 0 0,0 0 0,0 1 0,0-1 0,0 1 0,1-1 0,-1 1 0,0 0 0,1 0 0,-1 0 0,1 0 0,-1 1 0,1-1 0,4 0 0,-5 2 0,0 0 0,0 0 0,0 1 0,0-1 0,-1 0 0,1 1 0,0-1 0,-1 1 0,1-1 0,-1 1 0,1 0 0,-1 0 0,0 0 0,0 0 0,0 0 0,0 0 0,0 0 0,0 0 0,0 3 0,5 9 0,21 41 0,-26-52 0,1-1 0,-1 1 0,1-1 0,0 1 0,0-1 0,0 0 0,0 0 0,0 0 0,1 0 0,-1 0 0,0 0 0,1-1 0,-1 1 0,1-1 0,0 1 0,3 0 0,-5-2-42,-1 0-1,1 0 0,0 0 1,0 0-1,-1 0 0,1 0 1,0-1-1,-1 1 0,1 0 1,0 0-1,-1-1 0,1 1 1,0 0-1,-1-1 0,1 1 1,0-1-1,-1 1 0,1-1 1,-1 1-1,1-1 0,-1 1 1,1-1-1,-1 1 0,1-1 1,-1 0-1,0 1 0,1-1 1,-1 0-1,0 1 0,0-1 1,1-1-1,4-12-6783</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0.361"/>
    </inkml:context>
    <inkml:brush xml:id="br0">
      <inkml:brushProperty name="width" value="0.05" units="cm"/>
      <inkml:brushProperty name="height" value="0.05" units="cm"/>
      <inkml:brushProperty name="color" value="#E71224"/>
    </inkml:brush>
  </inkml:definitions>
  <inkml:trace contextRef="#ctx0" brushRef="#br0">0 0 24575,'22'56'0,"-12"-30"0,1 0 0,1-1 0,1 0 0,2-1 0,0-1 0,27 33 0,-40-54-114,-1-1 1,1 1-1,-1-1 0,1 1 0,0-1 1,0 1-1,0-1 0,-1 0 0,1 0 1,0 0-1,4 1 0,4-1-6712</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0.582"/>
    </inkml:context>
    <inkml:brush xml:id="br0">
      <inkml:brushProperty name="width" value="0.05" units="cm"/>
      <inkml:brushProperty name="height" value="0.05" units="cm"/>
      <inkml:brushProperty name="color" value="#E71224"/>
    </inkml:brush>
  </inkml:definitions>
  <inkml:trace contextRef="#ctx0" brushRef="#br0">234 0 24575,'-4'0'0,"-7"0"0,-5 0 0,-5 0 0,2 5 0,-2 1 0,0 0 0,-2-1 0,-1 2 0,-2 1 0,0-1 0,4-2-8191</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1.082"/>
    </inkml:context>
    <inkml:brush xml:id="br0">
      <inkml:brushProperty name="width" value="0.05" units="cm"/>
      <inkml:brushProperty name="height" value="0.05" units="cm"/>
      <inkml:brushProperty name="color" value="#E71224"/>
    </inkml:brush>
  </inkml:definitions>
  <inkml:trace contextRef="#ctx0" brushRef="#br0">4 244 24575,'1'-4'0,"1"-1"0,-1 0 0,1 1 0,0-1 0,0 0 0,0 1 0,1 0 0,4-7 0,5-10 0,-3-1 0,-1 0 0,7-41 0,-10 43 0,-4 18 0,-1 0 0,1 0 0,0 0 0,-1 0 0,0 0 0,1 0 0,-1 0 0,0 0 0,0 0 0,0 0 0,0 0 0,-1 0 0,1 0 0,0 0 0,-1 0 0,1 0 0,-1 1 0,0-1 0,0 0 0,0 0 0,0 0 0,-1-1 0,1 2 0,1 1 0,-1 0 0,1 0 0,-1-1 0,1 1 0,-1 0 0,0 0 0,1 0 0,-1 0 0,0 0 0,1 0 0,-1 0 0,1 0 0,-1 0 0,0 0 0,1 0 0,-1 1 0,1-1 0,-1 0 0,0 0 0,1 1 0,-1-1 0,1 0 0,-2 1 0,-19 21 0,16-14 0,1 0 0,0 1 0,0-1 0,1 1 0,0 0 0,1 0 0,0 0 0,0 0 0,1 0 0,-1 14 0,2-16 0,0 1 0,0 0 0,0-1 0,1 1 0,0-1 0,1 1 0,0-1 0,0 0 0,0 0 0,1 0 0,0 0 0,1 0 0,4 8 0,-5-13 8,-1 0-1,0 1 1,1-1 0,-1 0-1,1 0 1,0-1-1,-1 1 1,1 0-1,0-1 1,0 0 0,0 1-1,0-1 1,1-1-1,4 2 1,47 2-1295,-52-4 1095,20-1-6634</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3.903"/>
    </inkml:context>
    <inkml:brush xml:id="br0">
      <inkml:brushProperty name="width" value="0.05" units="cm"/>
      <inkml:brushProperty name="height" value="0.05" units="cm"/>
      <inkml:brushProperty name="color" value="#E71224"/>
    </inkml:brush>
  </inkml:definitions>
  <inkml:trace contextRef="#ctx0" brushRef="#br0">543 163 24575,'-59'3'0,"38"-2"0,0 0 0,1-1 0,-1-1 0,0 0 0,-26-7 0,44 8 0,1-1 0,-1 0 0,1 0 0,-1 0 0,1 0 0,0 0 0,-1 0 0,1 0 0,0-1 0,0 1 0,0-1 0,0 1 0,0-1 0,0 0 0,0 0 0,1 0 0,-1 0 0,1 0 0,-1-1 0,1 1 0,0 0 0,0 0 0,0-1 0,0 1 0,0-1 0,1 1 0,-1-1 0,1 1 0,-1-1 0,1 0 0,0 1 0,0-1 0,0 1 0,1-1 0,-1 0 0,0 1 0,2-5 0,0 2 0,0 1 0,-1 0 0,1-1 0,1 1 0,-1 0 0,1 0 0,-1 1 0,1-1 0,0 0 0,0 1 0,1 0 0,-1-1 0,1 1 0,0 1 0,-1-1 0,1 1 0,1-1 0,-1 1 0,0 0 0,8-2 0,-5 2 0,0 0 0,0 1 0,1 0 0,-1 0 0,0 0 0,1 1 0,-1 0 0,1 1 0,-1 0 0,0 0 0,1 0 0,-1 1 0,0 0 0,0 1 0,0-1 0,0 1 0,-1 1 0,1-1 0,-1 1 0,0 0 0,0 1 0,0-1 0,0 1 0,-1 0 0,0 1 0,0-1 0,0 1 0,-1 0 0,0 0 0,0 0 0,0 1 0,-1 0 0,3 7 0,0 1 0,-1 0 0,-1 1 0,0-1 0,-1 1 0,1 22 0,-3-34 0,-1-1 0,0 1 0,-1 0 0,1-1 0,0 1 0,-1-1 0,0 1 0,0 0 0,0-1 0,0 0 0,-1 1 0,1-1 0,-1 0 0,0 0 0,0 0 0,0 0 0,0 0 0,-1 0 0,1 0 0,-1-1 0,0 1 0,1-1 0,-1 0 0,0 0 0,0 0 0,-1 0 0,1-1 0,0 1 0,-6 1 0,-22 7 0,0-2 0,-1-2 0,0 0 0,0-2 0,0-2 0,0-1 0,-57-5 0,77 2 14,-1-1-1,2 0 0,-1-1 0,0 0 1,1-1-1,0 0 0,0-1 1,-11-8-1,1 1-384,2-2-1,0 0 1,-19-19 0,25 20-6455</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4.139"/>
    </inkml:context>
    <inkml:brush xml:id="br0">
      <inkml:brushProperty name="width" value="0.05" units="cm"/>
      <inkml:brushProperty name="height" value="0.05" units="cm"/>
      <inkml:brushProperty name="color" value="#E71224"/>
    </inkml:brush>
  </inkml:definitions>
  <inkml:trace contextRef="#ctx0" brushRef="#br0">0 0 24575,'0'5'0,"5"1"0,1 4 0,4 5 0,1 4 0,-2 4 0,2-2 0,-1 0 0,-2 0 0,2-3 0,0 0 0,2 2 0,-1 1 0,-2 2 0,-3-3-8191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4.565"/>
    </inkml:context>
    <inkml:brush xml:id="br0">
      <inkml:brushProperty name="width" value="0.05" units="cm"/>
      <inkml:brushProperty name="height" value="0.05" units="cm"/>
      <inkml:brushProperty name="color" value="#E71224"/>
    </inkml:brush>
  </inkml:definitions>
  <inkml:trace contextRef="#ctx0" brushRef="#br0">52 22 24575,'56'-20'0,"-50"19"0,-1 1 0,1-1 0,0 1 0,0 0 0,-1 1 0,1-1 0,0 1 0,-1 0 0,1 1 0,-1-1 0,1 1 0,9 5 0,0 1 0,1 2 0,24 19 0,1 1 0,-35-26 0,-1 0 0,0 1 0,0-1 0,0 2 0,0-1 0,-1 0 0,0 1 0,0 0 0,0 0 0,-1 0 0,0 0 0,0 0 0,-1 1 0,1-1 0,-1 1 0,-1 0 0,2 9 0,-1 6 0,0-1 0,-2 1 0,0 0 0,-4 27 0,3-45 0,1 0 0,-1 0 0,0 0 0,0 0 0,0 0 0,-1-1 0,1 1 0,-1 0 0,0-1 0,0 1 0,0-1 0,-1 1 0,1-1 0,-1 0 0,0 0 0,0 0 0,0-1 0,0 1 0,0-1 0,0 1 0,-1-1 0,1 0 0,-6 2 0,-6 1 0,-1 0 0,1-1 0,-1 0 0,-26 2 0,40-6 0,-15 2 24,1 0 0,-1-1 0,1-1 0,-30-4 0,41 4-92,1-1 1,-1 0-1,0 0 1,1-1-1,-1 1 1,1-1-1,0 0 1,-1 0-1,1 0 1,0-1-1,0 0 1,0 0-1,1 0 1,-1 0-1,1 0 1,0-1-1,-1 1 1,1-1-1,1 0 1,-1 0-1,-2-5 1,-1-7-6759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8.478"/>
    </inkml:context>
    <inkml:brush xml:id="br0">
      <inkml:brushProperty name="width" value="0.05" units="cm"/>
      <inkml:brushProperty name="height" value="0.05" units="cm"/>
      <inkml:brushProperty name="color" value="#E71224"/>
    </inkml:brush>
  </inkml:definitions>
  <inkml:trace contextRef="#ctx0" brushRef="#br0">184 0 24575,'-5'0'0,"-6"0"0,-5 0 0,-5 0 0,-4 0 0,-2 0 0,0 0 0,-1 0 0,4 0-8191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4.724"/>
    </inkml:context>
    <inkml:brush xml:id="br0">
      <inkml:brushProperty name="width" value="0.05" units="cm"/>
      <inkml:brushProperty name="height" value="0.05" units="cm"/>
      <inkml:brushProperty name="color" value="#E71224"/>
    </inkml:brush>
  </inkml:definitions>
  <inkml:trace contextRef="#ctx0" brushRef="#br0">287 0 24575,'1'9'0,"0"-1"0,0 1 0,1-1 0,5 16 0,-5-18 0,0 1 0,0 0 0,0 0 0,-1 0 0,0 0 0,-1 0 0,1 1 0,-2 9 0,0-11 5,-1 0-1,1 0 1,-1 0 0,0 0-1,-1 0 1,1 0-1,-1-1 1,-1 1 0,1-1-1,-1 0 1,1 0 0,-2-1-1,1 1 1,0-1-1,-1 1 1,0-2 0,0 1-1,0 0 1,0-1-1,-1 0 1,1 0 0,-1 0-1,0-1 1,0 0-1,-9 2 1,-10 2-302,1-1 0,-1-2 0,0 0 0,-49-2 0,51-2-6529</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5.200"/>
    </inkml:context>
    <inkml:brush xml:id="br0">
      <inkml:brushProperty name="width" value="0.05" units="cm"/>
      <inkml:brushProperty name="height" value="0.05" units="cm"/>
      <inkml:brushProperty name="color" value="#E71224"/>
    </inkml:brush>
  </inkml:definitions>
  <inkml:trace contextRef="#ctx0" brushRef="#br0">97 30 24575,'-2'1'0,"0"0"0,-1-1 0,1 1 0,0 0 0,0 0 0,0 0 0,0 0 0,0 1 0,0-1 0,0 0 0,0 1 0,0 0 0,0-1 0,1 1 0,-1 0 0,1 0 0,-1 0 0,-1 3 0,-24 44 0,23-40 0,-4 4 0,-9 24 0,16-35 0,1-1 0,-1 0 0,1 0 0,0 1 0,-1-1 0,1 1 0,0-1 0,0 0 0,0 1 0,0-1 0,0 1 0,1-1 0,-1 0 0,0 1 0,0-1 0,1 0 0,-1 1 0,1-1 0,0 0 0,-1 0 0,1 1 0,0-1 0,1 2 0,-1-3 0,0 1 0,0-1 0,0 1 0,0-1 0,-1 0 0,1 0 0,0 1 0,0-1 0,0 0 0,0 0 0,0 0 0,0 0 0,0 0 0,0 0 0,0 0 0,0 0 0,0 0 0,0-1 0,0 1 0,0 0 0,0-1 0,0 1 0,0-1 0,0 1 0,0-1 0,-1 1 0,1-1 0,0 1 0,0-1 0,-1 0 0,1 1 0,0-1 0,-1 0 0,1 0 0,-1 0 0,1 1 0,-1-1 0,1-2 0,26-39 0,-24 36 0,56-99 0,-59 104 2,1 0 0,-1 0 0,1 0 0,-1 1 0,0-1 0,0 0 0,1 0 0,-1 0 0,0 0 0,0 0-1,0 0 1,0 1 0,0-1 0,0 0 0,0 0 0,0 0 0,0 0 0,0 0 0,-1 0 0,1 1 0,0-1 0,-1 0 0,1 0-1,-1 0 1,1 1 0,0-1 0,-1 0 0,0 0 0,1 1 0,-1-1 0,1 0 0,-1 1 0,0-1 0,1 1 0,-1-1 0,0 1 0,0-1-1,0 1 1,1 0 0,-1-1 0,0 1 0,0 0 0,0-1 0,0 1 0,0 0 0,1 0 0,-1 0 0,0 0 0,-1 0 0,-52-4-883,49 4 300,-19 1-6245</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5.515"/>
    </inkml:context>
    <inkml:brush xml:id="br0">
      <inkml:brushProperty name="width" value="0.05" units="cm"/>
      <inkml:brushProperty name="height" value="0.05" units="cm"/>
      <inkml:brushProperty name="color" value="#E71224"/>
    </inkml:brush>
  </inkml:definitions>
  <inkml:trace contextRef="#ctx0" brushRef="#br0">315 0 24575,'-4'0'0,"-7"0"0,-5 0 0,-5 0 0,-3 0 0,-2 0 0,-1 0 0,-1 0 0,0 0 0,1 0 0,0 0 0,0 0 0,0 0 0,5 0-8191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47:06.434"/>
    </inkml:context>
    <inkml:brush xml:id="br0">
      <inkml:brushProperty name="width" value="0.05" units="cm"/>
      <inkml:brushProperty name="height" value="0.05" units="cm"/>
      <inkml:brushProperty name="color" value="#E71224"/>
    </inkml:brush>
  </inkml:definitions>
  <inkml:trace contextRef="#ctx0" brushRef="#br0">230 1 24575,'-11'0'0,"0"0"0,0 0 0,0 1 0,0 0 0,0 1 0,0 1 0,1-1 0,-1 2 0,1-1 0,0 2 0,-1-1 0,2 1 0,-1 1 0,1 0 0,0 0 0,0 1 0,0 0 0,1 0 0,0 1 0,-12 15 0,19-22 0,0 0 0,0 0 0,1 0 0,-1 1 0,0-1 0,0 0 0,1 0 0,-1 1 0,0-1 0,1 1 0,-1-1 0,1 1 0,0-1 0,0 1 0,-1-1 0,1 1 0,0-1 0,0 1 0,0-1 0,1 0 0,-1 1 0,0-1 0,0 1 0,1-1 0,1 4 0,-1-4 0,1 1 0,-1 0 0,1-1 0,0 1 0,0-1 0,0 0 0,0 0 0,0 1 0,0-1 0,0-1 0,0 1 0,1 0 0,-1 0 0,5 0 0,11 2 0,1-2 0,-1 0 0,26-2 0,-33 1 0,-4 0 15,0-1 0,0 0 0,0 0 0,-1-1 0,1 0 0,0 0 0,6-4 0,-12 6-46,0 0 0,0-1 0,0 1 0,0-1 0,0 1 0,1-1 0,-1 0 0,0 1 1,-1-1-1,1 0 0,0 0 0,0 0 0,0 1 0,0-1 0,-1 0 0,1 0 0,0 0 0,-1 0 0,1-1 0,-1 1 0,1 0 0,-1 0 0,1 0 0,-1 0 1,0-1-1,0 1 0,1 0 0,-1 0 0,0 0 0,0-1 0,0 1 0,-1 0 0,1 0 0,0 0 0,0-1 0,-1 1 0,1 0 0,0 0 0,-1 0 0,1 0 1,-1 0-1,0 0 0,1-1 0,-1 2 0,0-1 0,0 0 0,-1-2 0,-9-7-6795</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4:09.308"/>
    </inkml:context>
    <inkml:brush xml:id="br0">
      <inkml:brushProperty name="width" value="0.05" units="cm"/>
      <inkml:brushProperty name="height" value="0.05" units="cm"/>
      <inkml:brushProperty name="color" value="#E71224"/>
    </inkml:brush>
  </inkml:definitions>
  <inkml:trace contextRef="#ctx0" brushRef="#br0">23 56 24575,'2833'0'0,"-2664"14"0,5 0 0,-38-17 0,149 5 0,-194 11 0,-56-7 0,47 2 0,744-6 0,-402-5 0,-322 2 0,114 3 0,-153 10 0,-49-9 0,-1 0 0,1 0 0,-1-2 0,18 1 0,-30-2 0,-1 0 0,0 1 0,0-1 0,1 0 0,-1 0 0,0 0 0,0 0 0,0 0 0,1 0 0,-1 0 0,0 0 0,0 0 0,1 0 0,-1 0 0,0 0 0,0 0 0,1 0 0,-1 0 0,0 0 0,0 0 0,0 0 0,1 0 0,-1-1 0,0 1 0,0 0 0,1 0 0,-1 0 0,0 0 0,0 0 0,0 0 0,0-1 0,1 1 0,-1 0 0,0 0 0,0 0 0,0-1 0,0 1 0,0 0 0,0 0 0,1 0 0,-1-1 0,0 1 0,0 0 0,0 0 0,0-1 0,0 1 0,0 0 0,0 0 0,0-1 0,-12-9 0,-23-7 0,-23-1 0,0 2 0,0 3 0,-1 2 0,-1 3 0,-83 0 0,101 6 0,-51-9 0,-33-1 0,-1028 10 0,563 4 0,-2472-2 0,3114 12 0,-3 0 0,300-7 0,-189-8 0,3227 3 0,-3355 2 0,58 10 0,-58-6 0,57 3 0,495-11 0,-610 1 0,1-2 0,-32-6 0,29 3 0,-47-2 0,-15-5 0,67 8 0,-46-3 0,-417 7 0,233 2 0,247-1 0,4 0 0,0 0 0,-1 0 0,1 0 0,0 0 0,-1 0 0,1 0 0,0 1 0,-1 0 0,1 0 0,0 0 0,0 0 0,0 0 0,-6 4 0,9-5 0,0 1 0,0-1 0,0 1 0,0-1 0,0 1 0,0-1 0,0 1 0,0-1 0,0 1 0,0-1 0,0 1 0,0-1 0,0 1 0,1-1 0,-1 0 0,0 1 0,0-1 0,1 1 0,-1-1 0,0 1 0,0-1 0,1 0 0,-1 1 0,1-1 0,-1 0 0,0 1 0,1-1 0,-1 0 0,1 1 0,-1-1 0,0 0 0,1 0 0,-1 0 0,1 1 0,0-1 0,18 9 0,-17-8 0,17 8 0,1-1 0,0-1 0,0-1 0,0-1 0,1-1 0,22 2 0,54 8 0,-69-9 0,58 3 0,998-9 0,-1083 2 0,0-1 0,-1 0 0,1 0 0,0 0 0,0 0 0,-1 1 0,1-1 0,0 0 0,0-1 0,-1 1 0,1 0 0,0 0 0,0 0 0,-1 0 0,1 0 0,0-1 0,-1 1 0,1 0 0,0-1 0,-1 1 0,1 0 0,0-1 0,-1 1 0,2-2 0,-17-8 0,-44-10 0,53 18 0,-28-6 0,1 2 0,-1 1 0,0 2 0,0 2 0,-68 5 0,9-2 0,-91-2-1365,161 0-5461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4:14.542"/>
    </inkml:context>
    <inkml:brush xml:id="br0">
      <inkml:brushProperty name="width" value="0.05" units="cm"/>
      <inkml:brushProperty name="height" value="0.05" units="cm"/>
      <inkml:brushProperty name="color" value="#E71224"/>
    </inkml:brush>
  </inkml:definitions>
  <inkml:trace contextRef="#ctx0" brushRef="#br0">1760 8 24575,'-3'1'0,"0"0"0,0 0 0,0 0 0,0 0 0,0 0 0,0 0 0,1 1 0,-1 0 0,0-1 0,1 1 0,-1 0 0,1 0 0,0 0 0,-4 5 0,-31 37 0,31-36 0,-92 128 0,-141 260 0,221-358 0,3 0 0,-14 49 0,20-57 0,-1 0 0,-1 0 0,-2-1 0,0-1 0,-20 30 0,11-23 0,3 1 0,0 1 0,3 0 0,-15 49 0,-12 28 0,-78 145 0,87-199 0,-63 85 0,57-89 0,-7 7 0,-2-3 0,-62 58 0,96-107 0,7-13 0,4-27 0,2 7 0,-33-128 0,10 54 0,9 4 0,11 55 0,-2 1 0,-15-45 0,-50-178 0,46 151 0,5 25 0,-56-184 0,23 78 0,23 72 0,-18-79 0,31 117 0,-28-164 0,45 243 0,1-1 0,0 1 0,0-1 0,0 1 0,-1 0 0,1-1 0,0 1 0,0-1 0,0 1 0,0-1 0,0 1 0,0-1 0,0 1 0,0-1 0,0 0 0,0 1 0,0-1 0,0 1 0,0 0 0,1-1 0,-1 1 0,0-1 0,0 1 0,0-1 0,1 1 0,-1-1 0,0 1 0,1 0 0,-1-1 0,0 1 0,1-1 0,-1 1 0,0 0 0,1 0 0,-1-1 0,1 1 0,-1 0 0,1 0 0,-1-1 0,1 1 0,0 0 0,26 8 0,33 33 0,-56-37 0,533 361 0,-81-59 0,-266-163 0,167 112 0,-343-247 0,418 273 0,-195-131 0,-51-37 0,41 22 0,-175-103-1365,-39-23-5461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08.198"/>
    </inkml:context>
    <inkml:brush xml:id="br0">
      <inkml:brushProperty name="width" value="0.05" units="cm"/>
      <inkml:brushProperty name="height" value="0.05" units="cm"/>
      <inkml:brushProperty name="color" value="#E71224"/>
    </inkml:brush>
  </inkml:definitions>
  <inkml:trace contextRef="#ctx0" brushRef="#br0">0 0 24575,'3087'0'0,"-2918"14"0,-4-1 0,-99-12 0,29-2 0,124 17 0,-103-6 0,206-7 0,-155-6 0,3313 3 0,-3459 2 0,-1 0 0,34 8 0,-32-6 0,-1 0 0,26 1 0,67-5 0,-58-1 0,0 2 0,89 14 0,-81-7 0,1-2 0,128-7 0,-71-2 0,782 3-1365,-881 0-5461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09.981"/>
    </inkml:context>
    <inkml:brush xml:id="br0">
      <inkml:brushProperty name="width" value="0.05" units="cm"/>
      <inkml:brushProperty name="height" value="0.05" units="cm"/>
      <inkml:brushProperty name="color" value="#E71224"/>
    </inkml:brush>
  </inkml:definitions>
  <inkml:trace contextRef="#ctx0" brushRef="#br0">34 113 24575,'-1'0'0,"-1"0"0,1 0 0,-1-1 0,1 1 0,-1 0 0,1-1 0,-1 0 0,1 1 0,-1-1 0,1 0 0,0 0 0,-1 0 0,1 0 0,0 0 0,0 0 0,-1 0 0,1 0 0,0 0 0,0-1 0,1 1 0,-1 0 0,0-1 0,0 1 0,0 0 0,1-1 0,-1 1 0,1-1 0,-1 1 0,1-1 0,0 0 0,0 1 0,0-1 0,-1 1 0,1-1 0,1 0 0,-1 1 0,0-1 0,0 1 0,1-1 0,-1 1 0,0-1 0,1 1 0,0-1 0,-1 1 0,1-1 0,0 1 0,0 0 0,0-1 0,0 1 0,0 0 0,0 0 0,0-1 0,0 1 0,0 0 0,3-1 0,11-6 0,0 2 0,1-1 0,0 2 0,0 0 0,0 1 0,23-3 0,-28 6 0,1-1 0,-1 2 0,1 0 0,0 0 0,-1 1 0,1 0 0,-1 1 0,0 0 0,1 1 0,11 5 0,-18-5 0,0 0 0,0 1 0,-1 0 0,1 0 0,-1 0 0,0 0 0,-1 1 0,1 0 0,-1 0 0,1 0 0,-1 0 0,-1 0 0,1 0 0,-1 1 0,2 6 0,3 10 0,0 0 0,4 35 0,-10-48 0,-1 0 0,0 0 0,0-1 0,-1 1 0,0 0 0,-1-1 0,0 1 0,0-1 0,-1 1 0,0-1 0,-1 0 0,0 0 0,0 0 0,0-1 0,-1 1 0,0-1 0,-1 0 0,1-1 0,-1 1 0,-1-1 0,1 0 0,-1-1 0,0 1 0,0-1 0,-13 6 0,19-11 0,-1 1 0,1-1 0,0 1 0,-1-1 0,1 1 0,0 0 0,0-1 0,0 1 0,0 0 0,0 0 0,-1 0 0,2 0 0,-1 0 0,0 0 0,0 0 0,0 0 0,0 0 0,1 0 0,-2 2 0,2-2 0,1 0 0,-1-1 0,0 1 0,1 0 0,-1-1 0,1 1 0,-1-1 0,1 1 0,0-1 0,-1 1 0,1-1 0,-1 1 0,1-1 0,0 1 0,-1-1 0,1 0 0,0 1 0,0-1 0,-1 0 0,1 0 0,0 0 0,0 0 0,1 1 0,59 4 0,105-6-1365,-143 0-5461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11.352"/>
    </inkml:context>
    <inkml:brush xml:id="br0">
      <inkml:brushProperty name="width" value="0.05" units="cm"/>
      <inkml:brushProperty name="height" value="0.05" units="cm"/>
      <inkml:brushProperty name="color" value="#E71224"/>
    </inkml:brush>
  </inkml:definitions>
  <inkml:trace contextRef="#ctx0" brushRef="#br0">612 29 24575,'-11'0'0,"0"-2"0,-1 0 0,1 0 0,-12-4 0,-40-7 0,60 13 0,-29-2 0,0 1 0,-32 4 0,55-2 0,-1 0 0,1 1 0,0 0 0,0 1 0,0 0 0,0 0 0,0 1 0,0 0 0,1 1 0,0 0 0,-10 8 0,2 0 0,2-3 0,1 2 0,0-1 0,-14 19 0,-7 9 0,23-29 0,2 2 0,-1-1 0,1 1 0,-13 24 0,13-21 0,2 0 0,0 0 0,0 1 0,2 0 0,0 0 0,0 0 0,2 0 0,0 1 0,-1 22 0,4-4 0,1 0 0,7 43 0,-5-61 0,1-1 0,1 1 0,0-1 0,1 0 0,1 0 0,15 24 0,-14-26 0,0 0 0,1-1 0,1-1 0,0 1 0,1-2 0,0 1 0,1-1 0,0-1 0,0 0 0,1-1 0,1-1 0,0 1 0,0-2 0,0 0 0,22 6 0,-6-2 0,-11-4 0,1 0 0,-1-2 0,1 0 0,0-1 0,36 2 0,-19-4 0,43 9 0,-44-6 0,50 2 0,390-8 0,-462 1 0,-1-2 0,0 1 0,0-2 0,0 0 0,0-1 0,0 0 0,-1 0 0,1-2 0,-1 1 0,20-15 0,-24 15 0,0 0 0,-1 0 0,1-1 0,-1-1 0,-1 1 0,1-1 0,-1 0 0,0-1 0,-1 1 0,0-1 0,0 0 0,-1 0 0,1-1 0,-2 1 0,0-1 0,3-10 0,4-28 0,-4 25 0,-2 0 0,3-31 0,-7 45 0,0 0 0,-1 0 0,1 0 0,-1 0 0,-1 0 0,0 1 0,0-1 0,0 0 0,-1 1 0,-6-12 0,-15-31 0,19 37 0,-1 0 0,0 1 0,-1 0 0,-1 0 0,0 1 0,-15-18 0,3 10 0,0 2 0,0 0 0,-2 1 0,0 1 0,-27-13 0,-15-15 0,53 33 0,-1 2 0,0 0 0,0 0 0,-1 1 0,-26-11 0,-23-5 0,38 13 0,-46-12 0,56 18 0,1 0 0,0-1 0,-15-8 0,19 8 0,-1 1 0,1 0 0,-1 0 0,0 1 0,-1 0 0,1 1 0,-11-1 0,-4 2-1365,3 0-5461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13.286"/>
    </inkml:context>
    <inkml:brush xml:id="br0">
      <inkml:brushProperty name="width" value="0.05" units="cm"/>
      <inkml:brushProperty name="height" value="0.05" units="cm"/>
      <inkml:brushProperty name="color" value="#E71224"/>
    </inkml:brush>
  </inkml:definitions>
  <inkml:trace contextRef="#ctx0" brushRef="#br0">116 0 24575,'-4'3'0,"0"-1"0,0 1 0,1 0 0,-1-1 0,1 2 0,-1-1 0,1 0 0,-4 6 0,-10 8 0,3-4 0,10-10 0,0 1 0,0-1 0,-1 1 0,1-1 0,-1 0 0,1-1 0,-10 5 0,14-7 0,0 0 0,0 0 0,0 0 0,0 0 0,0 0 0,0 0 0,-1 0 0,1 0 0,0 0 0,0 0 0,0 0 0,0 0 0,0 0 0,0 0 0,-1 0 0,1 0 0,0 0 0,0 0 0,0 0 0,0 0 0,0 0 0,-1 0 0,1 0 0,0 0 0,0 0 0,0 0 0,0 0 0,0 0 0,0 0 0,-1 0 0,1 0 0,0 0 0,0 0 0,0 0 0,0-1 0,0 1 0,0 0 0,0 0 0,0 0 0,0 0 0,0 0 0,-1 0 0,1 0 0,0-1 0,0 1 0,0 0 0,0 0 0,0 0 0,0 0 0,0 0 0,0 0 0,0-1 0,0 1 0,0 0 0,0 0 0,0 0 0,0 0 0,0 0 0,0-1 0,0 1 0,7-12 0,12-11 0,-17 21 0,1 0 0,-1 0 0,0 0 0,1 1 0,-1-1 0,1 1 0,0 0 0,0-1 0,-1 1 0,1 1 0,0-1 0,0 0 0,0 1 0,0-1 0,0 1 0,0 0 0,0 0 0,0 0 0,-1 0 0,1 1 0,0-1 0,0 1 0,0 0 0,0 0 0,0 0 0,-1 0 0,1 0 0,0 1 0,-1-1 0,3 2 0,6 6 0,-1 0 0,-1 1 0,0 0 0,0 0 0,11 18 0,15 16 0,-8-23 0,-23-19 0,0 1 0,0-1 0,-1 1 0,1 0 0,-1 0 0,1 0 0,-1 1 0,0-1 0,4 6 0,-7-8 0,0 1 0,0-1 0,0 0 0,-1 0 0,1 0 0,0 0 0,0 0 0,-1 0 0,1 0 0,0 0 0,-1 0 0,1 0 0,-1 0 0,1 0 0,-1 0 0,0 0 0,1 0 0,-1 0 0,0 0 0,0-1 0,0 1 0,1 0 0,-1-1 0,0 1 0,0 0 0,0-1 0,0 1 0,0-1 0,0 0 0,0 1 0,0-1 0,-2 1 0,-34 10 0,-19-7 0,48-3 0,38-2 0,35 3-34,-42-1-232,0 0 0,0-1 0,-1-1-1,36-7 1,-41 2-6560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0:59.975"/>
    </inkml:context>
    <inkml:brush xml:id="br0">
      <inkml:brushProperty name="width" value="0.05" units="cm"/>
      <inkml:brushProperty name="height" value="0.05" units="cm"/>
      <inkml:brushProperty name="color" value="#E71224"/>
    </inkml:brush>
  </inkml:definitions>
  <inkml:trace contextRef="#ctx0" brushRef="#br0">799 6 24575,'0'17'0,"1"-9"0,-1 1 0,0-1 0,0 0 0,-1 0 0,0 1 0,-1-1 0,-3 11 0,4-17 0,0 0 0,0 0 0,-1 0 0,1 0 0,-1 0 0,1-1 0,-1 1 0,0 0 0,1-1 0,-1 0 0,0 1 0,0-1 0,0 0 0,0 0 0,0 0 0,0 0 0,-1 0 0,1 0 0,0-1 0,0 1 0,-1-1 0,1 0 0,0 0 0,-1 1 0,1-1 0,0-1 0,-1 1 0,1 0 0,0 0 0,0-1 0,-1 0 0,1 1 0,-3-2 0,0 0 0,0 0 0,1 1 0,-1-2 0,0 1 0,1 0 0,0-1 0,-1 0 0,1 0 0,0 0 0,1 0 0,-1-1 0,0 0 0,1 0 0,-5-7 0,6 9 0,2 2 0,0 0 0,0 0 0,0 0 0,0-1 0,0 1 0,-1 0 0,1 0 0,0 0 0,0 0 0,0 0 0,0 0 0,0 0 0,-1 0 0,1 0 0,0 0 0,0 0 0,0 0 0,0 0 0,-1 0 0,1 0 0,0 0 0,0 0 0,0 0 0,0 0 0,0 0 0,-1 0 0,1 0 0,0 0 0,0 0 0,0 1 0,0-1 0,0 0 0,-1 0 0,1 0 0,0 0 0,0 0 0,0 0 0,0 0 0,0 1 0,0-1 0,0 0 0,0 0 0,-1 0 0,1 0 0,0 0 0,0 0 0,0 1 0,0-1 0,0 0 0,0 0 0,0 0 0,0 1 0,-6 14 0,5-12 0,0 0 0,0-1 0,0 1 0,0-1 0,0 1 0,-1-1 0,1 1 0,-1-1 0,1 0 0,-3 3 0,1-4 0,0 0 0,0 0 0,1 0 0,-1 0 0,0 0 0,0-1 0,0 0 0,0 1 0,0-1 0,0 0 0,0 0 0,-1 0 0,1-1 0,0 1 0,0-1 0,1 0 0,-1 0 0,0 0 0,0 0 0,0 0 0,-4-3 0,-1-1 0,1 0 0,-1 0 0,1-1 0,0 0 0,-11-12 0,20 19 0,-1 0 0,1 1 0,-1-1 0,0 1 0,0 0 0,0-1 0,1 1 0,-2 0 0,1 0 0,0 0 0,0 0 0,-1 0 0,1-1 0,-1 1 0,1 0 0,-1 0 0,0 0 0,0 1 0,0-1 0,0 0 0,0 0 0,0 0 0,0 0 0,-1 0 0,1 0 0,-1 0 0,0-1 0,1 1 0,-1 0 0,0 0 0,0 0 0,0-1 0,0 1 0,-1 0 0,1-1 0,0 1 0,-1-1 0,1 1 0,-1-1 0,1 0 0,-1 0 0,0 1 0,1-1 0,-1 0 0,0-1 0,0 1 0,0 0 0,0 0 0,0-1 0,0 0 0,0 1 0,0-1 0,-2 0 0,-8 1 0,0 0 0,1-1 0,-1-1 0,0 0 0,0-1 0,-13-3 0,21 4 0,1 0 0,-1-1 0,0 1 0,1-1 0,-1 0 0,1 0 0,-1 0 0,1 0 0,0-1 0,0 1 0,0-1 0,0 0 0,1 0 0,-1 0 0,1 0 0,0 0 0,0 0 0,0-1 0,0 1 0,0-1 0,-1-6 0,-2-10 0,5 20 0,0 0 0,0 0 0,0 0 0,0 0 0,0 0 0,0 0 0,0 0 0,0 0 0,0 0 0,0 0 0,0 0 0,0 0 0,0 0 0,1 0 0,-1 0 0,0 0 0,0 0 0,0 0 0,0 0 0,0 0 0,0 0 0,0 0 0,0 0 0,0 0 0,0 0 0,0 0 0,0 0 0,0 0 0,0-1 0,0 1 0,0 0 0,0 0 0,1 0 0,-1 0 0,0 0 0,0 0 0,0 0 0,0 0 0,0 0 0,0 0 0,0 0 0,0 0 0,0 0 0,0 0 0,0 0 0,0 0 0,0-1 0,0 1 0,0 0 0,16 29 0,1 0 0,-15-26 0,0-1 0,0 1 0,0 0 0,0 0 0,-1-1 0,1 1 0,-1 0 0,0 0 0,0 1 0,0-1 0,0 0 0,-1 0 0,1 0 0,-1 1 0,0-1 0,0 0 0,0 0 0,0 1 0,-1-1 0,1 0 0,-1 0 0,0 0 0,0 1 0,0-1 0,0 0 0,-2 3 0,0-3 0,1 0 0,-1 0 0,0 0 0,0 0 0,-1 0 0,1 0 0,0-1 0,-1 0 0,1 0 0,-1 0 0,0 0 0,0 0 0,0-1 0,0 0 0,0 0 0,0 0 0,0 0 0,0-1 0,0 1 0,-6-1 0,-31 6 0,37-5 0,0 0 0,0 1 0,0-2 0,0 1 0,0 0 0,-1-1 0,1 0 0,0 0 0,0 0 0,0 0 0,0-1 0,0 0 0,-1 1 0,1-2 0,0 1 0,1 0 0,-1-1 0,0 0 0,0 0 0,1 0 0,-1 0 0,-4-4 0,-4-6 0,4 6 0,1-1 0,0 0 0,0 0 0,1-1 0,0 0 0,0 0 0,1 0 0,0-1 0,-6-16 0,-2-13-32,7 20-412,0 1-1,-16-32 1,17 41-6382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8:48.731"/>
    </inkml:context>
    <inkml:brush xml:id="br0">
      <inkml:brushProperty name="width" value="0.05" units="cm"/>
      <inkml:brushProperty name="height" value="0.05" units="cm"/>
      <inkml:brushProperty name="color" value="#E71224"/>
    </inkml:brush>
  </inkml:definitions>
  <inkml:trace contextRef="#ctx0" brushRef="#br0">0 0 24575,'5'0'0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14.437"/>
    </inkml:context>
    <inkml:brush xml:id="br0">
      <inkml:brushProperty name="width" value="0.05" units="cm"/>
      <inkml:brushProperty name="height" value="0.05" units="cm"/>
      <inkml:brushProperty name="color" value="#E71224"/>
    </inkml:brush>
  </inkml:definitions>
  <inkml:trace contextRef="#ctx0" brushRef="#br0">377 86 24575,'-5'0'0,"-28"0"0,-1 1 0,1 1 0,-62 12 0,87-12 0,-1 0 0,2 1 0,-1 0 0,0 0 0,0 0 0,1 1 0,0 1 0,0-1 0,0 1 0,0 0 0,1 0 0,0 1 0,0 0 0,0 0 0,1 0 0,0 1 0,0 0 0,1 0 0,0 0 0,0 0 0,-3 10 0,-2 12 0,1 2 0,2-1 0,1 1 0,1 0 0,2 0 0,1 0 0,1 0 0,6 37 0,-4-55 0,1-1 0,0-1 0,1 1 0,1 0 0,0-1 0,0 0 0,1 0 0,0 0 0,1-1 0,0 0 0,1 0 0,0-1 0,0 0 0,1 0 0,0-1 0,1 0 0,12 7 0,-15-11 0,-1-1 0,2 1 0,-1-1 0,0-1 0,1 1 0,-1-1 0,1-1 0,-1 0 0,17 1 0,77-4 0,-47-1 0,102 5 0,111-5 0,-260 2 0,0-1 0,-1 1 0,1-1 0,-1 0 0,0-1 0,0 1 0,0-1 0,0-1 0,0 1 0,0-1 0,-1 0 0,0 0 0,0-1 0,0 1 0,0-1 0,-1 0 0,0 0 0,0-1 0,0 1 0,0-1 0,-1 0 0,0 0 0,-1 0 0,1 0 0,-1-1 0,0 1 0,2-13 0,4-16 0,-4 22 0,-1 1 0,0-1 0,-1 0 0,0 0 0,-1 0 0,0 0 0,-1 0 0,-1 0 0,0-1 0,-5-22 0,1 20 0,-1 0 0,-1 1 0,0-1 0,-1 2 0,0-1 0,-1 1 0,-1 0 0,0 1 0,-1 0 0,0 1 0,-20-17 0,-7 0 0,-1 0 0,-1 3 0,-2 1 0,0 2 0,-67-25 0,55 24 0,41 19 0,0 1 0,-1 0 0,1 1 0,-1 0 0,0 2 0,-26-2 0,-84 10 0,102-3-1365,5 2-5461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15.779"/>
    </inkml:context>
    <inkml:brush xml:id="br0">
      <inkml:brushProperty name="width" value="0.05" units="cm"/>
      <inkml:brushProperty name="height" value="0.05" units="cm"/>
      <inkml:brushProperty name="color" value="#E71224"/>
    </inkml:brush>
  </inkml:definitions>
  <inkml:trace contextRef="#ctx0" brushRef="#br0">2022 34 24575,'-19'0'0,"-18"1"0,1-2 0,0-1 0,-59-12 0,50 7 0,0 1 0,-1 3 0,0 2 0,-53 5 0,-7-2 0,-502-2 0,576 3 0,1 1 0,0 1 0,-58 18 0,36-8 0,20-5 0,1 1 0,-45 24 0,8-3 0,31-15 0,1 3 0,-39 28 0,67-42 0,0 0 0,0-1 0,0 0 0,0-1 0,-1 0 0,-17 5 0,25-9 0,0 1 0,0-1 0,0 0 0,0 0 0,0 0 0,0 0 0,0 0 0,0 0 0,0-1 0,-1 1 0,1-1 0,0 1 0,0-1 0,0 0 0,1 0 0,-1 0 0,0 0 0,0 0 0,0 0 0,1 0 0,-1-1 0,0 1 0,1-1 0,-1 1 0,1-1 0,0 1 0,0-1 0,-1 0 0,1 0 0,0 1 0,0-1 0,1 0 0,-1 0 0,0 0 0,1 0 0,-1 0 0,1-1 0,0 1 0,-1-3 0,-1-30 0,1 25 0,2 26 0,-1-1 0,-1-1 0,0 1 0,-1-1 0,-1 0 0,0 0 0,-1 0 0,-1 0 0,0 0 0,-12 21 0,0 6 0,16-40 0,1-1 0,-1 1 0,1 0 0,0 0 0,0 0 0,-1 0 0,1 0 0,0-1 0,0 1 0,0 0 0,0 0 0,0 0 0,0 0 0,0 0 0,0 0 0,0 0 0,1 0 0,-1-1 0,0 1 0,1 0 0,-1 0 0,0 0 0,1 0 0,-1-1 0,1 1 0,-1 0 0,2 0 0,-1 1 0,1-1 0,0 0 0,0 0 0,0 0 0,0 0 0,0 0 0,0 0 0,0 0 0,0-1 0,0 1 0,3 0 0,64 1 0,-58-3 0,-1 1-273,1-1 0,0 0 0,-1-1 0,20-6 0,-12 1-6553</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19.873"/>
    </inkml:context>
    <inkml:brush xml:id="br0">
      <inkml:brushProperty name="width" value="0.05" units="cm"/>
      <inkml:brushProperty name="height" value="0.05" units="cm"/>
      <inkml:brushProperty name="color" value="#E71224"/>
    </inkml:brush>
  </inkml:definitions>
  <inkml:trace contextRef="#ctx0" brushRef="#br0">2272 213 24575,'-35'1'0,"0"-2"0,0-1 0,-55-12 0,44 4 0,-86-25 0,99 27 0,1 1 0,-1 3 0,0 0 0,0 2 0,0 1 0,-46 6 0,-14-3 0,-8 0 0,-115-4 0,200-1 0,-1-1 0,1 0 0,0-1 0,0-1 0,-25-13 0,-11-3 0,-11-9 0,56 26 0,0 0 0,-1 1 0,1 0 0,-1 0 0,0 1 0,0 0 0,0 1 0,0-1 0,-1 1 0,1 1 0,0 0 0,-1 0 0,1 1 0,-1 0 0,1 0 0,-17 3 0,-29 7 0,-1-2 0,1-3 0,-1-2 0,-82-6 0,-97 5 0,163 11 0,51-9 0,0 0 0,-28 1 0,-3-4-1365,28-2-5461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19.95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38.295"/>
    </inkml:context>
    <inkml:brush xml:id="br0">
      <inkml:brushProperty name="width" value="0.05" units="cm"/>
      <inkml:brushProperty name="height" value="0.05" units="cm"/>
      <inkml:brushProperty name="color" value="#E71224"/>
    </inkml:brush>
  </inkml:definitions>
  <inkml:trace contextRef="#ctx0" brushRef="#br0">0 0 24575,'1428'0'0,"-1396"2"0,57 10 0,-56-6 0,54 1 0,73-9 0,115 4 0,-171 11 0,-62-6 0,65 1 0,2590-10-1365,-2674 2-5461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39.345"/>
    </inkml:context>
    <inkml:brush xml:id="br0">
      <inkml:brushProperty name="width" value="0.05" units="cm"/>
      <inkml:brushProperty name="height" value="0.05" units="cm"/>
      <inkml:brushProperty name="color" value="#E71224"/>
    </inkml:brush>
  </inkml:definitions>
  <inkml:trace contextRef="#ctx0" brushRef="#br0">0 0 24575,'0'5'0,"0"5"0,0 6 0,0 5 0,5-1 0,1 0 0,4-3 0,1 0 0,-2 2 0,-3 1 0,3-2 0,0 1 0,-2-4-8191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39.788"/>
    </inkml:context>
    <inkml:brush xml:id="br0">
      <inkml:brushProperty name="width" value="0.05" units="cm"/>
      <inkml:brushProperty name="height" value="0.05" units="cm"/>
      <inkml:brushProperty name="color" value="#E71224"/>
    </inkml:brush>
  </inkml:definitions>
  <inkml:trace contextRef="#ctx0" brushRef="#br0">159 0 24575,'-4'0'0,"-2"5"0,-4 1 0,-5 0 0,0 3 0,-2 0 0,-2-1 0,1 2 0,0 0 0,-1-2 0,1-3-8191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41.027"/>
    </inkml:context>
    <inkml:brush xml:id="br0">
      <inkml:brushProperty name="width" value="0.05" units="cm"/>
      <inkml:brushProperty name="height" value="0.05" units="cm"/>
      <inkml:brushProperty name="color" value="#E71224"/>
    </inkml:brush>
  </inkml:definitions>
  <inkml:trace contextRef="#ctx0" brushRef="#br0">524 217 24575,'-69'2'0,"-127"-4"0,193 1 0,-1 1 0,0-1 0,0 0 0,0 0 0,0 0 0,1 0 0,-1 0 0,0-1 0,1 0 0,-1 0 0,1 0 0,0 0 0,0 0 0,0-1 0,0 0 0,0 1 0,0-1 0,-4-6 0,1-1 0,0-1 0,0 0 0,1-1 0,-5-18 0,-3-6 0,6 14 0,7 19 0,0-1 0,-1 1 0,0 0 0,0-1 0,0 1 0,0 0 0,-1 0 0,1 0 0,-1 0 0,0 0 0,0 0 0,0 1 0,-2-4 0,-2 7 0,8 9 0,6 10 0,8 2 0,0-2 0,25 25 0,20 25 0,-59-66 0,6 6 0,-1 0 0,0 1 0,0 0 0,-1 0 0,8 22 0,-13-31 0,-1 0 0,1 0 0,-1 1 0,1-1 0,-1 0 0,0 0 0,0 1 0,0-1 0,0 0 0,-1 0 0,1 1 0,0-1 0,-1 0 0,0 0 0,1 0 0,-1 1 0,0-1 0,0 0 0,0 0 0,-1 0 0,1-1 0,0 1 0,-1 0 0,1 0 0,-1-1 0,1 1 0,-1-1 0,0 1 0,0-1 0,0 0 0,0 1 0,0-1 0,0 0 0,0 0 0,0-1 0,0 1 0,0 0 0,-1-1 0,1 1 0,-4-1 0,-8 4 0,-1-1 0,1-1 0,-1-1 0,0 0 0,1-1 0,-18-1 0,25 0 0,0 1 0,0-1 0,1-1 0,-1 0 0,1 1 0,-1-2 0,1 1 0,0-1 0,0 0 0,0 0 0,0-1 0,1 0 0,-1 0 0,1 0 0,-7-7 0,8 6 0,0 0 0,1 0 0,0 0 0,-1 0 0,2 0 0,-1-1 0,0 0 0,1 1 0,0-1 0,1 0 0,-2-11 0,2 15 0,1-1 0,1 0 0,-1 1 0,0-1 0,0 1 0,1-1 0,0 1 0,-1-1 0,1 1 0,0 0 0,0-1 0,0 1 0,1 0 0,-1-1 0,1 1 0,-1 0 0,1 0 0,-1 0 0,1 1 0,0-1 0,0 0 0,0 1 0,0-1 0,0 1 0,1-1 0,-1 1 0,0 0 0,1 0 0,-1 0 0,4-1 0,17-4-1365,0 3-5461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41.971"/>
    </inkml:context>
    <inkml:brush xml:id="br0">
      <inkml:brushProperty name="width" value="0.05" units="cm"/>
      <inkml:brushProperty name="height" value="0.05" units="cm"/>
      <inkml:brushProperty name="color" value="#E71224"/>
    </inkml:brush>
  </inkml:definitions>
  <inkml:trace contextRef="#ctx0" brushRef="#br0">462 189 24575,'-3'0'0,"-1"0"0,0-1 0,1 0 0,-1 0 0,1 0 0,-1-1 0,1 1 0,0-1 0,-1 1 0,1-1 0,0 0 0,0 0 0,0-1 0,0 1 0,1-1 0,-1 1 0,1-1 0,-1 0 0,1 0 0,0 0 0,0 0 0,0 0 0,1-1 0,-1 1 0,1 0 0,-1-1 0,1 0 0,0 1 0,1-1 0,-1 1 0,0-7 0,1 6 0,-1 1 0,0-1 0,1 0 0,0 0 0,0 1 0,0-1 0,1 0 0,-1 1 0,1-1 0,0 0 0,0 1 0,0-1 0,0 0 0,1 1 0,-1 0 0,1-1 0,0 1 0,0 0 0,0 0 0,0 0 0,1 0 0,-1 0 0,1 1 0,0-1 0,0 1 0,0 0 0,0-1 0,0 1 0,0 1 0,1-1 0,3-1 0,-1 1 0,1 1 0,-1 0 0,1 0 0,0 0 0,-1 1 0,1 0 0,0 0 0,-1 1 0,1 0 0,0 0 0,-1 0 0,1 1 0,6 3 0,-10-4 0,-1 0 0,0 0 0,0 1 0,0-1 0,0 1 0,0-1 0,0 1 0,0 0 0,-1 0 0,1-1 0,0 1 0,-1 0 0,0 1 0,1-1 0,-1 0 0,0 0 0,0 0 0,0 1 0,-1-1 0,1 1 0,0-1 0,-1 0 0,0 1 0,1-1 0,-1 1 0,0-1 0,0 1 0,0-1 0,-1 1 0,1-1 0,-1 1 0,1-1 0,-1 1 0,0-1 0,0 0 0,0 0 0,-2 5 0,0-3 0,0 0 0,0 0 0,0 0 0,0 0 0,-1-1 0,1 1 0,-1-1 0,0 0 0,0 0 0,0 0 0,0-1 0,-1 1 0,1-1 0,-1 0 0,0 0 0,1-1 0,-11 3 0,-3 0 0,0 0 0,-1-2 0,-26 2 0,24-3 0,0 1 0,0 0 0,0 2 0,0 1 0,-28 10 0,48-15 0,0 1 0,0-1 0,0 1 0,0 0 0,0-1 0,0 1 0,0 0 0,0 0 0,1-1 0,-1 1 0,0 0 0,0 0 0,1 0 0,-1 0 0,1 0 0,-1 0 0,1 0 0,-1 0 0,1 0 0,0 0 0,-1 0 0,1 1 0,0-1 0,0 0 0,0 0 0,0 0 0,0 0 0,0 1 0,0-1 0,0 0 0,0 0 0,0 0 0,1 0 0,-1 0 0,1 0 0,-1 0 0,1 0 0,-1 0 0,1 0 0,-1 0 0,1 0 0,0 0 0,-1 0 0,3 1 0,39 46 0,-33-41 0,-7-4 0,0-1 0,0 0 0,0 1 0,0-1 0,0 1 0,-1 0 0,1 0 0,-1 0 0,1 0 0,-1 0 0,0 0 0,0 0 0,-1 0 0,1 0 0,0 0 0,-1 0 0,0 1 0,0 5 0,-1-7 0,1 1 0,-1-1 0,0 0 0,0 0 0,0 1 0,0-1 0,0 0 0,0 0 0,0 0 0,-1 0 0,1 0 0,-1-1 0,0 1 0,1 0 0,-1-1 0,0 1 0,0-1 0,0 1 0,0-1 0,0 0 0,0 0 0,0 0 0,-1 0 0,1 0 0,0-1 0,-3 1 0,-6 3 0,1-2 0,-1 1 0,0-1 0,-1-1 0,-16 0 0,24-1 0,-1-1 0,0 0 0,1 0 0,-1-1 0,1 1 0,0-1 0,-1 0 0,1-1 0,0 1 0,0 0 0,0-1 0,1 0 0,-1 0 0,1 0 0,-6-7 0,-75-83-1365,71 78-5461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42.36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34.629"/>
    </inkml:context>
    <inkml:brush xml:id="br0">
      <inkml:brushProperty name="width" value="0.05" units="cm"/>
      <inkml:brushProperty name="height" value="0.05" units="cm"/>
      <inkml:brushProperty name="color" value="#E71224"/>
    </inkml:brush>
  </inkml:definitions>
  <inkml:trace contextRef="#ctx0" brushRef="#br0">1 0 24575,'2190'0'-1365,"-2167"0"-5461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7:55:42.974"/>
    </inkml:context>
    <inkml:brush xml:id="br0">
      <inkml:brushProperty name="width" value="0.05" units="cm"/>
      <inkml:brushProperty name="height" value="0.05" units="cm"/>
      <inkml:brushProperty name="color" value="#E71224"/>
    </inkml:brush>
  </inkml:definitions>
  <inkml:trace contextRef="#ctx0" brushRef="#br0">112 0 24575,'11'3'0,"-1"-1"0,-1 1 0,1 0 0,0 1 0,-1 0 0,0 1 0,0 0 0,0 1 0,0-1 0,11 11 0,-12-10 0,-5-4 0,-1-1 0,0 0 0,0 1 0,0-1 0,0 1 0,0 0 0,0 0 0,0 0 0,0 0 0,-1 0 0,1 0 0,-1 0 0,0 0 0,1 1 0,-1-1 0,0 0 0,0 1 0,-1-1 0,1 1 0,0-1 0,-1 1 0,1 0 0,-1-1 0,0 1 0,0-1 0,0 1 0,0 0 0,-1-1 0,1 1 0,-1-1 0,1 1 0,-1-1 0,0 1 0,0-1 0,0 1 0,0-1 0,-1 0 0,1 0 0,-2 3 0,-2 0 0,1 0 0,-1 0 0,0-1 0,0 0 0,0 1 0,0-2 0,-1 1 0,0-1 0,0 0 0,0 0 0,0 0 0,0-1 0,0 0 0,-11 2 0,3-2-151,1 0-1,-1-1 0,1 0 0,-1-1 1,1-1-1,-1-1 0,1 1 1,-24-8-1,19 3-6674</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41.161"/>
    </inkml:context>
    <inkml:brush xml:id="br0">
      <inkml:brushProperty name="width" value="0.05" units="cm"/>
      <inkml:brushProperty name="height" value="0.05" units="cm"/>
      <inkml:brushProperty name="color" value="#E71224"/>
    </inkml:brush>
  </inkml:definitions>
  <inkml:trace contextRef="#ctx0" brushRef="#br0">97 58 24575,'-4'-3'0,"-1"0"0,0 0 0,0 1 0,0-1 0,0 1 0,0 0 0,-1 1 0,1-1 0,0 1 0,-1 0 0,0 0 0,-8 1 0,-1-2 0,15 2 0,0 0 0,0 0 0,-1 0 0,1 0 0,0 0 0,0 0 0,0 0 0,0 1 0,0-1 0,-1 0 0,1 0 0,0 0 0,0 0 0,0 0 0,0 0 0,-1 0 0,1 0 0,0-1 0,0 1 0,0 0 0,0 0 0,0 0 0,-1 0 0,1 0 0,0 0 0,0 0 0,0 0 0,0 0 0,0 0 0,0 0 0,-1 0 0,1-1 0,0 1 0,0 0 0,0 0 0,0 0 0,0 0 0,0 0 0,0 0 0,0-1 0,0 1 0,0 0 0,-1 0 0,1 0 0,0 0 0,0-1 0,0 1 0,0 0 0,0 0 0,0 0 0,0 0 0,0 0 0,0-1 0,0 1 0,0 0 0,1 0 0,-1 0 0,0-1 0,11-5 0,19-5 0,35 5 0,0 2 0,89 7 0,-37-1 0,4406-2-1365,-4500 0-5461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44.197"/>
    </inkml:context>
    <inkml:brush xml:id="br0">
      <inkml:brushProperty name="width" value="0.05" units="cm"/>
      <inkml:brushProperty name="height" value="0.05" units="cm"/>
      <inkml:brushProperty name="color" value="#E71224"/>
    </inkml:brush>
  </inkml:definitions>
  <inkml:trace contextRef="#ctx0" brushRef="#br0">0 12 24575,'0'-4'0,"5"-2"0,6 5 0,0 7 0,4 7 0,4 1 0,-3 3 0,-2 3 0,0-2 0,-2 0 0,1-2 0,3-5 0,-1-3-8191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44.528"/>
    </inkml:context>
    <inkml:brush xml:id="br0">
      <inkml:brushProperty name="width" value="0.05" units="cm"/>
      <inkml:brushProperty name="height" value="0.05" units="cm"/>
      <inkml:brushProperty name="color" value="#E71224"/>
    </inkml:brush>
  </inkml:definitions>
  <inkml:trace contextRef="#ctx0" brushRef="#br0">158 0 24575,'-2'1'0,"0"-1"0,1 1 0,-1-1 0,0 1 0,0-1 0,0 1 0,0 0 0,0 0 0,1 0 0,-1 0 0,0 0 0,1 1 0,-1-1 0,1 0 0,-1 1 0,1-1 0,0 1 0,0-1 0,-1 1 0,1 0 0,0 0 0,-1 3 0,-19 49 0,15-34 0,-59 147 0,54-144 120,11-22-143,-1-1 0,1 0 0,0 0 1,0 1-1,0-1 0,-1 0 0,1 0 0,0 0 0,-1 1 1,1-1-1,0 0 0,0 0 0,-1 0 0,1 0 0,0 1 0,-1-1 1,1 0-1,0 0 0,-1 0 0,1 0 0,-1 0 0,1 0 1,0 0-1,-1 0 0,1 0 0,0 0 0,-1 0 0,1 0 0,0 0 1,-1-1-1,1 1 0,0 0 0,-1 0 0,1 0 0,0 0 0,0-1 1,-1 1-1,1 0 0,0 0 0,-1 0 0,1-1 0,0 1 1,0 0-1,0 0 0,-1-1 0,1 1 0,0 0 0,0-1 0,0 1 1,0 0-1,-1-1 0,1 1 0,0 0 0,0-1 0,0 1 1,0 0-1,0-1 0,0 1 0,0 0 0,0-1 0,0 1 0,0 0 1,0-1-1,0 0 0,-3-12-6803</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44.828"/>
    </inkml:context>
    <inkml:brush xml:id="br0">
      <inkml:brushProperty name="width" value="0.05" units="cm"/>
      <inkml:brushProperty name="height" value="0.05" units="cm"/>
      <inkml:brushProperty name="color" value="#E71224"/>
    </inkml:brush>
  </inkml:definitions>
  <inkml:trace contextRef="#ctx0" brushRef="#br0">0 0 24575,'1'15'0,"1"0"0,0-1 0,0 1 0,2-1 0,-1 1 0,2-1 0,0-1 0,1 1 0,8 13 0,-2-4 0,2-2 0,1 1 0,0-2 0,25 26 0,-36-43-91,0 0 0,0 0 0,0 0 0,0 0 0,0-1 0,1 0 0,-1 1 0,1-2 0,-1 1 0,1 0 0,0-1 0,0 0 0,0 0 0,7 0 0,8 1-6735</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45.145"/>
    </inkml:context>
    <inkml:brush xml:id="br0">
      <inkml:brushProperty name="width" value="0.05" units="cm"/>
      <inkml:brushProperty name="height" value="0.05" units="cm"/>
      <inkml:brushProperty name="color" value="#E71224"/>
    </inkml:brush>
  </inkml:definitions>
  <inkml:trace contextRef="#ctx0" brushRef="#br0">470 2 24575,'-85'-1'0,"-95"3"0,100 11 85,54-8-810,-47 3 0,47-7-6101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47.293"/>
    </inkml:context>
    <inkml:brush xml:id="br0">
      <inkml:brushProperty name="width" value="0.05" units="cm"/>
      <inkml:brushProperty name="height" value="0.05" units="cm"/>
      <inkml:brushProperty name="color" value="#E71224"/>
    </inkml:brush>
  </inkml:definitions>
  <inkml:trace contextRef="#ctx0" brushRef="#br0">0 56 24575,'36'1'0,"22"-1"0,0-1 0,83-14 0,-77 7 0,0 2 0,126 7 0,-73 1 0,69 0 0,236-4 0,-232-11 0,66-2 0,4628 14 0,-2314 3 0,5103-2 0,-7634 2 0,58 10 0,31 2 0,728-12 0,-415-5 0,-418 5 0,-1 0 0,33 8 0,-31-5 0,47 3 0,304-7 86,-178-3-1537,-175 2-5375</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53.659"/>
    </inkml:context>
    <inkml:brush xml:id="br0">
      <inkml:brushProperty name="width" value="0.05" units="cm"/>
      <inkml:brushProperty name="height" value="0.05" units="cm"/>
      <inkml:brushProperty name="color" value="#E71224"/>
    </inkml:brush>
  </inkml:definitions>
  <inkml:trace contextRef="#ctx0" brushRef="#br0">0 0 24575,'3388'0'0,"-3367"2"0,-1 0 0,34 8 0,-32-6 0,0 0 0,24 1 0,671-3 0,-349-5 0,-323 5 0,57 10 0,-56-5 0,52 1 0,1291-8 0,-634-2 0,-716 4 0,55 10 0,-54-6 0,52 1 0,1894-5 88,-931-5-1541,-1032 3-5373</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55.378"/>
    </inkml:context>
    <inkml:brush xml:id="br0">
      <inkml:brushProperty name="width" value="0.05" units="cm"/>
      <inkml:brushProperty name="height" value="0.05" units="cm"/>
      <inkml:brushProperty name="color" value="#E71224"/>
    </inkml:brush>
  </inkml:definitions>
  <inkml:trace contextRef="#ctx0" brushRef="#br0">0 0 24575,'2335'0'0,"-2146"14"0,-16-1 0,1142-11 0,-641-5 0,409 3-1365,-1060 0-5461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56.761"/>
    </inkml:context>
    <inkml:brush xml:id="br0">
      <inkml:brushProperty name="width" value="0.05" units="cm"/>
      <inkml:brushProperty name="height" value="0.05" units="cm"/>
      <inkml:brushProperty name="color" value="#E71224"/>
    </inkml:brush>
  </inkml:definitions>
  <inkml:trace contextRef="#ctx0" brushRef="#br0">0 63 24575,'3'0'0,"-1"-1"0,1 1 0,-1-1 0,0 0 0,1 0 0,-1 0 0,0-1 0,0 1 0,0 0 0,0-1 0,0 0 0,0 1 0,0-1 0,0 0 0,-1 0 0,1 0 0,-1 0 0,1 0 0,1-4 0,-1 3 0,0-1 0,1 1 0,-1 0 0,1 0 0,-1 1 0,1-1 0,5-3 0,-6 5 0,-1 0 0,1 1 0,-1-1 0,1 1 0,-1 0 0,0-1 0,1 1 0,-1 0 0,1 0 0,-1 0 0,1 0 0,-1 0 0,1 0 0,-1 1 0,1-1 0,-1 0 0,1 1 0,-1-1 0,0 1 0,1 0 0,-1-1 0,0 1 0,1 0 0,-1 0 0,1 1 0,26 18 0,-20-13 0,1 0 0,0-1 0,20 10 0,-11-7 0,-1 1 0,0 0 0,26 21 0,-11-7 0,-16-15-1365,-1-1-5461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35.619"/>
    </inkml:context>
    <inkml:brush xml:id="br0">
      <inkml:brushProperty name="width" value="0.05" units="cm"/>
      <inkml:brushProperty name="height" value="0.05" units="cm"/>
      <inkml:brushProperty name="color" value="#E71224"/>
    </inkml:brush>
  </inkml:definitions>
  <inkml:trace contextRef="#ctx0" brushRef="#br0">436 90 24575,'21'56'0,"-21"-53"0,0 0 0,0 0 0,0 1 0,0-1 0,0 0 0,-1 0 0,1 0 0,-1 1 0,0-1 0,0 0 0,0 0 0,-2 4 0,2-6 0,0 1 0,0-1 0,0 1 0,0-1 0,0 0 0,-1 0 0,1 0 0,0 0 0,-1 0 0,1 0 0,-1 0 0,1 0 0,-1 0 0,1 0 0,-1-1 0,1 1 0,-4 0 0,1-1 0,0 0 0,0 0 0,0 0 0,0 0 0,1-1 0,-1 0 0,0 0 0,0 0 0,0 0 0,1 0 0,-1-1 0,1 0 0,-1 1 0,1-1 0,0-1 0,-1 1 0,1 0 0,-4-6 0,-63-70 0,36 37 0,28 35 0,0 0 0,-1 0 0,0 1 0,0 0 0,0 0 0,-1 1 0,1 0 0,-1 0 0,0 1 0,0 0 0,0 1 0,-10-3 0,13 4 0,-1 0 0,1 0 0,-1 0 0,1 1 0,-1 0 0,0 0 0,1 0 0,-1 0 0,1 1 0,-1 0 0,1 1 0,-1-1 0,1 1 0,0 0 0,0 0 0,0 0 0,0 1 0,0 0 0,-8 6 0,11-7-124,0 1 0,0-1 0,0 1 0,0 0 0,0 0 0,1 0-1,-1-1 1,1 2 0,0-1 0,-2 4 0,-1 12-6702</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57.171"/>
    </inkml:context>
    <inkml:brush xml:id="br0">
      <inkml:brushProperty name="width" value="0.05" units="cm"/>
      <inkml:brushProperty name="height" value="0.05" units="cm"/>
      <inkml:brushProperty name="color" value="#E71224"/>
    </inkml:brush>
  </inkml:definitions>
  <inkml:trace contextRef="#ctx0" brushRef="#br0">105 0 24575,'-4'0'0,"-2"5"0,1 6 0,-5 0 0,1 4 0,1 4 0,3 2 0,1 3 0,-3-3 0,0 0 0,2 0 0,0 1 0,3 2 0,-5-3 0,1-2 0,0 2 0,1 1 0,2-3-8191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5:57.975"/>
    </inkml:context>
    <inkml:brush xml:id="br0">
      <inkml:brushProperty name="width" value="0.05" units="cm"/>
      <inkml:brushProperty name="height" value="0.05" units="cm"/>
      <inkml:brushProperty name="color" value="#E71224"/>
    </inkml:brush>
  </inkml:definitions>
  <inkml:trace contextRef="#ctx0" brushRef="#br0">425 0 24575,'-28'3'0,"0"0"0,0 1 0,0 2 0,1 1 0,-34 13 0,24-7 0,-70 13 0,45-10-1365,43-12-5461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08:08:37.3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0,'2224'0,"-2193"2,58 10,-57-7,54 3,470-9,-525 3,57 10,-57-6,57 3,1761-8,-867-4,-955 5,1 0,28 8,-27-5,47 3,813-6,-433-5,522 3,-955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7T08:08:39.8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0,'1'2,"0"-1,-1 0,1 1,0-1,0 0,0 0,0 0,0 0,0 0,0 0,0 0,0 0,0 0,0 0,1 0,-1-1,0 1,1-1,-1 1,0-1,3 1,37 12,-31-10,29 5,2-2,-1-1,0-2,1-2,57-5,6 1,1587 3,-1669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08:43.9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0,'22728'0'0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07.880"/>
    </inkml:context>
    <inkml:brush xml:id="br0">
      <inkml:brushProperty name="width" value="0.05" units="cm"/>
      <inkml:brushProperty name="height" value="0.05" units="cm"/>
      <inkml:brushProperty name="color" value="#E71224"/>
    </inkml:brush>
  </inkml:definitions>
  <inkml:trace contextRef="#ctx0" brushRef="#br0">506 0 24575,'-505'0'0,"1145"0"0,-671 2 0,-59 10 0,58-6 0,-57 3 0,-255-11-1365,322 2-5461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08.288"/>
    </inkml:context>
    <inkml:brush xml:id="br0">
      <inkml:brushProperty name="width" value="0.05" units="cm"/>
      <inkml:brushProperty name="height" value="0.05" units="cm"/>
      <inkml:brushProperty name="color" value="#E71224"/>
    </inkml:brush>
  </inkml:definitions>
  <inkml:trace contextRef="#ctx0" brushRef="#br0">0 0 24575,'3'16'0,"-1"-1"0,2 0 0,0 0 0,1 0 0,0 0 0,2-1 0,10 19 0,4 13 0,-2 0 0,2-1 0,50 79 0,-68-121-151,-1 1-1,1-1 0,0 0 0,0 0 1,0 0-1,0 0 0,0-1 1,6 4-1,4 0-6674</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08.714"/>
    </inkml:context>
    <inkml:brush xml:id="br0">
      <inkml:brushProperty name="width" value="0.05" units="cm"/>
      <inkml:brushProperty name="height" value="0.05" units="cm"/>
      <inkml:brushProperty name="color" value="#E71224"/>
    </inkml:brush>
  </inkml:definitions>
  <inkml:trace contextRef="#ctx0" brushRef="#br0">108 31 24575,'-4'1'0,"-1"0"0,0 0 0,1 0 0,-1 0 0,1 1 0,0 0 0,-1 0 0,1 0 0,0 0 0,0 1 0,0-1 0,0 1 0,1 0 0,-1 0 0,1 0 0,0 1 0,0 0 0,0-1 0,0 1 0,0 0 0,1 0 0,-3 7 0,2-5 0,0 0 0,0 0 0,1 0 0,0 0 0,0 0 0,1 0 0,-1 0 0,1 1 0,1-1 0,-1 0 0,1 1 0,0-1 0,1 1 0,-1-1 0,1 0 0,3 9 0,-2-12 0,0 0 0,0 0 0,1 0 0,-1-1 0,1 1 0,0-1 0,-1 1 0,1-1 0,0 0 0,1 0 0,-1 0 0,0 0 0,1-1 0,-1 1 0,1-1 0,-1 0 0,1 0 0,-1 0 0,1-1 0,0 1 0,-1-1 0,1 0 0,7 0 0,6 0 0,0-1 0,-1 0 0,33-7 0,-42 6 0,-1-1 0,1 1 0,-1-1 0,0-1 0,0 1 0,0-1 0,0 0 0,0-1 0,-1 1 0,0-1 0,0 0 0,0 0 0,-1-1 0,0 1 0,0-1 0,0 0 0,0 0 0,3-11 0,-5 13 0,0 0 0,-1 0 0,1 0 0,-1 0 0,0 0 0,-1 0 0,1 0 0,-1 0 0,1 0 0,-1 0 0,0 0 0,-1 0 0,1 0 0,-1-1 0,0 1 0,0 0 0,0 0 0,0 1 0,-1-1 0,0 0 0,1 0 0,-1 1 0,-1-1 0,1 1 0,0-1 0,-1 1 0,0 0 0,0 0 0,0 0 0,0 1 0,0-1 0,-7-4 0,0 3-51,0 1 0,1 0 0,-1 0-1,0 1 1,0 0 0,-1 1 0,1 0-1,0 0 1,0 1 0,-16 2 0,9-1-751,-6 0-6024</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08.793"/>
    </inkml:context>
    <inkml:brush xml:id="br0">
      <inkml:brushProperty name="width" value="0.05" units="cm"/>
      <inkml:brushProperty name="height" value="0.05" units="cm"/>
      <inkml:brushProperty name="color" value="#E71224"/>
    </inkml:brush>
  </inkml:definitions>
  <inkml:trace contextRef="#ctx0" brushRef="#br0">0 0 24575,'5'0'0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09.454"/>
    </inkml:context>
    <inkml:brush xml:id="br0">
      <inkml:brushProperty name="width" value="0.05" units="cm"/>
      <inkml:brushProperty name="height" value="0.05" units="cm"/>
      <inkml:brushProperty name="color" value="#E71224"/>
    </inkml:brush>
  </inkml:definitions>
  <inkml:trace contextRef="#ctx0" brushRef="#br0">26 272 24575,'2'10'0,"1"0"0,-1 0 0,2 0 0,-1-1 0,1 1 0,1-1 0,0 0 0,0 0 0,1-1 0,0 1 0,12 12 0,15 25 0,43 67 0,-45-72 0,40 77 0,-68-112 0,-1 0 0,0 1 0,0-1 0,-1 1 0,1 0 0,-2-1 0,1 1 0,-1 0 0,0 8 0,0-13 0,0-1 0,-1 1 0,1-1 0,0 1 0,-1-1 0,1 1 0,-1-1 0,1 1 0,-1-1 0,0 1 0,1-1 0,-1 0 0,0 1 0,0-1 0,0 0 0,0 0 0,0 0 0,-2 2 0,2-3 0,-1 1 0,1-1 0,-1 1 0,1-1 0,-1 0 0,0 0 0,1 0 0,-1 0 0,1 0 0,-1 0 0,1 0 0,-1 0 0,0-1 0,1 1 0,-1 0 0,1-1 0,-1 1 0,1-1 0,0 0 0,-1 0 0,1 1 0,-2-3 0,-12-7 0,0 0 0,1-1 0,0-1 0,1 0 0,0-1 0,-21-28 0,9 7 0,-37-70 0,55 87 0,0 0 0,1-1 0,1 0 0,1 0 0,1 0 0,-2-24 0,-7-34 0,9 64 0,1 0 0,0-1 0,1 0 0,1 1 0,0-1 0,1 1 0,0-1 0,1 0 0,0 1 0,1 0 0,0 0 0,1-1 0,1 2 0,-1-1 0,2 1 0,13-21 0,-4 5 0,-10 18 0,0 1 0,0 0 0,1 0 0,8-10 0,-11 15 0,0 1 0,0-1 0,1 1 0,-1-1 0,1 1 0,-1 0 0,1 1 0,0-1 0,0 1 0,0-1 0,-1 1 0,2 0 0,6 0 0,91-5 0,-90 6 0,-1 0 0,1 2 0,-1-1 0,1 1 0,-1 1 0,19 7 0,-26-8 0,-1 1 0,1 0 0,-1-1 0,0 2 0,0-1 0,-1 0 0,1 0 0,0 1 0,-1 0 0,0-1 0,0 1 0,0 0 0,-1 0 0,1 0 0,-1 0 0,0 0 0,0 1 0,0-1 0,-1 0 0,1 0 0,-1 1 0,0 4 0,0 6 0,0 1 0,-1-1 0,0 1 0,-8 28 0,5-33-195,0 0 0,-1 0 0,0 0 0,-1-1 0,-1 0 0,-10 13 0,7-10-6631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36.111"/>
    </inkml:context>
    <inkml:brush xml:id="br0">
      <inkml:brushProperty name="width" value="0.05" units="cm"/>
      <inkml:brushProperty name="height" value="0.05" units="cm"/>
      <inkml:brushProperty name="color" value="#E71224"/>
    </inkml:brush>
  </inkml:definitions>
  <inkml:trace contextRef="#ctx0" brushRef="#br0">101 1 24575,'-5'0'0,"-6"0"0,-6 0 0,-4 0 0,-3 0 0,1 0-8191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13.899"/>
    </inkml:context>
    <inkml:brush xml:id="br0">
      <inkml:brushProperty name="width" value="0.05" units="cm"/>
      <inkml:brushProperty name="height" value="0.05" units="cm"/>
      <inkml:brushProperty name="color" value="#E71224"/>
    </inkml:brush>
  </inkml:definitions>
  <inkml:trace contextRef="#ctx0" brushRef="#br0">0 269 24575,'0'-9'0,"1"-1"0,-1 1 0,2-1 0,-1 0 0,1 1 0,1 0 0,-1-1 0,2 1 0,-1 0 0,1 1 0,1-1 0,-1 1 0,1-1 0,1 1 0,0 1 0,0-1 0,0 1 0,1 0 0,0 1 0,0-1 0,1 1 0,0 1 0,12-8 0,0 2 0,-1 0 0,1 2 0,1 0 0,30-9 0,-43 16 0,1 0 0,0 0 0,0 1 0,0 0 0,0 0 0,0 1 0,0 0 0,0 1 0,0 0 0,0 1 0,0-1 0,0 2 0,14 4 0,-19-4 0,1 0 0,-1 0 0,1 0 0,-1 0 0,0 0 0,-1 1 0,1 0 0,0 0 0,-1 0 0,0 0 0,0 0 0,0 1 0,-1 0 0,4 8 0,2 9 0,0-1 0,4 27 0,-1-6 0,-2-5 0,-3 1 0,0 0 0,-3 0 0,-1 1 0,-2-1 0,-6 57 0,4-86 0,0 1 0,0-1 0,-1 1 0,0-1 0,0 0 0,-1 0 0,-1-1 0,1 1 0,-10 11 0,-15 34 0,28-54 0,1 0 0,0 1 0,0-1 0,0 1 0,0-1 0,0 0 0,-1 1 0,1-1 0,0 0 0,0 1 0,0-1 0,0 1 0,0-1 0,0 0 0,0 1 0,0-1 0,0 1 0,0-1 0,0 0 0,1 1 0,-1-1 0,0 0 0,0 1 0,0-1 0,0 0 0,1 1 0,-1-1 0,0 0 0,0 1 0,1-1 0,-1 0 0,0 1 0,0-1 0,1 0 0,-1 0 0,0 0 0,1 1 0,-1-1 0,1 0 0,22 3 0,34-13 0,-48 8 0,13-4-92,-1-1-1,-1 0 1,1-2-1,28-16 0,-29 14-809,-3 3-5924</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14.606"/>
    </inkml:context>
    <inkml:brush xml:id="br0">
      <inkml:brushProperty name="width" value="0.05" units="cm"/>
      <inkml:brushProperty name="height" value="0.05" units="cm"/>
      <inkml:brushProperty name="color" value="#E71224"/>
    </inkml:brush>
  </inkml:definitions>
  <inkml:trace contextRef="#ctx0" brushRef="#br0">209 0 24575,'-4'0'0,"-6"0"0,-7 0 0,-3 0 0,-4 0 0,2 5 0,1 1 0,-1 0 0,-1-1 0,-1-2 0,3-1-8191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14.953"/>
    </inkml:context>
    <inkml:brush xml:id="br0">
      <inkml:brushProperty name="width" value="0.05" units="cm"/>
      <inkml:brushProperty name="height" value="0.05" units="cm"/>
      <inkml:brushProperty name="color" value="#E71224"/>
    </inkml:brush>
  </inkml:definitions>
  <inkml:trace contextRef="#ctx0" brushRef="#br0">152 0 24575,'-4'0'0,"-6"0"0,-7 0 0,-3 0 0,-4 0 0,-3 0 0,0 0 0,4 0-8191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6:18.109"/>
    </inkml:context>
    <inkml:brush xml:id="br0">
      <inkml:brushProperty name="width" value="0.05" units="cm"/>
      <inkml:brushProperty name="height" value="0.05" units="cm"/>
      <inkml:brushProperty name="color" value="#E71224"/>
    </inkml:brush>
  </inkml:definitions>
  <inkml:trace contextRef="#ctx0" brushRef="#br0">3669 68 24575,'-6'0'0,"0"-2"0,-1 1 0,1-1 0,0 1 0,0-2 0,0 1 0,0-1 0,0 0 0,-10-7 0,-22-10 0,29 16 0,-1 1 0,1 0 0,-1 0 0,0 1 0,0 0 0,-15-1 0,20 3 0,0 1 0,-1-1 0,1 1 0,0 1 0,0-1 0,0 1 0,0-1 0,0 1 0,0 1 0,1-1 0,-1 1 0,1 0 0,-1 0 0,-4 4 0,-43 38 0,16-13 0,-50 32 0,75-56 0,-1-1 0,0-1 0,-1 1 0,1-2 0,-1 0 0,0-1 0,-1 0 0,-26 4 0,6-3 0,30-4 0,0 1 0,-1-1 0,1-1 0,-1 1 0,1 0 0,0-1 0,-1 0 0,1 0 0,-1 0 0,1-1 0,-1 0 0,1 1 0,-1-2 0,1 1 0,0 0 0,0-1 0,0 0 0,0 0 0,0 0 0,0 0 0,0-1 0,1 1 0,-5-5 0,3 3 0,0-1 0,0 1 0,-1 1 0,1-1 0,-1 1 0,0 0 0,0 0 0,0 0 0,0 1 0,0 0 0,-1 0 0,1 1 0,-1 0 0,1 0 0,-1 0 0,1 1 0,-1 0 0,0 0 0,-11 3 0,-7 2 0,0 1 0,0 2 0,-43 18 0,-2 2 0,48-23 0,1 0 0,-27 1 0,-19 5 0,-16 1 0,65-11 0,0 2 0,0-1 0,1 2 0,-1 1 0,-31 12 0,14-1 0,-25 13 0,-127 41 0,153-63 0,-1-3 0,0 0 0,-1-3 0,-66-5 0,9 1 0,77 4 0,0 1 0,1 0 0,-1 0 0,0 2 0,1 0 0,-27 11 0,9-3 0,6-6 0,1-1 0,-1-1 0,1-2 0,-1 0 0,0-2 0,-38-4 0,-17 0 0,35 4 0,7-1 0,0 1 0,0 2 0,-68 13 0,82-10 0,-1-2 0,0 0 0,-37-3 0,36 0 0,-1 1 0,-50 8 0,-91 24 0,116-21 0,20-5 0,1 1 0,1 1 0,-1 2 0,2 1 0,-33 17 0,35-12-81,18-12-102,0 0-1,1 2 1,0-1-1,0 1 1,1 0-1,-12 13 1,11-8-6643</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8:57:34.3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0,'20641'26'0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37.019"/>
    </inkml:context>
    <inkml:brush xml:id="br0">
      <inkml:brushProperty name="width" value="0.05" units="cm"/>
      <inkml:brushProperty name="height" value="0.05" units="cm"/>
      <inkml:brushProperty name="color" value="#E71224"/>
    </inkml:brush>
  </inkml:definitions>
  <inkml:trace contextRef="#ctx0" brushRef="#br0">842 130 24575,'-57'20'0,"-102"15"0,100-25 0,29-4 0,1-1 0,-43 1 0,66-6 0,-11 0 0,0 0 0,0-1 0,-31-6 0,43 6 0,0-1 0,0 0 0,1 1 0,-1-2 0,0 1 0,1 0 0,-1-1 0,1 0 0,0 0 0,0-1 0,0 1 0,0-1 0,0 0 0,1 1 0,0-2 0,-5-6 0,-22-49 0,24 44 0,-2 1 0,0 0 0,-17-24 0,25 39 0,-1-1 0,1 1 0,0 0 0,-1 0 0,1-1 0,-1 1 0,1 0 0,0 0 0,-1 0 0,1 0 0,-1 0 0,1-1 0,-1 1 0,1 0 0,-1 0 0,1 0 0,0 0 0,-1 0 0,1 0 0,-1 1 0,1-1 0,-1 0 0,1 0 0,-1 0 0,1 0 0,0 0 0,-1 1 0,1-1 0,-1 0 0,1 0 0,0 1 0,-1-1 0,1 0 0,0 1 0,-1-1 0,1 0 0,0 1 0,-1-1 0,1 0 0,0 1 0,0-1 0,-1 1 0,1 0 0,-15 23 0,12-19 0,-1 1-38,0 0-1,0 0 1,-1-1-1,0 0 1,0 0-1,-1 0 1,1 0-1,-1-1 1,0 0-1,0 0 1,-1-1-1,1 0 1,-1 0-1,1 0 1,-1-1-1,-13 3 1,4 1-673,-2 0-6115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37.881"/>
    </inkml:context>
    <inkml:brush xml:id="br0">
      <inkml:brushProperty name="width" value="0.05" units="cm"/>
      <inkml:brushProperty name="height" value="0.05" units="cm"/>
      <inkml:brushProperty name="color" value="#E71224"/>
    </inkml:brush>
  </inkml:definitions>
  <inkml:trace contextRef="#ctx0" brushRef="#br0">412 0 24575,'1'5'0,"-1"-1"0,-1 0 0,1 0 0,0 0 0,-1 0 0,0 1 0,0-1 0,0 0 0,-1 0 0,1 0 0,-1-1 0,0 1 0,0 0 0,0-1 0,-1 1 0,1-1 0,-1 0 0,0 1 0,0-1 0,0-1 0,-3 4 0,-1-2 0,0-1 0,0 1 0,0-1 0,0-1 0,0 1 0,-1-1 0,1 0 0,-1-1 0,0 0 0,-13 0 0,16 0 0,0-1 0,0-1 0,-1 1 0,1-1 0,0 0 0,0 0 0,0 0 0,0-1 0,0 0 0,0 0 0,0 0 0,1 0 0,-1-1 0,1 0 0,-6-4 0,7 6 0,1 0 0,-1 0 0,0 0 0,1 0 0,-1 1 0,0-1 0,0 1 0,1 0 0,-1 0 0,0 0 0,0 0 0,0 0 0,1 0 0,-1 1 0,0 0 0,0-1 0,1 1 0,-5 2 0,-56 27 0,38-18 0,-10 7-1365,19-11-5461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38.391"/>
    </inkml:context>
    <inkml:brush xml:id="br0">
      <inkml:brushProperty name="width" value="0.05" units="cm"/>
      <inkml:brushProperty name="height" value="0.05" units="cm"/>
      <inkml:brushProperty name="color" value="#E71224"/>
    </inkml:brush>
  </inkml:definitions>
  <inkml:trace contextRef="#ctx0" brushRef="#br0">193 29 24575,'0'-5'0,"-5"-1"0,-6 0 0,-5 1 0,-6 2 0,-2 1 0,-3 1 0,-1 0 0,5 6 0,5 6 0,6 5 0,6 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47.719"/>
    </inkml:context>
    <inkml:brush xml:id="br0">
      <inkml:brushProperty name="width" value="0.05" units="cm"/>
      <inkml:brushProperty name="height" value="0.05" units="cm"/>
      <inkml:brushProperty name="color" value="#E71224"/>
    </inkml:brush>
  </inkml:definitions>
  <inkml:trace contextRef="#ctx0" brushRef="#br0">1014 29 24575,'0'12'0,"0"-1"0,1 0 0,1 0 0,0 0 0,1 0 0,0 0 0,0 0 0,8 16 0,-10-24 0,1 0 0,-1-1 0,1 1 0,0 0 0,0-1 0,0 1 0,0-1 0,0 0 0,0 1 0,1-1 0,-1 0 0,1 0 0,0-1 0,-1 1 0,1 0 0,0-1 0,0 0 0,0 0 0,0 0 0,0 0 0,0 0 0,0 0 0,0-1 0,1 0 0,-1 1 0,0-1 0,0 0 0,0-1 0,1 1 0,-1 0 0,0-1 0,0 0 0,0 0 0,5-2 0,0-1 0,-1 0 0,0-1 0,0 0 0,-1 0 0,1-1 0,-1 1 0,0-1 0,-1-1 0,1 1 0,-1-1 0,7-13 0,-10 16 0,0 1 0,0-1 0,0 0 0,-1 0 0,1 0 0,-1 0 0,0 0 0,-1 0 0,1 0 0,-1 0 0,0-7 0,0 9 0,0-1 0,-1 1 0,1 0 0,-1 0 0,0 0 0,0 0 0,0 0 0,0 1 0,0-1 0,0 0 0,0 0 0,-1 1 0,1-1 0,0 0 0,-1 1 0,0-1 0,1 1 0,-1 0 0,0 0 0,0-1 0,1 1 0,-1 0 0,-3-1 0,0 1 0,0-1 0,0 1 0,0 0 0,0 0 0,0 0 0,0 0 0,0 1 0,0 0 0,0 0 0,0 1 0,0-1 0,0 1 0,0 0 0,-6 2 0,-8 4 0,0 1 0,-25 14 0,30-15 0,0 0 0,0 0 0,-29 8 0,33-13 0,1-1 0,-1 0 0,1-1 0,-1 0 0,0 0 0,1-1 0,-1 0 0,1-1 0,0 0 0,0 0 0,-1-1 0,1-1 0,1 1 0,-1-1 0,0-1 0,1 1 0,0-2 0,-12-9 0,18 14 0,0-1 0,0 1 0,0 0 0,0 0 0,0 0 0,0 0 0,0 0 0,0 0 0,0 0 0,-1 1 0,1-1 0,0 1 0,-1 0 0,1 0 0,0 0 0,0 0 0,-1 0 0,-4 1 0,6-1 0,-1 1 0,1 0 0,-1 0 0,1 0 0,-1 0 0,1 0 0,-1 0 0,1 0 0,0 1 0,-1-1 0,1 0 0,0 1 0,0-1 0,0 1 0,0-1 0,0 1 0,1-1 0,-1 1 0,0 2 0,0 0 0,0-1 0,0 1 0,0 0 0,1 0 0,-1 0 0,1 0 0,0 0 0,0 0 0,1 0 0,-1 0 0,1 0 0,0-1 0,0 1 0,0 0 0,1 0 0,-1-1 0,1 1 0,0-1 0,0 1 0,0-1 0,4 5 0,-1-4 0,-1 0 0,1-1 0,1 1 0,-1-1 0,0-1 0,1 1 0,-1-1 0,1 1 0,0-1 0,0-1 0,0 1 0,0-1 0,0-1 0,8 1 0,15 1 0,50-6 0,-43 2 0,-352 0 0,308 1 0,0 0 0,-1-1 0,1-1 0,0 1 0,0-1 0,0-1 0,1 1 0,-1-1 0,1-1 0,0 1 0,0-1 0,0-1 0,1 1 0,-8-8 0,-4-3 0,1 6 0,7 14 0,4 29 0,2 1 0,3-32 0,0 1 0,0-1 0,0 0 0,0 0 0,-1 1 0,1-1 0,0 0 0,-1 0 0,0-1 0,1 1 0,-1 0 0,0 0 0,0-1 0,0 1 0,0-1 0,0 0 0,0 1 0,-1-1 0,-3 1 0,-1 0 0,-1 0 0,0 0 0,0-1 0,-14 0 0,-24 5 0,44-6 0,0 1 0,0 0 0,0 0 0,0 0 0,0 0 0,0 0 0,1 0 0,-1 0 0,0 0 0,1 1 0,-1-1 0,1 1 0,-1-1 0,1 1 0,0-1 0,0 1 0,0 0 0,-2 3 0,2-1 0,1 0 0,0-1 0,-1 1 0,2-1 0,-1 1 0,0 0 0,1-1 0,-1 1 0,1-1 0,0 1 0,0-1 0,0 1 0,1-1 0,-1 0 0,1 0 0,0 1 0,0-1 0,0 0 0,3 3 0,13 29 0,-16-32 0,-1 0 0,0-1 0,0 1 0,0 0 0,-1 0 0,1 0 0,-1 0 0,1 0 0,-1 0 0,0 0 0,0 0 0,-1 0 0,1 0 0,-1 0 0,1 0 0,-1 0 0,0 0 0,0 0 0,0 0 0,0 0 0,-1-1 0,1 1 0,-1-1 0,1 1 0,-1-1 0,0 1 0,0-1 0,0 0 0,-1 0 0,1 0 0,0 0 0,-1 0 0,1-1 0,-1 1 0,0-1 0,1 1 0,-1-1 0,0 0 0,0 0 0,0 0 0,-4 0 0,-14 3 0,0-2 0,0 0 0,0-1 0,-42-4 0,27 1 0,21 2-107,5 0-145,0-1 1,0 1-1,1-1 1,-13-3-1,5-2-6574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48.229"/>
    </inkml:context>
    <inkml:brush xml:id="br0">
      <inkml:brushProperty name="width" value="0.05" units="cm"/>
      <inkml:brushProperty name="height" value="0.05" units="cm"/>
      <inkml:brushProperty name="color" value="#E71224"/>
    </inkml:brush>
  </inkml:definitions>
  <inkml:trace contextRef="#ctx0" brushRef="#br0">177 0 24575,'-5'0'0,"-1"5"0,-4 1 0,-6 0 0,1 3 0,-3 1 0,-1-3 0,1-5 0,-1-5 0,-1 0 0,3-6 0,4 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48.64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31:00.350"/>
    </inkml:context>
    <inkml:brush xml:id="br0">
      <inkml:brushProperty name="width" value="0.05" units="cm"/>
      <inkml:brushProperty name="height" value="0.05" units="cm"/>
      <inkml:brushProperty name="color" value="#E71224"/>
    </inkml:brush>
  </inkml:definitions>
  <inkml:trace contextRef="#ctx0" brushRef="#br0">184 0 24575,'-3'0'0,"-2"0"0,-3 0 0,-2 0 0,0 2 0,0 1 0,-1 0 0,0-1 0,-1 0 0,-1-1 0,0 0 0,0-1 0,-1 0 0,1 0 0,0 0 0,-1-1 0,3 1-8191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49.648"/>
    </inkml:context>
    <inkml:brush xml:id="br0">
      <inkml:brushProperty name="width" value="0.05" units="cm"/>
      <inkml:brushProperty name="height" value="0.05" units="cm"/>
      <inkml:brushProperty name="color" value="#E71224"/>
    </inkml:brush>
  </inkml:definitions>
  <inkml:trace contextRef="#ctx0" brushRef="#br0">42 86 24575,'-2'0'0,"0"1"0,1-1 0,-1 0 0,0 1 0,0-1 0,0 1 0,1-1 0,-1 1 0,0 0 0,1 0 0,-1 0 0,1 0 0,-1 0 0,1 0 0,-1 0 0,1 0 0,0 1 0,0-1 0,-1 1 0,1-1 0,0 1 0,0-1 0,1 1 0,-1-1 0,0 1 0,0 0 0,1-1 0,-1 1 0,1 0 0,-1 0 0,1 0 0,0 1 0,-1 0 0,1-1 0,0 0 0,0 1 0,0-1 0,0 1 0,0-1 0,0 0 0,1 1 0,-1-1 0,1 0 0,-1 1 0,1-1 0,0 0 0,0 0 0,0 0 0,0 0 0,1 0 0,-1 0 0,0 0 0,1 0 0,0 0 0,-1 0 0,1-1 0,3 3 0,-1-2 0,1 0 0,0 0 0,0-1 0,1 0 0,-1 1 0,0-2 0,0 1 0,0-1 0,1 0 0,-1 0 0,0 0 0,1 0 0,-1-1 0,0 0 0,0 0 0,0-1 0,0 0 0,0 1 0,0-2 0,0 1 0,-1 0 0,1-1 0,-1 0 0,5-4 0,-5 5 0,0-1 0,-1 0 0,1 0 0,-1 0 0,0 0 0,0 0 0,0-1 0,-1 0 0,1 1 0,-1-1 0,0 0 0,0 0 0,0 0 0,0 0 0,-1 0 0,0-1 0,0 1 0,0 0 0,0-1 0,0 1 0,-1-1 0,0 1 0,0-1 0,0 1 0,-1-1 0,0 1 0,1 0 0,-4-9 0,2 10 4,1 0 1,-1 1-1,0-1 0,0 1 0,0-1 0,0 1 0,0 0 0,0 0 0,-1 0 1,1 0-1,-1 0 0,0 0 0,1 1 0,-1-1 0,0 1 0,0 0 0,0 0 1,0 0-1,0 0 0,0 1 0,-4-1 0,-9-1-199,1 0-1,-1 2 0,-15 1 1,17-1-479,-11 1-6152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49:50.398"/>
    </inkml:context>
    <inkml:brush xml:id="br0">
      <inkml:brushProperty name="width" value="0.05" units="cm"/>
      <inkml:brushProperty name="height" value="0.05" units="cm"/>
      <inkml:brushProperty name="color" value="#E71224"/>
    </inkml:brush>
  </inkml:definitions>
  <inkml:trace contextRef="#ctx0" brushRef="#br0">115 1 24575,'-5'0'0,"-5"0"0,-7 0 0,1 4 0,-3 2 0,3 5 0,-1-1 0,3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51:01.131"/>
    </inkml:context>
    <inkml:brush xml:id="br0">
      <inkml:brushProperty name="width" value="0.05" units="cm"/>
      <inkml:brushProperty name="height" value="0.05" units="cm"/>
      <inkml:brushProperty name="color" value="#E71224"/>
    </inkml:brush>
  </inkml:definitions>
  <inkml:trace contextRef="#ctx0" brushRef="#br0">1 28 24575,'2109'0'0,"-2088"-2"0,-1 0 0,36-8 0,-34 5 0,0 1 0,25-1 0,196 6-1365,-219-1-5461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51:02.376"/>
    </inkml:context>
    <inkml:brush xml:id="br0">
      <inkml:brushProperty name="width" value="0.05" units="cm"/>
      <inkml:brushProperty name="height" value="0.05" units="cm"/>
      <inkml:brushProperty name="color" value="#E71224"/>
    </inkml:brush>
  </inkml:definitions>
  <inkml:trace contextRef="#ctx0" brushRef="#br0">455 1 24575,'-8'38'0,"5"-30"0,1 0 0,0 0 0,0-1 0,1 1 0,0 15 0,1-21 0,0-1 0,0 0 0,0 1 0,1-1 0,-1 0 0,1 1 0,-1-1 0,1 0 0,-1 1 0,1-1 0,0 0 0,0 0 0,0 0 0,-1 0 0,1 0 0,0 0 0,0 0 0,0 0 0,1 0 0,-1 0 0,0 0 0,0-1 0,0 1 0,1 0 0,-1-1 0,0 1 0,1-1 0,-1 1 0,0-1 0,1 0 0,-1 0 0,0 0 0,1 1 0,-1-1 0,1 0 0,-1-1 0,0 1 0,3 0 0,-1-1 0,-1 1 0,1-1 0,0 0 0,0 0 0,-1 0 0,1 0 0,0 0 0,-1 0 0,1-1 0,-1 1 0,0-1 0,1 0 0,-1 1 0,0-1 0,0 0 0,0-1 0,0 1 0,0 0 0,-1 0 0,1-1 0,-1 1 0,1-1 0,-1 0 0,0 1 0,0-1 0,0 0 0,-1 1 0,1-1 0,-1 0 0,1 0 0,-1 0 0,0 0 0,0 1 0,0-1 0,0 0 0,-1 0 0,1 0 0,-1 0 0,1 1 0,-1-1 0,0 0 0,0 0 0,-1 1 0,1-1 0,0 1 0,-1-1 0,0 1 0,1 0 0,-1 0 0,0-1 0,0 1 0,0 1 0,-1-1 0,1 0 0,0 0 0,-1 1 0,1-1 0,-1 1 0,1 0 0,-1 0 0,-4-2 0,-3 3 0,0 0 0,0 0 0,1 1 0,-1 0 0,0 0 0,0 1 0,1 0 0,-1 1 0,1 0 0,0 1 0,0 0 0,0 0 0,0 1 0,1 0 0,-1 1 0,-7 7 0,12-9 0,1 0 0,-1 1 0,1 0 0,0-1 0,1 1 0,-1 0 0,1 0 0,0 0 0,1 1 0,-1-1 0,1 0 0,0 1 0,0-1 0,1 1 0,-1-1 0,2 8 0,-2-6 0,1 1 0,-1 0 0,0 0 0,-1-1 0,0 1 0,0-1 0,-6 14 0,5-16 0,-1-1 0,1 1 0,-1-1 0,0-1 0,0 1 0,0 0 0,-1-1 0,1 0 0,-1 0 0,0 0 0,0 0 0,0-1 0,0 0 0,-9 2 0,-10 3 0,1-2 0,-25 3 0,45-8 0,-6 2-227,-1-1-1,0-1 1,1 0-1,-1 0 1,-17-3-1,4-2-6598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51:02.647"/>
    </inkml:context>
    <inkml:brush xml:id="br0">
      <inkml:brushProperty name="width" value="0.05" units="cm"/>
      <inkml:brushProperty name="height" value="0.05" units="cm"/>
      <inkml:brushProperty name="color" value="#E71224"/>
    </inkml:brush>
  </inkml:definitions>
  <inkml:trace contextRef="#ctx0" brushRef="#br0">1 0 24575,'4'0'0,"2"5"0,0 5 0,3 2 0,1 4 0,-2 2 0,-2 4 0,2-2 0,0 0 0,-1-3-8191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51:03.411"/>
    </inkml:context>
    <inkml:brush xml:id="br0">
      <inkml:brushProperty name="width" value="0.05" units="cm"/>
      <inkml:brushProperty name="height" value="0.05" units="cm"/>
      <inkml:brushProperty name="color" value="#E71224"/>
    </inkml:brush>
  </inkml:definitions>
  <inkml:trace contextRef="#ctx0" brushRef="#br0">471 149 24575,'-4'1'0,"-1"0"0,0 1 0,0 0 0,1-1 0,-1 2 0,1-1 0,-1 0 0,-5 6 0,-12 5 0,21-13 0,-11 6 0,1-1 0,0 2 0,-17 12 0,26-18 0,1-1 0,0 1 0,0 0 0,0-1 0,0 1 0,1 0 0,-1-1 0,0 1 0,0 0 0,0 0 0,1 0 0,-1 0 0,0 0 0,1 0 0,-1 0 0,1 0 0,-1 0 0,1 0 0,-1 0 0,1 0 0,0 1 0,0-1 0,-1 0 0,1 0 0,0 0 0,0 0 0,0 1 0,0-1 0,1 0 0,-1 0 0,0 0 0,0 0 0,1 0 0,-1 1 0,0-1 0,1 0 0,-1 0 0,1 0 0,0 0 0,-1 0 0,1 0 0,0 0 0,0-1 0,-1 1 0,1 0 0,0 0 0,0 0 0,0-1 0,0 1 0,0-1 0,0 1 0,0 0 0,0-1 0,0 0 0,3 1 0,3 3 0,-2-2 0,0 1 0,0-1 0,0 1 0,0 0 0,0 0 0,-1 1 0,7 6 0,-10-9 0,0 1 0,0-1 0,0 1 0,-1 0 0,1-1 0,-1 1 0,1-1 0,-1 1 0,0 0 0,1-1 0,-1 1 0,0 0 0,0-1 0,0 1 0,-1 0 0,1-1 0,0 1 0,0 0 0,-1-1 0,1 1 0,-1-1 0,0 1 0,1 0 0,-1-1 0,0 0 0,0 1 0,0-1 0,0 1 0,0-1 0,0 0 0,-3 2 0,0 1 0,0 0 0,-1 0 0,0 0 0,0-1 0,0 0 0,-1 0 0,1 0 0,-1-1 0,1 1 0,-1-2 0,0 1 0,0 0 0,0-1 0,0 0 0,0-1 0,0 1 0,0-1 0,0 0 0,0-1 0,-7 0 0,7 0 0,1 1 0,-1-1 0,1 0 0,-1 0 0,1-1 0,-1 0 0,1 0 0,0 0 0,0 0 0,0-1 0,0 0 0,0 0 0,1 0 0,-1-1 0,1 1 0,0-1 0,0 0 0,0 0 0,0-1 0,1 1 0,-5-10 0,-110-225 0,104 213-31,11 22-80,1 0 0,-1 0 0,1-1-1,-1 1 1,1-1 0,0 1 0,1-1 0,-1 0 0,1 0-1,0 0 1,0-7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51:04.689"/>
    </inkml:context>
    <inkml:brush xml:id="br0">
      <inkml:brushProperty name="width" value="0.05" units="cm"/>
      <inkml:brushProperty name="height" value="0.05" units="cm"/>
      <inkml:brushProperty name="color" value="#E71224"/>
    </inkml:brush>
  </inkml:definitions>
  <inkml:trace contextRef="#ctx0" brushRef="#br0">751 148 24575,'0'3'0,"1"0"0,0 1 0,-1-1 0,1 0 0,0 0 0,0 0 0,1-1 0,-1 1 0,2 3 0,-2-5 0,1 1 0,-1-1 0,0 1 0,0-1 0,-1 1 0,1-1 0,0 1 0,0 0 0,-1 0 0,1-1 0,-1 1 0,0 0 0,1 0 0,-1-1 0,0 1 0,0 0 0,0 0 0,0 0 0,-1-1 0,1 1 0,0 0 0,-1 0 0,1 0 0,-1-1 0,0 1 0,1 0 0,-1-1 0,0 1 0,0-1 0,0 1 0,-2 2 0,1-2 0,0-1 0,-1 1 0,1-1 0,0 1 0,-1-1 0,1 0 0,0 0 0,-1 0 0,0 0 0,1 0 0,-1-1 0,1 1 0,-1-1 0,0 0 0,1 0 0,-1 0 0,0 0 0,1 0 0,-1 0 0,0-1 0,-3 0 0,-62-23 0,39 13 0,15 7 0,0 1 0,0 0 0,0 1 0,-1 0 0,1 2 0,-20 0 0,31 0 0,-1 1 0,0-1 0,1 1 0,-1 0 0,0 0 0,1 0 0,-1 0 0,1 0 0,0 1 0,-1 0 0,1 0 0,0 0 0,-3 2 0,4-2 0,1 0 0,0-1 0,0 1 0,0 0 0,0 0 0,0 0 0,0 0 0,0 0 0,0 0 0,1 0 0,-1 0 0,1 0 0,0 0 0,0 0 0,-1 0 0,1 0 0,1 0 0,-1 1 0,0-1 0,0 0 0,1 0 0,-1 0 0,1 0 0,1 4 0,0-3 0,0-1 0,0 1 0,0 0 0,0 0 0,0-1 0,1 0 0,-1 1 0,1-1 0,-1 0 0,1 0 0,0 0 0,0-1 0,0 1 0,0-1 0,0 1 0,0-1 0,1 0 0,-1 0 0,0 0 0,1-1 0,-1 1 0,0-1 0,1 0 0,3 0 0,-1 0 0,0 1 0,0-1 0,0-1 0,0 1 0,0-1 0,0 0 0,0 0 0,0-1 0,0 1 0,0-2 0,-1 1 0,10-5 0,-15 7 0,0 0 0,0 0 0,0 0 0,0 0 0,0 0 0,0 0 0,1 0 0,-1-1 0,0 1 0,0 0 0,0 0 0,0 0 0,0 0 0,0 0 0,0 0 0,0 0 0,0 0 0,0-1 0,1 1 0,-1 0 0,0 0 0,0 0 0,0 0 0,0 0 0,0 0 0,0 0 0,0-1 0,0 1 0,0 0 0,0 0 0,0 0 0,0 0 0,0 0 0,0-1 0,0 1 0,0 0 0,0 0 0,0 0 0,0 0 0,-1 0 0,1 0 0,0 0 0,0-1 0,0 1 0,0 0 0,0 0 0,0 0 0,0 0 0,0 0 0,0 0 0,0 0 0,-1 0 0,1 0 0,0-1 0,0 1 0,0 0 0,0 0 0,-13-3 0,-15 3 0,14 4 0,1 1 0,-1 1 0,1 0 0,0 0 0,0 1 0,-11 9 0,13-9 0,1 0 0,-1 0 0,-1-1 0,1-1 0,-1 0 0,0 0 0,0-1 0,-24 4 0,24-6 0,-1-2 0,1 1 0,0-1 0,0-1 0,0 0 0,-16-4 0,23 3 0,0 0 0,0 1 0,0-2 0,0 1 0,0 0 0,0-1 0,0 0 0,1 0 0,0-1 0,0 1 0,0-1 0,0 0 0,0 0 0,1 0 0,-1 0 0,-3-7 0,-19-32 0,8 14 0,1 0 0,1-1 0,-19-51 0,25 55-69,8 20-49,-1 1 0,1-1 1,0 1-1,1-1 0,-1 0 0,1 1 0,0-1 0,0 0 1,1 0-1,0-11 0,4 1-6708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51:05.088"/>
    </inkml:context>
    <inkml:brush xml:id="br0">
      <inkml:brushProperty name="width" value="0.05" units="cm"/>
      <inkml:brushProperty name="height" value="0.05" units="cm"/>
      <inkml:brushProperty name="color" value="#E71224"/>
    </inkml:brush>
  </inkml:definitions>
  <inkml:trace contextRef="#ctx0" brushRef="#br0">116 1 24575,'-5'0'0,"-6"0"0,-6 0 0,1 4 0,-3 2 0,3 5 0,-1-1 0,3 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05:51:05.821"/>
    </inkml:context>
    <inkml:brush xml:id="br0">
      <inkml:brushProperty name="width" value="0.05" units="cm"/>
      <inkml:brushProperty name="height" value="0.05" units="cm"/>
      <inkml:brushProperty name="color" value="#E71224"/>
    </inkml:brush>
  </inkml:definitions>
  <inkml:trace contextRef="#ctx0" brushRef="#br0">20 31 24575,'-1'0'0,"0"1"0,0-1 0,0 0 0,0 0 0,0 1 0,0-1 0,0 1 0,0-1 0,0 1 0,1-1 0,-1 1 0,0-1 0,0 1 0,1 0 0,-1 0 0,0-1 0,1 1 0,-1 0 0,0 0 0,1 0 0,-1-1 0,1 1 0,0 0 0,-1 0 0,1 0 0,0 0 0,0 0 0,-1 0 0,1 0 0,0 0 0,0 0 0,0 0 0,0 0 0,0 1 0,0 0 0,0 1 0,0-1 0,0 0 0,0 0 0,1 1 0,-1-1 0,1 0 0,-1 0 0,1 0 0,0 1 0,0-1 0,-1 0 0,2 0 0,1 3 0,1-2 0,0 0 0,0-1 0,1 1 0,-1-1 0,1 0 0,0 0 0,0 0 0,0-1 0,0 1 0,0-1 0,0 0 0,0-1 0,0 1 0,0-1 0,0 0 0,8-1 0,0 0 0,1-1 0,-1 0 0,0-1 0,0-1 0,14-5 0,-25 9 0,1-1 0,-1 0 0,0 0 0,0 0 0,0 0 0,0 0 0,0-1 0,0 1 0,-1 0 0,1-1 0,0 0 0,-1 1 0,1-1 0,-1 0 0,1 0 0,-1 0 0,0 0 0,0 0 0,0 0 0,0 0 0,0 0 0,0 0 0,-1-1 0,1 1 0,-1 0 0,1-5 0,-1 5 0,-1 0 0,1 0 0,-1 0 0,0 0 0,1 0 0,-1 0 0,0 0 0,0 0 0,0 0 0,-1 1 0,1-1 0,0 0 0,-1 1 0,1-1 0,-1 1 0,1-1 0,-1 1 0,0 0 0,1-1 0,-1 1 0,0 0 0,0 0 0,0 1 0,0-1 0,0 0 0,0 1 0,0-1 0,0 1 0,-3-1 0,-11-1-455,-1 0 0,-30 1 0,22 2-6371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4:50:22.734"/>
    </inkml:context>
    <inkml:brush xml:id="br0">
      <inkml:brushProperty name="width" value="0.05" units="cm"/>
      <inkml:brushProperty name="height" value="0.05" units="cm"/>
      <inkml:brushProperty name="color" value="#E71224"/>
    </inkml:brush>
  </inkml:definitions>
  <inkml:trace contextRef="#ctx0" brushRef="#br0">556 416 24575,'-4'-1'0,"0"-1"0,1 1 0,-1-1 0,1 0 0,-1 0 0,1-1 0,-1 1 0,1-1 0,0 1 0,0-1 0,1 0 0,-1 0 0,0 0 0,1-1 0,0 1 0,-3-5 0,-15-17 0,-47-40 0,38 36 0,-1 0 0,-1 2 0,-46-30 0,-26 3 0,-29-22-1365,121 69-5461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C65C8-F54C-4A45-A34C-C4B5FB883008}" type="datetimeFigureOut">
              <a:rPr lang="en-US" smtClean="0"/>
              <a:t>1/6/2025</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013D8-DCC9-48DB-9F8C-0FF15D11B66B}" type="slidenum">
              <a:rPr lang="en-US" smtClean="0"/>
              <a:t>‹#›</a:t>
            </a:fld>
            <a:endParaRPr lang="en-US"/>
          </a:p>
        </p:txBody>
      </p:sp>
    </p:spTree>
    <p:extLst>
      <p:ext uri="{BB962C8B-B14F-4D97-AF65-F5344CB8AC3E}">
        <p14:creationId xmlns:p14="http://schemas.microsoft.com/office/powerpoint/2010/main" val="728820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CFE013D8-DCC9-48DB-9F8C-0FF15D11B66B}" type="slidenum">
              <a:rPr lang="en-US" smtClean="0"/>
              <a:t>5</a:t>
            </a:fld>
            <a:endParaRPr lang="en-US"/>
          </a:p>
        </p:txBody>
      </p:sp>
    </p:spTree>
    <p:extLst>
      <p:ext uri="{BB962C8B-B14F-4D97-AF65-F5344CB8AC3E}">
        <p14:creationId xmlns:p14="http://schemas.microsoft.com/office/powerpoint/2010/main" val="1879299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F7961AB-7F26-C81E-0F87-3AA89BB86B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2EDD535-EEFC-4409-9EE4-D04A22E5313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467" name="Rectangle 2">
            <a:extLst>
              <a:ext uri="{FF2B5EF4-FFF2-40B4-BE49-F238E27FC236}">
                <a16:creationId xmlns:a16="http://schemas.microsoft.com/office/drawing/2014/main" id="{2C4896CA-EEEF-8013-5462-0B449645289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408BE598-909C-1FA2-6A45-557BA767F7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D523E9A7-07DD-F66F-A19F-DA87C2890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AABABCA-64E1-4B34-BF91-9116E55F472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515" name="Rectangle 2">
            <a:extLst>
              <a:ext uri="{FF2B5EF4-FFF2-40B4-BE49-F238E27FC236}">
                <a16:creationId xmlns:a16="http://schemas.microsoft.com/office/drawing/2014/main" id="{C6B95729-E45B-EBCB-31C9-53EFF2AC303E}"/>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9DB4DD95-B5AF-302D-3FCB-9CB6C37FD2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64575FB-7A88-B1B4-46BD-1EC0F4D465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D43B69E-AE61-4D87-9A21-D5138CF0CAF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563" name="Rectangle 2">
            <a:extLst>
              <a:ext uri="{FF2B5EF4-FFF2-40B4-BE49-F238E27FC236}">
                <a16:creationId xmlns:a16="http://schemas.microsoft.com/office/drawing/2014/main" id="{9A2C98EE-071E-2970-D929-6F4DF390AC2E}"/>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EBCA85F-0DA5-E0D0-2EC3-70030FCF65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013D8-DCC9-48DB-9F8C-0FF15D11B66B}" type="slidenum">
              <a:rPr lang="en-US" smtClean="0"/>
              <a:t>52</a:t>
            </a:fld>
            <a:endParaRPr lang="en-US"/>
          </a:p>
        </p:txBody>
      </p:sp>
    </p:spTree>
    <p:extLst>
      <p:ext uri="{BB962C8B-B14F-4D97-AF65-F5344CB8AC3E}">
        <p14:creationId xmlns:p14="http://schemas.microsoft.com/office/powerpoint/2010/main" val="2372475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0EDEA947-F407-6588-9A46-944CA8D25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AC1404-491D-4FE6-A40E-AD5BA41FB82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4755" name="Rectangle 2">
            <a:extLst>
              <a:ext uri="{FF2B5EF4-FFF2-40B4-BE49-F238E27FC236}">
                <a16:creationId xmlns:a16="http://schemas.microsoft.com/office/drawing/2014/main" id="{083A2C49-C320-4AB5-6DA3-39B01709C61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3B92660F-9A1B-179E-36A7-C15B77FA2E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51516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7D1EAF3-E193-FDA8-8947-8BD48776FC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704EDD-46F0-45C8-A1E9-C1E6C6C7D6F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0659" name="Rectangle 2">
            <a:extLst>
              <a:ext uri="{FF2B5EF4-FFF2-40B4-BE49-F238E27FC236}">
                <a16:creationId xmlns:a16="http://schemas.microsoft.com/office/drawing/2014/main" id="{9423AE16-99B7-7E8A-D3DC-5B0EACA3AC02}"/>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E56DEE8D-1573-8D9B-D6EC-8CA0C271E3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6D324005-C795-786E-08BF-9E6244FEEC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E650774-3C81-4733-9AF1-3D39C519EED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2707" name="Rectangle 2">
            <a:extLst>
              <a:ext uri="{FF2B5EF4-FFF2-40B4-BE49-F238E27FC236}">
                <a16:creationId xmlns:a16="http://schemas.microsoft.com/office/drawing/2014/main" id="{ED2BB851-1E4C-4B1E-8113-0936B85C4316}"/>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5CAFC25C-1D72-8F3D-A2C5-5E77B016C6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849D81B2-073E-2DCF-CE63-812839AEA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A48451A-A91E-4177-9D18-7A5CB0F0252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6803" name="Rectangle 2">
            <a:extLst>
              <a:ext uri="{FF2B5EF4-FFF2-40B4-BE49-F238E27FC236}">
                <a16:creationId xmlns:a16="http://schemas.microsoft.com/office/drawing/2014/main" id="{D1C6F95B-4592-F8B5-38FB-44EE472609F0}"/>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E5946D8-A584-A482-BFAD-958C287F44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40FB3B9-542B-933B-AA3F-92248979D3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DBA558F-DEB2-479F-AA63-A4860E991D8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63" name="Rectangle 2">
            <a:extLst>
              <a:ext uri="{FF2B5EF4-FFF2-40B4-BE49-F238E27FC236}">
                <a16:creationId xmlns:a16="http://schemas.microsoft.com/office/drawing/2014/main" id="{6473CF79-7E62-98ED-9550-EDA2FAA4E475}"/>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179D6EF-E13C-A38E-79B4-DE67090C82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013D8-DCC9-48DB-9F8C-0FF15D11B66B}" type="slidenum">
              <a:rPr lang="en-US" smtClean="0"/>
              <a:t>23</a:t>
            </a:fld>
            <a:endParaRPr lang="en-US"/>
          </a:p>
        </p:txBody>
      </p:sp>
    </p:spTree>
    <p:extLst>
      <p:ext uri="{BB962C8B-B14F-4D97-AF65-F5344CB8AC3E}">
        <p14:creationId xmlns:p14="http://schemas.microsoft.com/office/powerpoint/2010/main" val="167547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87605CA0-36E1-1AEC-A314-A2E4064EE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8016529-0911-4FED-B53D-56BF6256A91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7891" name="Rectangle 2">
            <a:extLst>
              <a:ext uri="{FF2B5EF4-FFF2-40B4-BE49-F238E27FC236}">
                <a16:creationId xmlns:a16="http://schemas.microsoft.com/office/drawing/2014/main" id="{4B7F753B-3D1A-8CD7-F589-6C7D93E7E763}"/>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ED6B3FA-9BCC-59B9-2F37-80885442E5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E0D9C2C-E87A-9E77-8C3C-9C212B44A5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BB45AA4-9E60-4A8D-BB5F-B1BFA9A8736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939" name="Rectangle 2">
            <a:extLst>
              <a:ext uri="{FF2B5EF4-FFF2-40B4-BE49-F238E27FC236}">
                <a16:creationId xmlns:a16="http://schemas.microsoft.com/office/drawing/2014/main" id="{7986B071-4774-93BA-D2C8-63F3A2F2536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4DFF22A-2110-BF02-ABD4-5BF46A048F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627D529-63D2-BB79-95DA-4C2980376E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659828F-7BD0-4374-B50D-9EF6DEF53F7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1987" name="Rectangle 2">
            <a:extLst>
              <a:ext uri="{FF2B5EF4-FFF2-40B4-BE49-F238E27FC236}">
                <a16:creationId xmlns:a16="http://schemas.microsoft.com/office/drawing/2014/main" id="{A12AA327-6CD8-C626-D14E-2A1893D1CBB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470D861-417B-4B50-1E56-5717DCC3DB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C07E003-82A5-267C-AE6E-2E9323417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FEBEBAD-E3AB-48EA-A4FD-DAFD1F38F33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179" name="Rectangle 2">
            <a:extLst>
              <a:ext uri="{FF2B5EF4-FFF2-40B4-BE49-F238E27FC236}">
                <a16:creationId xmlns:a16="http://schemas.microsoft.com/office/drawing/2014/main" id="{9D0A27C2-BDE2-1304-0243-461D65C899CB}"/>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B6338DA5-8EDD-8E1F-C7A2-44818D12586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40E5DC2-49C4-2158-8964-7C59E604E2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B48C02C-4211-4FF5-ACC7-BCEF77D8C01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371" name="Rectangle 2">
            <a:extLst>
              <a:ext uri="{FF2B5EF4-FFF2-40B4-BE49-F238E27FC236}">
                <a16:creationId xmlns:a16="http://schemas.microsoft.com/office/drawing/2014/main" id="{5AB2AC14-49EC-C258-8DF2-B4DEA3C8B5E2}"/>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6568623-A25C-F853-3E1F-EFA681E3A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322600B-8DF1-ED49-2D7C-EA0F18F233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9B75CE5-E3CA-4D0E-8EB1-E1CB3112423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419" name="Rectangle 2">
            <a:extLst>
              <a:ext uri="{FF2B5EF4-FFF2-40B4-BE49-F238E27FC236}">
                <a16:creationId xmlns:a16="http://schemas.microsoft.com/office/drawing/2014/main" id="{1A97E701-1AA4-FDA0-FCC4-5BB0E8AAAB3E}"/>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87A0F9B-03A3-7F37-6A1C-8AE8D034D1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33">
            <a:extLst>
              <a:ext uri="{FF2B5EF4-FFF2-40B4-BE49-F238E27FC236}">
                <a16:creationId xmlns:a16="http://schemas.microsoft.com/office/drawing/2014/main" id="{8A4931C0-3B87-381C-258E-BDE5AE81C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67" y="5278121"/>
            <a:ext cx="11988800" cy="196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4">
            <a:extLst>
              <a:ext uri="{FF2B5EF4-FFF2-40B4-BE49-F238E27FC236}">
                <a16:creationId xmlns:a16="http://schemas.microsoft.com/office/drawing/2014/main" id="{4D76EFEF-4182-C75C-BF12-54BB9A82523A}"/>
              </a:ext>
            </a:extLst>
          </p:cNvPr>
          <p:cNvSpPr txBox="1">
            <a:spLocks noChangeArrowheads="1"/>
          </p:cNvSpPr>
          <p:nvPr/>
        </p:nvSpPr>
        <p:spPr bwMode="auto">
          <a:xfrm>
            <a:off x="2319867" y="243840"/>
            <a:ext cx="9584267" cy="722173"/>
          </a:xfrm>
          <a:prstGeom prst="rect">
            <a:avLst/>
          </a:prstGeom>
          <a:noFill/>
          <a:ln w="9525">
            <a:noFill/>
            <a:miter lim="800000"/>
            <a:headEnd/>
            <a:tailEnd/>
          </a:ln>
          <a:effectLst/>
        </p:spPr>
        <p:txBody>
          <a:bodyPr lIns="97524" tIns="48762" rIns="97524" bIns="48762">
            <a:spAutoFit/>
          </a:bodyPr>
          <a:lstStyle/>
          <a:p>
            <a:pPr>
              <a:defRPr/>
            </a:pPr>
            <a:r>
              <a:rPr lang="en-US" sz="4053">
                <a:latin typeface="Arial MT Bold" charset="0"/>
              </a:rPr>
              <a:t>THE PREDICATE CALCULUS</a:t>
            </a:r>
            <a:endParaRPr lang="en-US" sz="4053">
              <a:effectLst>
                <a:outerShdw blurRad="38100" dist="38100" dir="2700000" algn="tl">
                  <a:srgbClr val="C0C0C0"/>
                </a:outerShdw>
              </a:effectLst>
              <a:latin typeface="Arial MT Bold" charset="0"/>
            </a:endParaRPr>
          </a:p>
        </p:txBody>
      </p:sp>
      <p:sp>
        <p:nvSpPr>
          <p:cNvPr id="4" name="Rectangle 35">
            <a:extLst>
              <a:ext uri="{FF2B5EF4-FFF2-40B4-BE49-F238E27FC236}">
                <a16:creationId xmlns:a16="http://schemas.microsoft.com/office/drawing/2014/main" id="{13E9310A-56F6-F771-33EB-47E865E49729}"/>
              </a:ext>
            </a:extLst>
          </p:cNvPr>
          <p:cNvSpPr>
            <a:spLocks noChangeArrowheads="1"/>
          </p:cNvSpPr>
          <p:nvPr/>
        </p:nvSpPr>
        <p:spPr bwMode="auto">
          <a:xfrm>
            <a:off x="440267" y="243840"/>
            <a:ext cx="1794933" cy="1435947"/>
          </a:xfrm>
          <a:prstGeom prst="rect">
            <a:avLst/>
          </a:prstGeom>
          <a:solidFill>
            <a:srgbClr val="DDDDDD"/>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5" name="Text Box 36">
            <a:extLst>
              <a:ext uri="{FF2B5EF4-FFF2-40B4-BE49-F238E27FC236}">
                <a16:creationId xmlns:a16="http://schemas.microsoft.com/office/drawing/2014/main" id="{80BF95DB-74F9-A4C5-2A9F-66DAA1845BF9}"/>
              </a:ext>
            </a:extLst>
          </p:cNvPr>
          <p:cNvSpPr txBox="1">
            <a:spLocks noChangeArrowheads="1"/>
          </p:cNvSpPr>
          <p:nvPr/>
        </p:nvSpPr>
        <p:spPr bwMode="auto">
          <a:xfrm>
            <a:off x="406400" y="162560"/>
            <a:ext cx="1862667" cy="1575804"/>
          </a:xfrm>
          <a:prstGeom prst="rect">
            <a:avLst/>
          </a:prstGeom>
          <a:noFill/>
          <a:ln w="9525">
            <a:noFill/>
            <a:miter lim="800000"/>
            <a:headEnd/>
            <a:tailEnd/>
          </a:ln>
          <a:effectLst/>
        </p:spPr>
        <p:txBody>
          <a:bodyPr lIns="97524" tIns="48762" rIns="97524" bIns="48762">
            <a:spAutoFit/>
          </a:bodyPr>
          <a:lstStyle/>
          <a:p>
            <a:pPr algn="ctr">
              <a:defRPr/>
            </a:pPr>
            <a:r>
              <a:rPr lang="en-US" sz="9600">
                <a:solidFill>
                  <a:schemeClr val="bg1"/>
                </a:solidFill>
                <a:latin typeface="TimesNewRomanPS BoldMT" charset="0"/>
              </a:rPr>
              <a:t>2</a:t>
            </a:r>
            <a:endParaRPr lang="en-US" sz="9600">
              <a:solidFill>
                <a:schemeClr val="bg1"/>
              </a:solidFill>
              <a:effectLst>
                <a:outerShdw blurRad="38100" dist="38100" dir="2700000" algn="tl">
                  <a:srgbClr val="C0C0C0"/>
                </a:outerShdw>
              </a:effectLst>
              <a:latin typeface="TimesNewRomanPS BoldMT" charset="0"/>
            </a:endParaRPr>
          </a:p>
        </p:txBody>
      </p:sp>
      <p:sp>
        <p:nvSpPr>
          <p:cNvPr id="6" name="Text Box 37">
            <a:extLst>
              <a:ext uri="{FF2B5EF4-FFF2-40B4-BE49-F238E27FC236}">
                <a16:creationId xmlns:a16="http://schemas.microsoft.com/office/drawing/2014/main" id="{AE633BD5-DFA4-92CE-6DBC-654E4DCFA35D}"/>
              </a:ext>
            </a:extLst>
          </p:cNvPr>
          <p:cNvSpPr txBox="1">
            <a:spLocks noChangeArrowheads="1"/>
          </p:cNvSpPr>
          <p:nvPr/>
        </p:nvSpPr>
        <p:spPr bwMode="auto">
          <a:xfrm>
            <a:off x="474133" y="2018453"/>
            <a:ext cx="5367867" cy="1765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24" tIns="48762" rIns="97524" bIns="48762">
            <a:spAutoFit/>
          </a:bodyPr>
          <a:lstStyle>
            <a:lvl1pPr marL="685800" indent="-685800">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nSpc>
                <a:spcPts val="2027"/>
              </a:lnSpc>
              <a:spcBef>
                <a:spcPts val="960"/>
              </a:spcBef>
            </a:pPr>
            <a:r>
              <a:rPr lang="en-US" altLang="en-US" sz="1707"/>
              <a:t>2.0	Introduction</a:t>
            </a:r>
          </a:p>
          <a:p>
            <a:pPr>
              <a:lnSpc>
                <a:spcPts val="2027"/>
              </a:lnSpc>
              <a:spcBef>
                <a:spcPts val="960"/>
              </a:spcBef>
            </a:pPr>
            <a:r>
              <a:rPr lang="en-US" altLang="en-US" sz="1707"/>
              <a:t>2.1	The Propositional Calculus</a:t>
            </a:r>
          </a:p>
          <a:p>
            <a:pPr>
              <a:lnSpc>
                <a:spcPts val="2027"/>
              </a:lnSpc>
              <a:spcBef>
                <a:spcPts val="960"/>
              </a:spcBef>
            </a:pPr>
            <a:r>
              <a:rPr lang="en-US" altLang="en-US" sz="1707"/>
              <a:t>2.2	The Predicate Calculus</a:t>
            </a:r>
          </a:p>
          <a:p>
            <a:pPr>
              <a:lnSpc>
                <a:spcPts val="2027"/>
              </a:lnSpc>
              <a:spcBef>
                <a:spcPts val="960"/>
              </a:spcBef>
            </a:pPr>
            <a:r>
              <a:rPr lang="en-US" altLang="en-US" sz="1707"/>
              <a:t>2.3	Using Inference Rules to Produce Predicate Calculus Expressions</a:t>
            </a:r>
          </a:p>
        </p:txBody>
      </p:sp>
      <p:sp>
        <p:nvSpPr>
          <p:cNvPr id="7" name="Text Box 38">
            <a:extLst>
              <a:ext uri="{FF2B5EF4-FFF2-40B4-BE49-F238E27FC236}">
                <a16:creationId xmlns:a16="http://schemas.microsoft.com/office/drawing/2014/main" id="{549E3A06-2C7A-2F5F-0C78-F9DDC2BFD7A8}"/>
              </a:ext>
            </a:extLst>
          </p:cNvPr>
          <p:cNvSpPr txBox="1">
            <a:spLocks noChangeArrowheads="1"/>
          </p:cNvSpPr>
          <p:nvPr/>
        </p:nvSpPr>
        <p:spPr bwMode="auto">
          <a:xfrm>
            <a:off x="6299200" y="2018454"/>
            <a:ext cx="5418667" cy="112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524" tIns="48762" rIns="97524" bIns="48762">
            <a:spAutoFit/>
          </a:bodyPr>
          <a:lstStyle>
            <a:lvl1pPr marL="685800" indent="-685800">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nSpc>
                <a:spcPts val="2027"/>
              </a:lnSpc>
              <a:spcBef>
                <a:spcPts val="960"/>
              </a:spcBef>
            </a:pPr>
            <a:r>
              <a:rPr lang="en-US" altLang="en-US" sz="1707"/>
              <a:t>2.4	Application: A Logic-Based Financial Advisor</a:t>
            </a:r>
          </a:p>
          <a:p>
            <a:pPr>
              <a:lnSpc>
                <a:spcPts val="2027"/>
              </a:lnSpc>
              <a:spcBef>
                <a:spcPts val="960"/>
              </a:spcBef>
            </a:pPr>
            <a:r>
              <a:rPr lang="en-US" altLang="en-US" sz="1707"/>
              <a:t>2.5	Epilogue and References</a:t>
            </a:r>
          </a:p>
          <a:p>
            <a:pPr>
              <a:lnSpc>
                <a:spcPts val="2027"/>
              </a:lnSpc>
              <a:spcBef>
                <a:spcPts val="960"/>
              </a:spcBef>
            </a:pPr>
            <a:r>
              <a:rPr lang="en-US" altLang="en-US" sz="1707"/>
              <a:t>2.6	Exercises</a:t>
            </a:r>
          </a:p>
        </p:txBody>
      </p:sp>
      <p:sp>
        <p:nvSpPr>
          <p:cNvPr id="8" name="Text Box 43">
            <a:extLst>
              <a:ext uri="{FF2B5EF4-FFF2-40B4-BE49-F238E27FC236}">
                <a16:creationId xmlns:a16="http://schemas.microsoft.com/office/drawing/2014/main" id="{0541AE9C-039E-F163-164D-E955A5B7068A}"/>
              </a:ext>
            </a:extLst>
          </p:cNvPr>
          <p:cNvSpPr txBox="1">
            <a:spLocks noChangeArrowheads="1"/>
          </p:cNvSpPr>
          <p:nvPr/>
        </p:nvSpPr>
        <p:spPr bwMode="auto">
          <a:xfrm>
            <a:off x="11370452" y="1695"/>
            <a:ext cx="817315" cy="262689"/>
          </a:xfrm>
          <a:prstGeom prst="rect">
            <a:avLst/>
          </a:prstGeom>
          <a:noFill/>
          <a:ln w="9525">
            <a:noFill/>
            <a:miter lim="800000"/>
            <a:headEnd/>
            <a:tailEnd/>
          </a:ln>
          <a:effectLst/>
        </p:spPr>
        <p:txBody>
          <a:bodyPr wrap="none" lIns="97524" tIns="48762" rIns="97524" bIns="48762">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a:defRPr/>
            </a:pPr>
            <a:r>
              <a:rPr lang="en-US" altLang="en-US" sz="1067"/>
              <a:t>Slide 2.</a:t>
            </a:r>
            <a:fld id="{8971B052-7C2B-433B-8530-AE6A047FB439}" type="slidenum">
              <a:rPr lang="en-US" altLang="en-US" sz="1067" smtClean="0"/>
              <a:pPr algn="r">
                <a:defRPr/>
              </a:pPr>
              <a:t>‹#›</a:t>
            </a:fld>
            <a:endParaRPr lang="en-US" altLang="en-US" sz="1067"/>
          </a:p>
        </p:txBody>
      </p:sp>
    </p:spTree>
    <p:extLst>
      <p:ext uri="{BB962C8B-B14F-4D97-AF65-F5344CB8AC3E}">
        <p14:creationId xmlns:p14="http://schemas.microsoft.com/office/powerpoint/2010/main" val="2952244789"/>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92947"/>
            <a:ext cx="10972800" cy="1219200"/>
          </a:xfrm>
          <a:prstGeom prst="rect">
            <a:avLst/>
          </a:prstGeom>
        </p:spPr>
        <p:txBody>
          <a:bodyPr/>
          <a:lstStyle/>
          <a:p>
            <a:r>
              <a:rPr lang="en-US"/>
              <a:t>Click to edit Master title style</a:t>
            </a:r>
            <a:endParaRPr lang="ar-JO"/>
          </a:p>
        </p:txBody>
      </p:sp>
      <p:sp>
        <p:nvSpPr>
          <p:cNvPr id="3" name="Vertical Text Placeholder 2"/>
          <p:cNvSpPr>
            <a:spLocks noGrp="1"/>
          </p:cNvSpPr>
          <p:nvPr>
            <p:ph type="body" orient="vert" idx="1"/>
          </p:nvPr>
        </p:nvSpPr>
        <p:spPr>
          <a:xfrm>
            <a:off x="609600" y="1706880"/>
            <a:ext cx="10972800" cy="482769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Tree>
    <p:extLst>
      <p:ext uri="{BB962C8B-B14F-4D97-AF65-F5344CB8AC3E}">
        <p14:creationId xmlns:p14="http://schemas.microsoft.com/office/powerpoint/2010/main" val="864855296"/>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92948"/>
            <a:ext cx="2743200" cy="6241627"/>
          </a:xfrm>
          <a:prstGeom prst="rect">
            <a:avLst/>
          </a:prstGeom>
        </p:spPr>
        <p:txBody>
          <a:bodyPr vert="eaVert"/>
          <a:lstStyle/>
          <a:p>
            <a:r>
              <a:rPr lang="en-US"/>
              <a:t>Click to edit Master title style</a:t>
            </a:r>
            <a:endParaRPr lang="ar-JO"/>
          </a:p>
        </p:txBody>
      </p:sp>
      <p:sp>
        <p:nvSpPr>
          <p:cNvPr id="3" name="Vertical Text Placeholder 2"/>
          <p:cNvSpPr>
            <a:spLocks noGrp="1"/>
          </p:cNvSpPr>
          <p:nvPr>
            <p:ph type="body" orient="vert" idx="1"/>
          </p:nvPr>
        </p:nvSpPr>
        <p:spPr>
          <a:xfrm>
            <a:off x="609600" y="292948"/>
            <a:ext cx="8026400" cy="624162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Tree>
    <p:extLst>
      <p:ext uri="{BB962C8B-B14F-4D97-AF65-F5344CB8AC3E}">
        <p14:creationId xmlns:p14="http://schemas.microsoft.com/office/powerpoint/2010/main" val="68790969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92947"/>
            <a:ext cx="10972800" cy="1219200"/>
          </a:xfrm>
          <a:prstGeom prst="rect">
            <a:avLst/>
          </a:prstGeom>
        </p:spPr>
        <p:txBody>
          <a:bodyPr/>
          <a:lstStyle/>
          <a:p>
            <a:r>
              <a:rPr lang="en-US"/>
              <a:t>Click to edit Master title style</a:t>
            </a:r>
            <a:endParaRPr lang="ar-JO"/>
          </a:p>
        </p:txBody>
      </p:sp>
      <p:sp>
        <p:nvSpPr>
          <p:cNvPr id="3" name="Content Placeholder 2"/>
          <p:cNvSpPr>
            <a:spLocks noGrp="1"/>
          </p:cNvSpPr>
          <p:nvPr>
            <p:ph sz="quarter" idx="1"/>
          </p:nvPr>
        </p:nvSpPr>
        <p:spPr>
          <a:xfrm>
            <a:off x="609600" y="1706880"/>
            <a:ext cx="5384800" cy="233172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Content Placeholder 3"/>
          <p:cNvSpPr>
            <a:spLocks noGrp="1"/>
          </p:cNvSpPr>
          <p:nvPr>
            <p:ph sz="quarter" idx="2"/>
          </p:nvPr>
        </p:nvSpPr>
        <p:spPr>
          <a:xfrm>
            <a:off x="6197600" y="1706880"/>
            <a:ext cx="5384800" cy="233172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Content Placeholder 4"/>
          <p:cNvSpPr>
            <a:spLocks noGrp="1"/>
          </p:cNvSpPr>
          <p:nvPr>
            <p:ph sz="quarter" idx="3"/>
          </p:nvPr>
        </p:nvSpPr>
        <p:spPr>
          <a:xfrm>
            <a:off x="609600" y="4201161"/>
            <a:ext cx="5384800" cy="23334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6" name="Content Placeholder 5"/>
          <p:cNvSpPr>
            <a:spLocks noGrp="1"/>
          </p:cNvSpPr>
          <p:nvPr>
            <p:ph sz="quarter" idx="4"/>
          </p:nvPr>
        </p:nvSpPr>
        <p:spPr>
          <a:xfrm>
            <a:off x="6197600" y="4201161"/>
            <a:ext cx="5384800" cy="23334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Tree>
    <p:extLst>
      <p:ext uri="{BB962C8B-B14F-4D97-AF65-F5344CB8AC3E}">
        <p14:creationId xmlns:p14="http://schemas.microsoft.com/office/powerpoint/2010/main" val="385155302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92947"/>
            <a:ext cx="10972800" cy="1219200"/>
          </a:xfrm>
          <a:prstGeom prst="rect">
            <a:avLst/>
          </a:prstGeom>
        </p:spPr>
        <p:txBody>
          <a:bodyPr/>
          <a:lstStyle/>
          <a:p>
            <a:r>
              <a:rPr lang="en-US"/>
              <a:t>Click to edit Master title style</a:t>
            </a:r>
            <a:endParaRPr lang="ar-JO"/>
          </a:p>
        </p:txBody>
      </p:sp>
      <p:sp>
        <p:nvSpPr>
          <p:cNvPr id="3" name="Table Placeholder 2"/>
          <p:cNvSpPr>
            <a:spLocks noGrp="1"/>
          </p:cNvSpPr>
          <p:nvPr>
            <p:ph type="tbl" idx="1"/>
          </p:nvPr>
        </p:nvSpPr>
        <p:spPr>
          <a:xfrm>
            <a:off x="609600" y="1706880"/>
            <a:ext cx="10972800" cy="4827694"/>
          </a:xfrm>
          <a:prstGeom prst="rect">
            <a:avLst/>
          </a:prstGeom>
        </p:spPr>
        <p:txBody>
          <a:bodyPr/>
          <a:lstStyle/>
          <a:p>
            <a:pPr lvl="0"/>
            <a:endParaRPr lang="ar-JO" noProof="0"/>
          </a:p>
        </p:txBody>
      </p:sp>
    </p:spTree>
    <p:extLst>
      <p:ext uri="{BB962C8B-B14F-4D97-AF65-F5344CB8AC3E}">
        <p14:creationId xmlns:p14="http://schemas.microsoft.com/office/powerpoint/2010/main" val="481521551"/>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72454"/>
            <a:ext cx="10363200" cy="1568027"/>
          </a:xfrm>
        </p:spPr>
        <p:txBody>
          <a:bodyPr/>
          <a:lstStyle/>
          <a:p>
            <a:r>
              <a:rPr lang="en-US"/>
              <a:t>Click to edit Master title style</a:t>
            </a:r>
            <a:endParaRPr lang="ar-JO"/>
          </a:p>
        </p:txBody>
      </p:sp>
      <p:sp>
        <p:nvSpPr>
          <p:cNvPr id="3" name="Subtitle 2"/>
          <p:cNvSpPr>
            <a:spLocks noGrp="1"/>
          </p:cNvSpPr>
          <p:nvPr>
            <p:ph type="subTitle" idx="1"/>
          </p:nvPr>
        </p:nvSpPr>
        <p:spPr>
          <a:xfrm>
            <a:off x="1828800" y="4145280"/>
            <a:ext cx="8534400" cy="1869440"/>
          </a:xfrm>
        </p:spPr>
        <p:txBody>
          <a:bodyPr/>
          <a:lstStyle>
            <a:lvl1pPr marL="0" indent="0" algn="ctr">
              <a:buNone/>
              <a:defRPr/>
            </a:lvl1pPr>
            <a:lvl2pPr marL="487695" indent="0" algn="ctr">
              <a:buNone/>
              <a:defRPr/>
            </a:lvl2pPr>
            <a:lvl3pPr marL="975390" indent="0" algn="ctr">
              <a:buNone/>
              <a:defRPr/>
            </a:lvl3pPr>
            <a:lvl4pPr marL="1463086" indent="0" algn="ctr">
              <a:buNone/>
              <a:defRPr/>
            </a:lvl4pPr>
            <a:lvl5pPr marL="1950781" indent="0" algn="ctr">
              <a:buNone/>
              <a:defRPr/>
            </a:lvl5pPr>
            <a:lvl6pPr marL="2438476" indent="0" algn="ctr">
              <a:buNone/>
              <a:defRPr/>
            </a:lvl6pPr>
            <a:lvl7pPr marL="2926171" indent="0" algn="ctr">
              <a:buNone/>
              <a:defRPr/>
            </a:lvl7pPr>
            <a:lvl8pPr marL="3413867" indent="0" algn="ctr">
              <a:buNone/>
              <a:defRPr/>
            </a:lvl8pPr>
            <a:lvl9pPr marL="3901562" indent="0" algn="ctr">
              <a:buNone/>
              <a:defRPr/>
            </a:lvl9pPr>
          </a:lstStyle>
          <a:p>
            <a:r>
              <a:rPr lang="en-US"/>
              <a:t>Click to edit Master subtitle style</a:t>
            </a:r>
            <a:endParaRPr lang="ar-JO"/>
          </a:p>
        </p:txBody>
      </p:sp>
      <p:sp>
        <p:nvSpPr>
          <p:cNvPr id="4" name="Date Placeholder 13">
            <a:extLst>
              <a:ext uri="{FF2B5EF4-FFF2-40B4-BE49-F238E27FC236}">
                <a16:creationId xmlns:a16="http://schemas.microsoft.com/office/drawing/2014/main" id="{BC99EBA6-A17C-8968-E4CF-2C2D413FE392}"/>
              </a:ext>
            </a:extLst>
          </p:cNvPr>
          <p:cNvSpPr>
            <a:spLocks noGrp="1"/>
          </p:cNvSpPr>
          <p:nvPr>
            <p:ph type="dt" sz="half" idx="10"/>
          </p:nvPr>
        </p:nvSpPr>
        <p:spPr/>
        <p:txBody>
          <a:bodyPr/>
          <a:lstStyle>
            <a:lvl1pPr>
              <a:defRPr/>
            </a:lvl1pPr>
          </a:lstStyle>
          <a:p>
            <a:pPr>
              <a:defRPr/>
            </a:pPr>
            <a:endParaRPr lang="en-GB"/>
          </a:p>
        </p:txBody>
      </p:sp>
      <p:sp>
        <p:nvSpPr>
          <p:cNvPr id="5" name="Footer Placeholder 2">
            <a:extLst>
              <a:ext uri="{FF2B5EF4-FFF2-40B4-BE49-F238E27FC236}">
                <a16:creationId xmlns:a16="http://schemas.microsoft.com/office/drawing/2014/main" id="{99919AE3-DD33-AB75-146E-FA397B4A3A3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22">
            <a:extLst>
              <a:ext uri="{FF2B5EF4-FFF2-40B4-BE49-F238E27FC236}">
                <a16:creationId xmlns:a16="http://schemas.microsoft.com/office/drawing/2014/main" id="{73F38959-BC42-96C5-CB68-C5B4368F2EED}"/>
              </a:ext>
            </a:extLst>
          </p:cNvPr>
          <p:cNvSpPr>
            <a:spLocks noGrp="1"/>
          </p:cNvSpPr>
          <p:nvPr>
            <p:ph type="sldNum" sz="quarter" idx="12"/>
          </p:nvPr>
        </p:nvSpPr>
        <p:spPr/>
        <p:txBody>
          <a:bodyPr/>
          <a:lstStyle>
            <a:lvl1pPr>
              <a:defRPr/>
            </a:lvl1pPr>
          </a:lstStyle>
          <a:p>
            <a:pPr>
              <a:defRPr/>
            </a:pPr>
            <a:fld id="{AE34C9BB-0E5C-4328-B773-AD5EF49F3C25}" type="slidenum">
              <a:rPr lang="en-GB" altLang="en-US"/>
              <a:pPr>
                <a:defRPr/>
              </a:pPr>
              <a:t>‹#›</a:t>
            </a:fld>
            <a:endParaRPr lang="en-GB" altLang="en-US"/>
          </a:p>
        </p:txBody>
      </p:sp>
    </p:spTree>
    <p:extLst>
      <p:ext uri="{BB962C8B-B14F-4D97-AF65-F5344CB8AC3E}">
        <p14:creationId xmlns:p14="http://schemas.microsoft.com/office/powerpoint/2010/main" val="3680010544"/>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13">
            <a:extLst>
              <a:ext uri="{FF2B5EF4-FFF2-40B4-BE49-F238E27FC236}">
                <a16:creationId xmlns:a16="http://schemas.microsoft.com/office/drawing/2014/main" id="{3346667B-BCC8-1AC7-4B9A-C27C15D672F1}"/>
              </a:ext>
            </a:extLst>
          </p:cNvPr>
          <p:cNvSpPr>
            <a:spLocks noGrp="1"/>
          </p:cNvSpPr>
          <p:nvPr>
            <p:ph type="dt" sz="half" idx="10"/>
          </p:nvPr>
        </p:nvSpPr>
        <p:spPr/>
        <p:txBody>
          <a:bodyPr/>
          <a:lstStyle>
            <a:lvl1pPr>
              <a:defRPr/>
            </a:lvl1pPr>
          </a:lstStyle>
          <a:p>
            <a:pPr>
              <a:defRPr/>
            </a:pPr>
            <a:endParaRPr lang="en-GB"/>
          </a:p>
        </p:txBody>
      </p:sp>
      <p:sp>
        <p:nvSpPr>
          <p:cNvPr id="5" name="Footer Placeholder 2">
            <a:extLst>
              <a:ext uri="{FF2B5EF4-FFF2-40B4-BE49-F238E27FC236}">
                <a16:creationId xmlns:a16="http://schemas.microsoft.com/office/drawing/2014/main" id="{5BC5109B-253E-3E1E-63D1-58EAB6A9F0D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22">
            <a:extLst>
              <a:ext uri="{FF2B5EF4-FFF2-40B4-BE49-F238E27FC236}">
                <a16:creationId xmlns:a16="http://schemas.microsoft.com/office/drawing/2014/main" id="{36AA885E-E598-568E-31BC-081F722FCC5D}"/>
              </a:ext>
            </a:extLst>
          </p:cNvPr>
          <p:cNvSpPr>
            <a:spLocks noGrp="1"/>
          </p:cNvSpPr>
          <p:nvPr>
            <p:ph type="sldNum" sz="quarter" idx="12"/>
          </p:nvPr>
        </p:nvSpPr>
        <p:spPr/>
        <p:txBody>
          <a:bodyPr/>
          <a:lstStyle>
            <a:lvl1pPr>
              <a:defRPr/>
            </a:lvl1pPr>
          </a:lstStyle>
          <a:p>
            <a:pPr>
              <a:defRPr/>
            </a:pPr>
            <a:fld id="{09A10F1D-618A-40AB-B065-5654F4A3B920}" type="slidenum">
              <a:rPr lang="en-GB" altLang="en-US"/>
              <a:pPr>
                <a:defRPr/>
              </a:pPr>
              <a:t>‹#›</a:t>
            </a:fld>
            <a:endParaRPr lang="en-GB" altLang="en-US"/>
          </a:p>
        </p:txBody>
      </p:sp>
    </p:spTree>
    <p:extLst>
      <p:ext uri="{BB962C8B-B14F-4D97-AF65-F5344CB8AC3E}">
        <p14:creationId xmlns:p14="http://schemas.microsoft.com/office/powerpoint/2010/main" val="982222929"/>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700694"/>
            <a:ext cx="10363200" cy="1452880"/>
          </a:xfrm>
        </p:spPr>
        <p:txBody>
          <a:bodyPr anchor="t"/>
          <a:lstStyle>
            <a:lvl1pPr algn="r">
              <a:defRPr sz="4267" b="1" cap="all"/>
            </a:lvl1pPr>
          </a:lstStyle>
          <a:p>
            <a:r>
              <a:rPr lang="en-US"/>
              <a:t>Click to edit Master title style</a:t>
            </a:r>
            <a:endParaRPr lang="ar-JO"/>
          </a:p>
        </p:txBody>
      </p:sp>
      <p:sp>
        <p:nvSpPr>
          <p:cNvPr id="3" name="Text Placeholder 2"/>
          <p:cNvSpPr>
            <a:spLocks noGrp="1"/>
          </p:cNvSpPr>
          <p:nvPr>
            <p:ph type="body" idx="1"/>
          </p:nvPr>
        </p:nvSpPr>
        <p:spPr>
          <a:xfrm>
            <a:off x="963084" y="3100495"/>
            <a:ext cx="10363200" cy="1600199"/>
          </a:xfrm>
        </p:spPr>
        <p:txBody>
          <a:bodyPr anchor="b"/>
          <a:lstStyle>
            <a:lvl1pPr marL="0" indent="0">
              <a:buNone/>
              <a:defRPr sz="2133"/>
            </a:lvl1pPr>
            <a:lvl2pPr marL="487695" indent="0">
              <a:buNone/>
              <a:defRPr sz="1920"/>
            </a:lvl2pPr>
            <a:lvl3pPr marL="975390" indent="0">
              <a:buNone/>
              <a:defRPr sz="1707"/>
            </a:lvl3pPr>
            <a:lvl4pPr marL="1463086" indent="0">
              <a:buNone/>
              <a:defRPr sz="1493"/>
            </a:lvl4pPr>
            <a:lvl5pPr marL="1950781" indent="0">
              <a:buNone/>
              <a:defRPr sz="1493"/>
            </a:lvl5pPr>
            <a:lvl6pPr marL="2438476" indent="0">
              <a:buNone/>
              <a:defRPr sz="1493"/>
            </a:lvl6pPr>
            <a:lvl7pPr marL="2926171" indent="0">
              <a:buNone/>
              <a:defRPr sz="1493"/>
            </a:lvl7pPr>
            <a:lvl8pPr marL="3413867" indent="0">
              <a:buNone/>
              <a:defRPr sz="1493"/>
            </a:lvl8pPr>
            <a:lvl9pPr marL="3901562" indent="0">
              <a:buNone/>
              <a:defRPr sz="1493"/>
            </a:lvl9pPr>
          </a:lstStyle>
          <a:p>
            <a:pPr lvl="0"/>
            <a:r>
              <a:rPr lang="en-US"/>
              <a:t>Click to edit Master text styles</a:t>
            </a:r>
          </a:p>
        </p:txBody>
      </p:sp>
      <p:sp>
        <p:nvSpPr>
          <p:cNvPr id="4" name="Date Placeholder 13">
            <a:extLst>
              <a:ext uri="{FF2B5EF4-FFF2-40B4-BE49-F238E27FC236}">
                <a16:creationId xmlns:a16="http://schemas.microsoft.com/office/drawing/2014/main" id="{D224C0F0-65D8-4F86-2AA7-74DDC8BE0E38}"/>
              </a:ext>
            </a:extLst>
          </p:cNvPr>
          <p:cNvSpPr>
            <a:spLocks noGrp="1"/>
          </p:cNvSpPr>
          <p:nvPr>
            <p:ph type="dt" sz="half" idx="10"/>
          </p:nvPr>
        </p:nvSpPr>
        <p:spPr/>
        <p:txBody>
          <a:bodyPr/>
          <a:lstStyle>
            <a:lvl1pPr>
              <a:defRPr/>
            </a:lvl1pPr>
          </a:lstStyle>
          <a:p>
            <a:pPr>
              <a:defRPr/>
            </a:pPr>
            <a:endParaRPr lang="en-GB"/>
          </a:p>
        </p:txBody>
      </p:sp>
      <p:sp>
        <p:nvSpPr>
          <p:cNvPr id="5" name="Footer Placeholder 2">
            <a:extLst>
              <a:ext uri="{FF2B5EF4-FFF2-40B4-BE49-F238E27FC236}">
                <a16:creationId xmlns:a16="http://schemas.microsoft.com/office/drawing/2014/main" id="{A1C88FC3-979E-1146-110C-F629687D9132}"/>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22">
            <a:extLst>
              <a:ext uri="{FF2B5EF4-FFF2-40B4-BE49-F238E27FC236}">
                <a16:creationId xmlns:a16="http://schemas.microsoft.com/office/drawing/2014/main" id="{FE96F243-0260-E39B-EC1F-C75CCE8AC955}"/>
              </a:ext>
            </a:extLst>
          </p:cNvPr>
          <p:cNvSpPr>
            <a:spLocks noGrp="1"/>
          </p:cNvSpPr>
          <p:nvPr>
            <p:ph type="sldNum" sz="quarter" idx="12"/>
          </p:nvPr>
        </p:nvSpPr>
        <p:spPr/>
        <p:txBody>
          <a:bodyPr/>
          <a:lstStyle>
            <a:lvl1pPr>
              <a:defRPr/>
            </a:lvl1pPr>
          </a:lstStyle>
          <a:p>
            <a:pPr>
              <a:defRPr/>
            </a:pPr>
            <a:fld id="{79C23C8B-EA2B-40D1-9B19-4DBC654B3D08}" type="slidenum">
              <a:rPr lang="en-GB" altLang="en-US"/>
              <a:pPr>
                <a:defRPr/>
              </a:pPr>
              <a:t>‹#›</a:t>
            </a:fld>
            <a:endParaRPr lang="en-GB" altLang="en-US"/>
          </a:p>
        </p:txBody>
      </p:sp>
    </p:spTree>
    <p:extLst>
      <p:ext uri="{BB962C8B-B14F-4D97-AF65-F5344CB8AC3E}">
        <p14:creationId xmlns:p14="http://schemas.microsoft.com/office/powerpoint/2010/main" val="3416204495"/>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sz="half" idx="1"/>
          </p:nvPr>
        </p:nvSpPr>
        <p:spPr>
          <a:xfrm>
            <a:off x="1219200" y="1544320"/>
            <a:ext cx="5080000" cy="4876800"/>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Content Placeholder 3"/>
          <p:cNvSpPr>
            <a:spLocks noGrp="1"/>
          </p:cNvSpPr>
          <p:nvPr>
            <p:ph sz="half" idx="2"/>
          </p:nvPr>
        </p:nvSpPr>
        <p:spPr>
          <a:xfrm>
            <a:off x="6502400" y="1544320"/>
            <a:ext cx="5080000" cy="4876800"/>
          </a:xfr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Date Placeholder 13">
            <a:extLst>
              <a:ext uri="{FF2B5EF4-FFF2-40B4-BE49-F238E27FC236}">
                <a16:creationId xmlns:a16="http://schemas.microsoft.com/office/drawing/2014/main" id="{C4D46F87-46C3-B561-0C38-418F9271417B}"/>
              </a:ext>
            </a:extLst>
          </p:cNvPr>
          <p:cNvSpPr>
            <a:spLocks noGrp="1"/>
          </p:cNvSpPr>
          <p:nvPr>
            <p:ph type="dt" sz="half" idx="10"/>
          </p:nvPr>
        </p:nvSpPr>
        <p:spPr/>
        <p:txBody>
          <a:bodyPr/>
          <a:lstStyle>
            <a:lvl1pPr>
              <a:defRPr/>
            </a:lvl1pPr>
          </a:lstStyle>
          <a:p>
            <a:pPr>
              <a:defRPr/>
            </a:pPr>
            <a:endParaRPr lang="en-GB"/>
          </a:p>
        </p:txBody>
      </p:sp>
      <p:sp>
        <p:nvSpPr>
          <p:cNvPr id="6" name="Footer Placeholder 2">
            <a:extLst>
              <a:ext uri="{FF2B5EF4-FFF2-40B4-BE49-F238E27FC236}">
                <a16:creationId xmlns:a16="http://schemas.microsoft.com/office/drawing/2014/main" id="{1C5B2742-E1D4-F8BE-0EC7-3E9932FA962B}"/>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22">
            <a:extLst>
              <a:ext uri="{FF2B5EF4-FFF2-40B4-BE49-F238E27FC236}">
                <a16:creationId xmlns:a16="http://schemas.microsoft.com/office/drawing/2014/main" id="{0B6757EC-862F-438D-A1F2-BBB2E29EA29C}"/>
              </a:ext>
            </a:extLst>
          </p:cNvPr>
          <p:cNvSpPr>
            <a:spLocks noGrp="1"/>
          </p:cNvSpPr>
          <p:nvPr>
            <p:ph type="sldNum" sz="quarter" idx="12"/>
          </p:nvPr>
        </p:nvSpPr>
        <p:spPr/>
        <p:txBody>
          <a:bodyPr/>
          <a:lstStyle>
            <a:lvl1pPr>
              <a:defRPr/>
            </a:lvl1pPr>
          </a:lstStyle>
          <a:p>
            <a:pPr>
              <a:defRPr/>
            </a:pPr>
            <a:fld id="{D31C5DEE-3BE6-43D9-9E5E-55DB3FE02CF9}" type="slidenum">
              <a:rPr lang="en-GB" altLang="en-US"/>
              <a:pPr>
                <a:defRPr/>
              </a:pPr>
              <a:t>‹#›</a:t>
            </a:fld>
            <a:endParaRPr lang="en-GB" altLang="en-US"/>
          </a:p>
        </p:txBody>
      </p:sp>
    </p:spTree>
    <p:extLst>
      <p:ext uri="{BB962C8B-B14F-4D97-AF65-F5344CB8AC3E}">
        <p14:creationId xmlns:p14="http://schemas.microsoft.com/office/powerpoint/2010/main" val="2875665050"/>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92947"/>
            <a:ext cx="10972800" cy="1219200"/>
          </a:xfrm>
        </p:spPr>
        <p:txBody>
          <a:bodyPr/>
          <a:lstStyle>
            <a:lvl1pPr>
              <a:defRPr/>
            </a:lvl1pPr>
          </a:lstStyle>
          <a:p>
            <a:r>
              <a:rPr lang="en-US"/>
              <a:t>Click to edit Master title style</a:t>
            </a:r>
            <a:endParaRPr lang="ar-JO"/>
          </a:p>
        </p:txBody>
      </p:sp>
      <p:sp>
        <p:nvSpPr>
          <p:cNvPr id="3" name="Text Placeholder 2"/>
          <p:cNvSpPr>
            <a:spLocks noGrp="1"/>
          </p:cNvSpPr>
          <p:nvPr>
            <p:ph type="body" idx="1"/>
          </p:nvPr>
        </p:nvSpPr>
        <p:spPr>
          <a:xfrm>
            <a:off x="609600" y="1637454"/>
            <a:ext cx="5386917" cy="682413"/>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609600" y="2319867"/>
            <a:ext cx="5386917" cy="4214707"/>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Text Placeholder 4"/>
          <p:cNvSpPr>
            <a:spLocks noGrp="1"/>
          </p:cNvSpPr>
          <p:nvPr>
            <p:ph type="body" sz="quarter" idx="3"/>
          </p:nvPr>
        </p:nvSpPr>
        <p:spPr>
          <a:xfrm>
            <a:off x="6193368" y="1637454"/>
            <a:ext cx="5389033" cy="682413"/>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6193368" y="2319867"/>
            <a:ext cx="5389033" cy="4214707"/>
          </a:xfr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7" name="Date Placeholder 13">
            <a:extLst>
              <a:ext uri="{FF2B5EF4-FFF2-40B4-BE49-F238E27FC236}">
                <a16:creationId xmlns:a16="http://schemas.microsoft.com/office/drawing/2014/main" id="{B7FB287C-ABAF-26E0-19FC-F68BEA403342}"/>
              </a:ext>
            </a:extLst>
          </p:cNvPr>
          <p:cNvSpPr>
            <a:spLocks noGrp="1"/>
          </p:cNvSpPr>
          <p:nvPr>
            <p:ph type="dt" sz="half" idx="10"/>
          </p:nvPr>
        </p:nvSpPr>
        <p:spPr/>
        <p:txBody>
          <a:bodyPr/>
          <a:lstStyle>
            <a:lvl1pPr>
              <a:defRPr/>
            </a:lvl1pPr>
          </a:lstStyle>
          <a:p>
            <a:pPr>
              <a:defRPr/>
            </a:pPr>
            <a:endParaRPr lang="en-GB"/>
          </a:p>
        </p:txBody>
      </p:sp>
      <p:sp>
        <p:nvSpPr>
          <p:cNvPr id="8" name="Footer Placeholder 2">
            <a:extLst>
              <a:ext uri="{FF2B5EF4-FFF2-40B4-BE49-F238E27FC236}">
                <a16:creationId xmlns:a16="http://schemas.microsoft.com/office/drawing/2014/main" id="{6C5D5D40-C339-0813-7FFC-1D094F90A4F9}"/>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22">
            <a:extLst>
              <a:ext uri="{FF2B5EF4-FFF2-40B4-BE49-F238E27FC236}">
                <a16:creationId xmlns:a16="http://schemas.microsoft.com/office/drawing/2014/main" id="{30C8063A-3D27-E2BF-296F-75E605C50201}"/>
              </a:ext>
            </a:extLst>
          </p:cNvPr>
          <p:cNvSpPr>
            <a:spLocks noGrp="1"/>
          </p:cNvSpPr>
          <p:nvPr>
            <p:ph type="sldNum" sz="quarter" idx="12"/>
          </p:nvPr>
        </p:nvSpPr>
        <p:spPr/>
        <p:txBody>
          <a:bodyPr/>
          <a:lstStyle>
            <a:lvl1pPr>
              <a:defRPr/>
            </a:lvl1pPr>
          </a:lstStyle>
          <a:p>
            <a:pPr>
              <a:defRPr/>
            </a:pPr>
            <a:fld id="{E6450172-55EA-4C33-8007-CE68786B2E59}" type="slidenum">
              <a:rPr lang="en-GB" altLang="en-US"/>
              <a:pPr>
                <a:defRPr/>
              </a:pPr>
              <a:t>‹#›</a:t>
            </a:fld>
            <a:endParaRPr lang="en-GB" altLang="en-US"/>
          </a:p>
        </p:txBody>
      </p:sp>
    </p:spTree>
    <p:extLst>
      <p:ext uri="{BB962C8B-B14F-4D97-AF65-F5344CB8AC3E}">
        <p14:creationId xmlns:p14="http://schemas.microsoft.com/office/powerpoint/2010/main" val="350915403"/>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Date Placeholder 13">
            <a:extLst>
              <a:ext uri="{FF2B5EF4-FFF2-40B4-BE49-F238E27FC236}">
                <a16:creationId xmlns:a16="http://schemas.microsoft.com/office/drawing/2014/main" id="{C43614F3-3609-1865-2795-6156CB71C98E}"/>
              </a:ext>
            </a:extLst>
          </p:cNvPr>
          <p:cNvSpPr>
            <a:spLocks noGrp="1"/>
          </p:cNvSpPr>
          <p:nvPr>
            <p:ph type="dt" sz="half" idx="10"/>
          </p:nvPr>
        </p:nvSpPr>
        <p:spPr/>
        <p:txBody>
          <a:bodyPr/>
          <a:lstStyle>
            <a:lvl1pPr>
              <a:defRPr/>
            </a:lvl1pPr>
          </a:lstStyle>
          <a:p>
            <a:pPr>
              <a:defRPr/>
            </a:pPr>
            <a:endParaRPr lang="en-GB"/>
          </a:p>
        </p:txBody>
      </p:sp>
      <p:sp>
        <p:nvSpPr>
          <p:cNvPr id="4" name="Footer Placeholder 2">
            <a:extLst>
              <a:ext uri="{FF2B5EF4-FFF2-40B4-BE49-F238E27FC236}">
                <a16:creationId xmlns:a16="http://schemas.microsoft.com/office/drawing/2014/main" id="{AEB09ACF-7A38-C117-1DDE-2B916F916BE1}"/>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22">
            <a:extLst>
              <a:ext uri="{FF2B5EF4-FFF2-40B4-BE49-F238E27FC236}">
                <a16:creationId xmlns:a16="http://schemas.microsoft.com/office/drawing/2014/main" id="{3FFCB59C-3C19-83E6-9F5B-A76FAE7AE437}"/>
              </a:ext>
            </a:extLst>
          </p:cNvPr>
          <p:cNvSpPr>
            <a:spLocks noGrp="1"/>
          </p:cNvSpPr>
          <p:nvPr>
            <p:ph type="sldNum" sz="quarter" idx="12"/>
          </p:nvPr>
        </p:nvSpPr>
        <p:spPr/>
        <p:txBody>
          <a:bodyPr/>
          <a:lstStyle>
            <a:lvl1pPr>
              <a:defRPr/>
            </a:lvl1pPr>
          </a:lstStyle>
          <a:p>
            <a:pPr>
              <a:defRPr/>
            </a:pPr>
            <a:fld id="{73E335E1-EA2F-4521-9E33-005ECF90A8F4}" type="slidenum">
              <a:rPr lang="en-GB" altLang="en-US"/>
              <a:pPr>
                <a:defRPr/>
              </a:pPr>
              <a:t>‹#›</a:t>
            </a:fld>
            <a:endParaRPr lang="en-GB" altLang="en-US"/>
          </a:p>
        </p:txBody>
      </p:sp>
    </p:spTree>
    <p:extLst>
      <p:ext uri="{BB962C8B-B14F-4D97-AF65-F5344CB8AC3E}">
        <p14:creationId xmlns:p14="http://schemas.microsoft.com/office/powerpoint/2010/main" val="196360031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92947"/>
            <a:ext cx="10972800" cy="1219200"/>
          </a:xfrm>
          <a:prstGeom prst="rect">
            <a:avLst/>
          </a:prstGeom>
        </p:spPr>
        <p:txBody>
          <a:bodyPr/>
          <a:lstStyle/>
          <a:p>
            <a:r>
              <a:rPr lang="en-US"/>
              <a:t>Click to edit Master title style</a:t>
            </a:r>
            <a:endParaRPr lang="ar-JO"/>
          </a:p>
        </p:txBody>
      </p:sp>
      <p:sp>
        <p:nvSpPr>
          <p:cNvPr id="3" name="Content Placeholder 2"/>
          <p:cNvSpPr>
            <a:spLocks noGrp="1"/>
          </p:cNvSpPr>
          <p:nvPr>
            <p:ph idx="1"/>
          </p:nvPr>
        </p:nvSpPr>
        <p:spPr>
          <a:xfrm>
            <a:off x="609600" y="1706880"/>
            <a:ext cx="10972800" cy="482769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Tree>
    <p:extLst>
      <p:ext uri="{BB962C8B-B14F-4D97-AF65-F5344CB8AC3E}">
        <p14:creationId xmlns:p14="http://schemas.microsoft.com/office/powerpoint/2010/main" val="229147267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2DED1932-20D8-C8A1-7884-4BD85ADED759}"/>
              </a:ext>
            </a:extLst>
          </p:cNvPr>
          <p:cNvSpPr>
            <a:spLocks noGrp="1"/>
          </p:cNvSpPr>
          <p:nvPr>
            <p:ph type="dt" sz="half" idx="10"/>
          </p:nvPr>
        </p:nvSpPr>
        <p:spPr/>
        <p:txBody>
          <a:bodyPr/>
          <a:lstStyle>
            <a:lvl1pPr>
              <a:defRPr/>
            </a:lvl1pPr>
          </a:lstStyle>
          <a:p>
            <a:pPr>
              <a:defRPr/>
            </a:pPr>
            <a:endParaRPr lang="en-GB"/>
          </a:p>
        </p:txBody>
      </p:sp>
      <p:sp>
        <p:nvSpPr>
          <p:cNvPr id="3" name="Footer Placeholder 2">
            <a:extLst>
              <a:ext uri="{FF2B5EF4-FFF2-40B4-BE49-F238E27FC236}">
                <a16:creationId xmlns:a16="http://schemas.microsoft.com/office/drawing/2014/main" id="{A9BBD3FA-F56E-1C20-4E36-F23A186172F6}"/>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22">
            <a:extLst>
              <a:ext uri="{FF2B5EF4-FFF2-40B4-BE49-F238E27FC236}">
                <a16:creationId xmlns:a16="http://schemas.microsoft.com/office/drawing/2014/main" id="{001BF2EF-6B41-1210-5921-AD44AB63C5B2}"/>
              </a:ext>
            </a:extLst>
          </p:cNvPr>
          <p:cNvSpPr>
            <a:spLocks noGrp="1"/>
          </p:cNvSpPr>
          <p:nvPr>
            <p:ph type="sldNum" sz="quarter" idx="12"/>
          </p:nvPr>
        </p:nvSpPr>
        <p:spPr/>
        <p:txBody>
          <a:bodyPr/>
          <a:lstStyle>
            <a:lvl1pPr>
              <a:defRPr/>
            </a:lvl1pPr>
          </a:lstStyle>
          <a:p>
            <a:pPr>
              <a:defRPr/>
            </a:pPr>
            <a:fld id="{AB2944F1-2A23-4292-AFBD-1E1408648C66}" type="slidenum">
              <a:rPr lang="en-GB" altLang="en-US"/>
              <a:pPr>
                <a:defRPr/>
              </a:pPr>
              <a:t>‹#›</a:t>
            </a:fld>
            <a:endParaRPr lang="en-GB" altLang="en-US"/>
          </a:p>
        </p:txBody>
      </p:sp>
    </p:spTree>
    <p:extLst>
      <p:ext uri="{BB962C8B-B14F-4D97-AF65-F5344CB8AC3E}">
        <p14:creationId xmlns:p14="http://schemas.microsoft.com/office/powerpoint/2010/main" val="3378600663"/>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91253"/>
            <a:ext cx="4011084" cy="1239520"/>
          </a:xfrm>
        </p:spPr>
        <p:txBody>
          <a:bodyPr/>
          <a:lstStyle>
            <a:lvl1pPr algn="r">
              <a:defRPr sz="2133" b="1"/>
            </a:lvl1pPr>
          </a:lstStyle>
          <a:p>
            <a:r>
              <a:rPr lang="en-US"/>
              <a:t>Click to edit Master title style</a:t>
            </a:r>
            <a:endParaRPr lang="ar-JO"/>
          </a:p>
        </p:txBody>
      </p:sp>
      <p:sp>
        <p:nvSpPr>
          <p:cNvPr id="3" name="Content Placeholder 2"/>
          <p:cNvSpPr>
            <a:spLocks noGrp="1"/>
          </p:cNvSpPr>
          <p:nvPr>
            <p:ph idx="1"/>
          </p:nvPr>
        </p:nvSpPr>
        <p:spPr>
          <a:xfrm>
            <a:off x="4766733" y="291254"/>
            <a:ext cx="6815667" cy="6243321"/>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Text Placeholder 3"/>
          <p:cNvSpPr>
            <a:spLocks noGrp="1"/>
          </p:cNvSpPr>
          <p:nvPr>
            <p:ph type="body" sz="half" idx="2"/>
          </p:nvPr>
        </p:nvSpPr>
        <p:spPr>
          <a:xfrm>
            <a:off x="609601" y="1530774"/>
            <a:ext cx="4011084" cy="5003801"/>
          </a:xfr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13">
            <a:extLst>
              <a:ext uri="{FF2B5EF4-FFF2-40B4-BE49-F238E27FC236}">
                <a16:creationId xmlns:a16="http://schemas.microsoft.com/office/drawing/2014/main" id="{96CE2088-FDB4-0356-50D1-A1D09660325A}"/>
              </a:ext>
            </a:extLst>
          </p:cNvPr>
          <p:cNvSpPr>
            <a:spLocks noGrp="1"/>
          </p:cNvSpPr>
          <p:nvPr>
            <p:ph type="dt" sz="half" idx="10"/>
          </p:nvPr>
        </p:nvSpPr>
        <p:spPr/>
        <p:txBody>
          <a:bodyPr/>
          <a:lstStyle>
            <a:lvl1pPr>
              <a:defRPr/>
            </a:lvl1pPr>
          </a:lstStyle>
          <a:p>
            <a:pPr>
              <a:defRPr/>
            </a:pPr>
            <a:endParaRPr lang="en-GB"/>
          </a:p>
        </p:txBody>
      </p:sp>
      <p:sp>
        <p:nvSpPr>
          <p:cNvPr id="6" name="Footer Placeholder 2">
            <a:extLst>
              <a:ext uri="{FF2B5EF4-FFF2-40B4-BE49-F238E27FC236}">
                <a16:creationId xmlns:a16="http://schemas.microsoft.com/office/drawing/2014/main" id="{402D1AD2-8568-3F12-8687-44B0C5B051C6}"/>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22">
            <a:extLst>
              <a:ext uri="{FF2B5EF4-FFF2-40B4-BE49-F238E27FC236}">
                <a16:creationId xmlns:a16="http://schemas.microsoft.com/office/drawing/2014/main" id="{443CE46E-54C3-CF3E-E182-28E42D779F87}"/>
              </a:ext>
            </a:extLst>
          </p:cNvPr>
          <p:cNvSpPr>
            <a:spLocks noGrp="1"/>
          </p:cNvSpPr>
          <p:nvPr>
            <p:ph type="sldNum" sz="quarter" idx="12"/>
          </p:nvPr>
        </p:nvSpPr>
        <p:spPr/>
        <p:txBody>
          <a:bodyPr/>
          <a:lstStyle>
            <a:lvl1pPr>
              <a:defRPr/>
            </a:lvl1pPr>
          </a:lstStyle>
          <a:p>
            <a:pPr>
              <a:defRPr/>
            </a:pPr>
            <a:fld id="{C5E7FDB7-EE40-472C-983C-4E4E1617FCC5}" type="slidenum">
              <a:rPr lang="en-GB" altLang="en-US"/>
              <a:pPr>
                <a:defRPr/>
              </a:pPr>
              <a:t>‹#›</a:t>
            </a:fld>
            <a:endParaRPr lang="en-GB" altLang="en-US"/>
          </a:p>
        </p:txBody>
      </p:sp>
    </p:spTree>
    <p:extLst>
      <p:ext uri="{BB962C8B-B14F-4D97-AF65-F5344CB8AC3E}">
        <p14:creationId xmlns:p14="http://schemas.microsoft.com/office/powerpoint/2010/main" val="2671170034"/>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20640"/>
            <a:ext cx="7315200" cy="604521"/>
          </a:xfrm>
        </p:spPr>
        <p:txBody>
          <a:bodyPr/>
          <a:lstStyle>
            <a:lvl1pPr algn="r">
              <a:defRPr sz="2133" b="1"/>
            </a:lvl1pPr>
          </a:lstStyle>
          <a:p>
            <a:r>
              <a:rPr lang="en-US"/>
              <a:t>Click to edit Master title style</a:t>
            </a:r>
            <a:endParaRPr lang="ar-JO"/>
          </a:p>
        </p:txBody>
      </p:sp>
      <p:sp>
        <p:nvSpPr>
          <p:cNvPr id="3" name="Picture Placeholder 2"/>
          <p:cNvSpPr>
            <a:spLocks noGrp="1"/>
          </p:cNvSpPr>
          <p:nvPr>
            <p:ph type="pic" idx="1"/>
          </p:nvPr>
        </p:nvSpPr>
        <p:spPr>
          <a:xfrm>
            <a:off x="2389717" y="653627"/>
            <a:ext cx="7315200" cy="4389120"/>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pPr lvl="0"/>
            <a:endParaRPr lang="ar-JO" noProof="0"/>
          </a:p>
        </p:txBody>
      </p:sp>
      <p:sp>
        <p:nvSpPr>
          <p:cNvPr id="4" name="Text Placeholder 3"/>
          <p:cNvSpPr>
            <a:spLocks noGrp="1"/>
          </p:cNvSpPr>
          <p:nvPr>
            <p:ph type="body" sz="half" idx="2"/>
          </p:nvPr>
        </p:nvSpPr>
        <p:spPr>
          <a:xfrm>
            <a:off x="2389717" y="5725161"/>
            <a:ext cx="7315200" cy="858519"/>
          </a:xfr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13">
            <a:extLst>
              <a:ext uri="{FF2B5EF4-FFF2-40B4-BE49-F238E27FC236}">
                <a16:creationId xmlns:a16="http://schemas.microsoft.com/office/drawing/2014/main" id="{C81A939F-0418-967D-DE3C-607298E1D13E}"/>
              </a:ext>
            </a:extLst>
          </p:cNvPr>
          <p:cNvSpPr>
            <a:spLocks noGrp="1"/>
          </p:cNvSpPr>
          <p:nvPr>
            <p:ph type="dt" sz="half" idx="10"/>
          </p:nvPr>
        </p:nvSpPr>
        <p:spPr/>
        <p:txBody>
          <a:bodyPr/>
          <a:lstStyle>
            <a:lvl1pPr>
              <a:defRPr/>
            </a:lvl1pPr>
          </a:lstStyle>
          <a:p>
            <a:pPr>
              <a:defRPr/>
            </a:pPr>
            <a:endParaRPr lang="en-GB"/>
          </a:p>
        </p:txBody>
      </p:sp>
      <p:sp>
        <p:nvSpPr>
          <p:cNvPr id="6" name="Footer Placeholder 2">
            <a:extLst>
              <a:ext uri="{FF2B5EF4-FFF2-40B4-BE49-F238E27FC236}">
                <a16:creationId xmlns:a16="http://schemas.microsoft.com/office/drawing/2014/main" id="{828940E2-1E92-6214-DE0B-E59ABFE30000}"/>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22">
            <a:extLst>
              <a:ext uri="{FF2B5EF4-FFF2-40B4-BE49-F238E27FC236}">
                <a16:creationId xmlns:a16="http://schemas.microsoft.com/office/drawing/2014/main" id="{A3D4ECF0-1F34-F237-625E-60A42FB278F2}"/>
              </a:ext>
            </a:extLst>
          </p:cNvPr>
          <p:cNvSpPr>
            <a:spLocks noGrp="1"/>
          </p:cNvSpPr>
          <p:nvPr>
            <p:ph type="sldNum" sz="quarter" idx="12"/>
          </p:nvPr>
        </p:nvSpPr>
        <p:spPr/>
        <p:txBody>
          <a:bodyPr/>
          <a:lstStyle>
            <a:lvl1pPr>
              <a:defRPr/>
            </a:lvl1pPr>
          </a:lstStyle>
          <a:p>
            <a:pPr>
              <a:defRPr/>
            </a:pPr>
            <a:fld id="{71335D3B-B07B-4173-998B-88EA0BC8E770}" type="slidenum">
              <a:rPr lang="en-GB" altLang="en-US"/>
              <a:pPr>
                <a:defRPr/>
              </a:pPr>
              <a:t>‹#›</a:t>
            </a:fld>
            <a:endParaRPr lang="en-GB" altLang="en-US"/>
          </a:p>
        </p:txBody>
      </p:sp>
    </p:spTree>
    <p:extLst>
      <p:ext uri="{BB962C8B-B14F-4D97-AF65-F5344CB8AC3E}">
        <p14:creationId xmlns:p14="http://schemas.microsoft.com/office/powerpoint/2010/main" val="3590561764"/>
      </p:ext>
    </p:extLst>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13">
            <a:extLst>
              <a:ext uri="{FF2B5EF4-FFF2-40B4-BE49-F238E27FC236}">
                <a16:creationId xmlns:a16="http://schemas.microsoft.com/office/drawing/2014/main" id="{518B2589-D575-A00B-62CB-97AFD196CBF3}"/>
              </a:ext>
            </a:extLst>
          </p:cNvPr>
          <p:cNvSpPr>
            <a:spLocks noGrp="1"/>
          </p:cNvSpPr>
          <p:nvPr>
            <p:ph type="dt" sz="half" idx="10"/>
          </p:nvPr>
        </p:nvSpPr>
        <p:spPr/>
        <p:txBody>
          <a:bodyPr/>
          <a:lstStyle>
            <a:lvl1pPr>
              <a:defRPr/>
            </a:lvl1pPr>
          </a:lstStyle>
          <a:p>
            <a:pPr>
              <a:defRPr/>
            </a:pPr>
            <a:endParaRPr lang="en-GB"/>
          </a:p>
        </p:txBody>
      </p:sp>
      <p:sp>
        <p:nvSpPr>
          <p:cNvPr id="5" name="Footer Placeholder 2">
            <a:extLst>
              <a:ext uri="{FF2B5EF4-FFF2-40B4-BE49-F238E27FC236}">
                <a16:creationId xmlns:a16="http://schemas.microsoft.com/office/drawing/2014/main" id="{23F6111B-8210-9323-F1EE-217F474F155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22">
            <a:extLst>
              <a:ext uri="{FF2B5EF4-FFF2-40B4-BE49-F238E27FC236}">
                <a16:creationId xmlns:a16="http://schemas.microsoft.com/office/drawing/2014/main" id="{813DF54E-5336-7262-E5D4-F606452EAD68}"/>
              </a:ext>
            </a:extLst>
          </p:cNvPr>
          <p:cNvSpPr>
            <a:spLocks noGrp="1"/>
          </p:cNvSpPr>
          <p:nvPr>
            <p:ph type="sldNum" sz="quarter" idx="12"/>
          </p:nvPr>
        </p:nvSpPr>
        <p:spPr/>
        <p:txBody>
          <a:bodyPr/>
          <a:lstStyle>
            <a:lvl1pPr>
              <a:defRPr/>
            </a:lvl1pPr>
          </a:lstStyle>
          <a:p>
            <a:pPr>
              <a:defRPr/>
            </a:pPr>
            <a:fld id="{DDE3B7C0-8F24-43C7-8076-BD64481C5F43}" type="slidenum">
              <a:rPr lang="en-GB" altLang="en-US"/>
              <a:pPr>
                <a:defRPr/>
              </a:pPr>
              <a:t>‹#›</a:t>
            </a:fld>
            <a:endParaRPr lang="en-GB" altLang="en-US"/>
          </a:p>
        </p:txBody>
      </p:sp>
    </p:spTree>
    <p:extLst>
      <p:ext uri="{BB962C8B-B14F-4D97-AF65-F5344CB8AC3E}">
        <p14:creationId xmlns:p14="http://schemas.microsoft.com/office/powerpoint/2010/main" val="3938978493"/>
      </p:ext>
    </p:extLst>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292947"/>
            <a:ext cx="2590800" cy="6128173"/>
          </a:xfrm>
        </p:spPr>
        <p:txBody>
          <a:bodyPr vert="eaVert"/>
          <a:lstStyle/>
          <a:p>
            <a:r>
              <a:rPr lang="en-US"/>
              <a:t>Click to edit Master title style</a:t>
            </a:r>
            <a:endParaRPr lang="ar-JO"/>
          </a:p>
        </p:txBody>
      </p:sp>
      <p:sp>
        <p:nvSpPr>
          <p:cNvPr id="3" name="Vertical Text Placeholder 2"/>
          <p:cNvSpPr>
            <a:spLocks noGrp="1"/>
          </p:cNvSpPr>
          <p:nvPr>
            <p:ph type="body" orient="vert" idx="1"/>
          </p:nvPr>
        </p:nvSpPr>
        <p:spPr>
          <a:xfrm>
            <a:off x="1219200" y="292947"/>
            <a:ext cx="7569200" cy="61281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13">
            <a:extLst>
              <a:ext uri="{FF2B5EF4-FFF2-40B4-BE49-F238E27FC236}">
                <a16:creationId xmlns:a16="http://schemas.microsoft.com/office/drawing/2014/main" id="{DAEE39EC-7FC2-66BE-852A-E26F234798A3}"/>
              </a:ext>
            </a:extLst>
          </p:cNvPr>
          <p:cNvSpPr>
            <a:spLocks noGrp="1"/>
          </p:cNvSpPr>
          <p:nvPr>
            <p:ph type="dt" sz="half" idx="10"/>
          </p:nvPr>
        </p:nvSpPr>
        <p:spPr/>
        <p:txBody>
          <a:bodyPr/>
          <a:lstStyle>
            <a:lvl1pPr>
              <a:defRPr/>
            </a:lvl1pPr>
          </a:lstStyle>
          <a:p>
            <a:pPr>
              <a:defRPr/>
            </a:pPr>
            <a:endParaRPr lang="en-GB"/>
          </a:p>
        </p:txBody>
      </p:sp>
      <p:sp>
        <p:nvSpPr>
          <p:cNvPr id="5" name="Footer Placeholder 2">
            <a:extLst>
              <a:ext uri="{FF2B5EF4-FFF2-40B4-BE49-F238E27FC236}">
                <a16:creationId xmlns:a16="http://schemas.microsoft.com/office/drawing/2014/main" id="{08596F21-0F34-BCB4-8587-447AF8AB6AAB}"/>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22">
            <a:extLst>
              <a:ext uri="{FF2B5EF4-FFF2-40B4-BE49-F238E27FC236}">
                <a16:creationId xmlns:a16="http://schemas.microsoft.com/office/drawing/2014/main" id="{31F3DACD-9B14-7AF7-33DC-AE2C4FB17CEE}"/>
              </a:ext>
            </a:extLst>
          </p:cNvPr>
          <p:cNvSpPr>
            <a:spLocks noGrp="1"/>
          </p:cNvSpPr>
          <p:nvPr>
            <p:ph type="sldNum" sz="quarter" idx="12"/>
          </p:nvPr>
        </p:nvSpPr>
        <p:spPr/>
        <p:txBody>
          <a:bodyPr/>
          <a:lstStyle>
            <a:lvl1pPr>
              <a:defRPr/>
            </a:lvl1pPr>
          </a:lstStyle>
          <a:p>
            <a:pPr>
              <a:defRPr/>
            </a:pPr>
            <a:fld id="{2D431AEF-4153-429C-BADB-4063B93F85B6}" type="slidenum">
              <a:rPr lang="en-GB" altLang="en-US"/>
              <a:pPr>
                <a:defRPr/>
              </a:pPr>
              <a:t>‹#›</a:t>
            </a:fld>
            <a:endParaRPr lang="en-GB" altLang="en-US"/>
          </a:p>
        </p:txBody>
      </p:sp>
    </p:spTree>
    <p:extLst>
      <p:ext uri="{BB962C8B-B14F-4D97-AF65-F5344CB8AC3E}">
        <p14:creationId xmlns:p14="http://schemas.microsoft.com/office/powerpoint/2010/main" val="332586306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700694"/>
            <a:ext cx="10363200" cy="1452880"/>
          </a:xfrm>
          <a:prstGeom prst="rect">
            <a:avLst/>
          </a:prstGeom>
        </p:spPr>
        <p:txBody>
          <a:bodyPr anchor="t"/>
          <a:lstStyle>
            <a:lvl1pPr algn="r">
              <a:defRPr sz="4267" b="1" cap="all"/>
            </a:lvl1pPr>
          </a:lstStyle>
          <a:p>
            <a:r>
              <a:rPr lang="en-US"/>
              <a:t>Click to edit Master title style</a:t>
            </a:r>
            <a:endParaRPr lang="ar-JO"/>
          </a:p>
        </p:txBody>
      </p:sp>
      <p:sp>
        <p:nvSpPr>
          <p:cNvPr id="3" name="Text Placeholder 2"/>
          <p:cNvSpPr>
            <a:spLocks noGrp="1"/>
          </p:cNvSpPr>
          <p:nvPr>
            <p:ph type="body" idx="1"/>
          </p:nvPr>
        </p:nvSpPr>
        <p:spPr>
          <a:xfrm>
            <a:off x="963084" y="3100495"/>
            <a:ext cx="10363200" cy="1600199"/>
          </a:xfrm>
          <a:prstGeom prst="rect">
            <a:avLst/>
          </a:prstGeom>
        </p:spPr>
        <p:txBody>
          <a:bodyPr anchor="b"/>
          <a:lstStyle>
            <a:lvl1pPr marL="0" indent="0">
              <a:buNone/>
              <a:defRPr sz="2133"/>
            </a:lvl1pPr>
            <a:lvl2pPr marL="487695" indent="0">
              <a:buNone/>
              <a:defRPr sz="1920"/>
            </a:lvl2pPr>
            <a:lvl3pPr marL="975390" indent="0">
              <a:buNone/>
              <a:defRPr sz="1707"/>
            </a:lvl3pPr>
            <a:lvl4pPr marL="1463086" indent="0">
              <a:buNone/>
              <a:defRPr sz="1493"/>
            </a:lvl4pPr>
            <a:lvl5pPr marL="1950781" indent="0">
              <a:buNone/>
              <a:defRPr sz="1493"/>
            </a:lvl5pPr>
            <a:lvl6pPr marL="2438476" indent="0">
              <a:buNone/>
              <a:defRPr sz="1493"/>
            </a:lvl6pPr>
            <a:lvl7pPr marL="2926171" indent="0">
              <a:buNone/>
              <a:defRPr sz="1493"/>
            </a:lvl7pPr>
            <a:lvl8pPr marL="3413867" indent="0">
              <a:buNone/>
              <a:defRPr sz="1493"/>
            </a:lvl8pPr>
            <a:lvl9pPr marL="3901562" indent="0">
              <a:buNone/>
              <a:defRPr sz="1493"/>
            </a:lvl9pPr>
          </a:lstStyle>
          <a:p>
            <a:pPr lvl="0"/>
            <a:r>
              <a:rPr lang="en-US"/>
              <a:t>Click to edit Master text styles</a:t>
            </a:r>
          </a:p>
        </p:txBody>
      </p:sp>
    </p:spTree>
    <p:extLst>
      <p:ext uri="{BB962C8B-B14F-4D97-AF65-F5344CB8AC3E}">
        <p14:creationId xmlns:p14="http://schemas.microsoft.com/office/powerpoint/2010/main" val="1139477616"/>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92947"/>
            <a:ext cx="10972800" cy="1219200"/>
          </a:xfrm>
          <a:prstGeom prst="rect">
            <a:avLst/>
          </a:prstGeom>
        </p:spPr>
        <p:txBody>
          <a:bodyPr/>
          <a:lstStyle/>
          <a:p>
            <a:r>
              <a:rPr lang="en-US"/>
              <a:t>Click to edit Master title style</a:t>
            </a:r>
            <a:endParaRPr lang="ar-JO"/>
          </a:p>
        </p:txBody>
      </p:sp>
      <p:sp>
        <p:nvSpPr>
          <p:cNvPr id="3" name="Content Placeholder 2"/>
          <p:cNvSpPr>
            <a:spLocks noGrp="1"/>
          </p:cNvSpPr>
          <p:nvPr>
            <p:ph sz="half" idx="1"/>
          </p:nvPr>
        </p:nvSpPr>
        <p:spPr>
          <a:xfrm>
            <a:off x="609600" y="1706880"/>
            <a:ext cx="5384800" cy="4827694"/>
          </a:xfrm>
          <a:prstGeom prst="rect">
            <a:avLst/>
          </a:prstGeo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Content Placeholder 3"/>
          <p:cNvSpPr>
            <a:spLocks noGrp="1"/>
          </p:cNvSpPr>
          <p:nvPr>
            <p:ph sz="half" idx="2"/>
          </p:nvPr>
        </p:nvSpPr>
        <p:spPr>
          <a:xfrm>
            <a:off x="6197600" y="1706880"/>
            <a:ext cx="5384800" cy="4827694"/>
          </a:xfrm>
          <a:prstGeom prst="rect">
            <a:avLst/>
          </a:prstGeom>
        </p:spPr>
        <p:txBody>
          <a:bodyPr/>
          <a:lstStyle>
            <a:lvl1pPr>
              <a:defRPr sz="2987"/>
            </a:lvl1pPr>
            <a:lvl2pPr>
              <a:defRPr sz="2560"/>
            </a:lvl2pPr>
            <a:lvl3pPr>
              <a:defRPr sz="2133"/>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Tree>
    <p:extLst>
      <p:ext uri="{BB962C8B-B14F-4D97-AF65-F5344CB8AC3E}">
        <p14:creationId xmlns:p14="http://schemas.microsoft.com/office/powerpoint/2010/main" val="404878672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92947"/>
            <a:ext cx="10972800" cy="1219200"/>
          </a:xfrm>
          <a:prstGeom prst="rect">
            <a:avLst/>
          </a:prstGeom>
        </p:spPr>
        <p:txBody>
          <a:bodyPr/>
          <a:lstStyle>
            <a:lvl1pPr>
              <a:defRPr/>
            </a:lvl1pPr>
          </a:lstStyle>
          <a:p>
            <a:r>
              <a:rPr lang="en-US"/>
              <a:t>Click to edit Master title style</a:t>
            </a:r>
            <a:endParaRPr lang="ar-JO"/>
          </a:p>
        </p:txBody>
      </p:sp>
      <p:sp>
        <p:nvSpPr>
          <p:cNvPr id="3" name="Text Placeholder 2"/>
          <p:cNvSpPr>
            <a:spLocks noGrp="1"/>
          </p:cNvSpPr>
          <p:nvPr>
            <p:ph type="body" idx="1"/>
          </p:nvPr>
        </p:nvSpPr>
        <p:spPr>
          <a:xfrm>
            <a:off x="609600" y="1637454"/>
            <a:ext cx="5386917" cy="682413"/>
          </a:xfrm>
          <a:prstGeom prst="rect">
            <a:avLst/>
          </a:prstGeo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609600" y="2319867"/>
            <a:ext cx="5386917" cy="4214707"/>
          </a:xfrm>
          <a:prstGeom prst="rect">
            <a:avLst/>
          </a:prstGeo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Text Placeholder 4"/>
          <p:cNvSpPr>
            <a:spLocks noGrp="1"/>
          </p:cNvSpPr>
          <p:nvPr>
            <p:ph type="body" sz="quarter" idx="3"/>
          </p:nvPr>
        </p:nvSpPr>
        <p:spPr>
          <a:xfrm>
            <a:off x="6193368" y="1637454"/>
            <a:ext cx="5389033" cy="682413"/>
          </a:xfrm>
          <a:prstGeom prst="rect">
            <a:avLst/>
          </a:prstGeo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6193368" y="2319867"/>
            <a:ext cx="5389033" cy="4214707"/>
          </a:xfrm>
          <a:prstGeom prst="rect">
            <a:avLst/>
          </a:prstGeom>
        </p:spPr>
        <p:txBody>
          <a:bodyPr/>
          <a:lstStyle>
            <a:lvl1pPr>
              <a:defRPr sz="2560"/>
            </a:lvl1pPr>
            <a:lvl2pPr>
              <a:defRPr sz="2133"/>
            </a:lvl2pPr>
            <a:lvl3pPr>
              <a:defRPr sz="1920"/>
            </a:lvl3pPr>
            <a:lvl4pPr>
              <a:defRPr sz="1707"/>
            </a:lvl4pPr>
            <a:lvl5pPr>
              <a:defRPr sz="1707"/>
            </a:lvl5pPr>
            <a:lvl6pPr>
              <a:defRPr sz="1707"/>
            </a:lvl6pPr>
            <a:lvl7pPr>
              <a:defRPr sz="1707"/>
            </a:lvl7pPr>
            <a:lvl8pPr>
              <a:defRPr sz="1707"/>
            </a:lvl8pPr>
            <a:lvl9pPr>
              <a:defRPr sz="17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Tree>
    <p:extLst>
      <p:ext uri="{BB962C8B-B14F-4D97-AF65-F5344CB8AC3E}">
        <p14:creationId xmlns:p14="http://schemas.microsoft.com/office/powerpoint/2010/main" val="3871458652"/>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92947"/>
            <a:ext cx="10972800" cy="1219200"/>
          </a:xfrm>
          <a:prstGeom prst="rect">
            <a:avLst/>
          </a:prstGeom>
        </p:spPr>
        <p:txBody>
          <a:bodyPr/>
          <a:lstStyle/>
          <a:p>
            <a:r>
              <a:rPr lang="en-US"/>
              <a:t>Click to edit Master title style</a:t>
            </a:r>
            <a:endParaRPr lang="ar-JO"/>
          </a:p>
        </p:txBody>
      </p:sp>
    </p:spTree>
    <p:extLst>
      <p:ext uri="{BB962C8B-B14F-4D97-AF65-F5344CB8AC3E}">
        <p14:creationId xmlns:p14="http://schemas.microsoft.com/office/powerpoint/2010/main" val="227396308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66984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91253"/>
            <a:ext cx="4011084" cy="1239520"/>
          </a:xfrm>
          <a:prstGeom prst="rect">
            <a:avLst/>
          </a:prstGeom>
        </p:spPr>
        <p:txBody>
          <a:bodyPr anchor="b"/>
          <a:lstStyle>
            <a:lvl1pPr algn="r">
              <a:defRPr sz="2133" b="1"/>
            </a:lvl1pPr>
          </a:lstStyle>
          <a:p>
            <a:r>
              <a:rPr lang="en-US"/>
              <a:t>Click to edit Master title style</a:t>
            </a:r>
            <a:endParaRPr lang="ar-JO"/>
          </a:p>
        </p:txBody>
      </p:sp>
      <p:sp>
        <p:nvSpPr>
          <p:cNvPr id="3" name="Content Placeholder 2"/>
          <p:cNvSpPr>
            <a:spLocks noGrp="1"/>
          </p:cNvSpPr>
          <p:nvPr>
            <p:ph idx="1"/>
          </p:nvPr>
        </p:nvSpPr>
        <p:spPr>
          <a:xfrm>
            <a:off x="4766733" y="291254"/>
            <a:ext cx="6815667" cy="6243321"/>
          </a:xfrm>
          <a:prstGeom prst="rect">
            <a:avLst/>
          </a:prstGeo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Text Placeholder 3"/>
          <p:cNvSpPr>
            <a:spLocks noGrp="1"/>
          </p:cNvSpPr>
          <p:nvPr>
            <p:ph type="body" sz="half" idx="2"/>
          </p:nvPr>
        </p:nvSpPr>
        <p:spPr>
          <a:xfrm>
            <a:off x="609601" y="1530774"/>
            <a:ext cx="4011084" cy="5003801"/>
          </a:xfrm>
          <a:prstGeom prst="rect">
            <a:avLst/>
          </a:prstGeo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Tree>
    <p:extLst>
      <p:ext uri="{BB962C8B-B14F-4D97-AF65-F5344CB8AC3E}">
        <p14:creationId xmlns:p14="http://schemas.microsoft.com/office/powerpoint/2010/main" val="1522800948"/>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120640"/>
            <a:ext cx="7315200" cy="604521"/>
          </a:xfrm>
          <a:prstGeom prst="rect">
            <a:avLst/>
          </a:prstGeom>
        </p:spPr>
        <p:txBody>
          <a:bodyPr anchor="b"/>
          <a:lstStyle>
            <a:lvl1pPr algn="r">
              <a:defRPr sz="2133" b="1"/>
            </a:lvl1pPr>
          </a:lstStyle>
          <a:p>
            <a:r>
              <a:rPr lang="en-US"/>
              <a:t>Click to edit Master title style</a:t>
            </a:r>
            <a:endParaRPr lang="ar-JO"/>
          </a:p>
        </p:txBody>
      </p:sp>
      <p:sp>
        <p:nvSpPr>
          <p:cNvPr id="3" name="Picture Placeholder 2"/>
          <p:cNvSpPr>
            <a:spLocks noGrp="1"/>
          </p:cNvSpPr>
          <p:nvPr>
            <p:ph type="pic" idx="1"/>
          </p:nvPr>
        </p:nvSpPr>
        <p:spPr>
          <a:xfrm>
            <a:off x="2389717" y="653627"/>
            <a:ext cx="7315200" cy="4389120"/>
          </a:xfrm>
          <a:prstGeom prst="rect">
            <a:avLst/>
          </a:prstGeo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pPr lvl="0"/>
            <a:endParaRPr lang="ar-JO" noProof="0"/>
          </a:p>
        </p:txBody>
      </p:sp>
      <p:sp>
        <p:nvSpPr>
          <p:cNvPr id="4" name="Text Placeholder 3"/>
          <p:cNvSpPr>
            <a:spLocks noGrp="1"/>
          </p:cNvSpPr>
          <p:nvPr>
            <p:ph type="body" sz="half" idx="2"/>
          </p:nvPr>
        </p:nvSpPr>
        <p:spPr>
          <a:xfrm>
            <a:off x="2389717" y="5725161"/>
            <a:ext cx="7315200" cy="858519"/>
          </a:xfrm>
          <a:prstGeom prst="rect">
            <a:avLst/>
          </a:prstGeom>
        </p:spPr>
        <p:txBody>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Tree>
    <p:extLst>
      <p:ext uri="{BB962C8B-B14F-4D97-AF65-F5344CB8AC3E}">
        <p14:creationId xmlns:p14="http://schemas.microsoft.com/office/powerpoint/2010/main" val="225126020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6831997A-DCB8-8E4F-3745-15E1295E263A}"/>
              </a:ext>
            </a:extLst>
          </p:cNvPr>
          <p:cNvGrpSpPr>
            <a:grpSpLocks/>
          </p:cNvGrpSpPr>
          <p:nvPr/>
        </p:nvGrpSpPr>
        <p:grpSpPr bwMode="auto">
          <a:xfrm>
            <a:off x="48685" y="7147561"/>
            <a:ext cx="882649" cy="82973"/>
            <a:chOff x="0" y="4212"/>
            <a:chExt cx="417" cy="49"/>
          </a:xfrm>
        </p:grpSpPr>
        <p:sp>
          <p:nvSpPr>
            <p:cNvPr id="1052" name="Rectangle 28">
              <a:extLst>
                <a:ext uri="{FF2B5EF4-FFF2-40B4-BE49-F238E27FC236}">
                  <a16:creationId xmlns:a16="http://schemas.microsoft.com/office/drawing/2014/main" id="{188A4910-F51E-91C1-6A27-0E21C0896FCA}"/>
                </a:ext>
              </a:extLst>
            </p:cNvPr>
            <p:cNvSpPr>
              <a:spLocks noChangeArrowheads="1"/>
            </p:cNvSpPr>
            <p:nvPr/>
          </p:nvSpPr>
          <p:spPr bwMode="auto">
            <a:xfrm flipV="1">
              <a:off x="220"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53" name="Rectangle 29">
              <a:extLst>
                <a:ext uri="{FF2B5EF4-FFF2-40B4-BE49-F238E27FC236}">
                  <a16:creationId xmlns:a16="http://schemas.microsoft.com/office/drawing/2014/main" id="{735E4E80-5393-038C-52B2-F32CB42EC4AC}"/>
                </a:ext>
              </a:extLst>
            </p:cNvPr>
            <p:cNvSpPr>
              <a:spLocks noChangeArrowheads="1"/>
            </p:cNvSpPr>
            <p:nvPr/>
          </p:nvSpPr>
          <p:spPr bwMode="auto">
            <a:xfrm flipV="1">
              <a:off x="147"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54" name="Rectangle 30">
              <a:extLst>
                <a:ext uri="{FF2B5EF4-FFF2-40B4-BE49-F238E27FC236}">
                  <a16:creationId xmlns:a16="http://schemas.microsoft.com/office/drawing/2014/main" id="{EC3518B1-8AD6-A5AD-2673-101574304368}"/>
                </a:ext>
              </a:extLst>
            </p:cNvPr>
            <p:cNvSpPr>
              <a:spLocks noChangeArrowheads="1"/>
            </p:cNvSpPr>
            <p:nvPr/>
          </p:nvSpPr>
          <p:spPr bwMode="auto">
            <a:xfrm flipV="1">
              <a:off x="73"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55" name="Rectangle 31">
              <a:extLst>
                <a:ext uri="{FF2B5EF4-FFF2-40B4-BE49-F238E27FC236}">
                  <a16:creationId xmlns:a16="http://schemas.microsoft.com/office/drawing/2014/main" id="{D5F8F6DA-3877-F69C-44DD-9FE36F8A8229}"/>
                </a:ext>
              </a:extLst>
            </p:cNvPr>
            <p:cNvSpPr>
              <a:spLocks noChangeArrowheads="1"/>
            </p:cNvSpPr>
            <p:nvPr/>
          </p:nvSpPr>
          <p:spPr bwMode="auto">
            <a:xfrm flipV="1">
              <a:off x="0"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57" name="Rectangle 33">
              <a:extLst>
                <a:ext uri="{FF2B5EF4-FFF2-40B4-BE49-F238E27FC236}">
                  <a16:creationId xmlns:a16="http://schemas.microsoft.com/office/drawing/2014/main" id="{AD533182-582B-3D31-8137-498E46B15DA8}"/>
                </a:ext>
              </a:extLst>
            </p:cNvPr>
            <p:cNvSpPr>
              <a:spLocks noChangeArrowheads="1"/>
            </p:cNvSpPr>
            <p:nvPr/>
          </p:nvSpPr>
          <p:spPr bwMode="auto">
            <a:xfrm flipV="1">
              <a:off x="294"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58" name="Rectangle 34">
              <a:extLst>
                <a:ext uri="{FF2B5EF4-FFF2-40B4-BE49-F238E27FC236}">
                  <a16:creationId xmlns:a16="http://schemas.microsoft.com/office/drawing/2014/main" id="{A2DC23E8-EE08-4B03-0DD3-6ACC1674CDA3}"/>
                </a:ext>
              </a:extLst>
            </p:cNvPr>
            <p:cNvSpPr>
              <a:spLocks noChangeArrowheads="1"/>
            </p:cNvSpPr>
            <p:nvPr/>
          </p:nvSpPr>
          <p:spPr bwMode="auto">
            <a:xfrm flipV="1">
              <a:off x="368"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grpSp>
      <p:grpSp>
        <p:nvGrpSpPr>
          <p:cNvPr id="1027" name="Group 36">
            <a:extLst>
              <a:ext uri="{FF2B5EF4-FFF2-40B4-BE49-F238E27FC236}">
                <a16:creationId xmlns:a16="http://schemas.microsoft.com/office/drawing/2014/main" id="{2E40E003-F67B-9EFC-DC0E-AC398A6AE6C5}"/>
              </a:ext>
            </a:extLst>
          </p:cNvPr>
          <p:cNvGrpSpPr>
            <a:grpSpLocks/>
          </p:cNvGrpSpPr>
          <p:nvPr/>
        </p:nvGrpSpPr>
        <p:grpSpPr bwMode="auto">
          <a:xfrm>
            <a:off x="11309352" y="7147561"/>
            <a:ext cx="882649" cy="82973"/>
            <a:chOff x="0" y="4212"/>
            <a:chExt cx="417" cy="49"/>
          </a:xfrm>
        </p:grpSpPr>
        <p:sp>
          <p:nvSpPr>
            <p:cNvPr id="1061" name="Rectangle 37">
              <a:extLst>
                <a:ext uri="{FF2B5EF4-FFF2-40B4-BE49-F238E27FC236}">
                  <a16:creationId xmlns:a16="http://schemas.microsoft.com/office/drawing/2014/main" id="{039AFDC2-BFA7-1C87-0AA7-A0B8E74615C6}"/>
                </a:ext>
              </a:extLst>
            </p:cNvPr>
            <p:cNvSpPr>
              <a:spLocks noChangeArrowheads="1"/>
            </p:cNvSpPr>
            <p:nvPr/>
          </p:nvSpPr>
          <p:spPr bwMode="auto">
            <a:xfrm flipV="1">
              <a:off x="220"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62" name="Rectangle 38">
              <a:extLst>
                <a:ext uri="{FF2B5EF4-FFF2-40B4-BE49-F238E27FC236}">
                  <a16:creationId xmlns:a16="http://schemas.microsoft.com/office/drawing/2014/main" id="{48EB88C7-550A-923D-79C3-03BD98042BC6}"/>
                </a:ext>
              </a:extLst>
            </p:cNvPr>
            <p:cNvSpPr>
              <a:spLocks noChangeArrowheads="1"/>
            </p:cNvSpPr>
            <p:nvPr/>
          </p:nvSpPr>
          <p:spPr bwMode="auto">
            <a:xfrm flipV="1">
              <a:off x="147"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63" name="Rectangle 39">
              <a:extLst>
                <a:ext uri="{FF2B5EF4-FFF2-40B4-BE49-F238E27FC236}">
                  <a16:creationId xmlns:a16="http://schemas.microsoft.com/office/drawing/2014/main" id="{D52FFA44-0875-4D12-B406-92EB0C356C05}"/>
                </a:ext>
              </a:extLst>
            </p:cNvPr>
            <p:cNvSpPr>
              <a:spLocks noChangeArrowheads="1"/>
            </p:cNvSpPr>
            <p:nvPr/>
          </p:nvSpPr>
          <p:spPr bwMode="auto">
            <a:xfrm flipV="1">
              <a:off x="73"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64" name="Rectangle 40">
              <a:extLst>
                <a:ext uri="{FF2B5EF4-FFF2-40B4-BE49-F238E27FC236}">
                  <a16:creationId xmlns:a16="http://schemas.microsoft.com/office/drawing/2014/main" id="{03FFA7A7-0746-0215-4A65-A73BA48E0FF8}"/>
                </a:ext>
              </a:extLst>
            </p:cNvPr>
            <p:cNvSpPr>
              <a:spLocks noChangeArrowheads="1"/>
            </p:cNvSpPr>
            <p:nvPr/>
          </p:nvSpPr>
          <p:spPr bwMode="auto">
            <a:xfrm flipV="1">
              <a:off x="0"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65" name="Rectangle 41">
              <a:extLst>
                <a:ext uri="{FF2B5EF4-FFF2-40B4-BE49-F238E27FC236}">
                  <a16:creationId xmlns:a16="http://schemas.microsoft.com/office/drawing/2014/main" id="{AA3C12F8-65B7-C481-418C-699AA3272B09}"/>
                </a:ext>
              </a:extLst>
            </p:cNvPr>
            <p:cNvSpPr>
              <a:spLocks noChangeArrowheads="1"/>
            </p:cNvSpPr>
            <p:nvPr/>
          </p:nvSpPr>
          <p:spPr bwMode="auto">
            <a:xfrm flipV="1">
              <a:off x="294"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sp>
          <p:nvSpPr>
            <p:cNvPr id="1066" name="Rectangle 42">
              <a:extLst>
                <a:ext uri="{FF2B5EF4-FFF2-40B4-BE49-F238E27FC236}">
                  <a16:creationId xmlns:a16="http://schemas.microsoft.com/office/drawing/2014/main" id="{B3919F0E-1CEB-41E2-965A-851479D78B9B}"/>
                </a:ext>
              </a:extLst>
            </p:cNvPr>
            <p:cNvSpPr>
              <a:spLocks noChangeArrowheads="1"/>
            </p:cNvSpPr>
            <p:nvPr/>
          </p:nvSpPr>
          <p:spPr bwMode="auto">
            <a:xfrm flipV="1">
              <a:off x="368" y="4212"/>
              <a:ext cx="49" cy="49"/>
            </a:xfrm>
            <a:prstGeom prst="rect">
              <a:avLst/>
            </a:prstGeom>
            <a:solidFill>
              <a:srgbClr val="0099CC"/>
            </a:solidFill>
            <a:ln w="9525">
              <a:noFill/>
              <a:miter lim="800000"/>
              <a:headEnd/>
              <a:tailEnd/>
            </a:ln>
            <a:effectLst/>
          </p:spPr>
          <p:txBody>
            <a:bodyPr wrap="none" anchor="ctr"/>
            <a:lstStyle/>
            <a:p>
              <a:pPr>
                <a:defRPr/>
              </a:pPr>
              <a:endParaRPr lang="ar-JO" sz="1920">
                <a:effectLst>
                  <a:outerShdw blurRad="38100" dist="38100" dir="2700000" algn="tl">
                    <a:srgbClr val="000000">
                      <a:alpha val="43137"/>
                    </a:srgbClr>
                  </a:outerShdw>
                </a:effectLst>
              </a:endParaRPr>
            </a:p>
          </p:txBody>
        </p:sp>
      </p:grpSp>
      <p:sp>
        <p:nvSpPr>
          <p:cNvPr id="1070" name="Text Box 46">
            <a:extLst>
              <a:ext uri="{FF2B5EF4-FFF2-40B4-BE49-F238E27FC236}">
                <a16:creationId xmlns:a16="http://schemas.microsoft.com/office/drawing/2014/main" id="{9AB7F469-51B8-6C27-8336-53BB8ED95C5C}"/>
              </a:ext>
            </a:extLst>
          </p:cNvPr>
          <p:cNvSpPr txBox="1">
            <a:spLocks noChangeArrowheads="1"/>
          </p:cNvSpPr>
          <p:nvPr/>
        </p:nvSpPr>
        <p:spPr bwMode="auto">
          <a:xfrm>
            <a:off x="999067" y="7054427"/>
            <a:ext cx="11954933" cy="262689"/>
          </a:xfrm>
          <a:prstGeom prst="rect">
            <a:avLst/>
          </a:prstGeom>
          <a:noFill/>
          <a:ln w="9525">
            <a:noFill/>
            <a:miter lim="800000"/>
            <a:headEnd/>
            <a:tailEnd/>
          </a:ln>
          <a:effectLst/>
        </p:spPr>
        <p:txBody>
          <a:bodyPr lIns="97524" tIns="48762" rIns="97524" bIns="48762">
            <a:spAutoFit/>
          </a:bodyPr>
          <a:lstStyle/>
          <a:p>
            <a:pPr>
              <a:spcBef>
                <a:spcPct val="50000"/>
              </a:spcBef>
              <a:defRPr/>
            </a:pPr>
            <a:r>
              <a:rPr lang="en-US" sz="1067" b="1">
                <a:solidFill>
                  <a:srgbClr val="0099CC"/>
                </a:solidFill>
              </a:rPr>
              <a:t>A R T I F I C I A L  I N T E L L I G E N C E:</a:t>
            </a:r>
            <a:r>
              <a:rPr lang="en-US" sz="1067" b="1"/>
              <a:t> </a:t>
            </a:r>
            <a:r>
              <a:rPr lang="en-US" sz="960">
                <a:latin typeface="TimesNewRomanPSMT" charset="0"/>
              </a:rPr>
              <a:t>Structure and Strategies for Complex Problem Solving, 4th Edition </a:t>
            </a:r>
            <a:r>
              <a:rPr lang="en-US" sz="960" i="1">
                <a:latin typeface="TimesNewRomanPSMT" charset="0"/>
              </a:rPr>
              <a:t>George F. Luger</a:t>
            </a:r>
            <a:r>
              <a:rPr lang="en-US" sz="960">
                <a:latin typeface="TimesNewRomanPSMT" charset="0"/>
              </a:rPr>
              <a:t>  </a:t>
            </a:r>
            <a:r>
              <a:rPr lang="en-US" sz="853"/>
              <a:t>© 2002  Addison Wesley</a:t>
            </a:r>
            <a:endParaRPr lang="en-US" sz="1920">
              <a:effectLst>
                <a:outerShdw blurRad="38100" dist="38100" dir="2700000" algn="tl">
                  <a:srgbClr val="C0C0C0"/>
                </a:outerShdw>
              </a:effectLst>
            </a:endParaRPr>
          </a:p>
        </p:txBody>
      </p:sp>
      <p:sp>
        <p:nvSpPr>
          <p:cNvPr id="1073" name="Text Box 49">
            <a:extLst>
              <a:ext uri="{FF2B5EF4-FFF2-40B4-BE49-F238E27FC236}">
                <a16:creationId xmlns:a16="http://schemas.microsoft.com/office/drawing/2014/main" id="{ECBCFFCC-749B-AD1B-9A05-7449EF4403A0}"/>
              </a:ext>
            </a:extLst>
          </p:cNvPr>
          <p:cNvSpPr txBox="1">
            <a:spLocks noChangeArrowheads="1"/>
          </p:cNvSpPr>
          <p:nvPr/>
        </p:nvSpPr>
        <p:spPr bwMode="auto">
          <a:xfrm>
            <a:off x="11370452" y="1695"/>
            <a:ext cx="817315" cy="262689"/>
          </a:xfrm>
          <a:prstGeom prst="rect">
            <a:avLst/>
          </a:prstGeom>
          <a:noFill/>
          <a:ln w="9525">
            <a:noFill/>
            <a:miter lim="800000"/>
            <a:headEnd/>
            <a:tailEnd/>
          </a:ln>
          <a:effectLst/>
        </p:spPr>
        <p:txBody>
          <a:bodyPr wrap="none" lIns="97524" tIns="48762" rIns="97524" bIns="48762">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r">
              <a:defRPr/>
            </a:pPr>
            <a:r>
              <a:rPr lang="en-US" altLang="en-US" sz="1067"/>
              <a:t>Slide 2.</a:t>
            </a:r>
            <a:fld id="{CBEB8038-B3D6-4EFD-9A92-31322C8A270D}" type="slidenum">
              <a:rPr lang="en-US" altLang="en-US" sz="1067" smtClean="0"/>
              <a:pPr algn="r">
                <a:defRPr/>
              </a:pPr>
              <a:t>‹#›</a:t>
            </a:fld>
            <a:endParaRPr lang="en-US" altLang="en-US" sz="1067"/>
          </a:p>
        </p:txBody>
      </p:sp>
    </p:spTree>
    <p:extLst>
      <p:ext uri="{BB962C8B-B14F-4D97-AF65-F5344CB8AC3E}">
        <p14:creationId xmlns:p14="http://schemas.microsoft.com/office/powerpoint/2010/main" val="28434248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p:wipe dir="r"/>
  </p:transition>
  <p:txStyles>
    <p:titleStyle>
      <a:lvl1pPr algn="ctr" rtl="0" eaLnBrk="0" fontAlgn="base" hangingPunct="0">
        <a:spcBef>
          <a:spcPct val="0"/>
        </a:spcBef>
        <a:spcAft>
          <a:spcPct val="0"/>
        </a:spcAft>
        <a:defRPr sz="4693">
          <a:solidFill>
            <a:schemeClr val="tx2"/>
          </a:solidFill>
          <a:latin typeface="+mj-lt"/>
          <a:ea typeface="+mj-ea"/>
          <a:cs typeface="+mj-cs"/>
        </a:defRPr>
      </a:lvl1pPr>
      <a:lvl2pPr algn="ctr" rtl="0" eaLnBrk="0" fontAlgn="base" hangingPunct="0">
        <a:spcBef>
          <a:spcPct val="0"/>
        </a:spcBef>
        <a:spcAft>
          <a:spcPct val="0"/>
        </a:spcAft>
        <a:defRPr sz="4693">
          <a:solidFill>
            <a:schemeClr val="tx2"/>
          </a:solidFill>
          <a:latin typeface="Arial" pitchFamily="34" charset="0"/>
        </a:defRPr>
      </a:lvl2pPr>
      <a:lvl3pPr algn="ctr" rtl="0" eaLnBrk="0" fontAlgn="base" hangingPunct="0">
        <a:spcBef>
          <a:spcPct val="0"/>
        </a:spcBef>
        <a:spcAft>
          <a:spcPct val="0"/>
        </a:spcAft>
        <a:defRPr sz="4693">
          <a:solidFill>
            <a:schemeClr val="tx2"/>
          </a:solidFill>
          <a:latin typeface="Arial" pitchFamily="34" charset="0"/>
        </a:defRPr>
      </a:lvl3pPr>
      <a:lvl4pPr algn="ctr" rtl="0" eaLnBrk="0" fontAlgn="base" hangingPunct="0">
        <a:spcBef>
          <a:spcPct val="0"/>
        </a:spcBef>
        <a:spcAft>
          <a:spcPct val="0"/>
        </a:spcAft>
        <a:defRPr sz="4693">
          <a:solidFill>
            <a:schemeClr val="tx2"/>
          </a:solidFill>
          <a:latin typeface="Arial" pitchFamily="34" charset="0"/>
        </a:defRPr>
      </a:lvl4pPr>
      <a:lvl5pPr algn="ctr" rtl="0" eaLnBrk="0" fontAlgn="base" hangingPunct="0">
        <a:spcBef>
          <a:spcPct val="0"/>
        </a:spcBef>
        <a:spcAft>
          <a:spcPct val="0"/>
        </a:spcAft>
        <a:defRPr sz="4693">
          <a:solidFill>
            <a:schemeClr val="tx2"/>
          </a:solidFill>
          <a:latin typeface="Arial" pitchFamily="34" charset="0"/>
        </a:defRPr>
      </a:lvl5pPr>
      <a:lvl6pPr marL="487695" algn="ctr" rtl="0" eaLnBrk="0" fontAlgn="base" hangingPunct="0">
        <a:spcBef>
          <a:spcPct val="0"/>
        </a:spcBef>
        <a:spcAft>
          <a:spcPct val="0"/>
        </a:spcAft>
        <a:defRPr sz="4693">
          <a:solidFill>
            <a:schemeClr val="tx2"/>
          </a:solidFill>
          <a:latin typeface="Arial" pitchFamily="34" charset="0"/>
        </a:defRPr>
      </a:lvl6pPr>
      <a:lvl7pPr marL="975390" algn="ctr" rtl="0" eaLnBrk="0" fontAlgn="base" hangingPunct="0">
        <a:spcBef>
          <a:spcPct val="0"/>
        </a:spcBef>
        <a:spcAft>
          <a:spcPct val="0"/>
        </a:spcAft>
        <a:defRPr sz="4693">
          <a:solidFill>
            <a:schemeClr val="tx2"/>
          </a:solidFill>
          <a:latin typeface="Arial" pitchFamily="34" charset="0"/>
        </a:defRPr>
      </a:lvl7pPr>
      <a:lvl8pPr marL="1463086" algn="ctr" rtl="0" eaLnBrk="0" fontAlgn="base" hangingPunct="0">
        <a:spcBef>
          <a:spcPct val="0"/>
        </a:spcBef>
        <a:spcAft>
          <a:spcPct val="0"/>
        </a:spcAft>
        <a:defRPr sz="4693">
          <a:solidFill>
            <a:schemeClr val="tx2"/>
          </a:solidFill>
          <a:latin typeface="Arial" pitchFamily="34" charset="0"/>
        </a:defRPr>
      </a:lvl8pPr>
      <a:lvl9pPr marL="1950781" algn="ctr" rtl="0" eaLnBrk="0" fontAlgn="base" hangingPunct="0">
        <a:spcBef>
          <a:spcPct val="0"/>
        </a:spcBef>
        <a:spcAft>
          <a:spcPct val="0"/>
        </a:spcAft>
        <a:defRPr sz="4693">
          <a:solidFill>
            <a:schemeClr val="tx2"/>
          </a:solidFill>
          <a:latin typeface="Arial" pitchFamily="34" charset="0"/>
        </a:defRPr>
      </a:lvl9pPr>
    </p:titleStyle>
    <p:bodyStyle>
      <a:lvl1pPr marL="365771" indent="-365771" algn="l" rtl="0" eaLnBrk="0" fontAlgn="base" hangingPunct="0">
        <a:spcBef>
          <a:spcPct val="20000"/>
        </a:spcBef>
        <a:spcAft>
          <a:spcPct val="0"/>
        </a:spcAft>
        <a:buChar char="•"/>
        <a:defRPr sz="3413">
          <a:solidFill>
            <a:schemeClr val="tx1"/>
          </a:solidFill>
          <a:latin typeface="+mn-lt"/>
          <a:ea typeface="+mn-ea"/>
          <a:cs typeface="+mn-cs"/>
        </a:defRPr>
      </a:lvl1pPr>
      <a:lvl2pPr marL="792505" indent="-304810" algn="l" rtl="0" eaLnBrk="0" fontAlgn="base" hangingPunct="0">
        <a:spcBef>
          <a:spcPct val="20000"/>
        </a:spcBef>
        <a:spcAft>
          <a:spcPct val="0"/>
        </a:spcAft>
        <a:buChar char="–"/>
        <a:defRPr sz="2987">
          <a:solidFill>
            <a:schemeClr val="tx1"/>
          </a:solidFill>
          <a:latin typeface="+mn-lt"/>
        </a:defRPr>
      </a:lvl2pPr>
      <a:lvl3pPr marL="1219238" indent="-243848" algn="l" rtl="0" eaLnBrk="0" fontAlgn="base" hangingPunct="0">
        <a:spcBef>
          <a:spcPct val="20000"/>
        </a:spcBef>
        <a:spcAft>
          <a:spcPct val="0"/>
        </a:spcAft>
        <a:buChar char="•"/>
        <a:defRPr sz="2560">
          <a:solidFill>
            <a:schemeClr val="tx1"/>
          </a:solidFill>
          <a:latin typeface="+mn-lt"/>
        </a:defRPr>
      </a:lvl3pPr>
      <a:lvl4pPr marL="1706933" indent="-243848" algn="l" rtl="0" eaLnBrk="0" fontAlgn="base" hangingPunct="0">
        <a:spcBef>
          <a:spcPct val="20000"/>
        </a:spcBef>
        <a:spcAft>
          <a:spcPct val="0"/>
        </a:spcAft>
        <a:buChar char="–"/>
        <a:defRPr sz="2133">
          <a:solidFill>
            <a:schemeClr val="tx1"/>
          </a:solidFill>
          <a:latin typeface="+mn-lt"/>
        </a:defRPr>
      </a:lvl4pPr>
      <a:lvl5pPr marL="2194629" indent="-243848" algn="l" rtl="0" eaLnBrk="0" fontAlgn="base" hangingPunct="0">
        <a:spcBef>
          <a:spcPct val="20000"/>
        </a:spcBef>
        <a:spcAft>
          <a:spcPct val="0"/>
        </a:spcAft>
        <a:buChar char="»"/>
        <a:defRPr sz="2133">
          <a:solidFill>
            <a:schemeClr val="tx1"/>
          </a:solidFill>
          <a:latin typeface="+mn-lt"/>
        </a:defRPr>
      </a:lvl5pPr>
      <a:lvl6pPr marL="2682324" indent="-243848" algn="l" rtl="0" eaLnBrk="0" fontAlgn="base" hangingPunct="0">
        <a:spcBef>
          <a:spcPct val="20000"/>
        </a:spcBef>
        <a:spcAft>
          <a:spcPct val="0"/>
        </a:spcAft>
        <a:buChar char="»"/>
        <a:defRPr sz="2133">
          <a:solidFill>
            <a:schemeClr val="tx1"/>
          </a:solidFill>
          <a:latin typeface="+mn-lt"/>
        </a:defRPr>
      </a:lvl6pPr>
      <a:lvl7pPr marL="3170019" indent="-243848" algn="l" rtl="0" eaLnBrk="0" fontAlgn="base" hangingPunct="0">
        <a:spcBef>
          <a:spcPct val="20000"/>
        </a:spcBef>
        <a:spcAft>
          <a:spcPct val="0"/>
        </a:spcAft>
        <a:buChar char="»"/>
        <a:defRPr sz="2133">
          <a:solidFill>
            <a:schemeClr val="tx1"/>
          </a:solidFill>
          <a:latin typeface="+mn-lt"/>
        </a:defRPr>
      </a:lvl7pPr>
      <a:lvl8pPr marL="3657714" indent="-243848" algn="l" rtl="0" eaLnBrk="0" fontAlgn="base" hangingPunct="0">
        <a:spcBef>
          <a:spcPct val="20000"/>
        </a:spcBef>
        <a:spcAft>
          <a:spcPct val="0"/>
        </a:spcAft>
        <a:buChar char="»"/>
        <a:defRPr sz="2133">
          <a:solidFill>
            <a:schemeClr val="tx1"/>
          </a:solidFill>
          <a:latin typeface="+mn-lt"/>
        </a:defRPr>
      </a:lvl8pPr>
      <a:lvl9pPr marL="4145410" indent="-243848" algn="l" rtl="0" eaLnBrk="0" fontAlgn="base" hangingPunct="0">
        <a:spcBef>
          <a:spcPct val="20000"/>
        </a:spcBef>
        <a:spcAft>
          <a:spcPct val="0"/>
        </a:spcAft>
        <a:buChar char="»"/>
        <a:defRPr sz="2133">
          <a:solidFill>
            <a:schemeClr val="tx1"/>
          </a:solidFill>
          <a:latin typeface="+mn-lt"/>
        </a:defRPr>
      </a:lvl9pPr>
    </p:bodyStyle>
    <p:otherStyle>
      <a:defPPr>
        <a:defRPr lang="ar-JO"/>
      </a:defPPr>
      <a:lvl1pPr marL="0" algn="r" defTabSz="975390" rtl="1" eaLnBrk="1" latinLnBrk="0" hangingPunct="1">
        <a:defRPr sz="1920" kern="1200">
          <a:solidFill>
            <a:schemeClr val="tx1"/>
          </a:solidFill>
          <a:latin typeface="+mn-lt"/>
          <a:ea typeface="+mn-ea"/>
          <a:cs typeface="+mn-cs"/>
        </a:defRPr>
      </a:lvl1pPr>
      <a:lvl2pPr marL="487695" algn="r" defTabSz="975390" rtl="1" eaLnBrk="1" latinLnBrk="0" hangingPunct="1">
        <a:defRPr sz="1920" kern="1200">
          <a:solidFill>
            <a:schemeClr val="tx1"/>
          </a:solidFill>
          <a:latin typeface="+mn-lt"/>
          <a:ea typeface="+mn-ea"/>
          <a:cs typeface="+mn-cs"/>
        </a:defRPr>
      </a:lvl2pPr>
      <a:lvl3pPr marL="975390" algn="r" defTabSz="975390" rtl="1" eaLnBrk="1" latinLnBrk="0" hangingPunct="1">
        <a:defRPr sz="1920" kern="1200">
          <a:solidFill>
            <a:schemeClr val="tx1"/>
          </a:solidFill>
          <a:latin typeface="+mn-lt"/>
          <a:ea typeface="+mn-ea"/>
          <a:cs typeface="+mn-cs"/>
        </a:defRPr>
      </a:lvl3pPr>
      <a:lvl4pPr marL="1463086" algn="r" defTabSz="975390" rtl="1" eaLnBrk="1" latinLnBrk="0" hangingPunct="1">
        <a:defRPr sz="1920" kern="1200">
          <a:solidFill>
            <a:schemeClr val="tx1"/>
          </a:solidFill>
          <a:latin typeface="+mn-lt"/>
          <a:ea typeface="+mn-ea"/>
          <a:cs typeface="+mn-cs"/>
        </a:defRPr>
      </a:lvl4pPr>
      <a:lvl5pPr marL="1950781" algn="r" defTabSz="975390" rtl="1" eaLnBrk="1" latinLnBrk="0" hangingPunct="1">
        <a:defRPr sz="1920" kern="1200">
          <a:solidFill>
            <a:schemeClr val="tx1"/>
          </a:solidFill>
          <a:latin typeface="+mn-lt"/>
          <a:ea typeface="+mn-ea"/>
          <a:cs typeface="+mn-cs"/>
        </a:defRPr>
      </a:lvl5pPr>
      <a:lvl6pPr marL="2438476" algn="r" defTabSz="975390" rtl="1" eaLnBrk="1" latinLnBrk="0" hangingPunct="1">
        <a:defRPr sz="1920" kern="1200">
          <a:solidFill>
            <a:schemeClr val="tx1"/>
          </a:solidFill>
          <a:latin typeface="+mn-lt"/>
          <a:ea typeface="+mn-ea"/>
          <a:cs typeface="+mn-cs"/>
        </a:defRPr>
      </a:lvl6pPr>
      <a:lvl7pPr marL="2926171" algn="r" defTabSz="975390" rtl="1" eaLnBrk="1" latinLnBrk="0" hangingPunct="1">
        <a:defRPr sz="1920" kern="1200">
          <a:solidFill>
            <a:schemeClr val="tx1"/>
          </a:solidFill>
          <a:latin typeface="+mn-lt"/>
          <a:ea typeface="+mn-ea"/>
          <a:cs typeface="+mn-cs"/>
        </a:defRPr>
      </a:lvl7pPr>
      <a:lvl8pPr marL="3413867" algn="r" defTabSz="975390" rtl="1" eaLnBrk="1" latinLnBrk="0" hangingPunct="1">
        <a:defRPr sz="1920" kern="1200">
          <a:solidFill>
            <a:schemeClr val="tx1"/>
          </a:solidFill>
          <a:latin typeface="+mn-lt"/>
          <a:ea typeface="+mn-ea"/>
          <a:cs typeface="+mn-cs"/>
        </a:defRPr>
      </a:lvl8pPr>
      <a:lvl9pPr marL="3901562" algn="r" defTabSz="975390" rtl="1" eaLnBrk="1" latinLnBrk="0" hangingPunct="1">
        <a:defRPr sz="19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DE478C-4DF6-6796-FA69-69C25CF023A3}"/>
              </a:ext>
            </a:extLst>
          </p:cNvPr>
          <p:cNvSpPr/>
          <p:nvPr/>
        </p:nvSpPr>
        <p:spPr>
          <a:xfrm>
            <a:off x="0" y="0"/>
            <a:ext cx="12192000" cy="73152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920"/>
          </a:p>
        </p:txBody>
      </p:sp>
      <p:sp useBgFill="1">
        <p:nvSpPr>
          <p:cNvPr id="8" name="Rounded Rectangle 7">
            <a:extLst>
              <a:ext uri="{FF2B5EF4-FFF2-40B4-BE49-F238E27FC236}">
                <a16:creationId xmlns:a16="http://schemas.microsoft.com/office/drawing/2014/main" id="{F2EA2389-4AC8-47BA-FBFC-A0CEF2E9C6E7}"/>
              </a:ext>
            </a:extLst>
          </p:cNvPr>
          <p:cNvSpPr/>
          <p:nvPr/>
        </p:nvSpPr>
        <p:spPr>
          <a:xfrm>
            <a:off x="84668" y="74507"/>
            <a:ext cx="12018433" cy="713909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sz="1920"/>
          </a:p>
        </p:txBody>
      </p:sp>
      <p:sp>
        <p:nvSpPr>
          <p:cNvPr id="2052" name="Title Placeholder 21">
            <a:extLst>
              <a:ext uri="{FF2B5EF4-FFF2-40B4-BE49-F238E27FC236}">
                <a16:creationId xmlns:a16="http://schemas.microsoft.com/office/drawing/2014/main" id="{425F2A51-D0D7-7FB0-C499-0331590AFC5B}"/>
              </a:ext>
            </a:extLst>
          </p:cNvPr>
          <p:cNvSpPr>
            <a:spLocks noGrp="1"/>
          </p:cNvSpPr>
          <p:nvPr>
            <p:ph type="title"/>
          </p:nvPr>
        </p:nvSpPr>
        <p:spPr bwMode="auto">
          <a:xfrm>
            <a:off x="1219200" y="292947"/>
            <a:ext cx="10363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2053" name="Text Placeholder 12">
            <a:extLst>
              <a:ext uri="{FF2B5EF4-FFF2-40B4-BE49-F238E27FC236}">
                <a16:creationId xmlns:a16="http://schemas.microsoft.com/office/drawing/2014/main" id="{08F00AD4-A221-3CD7-422C-C8C915A73797}"/>
              </a:ext>
            </a:extLst>
          </p:cNvPr>
          <p:cNvSpPr>
            <a:spLocks noGrp="1"/>
          </p:cNvSpPr>
          <p:nvPr>
            <p:ph type="body" idx="1"/>
          </p:nvPr>
        </p:nvSpPr>
        <p:spPr bwMode="auto">
          <a:xfrm>
            <a:off x="1219200" y="1544320"/>
            <a:ext cx="10363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1320BF44-D46C-B718-A9C6-86285FB30F43}"/>
              </a:ext>
            </a:extLst>
          </p:cNvPr>
          <p:cNvSpPr>
            <a:spLocks noGrp="1"/>
          </p:cNvSpPr>
          <p:nvPr>
            <p:ph type="dt" sz="half" idx="2"/>
          </p:nvPr>
        </p:nvSpPr>
        <p:spPr>
          <a:xfrm>
            <a:off x="8229600" y="6604000"/>
            <a:ext cx="3302000" cy="508000"/>
          </a:xfrm>
          <a:prstGeom prst="rect">
            <a:avLst/>
          </a:prstGeom>
        </p:spPr>
        <p:txBody>
          <a:bodyPr anchor="ctr" anchorCtr="0"/>
          <a:lstStyle>
            <a:lvl1pPr algn="r" eaLnBrk="1" latinLnBrk="0" hangingPunct="1">
              <a:defRPr kumimoji="0" sz="1493">
                <a:solidFill>
                  <a:schemeClr val="tx2"/>
                </a:solidFill>
                <a:effectLst/>
                <a:latin typeface="Tahoma" pitchFamily="34" charset="0"/>
              </a:defRPr>
            </a:lvl1pPr>
          </a:lstStyle>
          <a:p>
            <a:pPr>
              <a:defRPr/>
            </a:pPr>
            <a:endParaRPr lang="en-GB"/>
          </a:p>
        </p:txBody>
      </p:sp>
      <p:sp>
        <p:nvSpPr>
          <p:cNvPr id="3" name="Footer Placeholder 2">
            <a:extLst>
              <a:ext uri="{FF2B5EF4-FFF2-40B4-BE49-F238E27FC236}">
                <a16:creationId xmlns:a16="http://schemas.microsoft.com/office/drawing/2014/main" id="{80CEB272-978B-2C1A-077F-7B367D1B941F}"/>
              </a:ext>
            </a:extLst>
          </p:cNvPr>
          <p:cNvSpPr>
            <a:spLocks noGrp="1"/>
          </p:cNvSpPr>
          <p:nvPr>
            <p:ph type="ftr" sz="quarter" idx="3"/>
          </p:nvPr>
        </p:nvSpPr>
        <p:spPr>
          <a:xfrm>
            <a:off x="1219200" y="6583680"/>
            <a:ext cx="5283200" cy="487680"/>
          </a:xfrm>
          <a:prstGeom prst="rect">
            <a:avLst/>
          </a:prstGeom>
        </p:spPr>
        <p:txBody>
          <a:bodyPr anchor="ctr" anchorCtr="0"/>
          <a:lstStyle>
            <a:lvl1pPr eaLnBrk="1" latinLnBrk="0" hangingPunct="1">
              <a:defRPr kumimoji="0" sz="1493">
                <a:solidFill>
                  <a:schemeClr val="tx2"/>
                </a:solidFill>
                <a:effectLst/>
                <a:latin typeface="Tahoma" pitchFamily="34" charset="0"/>
              </a:defRPr>
            </a:lvl1pPr>
          </a:lstStyle>
          <a:p>
            <a:pPr>
              <a:defRPr/>
            </a:pPr>
            <a:endParaRPr lang="en-GB"/>
          </a:p>
        </p:txBody>
      </p:sp>
      <p:sp>
        <p:nvSpPr>
          <p:cNvPr id="23" name="Slide Number Placeholder 22">
            <a:extLst>
              <a:ext uri="{FF2B5EF4-FFF2-40B4-BE49-F238E27FC236}">
                <a16:creationId xmlns:a16="http://schemas.microsoft.com/office/drawing/2014/main" id="{A2297F40-633D-1FBF-C950-C17BAD56C884}"/>
              </a:ext>
            </a:extLst>
          </p:cNvPr>
          <p:cNvSpPr>
            <a:spLocks noGrp="1"/>
          </p:cNvSpPr>
          <p:nvPr>
            <p:ph type="sldNum" sz="quarter" idx="4"/>
          </p:nvPr>
        </p:nvSpPr>
        <p:spPr>
          <a:xfrm>
            <a:off x="194733" y="6624320"/>
            <a:ext cx="609600" cy="48768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93" smtClean="0">
                <a:solidFill>
                  <a:srgbClr val="FFFFFF"/>
                </a:solidFill>
                <a:effectLst/>
                <a:latin typeface="Franklin Gothic Book" panose="020B0503020102020204" pitchFamily="34" charset="0"/>
              </a:defRPr>
            </a:lvl1pPr>
          </a:lstStyle>
          <a:p>
            <a:pPr>
              <a:defRPr/>
            </a:pPr>
            <a:fld id="{3F048433-0A20-4541-9244-E61EEFDA9758}" type="slidenum">
              <a:rPr lang="en-GB" altLang="en-US"/>
              <a:pPr>
                <a:defRPr/>
              </a:pPr>
              <a:t>‹#›</a:t>
            </a:fld>
            <a:endParaRPr lang="en-GB" altLang="en-US"/>
          </a:p>
        </p:txBody>
      </p:sp>
    </p:spTree>
    <p:extLst>
      <p:ext uri="{BB962C8B-B14F-4D97-AF65-F5344CB8AC3E}">
        <p14:creationId xmlns:p14="http://schemas.microsoft.com/office/powerpoint/2010/main" val="16631325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med">
    <p:pull/>
  </p:transition>
  <p:hf hdr="0" ftr="0" dt="0"/>
  <p:txStyles>
    <p:titleStyle>
      <a:lvl1pPr algn="l" rtl="0" eaLnBrk="0" fontAlgn="base" hangingPunct="0">
        <a:spcBef>
          <a:spcPct val="0"/>
        </a:spcBef>
        <a:spcAft>
          <a:spcPct val="0"/>
        </a:spcAft>
        <a:defRPr sz="4267">
          <a:solidFill>
            <a:schemeClr val="tx2"/>
          </a:solidFill>
          <a:latin typeface="+mj-lt"/>
          <a:ea typeface="+mj-ea"/>
          <a:cs typeface="+mj-cs"/>
        </a:defRPr>
      </a:lvl1pPr>
      <a:lvl2pPr algn="l" rtl="0" eaLnBrk="0" fontAlgn="base" hangingPunct="0">
        <a:spcBef>
          <a:spcPct val="0"/>
        </a:spcBef>
        <a:spcAft>
          <a:spcPct val="0"/>
        </a:spcAft>
        <a:defRPr sz="4267">
          <a:solidFill>
            <a:schemeClr val="tx2"/>
          </a:solidFill>
          <a:latin typeface="Franklin Gothic Book" pitchFamily="34" charset="0"/>
          <a:cs typeface="Arial" pitchFamily="34" charset="0"/>
        </a:defRPr>
      </a:lvl2pPr>
      <a:lvl3pPr algn="l" rtl="0" eaLnBrk="0" fontAlgn="base" hangingPunct="0">
        <a:spcBef>
          <a:spcPct val="0"/>
        </a:spcBef>
        <a:spcAft>
          <a:spcPct val="0"/>
        </a:spcAft>
        <a:defRPr sz="4267">
          <a:solidFill>
            <a:schemeClr val="tx2"/>
          </a:solidFill>
          <a:latin typeface="Franklin Gothic Book" pitchFamily="34" charset="0"/>
          <a:cs typeface="Arial" pitchFamily="34" charset="0"/>
        </a:defRPr>
      </a:lvl3pPr>
      <a:lvl4pPr algn="l" rtl="0" eaLnBrk="0" fontAlgn="base" hangingPunct="0">
        <a:spcBef>
          <a:spcPct val="0"/>
        </a:spcBef>
        <a:spcAft>
          <a:spcPct val="0"/>
        </a:spcAft>
        <a:defRPr sz="4267">
          <a:solidFill>
            <a:schemeClr val="tx2"/>
          </a:solidFill>
          <a:latin typeface="Franklin Gothic Book" pitchFamily="34" charset="0"/>
          <a:cs typeface="Arial" pitchFamily="34" charset="0"/>
        </a:defRPr>
      </a:lvl4pPr>
      <a:lvl5pPr algn="l" rtl="0" eaLnBrk="0" fontAlgn="base" hangingPunct="0">
        <a:spcBef>
          <a:spcPct val="0"/>
        </a:spcBef>
        <a:spcAft>
          <a:spcPct val="0"/>
        </a:spcAft>
        <a:defRPr sz="4267">
          <a:solidFill>
            <a:schemeClr val="tx2"/>
          </a:solidFill>
          <a:latin typeface="Franklin Gothic Book" pitchFamily="34" charset="0"/>
          <a:cs typeface="Arial" pitchFamily="34" charset="0"/>
        </a:defRPr>
      </a:lvl5pPr>
      <a:lvl6pPr marL="487695" algn="l" rtl="0" fontAlgn="base">
        <a:spcBef>
          <a:spcPct val="0"/>
        </a:spcBef>
        <a:spcAft>
          <a:spcPct val="0"/>
        </a:spcAft>
        <a:defRPr sz="4267">
          <a:solidFill>
            <a:schemeClr val="tx2"/>
          </a:solidFill>
          <a:latin typeface="Franklin Gothic Book" pitchFamily="34" charset="0"/>
          <a:cs typeface="Arial" pitchFamily="34" charset="0"/>
        </a:defRPr>
      </a:lvl6pPr>
      <a:lvl7pPr marL="975390" algn="l" rtl="0" fontAlgn="base">
        <a:spcBef>
          <a:spcPct val="0"/>
        </a:spcBef>
        <a:spcAft>
          <a:spcPct val="0"/>
        </a:spcAft>
        <a:defRPr sz="4267">
          <a:solidFill>
            <a:schemeClr val="tx2"/>
          </a:solidFill>
          <a:latin typeface="Franklin Gothic Book" pitchFamily="34" charset="0"/>
          <a:cs typeface="Arial" pitchFamily="34" charset="0"/>
        </a:defRPr>
      </a:lvl7pPr>
      <a:lvl8pPr marL="1463086" algn="l" rtl="0" fontAlgn="base">
        <a:spcBef>
          <a:spcPct val="0"/>
        </a:spcBef>
        <a:spcAft>
          <a:spcPct val="0"/>
        </a:spcAft>
        <a:defRPr sz="4267">
          <a:solidFill>
            <a:schemeClr val="tx2"/>
          </a:solidFill>
          <a:latin typeface="Franklin Gothic Book" pitchFamily="34" charset="0"/>
          <a:cs typeface="Arial" pitchFamily="34" charset="0"/>
        </a:defRPr>
      </a:lvl8pPr>
      <a:lvl9pPr marL="1950781" algn="l" rtl="0" fontAlgn="base">
        <a:spcBef>
          <a:spcPct val="0"/>
        </a:spcBef>
        <a:spcAft>
          <a:spcPct val="0"/>
        </a:spcAft>
        <a:defRPr sz="4267">
          <a:solidFill>
            <a:schemeClr val="tx2"/>
          </a:solidFill>
          <a:latin typeface="Franklin Gothic Book" pitchFamily="34" charset="0"/>
          <a:cs typeface="Arial" pitchFamily="34" charset="0"/>
        </a:defRPr>
      </a:lvl9pPr>
    </p:titleStyle>
    <p:bodyStyle>
      <a:lvl1pPr marL="291262" indent="-291262" algn="l" rtl="0" eaLnBrk="0" fontAlgn="base" hangingPunct="0">
        <a:spcBef>
          <a:spcPts val="613"/>
        </a:spcBef>
        <a:spcAft>
          <a:spcPct val="0"/>
        </a:spcAft>
        <a:buClr>
          <a:schemeClr val="accent1"/>
        </a:buClr>
        <a:buSzPct val="85000"/>
        <a:buFont typeface="Wingdings 2" panose="05020102010507070707" pitchFamily="18" charset="2"/>
        <a:buChar char=""/>
        <a:defRPr sz="2773">
          <a:solidFill>
            <a:schemeClr val="tx1"/>
          </a:solidFill>
          <a:latin typeface="+mn-lt"/>
          <a:ea typeface="+mn-ea"/>
          <a:cs typeface="+mn-cs"/>
        </a:defRPr>
      </a:lvl1pPr>
      <a:lvl2pPr marL="584219" indent="-243848" algn="l" rtl="0" eaLnBrk="0" fontAlgn="base" hangingPunct="0">
        <a:spcBef>
          <a:spcPts val="400"/>
        </a:spcBef>
        <a:spcAft>
          <a:spcPct val="0"/>
        </a:spcAft>
        <a:buClr>
          <a:schemeClr val="accent2"/>
        </a:buClr>
        <a:buSzPct val="85000"/>
        <a:buFont typeface="Wingdings 2" panose="05020102010507070707" pitchFamily="18" charset="2"/>
        <a:buChar char=""/>
        <a:defRPr sz="2560">
          <a:solidFill>
            <a:schemeClr val="tx1"/>
          </a:solidFill>
          <a:latin typeface="+mn-lt"/>
          <a:cs typeface="+mn-cs"/>
        </a:defRPr>
      </a:lvl2pPr>
      <a:lvl3pPr marL="877174" indent="-243848" algn="l" rtl="0" eaLnBrk="0" fontAlgn="base" hangingPunct="0">
        <a:spcBef>
          <a:spcPts val="400"/>
        </a:spcBef>
        <a:spcAft>
          <a:spcPct val="0"/>
        </a:spcAft>
        <a:buClr>
          <a:srgbClr val="E6B1AB"/>
        </a:buClr>
        <a:buSzPct val="85000"/>
        <a:buFont typeface="Wingdings 2" panose="05020102010507070707" pitchFamily="18" charset="2"/>
        <a:buChar char=""/>
        <a:defRPr sz="2133">
          <a:solidFill>
            <a:schemeClr val="tx1"/>
          </a:solidFill>
          <a:latin typeface="+mn-lt"/>
          <a:cs typeface="+mn-cs"/>
        </a:defRPr>
      </a:lvl3pPr>
      <a:lvl4pPr marL="1170130" indent="-243848" algn="l" rtl="0" eaLnBrk="0" fontAlgn="base" hangingPunct="0">
        <a:spcBef>
          <a:spcPts val="400"/>
        </a:spcBef>
        <a:spcAft>
          <a:spcPct val="0"/>
        </a:spcAft>
        <a:buClr>
          <a:srgbClr val="A28E6A"/>
        </a:buClr>
        <a:buSzPct val="80000"/>
        <a:buFont typeface="Wingdings 2" panose="05020102010507070707" pitchFamily="18" charset="2"/>
        <a:buChar char=""/>
        <a:defRPr sz="2133">
          <a:solidFill>
            <a:schemeClr val="tx1"/>
          </a:solidFill>
          <a:latin typeface="+mn-lt"/>
          <a:cs typeface="+mn-cs"/>
        </a:defRPr>
      </a:lvl4pPr>
      <a:lvl5pPr marL="1463086" indent="-243848" algn="l" rtl="0" eaLnBrk="0" fontAlgn="base" hangingPunct="0">
        <a:spcBef>
          <a:spcPts val="400"/>
        </a:spcBef>
        <a:spcAft>
          <a:spcPct val="0"/>
        </a:spcAft>
        <a:buClr>
          <a:srgbClr val="A28E6A"/>
        </a:buClr>
        <a:buChar char="o"/>
        <a:defRPr sz="2133">
          <a:solidFill>
            <a:schemeClr val="tx1"/>
          </a:solidFill>
          <a:latin typeface="+mn-lt"/>
          <a:cs typeface="+mn-cs"/>
        </a:defRPr>
      </a:lvl5pPr>
      <a:lvl6pPr marL="1950781" indent="-243848" algn="l" rtl="0" fontAlgn="base">
        <a:spcBef>
          <a:spcPts val="400"/>
        </a:spcBef>
        <a:spcAft>
          <a:spcPct val="0"/>
        </a:spcAft>
        <a:buClr>
          <a:srgbClr val="A28E6A"/>
        </a:buClr>
        <a:buChar char="o"/>
        <a:defRPr sz="2133">
          <a:solidFill>
            <a:schemeClr val="tx1"/>
          </a:solidFill>
          <a:latin typeface="+mn-lt"/>
          <a:cs typeface="+mn-cs"/>
        </a:defRPr>
      </a:lvl6pPr>
      <a:lvl7pPr marL="2438476" indent="-243848" algn="l" rtl="0" fontAlgn="base">
        <a:spcBef>
          <a:spcPts val="400"/>
        </a:spcBef>
        <a:spcAft>
          <a:spcPct val="0"/>
        </a:spcAft>
        <a:buClr>
          <a:srgbClr val="A28E6A"/>
        </a:buClr>
        <a:buChar char="o"/>
        <a:defRPr sz="2133">
          <a:solidFill>
            <a:schemeClr val="tx1"/>
          </a:solidFill>
          <a:latin typeface="+mn-lt"/>
          <a:cs typeface="+mn-cs"/>
        </a:defRPr>
      </a:lvl7pPr>
      <a:lvl8pPr marL="2926171" indent="-243848" algn="l" rtl="0" fontAlgn="base">
        <a:spcBef>
          <a:spcPts val="400"/>
        </a:spcBef>
        <a:spcAft>
          <a:spcPct val="0"/>
        </a:spcAft>
        <a:buClr>
          <a:srgbClr val="A28E6A"/>
        </a:buClr>
        <a:buChar char="o"/>
        <a:defRPr sz="2133">
          <a:solidFill>
            <a:schemeClr val="tx1"/>
          </a:solidFill>
          <a:latin typeface="+mn-lt"/>
          <a:cs typeface="+mn-cs"/>
        </a:defRPr>
      </a:lvl8pPr>
      <a:lvl9pPr marL="3413867" indent="-243848" algn="l" rtl="0" fontAlgn="base">
        <a:spcBef>
          <a:spcPts val="400"/>
        </a:spcBef>
        <a:spcAft>
          <a:spcPct val="0"/>
        </a:spcAft>
        <a:buClr>
          <a:srgbClr val="A28E6A"/>
        </a:buClr>
        <a:buChar char="o"/>
        <a:defRPr sz="2133">
          <a:solidFill>
            <a:schemeClr val="tx1"/>
          </a:solidFill>
          <a:latin typeface="+mn-lt"/>
          <a:cs typeface="+mn-cs"/>
        </a:defRPr>
      </a:lvl9pPr>
    </p:bodyStyle>
    <p:otherStyle>
      <a:defPPr>
        <a:defRPr lang="ar-JO"/>
      </a:defPPr>
      <a:lvl1pPr marL="0" algn="r" defTabSz="975390" rtl="1" eaLnBrk="1" latinLnBrk="0" hangingPunct="1">
        <a:defRPr sz="1920" kern="1200">
          <a:solidFill>
            <a:schemeClr val="tx1"/>
          </a:solidFill>
          <a:latin typeface="+mn-lt"/>
          <a:ea typeface="+mn-ea"/>
          <a:cs typeface="+mn-cs"/>
        </a:defRPr>
      </a:lvl1pPr>
      <a:lvl2pPr marL="487695" algn="r" defTabSz="975390" rtl="1" eaLnBrk="1" latinLnBrk="0" hangingPunct="1">
        <a:defRPr sz="1920" kern="1200">
          <a:solidFill>
            <a:schemeClr val="tx1"/>
          </a:solidFill>
          <a:latin typeface="+mn-lt"/>
          <a:ea typeface="+mn-ea"/>
          <a:cs typeface="+mn-cs"/>
        </a:defRPr>
      </a:lvl2pPr>
      <a:lvl3pPr marL="975390" algn="r" defTabSz="975390" rtl="1" eaLnBrk="1" latinLnBrk="0" hangingPunct="1">
        <a:defRPr sz="1920" kern="1200">
          <a:solidFill>
            <a:schemeClr val="tx1"/>
          </a:solidFill>
          <a:latin typeface="+mn-lt"/>
          <a:ea typeface="+mn-ea"/>
          <a:cs typeface="+mn-cs"/>
        </a:defRPr>
      </a:lvl3pPr>
      <a:lvl4pPr marL="1463086" algn="r" defTabSz="975390" rtl="1" eaLnBrk="1" latinLnBrk="0" hangingPunct="1">
        <a:defRPr sz="1920" kern="1200">
          <a:solidFill>
            <a:schemeClr val="tx1"/>
          </a:solidFill>
          <a:latin typeface="+mn-lt"/>
          <a:ea typeface="+mn-ea"/>
          <a:cs typeface="+mn-cs"/>
        </a:defRPr>
      </a:lvl4pPr>
      <a:lvl5pPr marL="1950781" algn="r" defTabSz="975390" rtl="1" eaLnBrk="1" latinLnBrk="0" hangingPunct="1">
        <a:defRPr sz="1920" kern="1200">
          <a:solidFill>
            <a:schemeClr val="tx1"/>
          </a:solidFill>
          <a:latin typeface="+mn-lt"/>
          <a:ea typeface="+mn-ea"/>
          <a:cs typeface="+mn-cs"/>
        </a:defRPr>
      </a:lvl5pPr>
      <a:lvl6pPr marL="2438476" algn="r" defTabSz="975390" rtl="1" eaLnBrk="1" latinLnBrk="0" hangingPunct="1">
        <a:defRPr sz="1920" kern="1200">
          <a:solidFill>
            <a:schemeClr val="tx1"/>
          </a:solidFill>
          <a:latin typeface="+mn-lt"/>
          <a:ea typeface="+mn-ea"/>
          <a:cs typeface="+mn-cs"/>
        </a:defRPr>
      </a:lvl6pPr>
      <a:lvl7pPr marL="2926171" algn="r" defTabSz="975390" rtl="1" eaLnBrk="1" latinLnBrk="0" hangingPunct="1">
        <a:defRPr sz="1920" kern="1200">
          <a:solidFill>
            <a:schemeClr val="tx1"/>
          </a:solidFill>
          <a:latin typeface="+mn-lt"/>
          <a:ea typeface="+mn-ea"/>
          <a:cs typeface="+mn-cs"/>
        </a:defRPr>
      </a:lvl7pPr>
      <a:lvl8pPr marL="3413867" algn="r" defTabSz="975390" rtl="1" eaLnBrk="1" latinLnBrk="0" hangingPunct="1">
        <a:defRPr sz="1920" kern="1200">
          <a:solidFill>
            <a:schemeClr val="tx1"/>
          </a:solidFill>
          <a:latin typeface="+mn-lt"/>
          <a:ea typeface="+mn-ea"/>
          <a:cs typeface="+mn-cs"/>
        </a:defRPr>
      </a:lvl8pPr>
      <a:lvl9pPr marL="3901562" algn="r" defTabSz="975390" rtl="1"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10.png"/><Relationship Id="rId13" Type="http://schemas.openxmlformats.org/officeDocument/2006/relationships/customXml" Target="../ink/ink182.xml"/><Relationship Id="rId18" Type="http://schemas.openxmlformats.org/officeDocument/2006/relationships/image" Target="../media/image1110.png"/><Relationship Id="rId3" Type="http://schemas.openxmlformats.org/officeDocument/2006/relationships/customXml" Target="../ink/ink177.xml"/><Relationship Id="rId7" Type="http://schemas.openxmlformats.org/officeDocument/2006/relationships/customXml" Target="../ink/ink179.xml"/><Relationship Id="rId12" Type="http://schemas.openxmlformats.org/officeDocument/2006/relationships/image" Target="../media/image810.png"/><Relationship Id="rId17" Type="http://schemas.openxmlformats.org/officeDocument/2006/relationships/customXml" Target="../ink/ink184.xml"/><Relationship Id="rId2" Type="http://schemas.openxmlformats.org/officeDocument/2006/relationships/image" Target="../media/image127.png"/><Relationship Id="rId16" Type="http://schemas.openxmlformats.org/officeDocument/2006/relationships/image" Target="../media/image1010.png"/><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customXml" Target="../ink/ink181.xml"/><Relationship Id="rId5" Type="http://schemas.openxmlformats.org/officeDocument/2006/relationships/customXml" Target="../ink/ink178.xml"/><Relationship Id="rId15" Type="http://schemas.openxmlformats.org/officeDocument/2006/relationships/customXml" Target="../ink/ink183.xml"/><Relationship Id="rId10" Type="http://schemas.openxmlformats.org/officeDocument/2006/relationships/image" Target="../media/image710.png"/><Relationship Id="rId4" Type="http://schemas.openxmlformats.org/officeDocument/2006/relationships/image" Target="../media/image1130.png"/><Relationship Id="rId9" Type="http://schemas.openxmlformats.org/officeDocument/2006/relationships/customXml" Target="../ink/ink180.xml"/><Relationship Id="rId14" Type="http://schemas.openxmlformats.org/officeDocument/2006/relationships/image" Target="../media/image910.png"/></Relationships>
</file>

<file path=ppt/slides/_rels/slide100.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image" Target="../media/image755.png"/><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3" Type="http://schemas.openxmlformats.org/officeDocument/2006/relationships/image" Target="../media/image756.png"/><Relationship Id="rId7" Type="http://schemas.openxmlformats.org/officeDocument/2006/relationships/image" Target="../media/image758.png"/><Relationship Id="rId2" Type="http://schemas.openxmlformats.org/officeDocument/2006/relationships/customXml" Target="../ink/ink822.xml"/><Relationship Id="rId1" Type="http://schemas.openxmlformats.org/officeDocument/2006/relationships/slideLayout" Target="../slideLayouts/slideLayout15.xml"/><Relationship Id="rId6" Type="http://schemas.openxmlformats.org/officeDocument/2006/relationships/customXml" Target="../ink/ink824.xml"/><Relationship Id="rId5" Type="http://schemas.openxmlformats.org/officeDocument/2006/relationships/image" Target="../media/image757.png"/><Relationship Id="rId4" Type="http://schemas.openxmlformats.org/officeDocument/2006/relationships/customXml" Target="../ink/ink823.xml"/></Relationships>
</file>

<file path=ppt/slides/_rels/slide104.xml.rels><?xml version="1.0" encoding="UTF-8" standalone="yes"?>
<Relationships xmlns="http://schemas.openxmlformats.org/package/2006/relationships"><Relationship Id="rId8" Type="http://schemas.openxmlformats.org/officeDocument/2006/relationships/customXml" Target="../ink/ink828.xml"/><Relationship Id="rId13" Type="http://schemas.openxmlformats.org/officeDocument/2006/relationships/image" Target="../media/image763.png"/><Relationship Id="rId18" Type="http://schemas.openxmlformats.org/officeDocument/2006/relationships/customXml" Target="../ink/ink833.xml"/><Relationship Id="rId3" Type="http://schemas.openxmlformats.org/officeDocument/2006/relationships/image" Target="../media/image759.png"/><Relationship Id="rId7" Type="http://schemas.openxmlformats.org/officeDocument/2006/relationships/image" Target="../media/image761.png"/><Relationship Id="rId12" Type="http://schemas.openxmlformats.org/officeDocument/2006/relationships/customXml" Target="../ink/ink830.xml"/><Relationship Id="rId17" Type="http://schemas.openxmlformats.org/officeDocument/2006/relationships/image" Target="../media/image689.png"/><Relationship Id="rId2" Type="http://schemas.openxmlformats.org/officeDocument/2006/relationships/customXml" Target="../ink/ink825.xml"/><Relationship Id="rId16" Type="http://schemas.openxmlformats.org/officeDocument/2006/relationships/customXml" Target="../ink/ink832.xml"/><Relationship Id="rId1" Type="http://schemas.openxmlformats.org/officeDocument/2006/relationships/slideLayout" Target="../slideLayouts/slideLayout15.xml"/><Relationship Id="rId6" Type="http://schemas.openxmlformats.org/officeDocument/2006/relationships/customXml" Target="../ink/ink827.xml"/><Relationship Id="rId11" Type="http://schemas.openxmlformats.org/officeDocument/2006/relationships/image" Target="../media/image762.png"/><Relationship Id="rId5" Type="http://schemas.openxmlformats.org/officeDocument/2006/relationships/image" Target="../media/image760.png"/><Relationship Id="rId15" Type="http://schemas.openxmlformats.org/officeDocument/2006/relationships/image" Target="../media/image764.png"/><Relationship Id="rId10" Type="http://schemas.openxmlformats.org/officeDocument/2006/relationships/customXml" Target="../ink/ink829.xml"/><Relationship Id="rId19" Type="http://schemas.openxmlformats.org/officeDocument/2006/relationships/image" Target="../media/image765.png"/><Relationship Id="rId4" Type="http://schemas.openxmlformats.org/officeDocument/2006/relationships/customXml" Target="../ink/ink826.xml"/><Relationship Id="rId9" Type="http://schemas.openxmlformats.org/officeDocument/2006/relationships/image" Target="../media/image258.png"/><Relationship Id="rId14" Type="http://schemas.openxmlformats.org/officeDocument/2006/relationships/customXml" Target="../ink/ink831.xml"/></Relationships>
</file>

<file path=ppt/slides/_rels/slide105.xml.rels><?xml version="1.0" encoding="UTF-8" standalone="yes"?>
<Relationships xmlns="http://schemas.openxmlformats.org/package/2006/relationships"><Relationship Id="rId3" Type="http://schemas.openxmlformats.org/officeDocument/2006/relationships/image" Target="../media/image766.png"/><Relationship Id="rId2" Type="http://schemas.openxmlformats.org/officeDocument/2006/relationships/customXml" Target="../ink/ink834.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image" Target="../media/image768.png"/><Relationship Id="rId2" Type="http://schemas.openxmlformats.org/officeDocument/2006/relationships/image" Target="../media/image767.png"/><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image" Target="../media/image769.png"/><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4300.png"/><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customXml" Target="../ink/ink188.xml"/><Relationship Id="rId13" Type="http://schemas.openxmlformats.org/officeDocument/2006/relationships/image" Target="../media/image175.png"/><Relationship Id="rId3" Type="http://schemas.openxmlformats.org/officeDocument/2006/relationships/image" Target="../media/image1210.png"/><Relationship Id="rId7" Type="http://schemas.openxmlformats.org/officeDocument/2006/relationships/image" Target="../media/image1410.png"/><Relationship Id="rId12" Type="http://schemas.openxmlformats.org/officeDocument/2006/relationships/customXml" Target="../ink/ink190.xml"/><Relationship Id="rId2" Type="http://schemas.openxmlformats.org/officeDocument/2006/relationships/customXml" Target="../ink/ink185.xml"/><Relationship Id="rId1" Type="http://schemas.openxmlformats.org/officeDocument/2006/relationships/slideLayout" Target="../slideLayouts/slideLayout2.xml"/><Relationship Id="rId6" Type="http://schemas.openxmlformats.org/officeDocument/2006/relationships/customXml" Target="../ink/ink187.xml"/><Relationship Id="rId11" Type="http://schemas.openxmlformats.org/officeDocument/2006/relationships/image" Target="../media/image1610.png"/><Relationship Id="rId5" Type="http://schemas.openxmlformats.org/officeDocument/2006/relationships/image" Target="../media/image1310.png"/><Relationship Id="rId10" Type="http://schemas.openxmlformats.org/officeDocument/2006/relationships/customXml" Target="../ink/ink189.xml"/><Relationship Id="rId4" Type="http://schemas.openxmlformats.org/officeDocument/2006/relationships/customXml" Target="../ink/ink186.xml"/><Relationship Id="rId9" Type="http://schemas.openxmlformats.org/officeDocument/2006/relationships/image" Target="../media/image1510.png"/></Relationships>
</file>

<file path=ppt/slides/_rels/slide13.xml.rels><?xml version="1.0" encoding="UTF-8" standalone="yes"?>
<Relationships xmlns="http://schemas.openxmlformats.org/package/2006/relationships"><Relationship Id="rId8" Type="http://schemas.openxmlformats.org/officeDocument/2006/relationships/customXml" Target="../ink/ink193.xml"/><Relationship Id="rId13" Type="http://schemas.openxmlformats.org/officeDocument/2006/relationships/image" Target="../media/image1290.png"/><Relationship Id="rId3" Type="http://schemas.openxmlformats.org/officeDocument/2006/relationships/image" Target="../media/image129.png"/><Relationship Id="rId7" Type="http://schemas.openxmlformats.org/officeDocument/2006/relationships/image" Target="../media/image22.png"/><Relationship Id="rId12" Type="http://schemas.openxmlformats.org/officeDocument/2006/relationships/customXml" Target="../ink/ink195.xml"/><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customXml" Target="../ink/ink192.xml"/><Relationship Id="rId11" Type="http://schemas.openxmlformats.org/officeDocument/2006/relationships/image" Target="../media/image1280.png"/><Relationship Id="rId5" Type="http://schemas.openxmlformats.org/officeDocument/2006/relationships/image" Target="../media/image1260.png"/><Relationship Id="rId10" Type="http://schemas.openxmlformats.org/officeDocument/2006/relationships/customXml" Target="../ink/ink194.xml"/><Relationship Id="rId4" Type="http://schemas.openxmlformats.org/officeDocument/2006/relationships/customXml" Target="../ink/ink191.xml"/><Relationship Id="rId9" Type="http://schemas.openxmlformats.org/officeDocument/2006/relationships/image" Target="../media/image127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7" Type="http://schemas.openxmlformats.org/officeDocument/2006/relationships/customXml" Target="../ink/ink42.xml"/><Relationship Id="rId47" Type="http://schemas.openxmlformats.org/officeDocument/2006/relationships/customXml" Target="../ink/ink4.xml"/><Relationship Id="rId63" Type="http://schemas.openxmlformats.org/officeDocument/2006/relationships/customXml" Target="../ink/ink12.xml"/><Relationship Id="rId68" Type="http://schemas.openxmlformats.org/officeDocument/2006/relationships/customXml" Target="../ink/ink15.xml"/><Relationship Id="rId84" Type="http://schemas.openxmlformats.org/officeDocument/2006/relationships/image" Target="../media/image40.png"/><Relationship Id="rId89" Type="http://schemas.openxmlformats.org/officeDocument/2006/relationships/image" Target="../media/image42.png"/><Relationship Id="rId112" Type="http://schemas.openxmlformats.org/officeDocument/2006/relationships/customXml" Target="../ink/ink39.xml"/><Relationship Id="rId107" Type="http://schemas.openxmlformats.org/officeDocument/2006/relationships/image" Target="../media/image51.png"/><Relationship Id="rId53" Type="http://schemas.openxmlformats.org/officeDocument/2006/relationships/customXml" Target="../ink/ink7.xml"/><Relationship Id="rId58" Type="http://schemas.openxmlformats.org/officeDocument/2006/relationships/image" Target="../media/image29.png"/><Relationship Id="rId74" Type="http://schemas.openxmlformats.org/officeDocument/2006/relationships/image" Target="../media/image36.png"/><Relationship Id="rId79" Type="http://schemas.openxmlformats.org/officeDocument/2006/relationships/customXml" Target="../ink/ink22.xml"/><Relationship Id="rId102" Type="http://schemas.openxmlformats.org/officeDocument/2006/relationships/customXml" Target="../ink/ink34.xml"/><Relationship Id="rId123" Type="http://schemas.openxmlformats.org/officeDocument/2006/relationships/customXml" Target="../ink/ink45.xml"/><Relationship Id="rId90" Type="http://schemas.openxmlformats.org/officeDocument/2006/relationships/customXml" Target="../ink/ink28.xml"/><Relationship Id="rId95" Type="http://schemas.openxmlformats.org/officeDocument/2006/relationships/image" Target="../media/image45.png"/><Relationship Id="rId43" Type="http://schemas.openxmlformats.org/officeDocument/2006/relationships/image" Target="../media/image22.png"/><Relationship Id="rId48" Type="http://schemas.openxmlformats.org/officeDocument/2006/relationships/image" Target="../media/image24.png"/><Relationship Id="rId56" Type="http://schemas.openxmlformats.org/officeDocument/2006/relationships/image" Target="../media/image28.png"/><Relationship Id="rId64" Type="http://schemas.openxmlformats.org/officeDocument/2006/relationships/image" Target="../media/image32.png"/><Relationship Id="rId69" Type="http://schemas.openxmlformats.org/officeDocument/2006/relationships/image" Target="../media/image34.png"/><Relationship Id="rId77" Type="http://schemas.openxmlformats.org/officeDocument/2006/relationships/customXml" Target="../ink/ink20.xml"/><Relationship Id="rId100" Type="http://schemas.openxmlformats.org/officeDocument/2006/relationships/customXml" Target="../ink/ink33.xml"/><Relationship Id="rId105" Type="http://schemas.openxmlformats.org/officeDocument/2006/relationships/image" Target="../media/image50.png"/><Relationship Id="rId113" Type="http://schemas.openxmlformats.org/officeDocument/2006/relationships/customXml" Target="../ink/ink40.xml"/><Relationship Id="rId118" Type="http://schemas.openxmlformats.org/officeDocument/2006/relationships/image" Target="../media/image56.png"/><Relationship Id="rId126" Type="http://schemas.openxmlformats.org/officeDocument/2006/relationships/image" Target="../media/image60.png"/><Relationship Id="rId51" Type="http://schemas.openxmlformats.org/officeDocument/2006/relationships/customXml" Target="../ink/ink6.xml"/><Relationship Id="rId72" Type="http://schemas.openxmlformats.org/officeDocument/2006/relationships/image" Target="../media/image35.png"/><Relationship Id="rId80" Type="http://schemas.openxmlformats.org/officeDocument/2006/relationships/image" Target="../media/image38.png"/><Relationship Id="rId85" Type="http://schemas.openxmlformats.org/officeDocument/2006/relationships/customXml" Target="../ink/ink25.xml"/><Relationship Id="rId93" Type="http://schemas.openxmlformats.org/officeDocument/2006/relationships/image" Target="../media/image44.png"/><Relationship Id="rId98" Type="http://schemas.openxmlformats.org/officeDocument/2006/relationships/customXml" Target="../ink/ink32.xml"/><Relationship Id="rId121" Type="http://schemas.openxmlformats.org/officeDocument/2006/relationships/customXml" Target="../ink/ink44.xml"/><Relationship Id="rId46" Type="http://schemas.openxmlformats.org/officeDocument/2006/relationships/image" Target="../media/image23.png"/><Relationship Id="rId59" Type="http://schemas.openxmlformats.org/officeDocument/2006/relationships/customXml" Target="../ink/ink10.xml"/><Relationship Id="rId67" Type="http://schemas.openxmlformats.org/officeDocument/2006/relationships/image" Target="../media/image33.png"/><Relationship Id="rId103" Type="http://schemas.openxmlformats.org/officeDocument/2006/relationships/image" Target="../media/image49.png"/><Relationship Id="rId108" Type="http://schemas.openxmlformats.org/officeDocument/2006/relationships/customXml" Target="../ink/ink37.xml"/><Relationship Id="rId116" Type="http://schemas.openxmlformats.org/officeDocument/2006/relationships/image" Target="../media/image55.png"/><Relationship Id="rId124" Type="http://schemas.openxmlformats.org/officeDocument/2006/relationships/image" Target="../media/image59.png"/><Relationship Id="rId54" Type="http://schemas.openxmlformats.org/officeDocument/2006/relationships/image" Target="../media/image27.png"/><Relationship Id="rId62" Type="http://schemas.openxmlformats.org/officeDocument/2006/relationships/image" Target="../media/image31.png"/><Relationship Id="rId70" Type="http://schemas.openxmlformats.org/officeDocument/2006/relationships/customXml" Target="../ink/ink16.xml"/><Relationship Id="rId75" Type="http://schemas.openxmlformats.org/officeDocument/2006/relationships/customXml" Target="../ink/ink19.xml"/><Relationship Id="rId83" Type="http://schemas.openxmlformats.org/officeDocument/2006/relationships/customXml" Target="../ink/ink24.xml"/><Relationship Id="rId88" Type="http://schemas.openxmlformats.org/officeDocument/2006/relationships/customXml" Target="../ink/ink27.xml"/><Relationship Id="rId91" Type="http://schemas.openxmlformats.org/officeDocument/2006/relationships/image" Target="../media/image43.png"/><Relationship Id="rId96" Type="http://schemas.openxmlformats.org/officeDocument/2006/relationships/customXml" Target="../ink/ink31.xml"/><Relationship Id="rId111" Type="http://schemas.openxmlformats.org/officeDocument/2006/relationships/image" Target="../media/image53.png"/><Relationship Id="rId1" Type="http://schemas.openxmlformats.org/officeDocument/2006/relationships/slideLayout" Target="../slideLayouts/slideLayout1.xml"/><Relationship Id="rId49" Type="http://schemas.openxmlformats.org/officeDocument/2006/relationships/customXml" Target="../ink/ink5.xml"/><Relationship Id="rId57" Type="http://schemas.openxmlformats.org/officeDocument/2006/relationships/customXml" Target="../ink/ink9.xml"/><Relationship Id="rId106" Type="http://schemas.openxmlformats.org/officeDocument/2006/relationships/customXml" Target="../ink/ink36.xml"/><Relationship Id="rId114" Type="http://schemas.openxmlformats.org/officeDocument/2006/relationships/image" Target="../media/image54.png"/><Relationship Id="rId119" Type="http://schemas.openxmlformats.org/officeDocument/2006/relationships/customXml" Target="../ink/ink43.xml"/><Relationship Id="rId44" Type="http://schemas.openxmlformats.org/officeDocument/2006/relationships/customXml" Target="../ink/ink2.xml"/><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customXml" Target="../ink/ink13.xml"/><Relationship Id="rId73" Type="http://schemas.openxmlformats.org/officeDocument/2006/relationships/customXml" Target="../ink/ink18.xml"/><Relationship Id="rId78" Type="http://schemas.openxmlformats.org/officeDocument/2006/relationships/customXml" Target="../ink/ink21.xml"/><Relationship Id="rId81" Type="http://schemas.openxmlformats.org/officeDocument/2006/relationships/customXml" Target="../ink/ink23.xml"/><Relationship Id="rId86" Type="http://schemas.openxmlformats.org/officeDocument/2006/relationships/customXml" Target="../ink/ink26.xml"/><Relationship Id="rId94" Type="http://schemas.openxmlformats.org/officeDocument/2006/relationships/customXml" Target="../ink/ink30.xml"/><Relationship Id="rId99" Type="http://schemas.openxmlformats.org/officeDocument/2006/relationships/image" Target="../media/image47.png"/><Relationship Id="rId101" Type="http://schemas.openxmlformats.org/officeDocument/2006/relationships/image" Target="../media/image48.png"/><Relationship Id="rId122" Type="http://schemas.openxmlformats.org/officeDocument/2006/relationships/image" Target="../media/image58.png"/><Relationship Id="rId109" Type="http://schemas.openxmlformats.org/officeDocument/2006/relationships/image" Target="../media/image52.png"/><Relationship Id="rId50" Type="http://schemas.openxmlformats.org/officeDocument/2006/relationships/image" Target="../media/image25.png"/><Relationship Id="rId55" Type="http://schemas.openxmlformats.org/officeDocument/2006/relationships/customXml" Target="../ink/ink8.xml"/><Relationship Id="rId76" Type="http://schemas.openxmlformats.org/officeDocument/2006/relationships/image" Target="../media/image37.png"/><Relationship Id="rId97" Type="http://schemas.openxmlformats.org/officeDocument/2006/relationships/image" Target="../media/image46.png"/><Relationship Id="rId104" Type="http://schemas.openxmlformats.org/officeDocument/2006/relationships/customXml" Target="../ink/ink35.xml"/><Relationship Id="rId120" Type="http://schemas.openxmlformats.org/officeDocument/2006/relationships/image" Target="../media/image57.png"/><Relationship Id="rId125" Type="http://schemas.openxmlformats.org/officeDocument/2006/relationships/customXml" Target="../ink/ink46.xml"/><Relationship Id="rId71" Type="http://schemas.openxmlformats.org/officeDocument/2006/relationships/customXml" Target="../ink/ink17.xml"/><Relationship Id="rId92" Type="http://schemas.openxmlformats.org/officeDocument/2006/relationships/customXml" Target="../ink/ink29.xml"/><Relationship Id="rId2" Type="http://schemas.openxmlformats.org/officeDocument/2006/relationships/customXml" Target="../ink/ink1.xml"/><Relationship Id="rId45" Type="http://schemas.openxmlformats.org/officeDocument/2006/relationships/customXml" Target="../ink/ink3.xml"/><Relationship Id="rId66" Type="http://schemas.openxmlformats.org/officeDocument/2006/relationships/customXml" Target="../ink/ink14.xml"/><Relationship Id="rId87" Type="http://schemas.openxmlformats.org/officeDocument/2006/relationships/image" Target="../media/image41.png"/><Relationship Id="rId110" Type="http://schemas.openxmlformats.org/officeDocument/2006/relationships/customXml" Target="../ink/ink38.xml"/><Relationship Id="rId115" Type="http://schemas.openxmlformats.org/officeDocument/2006/relationships/customXml" Target="../ink/ink41.xml"/><Relationship Id="rId61" Type="http://schemas.openxmlformats.org/officeDocument/2006/relationships/customXml" Target="../ink/ink11.xml"/><Relationship Id="rId82" Type="http://schemas.openxmlformats.org/officeDocument/2006/relationships/image" Target="../media/image39.png"/></Relationships>
</file>

<file path=ppt/slides/_rels/slide20.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customXml" Target="../ink/ink196.xml"/><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customXml" Target="../ink/ink19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media/image134.png"/><Relationship Id="rId18" Type="http://schemas.openxmlformats.org/officeDocument/2006/relationships/customXml" Target="../ink/ink202.xml"/><Relationship Id="rId26" Type="http://schemas.openxmlformats.org/officeDocument/2006/relationships/customXml" Target="../ink/ink206.xml"/><Relationship Id="rId39" Type="http://schemas.openxmlformats.org/officeDocument/2006/relationships/image" Target="../media/image146.png"/><Relationship Id="rId3" Type="http://schemas.openxmlformats.org/officeDocument/2006/relationships/customXml" Target="../ink/ink198.xml"/><Relationship Id="rId21" Type="http://schemas.openxmlformats.org/officeDocument/2006/relationships/image" Target="../media/image138.png"/><Relationship Id="rId34" Type="http://schemas.openxmlformats.org/officeDocument/2006/relationships/customXml" Target="../ink/ink210.xml"/><Relationship Id="rId12" Type="http://schemas.openxmlformats.org/officeDocument/2006/relationships/customXml" Target="../ink/ink199.xml"/><Relationship Id="rId17" Type="http://schemas.openxmlformats.org/officeDocument/2006/relationships/image" Target="../media/image136.png"/><Relationship Id="rId25" Type="http://schemas.openxmlformats.org/officeDocument/2006/relationships/image" Target="../media/image140.png"/><Relationship Id="rId33" Type="http://schemas.openxmlformats.org/officeDocument/2006/relationships/image" Target="../media/image143.png"/><Relationship Id="rId38" Type="http://schemas.openxmlformats.org/officeDocument/2006/relationships/customXml" Target="../ink/ink212.xml"/><Relationship Id="rId2" Type="http://schemas.openxmlformats.org/officeDocument/2006/relationships/notesSlide" Target="../notesSlides/notesSlide3.xml"/><Relationship Id="rId16" Type="http://schemas.openxmlformats.org/officeDocument/2006/relationships/customXml" Target="../ink/ink201.xml"/><Relationship Id="rId20" Type="http://schemas.openxmlformats.org/officeDocument/2006/relationships/customXml" Target="../ink/ink203.xml"/><Relationship Id="rId29" Type="http://schemas.openxmlformats.org/officeDocument/2006/relationships/image" Target="../media/image142.png"/><Relationship Id="rId41" Type="http://schemas.openxmlformats.org/officeDocument/2006/relationships/image" Target="../media/image147.png"/><Relationship Id="rId1" Type="http://schemas.openxmlformats.org/officeDocument/2006/relationships/slideLayout" Target="../slideLayouts/slideLayout2.xml"/><Relationship Id="rId11" Type="http://schemas.openxmlformats.org/officeDocument/2006/relationships/image" Target="../media/image131.jpg"/><Relationship Id="rId24" Type="http://schemas.openxmlformats.org/officeDocument/2006/relationships/customXml" Target="../ink/ink205.xml"/><Relationship Id="rId32" Type="http://schemas.openxmlformats.org/officeDocument/2006/relationships/customXml" Target="../ink/ink209.xml"/><Relationship Id="rId37" Type="http://schemas.openxmlformats.org/officeDocument/2006/relationships/image" Target="../media/image145.png"/><Relationship Id="rId40" Type="http://schemas.openxmlformats.org/officeDocument/2006/relationships/customXml" Target="../ink/ink213.xml"/><Relationship Id="rId15" Type="http://schemas.openxmlformats.org/officeDocument/2006/relationships/image" Target="../media/image135.png"/><Relationship Id="rId23" Type="http://schemas.openxmlformats.org/officeDocument/2006/relationships/image" Target="../media/image139.png"/><Relationship Id="rId28" Type="http://schemas.openxmlformats.org/officeDocument/2006/relationships/customXml" Target="../ink/ink207.xml"/><Relationship Id="rId36" Type="http://schemas.openxmlformats.org/officeDocument/2006/relationships/customXml" Target="../ink/ink211.xml"/><Relationship Id="rId10" Type="http://schemas.openxmlformats.org/officeDocument/2006/relationships/image" Target="../media/image611.png"/><Relationship Id="rId19" Type="http://schemas.openxmlformats.org/officeDocument/2006/relationships/image" Target="../media/image137.png"/><Relationship Id="rId31" Type="http://schemas.openxmlformats.org/officeDocument/2006/relationships/image" Target="../media/image104.png"/><Relationship Id="rId14" Type="http://schemas.openxmlformats.org/officeDocument/2006/relationships/customXml" Target="../ink/ink200.xml"/><Relationship Id="rId22" Type="http://schemas.openxmlformats.org/officeDocument/2006/relationships/customXml" Target="../ink/ink204.xml"/><Relationship Id="rId27" Type="http://schemas.openxmlformats.org/officeDocument/2006/relationships/image" Target="../media/image141.png"/><Relationship Id="rId30" Type="http://schemas.openxmlformats.org/officeDocument/2006/relationships/customXml" Target="../ink/ink208.xml"/><Relationship Id="rId35" Type="http://schemas.openxmlformats.org/officeDocument/2006/relationships/image" Target="../media/image144.png"/></Relationships>
</file>

<file path=ppt/slides/_rels/slide2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customXml" Target="../ink/ink216.xml"/><Relationship Id="rId13" Type="http://schemas.openxmlformats.org/officeDocument/2006/relationships/image" Target="../media/image156.png"/><Relationship Id="rId18" Type="http://schemas.openxmlformats.org/officeDocument/2006/relationships/customXml" Target="../ink/ink221.xml"/><Relationship Id="rId26" Type="http://schemas.openxmlformats.org/officeDocument/2006/relationships/customXml" Target="../ink/ink225.xml"/><Relationship Id="rId3" Type="http://schemas.openxmlformats.org/officeDocument/2006/relationships/image" Target="../media/image150.png"/><Relationship Id="rId21" Type="http://schemas.openxmlformats.org/officeDocument/2006/relationships/image" Target="../media/image160.png"/><Relationship Id="rId7" Type="http://schemas.openxmlformats.org/officeDocument/2006/relationships/image" Target="../media/image153.png"/><Relationship Id="rId12" Type="http://schemas.openxmlformats.org/officeDocument/2006/relationships/customXml" Target="../ink/ink218.xml"/><Relationship Id="rId17" Type="http://schemas.openxmlformats.org/officeDocument/2006/relationships/image" Target="../media/image158.png"/><Relationship Id="rId25" Type="http://schemas.openxmlformats.org/officeDocument/2006/relationships/image" Target="../media/image162.png"/><Relationship Id="rId2" Type="http://schemas.openxmlformats.org/officeDocument/2006/relationships/notesSlide" Target="../notesSlides/notesSlide6.xml"/><Relationship Id="rId16" Type="http://schemas.openxmlformats.org/officeDocument/2006/relationships/customXml" Target="../ink/ink220.xml"/><Relationship Id="rId20" Type="http://schemas.openxmlformats.org/officeDocument/2006/relationships/customXml" Target="../ink/ink222.xml"/><Relationship Id="rId29" Type="http://schemas.openxmlformats.org/officeDocument/2006/relationships/image" Target="../media/image164.png"/><Relationship Id="rId1" Type="http://schemas.openxmlformats.org/officeDocument/2006/relationships/slideLayout" Target="../slideLayouts/slideLayout6.xml"/><Relationship Id="rId6" Type="http://schemas.openxmlformats.org/officeDocument/2006/relationships/customXml" Target="../ink/ink215.xml"/><Relationship Id="rId11" Type="http://schemas.openxmlformats.org/officeDocument/2006/relationships/image" Target="../media/image155.png"/><Relationship Id="rId24" Type="http://schemas.openxmlformats.org/officeDocument/2006/relationships/customXml" Target="../ink/ink224.xml"/><Relationship Id="rId5" Type="http://schemas.openxmlformats.org/officeDocument/2006/relationships/image" Target="../media/image152.png"/><Relationship Id="rId15" Type="http://schemas.openxmlformats.org/officeDocument/2006/relationships/image" Target="../media/image157.png"/><Relationship Id="rId23" Type="http://schemas.openxmlformats.org/officeDocument/2006/relationships/image" Target="../media/image161.png"/><Relationship Id="rId28" Type="http://schemas.openxmlformats.org/officeDocument/2006/relationships/customXml" Target="../ink/ink226.xml"/><Relationship Id="rId10" Type="http://schemas.openxmlformats.org/officeDocument/2006/relationships/customXml" Target="../ink/ink217.xml"/><Relationship Id="rId19" Type="http://schemas.openxmlformats.org/officeDocument/2006/relationships/image" Target="../media/image159.png"/><Relationship Id="rId4" Type="http://schemas.openxmlformats.org/officeDocument/2006/relationships/customXml" Target="../ink/ink214.xml"/><Relationship Id="rId9" Type="http://schemas.openxmlformats.org/officeDocument/2006/relationships/image" Target="../media/image154.png"/><Relationship Id="rId14" Type="http://schemas.openxmlformats.org/officeDocument/2006/relationships/customXml" Target="../ink/ink219.xml"/><Relationship Id="rId22" Type="http://schemas.openxmlformats.org/officeDocument/2006/relationships/customXml" Target="../ink/ink223.xml"/><Relationship Id="rId27" Type="http://schemas.openxmlformats.org/officeDocument/2006/relationships/image" Target="../media/image163.png"/></Relationships>
</file>

<file path=ppt/slides/_rels/slide33.xml.rels><?xml version="1.0" encoding="UTF-8" standalone="yes"?>
<Relationships xmlns="http://schemas.openxmlformats.org/package/2006/relationships"><Relationship Id="rId8" Type="http://schemas.openxmlformats.org/officeDocument/2006/relationships/customXml" Target="../ink/ink230.xml"/><Relationship Id="rId3" Type="http://schemas.openxmlformats.org/officeDocument/2006/relationships/image" Target="../media/image1380.png"/><Relationship Id="rId7" Type="http://schemas.openxmlformats.org/officeDocument/2006/relationships/image" Target="../media/image1400.png"/><Relationship Id="rId2" Type="http://schemas.openxmlformats.org/officeDocument/2006/relationships/customXml" Target="../ink/ink227.xml"/><Relationship Id="rId1" Type="http://schemas.openxmlformats.org/officeDocument/2006/relationships/slideLayout" Target="../slideLayouts/slideLayout2.xml"/><Relationship Id="rId6" Type="http://schemas.openxmlformats.org/officeDocument/2006/relationships/customXml" Target="../ink/ink229.xml"/><Relationship Id="rId11" Type="http://schemas.openxmlformats.org/officeDocument/2006/relationships/image" Target="../media/image1420.png"/><Relationship Id="rId5" Type="http://schemas.openxmlformats.org/officeDocument/2006/relationships/image" Target="../media/image1390.png"/><Relationship Id="rId10" Type="http://schemas.openxmlformats.org/officeDocument/2006/relationships/customXml" Target="../ink/ink231.xml"/><Relationship Id="rId4" Type="http://schemas.openxmlformats.org/officeDocument/2006/relationships/customXml" Target="../ink/ink228.xml"/><Relationship Id="rId9" Type="http://schemas.openxmlformats.org/officeDocument/2006/relationships/image" Target="../media/image14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customXml" Target="../ink/ink235.xml"/><Relationship Id="rId3" Type="http://schemas.openxmlformats.org/officeDocument/2006/relationships/image" Target="../media/image165.png"/><Relationship Id="rId7" Type="http://schemas.openxmlformats.org/officeDocument/2006/relationships/image" Target="../media/image167.png"/><Relationship Id="rId2" Type="http://schemas.openxmlformats.org/officeDocument/2006/relationships/customXml" Target="../ink/ink232.xml"/><Relationship Id="rId1" Type="http://schemas.openxmlformats.org/officeDocument/2006/relationships/slideLayout" Target="../slideLayouts/slideLayout2.xml"/><Relationship Id="rId6" Type="http://schemas.openxmlformats.org/officeDocument/2006/relationships/customXml" Target="../ink/ink234.xml"/><Relationship Id="rId5" Type="http://schemas.openxmlformats.org/officeDocument/2006/relationships/image" Target="../media/image166.png"/><Relationship Id="rId4" Type="http://schemas.openxmlformats.org/officeDocument/2006/relationships/customXml" Target="../ink/ink233.xml"/><Relationship Id="rId9" Type="http://schemas.openxmlformats.org/officeDocument/2006/relationships/image" Target="../media/image168.png"/></Relationships>
</file>

<file path=ppt/slides/_rels/slide36.xml.rels><?xml version="1.0" encoding="UTF-8" standalone="yes"?>
<Relationships xmlns="http://schemas.openxmlformats.org/package/2006/relationships"><Relationship Id="rId13" Type="http://schemas.openxmlformats.org/officeDocument/2006/relationships/image" Target="../media/image173.png"/><Relationship Id="rId18" Type="http://schemas.openxmlformats.org/officeDocument/2006/relationships/customXml" Target="../ink/ink244.xml"/><Relationship Id="rId26" Type="http://schemas.openxmlformats.org/officeDocument/2006/relationships/customXml" Target="../ink/ink248.xml"/><Relationship Id="rId39" Type="http://schemas.openxmlformats.org/officeDocument/2006/relationships/image" Target="../media/image187.png"/><Relationship Id="rId21" Type="http://schemas.openxmlformats.org/officeDocument/2006/relationships/image" Target="../media/image178.png"/><Relationship Id="rId34" Type="http://schemas.openxmlformats.org/officeDocument/2006/relationships/customXml" Target="../ink/ink252.xml"/><Relationship Id="rId42" Type="http://schemas.openxmlformats.org/officeDocument/2006/relationships/customXml" Target="../ink/ink256.xml"/><Relationship Id="rId47" Type="http://schemas.openxmlformats.org/officeDocument/2006/relationships/image" Target="../media/image191.png"/><Relationship Id="rId50" Type="http://schemas.openxmlformats.org/officeDocument/2006/relationships/customXml" Target="../ink/ink260.xml"/><Relationship Id="rId7" Type="http://schemas.openxmlformats.org/officeDocument/2006/relationships/image" Target="../media/image171.png"/><Relationship Id="rId2" Type="http://schemas.openxmlformats.org/officeDocument/2006/relationships/customXml" Target="../ink/ink236.xml"/><Relationship Id="rId16" Type="http://schemas.openxmlformats.org/officeDocument/2006/relationships/customXml" Target="../ink/ink243.xml"/><Relationship Id="rId29" Type="http://schemas.openxmlformats.org/officeDocument/2006/relationships/image" Target="../media/image182.png"/><Relationship Id="rId11" Type="http://schemas.openxmlformats.org/officeDocument/2006/relationships/image" Target="../media/image104.png"/><Relationship Id="rId24" Type="http://schemas.openxmlformats.org/officeDocument/2006/relationships/customXml" Target="../ink/ink247.xml"/><Relationship Id="rId32" Type="http://schemas.openxmlformats.org/officeDocument/2006/relationships/customXml" Target="../ink/ink251.xml"/><Relationship Id="rId37" Type="http://schemas.openxmlformats.org/officeDocument/2006/relationships/image" Target="../media/image186.png"/><Relationship Id="rId40" Type="http://schemas.openxmlformats.org/officeDocument/2006/relationships/customXml" Target="../ink/ink255.xml"/><Relationship Id="rId45" Type="http://schemas.openxmlformats.org/officeDocument/2006/relationships/image" Target="../media/image190.png"/><Relationship Id="rId53" Type="http://schemas.openxmlformats.org/officeDocument/2006/relationships/image" Target="../media/image194.png"/><Relationship Id="rId5" Type="http://schemas.openxmlformats.org/officeDocument/2006/relationships/image" Target="../media/image170.png"/><Relationship Id="rId10" Type="http://schemas.openxmlformats.org/officeDocument/2006/relationships/customXml" Target="../ink/ink240.xml"/><Relationship Id="rId19" Type="http://schemas.openxmlformats.org/officeDocument/2006/relationships/image" Target="../media/image177.png"/><Relationship Id="rId31" Type="http://schemas.openxmlformats.org/officeDocument/2006/relationships/image" Target="../media/image183.png"/><Relationship Id="rId44" Type="http://schemas.openxmlformats.org/officeDocument/2006/relationships/customXml" Target="../ink/ink257.xml"/><Relationship Id="rId52" Type="http://schemas.openxmlformats.org/officeDocument/2006/relationships/customXml" Target="../ink/ink261.xml"/><Relationship Id="rId4" Type="http://schemas.openxmlformats.org/officeDocument/2006/relationships/customXml" Target="../ink/ink237.xml"/><Relationship Id="rId9" Type="http://schemas.openxmlformats.org/officeDocument/2006/relationships/image" Target="../media/image172.png"/><Relationship Id="rId14" Type="http://schemas.openxmlformats.org/officeDocument/2006/relationships/customXml" Target="../ink/ink242.xml"/><Relationship Id="rId22" Type="http://schemas.openxmlformats.org/officeDocument/2006/relationships/customXml" Target="../ink/ink246.xml"/><Relationship Id="rId27" Type="http://schemas.openxmlformats.org/officeDocument/2006/relationships/image" Target="../media/image181.png"/><Relationship Id="rId30" Type="http://schemas.openxmlformats.org/officeDocument/2006/relationships/customXml" Target="../ink/ink250.xml"/><Relationship Id="rId35" Type="http://schemas.openxmlformats.org/officeDocument/2006/relationships/image" Target="../media/image185.png"/><Relationship Id="rId43" Type="http://schemas.openxmlformats.org/officeDocument/2006/relationships/image" Target="../media/image189.png"/><Relationship Id="rId48" Type="http://schemas.openxmlformats.org/officeDocument/2006/relationships/customXml" Target="../ink/ink259.xml"/><Relationship Id="rId8" Type="http://schemas.openxmlformats.org/officeDocument/2006/relationships/customXml" Target="../ink/ink239.xml"/><Relationship Id="rId51" Type="http://schemas.openxmlformats.org/officeDocument/2006/relationships/image" Target="../media/image193.png"/><Relationship Id="rId3" Type="http://schemas.openxmlformats.org/officeDocument/2006/relationships/image" Target="../media/image169.png"/><Relationship Id="rId12" Type="http://schemas.openxmlformats.org/officeDocument/2006/relationships/customXml" Target="../ink/ink241.xml"/><Relationship Id="rId17" Type="http://schemas.openxmlformats.org/officeDocument/2006/relationships/image" Target="../media/image176.png"/><Relationship Id="rId25" Type="http://schemas.openxmlformats.org/officeDocument/2006/relationships/image" Target="../media/image180.png"/><Relationship Id="rId33" Type="http://schemas.openxmlformats.org/officeDocument/2006/relationships/image" Target="../media/image184.png"/><Relationship Id="rId38" Type="http://schemas.openxmlformats.org/officeDocument/2006/relationships/customXml" Target="../ink/ink254.xml"/><Relationship Id="rId46" Type="http://schemas.openxmlformats.org/officeDocument/2006/relationships/customXml" Target="../ink/ink258.xml"/><Relationship Id="rId20" Type="http://schemas.openxmlformats.org/officeDocument/2006/relationships/customXml" Target="../ink/ink245.xml"/><Relationship Id="rId41" Type="http://schemas.openxmlformats.org/officeDocument/2006/relationships/image" Target="../media/image188.png"/><Relationship Id="rId1" Type="http://schemas.openxmlformats.org/officeDocument/2006/relationships/slideLayout" Target="../slideLayouts/slideLayout2.xml"/><Relationship Id="rId6" Type="http://schemas.openxmlformats.org/officeDocument/2006/relationships/customXml" Target="../ink/ink238.xml"/><Relationship Id="rId15" Type="http://schemas.openxmlformats.org/officeDocument/2006/relationships/image" Target="../media/image174.png"/><Relationship Id="rId23" Type="http://schemas.openxmlformats.org/officeDocument/2006/relationships/image" Target="../media/image179.png"/><Relationship Id="rId28" Type="http://schemas.openxmlformats.org/officeDocument/2006/relationships/customXml" Target="../ink/ink249.xml"/><Relationship Id="rId36" Type="http://schemas.openxmlformats.org/officeDocument/2006/relationships/customXml" Target="../ink/ink253.xml"/><Relationship Id="rId49" Type="http://schemas.openxmlformats.org/officeDocument/2006/relationships/image" Target="../media/image192.png"/></Relationships>
</file>

<file path=ppt/slides/_rels/slide37.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customXml" Target="../ink/ink262.xml"/><Relationship Id="rId1" Type="http://schemas.openxmlformats.org/officeDocument/2006/relationships/slideLayout" Target="../slideLayouts/slideLayout2.xml"/><Relationship Id="rId5" Type="http://schemas.openxmlformats.org/officeDocument/2006/relationships/image" Target="../media/image196.png"/><Relationship Id="rId4" Type="http://schemas.openxmlformats.org/officeDocument/2006/relationships/customXml" Target="../ink/ink263.xml"/></Relationships>
</file>

<file path=ppt/slides/_rels/slide38.xml.rels><?xml version="1.0" encoding="UTF-8" standalone="yes"?>
<Relationships xmlns="http://schemas.openxmlformats.org/package/2006/relationships"><Relationship Id="rId8" Type="http://schemas.openxmlformats.org/officeDocument/2006/relationships/customXml" Target="../ink/ink267.xml"/><Relationship Id="rId13"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199.png"/><Relationship Id="rId12" Type="http://schemas.openxmlformats.org/officeDocument/2006/relationships/customXml" Target="../ink/ink269.xml"/><Relationship Id="rId2" Type="http://schemas.openxmlformats.org/officeDocument/2006/relationships/customXml" Target="../ink/ink264.xml"/><Relationship Id="rId16"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customXml" Target="../ink/ink266.xml"/><Relationship Id="rId11" Type="http://schemas.openxmlformats.org/officeDocument/2006/relationships/image" Target="../media/image201.png"/><Relationship Id="rId5" Type="http://schemas.openxmlformats.org/officeDocument/2006/relationships/image" Target="../media/image198.png"/><Relationship Id="rId15" Type="http://schemas.openxmlformats.org/officeDocument/2006/relationships/image" Target="../media/image203.png"/><Relationship Id="rId10" Type="http://schemas.openxmlformats.org/officeDocument/2006/relationships/customXml" Target="../ink/ink268.xml"/><Relationship Id="rId4" Type="http://schemas.openxmlformats.org/officeDocument/2006/relationships/customXml" Target="../ink/ink265.xml"/><Relationship Id="rId9" Type="http://schemas.openxmlformats.org/officeDocument/2006/relationships/image" Target="../media/image200.png"/><Relationship Id="rId14" Type="http://schemas.openxmlformats.org/officeDocument/2006/relationships/customXml" Target="../ink/ink270.xml"/></Relationships>
</file>

<file path=ppt/slides/_rels/slide39.xml.rels><?xml version="1.0" encoding="UTF-8" standalone="yes"?>
<Relationships xmlns="http://schemas.openxmlformats.org/package/2006/relationships"><Relationship Id="rId13" Type="http://schemas.openxmlformats.org/officeDocument/2006/relationships/image" Target="../media/image210.png"/><Relationship Id="rId18" Type="http://schemas.openxmlformats.org/officeDocument/2006/relationships/customXml" Target="../ink/ink278.xml"/><Relationship Id="rId26" Type="http://schemas.openxmlformats.org/officeDocument/2006/relationships/customXml" Target="../ink/ink283.xml"/><Relationship Id="rId3" Type="http://schemas.openxmlformats.org/officeDocument/2006/relationships/image" Target="../media/image204.png"/><Relationship Id="rId21" Type="http://schemas.openxmlformats.org/officeDocument/2006/relationships/image" Target="../media/image212.png"/><Relationship Id="rId34" Type="http://schemas.openxmlformats.org/officeDocument/2006/relationships/image" Target="../media/image218.png"/><Relationship Id="rId7" Type="http://schemas.openxmlformats.org/officeDocument/2006/relationships/image" Target="../media/image207.png"/><Relationship Id="rId12" Type="http://schemas.openxmlformats.org/officeDocument/2006/relationships/customXml" Target="../ink/ink275.xml"/><Relationship Id="rId17" Type="http://schemas.openxmlformats.org/officeDocument/2006/relationships/image" Target="../media/image104.png"/><Relationship Id="rId25" Type="http://schemas.openxmlformats.org/officeDocument/2006/relationships/image" Target="../media/image214.png"/><Relationship Id="rId33" Type="http://schemas.openxmlformats.org/officeDocument/2006/relationships/customXml" Target="../ink/ink287.xml"/><Relationship Id="rId2" Type="http://schemas.openxmlformats.org/officeDocument/2006/relationships/notesSlide" Target="../notesSlides/notesSlide7.xml"/><Relationship Id="rId16" Type="http://schemas.openxmlformats.org/officeDocument/2006/relationships/customXml" Target="../ink/ink277.xml"/><Relationship Id="rId20" Type="http://schemas.openxmlformats.org/officeDocument/2006/relationships/customXml" Target="../ink/ink280.xml"/><Relationship Id="rId29" Type="http://schemas.openxmlformats.org/officeDocument/2006/relationships/image" Target="../media/image216.png"/><Relationship Id="rId1" Type="http://schemas.openxmlformats.org/officeDocument/2006/relationships/slideLayout" Target="../slideLayouts/slideLayout2.xml"/><Relationship Id="rId6" Type="http://schemas.openxmlformats.org/officeDocument/2006/relationships/customXml" Target="../ink/ink272.xml"/><Relationship Id="rId11" Type="http://schemas.openxmlformats.org/officeDocument/2006/relationships/image" Target="../media/image209.png"/><Relationship Id="rId24" Type="http://schemas.openxmlformats.org/officeDocument/2006/relationships/customXml" Target="../ink/ink282.xml"/><Relationship Id="rId32" Type="http://schemas.openxmlformats.org/officeDocument/2006/relationships/image" Target="../media/image217.png"/><Relationship Id="rId5" Type="http://schemas.openxmlformats.org/officeDocument/2006/relationships/image" Target="../media/image206.png"/><Relationship Id="rId15" Type="http://schemas.openxmlformats.org/officeDocument/2006/relationships/image" Target="../media/image211.png"/><Relationship Id="rId23" Type="http://schemas.openxmlformats.org/officeDocument/2006/relationships/image" Target="../media/image213.png"/><Relationship Id="rId28" Type="http://schemas.openxmlformats.org/officeDocument/2006/relationships/customXml" Target="../ink/ink284.xml"/><Relationship Id="rId36" Type="http://schemas.openxmlformats.org/officeDocument/2006/relationships/image" Target="../media/image219.png"/><Relationship Id="rId10" Type="http://schemas.openxmlformats.org/officeDocument/2006/relationships/customXml" Target="../ink/ink274.xml"/><Relationship Id="rId19" Type="http://schemas.openxmlformats.org/officeDocument/2006/relationships/customXml" Target="../ink/ink279.xml"/><Relationship Id="rId31" Type="http://schemas.openxmlformats.org/officeDocument/2006/relationships/customXml" Target="../ink/ink286.xml"/><Relationship Id="rId4" Type="http://schemas.openxmlformats.org/officeDocument/2006/relationships/customXml" Target="../ink/ink271.xml"/><Relationship Id="rId9" Type="http://schemas.openxmlformats.org/officeDocument/2006/relationships/image" Target="../media/image208.png"/><Relationship Id="rId14" Type="http://schemas.openxmlformats.org/officeDocument/2006/relationships/customXml" Target="../ink/ink276.xml"/><Relationship Id="rId22" Type="http://schemas.openxmlformats.org/officeDocument/2006/relationships/customXml" Target="../ink/ink281.xml"/><Relationship Id="rId27" Type="http://schemas.openxmlformats.org/officeDocument/2006/relationships/image" Target="../media/image215.png"/><Relationship Id="rId30" Type="http://schemas.openxmlformats.org/officeDocument/2006/relationships/customXml" Target="../ink/ink285.xml"/><Relationship Id="rId35" Type="http://schemas.openxmlformats.org/officeDocument/2006/relationships/customXml" Target="../ink/ink288.xml"/><Relationship Id="rId8" Type="http://schemas.openxmlformats.org/officeDocument/2006/relationships/customXml" Target="../ink/ink273.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2.xml"/><Relationship Id="rId18" Type="http://schemas.openxmlformats.org/officeDocument/2006/relationships/image" Target="../media/image10.png"/><Relationship Id="rId3" Type="http://schemas.openxmlformats.org/officeDocument/2006/relationships/customXml" Target="../ink/ink47.xml"/><Relationship Id="rId21" Type="http://schemas.openxmlformats.org/officeDocument/2006/relationships/customXml" Target="../ink/ink56.xml"/><Relationship Id="rId7" Type="http://schemas.openxmlformats.org/officeDocument/2006/relationships/customXml" Target="../ink/ink49.xml"/><Relationship Id="rId12" Type="http://schemas.openxmlformats.org/officeDocument/2006/relationships/image" Target="../media/image7.png"/><Relationship Id="rId17" Type="http://schemas.openxmlformats.org/officeDocument/2006/relationships/customXml" Target="../ink/ink54.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ustomXml" Target="../ink/ink51.xml"/><Relationship Id="rId5" Type="http://schemas.openxmlformats.org/officeDocument/2006/relationships/customXml" Target="../ink/ink48.xml"/><Relationship Id="rId15" Type="http://schemas.openxmlformats.org/officeDocument/2006/relationships/customXml" Target="../ink/ink53.xml"/><Relationship Id="rId10" Type="http://schemas.openxmlformats.org/officeDocument/2006/relationships/image" Target="../media/image6.png"/><Relationship Id="rId19" Type="http://schemas.openxmlformats.org/officeDocument/2006/relationships/customXml" Target="../ink/ink55.xml"/><Relationship Id="rId4" Type="http://schemas.openxmlformats.org/officeDocument/2006/relationships/image" Target="../media/image3.png"/><Relationship Id="rId9" Type="http://schemas.openxmlformats.org/officeDocument/2006/relationships/customXml" Target="../ink/ink50.xml"/><Relationship Id="rId14" Type="http://schemas.openxmlformats.org/officeDocument/2006/relationships/image" Target="../media/image8.png"/><Relationship Id="rId22" Type="http://schemas.openxmlformats.org/officeDocument/2006/relationships/image" Target="../media/image12.png"/></Relationships>
</file>

<file path=ppt/slides/_rels/slide40.xml.rels><?xml version="1.0" encoding="UTF-8" standalone="yes"?>
<Relationships xmlns="http://schemas.openxmlformats.org/package/2006/relationships"><Relationship Id="rId8" Type="http://schemas.openxmlformats.org/officeDocument/2006/relationships/customXml" Target="../ink/ink292.xml"/><Relationship Id="rId13" Type="http://schemas.openxmlformats.org/officeDocument/2006/relationships/image" Target="../media/image225.png"/><Relationship Id="rId18" Type="http://schemas.openxmlformats.org/officeDocument/2006/relationships/customXml" Target="../ink/ink297.xml"/><Relationship Id="rId3" Type="http://schemas.openxmlformats.org/officeDocument/2006/relationships/image" Target="../media/image220.png"/><Relationship Id="rId7" Type="http://schemas.openxmlformats.org/officeDocument/2006/relationships/image" Target="../media/image222.png"/><Relationship Id="rId12" Type="http://schemas.openxmlformats.org/officeDocument/2006/relationships/customXml" Target="../ink/ink294.xml"/><Relationship Id="rId17" Type="http://schemas.openxmlformats.org/officeDocument/2006/relationships/image" Target="../media/image226.png"/><Relationship Id="rId2" Type="http://schemas.openxmlformats.org/officeDocument/2006/relationships/customXml" Target="../ink/ink289.xml"/><Relationship Id="rId16" Type="http://schemas.openxmlformats.org/officeDocument/2006/relationships/customXml" Target="../ink/ink296.xml"/><Relationship Id="rId1" Type="http://schemas.openxmlformats.org/officeDocument/2006/relationships/slideLayout" Target="../slideLayouts/slideLayout2.xml"/><Relationship Id="rId6" Type="http://schemas.openxmlformats.org/officeDocument/2006/relationships/customXml" Target="../ink/ink291.xml"/><Relationship Id="rId11" Type="http://schemas.openxmlformats.org/officeDocument/2006/relationships/image" Target="../media/image224.png"/><Relationship Id="rId5" Type="http://schemas.openxmlformats.org/officeDocument/2006/relationships/image" Target="../media/image221.png"/><Relationship Id="rId15" Type="http://schemas.openxmlformats.org/officeDocument/2006/relationships/image" Target="../media/image104.png"/><Relationship Id="rId10" Type="http://schemas.openxmlformats.org/officeDocument/2006/relationships/customXml" Target="../ink/ink293.xml"/><Relationship Id="rId19" Type="http://schemas.openxmlformats.org/officeDocument/2006/relationships/image" Target="../media/image227.png"/><Relationship Id="rId4" Type="http://schemas.openxmlformats.org/officeDocument/2006/relationships/customXml" Target="../ink/ink290.xml"/><Relationship Id="rId9" Type="http://schemas.openxmlformats.org/officeDocument/2006/relationships/image" Target="../media/image223.png"/><Relationship Id="rId14" Type="http://schemas.openxmlformats.org/officeDocument/2006/relationships/customXml" Target="../ink/ink29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customXml" Target="../ink/ink301.xml"/><Relationship Id="rId13" Type="http://schemas.openxmlformats.org/officeDocument/2006/relationships/image" Target="../media/image233.png"/><Relationship Id="rId18" Type="http://schemas.openxmlformats.org/officeDocument/2006/relationships/customXml" Target="../ink/ink306.xml"/><Relationship Id="rId26" Type="http://schemas.openxmlformats.org/officeDocument/2006/relationships/customXml" Target="../ink/ink310.xml"/><Relationship Id="rId3" Type="http://schemas.openxmlformats.org/officeDocument/2006/relationships/image" Target="../media/image228.png"/><Relationship Id="rId21" Type="http://schemas.openxmlformats.org/officeDocument/2006/relationships/image" Target="../media/image104.png"/><Relationship Id="rId7" Type="http://schemas.openxmlformats.org/officeDocument/2006/relationships/image" Target="../media/image230.png"/><Relationship Id="rId12" Type="http://schemas.openxmlformats.org/officeDocument/2006/relationships/customXml" Target="../ink/ink303.xml"/><Relationship Id="rId17" Type="http://schemas.openxmlformats.org/officeDocument/2006/relationships/image" Target="../media/image235.png"/><Relationship Id="rId25" Type="http://schemas.openxmlformats.org/officeDocument/2006/relationships/image" Target="../media/image238.png"/><Relationship Id="rId2" Type="http://schemas.openxmlformats.org/officeDocument/2006/relationships/customXml" Target="../ink/ink298.xml"/><Relationship Id="rId16" Type="http://schemas.openxmlformats.org/officeDocument/2006/relationships/customXml" Target="../ink/ink305.xml"/><Relationship Id="rId20" Type="http://schemas.openxmlformats.org/officeDocument/2006/relationships/customXml" Target="../ink/ink307.xml"/><Relationship Id="rId1" Type="http://schemas.openxmlformats.org/officeDocument/2006/relationships/slideLayout" Target="../slideLayouts/slideLayout2.xml"/><Relationship Id="rId6" Type="http://schemas.openxmlformats.org/officeDocument/2006/relationships/customXml" Target="../ink/ink300.xml"/><Relationship Id="rId11" Type="http://schemas.openxmlformats.org/officeDocument/2006/relationships/image" Target="../media/image232.png"/><Relationship Id="rId24" Type="http://schemas.openxmlformats.org/officeDocument/2006/relationships/customXml" Target="../ink/ink309.xml"/><Relationship Id="rId5" Type="http://schemas.openxmlformats.org/officeDocument/2006/relationships/image" Target="../media/image229.png"/><Relationship Id="rId15" Type="http://schemas.openxmlformats.org/officeDocument/2006/relationships/image" Target="../media/image234.png"/><Relationship Id="rId23" Type="http://schemas.openxmlformats.org/officeDocument/2006/relationships/image" Target="../media/image237.png"/><Relationship Id="rId10" Type="http://schemas.openxmlformats.org/officeDocument/2006/relationships/customXml" Target="../ink/ink302.xml"/><Relationship Id="rId19" Type="http://schemas.openxmlformats.org/officeDocument/2006/relationships/image" Target="../media/image236.png"/><Relationship Id="rId4" Type="http://schemas.openxmlformats.org/officeDocument/2006/relationships/customXml" Target="../ink/ink299.xml"/><Relationship Id="rId9" Type="http://schemas.openxmlformats.org/officeDocument/2006/relationships/image" Target="../media/image231.png"/><Relationship Id="rId14" Type="http://schemas.openxmlformats.org/officeDocument/2006/relationships/customXml" Target="../ink/ink304.xml"/><Relationship Id="rId22" Type="http://schemas.openxmlformats.org/officeDocument/2006/relationships/customXml" Target="../ink/ink308.xml"/></Relationships>
</file>

<file path=ppt/slides/_rels/slide43.xml.rels><?xml version="1.0" encoding="UTF-8" standalone="yes"?>
<Relationships xmlns="http://schemas.openxmlformats.org/package/2006/relationships"><Relationship Id="rId3" Type="http://schemas.openxmlformats.org/officeDocument/2006/relationships/image" Target="../media/image239.png"/><Relationship Id="rId7" Type="http://schemas.openxmlformats.org/officeDocument/2006/relationships/image" Target="../media/image241.png"/><Relationship Id="rId2" Type="http://schemas.openxmlformats.org/officeDocument/2006/relationships/customXml" Target="../ink/ink311.xml"/><Relationship Id="rId1" Type="http://schemas.openxmlformats.org/officeDocument/2006/relationships/slideLayout" Target="../slideLayouts/slideLayout7.xml"/><Relationship Id="rId6" Type="http://schemas.openxmlformats.org/officeDocument/2006/relationships/customXml" Target="../ink/ink313.xml"/><Relationship Id="rId5" Type="http://schemas.openxmlformats.org/officeDocument/2006/relationships/image" Target="../media/image240.png"/><Relationship Id="rId4" Type="http://schemas.openxmlformats.org/officeDocument/2006/relationships/customXml" Target="../ink/ink312.xml"/></Relationships>
</file>

<file path=ppt/slides/_rels/slide44.xml.rels><?xml version="1.0" encoding="UTF-8" standalone="yes"?>
<Relationships xmlns="http://schemas.openxmlformats.org/package/2006/relationships"><Relationship Id="rId8" Type="http://schemas.openxmlformats.org/officeDocument/2006/relationships/customXml" Target="../ink/ink317.xml"/><Relationship Id="rId13" Type="http://schemas.openxmlformats.org/officeDocument/2006/relationships/image" Target="../media/image246.png"/><Relationship Id="rId18" Type="http://schemas.openxmlformats.org/officeDocument/2006/relationships/customXml" Target="../ink/ink322.xml"/><Relationship Id="rId26" Type="http://schemas.openxmlformats.org/officeDocument/2006/relationships/customXml" Target="../ink/ink326.xml"/><Relationship Id="rId3" Type="http://schemas.openxmlformats.org/officeDocument/2006/relationships/image" Target="../media/image205.png"/><Relationship Id="rId21" Type="http://schemas.openxmlformats.org/officeDocument/2006/relationships/image" Target="../media/image250.png"/><Relationship Id="rId7" Type="http://schemas.openxmlformats.org/officeDocument/2006/relationships/image" Target="../media/image243.png"/><Relationship Id="rId12" Type="http://schemas.openxmlformats.org/officeDocument/2006/relationships/customXml" Target="../ink/ink319.xml"/><Relationship Id="rId17" Type="http://schemas.openxmlformats.org/officeDocument/2006/relationships/image" Target="../media/image248.png"/><Relationship Id="rId25" Type="http://schemas.openxmlformats.org/officeDocument/2006/relationships/image" Target="../media/image252.png"/><Relationship Id="rId2" Type="http://schemas.openxmlformats.org/officeDocument/2006/relationships/customXml" Target="../ink/ink314.xml"/><Relationship Id="rId16" Type="http://schemas.openxmlformats.org/officeDocument/2006/relationships/customXml" Target="../ink/ink321.xml"/><Relationship Id="rId20" Type="http://schemas.openxmlformats.org/officeDocument/2006/relationships/customXml" Target="../ink/ink323.xml"/><Relationship Id="rId29" Type="http://schemas.openxmlformats.org/officeDocument/2006/relationships/image" Target="../media/image254.png"/><Relationship Id="rId1" Type="http://schemas.openxmlformats.org/officeDocument/2006/relationships/slideLayout" Target="../slideLayouts/slideLayout7.xml"/><Relationship Id="rId6" Type="http://schemas.openxmlformats.org/officeDocument/2006/relationships/customXml" Target="../ink/ink316.xml"/><Relationship Id="rId11" Type="http://schemas.openxmlformats.org/officeDocument/2006/relationships/image" Target="../media/image245.png"/><Relationship Id="rId24" Type="http://schemas.openxmlformats.org/officeDocument/2006/relationships/customXml" Target="../ink/ink325.xml"/><Relationship Id="rId5" Type="http://schemas.openxmlformats.org/officeDocument/2006/relationships/image" Target="../media/image242.png"/><Relationship Id="rId15" Type="http://schemas.openxmlformats.org/officeDocument/2006/relationships/image" Target="../media/image247.png"/><Relationship Id="rId23" Type="http://schemas.openxmlformats.org/officeDocument/2006/relationships/image" Target="../media/image251.png"/><Relationship Id="rId28" Type="http://schemas.openxmlformats.org/officeDocument/2006/relationships/customXml" Target="../ink/ink327.xml"/><Relationship Id="rId10" Type="http://schemas.openxmlformats.org/officeDocument/2006/relationships/customXml" Target="../ink/ink318.xml"/><Relationship Id="rId19" Type="http://schemas.openxmlformats.org/officeDocument/2006/relationships/image" Target="../media/image249.png"/><Relationship Id="rId4" Type="http://schemas.openxmlformats.org/officeDocument/2006/relationships/customXml" Target="../ink/ink315.xml"/><Relationship Id="rId9" Type="http://schemas.openxmlformats.org/officeDocument/2006/relationships/image" Target="../media/image244.png"/><Relationship Id="rId14" Type="http://schemas.openxmlformats.org/officeDocument/2006/relationships/customXml" Target="../ink/ink320.xml"/><Relationship Id="rId22" Type="http://schemas.openxmlformats.org/officeDocument/2006/relationships/customXml" Target="../ink/ink324.xml"/><Relationship Id="rId27" Type="http://schemas.openxmlformats.org/officeDocument/2006/relationships/image" Target="../media/image253.png"/></Relationships>
</file>

<file path=ppt/slides/_rels/slide45.xml.rels><?xml version="1.0" encoding="UTF-8" standalone="yes"?>
<Relationships xmlns="http://schemas.openxmlformats.org/package/2006/relationships"><Relationship Id="rId13" Type="http://schemas.openxmlformats.org/officeDocument/2006/relationships/image" Target="../media/image260.png"/><Relationship Id="rId18" Type="http://schemas.openxmlformats.org/officeDocument/2006/relationships/customXml" Target="../ink/ink336.xml"/><Relationship Id="rId26" Type="http://schemas.openxmlformats.org/officeDocument/2006/relationships/image" Target="../media/image267.png"/><Relationship Id="rId39" Type="http://schemas.openxmlformats.org/officeDocument/2006/relationships/customXml" Target="../ink/ink346.xml"/><Relationship Id="rId21" Type="http://schemas.openxmlformats.org/officeDocument/2006/relationships/image" Target="../media/image264.png"/><Relationship Id="rId34" Type="http://schemas.openxmlformats.org/officeDocument/2006/relationships/image" Target="../media/image271.png"/><Relationship Id="rId7" Type="http://schemas.openxmlformats.org/officeDocument/2006/relationships/image" Target="../media/image257.png"/><Relationship Id="rId2" Type="http://schemas.openxmlformats.org/officeDocument/2006/relationships/customXml" Target="../ink/ink328.xml"/><Relationship Id="rId16" Type="http://schemas.openxmlformats.org/officeDocument/2006/relationships/customXml" Target="../ink/ink335.xml"/><Relationship Id="rId20" Type="http://schemas.openxmlformats.org/officeDocument/2006/relationships/customXml" Target="../ink/ink337.xml"/><Relationship Id="rId29" Type="http://schemas.openxmlformats.org/officeDocument/2006/relationships/customXml" Target="../ink/ink341.xml"/><Relationship Id="rId41" Type="http://schemas.openxmlformats.org/officeDocument/2006/relationships/image" Target="../media/image275.png"/><Relationship Id="rId1" Type="http://schemas.openxmlformats.org/officeDocument/2006/relationships/slideLayout" Target="../slideLayouts/slideLayout7.xml"/><Relationship Id="rId6" Type="http://schemas.openxmlformats.org/officeDocument/2006/relationships/customXml" Target="../ink/ink330.xml"/><Relationship Id="rId11" Type="http://schemas.openxmlformats.org/officeDocument/2006/relationships/image" Target="../media/image259.png"/><Relationship Id="rId24" Type="http://schemas.openxmlformats.org/officeDocument/2006/relationships/customXml" Target="../ink/ink339.xml"/><Relationship Id="rId32" Type="http://schemas.openxmlformats.org/officeDocument/2006/relationships/image" Target="../media/image270.png"/><Relationship Id="rId37" Type="http://schemas.openxmlformats.org/officeDocument/2006/relationships/customXml" Target="../ink/ink345.xml"/><Relationship Id="rId40" Type="http://schemas.openxmlformats.org/officeDocument/2006/relationships/image" Target="../media/image274.png"/><Relationship Id="rId5" Type="http://schemas.openxmlformats.org/officeDocument/2006/relationships/image" Target="../media/image256.png"/><Relationship Id="rId15" Type="http://schemas.openxmlformats.org/officeDocument/2006/relationships/image" Target="../media/image261.png"/><Relationship Id="rId23" Type="http://schemas.openxmlformats.org/officeDocument/2006/relationships/image" Target="../media/image265.png"/><Relationship Id="rId28" Type="http://schemas.openxmlformats.org/officeDocument/2006/relationships/image" Target="../media/image268.png"/><Relationship Id="rId36" Type="http://schemas.openxmlformats.org/officeDocument/2006/relationships/image" Target="../media/image272.png"/><Relationship Id="rId10" Type="http://schemas.openxmlformats.org/officeDocument/2006/relationships/customXml" Target="../ink/ink332.xml"/><Relationship Id="rId19" Type="http://schemas.openxmlformats.org/officeDocument/2006/relationships/image" Target="../media/image263.png"/><Relationship Id="rId31" Type="http://schemas.openxmlformats.org/officeDocument/2006/relationships/customXml" Target="../ink/ink342.xml"/><Relationship Id="rId4" Type="http://schemas.openxmlformats.org/officeDocument/2006/relationships/customXml" Target="../ink/ink329.xml"/><Relationship Id="rId9" Type="http://schemas.openxmlformats.org/officeDocument/2006/relationships/image" Target="../media/image258.png"/><Relationship Id="rId14" Type="http://schemas.openxmlformats.org/officeDocument/2006/relationships/customXml" Target="../ink/ink334.xml"/><Relationship Id="rId22" Type="http://schemas.openxmlformats.org/officeDocument/2006/relationships/customXml" Target="../ink/ink338.xml"/><Relationship Id="rId27" Type="http://schemas.openxmlformats.org/officeDocument/2006/relationships/customXml" Target="../ink/ink340.xml"/><Relationship Id="rId30" Type="http://schemas.openxmlformats.org/officeDocument/2006/relationships/image" Target="../media/image269.png"/><Relationship Id="rId35" Type="http://schemas.openxmlformats.org/officeDocument/2006/relationships/customXml" Target="../ink/ink344.xml"/><Relationship Id="rId8" Type="http://schemas.openxmlformats.org/officeDocument/2006/relationships/customXml" Target="../ink/ink331.xml"/><Relationship Id="rId3" Type="http://schemas.openxmlformats.org/officeDocument/2006/relationships/image" Target="../media/image255.png"/><Relationship Id="rId12" Type="http://schemas.openxmlformats.org/officeDocument/2006/relationships/customXml" Target="../ink/ink333.xml"/><Relationship Id="rId17" Type="http://schemas.openxmlformats.org/officeDocument/2006/relationships/image" Target="../media/image262.png"/><Relationship Id="rId25" Type="http://schemas.openxmlformats.org/officeDocument/2006/relationships/image" Target="../media/image266.png"/><Relationship Id="rId33" Type="http://schemas.openxmlformats.org/officeDocument/2006/relationships/customXml" Target="../ink/ink343.xml"/><Relationship Id="rId38" Type="http://schemas.openxmlformats.org/officeDocument/2006/relationships/image" Target="../media/image273.png"/></Relationships>
</file>

<file path=ppt/slides/_rels/slide46.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customXml" Target="../ink/ink349.xml"/><Relationship Id="rId3" Type="http://schemas.openxmlformats.org/officeDocument/2006/relationships/image" Target="../media/image277.png"/><Relationship Id="rId7" Type="http://schemas.openxmlformats.org/officeDocument/2006/relationships/image" Target="../media/image27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customXml" Target="../ink/ink348.xml"/><Relationship Id="rId5" Type="http://schemas.openxmlformats.org/officeDocument/2006/relationships/image" Target="../media/image278.png"/><Relationship Id="rId4" Type="http://schemas.openxmlformats.org/officeDocument/2006/relationships/customXml" Target="../ink/ink347.xml"/><Relationship Id="rId9" Type="http://schemas.openxmlformats.org/officeDocument/2006/relationships/image" Target="../media/image280.png"/></Relationships>
</file>

<file path=ppt/slides/_rels/slide48.xml.rels><?xml version="1.0" encoding="UTF-8" standalone="yes"?>
<Relationships xmlns="http://schemas.openxmlformats.org/package/2006/relationships"><Relationship Id="rId26" Type="http://schemas.openxmlformats.org/officeDocument/2006/relationships/image" Target="../media/image290.png"/><Relationship Id="rId21" Type="http://schemas.openxmlformats.org/officeDocument/2006/relationships/customXml" Target="../ink/ink360.xml"/><Relationship Id="rId42" Type="http://schemas.openxmlformats.org/officeDocument/2006/relationships/image" Target="../media/image298.png"/><Relationship Id="rId47" Type="http://schemas.openxmlformats.org/officeDocument/2006/relationships/customXml" Target="../ink/ink373.xml"/><Relationship Id="rId63" Type="http://schemas.openxmlformats.org/officeDocument/2006/relationships/customXml" Target="../ink/ink381.xml"/><Relationship Id="rId68" Type="http://schemas.openxmlformats.org/officeDocument/2006/relationships/image" Target="../media/image311.png"/><Relationship Id="rId84" Type="http://schemas.openxmlformats.org/officeDocument/2006/relationships/image" Target="../media/image319.png"/><Relationship Id="rId89" Type="http://schemas.openxmlformats.org/officeDocument/2006/relationships/customXml" Target="../ink/ink394.xml"/><Relationship Id="rId16" Type="http://schemas.openxmlformats.org/officeDocument/2006/relationships/image" Target="../media/image286.png"/><Relationship Id="rId107" Type="http://schemas.openxmlformats.org/officeDocument/2006/relationships/customXml" Target="../ink/ink403.xml"/><Relationship Id="rId11" Type="http://schemas.openxmlformats.org/officeDocument/2006/relationships/image" Target="../media/image285.png"/><Relationship Id="rId32" Type="http://schemas.openxmlformats.org/officeDocument/2006/relationships/image" Target="../media/image293.png"/><Relationship Id="rId37" Type="http://schemas.openxmlformats.org/officeDocument/2006/relationships/customXml" Target="../ink/ink368.xml"/><Relationship Id="rId53" Type="http://schemas.openxmlformats.org/officeDocument/2006/relationships/customXml" Target="../ink/ink376.xml"/><Relationship Id="rId58" Type="http://schemas.openxmlformats.org/officeDocument/2006/relationships/image" Target="../media/image306.png"/><Relationship Id="rId74" Type="http://schemas.openxmlformats.org/officeDocument/2006/relationships/image" Target="../media/image314.png"/><Relationship Id="rId79" Type="http://schemas.openxmlformats.org/officeDocument/2006/relationships/customXml" Target="../ink/ink389.xml"/><Relationship Id="rId102" Type="http://schemas.openxmlformats.org/officeDocument/2006/relationships/image" Target="../media/image328.png"/><Relationship Id="rId5" Type="http://schemas.openxmlformats.org/officeDocument/2006/relationships/image" Target="../media/image282.png"/><Relationship Id="rId90" Type="http://schemas.openxmlformats.org/officeDocument/2006/relationships/image" Target="../media/image322.png"/><Relationship Id="rId95" Type="http://schemas.openxmlformats.org/officeDocument/2006/relationships/customXml" Target="../ink/ink397.xml"/><Relationship Id="rId22" Type="http://schemas.openxmlformats.org/officeDocument/2006/relationships/image" Target="../media/image288.png"/><Relationship Id="rId27" Type="http://schemas.openxmlformats.org/officeDocument/2006/relationships/customXml" Target="../ink/ink363.xml"/><Relationship Id="rId43" Type="http://schemas.openxmlformats.org/officeDocument/2006/relationships/customXml" Target="../ink/ink371.xml"/><Relationship Id="rId48" Type="http://schemas.openxmlformats.org/officeDocument/2006/relationships/image" Target="../media/image301.png"/><Relationship Id="rId64" Type="http://schemas.openxmlformats.org/officeDocument/2006/relationships/image" Target="../media/image309.png"/><Relationship Id="rId69" Type="http://schemas.openxmlformats.org/officeDocument/2006/relationships/customXml" Target="../ink/ink384.xml"/><Relationship Id="rId80" Type="http://schemas.openxmlformats.org/officeDocument/2006/relationships/image" Target="../media/image317.png"/><Relationship Id="rId85" Type="http://schemas.openxmlformats.org/officeDocument/2006/relationships/customXml" Target="../ink/ink392.xml"/><Relationship Id="rId12" Type="http://schemas.openxmlformats.org/officeDocument/2006/relationships/customXml" Target="../ink/ink354.xml"/><Relationship Id="rId17" Type="http://schemas.openxmlformats.org/officeDocument/2006/relationships/customXml" Target="../ink/ink357.xml"/><Relationship Id="rId33" Type="http://schemas.openxmlformats.org/officeDocument/2006/relationships/customXml" Target="../ink/ink366.xml"/><Relationship Id="rId38" Type="http://schemas.openxmlformats.org/officeDocument/2006/relationships/image" Target="../media/image296.png"/><Relationship Id="rId59" Type="http://schemas.openxmlformats.org/officeDocument/2006/relationships/customXml" Target="../ink/ink379.xml"/><Relationship Id="rId103" Type="http://schemas.openxmlformats.org/officeDocument/2006/relationships/customXml" Target="../ink/ink401.xml"/><Relationship Id="rId108" Type="http://schemas.openxmlformats.org/officeDocument/2006/relationships/image" Target="../media/image331.png"/><Relationship Id="rId20" Type="http://schemas.openxmlformats.org/officeDocument/2006/relationships/customXml" Target="../ink/ink359.xml"/><Relationship Id="rId41" Type="http://schemas.openxmlformats.org/officeDocument/2006/relationships/customXml" Target="../ink/ink370.xml"/><Relationship Id="rId54" Type="http://schemas.openxmlformats.org/officeDocument/2006/relationships/image" Target="../media/image304.png"/><Relationship Id="rId62" Type="http://schemas.openxmlformats.org/officeDocument/2006/relationships/image" Target="../media/image308.png"/><Relationship Id="rId70" Type="http://schemas.openxmlformats.org/officeDocument/2006/relationships/image" Target="../media/image312.png"/><Relationship Id="rId75" Type="http://schemas.openxmlformats.org/officeDocument/2006/relationships/customXml" Target="../ink/ink387.xml"/><Relationship Id="rId83" Type="http://schemas.openxmlformats.org/officeDocument/2006/relationships/customXml" Target="../ink/ink391.xml"/><Relationship Id="rId88" Type="http://schemas.openxmlformats.org/officeDocument/2006/relationships/image" Target="../media/image321.png"/><Relationship Id="rId91" Type="http://schemas.openxmlformats.org/officeDocument/2006/relationships/customXml" Target="../ink/ink395.xml"/><Relationship Id="rId96" Type="http://schemas.openxmlformats.org/officeDocument/2006/relationships/image" Target="../media/image325.png"/><Relationship Id="rId1" Type="http://schemas.openxmlformats.org/officeDocument/2006/relationships/slideLayout" Target="../slideLayouts/slideLayout6.xml"/><Relationship Id="rId6" Type="http://schemas.openxmlformats.org/officeDocument/2006/relationships/customXml" Target="../ink/ink351.xml"/><Relationship Id="rId15" Type="http://schemas.openxmlformats.org/officeDocument/2006/relationships/customXml" Target="../ink/ink356.xml"/><Relationship Id="rId23" Type="http://schemas.openxmlformats.org/officeDocument/2006/relationships/customXml" Target="../ink/ink361.xml"/><Relationship Id="rId28" Type="http://schemas.openxmlformats.org/officeDocument/2006/relationships/image" Target="../media/image291.png"/><Relationship Id="rId36" Type="http://schemas.openxmlformats.org/officeDocument/2006/relationships/image" Target="../media/image295.png"/><Relationship Id="rId49" Type="http://schemas.openxmlformats.org/officeDocument/2006/relationships/customXml" Target="../ink/ink374.xml"/><Relationship Id="rId57" Type="http://schemas.openxmlformats.org/officeDocument/2006/relationships/customXml" Target="../ink/ink378.xml"/><Relationship Id="rId106" Type="http://schemas.openxmlformats.org/officeDocument/2006/relationships/image" Target="../media/image330.png"/><Relationship Id="rId10" Type="http://schemas.openxmlformats.org/officeDocument/2006/relationships/customXml" Target="../ink/ink353.xml"/><Relationship Id="rId31" Type="http://schemas.openxmlformats.org/officeDocument/2006/relationships/customXml" Target="../ink/ink365.xml"/><Relationship Id="rId44" Type="http://schemas.openxmlformats.org/officeDocument/2006/relationships/image" Target="../media/image299.png"/><Relationship Id="rId52" Type="http://schemas.openxmlformats.org/officeDocument/2006/relationships/image" Target="../media/image303.png"/><Relationship Id="rId60" Type="http://schemas.openxmlformats.org/officeDocument/2006/relationships/image" Target="../media/image307.png"/><Relationship Id="rId65" Type="http://schemas.openxmlformats.org/officeDocument/2006/relationships/customXml" Target="../ink/ink382.xml"/><Relationship Id="rId73" Type="http://schemas.openxmlformats.org/officeDocument/2006/relationships/customXml" Target="../ink/ink386.xml"/><Relationship Id="rId78" Type="http://schemas.openxmlformats.org/officeDocument/2006/relationships/image" Target="../media/image316.png"/><Relationship Id="rId81" Type="http://schemas.openxmlformats.org/officeDocument/2006/relationships/customXml" Target="../ink/ink390.xml"/><Relationship Id="rId86" Type="http://schemas.openxmlformats.org/officeDocument/2006/relationships/image" Target="../media/image320.png"/><Relationship Id="rId94" Type="http://schemas.openxmlformats.org/officeDocument/2006/relationships/image" Target="../media/image324.png"/><Relationship Id="rId99" Type="http://schemas.openxmlformats.org/officeDocument/2006/relationships/customXml" Target="../ink/ink399.xml"/><Relationship Id="rId101" Type="http://schemas.openxmlformats.org/officeDocument/2006/relationships/customXml" Target="../ink/ink400.xml"/><Relationship Id="rId4" Type="http://schemas.openxmlformats.org/officeDocument/2006/relationships/customXml" Target="../ink/ink350.xml"/><Relationship Id="rId9" Type="http://schemas.openxmlformats.org/officeDocument/2006/relationships/image" Target="../media/image284.png"/><Relationship Id="rId13" Type="http://schemas.openxmlformats.org/officeDocument/2006/relationships/image" Target="../media/image258.png"/><Relationship Id="rId18" Type="http://schemas.openxmlformats.org/officeDocument/2006/relationships/image" Target="../media/image287.png"/><Relationship Id="rId39" Type="http://schemas.openxmlformats.org/officeDocument/2006/relationships/customXml" Target="../ink/ink369.xml"/><Relationship Id="rId34" Type="http://schemas.openxmlformats.org/officeDocument/2006/relationships/image" Target="../media/image294.png"/><Relationship Id="rId50" Type="http://schemas.openxmlformats.org/officeDocument/2006/relationships/image" Target="../media/image302.png"/><Relationship Id="rId55" Type="http://schemas.openxmlformats.org/officeDocument/2006/relationships/customXml" Target="../ink/ink377.xml"/><Relationship Id="rId76" Type="http://schemas.openxmlformats.org/officeDocument/2006/relationships/image" Target="../media/image315.png"/><Relationship Id="rId97" Type="http://schemas.openxmlformats.org/officeDocument/2006/relationships/customXml" Target="../ink/ink398.xml"/><Relationship Id="rId104" Type="http://schemas.openxmlformats.org/officeDocument/2006/relationships/image" Target="../media/image329.png"/><Relationship Id="rId7" Type="http://schemas.openxmlformats.org/officeDocument/2006/relationships/image" Target="../media/image283.png"/><Relationship Id="rId71" Type="http://schemas.openxmlformats.org/officeDocument/2006/relationships/customXml" Target="../ink/ink385.xml"/><Relationship Id="rId92" Type="http://schemas.openxmlformats.org/officeDocument/2006/relationships/image" Target="../media/image323.png"/><Relationship Id="rId2" Type="http://schemas.openxmlformats.org/officeDocument/2006/relationships/notesSlide" Target="../notesSlides/notesSlide10.xml"/><Relationship Id="rId29" Type="http://schemas.openxmlformats.org/officeDocument/2006/relationships/customXml" Target="../ink/ink364.xml"/><Relationship Id="rId24" Type="http://schemas.openxmlformats.org/officeDocument/2006/relationships/image" Target="../media/image289.png"/><Relationship Id="rId40" Type="http://schemas.openxmlformats.org/officeDocument/2006/relationships/image" Target="../media/image297.png"/><Relationship Id="rId45" Type="http://schemas.openxmlformats.org/officeDocument/2006/relationships/customXml" Target="../ink/ink372.xml"/><Relationship Id="rId66" Type="http://schemas.openxmlformats.org/officeDocument/2006/relationships/image" Target="../media/image310.png"/><Relationship Id="rId87" Type="http://schemas.openxmlformats.org/officeDocument/2006/relationships/customXml" Target="../ink/ink393.xml"/><Relationship Id="rId61" Type="http://schemas.openxmlformats.org/officeDocument/2006/relationships/customXml" Target="../ink/ink380.xml"/><Relationship Id="rId82" Type="http://schemas.openxmlformats.org/officeDocument/2006/relationships/image" Target="../media/image318.png"/><Relationship Id="rId19" Type="http://schemas.openxmlformats.org/officeDocument/2006/relationships/customXml" Target="../ink/ink358.xml"/><Relationship Id="rId14" Type="http://schemas.openxmlformats.org/officeDocument/2006/relationships/customXml" Target="../ink/ink355.xml"/><Relationship Id="rId30" Type="http://schemas.openxmlformats.org/officeDocument/2006/relationships/image" Target="../media/image292.png"/><Relationship Id="rId35" Type="http://schemas.openxmlformats.org/officeDocument/2006/relationships/customXml" Target="../ink/ink367.xml"/><Relationship Id="rId56" Type="http://schemas.openxmlformats.org/officeDocument/2006/relationships/image" Target="../media/image305.png"/><Relationship Id="rId77" Type="http://schemas.openxmlformats.org/officeDocument/2006/relationships/customXml" Target="../ink/ink388.xml"/><Relationship Id="rId100" Type="http://schemas.openxmlformats.org/officeDocument/2006/relationships/image" Target="../media/image327.png"/><Relationship Id="rId105" Type="http://schemas.openxmlformats.org/officeDocument/2006/relationships/customXml" Target="../ink/ink402.xml"/><Relationship Id="rId8" Type="http://schemas.openxmlformats.org/officeDocument/2006/relationships/customXml" Target="../ink/ink352.xml"/><Relationship Id="rId51" Type="http://schemas.openxmlformats.org/officeDocument/2006/relationships/customXml" Target="../ink/ink375.xml"/><Relationship Id="rId72" Type="http://schemas.openxmlformats.org/officeDocument/2006/relationships/image" Target="../media/image313.png"/><Relationship Id="rId93" Type="http://schemas.openxmlformats.org/officeDocument/2006/relationships/customXml" Target="../ink/ink396.xml"/><Relationship Id="rId98" Type="http://schemas.openxmlformats.org/officeDocument/2006/relationships/image" Target="../media/image326.png"/><Relationship Id="rId3" Type="http://schemas.openxmlformats.org/officeDocument/2006/relationships/image" Target="../media/image281.png"/><Relationship Id="rId25" Type="http://schemas.openxmlformats.org/officeDocument/2006/relationships/customXml" Target="../ink/ink362.xml"/><Relationship Id="rId46" Type="http://schemas.openxmlformats.org/officeDocument/2006/relationships/image" Target="../media/image300.png"/><Relationship Id="rId67" Type="http://schemas.openxmlformats.org/officeDocument/2006/relationships/customXml" Target="../ink/ink383.xml"/></Relationships>
</file>

<file path=ppt/slides/_rels/slide49.xml.rels><?xml version="1.0" encoding="UTF-8" standalone="yes"?>
<Relationships xmlns="http://schemas.openxmlformats.org/package/2006/relationships"><Relationship Id="rId3" Type="http://schemas.openxmlformats.org/officeDocument/2006/relationships/image" Target="../media/image33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62.xml"/><Relationship Id="rId18" Type="http://schemas.openxmlformats.org/officeDocument/2006/relationships/image" Target="../media/image16.png"/><Relationship Id="rId3" Type="http://schemas.openxmlformats.org/officeDocument/2006/relationships/customXml" Target="../ink/ink57.xml"/><Relationship Id="rId7" Type="http://schemas.openxmlformats.org/officeDocument/2006/relationships/customXml" Target="../ink/ink59.xml"/><Relationship Id="rId12" Type="http://schemas.openxmlformats.org/officeDocument/2006/relationships/image" Target="../media/image13.png"/><Relationship Id="rId17" Type="http://schemas.openxmlformats.org/officeDocument/2006/relationships/customXml" Target="../ink/ink64.xml"/><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63.png"/><Relationship Id="rId11" Type="http://schemas.openxmlformats.org/officeDocument/2006/relationships/customXml" Target="../ink/ink61.xml"/><Relationship Id="rId5" Type="http://schemas.openxmlformats.org/officeDocument/2006/relationships/customXml" Target="../ink/ink58.xml"/><Relationship Id="rId15" Type="http://schemas.openxmlformats.org/officeDocument/2006/relationships/customXml" Target="../ink/ink63.xml"/><Relationship Id="rId10" Type="http://schemas.openxmlformats.org/officeDocument/2006/relationships/image" Target="../media/image64.png"/><Relationship Id="rId4" Type="http://schemas.openxmlformats.org/officeDocument/2006/relationships/image" Target="../media/image62.png"/><Relationship Id="rId9" Type="http://schemas.openxmlformats.org/officeDocument/2006/relationships/customXml" Target="../ink/ink60.xml"/><Relationship Id="rId1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336.png"/><Relationship Id="rId3" Type="http://schemas.openxmlformats.org/officeDocument/2006/relationships/customXml" Target="../ink/ink404.xml"/><Relationship Id="rId7" Type="http://schemas.openxmlformats.org/officeDocument/2006/relationships/customXml" Target="../ink/ink406.xml"/><Relationship Id="rId12" Type="http://schemas.openxmlformats.org/officeDocument/2006/relationships/image" Target="../media/image338.png"/><Relationship Id="rId2" Type="http://schemas.openxmlformats.org/officeDocument/2006/relationships/image" Target="../media/image333.png"/><Relationship Id="rId1" Type="http://schemas.openxmlformats.org/officeDocument/2006/relationships/slideLayout" Target="../slideLayouts/slideLayout7.xml"/><Relationship Id="rId6" Type="http://schemas.openxmlformats.org/officeDocument/2006/relationships/image" Target="../media/image335.png"/><Relationship Id="rId11" Type="http://schemas.openxmlformats.org/officeDocument/2006/relationships/customXml" Target="../ink/ink408.xml"/><Relationship Id="rId5" Type="http://schemas.openxmlformats.org/officeDocument/2006/relationships/customXml" Target="../ink/ink405.xml"/><Relationship Id="rId10" Type="http://schemas.openxmlformats.org/officeDocument/2006/relationships/image" Target="../media/image337.png"/><Relationship Id="rId4" Type="http://schemas.openxmlformats.org/officeDocument/2006/relationships/image" Target="../media/image334.png"/><Relationship Id="rId9" Type="http://schemas.openxmlformats.org/officeDocument/2006/relationships/customXml" Target="../ink/ink40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customXml" Target="../ink/ink412.xml"/><Relationship Id="rId13" Type="http://schemas.openxmlformats.org/officeDocument/2006/relationships/image" Target="../media/image345.png"/><Relationship Id="rId18" Type="http://schemas.openxmlformats.org/officeDocument/2006/relationships/customXml" Target="../ink/ink417.xml"/><Relationship Id="rId26" Type="http://schemas.openxmlformats.org/officeDocument/2006/relationships/customXml" Target="../ink/ink421.xml"/><Relationship Id="rId3" Type="http://schemas.openxmlformats.org/officeDocument/2006/relationships/image" Target="../media/image340.png"/><Relationship Id="rId21" Type="http://schemas.openxmlformats.org/officeDocument/2006/relationships/image" Target="../media/image349.png"/><Relationship Id="rId7" Type="http://schemas.openxmlformats.org/officeDocument/2006/relationships/image" Target="../media/image342.png"/><Relationship Id="rId12" Type="http://schemas.openxmlformats.org/officeDocument/2006/relationships/customXml" Target="../ink/ink414.xml"/><Relationship Id="rId17" Type="http://schemas.openxmlformats.org/officeDocument/2006/relationships/image" Target="../media/image347.png"/><Relationship Id="rId25" Type="http://schemas.openxmlformats.org/officeDocument/2006/relationships/image" Target="../media/image351.png"/><Relationship Id="rId2" Type="http://schemas.openxmlformats.org/officeDocument/2006/relationships/customXml" Target="../ink/ink409.xml"/><Relationship Id="rId16" Type="http://schemas.openxmlformats.org/officeDocument/2006/relationships/customXml" Target="../ink/ink416.xml"/><Relationship Id="rId20" Type="http://schemas.openxmlformats.org/officeDocument/2006/relationships/customXml" Target="../ink/ink418.xml"/><Relationship Id="rId1" Type="http://schemas.openxmlformats.org/officeDocument/2006/relationships/slideLayout" Target="../slideLayouts/slideLayout7.xml"/><Relationship Id="rId6" Type="http://schemas.openxmlformats.org/officeDocument/2006/relationships/customXml" Target="../ink/ink411.xml"/><Relationship Id="rId11" Type="http://schemas.openxmlformats.org/officeDocument/2006/relationships/image" Target="../media/image344.png"/><Relationship Id="rId24" Type="http://schemas.openxmlformats.org/officeDocument/2006/relationships/customXml" Target="../ink/ink420.xml"/><Relationship Id="rId5" Type="http://schemas.openxmlformats.org/officeDocument/2006/relationships/image" Target="../media/image341.png"/><Relationship Id="rId15" Type="http://schemas.openxmlformats.org/officeDocument/2006/relationships/image" Target="../media/image346.png"/><Relationship Id="rId23" Type="http://schemas.openxmlformats.org/officeDocument/2006/relationships/image" Target="../media/image350.png"/><Relationship Id="rId10" Type="http://schemas.openxmlformats.org/officeDocument/2006/relationships/customXml" Target="../ink/ink413.xml"/><Relationship Id="rId19" Type="http://schemas.openxmlformats.org/officeDocument/2006/relationships/image" Target="../media/image348.png"/><Relationship Id="rId4" Type="http://schemas.openxmlformats.org/officeDocument/2006/relationships/customXml" Target="../ink/ink410.xml"/><Relationship Id="rId9" Type="http://schemas.openxmlformats.org/officeDocument/2006/relationships/image" Target="../media/image343.png"/><Relationship Id="rId14" Type="http://schemas.openxmlformats.org/officeDocument/2006/relationships/customXml" Target="../ink/ink415.xml"/><Relationship Id="rId22" Type="http://schemas.openxmlformats.org/officeDocument/2006/relationships/customXml" Target="../ink/ink419.xml"/><Relationship Id="rId27" Type="http://schemas.openxmlformats.org/officeDocument/2006/relationships/image" Target="../media/image352.png"/></Relationships>
</file>

<file path=ppt/slides/_rels/slide56.xml.rels><?xml version="1.0" encoding="UTF-8" standalone="yes"?>
<Relationships xmlns="http://schemas.openxmlformats.org/package/2006/relationships"><Relationship Id="rId3" Type="http://schemas.openxmlformats.org/officeDocument/2006/relationships/image" Target="../media/image35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5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5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5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17" Type="http://schemas.openxmlformats.org/officeDocument/2006/relationships/image" Target="../media/image114.png"/><Relationship Id="rId21" Type="http://schemas.openxmlformats.org/officeDocument/2006/relationships/image" Target="../media/image73.png"/><Relationship Id="rId42" Type="http://schemas.openxmlformats.org/officeDocument/2006/relationships/image" Target="../media/image83.png"/><Relationship Id="rId63" Type="http://schemas.openxmlformats.org/officeDocument/2006/relationships/image" Target="../media/image93.png"/><Relationship Id="rId84" Type="http://schemas.openxmlformats.org/officeDocument/2006/relationships/customXml" Target="../ink/ink107.xml"/><Relationship Id="rId138" Type="http://schemas.openxmlformats.org/officeDocument/2006/relationships/customXml" Target="../ink/ink134.xml"/><Relationship Id="rId16" Type="http://schemas.openxmlformats.org/officeDocument/2006/relationships/customXml" Target="../ink/ink72.xml"/><Relationship Id="rId107" Type="http://schemas.openxmlformats.org/officeDocument/2006/relationships/image" Target="../media/image109.png"/><Relationship Id="rId11" Type="http://schemas.openxmlformats.org/officeDocument/2006/relationships/image" Target="../media/image69.png"/><Relationship Id="rId32" Type="http://schemas.openxmlformats.org/officeDocument/2006/relationships/customXml" Target="../ink/ink80.xml"/><Relationship Id="rId37" Type="http://schemas.openxmlformats.org/officeDocument/2006/relationships/customXml" Target="../ink/ink83.xml"/><Relationship Id="rId53" Type="http://schemas.openxmlformats.org/officeDocument/2006/relationships/image" Target="../media/image88.png"/><Relationship Id="rId58" Type="http://schemas.openxmlformats.org/officeDocument/2006/relationships/customXml" Target="../ink/ink94.xml"/><Relationship Id="rId74" Type="http://schemas.openxmlformats.org/officeDocument/2006/relationships/customXml" Target="../ink/ink102.xml"/><Relationship Id="rId79" Type="http://schemas.openxmlformats.org/officeDocument/2006/relationships/image" Target="../media/image61.png"/><Relationship Id="rId102" Type="http://schemas.openxmlformats.org/officeDocument/2006/relationships/customXml" Target="../ink/ink116.xml"/><Relationship Id="rId123" Type="http://schemas.openxmlformats.org/officeDocument/2006/relationships/image" Target="../media/image117.png"/><Relationship Id="rId128" Type="http://schemas.openxmlformats.org/officeDocument/2006/relationships/customXml" Target="../ink/ink129.xml"/><Relationship Id="rId5" Type="http://schemas.openxmlformats.org/officeDocument/2006/relationships/image" Target="../media/image66.png"/><Relationship Id="rId90" Type="http://schemas.openxmlformats.org/officeDocument/2006/relationships/customXml" Target="../ink/ink110.xml"/><Relationship Id="rId95" Type="http://schemas.openxmlformats.org/officeDocument/2006/relationships/image" Target="../media/image103.png"/><Relationship Id="rId22" Type="http://schemas.openxmlformats.org/officeDocument/2006/relationships/customXml" Target="../ink/ink75.xml"/><Relationship Id="rId27" Type="http://schemas.openxmlformats.org/officeDocument/2006/relationships/image" Target="../media/image76.png"/><Relationship Id="rId43" Type="http://schemas.openxmlformats.org/officeDocument/2006/relationships/customXml" Target="../ink/ink86.xml"/><Relationship Id="rId48" Type="http://schemas.openxmlformats.org/officeDocument/2006/relationships/image" Target="../media/image86.png"/><Relationship Id="rId64" Type="http://schemas.openxmlformats.org/officeDocument/2006/relationships/customXml" Target="../ink/ink97.xml"/><Relationship Id="rId69" Type="http://schemas.openxmlformats.org/officeDocument/2006/relationships/image" Target="../media/image17.png"/><Relationship Id="rId113" Type="http://schemas.openxmlformats.org/officeDocument/2006/relationships/image" Target="../media/image112.png"/><Relationship Id="rId118" Type="http://schemas.openxmlformats.org/officeDocument/2006/relationships/customXml" Target="../ink/ink124.xml"/><Relationship Id="rId134" Type="http://schemas.openxmlformats.org/officeDocument/2006/relationships/customXml" Target="../ink/ink132.xml"/><Relationship Id="rId139" Type="http://schemas.openxmlformats.org/officeDocument/2006/relationships/image" Target="../media/image125.png"/><Relationship Id="rId80" Type="http://schemas.openxmlformats.org/officeDocument/2006/relationships/customXml" Target="../ink/ink105.xml"/><Relationship Id="rId85" Type="http://schemas.openxmlformats.org/officeDocument/2006/relationships/image" Target="../media/image98.png"/><Relationship Id="rId12" Type="http://schemas.openxmlformats.org/officeDocument/2006/relationships/customXml" Target="../ink/ink70.xml"/><Relationship Id="rId17" Type="http://schemas.openxmlformats.org/officeDocument/2006/relationships/image" Target="../media/image71.png"/><Relationship Id="rId33" Type="http://schemas.openxmlformats.org/officeDocument/2006/relationships/customXml" Target="../ink/ink81.xml"/><Relationship Id="rId38" Type="http://schemas.openxmlformats.org/officeDocument/2006/relationships/image" Target="../media/image81.png"/><Relationship Id="rId59" Type="http://schemas.openxmlformats.org/officeDocument/2006/relationships/image" Target="../media/image91.png"/><Relationship Id="rId103" Type="http://schemas.openxmlformats.org/officeDocument/2006/relationships/image" Target="../media/image107.png"/><Relationship Id="rId108" Type="http://schemas.openxmlformats.org/officeDocument/2006/relationships/customXml" Target="../ink/ink119.xml"/><Relationship Id="rId124" Type="http://schemas.openxmlformats.org/officeDocument/2006/relationships/customXml" Target="../ink/ink127.xml"/><Relationship Id="rId129" Type="http://schemas.openxmlformats.org/officeDocument/2006/relationships/image" Target="../media/image120.png"/><Relationship Id="rId54" Type="http://schemas.openxmlformats.org/officeDocument/2006/relationships/customXml" Target="../ink/ink92.xml"/><Relationship Id="rId70" Type="http://schemas.openxmlformats.org/officeDocument/2006/relationships/customXml" Target="../ink/ink100.xml"/><Relationship Id="rId75" Type="http://schemas.openxmlformats.org/officeDocument/2006/relationships/image" Target="../media/image20.png"/><Relationship Id="rId91" Type="http://schemas.openxmlformats.org/officeDocument/2006/relationships/image" Target="../media/image101.png"/><Relationship Id="rId96" Type="http://schemas.openxmlformats.org/officeDocument/2006/relationships/customXml" Target="../ink/ink113.xml"/><Relationship Id="rId140" Type="http://schemas.openxmlformats.org/officeDocument/2006/relationships/customXml" Target="../ink/ink135.xml"/><Relationship Id="rId1" Type="http://schemas.openxmlformats.org/officeDocument/2006/relationships/slideLayout" Target="../slideLayouts/slideLayout7.xml"/><Relationship Id="rId6" Type="http://schemas.openxmlformats.org/officeDocument/2006/relationships/customXml" Target="../ink/ink67.xml"/><Relationship Id="rId23" Type="http://schemas.openxmlformats.org/officeDocument/2006/relationships/image" Target="../media/image74.png"/><Relationship Id="rId28" Type="http://schemas.openxmlformats.org/officeDocument/2006/relationships/customXml" Target="../ink/ink78.xml"/><Relationship Id="rId49" Type="http://schemas.openxmlformats.org/officeDocument/2006/relationships/customXml" Target="../ink/ink89.xml"/><Relationship Id="rId114" Type="http://schemas.openxmlformats.org/officeDocument/2006/relationships/customXml" Target="../ink/ink122.xml"/><Relationship Id="rId119" Type="http://schemas.openxmlformats.org/officeDocument/2006/relationships/image" Target="../media/image115.png"/><Relationship Id="rId44" Type="http://schemas.openxmlformats.org/officeDocument/2006/relationships/image" Target="../media/image84.png"/><Relationship Id="rId60" Type="http://schemas.openxmlformats.org/officeDocument/2006/relationships/customXml" Target="../ink/ink95.xml"/><Relationship Id="rId65" Type="http://schemas.openxmlformats.org/officeDocument/2006/relationships/image" Target="../media/image94.png"/><Relationship Id="rId81" Type="http://schemas.openxmlformats.org/officeDocument/2006/relationships/image" Target="../media/image96.png"/><Relationship Id="rId86" Type="http://schemas.openxmlformats.org/officeDocument/2006/relationships/customXml" Target="../ink/ink108.xml"/><Relationship Id="rId130" Type="http://schemas.openxmlformats.org/officeDocument/2006/relationships/customXml" Target="../ink/ink130.xml"/><Relationship Id="rId135" Type="http://schemas.openxmlformats.org/officeDocument/2006/relationships/image" Target="../media/image123.png"/><Relationship Id="rId13" Type="http://schemas.openxmlformats.org/officeDocument/2006/relationships/image" Target="../media/image22.png"/><Relationship Id="rId18" Type="http://schemas.openxmlformats.org/officeDocument/2006/relationships/customXml" Target="../ink/ink73.xml"/><Relationship Id="rId39" Type="http://schemas.openxmlformats.org/officeDocument/2006/relationships/customXml" Target="../ink/ink84.xml"/><Relationship Id="rId109" Type="http://schemas.openxmlformats.org/officeDocument/2006/relationships/image" Target="../media/image110.png"/><Relationship Id="rId34" Type="http://schemas.openxmlformats.org/officeDocument/2006/relationships/image" Target="../media/image79.png"/><Relationship Id="rId50" Type="http://schemas.openxmlformats.org/officeDocument/2006/relationships/customXml" Target="../ink/ink90.xml"/><Relationship Id="rId55" Type="http://schemas.openxmlformats.org/officeDocument/2006/relationships/image" Target="../media/image89.png"/><Relationship Id="rId76" Type="http://schemas.openxmlformats.org/officeDocument/2006/relationships/customXml" Target="../ink/ink103.xml"/><Relationship Id="rId97" Type="http://schemas.openxmlformats.org/officeDocument/2006/relationships/image" Target="../media/image104.png"/><Relationship Id="rId104" Type="http://schemas.openxmlformats.org/officeDocument/2006/relationships/customXml" Target="../ink/ink117.xml"/><Relationship Id="rId120" Type="http://schemas.openxmlformats.org/officeDocument/2006/relationships/customXml" Target="../ink/ink125.xml"/><Relationship Id="rId125" Type="http://schemas.openxmlformats.org/officeDocument/2006/relationships/image" Target="../media/image118.png"/><Relationship Id="rId7" Type="http://schemas.openxmlformats.org/officeDocument/2006/relationships/image" Target="../media/image67.png"/><Relationship Id="rId71" Type="http://schemas.openxmlformats.org/officeDocument/2006/relationships/image" Target="../media/image18.png"/><Relationship Id="rId92" Type="http://schemas.openxmlformats.org/officeDocument/2006/relationships/customXml" Target="../ink/ink111.xml"/><Relationship Id="rId2" Type="http://schemas.openxmlformats.org/officeDocument/2006/relationships/customXml" Target="../ink/ink65.xml"/><Relationship Id="rId29" Type="http://schemas.openxmlformats.org/officeDocument/2006/relationships/image" Target="../media/image77.png"/><Relationship Id="rId24" Type="http://schemas.openxmlformats.org/officeDocument/2006/relationships/customXml" Target="../ink/ink76.xml"/><Relationship Id="rId40" Type="http://schemas.openxmlformats.org/officeDocument/2006/relationships/image" Target="../media/image82.png"/><Relationship Id="rId45" Type="http://schemas.openxmlformats.org/officeDocument/2006/relationships/customXml" Target="../ink/ink87.xml"/><Relationship Id="rId66" Type="http://schemas.openxmlformats.org/officeDocument/2006/relationships/customXml" Target="../ink/ink98.xml"/><Relationship Id="rId87" Type="http://schemas.openxmlformats.org/officeDocument/2006/relationships/image" Target="../media/image99.png"/><Relationship Id="rId110" Type="http://schemas.openxmlformats.org/officeDocument/2006/relationships/customXml" Target="../ink/ink120.xml"/><Relationship Id="rId115" Type="http://schemas.openxmlformats.org/officeDocument/2006/relationships/image" Target="../media/image113.png"/><Relationship Id="rId131" Type="http://schemas.openxmlformats.org/officeDocument/2006/relationships/image" Target="../media/image121.png"/><Relationship Id="rId136" Type="http://schemas.openxmlformats.org/officeDocument/2006/relationships/customXml" Target="../ink/ink133.xml"/><Relationship Id="rId61" Type="http://schemas.openxmlformats.org/officeDocument/2006/relationships/image" Target="../media/image92.png"/><Relationship Id="rId82" Type="http://schemas.openxmlformats.org/officeDocument/2006/relationships/customXml" Target="../ink/ink106.xml"/><Relationship Id="rId19" Type="http://schemas.openxmlformats.org/officeDocument/2006/relationships/image" Target="../media/image72.png"/><Relationship Id="rId14" Type="http://schemas.openxmlformats.org/officeDocument/2006/relationships/customXml" Target="../ink/ink71.xml"/><Relationship Id="rId30" Type="http://schemas.openxmlformats.org/officeDocument/2006/relationships/customXml" Target="../ink/ink79.xml"/><Relationship Id="rId35" Type="http://schemas.openxmlformats.org/officeDocument/2006/relationships/customXml" Target="../ink/ink82.xml"/><Relationship Id="rId56" Type="http://schemas.openxmlformats.org/officeDocument/2006/relationships/customXml" Target="../ink/ink93.xml"/><Relationship Id="rId77" Type="http://schemas.openxmlformats.org/officeDocument/2006/relationships/image" Target="../media/image21.png"/><Relationship Id="rId100" Type="http://schemas.openxmlformats.org/officeDocument/2006/relationships/customXml" Target="../ink/ink115.xml"/><Relationship Id="rId105" Type="http://schemas.openxmlformats.org/officeDocument/2006/relationships/image" Target="../media/image108.png"/><Relationship Id="rId126" Type="http://schemas.openxmlformats.org/officeDocument/2006/relationships/customXml" Target="../ink/ink128.xml"/><Relationship Id="rId8" Type="http://schemas.openxmlformats.org/officeDocument/2006/relationships/customXml" Target="../ink/ink68.xml"/><Relationship Id="rId51" Type="http://schemas.openxmlformats.org/officeDocument/2006/relationships/image" Target="../media/image87.png"/><Relationship Id="rId72" Type="http://schemas.openxmlformats.org/officeDocument/2006/relationships/customXml" Target="../ink/ink101.xml"/><Relationship Id="rId93" Type="http://schemas.openxmlformats.org/officeDocument/2006/relationships/image" Target="../media/image102.png"/><Relationship Id="rId98" Type="http://schemas.openxmlformats.org/officeDocument/2006/relationships/customXml" Target="../ink/ink114.xml"/><Relationship Id="rId121" Type="http://schemas.openxmlformats.org/officeDocument/2006/relationships/image" Target="../media/image116.png"/><Relationship Id="rId3" Type="http://schemas.openxmlformats.org/officeDocument/2006/relationships/image" Target="../media/image65.png"/><Relationship Id="rId25" Type="http://schemas.openxmlformats.org/officeDocument/2006/relationships/image" Target="../media/image75.png"/><Relationship Id="rId46" Type="http://schemas.openxmlformats.org/officeDocument/2006/relationships/image" Target="../media/image85.png"/><Relationship Id="rId67" Type="http://schemas.openxmlformats.org/officeDocument/2006/relationships/image" Target="../media/image95.png"/><Relationship Id="rId116" Type="http://schemas.openxmlformats.org/officeDocument/2006/relationships/customXml" Target="../ink/ink123.xml"/><Relationship Id="rId137" Type="http://schemas.openxmlformats.org/officeDocument/2006/relationships/image" Target="../media/image124.png"/><Relationship Id="rId20" Type="http://schemas.openxmlformats.org/officeDocument/2006/relationships/customXml" Target="../ink/ink74.xml"/><Relationship Id="rId41" Type="http://schemas.openxmlformats.org/officeDocument/2006/relationships/customXml" Target="../ink/ink85.xml"/><Relationship Id="rId62" Type="http://schemas.openxmlformats.org/officeDocument/2006/relationships/customXml" Target="../ink/ink96.xml"/><Relationship Id="rId83" Type="http://schemas.openxmlformats.org/officeDocument/2006/relationships/image" Target="../media/image97.png"/><Relationship Id="rId88" Type="http://schemas.openxmlformats.org/officeDocument/2006/relationships/customXml" Target="../ink/ink109.xml"/><Relationship Id="rId111" Type="http://schemas.openxmlformats.org/officeDocument/2006/relationships/image" Target="../media/image111.png"/><Relationship Id="rId132" Type="http://schemas.openxmlformats.org/officeDocument/2006/relationships/customXml" Target="../ink/ink131.xml"/><Relationship Id="rId15" Type="http://schemas.openxmlformats.org/officeDocument/2006/relationships/image" Target="../media/image70.png"/><Relationship Id="rId36" Type="http://schemas.openxmlformats.org/officeDocument/2006/relationships/image" Target="../media/image80.png"/><Relationship Id="rId57" Type="http://schemas.openxmlformats.org/officeDocument/2006/relationships/image" Target="../media/image90.png"/><Relationship Id="rId106" Type="http://schemas.openxmlformats.org/officeDocument/2006/relationships/customXml" Target="../ink/ink118.xml"/><Relationship Id="rId127" Type="http://schemas.openxmlformats.org/officeDocument/2006/relationships/image" Target="../media/image119.png"/><Relationship Id="rId10" Type="http://schemas.openxmlformats.org/officeDocument/2006/relationships/customXml" Target="../ink/ink69.xml"/><Relationship Id="rId31" Type="http://schemas.openxmlformats.org/officeDocument/2006/relationships/image" Target="../media/image78.png"/><Relationship Id="rId52" Type="http://schemas.openxmlformats.org/officeDocument/2006/relationships/customXml" Target="../ink/ink91.xml"/><Relationship Id="rId73" Type="http://schemas.openxmlformats.org/officeDocument/2006/relationships/image" Target="../media/image19.png"/><Relationship Id="rId78" Type="http://schemas.openxmlformats.org/officeDocument/2006/relationships/customXml" Target="../ink/ink104.xml"/><Relationship Id="rId94" Type="http://schemas.openxmlformats.org/officeDocument/2006/relationships/customXml" Target="../ink/ink112.xml"/><Relationship Id="rId99" Type="http://schemas.openxmlformats.org/officeDocument/2006/relationships/image" Target="../media/image105.png"/><Relationship Id="rId101" Type="http://schemas.openxmlformats.org/officeDocument/2006/relationships/image" Target="../media/image106.png"/><Relationship Id="rId122" Type="http://schemas.openxmlformats.org/officeDocument/2006/relationships/customXml" Target="../ink/ink126.xml"/><Relationship Id="rId4" Type="http://schemas.openxmlformats.org/officeDocument/2006/relationships/customXml" Target="../ink/ink66.xml"/><Relationship Id="rId9" Type="http://schemas.openxmlformats.org/officeDocument/2006/relationships/image" Target="../media/image68.png"/><Relationship Id="rId26" Type="http://schemas.openxmlformats.org/officeDocument/2006/relationships/customXml" Target="../ink/ink77.xml"/><Relationship Id="rId47" Type="http://schemas.openxmlformats.org/officeDocument/2006/relationships/customXml" Target="../ink/ink88.xml"/><Relationship Id="rId68" Type="http://schemas.openxmlformats.org/officeDocument/2006/relationships/customXml" Target="../ink/ink99.xml"/><Relationship Id="rId89" Type="http://schemas.openxmlformats.org/officeDocument/2006/relationships/image" Target="../media/image100.png"/><Relationship Id="rId112" Type="http://schemas.openxmlformats.org/officeDocument/2006/relationships/customXml" Target="../ink/ink121.xml"/><Relationship Id="rId133" Type="http://schemas.openxmlformats.org/officeDocument/2006/relationships/image" Target="../media/image12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customXml" Target="../ink/ink425.xml"/><Relationship Id="rId13" Type="http://schemas.openxmlformats.org/officeDocument/2006/relationships/image" Target="../media/image362.png"/><Relationship Id="rId3" Type="http://schemas.openxmlformats.org/officeDocument/2006/relationships/image" Target="../media/image357.png"/><Relationship Id="rId7" Type="http://schemas.openxmlformats.org/officeDocument/2006/relationships/image" Target="../media/image359.png"/><Relationship Id="rId12" Type="http://schemas.openxmlformats.org/officeDocument/2006/relationships/customXml" Target="../ink/ink427.xml"/><Relationship Id="rId2" Type="http://schemas.openxmlformats.org/officeDocument/2006/relationships/customXml" Target="../ink/ink422.xml"/><Relationship Id="rId1" Type="http://schemas.openxmlformats.org/officeDocument/2006/relationships/slideLayout" Target="../slideLayouts/slideLayout20.xml"/><Relationship Id="rId6" Type="http://schemas.openxmlformats.org/officeDocument/2006/relationships/customXml" Target="../ink/ink424.xml"/><Relationship Id="rId11" Type="http://schemas.openxmlformats.org/officeDocument/2006/relationships/image" Target="../media/image361.png"/><Relationship Id="rId5" Type="http://schemas.openxmlformats.org/officeDocument/2006/relationships/image" Target="../media/image358.png"/><Relationship Id="rId10" Type="http://schemas.openxmlformats.org/officeDocument/2006/relationships/customXml" Target="../ink/ink426.xml"/><Relationship Id="rId4" Type="http://schemas.openxmlformats.org/officeDocument/2006/relationships/customXml" Target="../ink/ink423.xml"/><Relationship Id="rId9" Type="http://schemas.openxmlformats.org/officeDocument/2006/relationships/image" Target="../media/image360.png"/></Relationships>
</file>

<file path=ppt/slides/_rels/slide63.xml.rels><?xml version="1.0" encoding="UTF-8" standalone="yes"?>
<Relationships xmlns="http://schemas.openxmlformats.org/package/2006/relationships"><Relationship Id="rId13" Type="http://schemas.openxmlformats.org/officeDocument/2006/relationships/image" Target="../media/image368.png"/><Relationship Id="rId18" Type="http://schemas.openxmlformats.org/officeDocument/2006/relationships/customXml" Target="../ink/ink436.xml"/><Relationship Id="rId26" Type="http://schemas.openxmlformats.org/officeDocument/2006/relationships/customXml" Target="../ink/ink440.xml"/><Relationship Id="rId39" Type="http://schemas.openxmlformats.org/officeDocument/2006/relationships/image" Target="../media/image381.png"/><Relationship Id="rId21" Type="http://schemas.openxmlformats.org/officeDocument/2006/relationships/image" Target="../media/image372.png"/><Relationship Id="rId34" Type="http://schemas.openxmlformats.org/officeDocument/2006/relationships/customXml" Target="../ink/ink444.xml"/><Relationship Id="rId42" Type="http://schemas.openxmlformats.org/officeDocument/2006/relationships/customXml" Target="../ink/ink448.xml"/><Relationship Id="rId47" Type="http://schemas.openxmlformats.org/officeDocument/2006/relationships/image" Target="../media/image385.png"/><Relationship Id="rId7" Type="http://schemas.openxmlformats.org/officeDocument/2006/relationships/image" Target="../media/image365.png"/><Relationship Id="rId2" Type="http://schemas.openxmlformats.org/officeDocument/2006/relationships/customXml" Target="../ink/ink428.xml"/><Relationship Id="rId16" Type="http://schemas.openxmlformats.org/officeDocument/2006/relationships/customXml" Target="../ink/ink435.xml"/><Relationship Id="rId29" Type="http://schemas.openxmlformats.org/officeDocument/2006/relationships/image" Target="../media/image376.png"/><Relationship Id="rId11" Type="http://schemas.openxmlformats.org/officeDocument/2006/relationships/image" Target="../media/image367.png"/><Relationship Id="rId24" Type="http://schemas.openxmlformats.org/officeDocument/2006/relationships/customXml" Target="../ink/ink439.xml"/><Relationship Id="rId32" Type="http://schemas.openxmlformats.org/officeDocument/2006/relationships/customXml" Target="../ink/ink443.xml"/><Relationship Id="rId37" Type="http://schemas.openxmlformats.org/officeDocument/2006/relationships/image" Target="../media/image380.png"/><Relationship Id="rId40" Type="http://schemas.openxmlformats.org/officeDocument/2006/relationships/customXml" Target="../ink/ink447.xml"/><Relationship Id="rId45" Type="http://schemas.openxmlformats.org/officeDocument/2006/relationships/image" Target="../media/image384.png"/><Relationship Id="rId5" Type="http://schemas.openxmlformats.org/officeDocument/2006/relationships/image" Target="../media/image364.png"/><Relationship Id="rId15" Type="http://schemas.openxmlformats.org/officeDocument/2006/relationships/image" Target="../media/image369.png"/><Relationship Id="rId23" Type="http://schemas.openxmlformats.org/officeDocument/2006/relationships/image" Target="../media/image373.png"/><Relationship Id="rId28" Type="http://schemas.openxmlformats.org/officeDocument/2006/relationships/customXml" Target="../ink/ink441.xml"/><Relationship Id="rId36" Type="http://schemas.openxmlformats.org/officeDocument/2006/relationships/customXml" Target="../ink/ink445.xml"/><Relationship Id="rId49" Type="http://schemas.openxmlformats.org/officeDocument/2006/relationships/image" Target="../media/image386.png"/><Relationship Id="rId10" Type="http://schemas.openxmlformats.org/officeDocument/2006/relationships/customXml" Target="../ink/ink432.xml"/><Relationship Id="rId19" Type="http://schemas.openxmlformats.org/officeDocument/2006/relationships/image" Target="../media/image371.png"/><Relationship Id="rId31" Type="http://schemas.openxmlformats.org/officeDocument/2006/relationships/image" Target="../media/image377.png"/><Relationship Id="rId44" Type="http://schemas.openxmlformats.org/officeDocument/2006/relationships/customXml" Target="../ink/ink449.xml"/><Relationship Id="rId4" Type="http://schemas.openxmlformats.org/officeDocument/2006/relationships/customXml" Target="../ink/ink429.xml"/><Relationship Id="rId9" Type="http://schemas.openxmlformats.org/officeDocument/2006/relationships/image" Target="../media/image366.png"/><Relationship Id="rId14" Type="http://schemas.openxmlformats.org/officeDocument/2006/relationships/customXml" Target="../ink/ink434.xml"/><Relationship Id="rId22" Type="http://schemas.openxmlformats.org/officeDocument/2006/relationships/customXml" Target="../ink/ink438.xml"/><Relationship Id="rId27" Type="http://schemas.openxmlformats.org/officeDocument/2006/relationships/image" Target="../media/image375.png"/><Relationship Id="rId30" Type="http://schemas.openxmlformats.org/officeDocument/2006/relationships/customXml" Target="../ink/ink442.xml"/><Relationship Id="rId35" Type="http://schemas.openxmlformats.org/officeDocument/2006/relationships/image" Target="../media/image379.png"/><Relationship Id="rId43" Type="http://schemas.openxmlformats.org/officeDocument/2006/relationships/image" Target="../media/image383.png"/><Relationship Id="rId48" Type="http://schemas.openxmlformats.org/officeDocument/2006/relationships/customXml" Target="../ink/ink451.xml"/><Relationship Id="rId8" Type="http://schemas.openxmlformats.org/officeDocument/2006/relationships/customXml" Target="../ink/ink431.xml"/><Relationship Id="rId3" Type="http://schemas.openxmlformats.org/officeDocument/2006/relationships/image" Target="../media/image363.png"/><Relationship Id="rId12" Type="http://schemas.openxmlformats.org/officeDocument/2006/relationships/customXml" Target="../ink/ink433.xml"/><Relationship Id="rId17" Type="http://schemas.openxmlformats.org/officeDocument/2006/relationships/image" Target="../media/image370.png"/><Relationship Id="rId25" Type="http://schemas.openxmlformats.org/officeDocument/2006/relationships/image" Target="../media/image374.png"/><Relationship Id="rId33" Type="http://schemas.openxmlformats.org/officeDocument/2006/relationships/image" Target="../media/image378.png"/><Relationship Id="rId38" Type="http://schemas.openxmlformats.org/officeDocument/2006/relationships/customXml" Target="../ink/ink446.xml"/><Relationship Id="rId46" Type="http://schemas.openxmlformats.org/officeDocument/2006/relationships/customXml" Target="../ink/ink450.xml"/><Relationship Id="rId20" Type="http://schemas.openxmlformats.org/officeDocument/2006/relationships/customXml" Target="../ink/ink437.xml"/><Relationship Id="rId41" Type="http://schemas.openxmlformats.org/officeDocument/2006/relationships/image" Target="../media/image382.png"/><Relationship Id="rId1" Type="http://schemas.openxmlformats.org/officeDocument/2006/relationships/slideLayout" Target="../slideLayouts/slideLayout20.xml"/><Relationship Id="rId6" Type="http://schemas.openxmlformats.org/officeDocument/2006/relationships/customXml" Target="../ink/ink430.xml"/></Relationships>
</file>

<file path=ppt/slides/_rels/slide64.xml.rels><?xml version="1.0" encoding="UTF-8" standalone="yes"?>
<Relationships xmlns="http://schemas.openxmlformats.org/package/2006/relationships"><Relationship Id="rId8" Type="http://schemas.openxmlformats.org/officeDocument/2006/relationships/image" Target="../media/image390.png"/><Relationship Id="rId13" Type="http://schemas.openxmlformats.org/officeDocument/2006/relationships/customXml" Target="../ink/ink457.xml"/><Relationship Id="rId18" Type="http://schemas.openxmlformats.org/officeDocument/2006/relationships/image" Target="../media/image395.png"/><Relationship Id="rId26" Type="http://schemas.openxmlformats.org/officeDocument/2006/relationships/image" Target="../media/image398.png"/><Relationship Id="rId3" Type="http://schemas.openxmlformats.org/officeDocument/2006/relationships/customXml" Target="../ink/ink452.xml"/><Relationship Id="rId21" Type="http://schemas.openxmlformats.org/officeDocument/2006/relationships/customXml" Target="../ink/ink461.xml"/><Relationship Id="rId7" Type="http://schemas.openxmlformats.org/officeDocument/2006/relationships/customXml" Target="../ink/ink454.xml"/><Relationship Id="rId12" Type="http://schemas.openxmlformats.org/officeDocument/2006/relationships/image" Target="../media/image392.png"/><Relationship Id="rId17" Type="http://schemas.openxmlformats.org/officeDocument/2006/relationships/customXml" Target="../ink/ink459.xml"/><Relationship Id="rId25" Type="http://schemas.openxmlformats.org/officeDocument/2006/relationships/customXml" Target="../ink/ink463.xml"/><Relationship Id="rId2" Type="http://schemas.openxmlformats.org/officeDocument/2006/relationships/image" Target="../media/image387.png"/><Relationship Id="rId16" Type="http://schemas.openxmlformats.org/officeDocument/2006/relationships/image" Target="../media/image394.png"/><Relationship Id="rId20" Type="http://schemas.openxmlformats.org/officeDocument/2006/relationships/image" Target="../media/image396.png"/><Relationship Id="rId29" Type="http://schemas.openxmlformats.org/officeDocument/2006/relationships/customXml" Target="../ink/ink465.xml"/><Relationship Id="rId1" Type="http://schemas.openxmlformats.org/officeDocument/2006/relationships/slideLayout" Target="../slideLayouts/slideLayout15.xml"/><Relationship Id="rId6" Type="http://schemas.openxmlformats.org/officeDocument/2006/relationships/image" Target="../media/image389.png"/><Relationship Id="rId11" Type="http://schemas.openxmlformats.org/officeDocument/2006/relationships/customXml" Target="../ink/ink456.xml"/><Relationship Id="rId24" Type="http://schemas.openxmlformats.org/officeDocument/2006/relationships/image" Target="../media/image258.png"/><Relationship Id="rId5" Type="http://schemas.openxmlformats.org/officeDocument/2006/relationships/customXml" Target="../ink/ink453.xml"/><Relationship Id="rId15" Type="http://schemas.openxmlformats.org/officeDocument/2006/relationships/customXml" Target="../ink/ink458.xml"/><Relationship Id="rId23" Type="http://schemas.openxmlformats.org/officeDocument/2006/relationships/customXml" Target="../ink/ink462.xml"/><Relationship Id="rId28" Type="http://schemas.openxmlformats.org/officeDocument/2006/relationships/image" Target="../media/image399.png"/><Relationship Id="rId10" Type="http://schemas.openxmlformats.org/officeDocument/2006/relationships/image" Target="../media/image391.png"/><Relationship Id="rId19" Type="http://schemas.openxmlformats.org/officeDocument/2006/relationships/customXml" Target="../ink/ink460.xml"/><Relationship Id="rId4" Type="http://schemas.openxmlformats.org/officeDocument/2006/relationships/image" Target="../media/image388.png"/><Relationship Id="rId9" Type="http://schemas.openxmlformats.org/officeDocument/2006/relationships/customXml" Target="../ink/ink455.xml"/><Relationship Id="rId14" Type="http://schemas.openxmlformats.org/officeDocument/2006/relationships/image" Target="../media/image393.png"/><Relationship Id="rId22" Type="http://schemas.openxmlformats.org/officeDocument/2006/relationships/image" Target="../media/image397.png"/><Relationship Id="rId27" Type="http://schemas.openxmlformats.org/officeDocument/2006/relationships/customXml" Target="../ink/ink464.xml"/><Relationship Id="rId30" Type="http://schemas.openxmlformats.org/officeDocument/2006/relationships/image" Target="../media/image400.png"/></Relationships>
</file>

<file path=ppt/slides/_rels/slide65.xml.rels><?xml version="1.0" encoding="UTF-8" standalone="yes"?>
<Relationships xmlns="http://schemas.openxmlformats.org/package/2006/relationships"><Relationship Id="rId26" Type="http://schemas.openxmlformats.org/officeDocument/2006/relationships/customXml" Target="../ink/ink478.xml"/><Relationship Id="rId21" Type="http://schemas.openxmlformats.org/officeDocument/2006/relationships/image" Target="../media/image410.png"/><Relationship Id="rId42" Type="http://schemas.openxmlformats.org/officeDocument/2006/relationships/customXml" Target="../ink/ink486.xml"/><Relationship Id="rId47" Type="http://schemas.openxmlformats.org/officeDocument/2006/relationships/customXml" Target="../ink/ink489.xml"/><Relationship Id="rId63" Type="http://schemas.openxmlformats.org/officeDocument/2006/relationships/customXml" Target="../ink/ink497.xml"/><Relationship Id="rId68" Type="http://schemas.openxmlformats.org/officeDocument/2006/relationships/image" Target="../media/image432.png"/><Relationship Id="rId84" Type="http://schemas.openxmlformats.org/officeDocument/2006/relationships/image" Target="../media/image440.png"/><Relationship Id="rId89" Type="http://schemas.openxmlformats.org/officeDocument/2006/relationships/customXml" Target="../ink/ink510.xml"/><Relationship Id="rId16" Type="http://schemas.openxmlformats.org/officeDocument/2006/relationships/customXml" Target="../ink/ink473.xml"/><Relationship Id="rId11" Type="http://schemas.openxmlformats.org/officeDocument/2006/relationships/image" Target="../media/image405.png"/><Relationship Id="rId32" Type="http://schemas.openxmlformats.org/officeDocument/2006/relationships/customXml" Target="../ink/ink481.xml"/><Relationship Id="rId37" Type="http://schemas.openxmlformats.org/officeDocument/2006/relationships/image" Target="../media/image258.png"/><Relationship Id="rId53" Type="http://schemas.openxmlformats.org/officeDocument/2006/relationships/customXml" Target="../ink/ink492.xml"/><Relationship Id="rId58" Type="http://schemas.openxmlformats.org/officeDocument/2006/relationships/image" Target="../media/image427.png"/><Relationship Id="rId74" Type="http://schemas.openxmlformats.org/officeDocument/2006/relationships/image" Target="../media/image435.png"/><Relationship Id="rId79" Type="http://schemas.openxmlformats.org/officeDocument/2006/relationships/customXml" Target="../ink/ink505.xml"/><Relationship Id="rId5" Type="http://schemas.openxmlformats.org/officeDocument/2006/relationships/image" Target="../media/image402.png"/><Relationship Id="rId90" Type="http://schemas.openxmlformats.org/officeDocument/2006/relationships/image" Target="../media/image443.png"/><Relationship Id="rId95" Type="http://schemas.openxmlformats.org/officeDocument/2006/relationships/customXml" Target="../ink/ink513.xml"/><Relationship Id="rId22" Type="http://schemas.openxmlformats.org/officeDocument/2006/relationships/customXml" Target="../ink/ink476.xml"/><Relationship Id="rId27" Type="http://schemas.openxmlformats.org/officeDocument/2006/relationships/image" Target="../media/image413.png"/><Relationship Id="rId43" Type="http://schemas.openxmlformats.org/officeDocument/2006/relationships/image" Target="../media/image420.png"/><Relationship Id="rId48" Type="http://schemas.openxmlformats.org/officeDocument/2006/relationships/image" Target="../media/image422.png"/><Relationship Id="rId64" Type="http://schemas.openxmlformats.org/officeDocument/2006/relationships/image" Target="../media/image430.png"/><Relationship Id="rId69" Type="http://schemas.openxmlformats.org/officeDocument/2006/relationships/customXml" Target="../ink/ink500.xml"/><Relationship Id="rId80" Type="http://schemas.openxmlformats.org/officeDocument/2006/relationships/image" Target="../media/image438.png"/><Relationship Id="rId85" Type="http://schemas.openxmlformats.org/officeDocument/2006/relationships/customXml" Target="../ink/ink508.xml"/><Relationship Id="rId12" Type="http://schemas.openxmlformats.org/officeDocument/2006/relationships/customXml" Target="../ink/ink471.xml"/><Relationship Id="rId17" Type="http://schemas.openxmlformats.org/officeDocument/2006/relationships/image" Target="../media/image408.png"/><Relationship Id="rId25" Type="http://schemas.openxmlformats.org/officeDocument/2006/relationships/image" Target="../media/image412.png"/><Relationship Id="rId33" Type="http://schemas.openxmlformats.org/officeDocument/2006/relationships/image" Target="../media/image416.png"/><Relationship Id="rId38" Type="http://schemas.openxmlformats.org/officeDocument/2006/relationships/customXml" Target="../ink/ink484.xml"/><Relationship Id="rId46" Type="http://schemas.openxmlformats.org/officeDocument/2006/relationships/customXml" Target="../ink/ink488.xml"/><Relationship Id="rId59" Type="http://schemas.openxmlformats.org/officeDocument/2006/relationships/customXml" Target="../ink/ink495.xml"/><Relationship Id="rId67" Type="http://schemas.openxmlformats.org/officeDocument/2006/relationships/customXml" Target="../ink/ink499.xml"/><Relationship Id="rId20" Type="http://schemas.openxmlformats.org/officeDocument/2006/relationships/customXml" Target="../ink/ink475.xml"/><Relationship Id="rId41" Type="http://schemas.openxmlformats.org/officeDocument/2006/relationships/image" Target="../media/image419.png"/><Relationship Id="rId54" Type="http://schemas.openxmlformats.org/officeDocument/2006/relationships/image" Target="../media/image425.png"/><Relationship Id="rId62" Type="http://schemas.openxmlformats.org/officeDocument/2006/relationships/image" Target="../media/image429.png"/><Relationship Id="rId70" Type="http://schemas.openxmlformats.org/officeDocument/2006/relationships/image" Target="../media/image433.png"/><Relationship Id="rId75" Type="http://schemas.openxmlformats.org/officeDocument/2006/relationships/customXml" Target="../ink/ink503.xml"/><Relationship Id="rId83" Type="http://schemas.openxmlformats.org/officeDocument/2006/relationships/customXml" Target="../ink/ink507.xml"/><Relationship Id="rId88" Type="http://schemas.openxmlformats.org/officeDocument/2006/relationships/image" Target="../media/image442.png"/><Relationship Id="rId91" Type="http://schemas.openxmlformats.org/officeDocument/2006/relationships/customXml" Target="../ink/ink511.xml"/><Relationship Id="rId96" Type="http://schemas.openxmlformats.org/officeDocument/2006/relationships/image" Target="../media/image446.png"/><Relationship Id="rId1" Type="http://schemas.openxmlformats.org/officeDocument/2006/relationships/slideLayout" Target="../slideLayouts/slideLayout15.xml"/><Relationship Id="rId6" Type="http://schemas.openxmlformats.org/officeDocument/2006/relationships/customXml" Target="../ink/ink468.xml"/><Relationship Id="rId15" Type="http://schemas.openxmlformats.org/officeDocument/2006/relationships/image" Target="../media/image407.png"/><Relationship Id="rId23" Type="http://schemas.openxmlformats.org/officeDocument/2006/relationships/image" Target="../media/image411.png"/><Relationship Id="rId28" Type="http://schemas.openxmlformats.org/officeDocument/2006/relationships/customXml" Target="../ink/ink479.xml"/><Relationship Id="rId36" Type="http://schemas.openxmlformats.org/officeDocument/2006/relationships/customXml" Target="../ink/ink483.xml"/><Relationship Id="rId49" Type="http://schemas.openxmlformats.org/officeDocument/2006/relationships/customXml" Target="../ink/ink490.xml"/><Relationship Id="rId57" Type="http://schemas.openxmlformats.org/officeDocument/2006/relationships/customXml" Target="../ink/ink494.xml"/><Relationship Id="rId10" Type="http://schemas.openxmlformats.org/officeDocument/2006/relationships/customXml" Target="../ink/ink470.xml"/><Relationship Id="rId31" Type="http://schemas.openxmlformats.org/officeDocument/2006/relationships/image" Target="../media/image415.png"/><Relationship Id="rId44" Type="http://schemas.openxmlformats.org/officeDocument/2006/relationships/customXml" Target="../ink/ink487.xml"/><Relationship Id="rId52" Type="http://schemas.openxmlformats.org/officeDocument/2006/relationships/image" Target="../media/image424.png"/><Relationship Id="rId60" Type="http://schemas.openxmlformats.org/officeDocument/2006/relationships/image" Target="../media/image428.png"/><Relationship Id="rId65" Type="http://schemas.openxmlformats.org/officeDocument/2006/relationships/customXml" Target="../ink/ink498.xml"/><Relationship Id="rId73" Type="http://schemas.openxmlformats.org/officeDocument/2006/relationships/customXml" Target="../ink/ink502.xml"/><Relationship Id="rId78" Type="http://schemas.openxmlformats.org/officeDocument/2006/relationships/image" Target="../media/image437.png"/><Relationship Id="rId81" Type="http://schemas.openxmlformats.org/officeDocument/2006/relationships/customXml" Target="../ink/ink506.xml"/><Relationship Id="rId86" Type="http://schemas.openxmlformats.org/officeDocument/2006/relationships/image" Target="../media/image441.png"/><Relationship Id="rId94" Type="http://schemas.openxmlformats.org/officeDocument/2006/relationships/image" Target="../media/image445.png"/><Relationship Id="rId99" Type="http://schemas.openxmlformats.org/officeDocument/2006/relationships/customXml" Target="../ink/ink515.xml"/><Relationship Id="rId101" Type="http://schemas.openxmlformats.org/officeDocument/2006/relationships/image" Target="../media/image448.png"/><Relationship Id="rId4" Type="http://schemas.openxmlformats.org/officeDocument/2006/relationships/customXml" Target="../ink/ink467.xml"/><Relationship Id="rId9" Type="http://schemas.openxmlformats.org/officeDocument/2006/relationships/image" Target="../media/image404.png"/><Relationship Id="rId13" Type="http://schemas.openxmlformats.org/officeDocument/2006/relationships/image" Target="../media/image406.png"/><Relationship Id="rId18" Type="http://schemas.openxmlformats.org/officeDocument/2006/relationships/customXml" Target="../ink/ink474.xml"/><Relationship Id="rId39" Type="http://schemas.openxmlformats.org/officeDocument/2006/relationships/image" Target="../media/image418.png"/><Relationship Id="rId34" Type="http://schemas.openxmlformats.org/officeDocument/2006/relationships/customXml" Target="../ink/ink482.xml"/><Relationship Id="rId50" Type="http://schemas.openxmlformats.org/officeDocument/2006/relationships/image" Target="../media/image423.png"/><Relationship Id="rId55" Type="http://schemas.openxmlformats.org/officeDocument/2006/relationships/customXml" Target="../ink/ink493.xml"/><Relationship Id="rId76" Type="http://schemas.openxmlformats.org/officeDocument/2006/relationships/image" Target="../media/image436.png"/><Relationship Id="rId97" Type="http://schemas.openxmlformats.org/officeDocument/2006/relationships/customXml" Target="../ink/ink514.xml"/><Relationship Id="rId7" Type="http://schemas.openxmlformats.org/officeDocument/2006/relationships/image" Target="../media/image403.png"/><Relationship Id="rId71" Type="http://schemas.openxmlformats.org/officeDocument/2006/relationships/customXml" Target="../ink/ink501.xml"/><Relationship Id="rId92" Type="http://schemas.openxmlformats.org/officeDocument/2006/relationships/image" Target="../media/image444.png"/><Relationship Id="rId2" Type="http://schemas.openxmlformats.org/officeDocument/2006/relationships/customXml" Target="../ink/ink466.xml"/><Relationship Id="rId29" Type="http://schemas.openxmlformats.org/officeDocument/2006/relationships/image" Target="../media/image414.png"/><Relationship Id="rId24" Type="http://schemas.openxmlformats.org/officeDocument/2006/relationships/customXml" Target="../ink/ink477.xml"/><Relationship Id="rId40" Type="http://schemas.openxmlformats.org/officeDocument/2006/relationships/customXml" Target="../ink/ink485.xml"/><Relationship Id="rId45" Type="http://schemas.openxmlformats.org/officeDocument/2006/relationships/image" Target="../media/image421.png"/><Relationship Id="rId66" Type="http://schemas.openxmlformats.org/officeDocument/2006/relationships/image" Target="../media/image431.png"/><Relationship Id="rId87" Type="http://schemas.openxmlformats.org/officeDocument/2006/relationships/customXml" Target="../ink/ink509.xml"/><Relationship Id="rId61" Type="http://schemas.openxmlformats.org/officeDocument/2006/relationships/customXml" Target="../ink/ink496.xml"/><Relationship Id="rId82" Type="http://schemas.openxmlformats.org/officeDocument/2006/relationships/image" Target="../media/image439.png"/><Relationship Id="rId19" Type="http://schemas.openxmlformats.org/officeDocument/2006/relationships/image" Target="../media/image409.png"/><Relationship Id="rId14" Type="http://schemas.openxmlformats.org/officeDocument/2006/relationships/customXml" Target="../ink/ink472.xml"/><Relationship Id="rId30" Type="http://schemas.openxmlformats.org/officeDocument/2006/relationships/customXml" Target="../ink/ink480.xml"/><Relationship Id="rId35" Type="http://schemas.openxmlformats.org/officeDocument/2006/relationships/image" Target="../media/image417.png"/><Relationship Id="rId56" Type="http://schemas.openxmlformats.org/officeDocument/2006/relationships/image" Target="../media/image426.png"/><Relationship Id="rId77" Type="http://schemas.openxmlformats.org/officeDocument/2006/relationships/customXml" Target="../ink/ink504.xml"/><Relationship Id="rId100" Type="http://schemas.openxmlformats.org/officeDocument/2006/relationships/customXml" Target="../ink/ink516.xml"/><Relationship Id="rId8" Type="http://schemas.openxmlformats.org/officeDocument/2006/relationships/customXml" Target="../ink/ink469.xml"/><Relationship Id="rId51" Type="http://schemas.openxmlformats.org/officeDocument/2006/relationships/customXml" Target="../ink/ink491.xml"/><Relationship Id="rId72" Type="http://schemas.openxmlformats.org/officeDocument/2006/relationships/image" Target="../media/image434.png"/><Relationship Id="rId93" Type="http://schemas.openxmlformats.org/officeDocument/2006/relationships/customXml" Target="../ink/ink512.xml"/><Relationship Id="rId98" Type="http://schemas.openxmlformats.org/officeDocument/2006/relationships/image" Target="../media/image447.png"/><Relationship Id="rId3" Type="http://schemas.openxmlformats.org/officeDocument/2006/relationships/image" Target="../media/image401.png"/></Relationships>
</file>

<file path=ppt/slides/_rels/slide66.xml.rels><?xml version="1.0" encoding="UTF-8" standalone="yes"?>
<Relationships xmlns="http://schemas.openxmlformats.org/package/2006/relationships"><Relationship Id="rId2" Type="http://schemas.openxmlformats.org/officeDocument/2006/relationships/image" Target="../media/image449.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451.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45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3" Type="http://schemas.openxmlformats.org/officeDocument/2006/relationships/image" Target="../media/image1011.png"/><Relationship Id="rId18" Type="http://schemas.openxmlformats.org/officeDocument/2006/relationships/customXml" Target="../ink/ink144.xml"/><Relationship Id="rId26" Type="http://schemas.openxmlformats.org/officeDocument/2006/relationships/customXml" Target="../ink/ink148.xml"/><Relationship Id="rId3" Type="http://schemas.openxmlformats.org/officeDocument/2006/relationships/image" Target="../media/image960.png"/><Relationship Id="rId21" Type="http://schemas.openxmlformats.org/officeDocument/2006/relationships/image" Target="../media/image1040.png"/><Relationship Id="rId7" Type="http://schemas.openxmlformats.org/officeDocument/2006/relationships/image" Target="../media/image980.png"/><Relationship Id="rId12" Type="http://schemas.openxmlformats.org/officeDocument/2006/relationships/customXml" Target="../ink/ink141.xml"/><Relationship Id="rId17" Type="http://schemas.openxmlformats.org/officeDocument/2006/relationships/image" Target="../media/image1030.png"/><Relationship Id="rId25" Type="http://schemas.openxmlformats.org/officeDocument/2006/relationships/image" Target="../media/image1060.png"/><Relationship Id="rId33" Type="http://schemas.openxmlformats.org/officeDocument/2006/relationships/image" Target="../media/image1100.png"/><Relationship Id="rId2" Type="http://schemas.openxmlformats.org/officeDocument/2006/relationships/customXml" Target="../ink/ink136.xml"/><Relationship Id="rId16" Type="http://schemas.openxmlformats.org/officeDocument/2006/relationships/customXml" Target="../ink/ink143.xml"/><Relationship Id="rId20" Type="http://schemas.openxmlformats.org/officeDocument/2006/relationships/customXml" Target="../ink/ink145.xml"/><Relationship Id="rId29" Type="http://schemas.openxmlformats.org/officeDocument/2006/relationships/image" Target="../media/image1080.png"/><Relationship Id="rId1" Type="http://schemas.openxmlformats.org/officeDocument/2006/relationships/slideLayout" Target="../slideLayouts/slideLayout7.xml"/><Relationship Id="rId6" Type="http://schemas.openxmlformats.org/officeDocument/2006/relationships/customXml" Target="../ink/ink138.xml"/><Relationship Id="rId11" Type="http://schemas.openxmlformats.org/officeDocument/2006/relationships/image" Target="../media/image1000.png"/><Relationship Id="rId24" Type="http://schemas.openxmlformats.org/officeDocument/2006/relationships/customXml" Target="../ink/ink147.xml"/><Relationship Id="rId32" Type="http://schemas.openxmlformats.org/officeDocument/2006/relationships/customXml" Target="../ink/ink151.xml"/><Relationship Id="rId5" Type="http://schemas.openxmlformats.org/officeDocument/2006/relationships/image" Target="../media/image970.png"/><Relationship Id="rId15" Type="http://schemas.openxmlformats.org/officeDocument/2006/relationships/image" Target="../media/image1020.png"/><Relationship Id="rId23" Type="http://schemas.openxmlformats.org/officeDocument/2006/relationships/image" Target="../media/image1050.png"/><Relationship Id="rId28" Type="http://schemas.openxmlformats.org/officeDocument/2006/relationships/customXml" Target="../ink/ink149.xml"/><Relationship Id="rId10" Type="http://schemas.openxmlformats.org/officeDocument/2006/relationships/customXml" Target="../ink/ink140.xml"/><Relationship Id="rId19" Type="http://schemas.openxmlformats.org/officeDocument/2006/relationships/image" Target="../media/image22.png"/><Relationship Id="rId31" Type="http://schemas.openxmlformats.org/officeDocument/2006/relationships/image" Target="../media/image1090.png"/><Relationship Id="rId4" Type="http://schemas.openxmlformats.org/officeDocument/2006/relationships/customXml" Target="../ink/ink137.xml"/><Relationship Id="rId9" Type="http://schemas.openxmlformats.org/officeDocument/2006/relationships/image" Target="../media/image990.png"/><Relationship Id="rId14" Type="http://schemas.openxmlformats.org/officeDocument/2006/relationships/customXml" Target="../ink/ink142.xml"/><Relationship Id="rId22" Type="http://schemas.openxmlformats.org/officeDocument/2006/relationships/customXml" Target="../ink/ink146.xml"/><Relationship Id="rId27" Type="http://schemas.openxmlformats.org/officeDocument/2006/relationships/image" Target="../media/image1070.png"/><Relationship Id="rId30" Type="http://schemas.openxmlformats.org/officeDocument/2006/relationships/customXml" Target="../ink/ink150.xml"/><Relationship Id="rId8" Type="http://schemas.openxmlformats.org/officeDocument/2006/relationships/customXml" Target="../ink/ink139.xml"/></Relationships>
</file>

<file path=ppt/slides/_rels/slide70.xml.rels><?xml version="1.0" encoding="UTF-8" standalone="yes"?>
<Relationships xmlns="http://schemas.openxmlformats.org/package/2006/relationships"><Relationship Id="rId3" Type="http://schemas.openxmlformats.org/officeDocument/2006/relationships/customXml" Target="../ink/ink517.xml"/><Relationship Id="rId2" Type="http://schemas.openxmlformats.org/officeDocument/2006/relationships/image" Target="../media/image453.png"/><Relationship Id="rId1" Type="http://schemas.openxmlformats.org/officeDocument/2006/relationships/slideLayout" Target="../slideLayouts/slideLayout15.xml"/><Relationship Id="rId6" Type="http://schemas.openxmlformats.org/officeDocument/2006/relationships/customXml" Target="../ink/ink519.xml"/><Relationship Id="rId5" Type="http://schemas.openxmlformats.org/officeDocument/2006/relationships/customXml" Target="../ink/ink518.xml"/><Relationship Id="rId4" Type="http://schemas.openxmlformats.org/officeDocument/2006/relationships/image" Target="../media/image454.png"/></Relationships>
</file>

<file path=ppt/slides/_rels/slide71.xml.rels><?xml version="1.0" encoding="UTF-8" standalone="yes"?>
<Relationships xmlns="http://schemas.openxmlformats.org/package/2006/relationships"><Relationship Id="rId117" Type="http://schemas.openxmlformats.org/officeDocument/2006/relationships/customXml" Target="../ink/ink578.xml"/><Relationship Id="rId21" Type="http://schemas.openxmlformats.org/officeDocument/2006/relationships/image" Target="../media/image463.png"/><Relationship Id="rId42" Type="http://schemas.openxmlformats.org/officeDocument/2006/relationships/customXml" Target="../ink/ink540.xml"/><Relationship Id="rId63" Type="http://schemas.openxmlformats.org/officeDocument/2006/relationships/image" Target="../media/image484.png"/><Relationship Id="rId84" Type="http://schemas.openxmlformats.org/officeDocument/2006/relationships/image" Target="../media/image494.png"/><Relationship Id="rId138" Type="http://schemas.openxmlformats.org/officeDocument/2006/relationships/image" Target="../media/image522.png"/><Relationship Id="rId107" Type="http://schemas.openxmlformats.org/officeDocument/2006/relationships/customXml" Target="../ink/ink573.xml"/><Relationship Id="rId11" Type="http://schemas.openxmlformats.org/officeDocument/2006/relationships/image" Target="../media/image459.png"/><Relationship Id="rId32" Type="http://schemas.openxmlformats.org/officeDocument/2006/relationships/customXml" Target="../ink/ink535.xml"/><Relationship Id="rId53" Type="http://schemas.openxmlformats.org/officeDocument/2006/relationships/image" Target="../media/image479.png"/><Relationship Id="rId74" Type="http://schemas.openxmlformats.org/officeDocument/2006/relationships/image" Target="../media/image489.png"/><Relationship Id="rId128" Type="http://schemas.openxmlformats.org/officeDocument/2006/relationships/image" Target="../media/image517.png"/><Relationship Id="rId5" Type="http://schemas.openxmlformats.org/officeDocument/2006/relationships/image" Target="../media/image456.png"/><Relationship Id="rId90" Type="http://schemas.openxmlformats.org/officeDocument/2006/relationships/image" Target="../media/image497.png"/><Relationship Id="rId95" Type="http://schemas.openxmlformats.org/officeDocument/2006/relationships/customXml" Target="../ink/ink567.xml"/><Relationship Id="rId22" Type="http://schemas.openxmlformats.org/officeDocument/2006/relationships/customXml" Target="../ink/ink530.xml"/><Relationship Id="rId27" Type="http://schemas.openxmlformats.org/officeDocument/2006/relationships/image" Target="../media/image466.png"/><Relationship Id="rId43" Type="http://schemas.openxmlformats.org/officeDocument/2006/relationships/image" Target="../media/image474.png"/><Relationship Id="rId48" Type="http://schemas.openxmlformats.org/officeDocument/2006/relationships/customXml" Target="../ink/ink543.xml"/><Relationship Id="rId64" Type="http://schemas.openxmlformats.org/officeDocument/2006/relationships/customXml" Target="../ink/ink551.xml"/><Relationship Id="rId69" Type="http://schemas.openxmlformats.org/officeDocument/2006/relationships/image" Target="../media/image487.png"/><Relationship Id="rId113" Type="http://schemas.openxmlformats.org/officeDocument/2006/relationships/customXml" Target="../ink/ink576.xml"/><Relationship Id="rId118" Type="http://schemas.openxmlformats.org/officeDocument/2006/relationships/image" Target="../media/image512.png"/><Relationship Id="rId134" Type="http://schemas.openxmlformats.org/officeDocument/2006/relationships/image" Target="../media/image520.png"/><Relationship Id="rId139" Type="http://schemas.openxmlformats.org/officeDocument/2006/relationships/customXml" Target="../ink/ink589.xml"/><Relationship Id="rId80" Type="http://schemas.openxmlformats.org/officeDocument/2006/relationships/image" Target="../media/image492.png"/><Relationship Id="rId85" Type="http://schemas.openxmlformats.org/officeDocument/2006/relationships/customXml" Target="../ink/ink562.xml"/><Relationship Id="rId12" Type="http://schemas.openxmlformats.org/officeDocument/2006/relationships/customXml" Target="../ink/ink525.xml"/><Relationship Id="rId17" Type="http://schemas.openxmlformats.org/officeDocument/2006/relationships/image" Target="../media/image258.png"/><Relationship Id="rId33" Type="http://schemas.openxmlformats.org/officeDocument/2006/relationships/image" Target="../media/image469.png"/><Relationship Id="rId38" Type="http://schemas.openxmlformats.org/officeDocument/2006/relationships/customXml" Target="../ink/ink538.xml"/><Relationship Id="rId59" Type="http://schemas.openxmlformats.org/officeDocument/2006/relationships/image" Target="../media/image482.png"/><Relationship Id="rId103" Type="http://schemas.openxmlformats.org/officeDocument/2006/relationships/customXml" Target="../ink/ink571.xml"/><Relationship Id="rId108" Type="http://schemas.openxmlformats.org/officeDocument/2006/relationships/image" Target="../media/image506.png"/><Relationship Id="rId124" Type="http://schemas.openxmlformats.org/officeDocument/2006/relationships/image" Target="../media/image515.png"/><Relationship Id="rId129" Type="http://schemas.openxmlformats.org/officeDocument/2006/relationships/customXml" Target="../ink/ink584.xml"/><Relationship Id="rId54" Type="http://schemas.openxmlformats.org/officeDocument/2006/relationships/customXml" Target="../ink/ink546.xml"/><Relationship Id="rId70" Type="http://schemas.openxmlformats.org/officeDocument/2006/relationships/customXml" Target="../ink/ink554.xml"/><Relationship Id="rId75" Type="http://schemas.openxmlformats.org/officeDocument/2006/relationships/customXml" Target="../ink/ink557.xml"/><Relationship Id="rId91" Type="http://schemas.openxmlformats.org/officeDocument/2006/relationships/customXml" Target="../ink/ink565.xml"/><Relationship Id="rId96" Type="http://schemas.openxmlformats.org/officeDocument/2006/relationships/image" Target="../media/image500.png"/><Relationship Id="rId140" Type="http://schemas.openxmlformats.org/officeDocument/2006/relationships/image" Target="../media/image523.png"/><Relationship Id="rId145" Type="http://schemas.openxmlformats.org/officeDocument/2006/relationships/customXml" Target="../ink/ink592.xml"/><Relationship Id="rId1" Type="http://schemas.openxmlformats.org/officeDocument/2006/relationships/slideLayout" Target="../slideLayouts/slideLayout15.xml"/><Relationship Id="rId6" Type="http://schemas.openxmlformats.org/officeDocument/2006/relationships/customXml" Target="../ink/ink522.xml"/><Relationship Id="rId23" Type="http://schemas.openxmlformats.org/officeDocument/2006/relationships/image" Target="../media/image464.png"/><Relationship Id="rId28" Type="http://schemas.openxmlformats.org/officeDocument/2006/relationships/customXml" Target="../ink/ink533.xml"/><Relationship Id="rId49" Type="http://schemas.openxmlformats.org/officeDocument/2006/relationships/image" Target="../media/image477.png"/><Relationship Id="rId114" Type="http://schemas.openxmlformats.org/officeDocument/2006/relationships/image" Target="../media/image509.png"/><Relationship Id="rId119" Type="http://schemas.openxmlformats.org/officeDocument/2006/relationships/customXml" Target="../ink/ink579.xml"/><Relationship Id="rId44" Type="http://schemas.openxmlformats.org/officeDocument/2006/relationships/customXml" Target="../ink/ink541.xml"/><Relationship Id="rId60" Type="http://schemas.openxmlformats.org/officeDocument/2006/relationships/customXml" Target="../ink/ink549.xml"/><Relationship Id="rId65" Type="http://schemas.openxmlformats.org/officeDocument/2006/relationships/image" Target="../media/image485.png"/><Relationship Id="rId81" Type="http://schemas.openxmlformats.org/officeDocument/2006/relationships/customXml" Target="../ink/ink560.xml"/><Relationship Id="rId86" Type="http://schemas.openxmlformats.org/officeDocument/2006/relationships/image" Target="../media/image495.png"/><Relationship Id="rId130" Type="http://schemas.openxmlformats.org/officeDocument/2006/relationships/image" Target="../media/image518.png"/><Relationship Id="rId135" Type="http://schemas.openxmlformats.org/officeDocument/2006/relationships/customXml" Target="../ink/ink587.xml"/><Relationship Id="rId13" Type="http://schemas.openxmlformats.org/officeDocument/2006/relationships/image" Target="../media/image460.png"/><Relationship Id="rId18" Type="http://schemas.openxmlformats.org/officeDocument/2006/relationships/customXml" Target="../ink/ink528.xml"/><Relationship Id="rId39" Type="http://schemas.openxmlformats.org/officeDocument/2006/relationships/image" Target="../media/image472.png"/><Relationship Id="rId109" Type="http://schemas.openxmlformats.org/officeDocument/2006/relationships/customXml" Target="../ink/ink574.xml"/><Relationship Id="rId34" Type="http://schemas.openxmlformats.org/officeDocument/2006/relationships/customXml" Target="../ink/ink536.xml"/><Relationship Id="rId50" Type="http://schemas.openxmlformats.org/officeDocument/2006/relationships/customXml" Target="../ink/ink544.xml"/><Relationship Id="rId55" Type="http://schemas.openxmlformats.org/officeDocument/2006/relationships/image" Target="../media/image480.png"/><Relationship Id="rId76" Type="http://schemas.openxmlformats.org/officeDocument/2006/relationships/image" Target="../media/image490.png"/><Relationship Id="rId97" Type="http://schemas.openxmlformats.org/officeDocument/2006/relationships/customXml" Target="../ink/ink568.xml"/><Relationship Id="rId104" Type="http://schemas.openxmlformats.org/officeDocument/2006/relationships/image" Target="../media/image504.png"/><Relationship Id="rId120" Type="http://schemas.openxmlformats.org/officeDocument/2006/relationships/image" Target="../media/image513.png"/><Relationship Id="rId125" Type="http://schemas.openxmlformats.org/officeDocument/2006/relationships/customXml" Target="../ink/ink582.xml"/><Relationship Id="rId141" Type="http://schemas.openxmlformats.org/officeDocument/2006/relationships/customXml" Target="../ink/ink590.xml"/><Relationship Id="rId146" Type="http://schemas.openxmlformats.org/officeDocument/2006/relationships/image" Target="../media/image526.png"/><Relationship Id="rId7" Type="http://schemas.openxmlformats.org/officeDocument/2006/relationships/image" Target="../media/image457.png"/><Relationship Id="rId71" Type="http://schemas.openxmlformats.org/officeDocument/2006/relationships/image" Target="../media/image488.png"/><Relationship Id="rId92" Type="http://schemas.openxmlformats.org/officeDocument/2006/relationships/image" Target="../media/image498.png"/><Relationship Id="rId2" Type="http://schemas.openxmlformats.org/officeDocument/2006/relationships/customXml" Target="../ink/ink520.xml"/><Relationship Id="rId29" Type="http://schemas.openxmlformats.org/officeDocument/2006/relationships/image" Target="../media/image467.png"/><Relationship Id="rId24" Type="http://schemas.openxmlformats.org/officeDocument/2006/relationships/customXml" Target="../ink/ink531.xml"/><Relationship Id="rId40" Type="http://schemas.openxmlformats.org/officeDocument/2006/relationships/customXml" Target="../ink/ink539.xml"/><Relationship Id="rId45" Type="http://schemas.openxmlformats.org/officeDocument/2006/relationships/image" Target="../media/image475.png"/><Relationship Id="rId66" Type="http://schemas.openxmlformats.org/officeDocument/2006/relationships/customXml" Target="../ink/ink552.xml"/><Relationship Id="rId87" Type="http://schemas.openxmlformats.org/officeDocument/2006/relationships/customXml" Target="../ink/ink563.xml"/><Relationship Id="rId110" Type="http://schemas.openxmlformats.org/officeDocument/2006/relationships/image" Target="../media/image507.png"/><Relationship Id="rId115" Type="http://schemas.openxmlformats.org/officeDocument/2006/relationships/customXml" Target="../ink/ink577.xml"/><Relationship Id="rId131" Type="http://schemas.openxmlformats.org/officeDocument/2006/relationships/customXml" Target="../ink/ink585.xml"/><Relationship Id="rId136" Type="http://schemas.openxmlformats.org/officeDocument/2006/relationships/image" Target="../media/image521.png"/><Relationship Id="rId61" Type="http://schemas.openxmlformats.org/officeDocument/2006/relationships/image" Target="../media/image483.png"/><Relationship Id="rId82" Type="http://schemas.openxmlformats.org/officeDocument/2006/relationships/image" Target="../media/image493.png"/><Relationship Id="rId19" Type="http://schemas.openxmlformats.org/officeDocument/2006/relationships/image" Target="../media/image462.png"/><Relationship Id="rId14" Type="http://schemas.openxmlformats.org/officeDocument/2006/relationships/customXml" Target="../ink/ink526.xml"/><Relationship Id="rId30" Type="http://schemas.openxmlformats.org/officeDocument/2006/relationships/customXml" Target="../ink/ink534.xml"/><Relationship Id="rId35" Type="http://schemas.openxmlformats.org/officeDocument/2006/relationships/image" Target="../media/image470.png"/><Relationship Id="rId56" Type="http://schemas.openxmlformats.org/officeDocument/2006/relationships/customXml" Target="../ink/ink547.xml"/><Relationship Id="rId77" Type="http://schemas.openxmlformats.org/officeDocument/2006/relationships/customXml" Target="../ink/ink558.xml"/><Relationship Id="rId100" Type="http://schemas.openxmlformats.org/officeDocument/2006/relationships/image" Target="../media/image502.png"/><Relationship Id="rId105" Type="http://schemas.openxmlformats.org/officeDocument/2006/relationships/customXml" Target="../ink/ink572.xml"/><Relationship Id="rId126" Type="http://schemas.openxmlformats.org/officeDocument/2006/relationships/image" Target="../media/image516.png"/><Relationship Id="rId147" Type="http://schemas.openxmlformats.org/officeDocument/2006/relationships/customXml" Target="../ink/ink593.xml"/><Relationship Id="rId8" Type="http://schemas.openxmlformats.org/officeDocument/2006/relationships/customXml" Target="../ink/ink523.xml"/><Relationship Id="rId51" Type="http://schemas.openxmlformats.org/officeDocument/2006/relationships/image" Target="../media/image478.png"/><Relationship Id="rId72" Type="http://schemas.openxmlformats.org/officeDocument/2006/relationships/customXml" Target="../ink/ink555.xml"/><Relationship Id="rId93" Type="http://schemas.openxmlformats.org/officeDocument/2006/relationships/customXml" Target="../ink/ink566.xml"/><Relationship Id="rId98" Type="http://schemas.openxmlformats.org/officeDocument/2006/relationships/image" Target="../media/image501.png"/><Relationship Id="rId121" Type="http://schemas.openxmlformats.org/officeDocument/2006/relationships/customXml" Target="../ink/ink580.xml"/><Relationship Id="rId142" Type="http://schemas.openxmlformats.org/officeDocument/2006/relationships/image" Target="../media/image524.png"/><Relationship Id="rId3" Type="http://schemas.openxmlformats.org/officeDocument/2006/relationships/image" Target="../media/image455.png"/><Relationship Id="rId25" Type="http://schemas.openxmlformats.org/officeDocument/2006/relationships/image" Target="../media/image465.png"/><Relationship Id="rId46" Type="http://schemas.openxmlformats.org/officeDocument/2006/relationships/customXml" Target="../ink/ink542.xml"/><Relationship Id="rId67" Type="http://schemas.openxmlformats.org/officeDocument/2006/relationships/image" Target="../media/image486.png"/><Relationship Id="rId116" Type="http://schemas.openxmlformats.org/officeDocument/2006/relationships/image" Target="../media/image511.png"/><Relationship Id="rId137" Type="http://schemas.openxmlformats.org/officeDocument/2006/relationships/customXml" Target="../ink/ink588.xml"/><Relationship Id="rId20" Type="http://schemas.openxmlformats.org/officeDocument/2006/relationships/customXml" Target="../ink/ink529.xml"/><Relationship Id="rId41" Type="http://schemas.openxmlformats.org/officeDocument/2006/relationships/image" Target="../media/image473.png"/><Relationship Id="rId62" Type="http://schemas.openxmlformats.org/officeDocument/2006/relationships/customXml" Target="../ink/ink550.xml"/><Relationship Id="rId83" Type="http://schemas.openxmlformats.org/officeDocument/2006/relationships/customXml" Target="../ink/ink561.xml"/><Relationship Id="rId88" Type="http://schemas.openxmlformats.org/officeDocument/2006/relationships/image" Target="../media/image496.png"/><Relationship Id="rId111" Type="http://schemas.openxmlformats.org/officeDocument/2006/relationships/customXml" Target="../ink/ink575.xml"/><Relationship Id="rId132" Type="http://schemas.openxmlformats.org/officeDocument/2006/relationships/image" Target="../media/image519.png"/><Relationship Id="rId15" Type="http://schemas.openxmlformats.org/officeDocument/2006/relationships/image" Target="../media/image461.png"/><Relationship Id="rId36" Type="http://schemas.openxmlformats.org/officeDocument/2006/relationships/customXml" Target="../ink/ink537.xml"/><Relationship Id="rId57" Type="http://schemas.openxmlformats.org/officeDocument/2006/relationships/image" Target="../media/image481.png"/><Relationship Id="rId106" Type="http://schemas.openxmlformats.org/officeDocument/2006/relationships/image" Target="../media/image505.png"/><Relationship Id="rId127" Type="http://schemas.openxmlformats.org/officeDocument/2006/relationships/customXml" Target="../ink/ink583.xml"/><Relationship Id="rId10" Type="http://schemas.openxmlformats.org/officeDocument/2006/relationships/customXml" Target="../ink/ink524.xml"/><Relationship Id="rId31" Type="http://schemas.openxmlformats.org/officeDocument/2006/relationships/image" Target="../media/image468.png"/><Relationship Id="rId52" Type="http://schemas.openxmlformats.org/officeDocument/2006/relationships/customXml" Target="../ink/ink545.xml"/><Relationship Id="rId73" Type="http://schemas.openxmlformats.org/officeDocument/2006/relationships/customXml" Target="../ink/ink556.xml"/><Relationship Id="rId78" Type="http://schemas.openxmlformats.org/officeDocument/2006/relationships/image" Target="../media/image491.png"/><Relationship Id="rId94" Type="http://schemas.openxmlformats.org/officeDocument/2006/relationships/image" Target="../media/image499.png"/><Relationship Id="rId99" Type="http://schemas.openxmlformats.org/officeDocument/2006/relationships/customXml" Target="../ink/ink569.xml"/><Relationship Id="rId101" Type="http://schemas.openxmlformats.org/officeDocument/2006/relationships/customXml" Target="../ink/ink570.xml"/><Relationship Id="rId122" Type="http://schemas.openxmlformats.org/officeDocument/2006/relationships/image" Target="../media/image514.png"/><Relationship Id="rId143" Type="http://schemas.openxmlformats.org/officeDocument/2006/relationships/customXml" Target="../ink/ink591.xml"/><Relationship Id="rId148" Type="http://schemas.openxmlformats.org/officeDocument/2006/relationships/image" Target="../media/image527.png"/><Relationship Id="rId4" Type="http://schemas.openxmlformats.org/officeDocument/2006/relationships/customXml" Target="../ink/ink521.xml"/><Relationship Id="rId9" Type="http://schemas.openxmlformats.org/officeDocument/2006/relationships/image" Target="../media/image458.png"/><Relationship Id="rId26" Type="http://schemas.openxmlformats.org/officeDocument/2006/relationships/customXml" Target="../ink/ink532.xml"/><Relationship Id="rId47" Type="http://schemas.openxmlformats.org/officeDocument/2006/relationships/image" Target="../media/image476.png"/><Relationship Id="rId68" Type="http://schemas.openxmlformats.org/officeDocument/2006/relationships/customXml" Target="../ink/ink553.xml"/><Relationship Id="rId89" Type="http://schemas.openxmlformats.org/officeDocument/2006/relationships/customXml" Target="../ink/ink564.xml"/><Relationship Id="rId112" Type="http://schemas.openxmlformats.org/officeDocument/2006/relationships/image" Target="../media/image508.png"/><Relationship Id="rId133" Type="http://schemas.openxmlformats.org/officeDocument/2006/relationships/customXml" Target="../ink/ink586.xml"/><Relationship Id="rId16" Type="http://schemas.openxmlformats.org/officeDocument/2006/relationships/customXml" Target="../ink/ink527.xml"/><Relationship Id="rId37" Type="http://schemas.openxmlformats.org/officeDocument/2006/relationships/image" Target="../media/image471.png"/><Relationship Id="rId58" Type="http://schemas.openxmlformats.org/officeDocument/2006/relationships/customXml" Target="../ink/ink548.xml"/><Relationship Id="rId79" Type="http://schemas.openxmlformats.org/officeDocument/2006/relationships/customXml" Target="../ink/ink559.xml"/><Relationship Id="rId102" Type="http://schemas.openxmlformats.org/officeDocument/2006/relationships/image" Target="../media/image503.png"/><Relationship Id="rId123" Type="http://schemas.openxmlformats.org/officeDocument/2006/relationships/customXml" Target="../ink/ink581.xml"/><Relationship Id="rId144" Type="http://schemas.openxmlformats.org/officeDocument/2006/relationships/image" Target="../media/image525.png"/></Relationships>
</file>

<file path=ppt/slides/_rels/slide72.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customXml" Target="../ink/ink599.xml"/><Relationship Id="rId3" Type="http://schemas.openxmlformats.org/officeDocument/2006/relationships/customXml" Target="../ink/ink594.xml"/><Relationship Id="rId7" Type="http://schemas.openxmlformats.org/officeDocument/2006/relationships/customXml" Target="../ink/ink596.xml"/><Relationship Id="rId12" Type="http://schemas.openxmlformats.org/officeDocument/2006/relationships/image" Target="../media/image532.png"/><Relationship Id="rId2" Type="http://schemas.openxmlformats.org/officeDocument/2006/relationships/image" Target="../media/image387.png"/><Relationship Id="rId16" Type="http://schemas.openxmlformats.org/officeDocument/2006/relationships/image" Target="../media/image534.png"/><Relationship Id="rId1" Type="http://schemas.openxmlformats.org/officeDocument/2006/relationships/slideLayout" Target="../slideLayouts/slideLayout15.xml"/><Relationship Id="rId6" Type="http://schemas.openxmlformats.org/officeDocument/2006/relationships/image" Target="../media/image529.png"/><Relationship Id="rId11" Type="http://schemas.openxmlformats.org/officeDocument/2006/relationships/customXml" Target="../ink/ink598.xml"/><Relationship Id="rId5" Type="http://schemas.openxmlformats.org/officeDocument/2006/relationships/customXml" Target="../ink/ink595.xml"/><Relationship Id="rId15" Type="http://schemas.openxmlformats.org/officeDocument/2006/relationships/customXml" Target="../ink/ink600.xml"/><Relationship Id="rId10" Type="http://schemas.openxmlformats.org/officeDocument/2006/relationships/image" Target="../media/image531.png"/><Relationship Id="rId4" Type="http://schemas.openxmlformats.org/officeDocument/2006/relationships/image" Target="../media/image528.png"/><Relationship Id="rId9" Type="http://schemas.openxmlformats.org/officeDocument/2006/relationships/customXml" Target="../ink/ink597.xml"/><Relationship Id="rId14" Type="http://schemas.openxmlformats.org/officeDocument/2006/relationships/image" Target="../media/image533.png"/></Relationships>
</file>

<file path=ppt/slides/_rels/slide73.xml.rels><?xml version="1.0" encoding="UTF-8" standalone="yes"?>
<Relationships xmlns="http://schemas.openxmlformats.org/package/2006/relationships"><Relationship Id="rId2" Type="http://schemas.openxmlformats.org/officeDocument/2006/relationships/image" Target="../media/image535.pn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image" Target="../media/image536.png"/><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537.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538.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539.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540.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8" Type="http://schemas.openxmlformats.org/officeDocument/2006/relationships/customXml" Target="../ink/ink604.xml"/><Relationship Id="rId3" Type="http://schemas.openxmlformats.org/officeDocument/2006/relationships/image" Target="../media/image541.png"/><Relationship Id="rId7" Type="http://schemas.openxmlformats.org/officeDocument/2006/relationships/image" Target="../media/image543.png"/><Relationship Id="rId2" Type="http://schemas.openxmlformats.org/officeDocument/2006/relationships/customXml" Target="../ink/ink601.xml"/><Relationship Id="rId1" Type="http://schemas.openxmlformats.org/officeDocument/2006/relationships/slideLayout" Target="../slideLayouts/slideLayout15.xml"/><Relationship Id="rId6" Type="http://schemas.openxmlformats.org/officeDocument/2006/relationships/customXml" Target="../ink/ink603.xml"/><Relationship Id="rId11" Type="http://schemas.openxmlformats.org/officeDocument/2006/relationships/image" Target="../media/image545.png"/><Relationship Id="rId5" Type="http://schemas.openxmlformats.org/officeDocument/2006/relationships/image" Target="../media/image542.png"/><Relationship Id="rId10" Type="http://schemas.openxmlformats.org/officeDocument/2006/relationships/customXml" Target="../ink/ink605.xml"/><Relationship Id="rId4" Type="http://schemas.openxmlformats.org/officeDocument/2006/relationships/customXml" Target="../ink/ink602.xml"/><Relationship Id="rId9" Type="http://schemas.openxmlformats.org/officeDocument/2006/relationships/image" Target="../media/image544.png"/></Relationships>
</file>

<file path=ppt/slides/_rels/slide8.xml.rels><?xml version="1.0" encoding="UTF-8" standalone="yes"?>
<Relationships xmlns="http://schemas.openxmlformats.org/package/2006/relationships"><Relationship Id="rId13" Type="http://schemas.openxmlformats.org/officeDocument/2006/relationships/customXml" Target="../ink/ink158.xml"/><Relationship Id="rId18" Type="http://schemas.openxmlformats.org/officeDocument/2006/relationships/customXml" Target="../ink/ink161.xml"/><Relationship Id="rId26" Type="http://schemas.openxmlformats.org/officeDocument/2006/relationships/customXml" Target="../ink/ink165.xml"/><Relationship Id="rId39" Type="http://schemas.openxmlformats.org/officeDocument/2006/relationships/image" Target="../media/image1220.png"/><Relationship Id="rId21" Type="http://schemas.openxmlformats.org/officeDocument/2006/relationships/image" Target="../media/image1140.png"/><Relationship Id="rId34" Type="http://schemas.openxmlformats.org/officeDocument/2006/relationships/customXml" Target="../ink/ink170.xml"/><Relationship Id="rId42" Type="http://schemas.openxmlformats.org/officeDocument/2006/relationships/image" Target="../media/image1230.png"/><Relationship Id="rId7" Type="http://schemas.openxmlformats.org/officeDocument/2006/relationships/image" Target="../media/image2010.png"/><Relationship Id="rId2" Type="http://schemas.openxmlformats.org/officeDocument/2006/relationships/customXml" Target="../ink/ink152.xml"/><Relationship Id="rId16" Type="http://schemas.openxmlformats.org/officeDocument/2006/relationships/customXml" Target="../ink/ink160.xml"/><Relationship Id="rId29" Type="http://schemas.openxmlformats.org/officeDocument/2006/relationships/customXml" Target="../ink/ink167.xml"/><Relationship Id="rId1" Type="http://schemas.openxmlformats.org/officeDocument/2006/relationships/slideLayout" Target="../slideLayouts/slideLayout7.xml"/><Relationship Id="rId6" Type="http://schemas.openxmlformats.org/officeDocument/2006/relationships/customXml" Target="../ink/ink154.xml"/><Relationship Id="rId11" Type="http://schemas.openxmlformats.org/officeDocument/2006/relationships/image" Target="../media/image611.png"/><Relationship Id="rId24" Type="http://schemas.openxmlformats.org/officeDocument/2006/relationships/customXml" Target="../ink/ink164.xml"/><Relationship Id="rId32" Type="http://schemas.openxmlformats.org/officeDocument/2006/relationships/customXml" Target="../ink/ink169.xml"/><Relationship Id="rId37" Type="http://schemas.openxmlformats.org/officeDocument/2006/relationships/image" Target="../media/image1211.png"/><Relationship Id="rId40" Type="http://schemas.openxmlformats.org/officeDocument/2006/relationships/customXml" Target="../ink/ink173.xml"/><Relationship Id="rId45" Type="http://schemas.openxmlformats.org/officeDocument/2006/relationships/customXml" Target="../ink/ink176.xml"/><Relationship Id="rId5" Type="http://schemas.openxmlformats.org/officeDocument/2006/relationships/image" Target="../media/image1910.png"/><Relationship Id="rId15" Type="http://schemas.openxmlformats.org/officeDocument/2006/relationships/image" Target="../media/image1111.png"/><Relationship Id="rId23" Type="http://schemas.openxmlformats.org/officeDocument/2006/relationships/image" Target="../media/image1150.png"/><Relationship Id="rId28" Type="http://schemas.openxmlformats.org/officeDocument/2006/relationships/customXml" Target="../ink/ink166.xml"/><Relationship Id="rId36" Type="http://schemas.openxmlformats.org/officeDocument/2006/relationships/customXml" Target="../ink/ink171.xml"/><Relationship Id="rId10" Type="http://schemas.openxmlformats.org/officeDocument/2006/relationships/customXml" Target="../ink/ink156.xml"/><Relationship Id="rId19" Type="http://schemas.openxmlformats.org/officeDocument/2006/relationships/image" Target="../media/image1131.png"/><Relationship Id="rId31" Type="http://schemas.openxmlformats.org/officeDocument/2006/relationships/image" Target="../media/image1180.png"/><Relationship Id="rId44" Type="http://schemas.openxmlformats.org/officeDocument/2006/relationships/image" Target="../media/image1240.png"/><Relationship Id="rId4" Type="http://schemas.openxmlformats.org/officeDocument/2006/relationships/customXml" Target="../ink/ink153.xml"/><Relationship Id="rId9" Type="http://schemas.openxmlformats.org/officeDocument/2006/relationships/image" Target="../media/image2110.png"/><Relationship Id="rId14" Type="http://schemas.openxmlformats.org/officeDocument/2006/relationships/customXml" Target="../ink/ink159.xml"/><Relationship Id="rId22" Type="http://schemas.openxmlformats.org/officeDocument/2006/relationships/customXml" Target="../ink/ink163.xml"/><Relationship Id="rId27" Type="http://schemas.openxmlformats.org/officeDocument/2006/relationships/image" Target="../media/image1170.png"/><Relationship Id="rId30" Type="http://schemas.openxmlformats.org/officeDocument/2006/relationships/customXml" Target="../ink/ink168.xml"/><Relationship Id="rId35" Type="http://schemas.openxmlformats.org/officeDocument/2006/relationships/image" Target="../media/image1200.png"/><Relationship Id="rId43" Type="http://schemas.openxmlformats.org/officeDocument/2006/relationships/customXml" Target="../ink/ink175.xml"/><Relationship Id="rId8" Type="http://schemas.openxmlformats.org/officeDocument/2006/relationships/customXml" Target="../ink/ink155.xml"/><Relationship Id="rId3" Type="http://schemas.openxmlformats.org/officeDocument/2006/relationships/image" Target="../media/image1810.png"/><Relationship Id="rId12" Type="http://schemas.openxmlformats.org/officeDocument/2006/relationships/customXml" Target="../ink/ink157.xml"/><Relationship Id="rId17" Type="http://schemas.openxmlformats.org/officeDocument/2006/relationships/image" Target="../media/image1120.png"/><Relationship Id="rId25" Type="http://schemas.openxmlformats.org/officeDocument/2006/relationships/image" Target="../media/image1160.png"/><Relationship Id="rId33" Type="http://schemas.openxmlformats.org/officeDocument/2006/relationships/image" Target="../media/image1190.png"/><Relationship Id="rId38" Type="http://schemas.openxmlformats.org/officeDocument/2006/relationships/customXml" Target="../ink/ink172.xml"/><Relationship Id="rId46" Type="http://schemas.openxmlformats.org/officeDocument/2006/relationships/image" Target="../media/image1250.png"/><Relationship Id="rId20" Type="http://schemas.openxmlformats.org/officeDocument/2006/relationships/customXml" Target="../ink/ink162.xml"/><Relationship Id="rId41" Type="http://schemas.openxmlformats.org/officeDocument/2006/relationships/customXml" Target="../ink/ink174.xml"/></Relationships>
</file>

<file path=ppt/slides/_rels/slide80.xml.rels><?xml version="1.0" encoding="UTF-8" standalone="yes"?>
<Relationships xmlns="http://schemas.openxmlformats.org/package/2006/relationships"><Relationship Id="rId2" Type="http://schemas.openxmlformats.org/officeDocument/2006/relationships/image" Target="../media/image546.png"/><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6" Type="http://schemas.openxmlformats.org/officeDocument/2006/relationships/customXml" Target="../ink/ink618.xml"/><Relationship Id="rId117" Type="http://schemas.openxmlformats.org/officeDocument/2006/relationships/customXml" Target="../ink/ink666.xml"/><Relationship Id="rId21" Type="http://schemas.openxmlformats.org/officeDocument/2006/relationships/customXml" Target="../ink/ink615.xml"/><Relationship Id="rId42" Type="http://schemas.openxmlformats.org/officeDocument/2006/relationships/image" Target="../media/image565.png"/><Relationship Id="rId47" Type="http://schemas.openxmlformats.org/officeDocument/2006/relationships/image" Target="../media/image567.png"/><Relationship Id="rId63" Type="http://schemas.openxmlformats.org/officeDocument/2006/relationships/customXml" Target="../ink/ink638.xml"/><Relationship Id="rId68" Type="http://schemas.openxmlformats.org/officeDocument/2006/relationships/image" Target="../media/image577.png"/><Relationship Id="rId84" Type="http://schemas.openxmlformats.org/officeDocument/2006/relationships/image" Target="../media/image585.png"/><Relationship Id="rId89" Type="http://schemas.openxmlformats.org/officeDocument/2006/relationships/customXml" Target="../ink/ink652.xml"/><Relationship Id="rId112" Type="http://schemas.openxmlformats.org/officeDocument/2006/relationships/image" Target="../media/image597.png"/><Relationship Id="rId16" Type="http://schemas.openxmlformats.org/officeDocument/2006/relationships/image" Target="../media/image554.png"/><Relationship Id="rId107" Type="http://schemas.openxmlformats.org/officeDocument/2006/relationships/customXml" Target="../ink/ink661.xml"/><Relationship Id="rId11" Type="http://schemas.openxmlformats.org/officeDocument/2006/relationships/customXml" Target="../ink/ink610.xml"/><Relationship Id="rId32" Type="http://schemas.openxmlformats.org/officeDocument/2006/relationships/image" Target="../media/image560.png"/><Relationship Id="rId37" Type="http://schemas.openxmlformats.org/officeDocument/2006/relationships/customXml" Target="../ink/ink624.xml"/><Relationship Id="rId53" Type="http://schemas.openxmlformats.org/officeDocument/2006/relationships/image" Target="../media/image570.png"/><Relationship Id="rId58" Type="http://schemas.openxmlformats.org/officeDocument/2006/relationships/customXml" Target="../ink/ink635.xml"/><Relationship Id="rId74" Type="http://schemas.openxmlformats.org/officeDocument/2006/relationships/image" Target="../media/image580.png"/><Relationship Id="rId79" Type="http://schemas.openxmlformats.org/officeDocument/2006/relationships/customXml" Target="../ink/ink646.xml"/><Relationship Id="rId102" Type="http://schemas.openxmlformats.org/officeDocument/2006/relationships/image" Target="../media/image592.png"/><Relationship Id="rId123" Type="http://schemas.openxmlformats.org/officeDocument/2006/relationships/customXml" Target="../ink/ink669.xml"/><Relationship Id="rId5" Type="http://schemas.openxmlformats.org/officeDocument/2006/relationships/customXml" Target="../ink/ink607.xml"/><Relationship Id="rId90" Type="http://schemas.openxmlformats.org/officeDocument/2006/relationships/image" Target="../media/image587.png"/><Relationship Id="rId95" Type="http://schemas.openxmlformats.org/officeDocument/2006/relationships/customXml" Target="../ink/ink655.xml"/><Relationship Id="rId22" Type="http://schemas.openxmlformats.org/officeDocument/2006/relationships/image" Target="../media/image556.png"/><Relationship Id="rId27" Type="http://schemas.openxmlformats.org/officeDocument/2006/relationships/image" Target="../media/image558.png"/><Relationship Id="rId43" Type="http://schemas.openxmlformats.org/officeDocument/2006/relationships/customXml" Target="../ink/ink627.xml"/><Relationship Id="rId48" Type="http://schemas.openxmlformats.org/officeDocument/2006/relationships/customXml" Target="../ink/ink630.xml"/><Relationship Id="rId64" Type="http://schemas.openxmlformats.org/officeDocument/2006/relationships/image" Target="../media/image575.png"/><Relationship Id="rId69" Type="http://schemas.openxmlformats.org/officeDocument/2006/relationships/customXml" Target="../ink/ink641.xml"/><Relationship Id="rId113" Type="http://schemas.openxmlformats.org/officeDocument/2006/relationships/customXml" Target="../ink/ink664.xml"/><Relationship Id="rId118" Type="http://schemas.openxmlformats.org/officeDocument/2006/relationships/image" Target="../media/image600.png"/><Relationship Id="rId80" Type="http://schemas.openxmlformats.org/officeDocument/2006/relationships/image" Target="../media/image583.png"/><Relationship Id="rId85" Type="http://schemas.openxmlformats.org/officeDocument/2006/relationships/customXml" Target="../ink/ink649.xml"/><Relationship Id="rId12" Type="http://schemas.openxmlformats.org/officeDocument/2006/relationships/image" Target="../media/image552.png"/><Relationship Id="rId17" Type="http://schemas.openxmlformats.org/officeDocument/2006/relationships/customXml" Target="../ink/ink613.xml"/><Relationship Id="rId33" Type="http://schemas.openxmlformats.org/officeDocument/2006/relationships/customXml" Target="../ink/ink622.xml"/><Relationship Id="rId38" Type="http://schemas.openxmlformats.org/officeDocument/2006/relationships/image" Target="../media/image563.png"/><Relationship Id="rId59" Type="http://schemas.openxmlformats.org/officeDocument/2006/relationships/image" Target="../media/image573.png"/><Relationship Id="rId103" Type="http://schemas.openxmlformats.org/officeDocument/2006/relationships/customXml" Target="../ink/ink659.xml"/><Relationship Id="rId108" Type="http://schemas.openxmlformats.org/officeDocument/2006/relationships/image" Target="../media/image595.png"/><Relationship Id="rId124" Type="http://schemas.openxmlformats.org/officeDocument/2006/relationships/image" Target="../media/image603.png"/><Relationship Id="rId54" Type="http://schemas.openxmlformats.org/officeDocument/2006/relationships/customXml" Target="../ink/ink633.xml"/><Relationship Id="rId70" Type="http://schemas.openxmlformats.org/officeDocument/2006/relationships/image" Target="../media/image578.png"/><Relationship Id="rId75" Type="http://schemas.openxmlformats.org/officeDocument/2006/relationships/customXml" Target="../ink/ink644.xml"/><Relationship Id="rId91" Type="http://schemas.openxmlformats.org/officeDocument/2006/relationships/customXml" Target="../ink/ink653.xml"/><Relationship Id="rId96" Type="http://schemas.openxmlformats.org/officeDocument/2006/relationships/image" Target="../media/image590.png"/><Relationship Id="rId1" Type="http://schemas.openxmlformats.org/officeDocument/2006/relationships/slideLayout" Target="../slideLayouts/slideLayout15.xml"/><Relationship Id="rId6" Type="http://schemas.openxmlformats.org/officeDocument/2006/relationships/image" Target="../media/image549.png"/><Relationship Id="rId23" Type="http://schemas.openxmlformats.org/officeDocument/2006/relationships/customXml" Target="../ink/ink616.xml"/><Relationship Id="rId28" Type="http://schemas.openxmlformats.org/officeDocument/2006/relationships/customXml" Target="../ink/ink619.xml"/><Relationship Id="rId49" Type="http://schemas.openxmlformats.org/officeDocument/2006/relationships/image" Target="../media/image568.png"/><Relationship Id="rId114" Type="http://schemas.openxmlformats.org/officeDocument/2006/relationships/image" Target="../media/image598.png"/><Relationship Id="rId119" Type="http://schemas.openxmlformats.org/officeDocument/2006/relationships/customXml" Target="../ink/ink667.xml"/><Relationship Id="rId44" Type="http://schemas.openxmlformats.org/officeDocument/2006/relationships/image" Target="../media/image566.png"/><Relationship Id="rId60" Type="http://schemas.openxmlformats.org/officeDocument/2006/relationships/customXml" Target="../ink/ink636.xml"/><Relationship Id="rId65" Type="http://schemas.openxmlformats.org/officeDocument/2006/relationships/customXml" Target="../ink/ink639.xml"/><Relationship Id="rId81" Type="http://schemas.openxmlformats.org/officeDocument/2006/relationships/customXml" Target="../ink/ink647.xml"/><Relationship Id="rId86" Type="http://schemas.openxmlformats.org/officeDocument/2006/relationships/customXml" Target="../ink/ink650.xml"/><Relationship Id="rId13" Type="http://schemas.openxmlformats.org/officeDocument/2006/relationships/customXml" Target="../ink/ink611.xml"/><Relationship Id="rId18" Type="http://schemas.openxmlformats.org/officeDocument/2006/relationships/image" Target="../media/image555.png"/><Relationship Id="rId39" Type="http://schemas.openxmlformats.org/officeDocument/2006/relationships/customXml" Target="../ink/ink625.xml"/><Relationship Id="rId109" Type="http://schemas.openxmlformats.org/officeDocument/2006/relationships/customXml" Target="../ink/ink662.xml"/><Relationship Id="rId34" Type="http://schemas.openxmlformats.org/officeDocument/2006/relationships/image" Target="../media/image561.png"/><Relationship Id="rId50" Type="http://schemas.openxmlformats.org/officeDocument/2006/relationships/customXml" Target="../ink/ink631.xml"/><Relationship Id="rId55" Type="http://schemas.openxmlformats.org/officeDocument/2006/relationships/image" Target="../media/image571.png"/><Relationship Id="rId76" Type="http://schemas.openxmlformats.org/officeDocument/2006/relationships/image" Target="../media/image581.png"/><Relationship Id="rId97" Type="http://schemas.openxmlformats.org/officeDocument/2006/relationships/customXml" Target="../ink/ink656.xml"/><Relationship Id="rId104" Type="http://schemas.openxmlformats.org/officeDocument/2006/relationships/image" Target="../media/image593.png"/><Relationship Id="rId120" Type="http://schemas.openxmlformats.org/officeDocument/2006/relationships/image" Target="../media/image601.png"/><Relationship Id="rId125" Type="http://schemas.openxmlformats.org/officeDocument/2006/relationships/customXml" Target="../ink/ink670.xml"/><Relationship Id="rId7" Type="http://schemas.openxmlformats.org/officeDocument/2006/relationships/customXml" Target="../ink/ink608.xml"/><Relationship Id="rId71" Type="http://schemas.openxmlformats.org/officeDocument/2006/relationships/customXml" Target="../ink/ink642.xml"/><Relationship Id="rId92" Type="http://schemas.openxmlformats.org/officeDocument/2006/relationships/image" Target="../media/image588.png"/><Relationship Id="rId2" Type="http://schemas.openxmlformats.org/officeDocument/2006/relationships/image" Target="../media/image547.png"/><Relationship Id="rId29" Type="http://schemas.openxmlformats.org/officeDocument/2006/relationships/customXml" Target="../ink/ink620.xml"/><Relationship Id="rId24" Type="http://schemas.openxmlformats.org/officeDocument/2006/relationships/image" Target="../media/image557.png"/><Relationship Id="rId40" Type="http://schemas.openxmlformats.org/officeDocument/2006/relationships/image" Target="../media/image564.png"/><Relationship Id="rId45" Type="http://schemas.openxmlformats.org/officeDocument/2006/relationships/customXml" Target="../ink/ink628.xml"/><Relationship Id="rId66" Type="http://schemas.openxmlformats.org/officeDocument/2006/relationships/image" Target="../media/image576.png"/><Relationship Id="rId87" Type="http://schemas.openxmlformats.org/officeDocument/2006/relationships/image" Target="../media/image586.png"/><Relationship Id="rId110" Type="http://schemas.openxmlformats.org/officeDocument/2006/relationships/image" Target="../media/image596.png"/><Relationship Id="rId115" Type="http://schemas.openxmlformats.org/officeDocument/2006/relationships/customXml" Target="../ink/ink665.xml"/><Relationship Id="rId61" Type="http://schemas.openxmlformats.org/officeDocument/2006/relationships/image" Target="../media/image574.png"/><Relationship Id="rId82" Type="http://schemas.openxmlformats.org/officeDocument/2006/relationships/image" Target="../media/image584.png"/><Relationship Id="rId19" Type="http://schemas.openxmlformats.org/officeDocument/2006/relationships/customXml" Target="../ink/ink614.xml"/><Relationship Id="rId14" Type="http://schemas.openxmlformats.org/officeDocument/2006/relationships/image" Target="../media/image553.png"/><Relationship Id="rId30" Type="http://schemas.openxmlformats.org/officeDocument/2006/relationships/image" Target="../media/image559.png"/><Relationship Id="rId35" Type="http://schemas.openxmlformats.org/officeDocument/2006/relationships/customXml" Target="../ink/ink623.xml"/><Relationship Id="rId56" Type="http://schemas.openxmlformats.org/officeDocument/2006/relationships/customXml" Target="../ink/ink634.xml"/><Relationship Id="rId77" Type="http://schemas.openxmlformats.org/officeDocument/2006/relationships/customXml" Target="../ink/ink645.xml"/><Relationship Id="rId100" Type="http://schemas.openxmlformats.org/officeDocument/2006/relationships/image" Target="../media/image391.png"/><Relationship Id="rId105" Type="http://schemas.openxmlformats.org/officeDocument/2006/relationships/customXml" Target="../ink/ink660.xml"/><Relationship Id="rId126" Type="http://schemas.openxmlformats.org/officeDocument/2006/relationships/image" Target="../media/image604.png"/><Relationship Id="rId8" Type="http://schemas.openxmlformats.org/officeDocument/2006/relationships/image" Target="../media/image550.png"/><Relationship Id="rId51" Type="http://schemas.openxmlformats.org/officeDocument/2006/relationships/image" Target="../media/image569.png"/><Relationship Id="rId72" Type="http://schemas.openxmlformats.org/officeDocument/2006/relationships/image" Target="../media/image579.png"/><Relationship Id="rId93" Type="http://schemas.openxmlformats.org/officeDocument/2006/relationships/customXml" Target="../ink/ink654.xml"/><Relationship Id="rId98" Type="http://schemas.openxmlformats.org/officeDocument/2006/relationships/image" Target="../media/image591.png"/><Relationship Id="rId121" Type="http://schemas.openxmlformats.org/officeDocument/2006/relationships/customXml" Target="../ink/ink668.xml"/><Relationship Id="rId3" Type="http://schemas.openxmlformats.org/officeDocument/2006/relationships/customXml" Target="../ink/ink606.xml"/><Relationship Id="rId25" Type="http://schemas.openxmlformats.org/officeDocument/2006/relationships/customXml" Target="../ink/ink617.xml"/><Relationship Id="rId46" Type="http://schemas.openxmlformats.org/officeDocument/2006/relationships/customXml" Target="../ink/ink629.xml"/><Relationship Id="rId67" Type="http://schemas.openxmlformats.org/officeDocument/2006/relationships/customXml" Target="../ink/ink640.xml"/><Relationship Id="rId116" Type="http://schemas.openxmlformats.org/officeDocument/2006/relationships/image" Target="../media/image599.png"/><Relationship Id="rId20" Type="http://schemas.openxmlformats.org/officeDocument/2006/relationships/image" Target="../media/image258.png"/><Relationship Id="rId41" Type="http://schemas.openxmlformats.org/officeDocument/2006/relationships/customXml" Target="../ink/ink626.xml"/><Relationship Id="rId62" Type="http://schemas.openxmlformats.org/officeDocument/2006/relationships/customXml" Target="../ink/ink637.xml"/><Relationship Id="rId83" Type="http://schemas.openxmlformats.org/officeDocument/2006/relationships/customXml" Target="../ink/ink648.xml"/><Relationship Id="rId88" Type="http://schemas.openxmlformats.org/officeDocument/2006/relationships/customXml" Target="../ink/ink651.xml"/><Relationship Id="rId111" Type="http://schemas.openxmlformats.org/officeDocument/2006/relationships/customXml" Target="../ink/ink663.xml"/><Relationship Id="rId15" Type="http://schemas.openxmlformats.org/officeDocument/2006/relationships/customXml" Target="../ink/ink612.xml"/><Relationship Id="rId36" Type="http://schemas.openxmlformats.org/officeDocument/2006/relationships/image" Target="../media/image562.png"/><Relationship Id="rId57" Type="http://schemas.openxmlformats.org/officeDocument/2006/relationships/image" Target="../media/image572.png"/><Relationship Id="rId106" Type="http://schemas.openxmlformats.org/officeDocument/2006/relationships/image" Target="../media/image594.png"/><Relationship Id="rId10" Type="http://schemas.openxmlformats.org/officeDocument/2006/relationships/image" Target="../media/image551.png"/><Relationship Id="rId31" Type="http://schemas.openxmlformats.org/officeDocument/2006/relationships/customXml" Target="../ink/ink621.xml"/><Relationship Id="rId52" Type="http://schemas.openxmlformats.org/officeDocument/2006/relationships/customXml" Target="../ink/ink632.xml"/><Relationship Id="rId73" Type="http://schemas.openxmlformats.org/officeDocument/2006/relationships/customXml" Target="../ink/ink643.xml"/><Relationship Id="rId78" Type="http://schemas.openxmlformats.org/officeDocument/2006/relationships/image" Target="../media/image582.png"/><Relationship Id="rId94" Type="http://schemas.openxmlformats.org/officeDocument/2006/relationships/image" Target="../media/image589.png"/><Relationship Id="rId99" Type="http://schemas.openxmlformats.org/officeDocument/2006/relationships/customXml" Target="../ink/ink657.xml"/><Relationship Id="rId101" Type="http://schemas.openxmlformats.org/officeDocument/2006/relationships/customXml" Target="../ink/ink658.xml"/><Relationship Id="rId122" Type="http://schemas.openxmlformats.org/officeDocument/2006/relationships/image" Target="../media/image602.png"/><Relationship Id="rId4" Type="http://schemas.openxmlformats.org/officeDocument/2006/relationships/image" Target="../media/image548.png"/><Relationship Id="rId9" Type="http://schemas.openxmlformats.org/officeDocument/2006/relationships/customXml" Target="../ink/ink609.xml"/></Relationships>
</file>

<file path=ppt/slides/_rels/slide82.xml.rels><?xml version="1.0" encoding="UTF-8" standalone="yes"?>
<Relationships xmlns="http://schemas.openxmlformats.org/package/2006/relationships"><Relationship Id="rId13" Type="http://schemas.openxmlformats.org/officeDocument/2006/relationships/image" Target="../media/image613.png"/><Relationship Id="rId18" Type="http://schemas.openxmlformats.org/officeDocument/2006/relationships/customXml" Target="../ink/ink678.xml"/><Relationship Id="rId26" Type="http://schemas.openxmlformats.org/officeDocument/2006/relationships/customXml" Target="../ink/ink682.xml"/><Relationship Id="rId39" Type="http://schemas.openxmlformats.org/officeDocument/2006/relationships/image" Target="../media/image625.png"/><Relationship Id="rId21" Type="http://schemas.openxmlformats.org/officeDocument/2006/relationships/image" Target="../media/image617.png"/><Relationship Id="rId34" Type="http://schemas.openxmlformats.org/officeDocument/2006/relationships/customXml" Target="../ink/ink686.xml"/><Relationship Id="rId42" Type="http://schemas.openxmlformats.org/officeDocument/2006/relationships/customXml" Target="../ink/ink690.xml"/><Relationship Id="rId47" Type="http://schemas.openxmlformats.org/officeDocument/2006/relationships/customXml" Target="../ink/ink693.xml"/><Relationship Id="rId50" Type="http://schemas.openxmlformats.org/officeDocument/2006/relationships/customXml" Target="../ink/ink695.xml"/><Relationship Id="rId55" Type="http://schemas.openxmlformats.org/officeDocument/2006/relationships/customXml" Target="../ink/ink698.xml"/><Relationship Id="rId7" Type="http://schemas.openxmlformats.org/officeDocument/2006/relationships/image" Target="../media/image608.png"/><Relationship Id="rId2" Type="http://schemas.openxmlformats.org/officeDocument/2006/relationships/image" Target="../media/image605.png"/><Relationship Id="rId16" Type="http://schemas.openxmlformats.org/officeDocument/2006/relationships/customXml" Target="../ink/ink677.xml"/><Relationship Id="rId29" Type="http://schemas.openxmlformats.org/officeDocument/2006/relationships/image" Target="../media/image258.png"/><Relationship Id="rId11" Type="http://schemas.openxmlformats.org/officeDocument/2006/relationships/image" Target="../media/image612.png"/><Relationship Id="rId24" Type="http://schemas.openxmlformats.org/officeDocument/2006/relationships/customXml" Target="../ink/ink681.xml"/><Relationship Id="rId32" Type="http://schemas.openxmlformats.org/officeDocument/2006/relationships/customXml" Target="../ink/ink685.xml"/><Relationship Id="rId37" Type="http://schemas.openxmlformats.org/officeDocument/2006/relationships/image" Target="../media/image624.png"/><Relationship Id="rId40" Type="http://schemas.openxmlformats.org/officeDocument/2006/relationships/customXml" Target="../ink/ink689.xml"/><Relationship Id="rId45" Type="http://schemas.openxmlformats.org/officeDocument/2006/relationships/customXml" Target="../ink/ink692.xml"/><Relationship Id="rId53" Type="http://schemas.openxmlformats.org/officeDocument/2006/relationships/image" Target="../media/image631.png"/><Relationship Id="rId58" Type="http://schemas.openxmlformats.org/officeDocument/2006/relationships/image" Target="../media/image633.png"/><Relationship Id="rId5" Type="http://schemas.openxmlformats.org/officeDocument/2006/relationships/image" Target="../media/image607.png"/><Relationship Id="rId19" Type="http://schemas.openxmlformats.org/officeDocument/2006/relationships/image" Target="../media/image616.png"/><Relationship Id="rId4" Type="http://schemas.openxmlformats.org/officeDocument/2006/relationships/customXml" Target="../ink/ink671.xml"/><Relationship Id="rId9" Type="http://schemas.openxmlformats.org/officeDocument/2006/relationships/image" Target="../media/image609.png"/><Relationship Id="rId14" Type="http://schemas.openxmlformats.org/officeDocument/2006/relationships/customXml" Target="../ink/ink676.xml"/><Relationship Id="rId22" Type="http://schemas.openxmlformats.org/officeDocument/2006/relationships/customXml" Target="../ink/ink680.xml"/><Relationship Id="rId27" Type="http://schemas.openxmlformats.org/officeDocument/2006/relationships/image" Target="../media/image620.png"/><Relationship Id="rId30" Type="http://schemas.openxmlformats.org/officeDocument/2006/relationships/customXml" Target="../ink/ink684.xml"/><Relationship Id="rId35" Type="http://schemas.openxmlformats.org/officeDocument/2006/relationships/image" Target="../media/image623.png"/><Relationship Id="rId43" Type="http://schemas.openxmlformats.org/officeDocument/2006/relationships/customXml" Target="../ink/ink691.xml"/><Relationship Id="rId48" Type="http://schemas.openxmlformats.org/officeDocument/2006/relationships/customXml" Target="../ink/ink694.xml"/><Relationship Id="rId56" Type="http://schemas.openxmlformats.org/officeDocument/2006/relationships/image" Target="../media/image632.png"/><Relationship Id="rId8" Type="http://schemas.openxmlformats.org/officeDocument/2006/relationships/customXml" Target="../ink/ink673.xml"/><Relationship Id="rId51" Type="http://schemas.openxmlformats.org/officeDocument/2006/relationships/image" Target="../media/image630.png"/><Relationship Id="rId3" Type="http://schemas.openxmlformats.org/officeDocument/2006/relationships/image" Target="../media/image606.png"/><Relationship Id="rId12" Type="http://schemas.openxmlformats.org/officeDocument/2006/relationships/customXml" Target="../ink/ink675.xml"/><Relationship Id="rId17" Type="http://schemas.openxmlformats.org/officeDocument/2006/relationships/image" Target="../media/image615.png"/><Relationship Id="rId25" Type="http://schemas.openxmlformats.org/officeDocument/2006/relationships/image" Target="../media/image619.png"/><Relationship Id="rId33" Type="http://schemas.openxmlformats.org/officeDocument/2006/relationships/image" Target="../media/image622.png"/><Relationship Id="rId38" Type="http://schemas.openxmlformats.org/officeDocument/2006/relationships/customXml" Target="../ink/ink688.xml"/><Relationship Id="rId46" Type="http://schemas.openxmlformats.org/officeDocument/2006/relationships/image" Target="../media/image628.png"/><Relationship Id="rId59" Type="http://schemas.openxmlformats.org/officeDocument/2006/relationships/customXml" Target="../ink/ink700.xml"/><Relationship Id="rId20" Type="http://schemas.openxmlformats.org/officeDocument/2006/relationships/customXml" Target="../ink/ink679.xml"/><Relationship Id="rId41" Type="http://schemas.openxmlformats.org/officeDocument/2006/relationships/image" Target="../media/image626.png"/><Relationship Id="rId54" Type="http://schemas.openxmlformats.org/officeDocument/2006/relationships/customXml" Target="../ink/ink697.xml"/><Relationship Id="rId1" Type="http://schemas.openxmlformats.org/officeDocument/2006/relationships/slideLayout" Target="../slideLayouts/slideLayout15.xml"/><Relationship Id="rId6" Type="http://schemas.openxmlformats.org/officeDocument/2006/relationships/customXml" Target="../ink/ink672.xml"/><Relationship Id="rId15" Type="http://schemas.openxmlformats.org/officeDocument/2006/relationships/image" Target="../media/image614.png"/><Relationship Id="rId23" Type="http://schemas.openxmlformats.org/officeDocument/2006/relationships/image" Target="../media/image618.png"/><Relationship Id="rId28" Type="http://schemas.openxmlformats.org/officeDocument/2006/relationships/customXml" Target="../ink/ink683.xml"/><Relationship Id="rId36" Type="http://schemas.openxmlformats.org/officeDocument/2006/relationships/customXml" Target="../ink/ink687.xml"/><Relationship Id="rId49" Type="http://schemas.openxmlformats.org/officeDocument/2006/relationships/image" Target="../media/image629.png"/><Relationship Id="rId57" Type="http://schemas.openxmlformats.org/officeDocument/2006/relationships/customXml" Target="../ink/ink699.xml"/><Relationship Id="rId10" Type="http://schemas.openxmlformats.org/officeDocument/2006/relationships/customXml" Target="../ink/ink674.xml"/><Relationship Id="rId31" Type="http://schemas.openxmlformats.org/officeDocument/2006/relationships/image" Target="../media/image621.png"/><Relationship Id="rId44" Type="http://schemas.openxmlformats.org/officeDocument/2006/relationships/image" Target="../media/image627.png"/><Relationship Id="rId52" Type="http://schemas.openxmlformats.org/officeDocument/2006/relationships/customXml" Target="../ink/ink696.xml"/><Relationship Id="rId60" Type="http://schemas.openxmlformats.org/officeDocument/2006/relationships/image" Target="../media/image634.png"/></Relationships>
</file>

<file path=ppt/slides/_rels/slide83.xml.rels><?xml version="1.0" encoding="UTF-8" standalone="yes"?>
<Relationships xmlns="http://schemas.openxmlformats.org/package/2006/relationships"><Relationship Id="rId13" Type="http://schemas.openxmlformats.org/officeDocument/2006/relationships/customXml" Target="../ink/ink706.xml"/><Relationship Id="rId18" Type="http://schemas.openxmlformats.org/officeDocument/2006/relationships/image" Target="../media/image643.png"/><Relationship Id="rId26" Type="http://schemas.openxmlformats.org/officeDocument/2006/relationships/image" Target="../media/image647.png"/><Relationship Id="rId39" Type="http://schemas.openxmlformats.org/officeDocument/2006/relationships/customXml" Target="../ink/ink719.xml"/><Relationship Id="rId21" Type="http://schemas.openxmlformats.org/officeDocument/2006/relationships/customXml" Target="../ink/ink710.xml"/><Relationship Id="rId34" Type="http://schemas.openxmlformats.org/officeDocument/2006/relationships/image" Target="../media/image651.png"/><Relationship Id="rId42" Type="http://schemas.openxmlformats.org/officeDocument/2006/relationships/image" Target="../media/image655.png"/><Relationship Id="rId7" Type="http://schemas.openxmlformats.org/officeDocument/2006/relationships/customXml" Target="../ink/ink703.xml"/><Relationship Id="rId2" Type="http://schemas.openxmlformats.org/officeDocument/2006/relationships/image" Target="../media/image635.png"/><Relationship Id="rId16" Type="http://schemas.openxmlformats.org/officeDocument/2006/relationships/image" Target="../media/image642.png"/><Relationship Id="rId20" Type="http://schemas.openxmlformats.org/officeDocument/2006/relationships/image" Target="../media/image644.png"/><Relationship Id="rId29" Type="http://schemas.openxmlformats.org/officeDocument/2006/relationships/customXml" Target="../ink/ink714.xml"/><Relationship Id="rId41" Type="http://schemas.openxmlformats.org/officeDocument/2006/relationships/customXml" Target="../ink/ink720.xml"/><Relationship Id="rId1" Type="http://schemas.openxmlformats.org/officeDocument/2006/relationships/slideLayout" Target="../slideLayouts/slideLayout15.xml"/><Relationship Id="rId6" Type="http://schemas.openxmlformats.org/officeDocument/2006/relationships/image" Target="../media/image637.png"/><Relationship Id="rId11" Type="http://schemas.openxmlformats.org/officeDocument/2006/relationships/customXml" Target="../ink/ink705.xml"/><Relationship Id="rId24" Type="http://schemas.openxmlformats.org/officeDocument/2006/relationships/image" Target="../media/image646.png"/><Relationship Id="rId32" Type="http://schemas.openxmlformats.org/officeDocument/2006/relationships/image" Target="../media/image650.png"/><Relationship Id="rId37" Type="http://schemas.openxmlformats.org/officeDocument/2006/relationships/customXml" Target="../ink/ink718.xml"/><Relationship Id="rId40" Type="http://schemas.openxmlformats.org/officeDocument/2006/relationships/image" Target="../media/image654.png"/><Relationship Id="rId5" Type="http://schemas.openxmlformats.org/officeDocument/2006/relationships/customXml" Target="../ink/ink702.xml"/><Relationship Id="rId15" Type="http://schemas.openxmlformats.org/officeDocument/2006/relationships/customXml" Target="../ink/ink707.xml"/><Relationship Id="rId23" Type="http://schemas.openxmlformats.org/officeDocument/2006/relationships/customXml" Target="../ink/ink711.xml"/><Relationship Id="rId28" Type="http://schemas.openxmlformats.org/officeDocument/2006/relationships/image" Target="../media/image648.png"/><Relationship Id="rId36" Type="http://schemas.openxmlformats.org/officeDocument/2006/relationships/image" Target="../media/image652.png"/><Relationship Id="rId10" Type="http://schemas.openxmlformats.org/officeDocument/2006/relationships/image" Target="../media/image639.png"/><Relationship Id="rId19" Type="http://schemas.openxmlformats.org/officeDocument/2006/relationships/customXml" Target="../ink/ink709.xml"/><Relationship Id="rId31" Type="http://schemas.openxmlformats.org/officeDocument/2006/relationships/customXml" Target="../ink/ink715.xml"/><Relationship Id="rId44" Type="http://schemas.openxmlformats.org/officeDocument/2006/relationships/image" Target="../media/image258.png"/><Relationship Id="rId4" Type="http://schemas.openxmlformats.org/officeDocument/2006/relationships/image" Target="../media/image636.png"/><Relationship Id="rId9" Type="http://schemas.openxmlformats.org/officeDocument/2006/relationships/customXml" Target="../ink/ink704.xml"/><Relationship Id="rId14" Type="http://schemas.openxmlformats.org/officeDocument/2006/relationships/image" Target="../media/image641.png"/><Relationship Id="rId22" Type="http://schemas.openxmlformats.org/officeDocument/2006/relationships/image" Target="../media/image645.png"/><Relationship Id="rId27" Type="http://schemas.openxmlformats.org/officeDocument/2006/relationships/customXml" Target="../ink/ink713.xml"/><Relationship Id="rId30" Type="http://schemas.openxmlformats.org/officeDocument/2006/relationships/image" Target="../media/image649.png"/><Relationship Id="rId35" Type="http://schemas.openxmlformats.org/officeDocument/2006/relationships/customXml" Target="../ink/ink717.xml"/><Relationship Id="rId43" Type="http://schemas.openxmlformats.org/officeDocument/2006/relationships/customXml" Target="../ink/ink721.xml"/><Relationship Id="rId8" Type="http://schemas.openxmlformats.org/officeDocument/2006/relationships/image" Target="../media/image638.png"/><Relationship Id="rId3" Type="http://schemas.openxmlformats.org/officeDocument/2006/relationships/customXml" Target="../ink/ink701.xml"/><Relationship Id="rId12" Type="http://schemas.openxmlformats.org/officeDocument/2006/relationships/image" Target="../media/image640.png"/><Relationship Id="rId17" Type="http://schemas.openxmlformats.org/officeDocument/2006/relationships/customXml" Target="../ink/ink708.xml"/><Relationship Id="rId25" Type="http://schemas.openxmlformats.org/officeDocument/2006/relationships/customXml" Target="../ink/ink712.xml"/><Relationship Id="rId33" Type="http://schemas.openxmlformats.org/officeDocument/2006/relationships/customXml" Target="../ink/ink716.xml"/><Relationship Id="rId38" Type="http://schemas.openxmlformats.org/officeDocument/2006/relationships/image" Target="../media/image653.png"/></Relationships>
</file>

<file path=ppt/slides/_rels/slide8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17" Type="http://schemas.openxmlformats.org/officeDocument/2006/relationships/customXml" Target="../ink/ink780.xml"/><Relationship Id="rId21" Type="http://schemas.openxmlformats.org/officeDocument/2006/relationships/customXml" Target="../ink/ink731.xml"/><Relationship Id="rId42" Type="http://schemas.openxmlformats.org/officeDocument/2006/relationships/image" Target="../media/image675.png"/><Relationship Id="rId63" Type="http://schemas.openxmlformats.org/officeDocument/2006/relationships/customXml" Target="../ink/ink752.xml"/><Relationship Id="rId84" Type="http://schemas.openxmlformats.org/officeDocument/2006/relationships/image" Target="../media/image696.png"/><Relationship Id="rId138" Type="http://schemas.openxmlformats.org/officeDocument/2006/relationships/image" Target="../media/image723.png"/><Relationship Id="rId107" Type="http://schemas.openxmlformats.org/officeDocument/2006/relationships/customXml" Target="../ink/ink774.xml"/><Relationship Id="rId11" Type="http://schemas.openxmlformats.org/officeDocument/2006/relationships/customXml" Target="../ink/ink726.xml"/><Relationship Id="rId32" Type="http://schemas.openxmlformats.org/officeDocument/2006/relationships/image" Target="../media/image671.png"/><Relationship Id="rId53" Type="http://schemas.openxmlformats.org/officeDocument/2006/relationships/customXml" Target="../ink/ink747.xml"/><Relationship Id="rId74" Type="http://schemas.openxmlformats.org/officeDocument/2006/relationships/image" Target="../media/image691.png"/><Relationship Id="rId128" Type="http://schemas.openxmlformats.org/officeDocument/2006/relationships/image" Target="../media/image718.png"/><Relationship Id="rId5" Type="http://schemas.openxmlformats.org/officeDocument/2006/relationships/customXml" Target="../ink/ink723.xml"/><Relationship Id="rId90" Type="http://schemas.openxmlformats.org/officeDocument/2006/relationships/image" Target="../media/image699.png"/><Relationship Id="rId95" Type="http://schemas.openxmlformats.org/officeDocument/2006/relationships/customXml" Target="../ink/ink768.xml"/><Relationship Id="rId22" Type="http://schemas.openxmlformats.org/officeDocument/2006/relationships/image" Target="../media/image666.png"/><Relationship Id="rId27" Type="http://schemas.openxmlformats.org/officeDocument/2006/relationships/customXml" Target="../ink/ink734.xml"/><Relationship Id="rId43" Type="http://schemas.openxmlformats.org/officeDocument/2006/relationships/customXml" Target="../ink/ink742.xml"/><Relationship Id="rId48" Type="http://schemas.openxmlformats.org/officeDocument/2006/relationships/image" Target="../media/image678.png"/><Relationship Id="rId64" Type="http://schemas.openxmlformats.org/officeDocument/2006/relationships/image" Target="../media/image686.png"/><Relationship Id="rId69" Type="http://schemas.openxmlformats.org/officeDocument/2006/relationships/customXml" Target="../ink/ink755.xml"/><Relationship Id="rId113" Type="http://schemas.openxmlformats.org/officeDocument/2006/relationships/image" Target="../media/image711.png"/><Relationship Id="rId118" Type="http://schemas.openxmlformats.org/officeDocument/2006/relationships/image" Target="../media/image713.png"/><Relationship Id="rId134" Type="http://schemas.openxmlformats.org/officeDocument/2006/relationships/image" Target="../media/image721.png"/><Relationship Id="rId139" Type="http://schemas.openxmlformats.org/officeDocument/2006/relationships/customXml" Target="../ink/ink791.xml"/><Relationship Id="rId80" Type="http://schemas.openxmlformats.org/officeDocument/2006/relationships/image" Target="../media/image694.png"/><Relationship Id="rId85" Type="http://schemas.openxmlformats.org/officeDocument/2006/relationships/customXml" Target="../ink/ink763.xml"/><Relationship Id="rId12" Type="http://schemas.openxmlformats.org/officeDocument/2006/relationships/image" Target="../media/image661.png"/><Relationship Id="rId17" Type="http://schemas.openxmlformats.org/officeDocument/2006/relationships/customXml" Target="../ink/ink729.xml"/><Relationship Id="rId33" Type="http://schemas.openxmlformats.org/officeDocument/2006/relationships/customXml" Target="../ink/ink737.xml"/><Relationship Id="rId38" Type="http://schemas.openxmlformats.org/officeDocument/2006/relationships/image" Target="../media/image674.png"/><Relationship Id="rId59" Type="http://schemas.openxmlformats.org/officeDocument/2006/relationships/customXml" Target="../ink/ink750.xml"/><Relationship Id="rId103" Type="http://schemas.openxmlformats.org/officeDocument/2006/relationships/customXml" Target="../ink/ink772.xml"/><Relationship Id="rId108" Type="http://schemas.openxmlformats.org/officeDocument/2006/relationships/customXml" Target="../ink/ink775.xml"/><Relationship Id="rId124" Type="http://schemas.openxmlformats.org/officeDocument/2006/relationships/image" Target="../media/image716.png"/><Relationship Id="rId129" Type="http://schemas.openxmlformats.org/officeDocument/2006/relationships/customXml" Target="../ink/ink786.xml"/><Relationship Id="rId54" Type="http://schemas.openxmlformats.org/officeDocument/2006/relationships/image" Target="../media/image681.png"/><Relationship Id="rId70" Type="http://schemas.openxmlformats.org/officeDocument/2006/relationships/image" Target="../media/image689.png"/><Relationship Id="rId75" Type="http://schemas.openxmlformats.org/officeDocument/2006/relationships/customXml" Target="../ink/ink758.xml"/><Relationship Id="rId91" Type="http://schemas.openxmlformats.org/officeDocument/2006/relationships/customXml" Target="../ink/ink766.xml"/><Relationship Id="rId96" Type="http://schemas.openxmlformats.org/officeDocument/2006/relationships/image" Target="../media/image702.png"/><Relationship Id="rId140" Type="http://schemas.openxmlformats.org/officeDocument/2006/relationships/image" Target="../media/image724.png"/><Relationship Id="rId145" Type="http://schemas.openxmlformats.org/officeDocument/2006/relationships/image" Target="../media/image727.png"/><Relationship Id="rId1" Type="http://schemas.openxmlformats.org/officeDocument/2006/relationships/slideLayout" Target="../slideLayouts/slideLayout15.xml"/><Relationship Id="rId6" Type="http://schemas.openxmlformats.org/officeDocument/2006/relationships/image" Target="../media/image658.png"/><Relationship Id="rId23" Type="http://schemas.openxmlformats.org/officeDocument/2006/relationships/customXml" Target="../ink/ink732.xml"/><Relationship Id="rId28" Type="http://schemas.openxmlformats.org/officeDocument/2006/relationships/image" Target="../media/image669.png"/><Relationship Id="rId49" Type="http://schemas.openxmlformats.org/officeDocument/2006/relationships/customXml" Target="../ink/ink745.xml"/><Relationship Id="rId114" Type="http://schemas.openxmlformats.org/officeDocument/2006/relationships/customXml" Target="../ink/ink778.xml"/><Relationship Id="rId119" Type="http://schemas.openxmlformats.org/officeDocument/2006/relationships/customXml" Target="../ink/ink781.xml"/><Relationship Id="rId44" Type="http://schemas.openxmlformats.org/officeDocument/2006/relationships/image" Target="../media/image676.png"/><Relationship Id="rId60" Type="http://schemas.openxmlformats.org/officeDocument/2006/relationships/image" Target="../media/image684.png"/><Relationship Id="rId65" Type="http://schemas.openxmlformats.org/officeDocument/2006/relationships/customXml" Target="../ink/ink753.xml"/><Relationship Id="rId81" Type="http://schemas.openxmlformats.org/officeDocument/2006/relationships/customXml" Target="../ink/ink761.xml"/><Relationship Id="rId86" Type="http://schemas.openxmlformats.org/officeDocument/2006/relationships/image" Target="../media/image697.png"/><Relationship Id="rId130" Type="http://schemas.openxmlformats.org/officeDocument/2006/relationships/image" Target="../media/image719.png"/><Relationship Id="rId135" Type="http://schemas.openxmlformats.org/officeDocument/2006/relationships/customXml" Target="../ink/ink789.xml"/><Relationship Id="rId13" Type="http://schemas.openxmlformats.org/officeDocument/2006/relationships/customXml" Target="../ink/ink727.xml"/><Relationship Id="rId18" Type="http://schemas.openxmlformats.org/officeDocument/2006/relationships/image" Target="../media/image664.png"/><Relationship Id="rId39" Type="http://schemas.openxmlformats.org/officeDocument/2006/relationships/customXml" Target="../ink/ink740.xml"/><Relationship Id="rId109" Type="http://schemas.openxmlformats.org/officeDocument/2006/relationships/image" Target="../media/image708.png"/><Relationship Id="rId34" Type="http://schemas.openxmlformats.org/officeDocument/2006/relationships/image" Target="../media/image672.png"/><Relationship Id="rId50" Type="http://schemas.openxmlformats.org/officeDocument/2006/relationships/image" Target="../media/image679.png"/><Relationship Id="rId55" Type="http://schemas.openxmlformats.org/officeDocument/2006/relationships/customXml" Target="../ink/ink748.xml"/><Relationship Id="rId76" Type="http://schemas.openxmlformats.org/officeDocument/2006/relationships/image" Target="../media/image692.png"/><Relationship Id="rId97" Type="http://schemas.openxmlformats.org/officeDocument/2006/relationships/customXml" Target="../ink/ink769.xml"/><Relationship Id="rId104" Type="http://schemas.openxmlformats.org/officeDocument/2006/relationships/image" Target="../media/image706.png"/><Relationship Id="rId120" Type="http://schemas.openxmlformats.org/officeDocument/2006/relationships/image" Target="../media/image714.png"/><Relationship Id="rId125" Type="http://schemas.openxmlformats.org/officeDocument/2006/relationships/customXml" Target="../ink/ink784.xml"/><Relationship Id="rId141" Type="http://schemas.openxmlformats.org/officeDocument/2006/relationships/customXml" Target="../ink/ink792.xml"/><Relationship Id="rId7" Type="http://schemas.openxmlformats.org/officeDocument/2006/relationships/customXml" Target="../ink/ink724.xml"/><Relationship Id="rId71" Type="http://schemas.openxmlformats.org/officeDocument/2006/relationships/customXml" Target="../ink/ink756.xml"/><Relationship Id="rId92" Type="http://schemas.openxmlformats.org/officeDocument/2006/relationships/image" Target="../media/image700.png"/><Relationship Id="rId2" Type="http://schemas.openxmlformats.org/officeDocument/2006/relationships/image" Target="../media/image656.png"/><Relationship Id="rId29" Type="http://schemas.openxmlformats.org/officeDocument/2006/relationships/customXml" Target="../ink/ink735.xml"/><Relationship Id="rId24" Type="http://schemas.openxmlformats.org/officeDocument/2006/relationships/image" Target="../media/image667.png"/><Relationship Id="rId40" Type="http://schemas.openxmlformats.org/officeDocument/2006/relationships/image" Target="../media/image258.png"/><Relationship Id="rId45" Type="http://schemas.openxmlformats.org/officeDocument/2006/relationships/customXml" Target="../ink/ink743.xml"/><Relationship Id="rId66" Type="http://schemas.openxmlformats.org/officeDocument/2006/relationships/image" Target="../media/image687.png"/><Relationship Id="rId87" Type="http://schemas.openxmlformats.org/officeDocument/2006/relationships/customXml" Target="../ink/ink764.xml"/><Relationship Id="rId110" Type="http://schemas.openxmlformats.org/officeDocument/2006/relationships/customXml" Target="../ink/ink776.xml"/><Relationship Id="rId115" Type="http://schemas.openxmlformats.org/officeDocument/2006/relationships/image" Target="../media/image712.png"/><Relationship Id="rId131" Type="http://schemas.openxmlformats.org/officeDocument/2006/relationships/customXml" Target="../ink/ink787.xml"/><Relationship Id="rId136" Type="http://schemas.openxmlformats.org/officeDocument/2006/relationships/image" Target="../media/image722.png"/><Relationship Id="rId61" Type="http://schemas.openxmlformats.org/officeDocument/2006/relationships/customXml" Target="../ink/ink751.xml"/><Relationship Id="rId82" Type="http://schemas.openxmlformats.org/officeDocument/2006/relationships/image" Target="../media/image695.png"/><Relationship Id="rId19" Type="http://schemas.openxmlformats.org/officeDocument/2006/relationships/customXml" Target="../ink/ink730.xml"/><Relationship Id="rId14" Type="http://schemas.openxmlformats.org/officeDocument/2006/relationships/image" Target="../media/image662.png"/><Relationship Id="rId30" Type="http://schemas.openxmlformats.org/officeDocument/2006/relationships/image" Target="../media/image670.png"/><Relationship Id="rId35" Type="http://schemas.openxmlformats.org/officeDocument/2006/relationships/customXml" Target="../ink/ink738.xml"/><Relationship Id="rId56" Type="http://schemas.openxmlformats.org/officeDocument/2006/relationships/image" Target="../media/image682.png"/><Relationship Id="rId77" Type="http://schemas.openxmlformats.org/officeDocument/2006/relationships/customXml" Target="../ink/ink759.xml"/><Relationship Id="rId100" Type="http://schemas.openxmlformats.org/officeDocument/2006/relationships/image" Target="../media/image704.png"/><Relationship Id="rId105" Type="http://schemas.openxmlformats.org/officeDocument/2006/relationships/customXml" Target="../ink/ink773.xml"/><Relationship Id="rId126" Type="http://schemas.openxmlformats.org/officeDocument/2006/relationships/image" Target="../media/image717.png"/><Relationship Id="rId8" Type="http://schemas.openxmlformats.org/officeDocument/2006/relationships/image" Target="../media/image659.png"/><Relationship Id="rId51" Type="http://schemas.openxmlformats.org/officeDocument/2006/relationships/customXml" Target="../ink/ink746.xml"/><Relationship Id="rId72" Type="http://schemas.openxmlformats.org/officeDocument/2006/relationships/image" Target="../media/image690.png"/><Relationship Id="rId93" Type="http://schemas.openxmlformats.org/officeDocument/2006/relationships/customXml" Target="../ink/ink767.xml"/><Relationship Id="rId98" Type="http://schemas.openxmlformats.org/officeDocument/2006/relationships/image" Target="../media/image703.png"/><Relationship Id="rId121" Type="http://schemas.openxmlformats.org/officeDocument/2006/relationships/customXml" Target="../ink/ink782.xml"/><Relationship Id="rId142" Type="http://schemas.openxmlformats.org/officeDocument/2006/relationships/customXml" Target="../ink/ink793.xml"/><Relationship Id="rId3" Type="http://schemas.openxmlformats.org/officeDocument/2006/relationships/customXml" Target="../ink/ink722.xml"/><Relationship Id="rId25" Type="http://schemas.openxmlformats.org/officeDocument/2006/relationships/customXml" Target="../ink/ink733.xml"/><Relationship Id="rId46" Type="http://schemas.openxmlformats.org/officeDocument/2006/relationships/image" Target="../media/image677.png"/><Relationship Id="rId67" Type="http://schemas.openxmlformats.org/officeDocument/2006/relationships/customXml" Target="../ink/ink754.xml"/><Relationship Id="rId116" Type="http://schemas.openxmlformats.org/officeDocument/2006/relationships/customXml" Target="../ink/ink779.xml"/><Relationship Id="rId137" Type="http://schemas.openxmlformats.org/officeDocument/2006/relationships/customXml" Target="../ink/ink790.xml"/><Relationship Id="rId20" Type="http://schemas.openxmlformats.org/officeDocument/2006/relationships/image" Target="../media/image665.png"/><Relationship Id="rId41" Type="http://schemas.openxmlformats.org/officeDocument/2006/relationships/customXml" Target="../ink/ink741.xml"/><Relationship Id="rId62" Type="http://schemas.openxmlformats.org/officeDocument/2006/relationships/image" Target="../media/image685.png"/><Relationship Id="rId83" Type="http://schemas.openxmlformats.org/officeDocument/2006/relationships/customXml" Target="../ink/ink762.xml"/><Relationship Id="rId88" Type="http://schemas.openxmlformats.org/officeDocument/2006/relationships/image" Target="../media/image698.png"/><Relationship Id="rId111" Type="http://schemas.openxmlformats.org/officeDocument/2006/relationships/image" Target="../media/image709.png"/><Relationship Id="rId132" Type="http://schemas.openxmlformats.org/officeDocument/2006/relationships/image" Target="../media/image720.png"/><Relationship Id="rId15" Type="http://schemas.openxmlformats.org/officeDocument/2006/relationships/customXml" Target="../ink/ink728.xml"/><Relationship Id="rId36" Type="http://schemas.openxmlformats.org/officeDocument/2006/relationships/image" Target="../media/image673.png"/><Relationship Id="rId57" Type="http://schemas.openxmlformats.org/officeDocument/2006/relationships/customXml" Target="../ink/ink749.xml"/><Relationship Id="rId106" Type="http://schemas.openxmlformats.org/officeDocument/2006/relationships/image" Target="../media/image707.png"/><Relationship Id="rId127" Type="http://schemas.openxmlformats.org/officeDocument/2006/relationships/customXml" Target="../ink/ink785.xml"/><Relationship Id="rId10" Type="http://schemas.openxmlformats.org/officeDocument/2006/relationships/image" Target="../media/image660.png"/><Relationship Id="rId31" Type="http://schemas.openxmlformats.org/officeDocument/2006/relationships/customXml" Target="../ink/ink736.xml"/><Relationship Id="rId52" Type="http://schemas.openxmlformats.org/officeDocument/2006/relationships/image" Target="../media/image680.png"/><Relationship Id="rId73" Type="http://schemas.openxmlformats.org/officeDocument/2006/relationships/customXml" Target="../ink/ink757.xml"/><Relationship Id="rId78" Type="http://schemas.openxmlformats.org/officeDocument/2006/relationships/image" Target="../media/image693.png"/><Relationship Id="rId94" Type="http://schemas.openxmlformats.org/officeDocument/2006/relationships/image" Target="../media/image701.png"/><Relationship Id="rId99" Type="http://schemas.openxmlformats.org/officeDocument/2006/relationships/customXml" Target="../ink/ink770.xml"/><Relationship Id="rId101" Type="http://schemas.openxmlformats.org/officeDocument/2006/relationships/customXml" Target="../ink/ink771.xml"/><Relationship Id="rId122" Type="http://schemas.openxmlformats.org/officeDocument/2006/relationships/image" Target="../media/image715.png"/><Relationship Id="rId143" Type="http://schemas.openxmlformats.org/officeDocument/2006/relationships/image" Target="../media/image725.png"/><Relationship Id="rId4" Type="http://schemas.openxmlformats.org/officeDocument/2006/relationships/image" Target="../media/image657.png"/><Relationship Id="rId9" Type="http://schemas.openxmlformats.org/officeDocument/2006/relationships/customXml" Target="../ink/ink725.xml"/><Relationship Id="rId26" Type="http://schemas.openxmlformats.org/officeDocument/2006/relationships/image" Target="../media/image668.png"/><Relationship Id="rId47" Type="http://schemas.openxmlformats.org/officeDocument/2006/relationships/customXml" Target="../ink/ink744.xml"/><Relationship Id="rId68" Type="http://schemas.openxmlformats.org/officeDocument/2006/relationships/image" Target="../media/image688.png"/><Relationship Id="rId89" Type="http://schemas.openxmlformats.org/officeDocument/2006/relationships/customXml" Target="../ink/ink765.xml"/><Relationship Id="rId112" Type="http://schemas.openxmlformats.org/officeDocument/2006/relationships/customXml" Target="../ink/ink777.xml"/><Relationship Id="rId133" Type="http://schemas.openxmlformats.org/officeDocument/2006/relationships/customXml" Target="../ink/ink788.xml"/><Relationship Id="rId16" Type="http://schemas.openxmlformats.org/officeDocument/2006/relationships/image" Target="../media/image663.png"/><Relationship Id="rId37" Type="http://schemas.openxmlformats.org/officeDocument/2006/relationships/customXml" Target="../ink/ink739.xml"/><Relationship Id="rId58" Type="http://schemas.openxmlformats.org/officeDocument/2006/relationships/image" Target="../media/image683.png"/><Relationship Id="rId79" Type="http://schemas.openxmlformats.org/officeDocument/2006/relationships/customXml" Target="../ink/ink760.xml"/><Relationship Id="rId102" Type="http://schemas.openxmlformats.org/officeDocument/2006/relationships/image" Target="../media/image705.png"/><Relationship Id="rId123" Type="http://schemas.openxmlformats.org/officeDocument/2006/relationships/customXml" Target="../ink/ink783.xml"/><Relationship Id="rId144" Type="http://schemas.openxmlformats.org/officeDocument/2006/relationships/image" Target="../media/image726.png"/></Relationships>
</file>

<file path=ppt/slides/_rels/slide86.xml.rels><?xml version="1.0" encoding="UTF-8" standalone="yes"?>
<Relationships xmlns="http://schemas.openxmlformats.org/package/2006/relationships"><Relationship Id="rId3" Type="http://schemas.openxmlformats.org/officeDocument/2006/relationships/image" Target="../media/image728.png"/><Relationship Id="rId2" Type="http://schemas.openxmlformats.org/officeDocument/2006/relationships/customXml" Target="../ink/ink794.xml"/><Relationship Id="rId1" Type="http://schemas.openxmlformats.org/officeDocument/2006/relationships/slideLayout" Target="../slideLayouts/slideLayout15.xml"/><Relationship Id="rId5" Type="http://schemas.openxmlformats.org/officeDocument/2006/relationships/image" Target="../media/image729.png"/><Relationship Id="rId4" Type="http://schemas.openxmlformats.org/officeDocument/2006/relationships/customXml" Target="../ink/ink795.xml"/></Relationships>
</file>

<file path=ppt/slides/_rels/slide87.xml.rels><?xml version="1.0" encoding="UTF-8" standalone="yes"?>
<Relationships xmlns="http://schemas.openxmlformats.org/package/2006/relationships"><Relationship Id="rId13" Type="http://schemas.openxmlformats.org/officeDocument/2006/relationships/image" Target="../media/image735.png"/><Relationship Id="rId18" Type="http://schemas.openxmlformats.org/officeDocument/2006/relationships/customXml" Target="../ink/ink804.xml"/><Relationship Id="rId26" Type="http://schemas.openxmlformats.org/officeDocument/2006/relationships/customXml" Target="../ink/ink808.xml"/><Relationship Id="rId39" Type="http://schemas.openxmlformats.org/officeDocument/2006/relationships/customXml" Target="../ink/ink815.xml"/><Relationship Id="rId21" Type="http://schemas.openxmlformats.org/officeDocument/2006/relationships/image" Target="../media/image738.png"/><Relationship Id="rId34" Type="http://schemas.openxmlformats.org/officeDocument/2006/relationships/image" Target="../media/image744.png"/><Relationship Id="rId42" Type="http://schemas.openxmlformats.org/officeDocument/2006/relationships/image" Target="../media/image748.png"/><Relationship Id="rId47" Type="http://schemas.openxmlformats.org/officeDocument/2006/relationships/customXml" Target="../ink/ink819.xml"/><Relationship Id="rId50" Type="http://schemas.openxmlformats.org/officeDocument/2006/relationships/image" Target="../media/image752.png"/><Relationship Id="rId7" Type="http://schemas.openxmlformats.org/officeDocument/2006/relationships/image" Target="../media/image732.png"/><Relationship Id="rId2" Type="http://schemas.openxmlformats.org/officeDocument/2006/relationships/customXml" Target="../ink/ink796.xml"/><Relationship Id="rId16" Type="http://schemas.openxmlformats.org/officeDocument/2006/relationships/customXml" Target="../ink/ink803.xml"/><Relationship Id="rId29" Type="http://schemas.openxmlformats.org/officeDocument/2006/relationships/customXml" Target="../ink/ink810.xml"/><Relationship Id="rId11" Type="http://schemas.openxmlformats.org/officeDocument/2006/relationships/image" Target="../media/image734.png"/><Relationship Id="rId24" Type="http://schemas.openxmlformats.org/officeDocument/2006/relationships/customXml" Target="../ink/ink807.xml"/><Relationship Id="rId32" Type="http://schemas.openxmlformats.org/officeDocument/2006/relationships/image" Target="../media/image743.png"/><Relationship Id="rId37" Type="http://schemas.openxmlformats.org/officeDocument/2006/relationships/customXml" Target="../ink/ink814.xml"/><Relationship Id="rId40" Type="http://schemas.openxmlformats.org/officeDocument/2006/relationships/image" Target="../media/image747.png"/><Relationship Id="rId45" Type="http://schemas.openxmlformats.org/officeDocument/2006/relationships/customXml" Target="../ink/ink818.xml"/><Relationship Id="rId5" Type="http://schemas.openxmlformats.org/officeDocument/2006/relationships/image" Target="../media/image731.png"/><Relationship Id="rId15" Type="http://schemas.openxmlformats.org/officeDocument/2006/relationships/image" Target="../media/image736.png"/><Relationship Id="rId23" Type="http://schemas.openxmlformats.org/officeDocument/2006/relationships/image" Target="../media/image739.png"/><Relationship Id="rId28" Type="http://schemas.openxmlformats.org/officeDocument/2006/relationships/customXml" Target="../ink/ink809.xml"/><Relationship Id="rId36" Type="http://schemas.openxmlformats.org/officeDocument/2006/relationships/image" Target="../media/image745.png"/><Relationship Id="rId49" Type="http://schemas.openxmlformats.org/officeDocument/2006/relationships/customXml" Target="../ink/ink820.xml"/><Relationship Id="rId10" Type="http://schemas.openxmlformats.org/officeDocument/2006/relationships/customXml" Target="../ink/ink800.xml"/><Relationship Id="rId19" Type="http://schemas.openxmlformats.org/officeDocument/2006/relationships/image" Target="../media/image737.png"/><Relationship Id="rId31" Type="http://schemas.openxmlformats.org/officeDocument/2006/relationships/customXml" Target="../ink/ink811.xml"/><Relationship Id="rId44" Type="http://schemas.openxmlformats.org/officeDocument/2006/relationships/image" Target="../media/image749.png"/><Relationship Id="rId52" Type="http://schemas.openxmlformats.org/officeDocument/2006/relationships/image" Target="../media/image753.png"/><Relationship Id="rId4" Type="http://schemas.openxmlformats.org/officeDocument/2006/relationships/customXml" Target="../ink/ink797.xml"/><Relationship Id="rId9" Type="http://schemas.openxmlformats.org/officeDocument/2006/relationships/image" Target="../media/image733.png"/><Relationship Id="rId14" Type="http://schemas.openxmlformats.org/officeDocument/2006/relationships/customXml" Target="../ink/ink802.xml"/><Relationship Id="rId22" Type="http://schemas.openxmlformats.org/officeDocument/2006/relationships/customXml" Target="../ink/ink806.xml"/><Relationship Id="rId27" Type="http://schemas.openxmlformats.org/officeDocument/2006/relationships/image" Target="../media/image741.png"/><Relationship Id="rId30" Type="http://schemas.openxmlformats.org/officeDocument/2006/relationships/image" Target="../media/image742.png"/><Relationship Id="rId35" Type="http://schemas.openxmlformats.org/officeDocument/2006/relationships/customXml" Target="../ink/ink813.xml"/><Relationship Id="rId43" Type="http://schemas.openxmlformats.org/officeDocument/2006/relationships/customXml" Target="../ink/ink817.xml"/><Relationship Id="rId48" Type="http://schemas.openxmlformats.org/officeDocument/2006/relationships/image" Target="../media/image751.png"/><Relationship Id="rId8" Type="http://schemas.openxmlformats.org/officeDocument/2006/relationships/customXml" Target="../ink/ink799.xml"/><Relationship Id="rId51" Type="http://schemas.openxmlformats.org/officeDocument/2006/relationships/customXml" Target="../ink/ink821.xml"/><Relationship Id="rId3" Type="http://schemas.openxmlformats.org/officeDocument/2006/relationships/image" Target="../media/image730.png"/><Relationship Id="rId12" Type="http://schemas.openxmlformats.org/officeDocument/2006/relationships/customXml" Target="../ink/ink801.xml"/><Relationship Id="rId17" Type="http://schemas.openxmlformats.org/officeDocument/2006/relationships/image" Target="../media/image258.png"/><Relationship Id="rId25" Type="http://schemas.openxmlformats.org/officeDocument/2006/relationships/image" Target="../media/image740.png"/><Relationship Id="rId33" Type="http://schemas.openxmlformats.org/officeDocument/2006/relationships/customXml" Target="../ink/ink812.xml"/><Relationship Id="rId38" Type="http://schemas.openxmlformats.org/officeDocument/2006/relationships/image" Target="../media/image746.png"/><Relationship Id="rId46" Type="http://schemas.openxmlformats.org/officeDocument/2006/relationships/image" Target="../media/image750.png"/><Relationship Id="rId20" Type="http://schemas.openxmlformats.org/officeDocument/2006/relationships/customXml" Target="../ink/ink805.xml"/><Relationship Id="rId41" Type="http://schemas.openxmlformats.org/officeDocument/2006/relationships/customXml" Target="../ink/ink816.xml"/><Relationship Id="rId1" Type="http://schemas.openxmlformats.org/officeDocument/2006/relationships/slideLayout" Target="../slideLayouts/slideLayout15.xml"/><Relationship Id="rId6" Type="http://schemas.openxmlformats.org/officeDocument/2006/relationships/customXml" Target="../ink/ink798.xml"/></Relationships>
</file>

<file path=ppt/slides/_rels/slide88.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image" Target="../media/image75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12">
            <a:extLst>
              <a:ext uri="{FF2B5EF4-FFF2-40B4-BE49-F238E27FC236}">
                <a16:creationId xmlns:a16="http://schemas.microsoft.com/office/drawing/2014/main" id="{63863A88-9400-F1B7-A6EC-C5F4D7B85029}"/>
              </a:ext>
            </a:extLst>
          </p:cNvPr>
          <p:cNvSpPr>
            <a:spLocks noChangeArrowheads="1"/>
          </p:cNvSpPr>
          <p:nvPr/>
        </p:nvSpPr>
        <p:spPr bwMode="auto">
          <a:xfrm>
            <a:off x="3992881" y="3434081"/>
            <a:ext cx="5250155" cy="1471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eaLnBrk="0" fontAlgn="base" hangingPunct="0">
              <a:spcBef>
                <a:spcPct val="0"/>
              </a:spcBef>
              <a:spcAft>
                <a:spcPct val="0"/>
              </a:spcAft>
            </a:pPr>
            <a:r>
              <a:rPr kumimoji="1" lang="en-US" altLang="en-US" sz="2987" dirty="0">
                <a:solidFill>
                  <a:srgbClr val="000000"/>
                </a:solidFill>
              </a:rPr>
              <a:t>State Space Search</a:t>
            </a:r>
          </a:p>
          <a:p>
            <a:pPr defTabSz="975390" eaLnBrk="0" fontAlgn="base" hangingPunct="0">
              <a:spcBef>
                <a:spcPct val="0"/>
              </a:spcBef>
              <a:spcAft>
                <a:spcPct val="0"/>
              </a:spcAft>
            </a:pPr>
            <a:r>
              <a:rPr kumimoji="1" lang="en-US" altLang="en-US" sz="2987" dirty="0">
                <a:solidFill>
                  <a:srgbClr val="000000"/>
                </a:solidFill>
              </a:rPr>
              <a:t>Uninformed (blind) searching</a:t>
            </a:r>
          </a:p>
          <a:p>
            <a:pPr defTabSz="975390" eaLnBrk="0" fontAlgn="base" hangingPunct="0">
              <a:spcBef>
                <a:spcPct val="0"/>
              </a:spcBef>
              <a:spcAft>
                <a:spcPct val="0"/>
              </a:spcAft>
            </a:pPr>
            <a:r>
              <a:rPr kumimoji="1" lang="en-US" altLang="en-US" sz="2987" dirty="0">
                <a:solidFill>
                  <a:srgbClr val="000000"/>
                </a:solidFill>
              </a:rPr>
              <a:t>Informed (heuristic) searching</a:t>
            </a:r>
          </a:p>
        </p:txBody>
      </p:sp>
      <p:sp>
        <p:nvSpPr>
          <p:cNvPr id="6147" name="Rectangle 14">
            <a:extLst>
              <a:ext uri="{FF2B5EF4-FFF2-40B4-BE49-F238E27FC236}">
                <a16:creationId xmlns:a16="http://schemas.microsoft.com/office/drawing/2014/main" id="{F4A28FF2-FE47-042C-FA74-AF0294744CAB}"/>
              </a:ext>
            </a:extLst>
          </p:cNvPr>
          <p:cNvSpPr>
            <a:spLocks noGrp="1" noChangeArrowheads="1"/>
          </p:cNvSpPr>
          <p:nvPr>
            <p:ph type="ctrTitle" idx="4294967295"/>
          </p:nvPr>
        </p:nvSpPr>
        <p:spPr bwMode="auto">
          <a:xfrm>
            <a:off x="2113281" y="726441"/>
            <a:ext cx="7557347" cy="1625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213" tIns="49107" rIns="98213" bIns="49107" anchor="b"/>
          <a:lstStyle/>
          <a:p>
            <a:r>
              <a:rPr lang="en-US" altLang="en-US" dirty="0">
                <a:solidFill>
                  <a:srgbClr val="336699"/>
                </a:solidFill>
              </a:rPr>
              <a:t>Searching for a solution</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2D26CC69-A77B-2C9A-A253-1A8CD7C4C1D0}"/>
              </a:ext>
            </a:extLst>
          </p:cNvPr>
          <p:cNvSpPr>
            <a:spLocks noChangeArrowheads="1"/>
          </p:cNvSpPr>
          <p:nvPr/>
        </p:nvSpPr>
        <p:spPr bwMode="auto">
          <a:xfrm>
            <a:off x="1788160" y="1788160"/>
            <a:ext cx="8615680" cy="5411290"/>
          </a:xfrm>
          <a:prstGeom prst="rect">
            <a:avLst/>
          </a:prstGeom>
          <a:noFill/>
          <a:ln w="9525">
            <a:noFill/>
            <a:miter lim="800000"/>
            <a:headEnd/>
            <a:tailEnd/>
          </a:ln>
          <a:effectLst/>
        </p:spPr>
        <p:txBody>
          <a:bodyPr>
            <a:spAutoFit/>
          </a:bodyPr>
          <a:lstStyle/>
          <a:p>
            <a:pPr defTabSz="975390" fontAlgn="base">
              <a:spcBef>
                <a:spcPct val="0"/>
              </a:spcBef>
              <a:spcAft>
                <a:spcPct val="0"/>
              </a:spcAft>
              <a:buFont typeface="Wingdings" pitchFamily="2" charset="2"/>
              <a:buChar char="§"/>
              <a:defRPr/>
            </a:pPr>
            <a:r>
              <a:rPr lang="en-US" sz="2560" dirty="0">
                <a:solidFill>
                  <a:srgbClr val="000000"/>
                </a:solidFill>
                <a:effectLst>
                  <a:outerShdw blurRad="38100" dist="38100" dir="2700000" algn="tl">
                    <a:srgbClr val="C0C0C0"/>
                  </a:outerShdw>
                </a:effectLst>
                <a:latin typeface="Arial" panose="020B0604020202020204" pitchFamily="34" charset="0"/>
              </a:rPr>
              <a:t> </a:t>
            </a:r>
            <a:r>
              <a:rPr lang="en-US" sz="2987" b="1" dirty="0">
                <a:solidFill>
                  <a:srgbClr val="000000"/>
                </a:solidFill>
                <a:effectLst>
                  <a:outerShdw blurRad="38100" dist="38100" dir="2700000" algn="tl">
                    <a:srgbClr val="C0C0C0"/>
                  </a:outerShdw>
                </a:effectLst>
                <a:latin typeface="Times New Roman" pitchFamily="18" charset="0"/>
                <a:ea typeface="MS PGothic" pitchFamily="34" charset="-128"/>
              </a:rPr>
              <a:t>Initial</a:t>
            </a:r>
            <a:r>
              <a:rPr lang="en-US" sz="2987" dirty="0">
                <a:solidFill>
                  <a:srgbClr val="000000"/>
                </a:solidFill>
                <a:effectLst>
                  <a:outerShdw blurRad="38100" dist="38100" dir="2700000" algn="tl">
                    <a:srgbClr val="C0C0C0"/>
                  </a:outerShdw>
                </a:effectLst>
                <a:latin typeface="Times New Roman" pitchFamily="18" charset="0"/>
              </a:rPr>
              <a:t> </a:t>
            </a:r>
            <a:r>
              <a:rPr lang="en-US" sz="2987" b="1" dirty="0">
                <a:solidFill>
                  <a:srgbClr val="000000"/>
                </a:solidFill>
                <a:effectLst>
                  <a:outerShdw blurRad="38100" dist="38100" dir="2700000" algn="tl">
                    <a:srgbClr val="C0C0C0"/>
                  </a:outerShdw>
                </a:effectLst>
                <a:latin typeface="Times New Roman" pitchFamily="18" charset="0"/>
                <a:ea typeface="MS PGothic" pitchFamily="34" charset="-128"/>
              </a:rPr>
              <a:t>State</a:t>
            </a:r>
            <a:r>
              <a:rPr lang="en-US" sz="2987" dirty="0">
                <a:solidFill>
                  <a:srgbClr val="000000"/>
                </a:solidFill>
                <a:effectLst>
                  <a:outerShdw blurRad="38100" dist="38100" dir="2700000" algn="tl">
                    <a:srgbClr val="C0C0C0"/>
                  </a:outerShdw>
                </a:effectLst>
                <a:latin typeface="Times New Roman" pitchFamily="18" charset="0"/>
              </a:rPr>
              <a:t> </a:t>
            </a:r>
            <a:r>
              <a:rPr lang="en-US" sz="192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a:t>
            </a: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Arad</a:t>
            </a:r>
          </a:p>
          <a:p>
            <a:pPr defTabSz="975390" fontAlgn="base">
              <a:spcBef>
                <a:spcPct val="0"/>
              </a:spcBef>
              <a:spcAft>
                <a:spcPct val="0"/>
              </a:spcAft>
              <a:buFont typeface="Wingdings" pitchFamily="2" charset="2"/>
              <a:buChar char="§"/>
              <a:defRPr/>
            </a:pP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r>
              <a:rPr lang="en-US" sz="2987" b="1"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Goal</a:t>
            </a:r>
            <a:r>
              <a:rPr lang="en-US" sz="2987"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r>
              <a:rPr lang="en-US" sz="2987" b="1"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State</a:t>
            </a:r>
            <a:r>
              <a:rPr lang="en-US" sz="2987"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r>
              <a:rPr lang="en-US" sz="192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a:t>
            </a: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Bucharest</a:t>
            </a:r>
          </a:p>
          <a:p>
            <a:pPr defTabSz="975390" fontAlgn="base">
              <a:spcBef>
                <a:spcPct val="0"/>
              </a:spcBef>
              <a:spcAft>
                <a:spcPct val="0"/>
              </a:spcAft>
              <a:buFont typeface="Wingdings" pitchFamily="2" charset="2"/>
              <a:buChar char="§"/>
              <a:defRPr/>
            </a:pP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r>
              <a:rPr lang="en-US" sz="2987" b="1"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Operator</a:t>
            </a:r>
            <a:r>
              <a:rPr lang="en-US" sz="2987"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p>
          <a:p>
            <a:pPr marL="487695" lvl="1" defTabSz="975390" fontAlgn="base">
              <a:spcBef>
                <a:spcPct val="0"/>
              </a:spcBef>
              <a:spcAft>
                <a:spcPct val="0"/>
              </a:spcAft>
              <a:defRPr/>
            </a:pPr>
            <a:r>
              <a:rPr lang="en-US" sz="192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a:t>
            </a:r>
            <a:r>
              <a:rPr lang="en-US" sz="2133"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Driving between cities</a:t>
            </a:r>
          </a:p>
          <a:p>
            <a:pPr defTabSz="975390" fontAlgn="base">
              <a:spcBef>
                <a:spcPct val="0"/>
              </a:spcBef>
              <a:spcAft>
                <a:spcPct val="0"/>
              </a:spcAft>
              <a:buFont typeface="Wingdings" pitchFamily="2" charset="2"/>
              <a:buChar char="§"/>
              <a:defRPr/>
            </a:pPr>
            <a:r>
              <a:rPr lang="en-US" sz="2560" dirty="0">
                <a:solidFill>
                  <a:srgbClr val="000000"/>
                </a:solidFill>
                <a:effectLst>
                  <a:outerShdw blurRad="38100" dist="38100" dir="2700000" algn="tl">
                    <a:srgbClr val="C0C0C0"/>
                  </a:outerShdw>
                </a:effectLst>
                <a:latin typeface="Times New Roman" pitchFamily="18" charset="0"/>
              </a:rPr>
              <a:t> </a:t>
            </a:r>
            <a:r>
              <a:rPr lang="en-US" sz="2987" b="1" dirty="0">
                <a:solidFill>
                  <a:srgbClr val="000000"/>
                </a:solidFill>
                <a:effectLst>
                  <a:outerShdw blurRad="38100" dist="38100" dir="2700000" algn="tl">
                    <a:srgbClr val="C0C0C0"/>
                  </a:outerShdw>
                </a:effectLst>
                <a:latin typeface="Times New Roman" pitchFamily="18" charset="0"/>
                <a:ea typeface="MS PGothic" pitchFamily="34" charset="-128"/>
              </a:rPr>
              <a:t>State</a:t>
            </a:r>
            <a:r>
              <a:rPr lang="en-US" sz="2987" dirty="0">
                <a:solidFill>
                  <a:srgbClr val="000000"/>
                </a:solidFill>
                <a:effectLst>
                  <a:outerShdw blurRad="38100" dist="38100" dir="2700000" algn="tl">
                    <a:srgbClr val="C0C0C0"/>
                  </a:outerShdw>
                </a:effectLst>
                <a:latin typeface="Times New Roman" pitchFamily="18" charset="0"/>
              </a:rPr>
              <a:t> </a:t>
            </a:r>
            <a:r>
              <a:rPr lang="en-US" sz="2987" b="1" dirty="0">
                <a:solidFill>
                  <a:srgbClr val="000000"/>
                </a:solidFill>
                <a:effectLst>
                  <a:outerShdw blurRad="38100" dist="38100" dir="2700000" algn="tl">
                    <a:srgbClr val="C0C0C0"/>
                  </a:outerShdw>
                </a:effectLst>
                <a:latin typeface="Times New Roman" pitchFamily="18" charset="0"/>
                <a:ea typeface="MS PGothic" pitchFamily="34" charset="-128"/>
              </a:rPr>
              <a:t>Space</a:t>
            </a:r>
          </a:p>
          <a:p>
            <a:pPr marL="487695" lvl="1" defTabSz="975390" fontAlgn="base">
              <a:spcBef>
                <a:spcPct val="0"/>
              </a:spcBef>
              <a:spcAft>
                <a:spcPct val="0"/>
              </a:spcAft>
              <a:defRPr/>
            </a:pPr>
            <a:r>
              <a:rPr lang="en-US" sz="192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a:t>
            </a: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All 20 cities in the graph</a:t>
            </a:r>
          </a:p>
          <a:p>
            <a:pPr defTabSz="975390" fontAlgn="base">
              <a:spcBef>
                <a:spcPct val="0"/>
              </a:spcBef>
              <a:spcAft>
                <a:spcPct val="0"/>
              </a:spcAft>
              <a:buFont typeface="Wingdings" pitchFamily="2" charset="2"/>
              <a:buChar char="§"/>
              <a:defRPr/>
            </a:pP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r>
              <a:rPr lang="en-US" sz="2987" b="1"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Goal Test</a:t>
            </a:r>
            <a:r>
              <a:rPr lang="en-US" sz="2987"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p>
          <a:p>
            <a:pPr marL="487695" lvl="1" defTabSz="975390" fontAlgn="base">
              <a:spcBef>
                <a:spcPct val="0"/>
              </a:spcBef>
              <a:spcAft>
                <a:spcPct val="0"/>
              </a:spcAft>
              <a:defRPr/>
            </a:pPr>
            <a:r>
              <a:rPr lang="en-US" sz="192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a:t>
            </a: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Is the current state Bucharest?</a:t>
            </a:r>
          </a:p>
          <a:p>
            <a:pPr defTabSz="975390" fontAlgn="base">
              <a:spcBef>
                <a:spcPct val="0"/>
              </a:spcBef>
              <a:spcAft>
                <a:spcPct val="0"/>
              </a:spcAft>
              <a:buFont typeface="Wingdings" pitchFamily="2" charset="2"/>
              <a:buChar char="§"/>
              <a:defRPr/>
            </a:pPr>
            <a:r>
              <a:rPr lang="en-US" sz="2560"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a:t>
            </a:r>
            <a:r>
              <a:rPr lang="en-US" sz="2987"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A solution is a path from the initial to the goal state</a:t>
            </a:r>
          </a:p>
          <a:p>
            <a:pPr defTabSz="975390" fontAlgn="base">
              <a:spcBef>
                <a:spcPct val="0"/>
              </a:spcBef>
              <a:spcAft>
                <a:spcPct val="0"/>
              </a:spcAft>
              <a:buFont typeface="Wingdings" pitchFamily="2" charset="2"/>
              <a:buChar char="§"/>
              <a:defRPr/>
            </a:pPr>
            <a:r>
              <a:rPr lang="en-US" sz="2987"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Path cost is a function of time/distance/risk/petrol/…</a:t>
            </a:r>
          </a:p>
          <a:p>
            <a:pPr defTabSz="975390" fontAlgn="base">
              <a:spcBef>
                <a:spcPct val="0"/>
              </a:spcBef>
              <a:spcAft>
                <a:spcPct val="0"/>
              </a:spcAft>
              <a:defRPr/>
            </a:pPr>
            <a:endParaRPr lang="en-US" sz="2987"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endParaRPr>
          </a:p>
          <a:p>
            <a:pPr marL="975390" lvl="2" defTabSz="975390" fontAlgn="base">
              <a:spcBef>
                <a:spcPct val="0"/>
              </a:spcBef>
              <a:spcAft>
                <a:spcPct val="0"/>
              </a:spcAft>
              <a:defRPr/>
            </a:pPr>
            <a:r>
              <a:rPr lang="en-US" sz="2987" i="1"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What is the </a:t>
            </a:r>
            <a:r>
              <a:rPr lang="en-US" sz="2987" i="1" dirty="0" err="1">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neighbourhood</a:t>
            </a:r>
            <a:r>
              <a:rPr lang="en-US" sz="2987" i="1" dirty="0">
                <a:solidFill>
                  <a:srgbClr val="000000"/>
                </a:solidFill>
                <a:effectLst>
                  <a:outerShdw blurRad="38100" dist="38100" dir="2700000" algn="tl">
                    <a:srgbClr val="C0C0C0"/>
                  </a:outerShdw>
                </a:effectLst>
                <a:latin typeface="Times New Roman" pitchFamily="18" charset="0"/>
                <a:ea typeface="MS PGothic" pitchFamily="34" charset="-128"/>
                <a:sym typeface="Wingdings" pitchFamily="2" charset="2"/>
              </a:rPr>
              <a:t> of Arad?</a:t>
            </a:r>
          </a:p>
        </p:txBody>
      </p:sp>
      <p:sp>
        <p:nvSpPr>
          <p:cNvPr id="16387" name="Text Box 3">
            <a:extLst>
              <a:ext uri="{FF2B5EF4-FFF2-40B4-BE49-F238E27FC236}">
                <a16:creationId xmlns:a16="http://schemas.microsoft.com/office/drawing/2014/main" id="{54D2913D-35EA-3A2F-3249-1957F613E332}"/>
              </a:ext>
            </a:extLst>
          </p:cNvPr>
          <p:cNvSpPr txBox="1">
            <a:spLocks noChangeArrowheads="1"/>
          </p:cNvSpPr>
          <p:nvPr/>
        </p:nvSpPr>
        <p:spPr bwMode="auto">
          <a:xfrm>
            <a:off x="2699174" y="6129867"/>
            <a:ext cx="184731"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0"/>
              </a:spcBef>
              <a:spcAft>
                <a:spcPct val="0"/>
              </a:spcAft>
            </a:pPr>
            <a:endParaRPr lang="en-GB" altLang="en-US" sz="2560">
              <a:solidFill>
                <a:srgbClr val="000000"/>
              </a:solidFill>
              <a:latin typeface="Times New Roman" panose="02020603050405020304" pitchFamily="18" charset="0"/>
            </a:endParaRPr>
          </a:p>
        </p:txBody>
      </p:sp>
      <p:sp>
        <p:nvSpPr>
          <p:cNvPr id="16388" name="Rectangle 4">
            <a:extLst>
              <a:ext uri="{FF2B5EF4-FFF2-40B4-BE49-F238E27FC236}">
                <a16:creationId xmlns:a16="http://schemas.microsoft.com/office/drawing/2014/main" id="{F086E427-7FF0-B7FB-C572-63471E3B9172}"/>
              </a:ext>
            </a:extLst>
          </p:cNvPr>
          <p:cNvSpPr>
            <a:spLocks noChangeArrowheads="1"/>
          </p:cNvSpPr>
          <p:nvPr/>
        </p:nvSpPr>
        <p:spPr bwMode="auto">
          <a:xfrm>
            <a:off x="2275841" y="406400"/>
            <a:ext cx="796205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3413">
                <a:solidFill>
                  <a:srgbClr val="336699"/>
                </a:solidFill>
                <a:ea typeface="MS Pゴシック" pitchFamily="-92" charset="-128"/>
              </a:rPr>
              <a:t>Problem Formulation - Romania</a:t>
            </a:r>
            <a:endParaRPr lang="en-US" altLang="en-US" sz="3413">
              <a:solidFill>
                <a:srgbClr val="336699"/>
              </a:solidFill>
              <a:ea typeface="MS Pゴシック" pitchFamily="-92" charset="-128"/>
            </a:endParaRPr>
          </a:p>
        </p:txBody>
      </p:sp>
      <p:pic>
        <p:nvPicPr>
          <p:cNvPr id="16389" name="Picture 5">
            <a:extLst>
              <a:ext uri="{FF2B5EF4-FFF2-40B4-BE49-F238E27FC236}">
                <a16:creationId xmlns:a16="http://schemas.microsoft.com/office/drawing/2014/main" id="{9121D28A-97A7-C71A-616E-EB0C0B44A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560" y="1788160"/>
            <a:ext cx="4389120" cy="276352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1D76B12-DFA0-16CF-AF1E-E26973340194}"/>
                  </a:ext>
                </a:extLst>
              </p14:cNvPr>
              <p14:cNvContentPartPr/>
              <p14:nvPr/>
            </p14:nvContentPartPr>
            <p14:xfrm>
              <a:off x="3143689" y="4413860"/>
              <a:ext cx="378000" cy="81720"/>
            </p14:xfrm>
          </p:contentPart>
        </mc:Choice>
        <mc:Fallback xmlns="">
          <p:pic>
            <p:nvPicPr>
              <p:cNvPr id="2" name="Ink 1">
                <a:extLst>
                  <a:ext uri="{FF2B5EF4-FFF2-40B4-BE49-F238E27FC236}">
                    <a16:creationId xmlns:a16="http://schemas.microsoft.com/office/drawing/2014/main" id="{01D76B12-DFA0-16CF-AF1E-E26973340194}"/>
                  </a:ext>
                </a:extLst>
              </p:cNvPr>
              <p:cNvPicPr/>
              <p:nvPr/>
            </p:nvPicPr>
            <p:blipFill>
              <a:blip r:embed="rId4"/>
              <a:stretch>
                <a:fillRect/>
              </a:stretch>
            </p:blipFill>
            <p:spPr>
              <a:xfrm>
                <a:off x="3135049" y="4405220"/>
                <a:ext cx="39564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0432A03-D457-790A-0955-D81D10FE0472}"/>
                  </a:ext>
                </a:extLst>
              </p14:cNvPr>
              <p14:cNvContentPartPr/>
              <p14:nvPr/>
            </p14:nvContentPartPr>
            <p14:xfrm>
              <a:off x="5772060" y="3200580"/>
              <a:ext cx="304560" cy="237600"/>
            </p14:xfrm>
          </p:contentPart>
        </mc:Choice>
        <mc:Fallback xmlns="">
          <p:pic>
            <p:nvPicPr>
              <p:cNvPr id="3" name="Ink 2">
                <a:extLst>
                  <a:ext uri="{FF2B5EF4-FFF2-40B4-BE49-F238E27FC236}">
                    <a16:creationId xmlns:a16="http://schemas.microsoft.com/office/drawing/2014/main" id="{30432A03-D457-790A-0955-D81D10FE0472}"/>
                  </a:ext>
                </a:extLst>
              </p:cNvPr>
              <p:cNvPicPr/>
              <p:nvPr/>
            </p:nvPicPr>
            <p:blipFill>
              <a:blip r:embed="rId6"/>
              <a:stretch>
                <a:fillRect/>
              </a:stretch>
            </p:blipFill>
            <p:spPr>
              <a:xfrm>
                <a:off x="5763060" y="3191580"/>
                <a:ext cx="3222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D55BE360-18A6-7BBF-E605-EF2AAD78E0DA}"/>
                  </a:ext>
                </a:extLst>
              </p14:cNvPr>
              <p14:cNvContentPartPr/>
              <p14:nvPr/>
            </p14:nvContentPartPr>
            <p14:xfrm>
              <a:off x="5037660" y="5295780"/>
              <a:ext cx="1364040" cy="360"/>
            </p14:xfrm>
          </p:contentPart>
        </mc:Choice>
        <mc:Fallback xmlns="">
          <p:pic>
            <p:nvPicPr>
              <p:cNvPr id="31" name="Ink 30">
                <a:extLst>
                  <a:ext uri="{FF2B5EF4-FFF2-40B4-BE49-F238E27FC236}">
                    <a16:creationId xmlns:a16="http://schemas.microsoft.com/office/drawing/2014/main" id="{D55BE360-18A6-7BBF-E605-EF2AAD78E0DA}"/>
                  </a:ext>
                </a:extLst>
              </p:cNvPr>
              <p:cNvPicPr/>
              <p:nvPr/>
            </p:nvPicPr>
            <p:blipFill>
              <a:blip r:embed="rId8"/>
              <a:stretch>
                <a:fillRect/>
              </a:stretch>
            </p:blipFill>
            <p:spPr>
              <a:xfrm>
                <a:off x="5029020" y="5286780"/>
                <a:ext cx="1381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2E7761C-BD37-E475-B77A-E95EBA82F91E}"/>
                  </a:ext>
                </a:extLst>
              </p14:cNvPr>
              <p14:cNvContentPartPr/>
              <p14:nvPr/>
            </p14:nvContentPartPr>
            <p14:xfrm>
              <a:off x="6114780" y="4822380"/>
              <a:ext cx="342000" cy="155520"/>
            </p14:xfrm>
          </p:contentPart>
        </mc:Choice>
        <mc:Fallback xmlns="">
          <p:pic>
            <p:nvPicPr>
              <p:cNvPr id="32" name="Ink 31">
                <a:extLst>
                  <a:ext uri="{FF2B5EF4-FFF2-40B4-BE49-F238E27FC236}">
                    <a16:creationId xmlns:a16="http://schemas.microsoft.com/office/drawing/2014/main" id="{F2E7761C-BD37-E475-B77A-E95EBA82F91E}"/>
                  </a:ext>
                </a:extLst>
              </p:cNvPr>
              <p:cNvPicPr/>
              <p:nvPr/>
            </p:nvPicPr>
            <p:blipFill>
              <a:blip r:embed="rId10"/>
              <a:stretch>
                <a:fillRect/>
              </a:stretch>
            </p:blipFill>
            <p:spPr>
              <a:xfrm>
                <a:off x="6105780" y="4813740"/>
                <a:ext cx="3596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Ink 33">
                <a:extLst>
                  <a:ext uri="{FF2B5EF4-FFF2-40B4-BE49-F238E27FC236}">
                    <a16:creationId xmlns:a16="http://schemas.microsoft.com/office/drawing/2014/main" id="{3D1012F5-7557-0C5C-8D63-6439D0EF5246}"/>
                  </a:ext>
                </a:extLst>
              </p14:cNvPr>
              <p14:cNvContentPartPr/>
              <p14:nvPr/>
            </p14:nvContentPartPr>
            <p14:xfrm>
              <a:off x="3886020" y="6181740"/>
              <a:ext cx="2562480" cy="360"/>
            </p14:xfrm>
          </p:contentPart>
        </mc:Choice>
        <mc:Fallback xmlns="">
          <p:pic>
            <p:nvPicPr>
              <p:cNvPr id="34" name="Ink 33">
                <a:extLst>
                  <a:ext uri="{FF2B5EF4-FFF2-40B4-BE49-F238E27FC236}">
                    <a16:creationId xmlns:a16="http://schemas.microsoft.com/office/drawing/2014/main" id="{3D1012F5-7557-0C5C-8D63-6439D0EF5246}"/>
                  </a:ext>
                </a:extLst>
              </p:cNvPr>
              <p:cNvPicPr/>
              <p:nvPr/>
            </p:nvPicPr>
            <p:blipFill>
              <a:blip r:embed="rId12"/>
              <a:stretch>
                <a:fillRect/>
              </a:stretch>
            </p:blipFill>
            <p:spPr>
              <a:xfrm>
                <a:off x="3877020" y="6172740"/>
                <a:ext cx="2580120" cy="18000"/>
              </a:xfrm>
              <a:prstGeom prst="rect">
                <a:avLst/>
              </a:prstGeom>
            </p:spPr>
          </p:pic>
        </mc:Fallback>
      </mc:AlternateContent>
      <p:grpSp>
        <p:nvGrpSpPr>
          <p:cNvPr id="42" name="Group 41">
            <a:extLst>
              <a:ext uri="{FF2B5EF4-FFF2-40B4-BE49-F238E27FC236}">
                <a16:creationId xmlns:a16="http://schemas.microsoft.com/office/drawing/2014/main" id="{7EE933D6-207C-390F-CDBF-645D4F7A23BD}"/>
              </a:ext>
            </a:extLst>
          </p:cNvPr>
          <p:cNvGrpSpPr/>
          <p:nvPr/>
        </p:nvGrpSpPr>
        <p:grpSpPr>
          <a:xfrm>
            <a:off x="6876900" y="6170220"/>
            <a:ext cx="2428200" cy="31680"/>
            <a:chOff x="6876900" y="6170220"/>
            <a:chExt cx="2428200" cy="31680"/>
          </a:xfrm>
        </p:grpSpPr>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224BA7CA-DDD9-9286-B6AF-708F85C671B4}"/>
                    </a:ext>
                  </a:extLst>
                </p14:cNvPr>
                <p14:cNvContentPartPr/>
                <p14:nvPr/>
              </p14:nvContentPartPr>
              <p14:xfrm>
                <a:off x="6876900" y="6170220"/>
                <a:ext cx="982440" cy="21240"/>
              </p14:xfrm>
            </p:contentPart>
          </mc:Choice>
          <mc:Fallback xmlns="">
            <p:pic>
              <p:nvPicPr>
                <p:cNvPr id="35" name="Ink 34">
                  <a:extLst>
                    <a:ext uri="{FF2B5EF4-FFF2-40B4-BE49-F238E27FC236}">
                      <a16:creationId xmlns:a16="http://schemas.microsoft.com/office/drawing/2014/main" id="{224BA7CA-DDD9-9286-B6AF-708F85C671B4}"/>
                    </a:ext>
                  </a:extLst>
                </p:cNvPr>
                <p:cNvPicPr/>
                <p:nvPr/>
              </p:nvPicPr>
              <p:blipFill>
                <a:blip r:embed="rId14"/>
                <a:stretch>
                  <a:fillRect/>
                </a:stretch>
              </p:blipFill>
              <p:spPr>
                <a:xfrm>
                  <a:off x="6867900" y="6161220"/>
                  <a:ext cx="10000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579DD952-F166-0023-CC8D-D6769AE8090C}"/>
                    </a:ext>
                  </a:extLst>
                </p14:cNvPr>
                <p14:cNvContentPartPr/>
                <p14:nvPr/>
              </p14:nvContentPartPr>
              <p14:xfrm>
                <a:off x="8152380" y="6190740"/>
                <a:ext cx="333720" cy="10080"/>
              </p14:xfrm>
            </p:contentPart>
          </mc:Choice>
          <mc:Fallback xmlns="">
            <p:pic>
              <p:nvPicPr>
                <p:cNvPr id="36" name="Ink 35">
                  <a:extLst>
                    <a:ext uri="{FF2B5EF4-FFF2-40B4-BE49-F238E27FC236}">
                      <a16:creationId xmlns:a16="http://schemas.microsoft.com/office/drawing/2014/main" id="{579DD952-F166-0023-CC8D-D6769AE8090C}"/>
                    </a:ext>
                  </a:extLst>
                </p:cNvPr>
                <p:cNvPicPr/>
                <p:nvPr/>
              </p:nvPicPr>
              <p:blipFill>
                <a:blip r:embed="rId16"/>
                <a:stretch>
                  <a:fillRect/>
                </a:stretch>
              </p:blipFill>
              <p:spPr>
                <a:xfrm>
                  <a:off x="8143380" y="6182100"/>
                  <a:ext cx="3513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Ink 36">
                  <a:extLst>
                    <a:ext uri="{FF2B5EF4-FFF2-40B4-BE49-F238E27FC236}">
                      <a16:creationId xmlns:a16="http://schemas.microsoft.com/office/drawing/2014/main" id="{8C2B1711-2632-8262-2778-6A4F26274C38}"/>
                    </a:ext>
                  </a:extLst>
                </p14:cNvPr>
                <p14:cNvContentPartPr/>
                <p14:nvPr/>
              </p14:nvContentPartPr>
              <p14:xfrm>
                <a:off x="8838900" y="6191100"/>
                <a:ext cx="466200" cy="10800"/>
              </p14:xfrm>
            </p:contentPart>
          </mc:Choice>
          <mc:Fallback xmlns="">
            <p:pic>
              <p:nvPicPr>
                <p:cNvPr id="37" name="Ink 36">
                  <a:extLst>
                    <a:ext uri="{FF2B5EF4-FFF2-40B4-BE49-F238E27FC236}">
                      <a16:creationId xmlns:a16="http://schemas.microsoft.com/office/drawing/2014/main" id="{8C2B1711-2632-8262-2778-6A4F26274C38}"/>
                    </a:ext>
                  </a:extLst>
                </p:cNvPr>
                <p:cNvPicPr/>
                <p:nvPr/>
              </p:nvPicPr>
              <p:blipFill>
                <a:blip r:embed="rId18"/>
                <a:stretch>
                  <a:fillRect/>
                </a:stretch>
              </p:blipFill>
              <p:spPr>
                <a:xfrm>
                  <a:off x="8829900" y="6182100"/>
                  <a:ext cx="483840" cy="28440"/>
                </a:xfrm>
                <a:prstGeom prst="rect">
                  <a:avLst/>
                </a:prstGeom>
              </p:spPr>
            </p:pic>
          </mc:Fallback>
        </mc:AlternateContent>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947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947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947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9474">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8947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947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8947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9474">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89474">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89474">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8947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100</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12 </a:t>
            </a:r>
            <a:endParaRPr lang="en-US" dirty="0"/>
          </a:p>
        </p:txBody>
      </p:sp>
      <p:sp>
        <p:nvSpPr>
          <p:cNvPr id="5" name="Arrow: Curved Right 4">
            <a:extLst>
              <a:ext uri="{FF2B5EF4-FFF2-40B4-BE49-F238E27FC236}">
                <a16:creationId xmlns:a16="http://schemas.microsoft.com/office/drawing/2014/main" id="{2C448ECA-A5ED-D32C-3F52-E5DD5BFF8D52}"/>
              </a:ext>
            </a:extLst>
          </p:cNvPr>
          <p:cNvSpPr/>
          <p:nvPr/>
        </p:nvSpPr>
        <p:spPr bwMode="auto">
          <a:xfrm rot="7983589" flipH="1">
            <a:off x="6001721" y="4085335"/>
            <a:ext cx="452389" cy="1756754"/>
          </a:xfrm>
          <a:prstGeom prst="curvedRightArrow">
            <a:avLst>
              <a:gd name="adj1" fmla="val 6621"/>
              <a:gd name="adj2" fmla="val 21541"/>
              <a:gd name="adj3" fmla="val 16154"/>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1065783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DB7C-74A0-C679-0786-86308A856181}"/>
              </a:ext>
            </a:extLst>
          </p:cNvPr>
          <p:cNvSpPr>
            <a:spLocks noGrp="1"/>
          </p:cNvSpPr>
          <p:nvPr>
            <p:ph type="title"/>
          </p:nvPr>
        </p:nvSpPr>
        <p:spPr/>
        <p:txBody>
          <a:bodyPr/>
          <a:lstStyle/>
          <a:p>
            <a:r>
              <a:rPr lang="en-US" dirty="0"/>
              <a:t>Fitness</a:t>
            </a:r>
          </a:p>
        </p:txBody>
      </p:sp>
      <p:sp>
        <p:nvSpPr>
          <p:cNvPr id="3" name="Content Placeholder 2">
            <a:extLst>
              <a:ext uri="{FF2B5EF4-FFF2-40B4-BE49-F238E27FC236}">
                <a16:creationId xmlns:a16="http://schemas.microsoft.com/office/drawing/2014/main" id="{E62C8817-B7DF-935B-6358-D54FD6A6C677}"/>
              </a:ext>
            </a:extLst>
          </p:cNvPr>
          <p:cNvSpPr>
            <a:spLocks noGrp="1"/>
          </p:cNvSpPr>
          <p:nvPr>
            <p:ph idx="1"/>
          </p:nvPr>
        </p:nvSpPr>
        <p:spPr/>
        <p:txBody>
          <a:bodyPr/>
          <a:lstStyle/>
          <a:p>
            <a:r>
              <a:rPr lang="en-US" dirty="0"/>
              <a:t>So, we need to check for each queen if it attacks other queens (horizontally, vertically or diagonally)</a:t>
            </a:r>
          </a:p>
          <a:p>
            <a:endParaRPr lang="en-US" dirty="0"/>
          </a:p>
        </p:txBody>
      </p:sp>
      <p:sp>
        <p:nvSpPr>
          <p:cNvPr id="4" name="Slide Number Placeholder 3">
            <a:extLst>
              <a:ext uri="{FF2B5EF4-FFF2-40B4-BE49-F238E27FC236}">
                <a16:creationId xmlns:a16="http://schemas.microsoft.com/office/drawing/2014/main" id="{9085D552-BF00-90CA-F5E6-7A72C413A0CC}"/>
              </a:ext>
            </a:extLst>
          </p:cNvPr>
          <p:cNvSpPr>
            <a:spLocks noGrp="1"/>
          </p:cNvSpPr>
          <p:nvPr>
            <p:ph type="sldNum" sz="quarter" idx="12"/>
          </p:nvPr>
        </p:nvSpPr>
        <p:spPr/>
        <p:txBody>
          <a:bodyPr/>
          <a:lstStyle/>
          <a:p>
            <a:pPr>
              <a:defRPr/>
            </a:pPr>
            <a:fld id="{09A10F1D-618A-40AB-B065-5654F4A3B920}" type="slidenum">
              <a:rPr lang="en-GB" altLang="en-US" smtClean="0"/>
              <a:pPr>
                <a:defRPr/>
              </a:pPr>
              <a:t>101</a:t>
            </a:fld>
            <a:endParaRPr lang="en-GB" altLang="en-US"/>
          </a:p>
        </p:txBody>
      </p:sp>
      <p:sp>
        <p:nvSpPr>
          <p:cNvPr id="8" name="TextBox 7">
            <a:extLst>
              <a:ext uri="{FF2B5EF4-FFF2-40B4-BE49-F238E27FC236}">
                <a16:creationId xmlns:a16="http://schemas.microsoft.com/office/drawing/2014/main" id="{99666655-B073-3DBA-1CDC-DE478FA3D0FE}"/>
              </a:ext>
            </a:extLst>
          </p:cNvPr>
          <p:cNvSpPr txBox="1"/>
          <p:nvPr/>
        </p:nvSpPr>
        <p:spPr>
          <a:xfrm>
            <a:off x="1364509" y="2908558"/>
            <a:ext cx="6096000" cy="2862322"/>
          </a:xfrm>
          <a:prstGeom prst="rect">
            <a:avLst/>
          </a:prstGeom>
          <a:noFill/>
        </p:spPr>
        <p:txBody>
          <a:bodyPr wrap="square">
            <a:spAutoFit/>
          </a:bodyPr>
          <a:lstStyle/>
          <a:p>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fitness</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state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p = </a:t>
            </a:r>
            <a:r>
              <a:rPr lang="en-US" b="0" dirty="0">
                <a:solidFill>
                  <a:srgbClr val="098156"/>
                </a:solidFill>
                <a:effectLst/>
                <a:latin typeface="Courier New" panose="02070309020205020404" pitchFamily="49" charset="0"/>
              </a:rPr>
              <a:t>0</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j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!=j:</a:t>
            </a:r>
          </a:p>
          <a:p>
            <a:r>
              <a:rPr lang="en-US" b="0" dirty="0">
                <a:solidFill>
                  <a:srgbClr val="000000"/>
                </a:solidFill>
                <a:effectLst/>
                <a:latin typeface="Courier New" panose="02070309020205020404" pitchFamily="49" charset="0"/>
              </a:rPr>
              <a:t>          d = </a:t>
            </a:r>
            <a:r>
              <a:rPr lang="en-US" b="0" dirty="0">
                <a:solidFill>
                  <a:srgbClr val="795E26"/>
                </a:solidFill>
                <a:effectLst/>
                <a:latin typeface="Courier New" panose="02070309020205020404" pitchFamily="49" charset="0"/>
              </a:rPr>
              <a:t>abs</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-j)</a:t>
            </a:r>
          </a:p>
          <a:p>
            <a:r>
              <a:rPr lang="en-US" b="0" dirty="0">
                <a:solidFill>
                  <a:srgbClr val="000000"/>
                </a:solidFill>
                <a:effectLst/>
                <a:latin typeface="Courier New" panose="02070309020205020404" pitchFamily="49" charset="0"/>
              </a:rPr>
              <a:t>          r = state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state[j]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r,r-d,r+d</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p = p + </a:t>
            </a:r>
            <a:r>
              <a:rPr lang="en-US" b="0" dirty="0">
                <a:solidFill>
                  <a:srgbClr val="098156"/>
                </a:solidFill>
                <a:effectLst/>
                <a:latin typeface="Courier New" panose="02070309020205020404" pitchFamily="49" charset="0"/>
              </a:rPr>
              <a:t>1</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p/</a:t>
            </a:r>
            <a:r>
              <a:rPr lang="en-US" b="0" dirty="0">
                <a:solidFill>
                  <a:srgbClr val="098156"/>
                </a:solidFill>
                <a:effectLst/>
                <a:latin typeface="Courier New" panose="02070309020205020404" pitchFamily="49" charset="0"/>
              </a:rPr>
              <a:t>2</a:t>
            </a:r>
            <a:r>
              <a:rPr lang="ar-JO" b="0" dirty="0">
                <a:solidFill>
                  <a:srgbClr val="098156"/>
                </a:solidFill>
                <a:effectLst/>
                <a:latin typeface="Courier New" panose="02070309020205020404" pitchFamily="49" charset="0"/>
              </a:rPr>
              <a:t> </a:t>
            </a:r>
            <a:r>
              <a:rPr lang="en-US" b="0" dirty="0">
                <a:solidFill>
                  <a:srgbClr val="098156"/>
                </a:solidFill>
                <a:effectLst/>
                <a:latin typeface="Courier New" panose="02070309020205020404" pitchFamily="49" charset="0"/>
              </a:rPr>
              <a:t>% no need for the reflection</a:t>
            </a:r>
            <a:endParaRPr lang="en-US" b="0" dirty="0">
              <a:solidFill>
                <a:srgbClr val="000000"/>
              </a:solidFill>
              <a:effectLst/>
              <a:latin typeface="Courier New" panose="02070309020205020404" pitchFamily="49" charset="0"/>
            </a:endParaRPr>
          </a:p>
        </p:txBody>
      </p:sp>
      <p:pic>
        <p:nvPicPr>
          <p:cNvPr id="10" name="Picture 9">
            <a:extLst>
              <a:ext uri="{FF2B5EF4-FFF2-40B4-BE49-F238E27FC236}">
                <a16:creationId xmlns:a16="http://schemas.microsoft.com/office/drawing/2014/main" id="{A3629341-A80B-2F37-3A81-301E23FEC06D}"/>
              </a:ext>
            </a:extLst>
          </p:cNvPr>
          <p:cNvPicPr>
            <a:picLocks noChangeAspect="1"/>
          </p:cNvPicPr>
          <p:nvPr/>
        </p:nvPicPr>
        <p:blipFill>
          <a:blip r:embed="rId2"/>
          <a:stretch>
            <a:fillRect/>
          </a:stretch>
        </p:blipFill>
        <p:spPr>
          <a:xfrm>
            <a:off x="7779492" y="2776057"/>
            <a:ext cx="3086367" cy="2751058"/>
          </a:xfrm>
          <a:prstGeom prst="rect">
            <a:avLst/>
          </a:prstGeom>
        </p:spPr>
      </p:pic>
    </p:spTree>
    <p:extLst>
      <p:ext uri="{BB962C8B-B14F-4D97-AF65-F5344CB8AC3E}">
        <p14:creationId xmlns:p14="http://schemas.microsoft.com/office/powerpoint/2010/main" val="2343822282"/>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21D1-2C9D-D99B-66F7-702503EA6E30}"/>
              </a:ext>
            </a:extLst>
          </p:cNvPr>
          <p:cNvSpPr>
            <a:spLocks noGrp="1"/>
          </p:cNvSpPr>
          <p:nvPr>
            <p:ph type="title"/>
          </p:nvPr>
        </p:nvSpPr>
        <p:spPr/>
        <p:txBody>
          <a:bodyPr/>
          <a:lstStyle/>
          <a:p>
            <a:r>
              <a:rPr lang="en-US" dirty="0"/>
              <a:t>Evaluation: cont.</a:t>
            </a:r>
          </a:p>
        </p:txBody>
      </p:sp>
      <p:sp>
        <p:nvSpPr>
          <p:cNvPr id="4" name="Slide Number Placeholder 3">
            <a:extLst>
              <a:ext uri="{FF2B5EF4-FFF2-40B4-BE49-F238E27FC236}">
                <a16:creationId xmlns:a16="http://schemas.microsoft.com/office/drawing/2014/main" id="{86BB9E19-8459-ED2D-A819-C189B2B2F958}"/>
              </a:ext>
            </a:extLst>
          </p:cNvPr>
          <p:cNvSpPr>
            <a:spLocks noGrp="1"/>
          </p:cNvSpPr>
          <p:nvPr>
            <p:ph type="sldNum" sz="quarter" idx="12"/>
          </p:nvPr>
        </p:nvSpPr>
        <p:spPr/>
        <p:txBody>
          <a:bodyPr/>
          <a:lstStyle/>
          <a:p>
            <a:pPr>
              <a:defRPr/>
            </a:pPr>
            <a:fld id="{09A10F1D-618A-40AB-B065-5654F4A3B920}" type="slidenum">
              <a:rPr lang="en-GB" altLang="en-US" smtClean="0"/>
              <a:pPr>
                <a:defRPr/>
              </a:pPr>
              <a:t>102</a:t>
            </a:fld>
            <a:endParaRPr lang="en-GB" altLang="en-US"/>
          </a:p>
        </p:txBody>
      </p:sp>
      <p:sp>
        <p:nvSpPr>
          <p:cNvPr id="6" name="TextBox 5">
            <a:extLst>
              <a:ext uri="{FF2B5EF4-FFF2-40B4-BE49-F238E27FC236}">
                <a16:creationId xmlns:a16="http://schemas.microsoft.com/office/drawing/2014/main" id="{0A7FF1FC-BCB7-F9AF-BAE4-31194CFFB776}"/>
              </a:ext>
            </a:extLst>
          </p:cNvPr>
          <p:cNvSpPr txBox="1"/>
          <p:nvPr/>
        </p:nvSpPr>
        <p:spPr>
          <a:xfrm>
            <a:off x="3636579" y="2412575"/>
            <a:ext cx="6096000" cy="1754326"/>
          </a:xfrm>
          <a:prstGeom prst="rect">
            <a:avLst/>
          </a:prstGeom>
          <a:noFill/>
        </p:spPr>
        <p:txBody>
          <a:bodyPr wrap="square">
            <a:spAutoFit/>
          </a:bodyPr>
          <a:lstStyle/>
          <a:p>
            <a:r>
              <a:rPr lang="en-US" b="0" dirty="0">
                <a:solidFill>
                  <a:srgbClr val="0000FF"/>
                </a:solidFill>
                <a:effectLst/>
                <a:latin typeface="Courier New" panose="02070309020205020404" pitchFamily="49" charset="0"/>
              </a:rPr>
              <a:t>def</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evaluate</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pop</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scores = []</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pop:</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scores.append</a:t>
            </a:r>
            <a:r>
              <a:rPr lang="en-US" b="0" dirty="0">
                <a:solidFill>
                  <a:srgbClr val="000000"/>
                </a:solidFill>
                <a:effectLst/>
                <a:latin typeface="Courier New" panose="02070309020205020404" pitchFamily="49" charset="0"/>
              </a:rPr>
              <a:t>(fitness(</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return</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np.array</a:t>
            </a:r>
            <a:r>
              <a:rPr lang="en-US" b="0" dirty="0">
                <a:solidFill>
                  <a:srgbClr val="000000"/>
                </a:solidFill>
                <a:effectLst/>
                <a:latin typeface="Courier New" panose="02070309020205020404" pitchFamily="49" charset="0"/>
              </a:rPr>
              <a:t>(scores)</a:t>
            </a:r>
          </a:p>
        </p:txBody>
      </p:sp>
    </p:spTree>
    <p:extLst>
      <p:ext uri="{BB962C8B-B14F-4D97-AF65-F5344CB8AC3E}">
        <p14:creationId xmlns:p14="http://schemas.microsoft.com/office/powerpoint/2010/main" val="1260296379"/>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8F04-81B5-3880-BDDF-41925BFFC403}"/>
              </a:ext>
            </a:extLst>
          </p:cNvPr>
          <p:cNvSpPr>
            <a:spLocks noGrp="1"/>
          </p:cNvSpPr>
          <p:nvPr>
            <p:ph type="title"/>
          </p:nvPr>
        </p:nvSpPr>
        <p:spPr/>
        <p:txBody>
          <a:bodyPr/>
          <a:lstStyle/>
          <a:p>
            <a:r>
              <a:rPr lang="en-US" dirty="0"/>
              <a:t>Selection</a:t>
            </a:r>
          </a:p>
        </p:txBody>
      </p:sp>
      <p:sp>
        <p:nvSpPr>
          <p:cNvPr id="3" name="Content Placeholder 2">
            <a:extLst>
              <a:ext uri="{FF2B5EF4-FFF2-40B4-BE49-F238E27FC236}">
                <a16:creationId xmlns:a16="http://schemas.microsoft.com/office/drawing/2014/main" id="{32669B04-5A51-6DFC-B000-31863A3A4ED4}"/>
              </a:ext>
            </a:extLst>
          </p:cNvPr>
          <p:cNvSpPr>
            <a:spLocks noGrp="1"/>
          </p:cNvSpPr>
          <p:nvPr>
            <p:ph idx="1"/>
          </p:nvPr>
        </p:nvSpPr>
        <p:spPr/>
        <p:txBody>
          <a:bodyPr/>
          <a:lstStyle/>
          <a:p>
            <a:r>
              <a:rPr lang="en-US" dirty="0"/>
              <a:t>Not the whole population is of our interest, we select a percent (best) of the population to create the new generation (survival for the fittest).</a:t>
            </a:r>
            <a:r>
              <a:rPr lang="ar-JO" b="0" i="0" dirty="0">
                <a:solidFill>
                  <a:srgbClr val="000000"/>
                </a:solidFill>
                <a:effectLst/>
                <a:latin typeface="Segoe UI Web (Arabic)"/>
              </a:rPr>
              <a:t> </a:t>
            </a:r>
            <a:r>
              <a:rPr lang="ar-JO" sz="1800" b="0" i="0" dirty="0">
                <a:solidFill>
                  <a:srgbClr val="000000"/>
                </a:solidFill>
                <a:effectLst/>
                <a:latin typeface="Segoe UI Web (Arabic)"/>
              </a:rPr>
              <a:t>أصلح</a:t>
            </a:r>
            <a:endParaRPr lang="en-US" dirty="0"/>
          </a:p>
          <a:p>
            <a:pPr lvl="1"/>
            <a:r>
              <a:rPr lang="en-US" dirty="0"/>
              <a:t>We sort the states based on the penalty score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We consider 50% of the population</a:t>
            </a:r>
          </a:p>
        </p:txBody>
      </p:sp>
      <p:sp>
        <p:nvSpPr>
          <p:cNvPr id="4" name="Slide Number Placeholder 3">
            <a:extLst>
              <a:ext uri="{FF2B5EF4-FFF2-40B4-BE49-F238E27FC236}">
                <a16:creationId xmlns:a16="http://schemas.microsoft.com/office/drawing/2014/main" id="{5A3A15C7-062A-5E79-E24E-8094A793DF6C}"/>
              </a:ext>
            </a:extLst>
          </p:cNvPr>
          <p:cNvSpPr>
            <a:spLocks noGrp="1"/>
          </p:cNvSpPr>
          <p:nvPr>
            <p:ph type="sldNum" sz="quarter" idx="12"/>
          </p:nvPr>
        </p:nvSpPr>
        <p:spPr/>
        <p:txBody>
          <a:bodyPr/>
          <a:lstStyle/>
          <a:p>
            <a:pPr>
              <a:defRPr/>
            </a:pPr>
            <a:fld id="{09A10F1D-618A-40AB-B065-5654F4A3B920}" type="slidenum">
              <a:rPr lang="en-GB" altLang="en-US" smtClean="0"/>
              <a:pPr>
                <a:defRPr/>
              </a:pPr>
              <a:t>103</a:t>
            </a:fld>
            <a:endParaRPr lang="en-GB" altLang="en-US"/>
          </a:p>
        </p:txBody>
      </p:sp>
      <p:sp>
        <p:nvSpPr>
          <p:cNvPr id="6" name="TextBox 5">
            <a:extLst>
              <a:ext uri="{FF2B5EF4-FFF2-40B4-BE49-F238E27FC236}">
                <a16:creationId xmlns:a16="http://schemas.microsoft.com/office/drawing/2014/main" id="{345E0483-2378-3773-501F-2765D052679F}"/>
              </a:ext>
            </a:extLst>
          </p:cNvPr>
          <p:cNvSpPr txBox="1"/>
          <p:nvPr/>
        </p:nvSpPr>
        <p:spPr>
          <a:xfrm>
            <a:off x="2680139" y="3051213"/>
            <a:ext cx="7851228" cy="3139321"/>
          </a:xfrm>
          <a:prstGeom prst="rect">
            <a:avLst/>
          </a:prstGeom>
          <a:noFill/>
        </p:spPr>
        <p:txBody>
          <a:bodyPr wrap="square">
            <a:spAutoFit/>
          </a:bodyPr>
          <a:lstStyle/>
          <a:p>
            <a:r>
              <a:rPr lang="en-US" dirty="0">
                <a:solidFill>
                  <a:srgbClr val="000000"/>
                </a:solidFill>
                <a:latin typeface="Courier New" panose="02070309020205020404" pitchFamily="49" charset="0"/>
              </a:rPr>
              <a:t>scores = evaluate(population)</a:t>
            </a:r>
          </a:p>
          <a:p>
            <a:br>
              <a:rPr lang="en-US" dirty="0">
                <a:solidFill>
                  <a:srgbClr val="000000"/>
                </a:solidFill>
                <a:latin typeface="Courier New" panose="02070309020205020404" pitchFamily="49" charset="0"/>
              </a:rPr>
            </a:br>
            <a:r>
              <a:rPr lang="en-US" dirty="0" err="1">
                <a:solidFill>
                  <a:srgbClr val="000000"/>
                </a:solidFill>
                <a:latin typeface="Courier New" panose="02070309020205020404" pitchFamily="49" charset="0"/>
              </a:rPr>
              <a:t>scoresSorted</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np.argsort</a:t>
            </a:r>
            <a:r>
              <a:rPr lang="en-US" dirty="0">
                <a:solidFill>
                  <a:srgbClr val="000000"/>
                </a:solidFill>
                <a:latin typeface="Courier New" panose="02070309020205020404" pitchFamily="49" charset="0"/>
              </a:rPr>
              <a:t>(scores)</a:t>
            </a:r>
          </a:p>
          <a:p>
            <a:r>
              <a:rPr lang="en-US" dirty="0">
                <a:solidFill>
                  <a:srgbClr val="000000"/>
                </a:solidFill>
                <a:latin typeface="Courier New" panose="02070309020205020404" pitchFamily="49" charset="0"/>
              </a:rPr>
              <a:t>scores = scores[</a:t>
            </a:r>
            <a:r>
              <a:rPr lang="en-US" dirty="0" err="1">
                <a:solidFill>
                  <a:srgbClr val="000000"/>
                </a:solidFill>
                <a:latin typeface="Courier New" panose="02070309020205020404" pitchFamily="49" charset="0"/>
              </a:rPr>
              <a:t>scoresSorted</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populationSorted</a:t>
            </a:r>
            <a:r>
              <a:rPr lang="en-US" dirty="0">
                <a:solidFill>
                  <a:srgbClr val="000000"/>
                </a:solidFill>
                <a:latin typeface="Courier New" panose="02070309020205020404" pitchFamily="49" charset="0"/>
              </a:rPr>
              <a:t> = population[</a:t>
            </a:r>
            <a:r>
              <a:rPr lang="en-US" dirty="0" err="1">
                <a:solidFill>
                  <a:srgbClr val="000000"/>
                </a:solidFill>
                <a:latin typeface="Courier New" panose="02070309020205020404" pitchFamily="49" charset="0"/>
              </a:rPr>
              <a:t>scoresSorted</a:t>
            </a:r>
            <a:r>
              <a:rPr lang="en-US" dirty="0">
                <a:solidFill>
                  <a:srgbClr val="000000"/>
                </a:solidFill>
                <a:latin typeface="Courier New" panose="02070309020205020404" pitchFamily="49" charset="0"/>
              </a:rPr>
              <a:t>]</a:t>
            </a:r>
          </a:p>
          <a:p>
            <a:br>
              <a:rPr lang="en-US" dirty="0">
                <a:solidFill>
                  <a:srgbClr val="000000"/>
                </a:solidFill>
                <a:latin typeface="Courier New" panose="02070309020205020404" pitchFamily="49" charset="0"/>
              </a:rPr>
            </a:br>
            <a:r>
              <a:rPr lang="en-US" dirty="0" err="1">
                <a:solidFill>
                  <a:srgbClr val="000000"/>
                </a:solidFill>
                <a:latin typeface="Courier New" panose="02070309020205020404" pitchFamily="49" charset="0"/>
              </a:rPr>
              <a:t>popPercent</a:t>
            </a:r>
            <a:r>
              <a:rPr lang="en-US" dirty="0">
                <a:solidFill>
                  <a:srgbClr val="000000"/>
                </a:solidFill>
                <a:latin typeface="Courier New" panose="02070309020205020404" pitchFamily="49" charset="0"/>
              </a:rPr>
              <a:t> = </a:t>
            </a:r>
            <a:r>
              <a:rPr lang="en-US" dirty="0">
                <a:solidFill>
                  <a:srgbClr val="098156"/>
                </a:solidFill>
                <a:latin typeface="Courier New" panose="02070309020205020404" pitchFamily="49" charset="0"/>
              </a:rPr>
              <a:t>0.5</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toTake</a:t>
            </a:r>
            <a:r>
              <a:rPr lang="en-US" dirty="0">
                <a:solidFill>
                  <a:srgbClr val="000000"/>
                </a:solidFill>
                <a:latin typeface="Courier New" panose="02070309020205020404" pitchFamily="49" charset="0"/>
              </a:rPr>
              <a:t> = np.int64(</a:t>
            </a:r>
            <a:r>
              <a:rPr lang="en-US" dirty="0" err="1">
                <a:solidFill>
                  <a:srgbClr val="000000"/>
                </a:solidFill>
                <a:latin typeface="Courier New" panose="02070309020205020404" pitchFamily="49" charset="0"/>
              </a:rPr>
              <a:t>np.</a:t>
            </a:r>
            <a:r>
              <a:rPr lang="en-US" dirty="0" err="1">
                <a:solidFill>
                  <a:srgbClr val="795E26"/>
                </a:solidFill>
                <a:latin typeface="Courier New" panose="02070309020205020404" pitchFamily="49" charset="0"/>
              </a:rPr>
              <a:t>round</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popSize</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popPercent</a:t>
            </a:r>
            <a:r>
              <a:rPr lang="en-US" dirty="0">
                <a:solidFill>
                  <a:srgbClr val="000000"/>
                </a:solidFill>
                <a:latin typeface="Courier New" panose="02070309020205020404" pitchFamily="49" charset="0"/>
              </a:rPr>
              <a:t>))</a:t>
            </a:r>
          </a:p>
          <a:p>
            <a:br>
              <a:rPr lang="en-US" dirty="0">
                <a:solidFill>
                  <a:srgbClr val="000000"/>
                </a:solidFill>
                <a:latin typeface="Courier New" panose="02070309020205020404" pitchFamily="49" charset="0"/>
              </a:rPr>
            </a:br>
            <a:r>
              <a:rPr lang="en-US" dirty="0" err="1">
                <a:solidFill>
                  <a:srgbClr val="000000"/>
                </a:solidFill>
                <a:latin typeface="Courier New" panose="02070309020205020404" pitchFamily="49" charset="0"/>
              </a:rPr>
              <a:t>bestPop</a:t>
            </a:r>
            <a:r>
              <a:rPr lang="en-US" dirty="0">
                <a:solidFill>
                  <a:srgbClr val="000000"/>
                </a:solidFill>
                <a:latin typeface="Courier New" panose="02070309020205020404" pitchFamily="49" charset="0"/>
              </a:rPr>
              <a:t> = </a:t>
            </a:r>
            <a:r>
              <a:rPr lang="en-US" dirty="0" err="1">
                <a:solidFill>
                  <a:srgbClr val="000000"/>
                </a:solidFill>
                <a:latin typeface="Courier New" panose="02070309020205020404" pitchFamily="49" charset="0"/>
              </a:rPr>
              <a:t>populationSorted</a:t>
            </a:r>
            <a:r>
              <a:rPr lang="en-US" dirty="0">
                <a:solidFill>
                  <a:srgbClr val="000000"/>
                </a:solidFill>
                <a:latin typeface="Courier New" panose="02070309020205020404" pitchFamily="49" charset="0"/>
              </a:rPr>
              <a:t>[</a:t>
            </a:r>
            <a:r>
              <a:rPr lang="en-US" dirty="0">
                <a:solidFill>
                  <a:srgbClr val="098156"/>
                </a:solidFill>
                <a:latin typeface="Courier New" panose="02070309020205020404" pitchFamily="49" charset="0"/>
              </a:rPr>
              <a:t>0</a:t>
            </a:r>
            <a:r>
              <a:rPr lang="en-US" dirty="0">
                <a:solidFill>
                  <a:srgbClr val="000000"/>
                </a:solidFill>
                <a:latin typeface="Courier New" panose="02070309020205020404" pitchFamily="49" charset="0"/>
              </a:rPr>
              <a:t>:toTake]</a:t>
            </a:r>
          </a:p>
          <a:p>
            <a:r>
              <a:rPr lang="en-US" b="0" dirty="0">
                <a:solidFill>
                  <a:srgbClr val="000000"/>
                </a:solidFill>
                <a:effectLst/>
                <a:latin typeface="Courier New" panose="02070309020205020404" pitchFamily="49" charset="0"/>
              </a:rPr>
              <a:t>	</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B1A6EDB-3752-8A48-70D8-71D907C4B2B0}"/>
                  </a:ext>
                </a:extLst>
              </p14:cNvPr>
              <p14:cNvContentPartPr/>
              <p14:nvPr/>
            </p14:nvContentPartPr>
            <p14:xfrm>
              <a:off x="7324740" y="1847730"/>
              <a:ext cx="3114000" cy="29880"/>
            </p14:xfrm>
          </p:contentPart>
        </mc:Choice>
        <mc:Fallback>
          <p:pic>
            <p:nvPicPr>
              <p:cNvPr id="5" name="Ink 4">
                <a:extLst>
                  <a:ext uri="{FF2B5EF4-FFF2-40B4-BE49-F238E27FC236}">
                    <a16:creationId xmlns:a16="http://schemas.microsoft.com/office/drawing/2014/main" id="{2B1A6EDB-3752-8A48-70D8-71D907C4B2B0}"/>
                  </a:ext>
                </a:extLst>
              </p:cNvPr>
              <p:cNvPicPr/>
              <p:nvPr/>
            </p:nvPicPr>
            <p:blipFill>
              <a:blip r:embed="rId3"/>
              <a:stretch>
                <a:fillRect/>
              </a:stretch>
            </p:blipFill>
            <p:spPr>
              <a:xfrm>
                <a:off x="7270740" y="1739730"/>
                <a:ext cx="32216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B449E3D-C8C2-3A4B-FD98-640EA608CF25}"/>
                  </a:ext>
                </a:extLst>
              </p14:cNvPr>
              <p14:cNvContentPartPr/>
              <p14:nvPr/>
            </p14:nvContentPartPr>
            <p14:xfrm>
              <a:off x="10467900" y="1800210"/>
              <a:ext cx="789840" cy="21960"/>
            </p14:xfrm>
          </p:contentPart>
        </mc:Choice>
        <mc:Fallback>
          <p:pic>
            <p:nvPicPr>
              <p:cNvPr id="7" name="Ink 6">
                <a:extLst>
                  <a:ext uri="{FF2B5EF4-FFF2-40B4-BE49-F238E27FC236}">
                    <a16:creationId xmlns:a16="http://schemas.microsoft.com/office/drawing/2014/main" id="{4B449E3D-C8C2-3A4B-FD98-640EA608CF25}"/>
                  </a:ext>
                </a:extLst>
              </p:cNvPr>
              <p:cNvPicPr/>
              <p:nvPr/>
            </p:nvPicPr>
            <p:blipFill>
              <a:blip r:embed="rId5"/>
              <a:stretch>
                <a:fillRect/>
              </a:stretch>
            </p:blipFill>
            <p:spPr>
              <a:xfrm>
                <a:off x="10413900" y="1692210"/>
                <a:ext cx="8974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DDB685F5-BBA7-16DD-9854-77150F4A54BB}"/>
                  </a:ext>
                </a:extLst>
              </p14:cNvPr>
              <p14:cNvContentPartPr/>
              <p14:nvPr/>
            </p14:nvContentPartPr>
            <p14:xfrm>
              <a:off x="1581000" y="2248156"/>
              <a:ext cx="8182440" cy="720"/>
            </p14:xfrm>
          </p:contentPart>
        </mc:Choice>
        <mc:Fallback>
          <p:pic>
            <p:nvPicPr>
              <p:cNvPr id="9" name="Ink 8">
                <a:extLst>
                  <a:ext uri="{FF2B5EF4-FFF2-40B4-BE49-F238E27FC236}">
                    <a16:creationId xmlns:a16="http://schemas.microsoft.com/office/drawing/2014/main" id="{DDB685F5-BBA7-16DD-9854-77150F4A54BB}"/>
                  </a:ext>
                </a:extLst>
              </p:cNvPr>
              <p:cNvPicPr/>
              <p:nvPr/>
            </p:nvPicPr>
            <p:blipFill>
              <a:blip r:embed="rId7"/>
              <a:stretch>
                <a:fillRect/>
              </a:stretch>
            </p:blipFill>
            <p:spPr>
              <a:xfrm>
                <a:off x="1527000" y="2032156"/>
                <a:ext cx="8290080" cy="432000"/>
              </a:xfrm>
              <a:prstGeom prst="rect">
                <a:avLst/>
              </a:prstGeom>
            </p:spPr>
          </p:pic>
        </mc:Fallback>
      </mc:AlternateContent>
    </p:spTree>
    <p:extLst>
      <p:ext uri="{BB962C8B-B14F-4D97-AF65-F5344CB8AC3E}">
        <p14:creationId xmlns:p14="http://schemas.microsoft.com/office/powerpoint/2010/main" val="1162175078"/>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28FF-8FE4-4AC2-DC41-F64BB67712BA}"/>
              </a:ext>
            </a:extLst>
          </p:cNvPr>
          <p:cNvSpPr>
            <a:spLocks noGrp="1"/>
          </p:cNvSpPr>
          <p:nvPr>
            <p:ph type="title"/>
          </p:nvPr>
        </p:nvSpPr>
        <p:spPr/>
        <p:txBody>
          <a:bodyPr/>
          <a:lstStyle/>
          <a:p>
            <a:r>
              <a:rPr lang="en-US" dirty="0"/>
              <a:t>Sort and select</a:t>
            </a:r>
          </a:p>
        </p:txBody>
      </p:sp>
      <p:sp>
        <p:nvSpPr>
          <p:cNvPr id="3" name="Content Placeholder 2">
            <a:extLst>
              <a:ext uri="{FF2B5EF4-FFF2-40B4-BE49-F238E27FC236}">
                <a16:creationId xmlns:a16="http://schemas.microsoft.com/office/drawing/2014/main" id="{A41DFB59-0DA6-0502-8968-02EF75897FEF}"/>
              </a:ext>
            </a:extLst>
          </p:cNvPr>
          <p:cNvSpPr>
            <a:spLocks noGrp="1"/>
          </p:cNvSpPr>
          <p:nvPr>
            <p:ph idx="1"/>
          </p:nvPr>
        </p:nvSpPr>
        <p:spPr>
          <a:xfrm>
            <a:off x="1219200" y="1512147"/>
            <a:ext cx="10363200" cy="4876800"/>
          </a:xfrm>
        </p:spPr>
        <p:txBody>
          <a:bodyPr/>
          <a:lstStyle/>
          <a:p>
            <a:r>
              <a:rPr lang="en-US" dirty="0"/>
              <a:t>Sorted in an increasing order so the best states comes first</a:t>
            </a:r>
          </a:p>
        </p:txBody>
      </p:sp>
      <p:sp>
        <p:nvSpPr>
          <p:cNvPr id="4" name="Slide Number Placeholder 3">
            <a:extLst>
              <a:ext uri="{FF2B5EF4-FFF2-40B4-BE49-F238E27FC236}">
                <a16:creationId xmlns:a16="http://schemas.microsoft.com/office/drawing/2014/main" id="{192C1102-A6D6-FB06-B92D-655B512F72BC}"/>
              </a:ext>
            </a:extLst>
          </p:cNvPr>
          <p:cNvSpPr>
            <a:spLocks noGrp="1"/>
          </p:cNvSpPr>
          <p:nvPr>
            <p:ph type="sldNum" sz="quarter" idx="12"/>
          </p:nvPr>
        </p:nvSpPr>
        <p:spPr/>
        <p:txBody>
          <a:bodyPr/>
          <a:lstStyle/>
          <a:p>
            <a:pPr>
              <a:defRPr/>
            </a:pPr>
            <a:fld id="{09A10F1D-618A-40AB-B065-5654F4A3B920}" type="slidenum">
              <a:rPr lang="en-GB" altLang="en-US" smtClean="0"/>
              <a:pPr>
                <a:defRPr/>
              </a:pPr>
              <a:t>104</a:t>
            </a:fld>
            <a:endParaRPr lang="en-GB" altLang="en-US"/>
          </a:p>
        </p:txBody>
      </p:sp>
      <p:sp>
        <p:nvSpPr>
          <p:cNvPr id="5" name="TextBox 4">
            <a:extLst>
              <a:ext uri="{FF2B5EF4-FFF2-40B4-BE49-F238E27FC236}">
                <a16:creationId xmlns:a16="http://schemas.microsoft.com/office/drawing/2014/main" id="{4D9F10AA-2F59-DD9D-42F6-C8255C8DCD08}"/>
              </a:ext>
            </a:extLst>
          </p:cNvPr>
          <p:cNvSpPr txBox="1"/>
          <p:nvPr/>
        </p:nvSpPr>
        <p:spPr>
          <a:xfrm>
            <a:off x="1576552" y="2072999"/>
            <a:ext cx="2549158" cy="2031325"/>
          </a:xfrm>
          <a:prstGeom prst="rect">
            <a:avLst/>
          </a:prstGeom>
          <a:noFill/>
        </p:spPr>
        <p:txBody>
          <a:bodyPr wrap="square">
            <a:spAutoFit/>
          </a:bodyPr>
          <a:lstStyle/>
          <a:p>
            <a:r>
              <a:rPr lang="en-US" sz="1800" b="1" dirty="0"/>
              <a:t>States (population)</a:t>
            </a:r>
          </a:p>
          <a:p>
            <a:r>
              <a:rPr lang="en-US" sz="1800" b="1" dirty="0"/>
              <a:t>[</a:t>
            </a:r>
          </a:p>
          <a:p>
            <a:r>
              <a:rPr lang="en-US" b="1" dirty="0"/>
              <a:t>	</a:t>
            </a:r>
            <a:r>
              <a:rPr lang="en-US" sz="1800" b="1" dirty="0"/>
              <a:t>[0, 2, 4, 2, 5, 7, 2, 0],</a:t>
            </a:r>
          </a:p>
          <a:p>
            <a:r>
              <a:rPr lang="en-US" b="1" dirty="0"/>
              <a:t>	</a:t>
            </a:r>
            <a:r>
              <a:rPr lang="en-US" sz="1800" b="1" dirty="0"/>
              <a:t>[4, 1, 4, 1, 5, 6, 2, 1],</a:t>
            </a:r>
          </a:p>
          <a:p>
            <a:r>
              <a:rPr lang="en-US" sz="1800" b="1" dirty="0"/>
              <a:t> </a:t>
            </a:r>
            <a:r>
              <a:rPr lang="en-US" b="1" dirty="0"/>
              <a:t>	</a:t>
            </a:r>
            <a:r>
              <a:rPr lang="en-US" sz="1800" b="1" dirty="0"/>
              <a:t>[2, 0, 3, 6, 4, 7, 8, 2],</a:t>
            </a:r>
          </a:p>
          <a:p>
            <a:r>
              <a:rPr lang="en-US" b="1" dirty="0"/>
              <a:t>	</a:t>
            </a:r>
            <a:r>
              <a:rPr lang="en-US" sz="1800" b="1" dirty="0"/>
              <a:t>[3, 2, 7, 2, 5, 1, 2, 7]</a:t>
            </a:r>
          </a:p>
          <a:p>
            <a:r>
              <a:rPr lang="en-US" sz="1800" b="1" dirty="0"/>
              <a:t>]</a:t>
            </a:r>
          </a:p>
        </p:txBody>
      </p:sp>
      <p:sp>
        <p:nvSpPr>
          <p:cNvPr id="6" name="TextBox 5">
            <a:extLst>
              <a:ext uri="{FF2B5EF4-FFF2-40B4-BE49-F238E27FC236}">
                <a16:creationId xmlns:a16="http://schemas.microsoft.com/office/drawing/2014/main" id="{5D84F28C-5912-CBEE-2F1D-2BD8FF260792}"/>
              </a:ext>
            </a:extLst>
          </p:cNvPr>
          <p:cNvSpPr txBox="1"/>
          <p:nvPr/>
        </p:nvSpPr>
        <p:spPr>
          <a:xfrm>
            <a:off x="4104290" y="2040826"/>
            <a:ext cx="1460939" cy="2031325"/>
          </a:xfrm>
          <a:prstGeom prst="rect">
            <a:avLst/>
          </a:prstGeom>
          <a:noFill/>
        </p:spPr>
        <p:txBody>
          <a:bodyPr wrap="square">
            <a:spAutoFit/>
          </a:bodyPr>
          <a:lstStyle/>
          <a:p>
            <a:r>
              <a:rPr lang="en-US" sz="1800" b="1" dirty="0"/>
              <a:t>Scores</a:t>
            </a:r>
          </a:p>
          <a:p>
            <a:r>
              <a:rPr lang="en-US" sz="1800" b="1" dirty="0"/>
              <a:t>[</a:t>
            </a:r>
          </a:p>
          <a:p>
            <a:r>
              <a:rPr lang="en-US" b="1" dirty="0"/>
              <a:t>	6</a:t>
            </a:r>
            <a:endParaRPr lang="en-US" sz="1800" b="1" dirty="0"/>
          </a:p>
          <a:p>
            <a:r>
              <a:rPr lang="en-US" b="1" dirty="0"/>
              <a:t>	7</a:t>
            </a:r>
            <a:endParaRPr lang="en-US" sz="1800" b="1" dirty="0"/>
          </a:p>
          <a:p>
            <a:r>
              <a:rPr lang="en-US" sz="1800" b="1" dirty="0"/>
              <a:t> </a:t>
            </a:r>
            <a:r>
              <a:rPr lang="en-US" b="1" dirty="0"/>
              <a:t>	5</a:t>
            </a:r>
            <a:endParaRPr lang="en-US" sz="1800" b="1" dirty="0"/>
          </a:p>
          <a:p>
            <a:r>
              <a:rPr lang="en-US" b="1" dirty="0"/>
              <a:t>	</a:t>
            </a:r>
            <a:r>
              <a:rPr lang="en-US" sz="1800" b="1" dirty="0"/>
              <a:t>8</a:t>
            </a:r>
          </a:p>
          <a:p>
            <a:r>
              <a:rPr lang="en-US" sz="1800" b="1" dirty="0"/>
              <a:t>]</a:t>
            </a:r>
          </a:p>
        </p:txBody>
      </p:sp>
      <p:sp>
        <p:nvSpPr>
          <p:cNvPr id="7" name="TextBox 6">
            <a:extLst>
              <a:ext uri="{FF2B5EF4-FFF2-40B4-BE49-F238E27FC236}">
                <a16:creationId xmlns:a16="http://schemas.microsoft.com/office/drawing/2014/main" id="{37B1F365-302A-37B7-71BA-4FEAB3705043}"/>
              </a:ext>
            </a:extLst>
          </p:cNvPr>
          <p:cNvSpPr txBox="1"/>
          <p:nvPr/>
        </p:nvSpPr>
        <p:spPr>
          <a:xfrm>
            <a:off x="1544729" y="4990928"/>
            <a:ext cx="2549158" cy="2031325"/>
          </a:xfrm>
          <a:prstGeom prst="rect">
            <a:avLst/>
          </a:prstGeom>
          <a:noFill/>
        </p:spPr>
        <p:txBody>
          <a:bodyPr wrap="square">
            <a:spAutoFit/>
          </a:bodyPr>
          <a:lstStyle/>
          <a:p>
            <a:r>
              <a:rPr lang="en-US" sz="1800" b="1" dirty="0"/>
              <a:t>States (population)</a:t>
            </a:r>
          </a:p>
          <a:p>
            <a:r>
              <a:rPr lang="en-US" sz="1800" b="1" dirty="0"/>
              <a:t>[</a:t>
            </a:r>
          </a:p>
          <a:p>
            <a:r>
              <a:rPr lang="en-US" b="1" dirty="0"/>
              <a:t>	</a:t>
            </a:r>
            <a:r>
              <a:rPr lang="en-US" sz="1800" b="1" dirty="0"/>
              <a:t>[2, 0, 3, 6, 4, 7, 8, 2],</a:t>
            </a:r>
          </a:p>
          <a:p>
            <a:r>
              <a:rPr lang="en-US" b="1" dirty="0"/>
              <a:t>	</a:t>
            </a:r>
            <a:r>
              <a:rPr lang="en-US" sz="1800" b="1" dirty="0"/>
              <a:t>[0, 2, 4, 2, 5, 7, 2, 0], </a:t>
            </a:r>
            <a:r>
              <a:rPr lang="en-US" b="1" dirty="0"/>
              <a:t>	</a:t>
            </a:r>
            <a:r>
              <a:rPr lang="en-US" sz="1800" b="1" dirty="0"/>
              <a:t> 	[4, 1, 4, 1, 5, 6, 2, 1],</a:t>
            </a:r>
          </a:p>
          <a:p>
            <a:r>
              <a:rPr lang="en-US" b="1" dirty="0"/>
              <a:t>	</a:t>
            </a:r>
            <a:r>
              <a:rPr lang="en-US" sz="1800" b="1" dirty="0"/>
              <a:t>[3, 2, 7, 2, 5, 1, 2, 7]</a:t>
            </a:r>
          </a:p>
          <a:p>
            <a:r>
              <a:rPr lang="en-US" sz="1800" b="1" dirty="0"/>
              <a:t>]</a:t>
            </a:r>
          </a:p>
        </p:txBody>
      </p:sp>
      <p:sp>
        <p:nvSpPr>
          <p:cNvPr id="8" name="TextBox 7">
            <a:extLst>
              <a:ext uri="{FF2B5EF4-FFF2-40B4-BE49-F238E27FC236}">
                <a16:creationId xmlns:a16="http://schemas.microsoft.com/office/drawing/2014/main" id="{F197A554-AAE1-5C93-3C25-300AAF23557F}"/>
              </a:ext>
            </a:extLst>
          </p:cNvPr>
          <p:cNvSpPr txBox="1"/>
          <p:nvPr/>
        </p:nvSpPr>
        <p:spPr>
          <a:xfrm>
            <a:off x="4072467" y="4958755"/>
            <a:ext cx="1460939" cy="2031325"/>
          </a:xfrm>
          <a:prstGeom prst="rect">
            <a:avLst/>
          </a:prstGeom>
          <a:noFill/>
        </p:spPr>
        <p:txBody>
          <a:bodyPr wrap="square">
            <a:spAutoFit/>
          </a:bodyPr>
          <a:lstStyle/>
          <a:p>
            <a:r>
              <a:rPr lang="en-US" sz="1800" b="1" dirty="0"/>
              <a:t>Scores</a:t>
            </a:r>
          </a:p>
          <a:p>
            <a:r>
              <a:rPr lang="en-US" sz="1800" b="1" dirty="0"/>
              <a:t>[</a:t>
            </a:r>
          </a:p>
          <a:p>
            <a:r>
              <a:rPr lang="en-US" b="1" dirty="0"/>
              <a:t>	5</a:t>
            </a:r>
            <a:endParaRPr lang="en-US" sz="1800" b="1" dirty="0"/>
          </a:p>
          <a:p>
            <a:r>
              <a:rPr lang="en-US" b="1" dirty="0"/>
              <a:t>	6</a:t>
            </a:r>
            <a:endParaRPr lang="en-US" sz="1800" b="1" dirty="0"/>
          </a:p>
          <a:p>
            <a:r>
              <a:rPr lang="en-US" sz="1800" b="1" dirty="0"/>
              <a:t> </a:t>
            </a:r>
            <a:r>
              <a:rPr lang="en-US" b="1" dirty="0"/>
              <a:t>	7</a:t>
            </a:r>
            <a:endParaRPr lang="en-US" sz="1800" b="1" dirty="0"/>
          </a:p>
          <a:p>
            <a:r>
              <a:rPr lang="en-US" b="1" dirty="0"/>
              <a:t>	</a:t>
            </a:r>
            <a:r>
              <a:rPr lang="en-US" sz="1800" b="1" dirty="0"/>
              <a:t>8</a:t>
            </a:r>
          </a:p>
          <a:p>
            <a:r>
              <a:rPr lang="en-US" sz="1800" b="1" dirty="0"/>
              <a:t>]</a:t>
            </a:r>
          </a:p>
        </p:txBody>
      </p:sp>
      <p:sp>
        <p:nvSpPr>
          <p:cNvPr id="10" name="TextBox 9">
            <a:extLst>
              <a:ext uri="{FF2B5EF4-FFF2-40B4-BE49-F238E27FC236}">
                <a16:creationId xmlns:a16="http://schemas.microsoft.com/office/drawing/2014/main" id="{67624955-E692-84EF-B725-F1410D88608B}"/>
              </a:ext>
            </a:extLst>
          </p:cNvPr>
          <p:cNvSpPr txBox="1"/>
          <p:nvPr/>
        </p:nvSpPr>
        <p:spPr>
          <a:xfrm>
            <a:off x="1576551" y="4439886"/>
            <a:ext cx="1460939" cy="400110"/>
          </a:xfrm>
          <a:prstGeom prst="rect">
            <a:avLst/>
          </a:prstGeom>
          <a:noFill/>
        </p:spPr>
        <p:txBody>
          <a:bodyPr wrap="square">
            <a:spAutoFit/>
          </a:bodyPr>
          <a:lstStyle/>
          <a:p>
            <a:r>
              <a:rPr lang="en-US" sz="2000" b="1" dirty="0">
                <a:solidFill>
                  <a:srgbClr val="33CCCC"/>
                </a:solidFill>
              </a:rPr>
              <a:t>Sorting</a:t>
            </a:r>
          </a:p>
        </p:txBody>
      </p:sp>
      <p:sp>
        <p:nvSpPr>
          <p:cNvPr id="12" name="TextBox 11">
            <a:extLst>
              <a:ext uri="{FF2B5EF4-FFF2-40B4-BE49-F238E27FC236}">
                <a16:creationId xmlns:a16="http://schemas.microsoft.com/office/drawing/2014/main" id="{A49BFDB3-5400-00F5-724C-39A148BADD64}"/>
              </a:ext>
            </a:extLst>
          </p:cNvPr>
          <p:cNvSpPr txBox="1"/>
          <p:nvPr/>
        </p:nvSpPr>
        <p:spPr>
          <a:xfrm>
            <a:off x="7168055" y="3471986"/>
            <a:ext cx="6096000" cy="1200329"/>
          </a:xfrm>
          <a:prstGeom prst="rect">
            <a:avLst/>
          </a:prstGeom>
          <a:noFill/>
        </p:spPr>
        <p:txBody>
          <a:bodyPr wrap="square">
            <a:spAutoFit/>
          </a:bodyPr>
          <a:lstStyle/>
          <a:p>
            <a:r>
              <a:rPr lang="en-US" sz="1800" b="1" dirty="0"/>
              <a:t>[</a:t>
            </a:r>
          </a:p>
          <a:p>
            <a:r>
              <a:rPr lang="en-US" b="1" dirty="0"/>
              <a:t>	</a:t>
            </a:r>
            <a:r>
              <a:rPr lang="en-US" sz="1800" b="1" dirty="0"/>
              <a:t>[2, 0, 3, 6, 4, 7, 8, 2],</a:t>
            </a:r>
          </a:p>
          <a:p>
            <a:r>
              <a:rPr lang="en-US" b="1" dirty="0"/>
              <a:t>	</a:t>
            </a:r>
            <a:r>
              <a:rPr lang="en-US" sz="1800" b="1" dirty="0"/>
              <a:t>[0, 2, 4, 2, 5, 7, 2, 0]</a:t>
            </a:r>
          </a:p>
          <a:p>
            <a:r>
              <a:rPr lang="en-US" b="1" dirty="0"/>
              <a:t>]</a:t>
            </a:r>
            <a:r>
              <a:rPr lang="en-US" sz="1800" b="1" dirty="0"/>
              <a:t> </a:t>
            </a:r>
            <a:endParaRPr lang="en-US" dirty="0"/>
          </a:p>
        </p:txBody>
      </p:sp>
      <p:sp>
        <p:nvSpPr>
          <p:cNvPr id="13" name="TextBox 12">
            <a:extLst>
              <a:ext uri="{FF2B5EF4-FFF2-40B4-BE49-F238E27FC236}">
                <a16:creationId xmlns:a16="http://schemas.microsoft.com/office/drawing/2014/main" id="{27DA65A6-13F3-EE36-DDDB-C7077133D391}"/>
              </a:ext>
            </a:extLst>
          </p:cNvPr>
          <p:cNvSpPr txBox="1"/>
          <p:nvPr/>
        </p:nvSpPr>
        <p:spPr>
          <a:xfrm>
            <a:off x="7572703" y="2740372"/>
            <a:ext cx="2107325" cy="400110"/>
          </a:xfrm>
          <a:prstGeom prst="rect">
            <a:avLst/>
          </a:prstGeom>
          <a:noFill/>
        </p:spPr>
        <p:txBody>
          <a:bodyPr wrap="square">
            <a:spAutoFit/>
          </a:bodyPr>
          <a:lstStyle/>
          <a:p>
            <a:r>
              <a:rPr lang="en-US" sz="2000" b="1" dirty="0">
                <a:solidFill>
                  <a:srgbClr val="33CCCC"/>
                </a:solidFill>
              </a:rPr>
              <a:t>Selected states</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56F01FCF-BE48-FE07-3E2B-CCF5DF1B5C26}"/>
                  </a:ext>
                </a:extLst>
              </p14:cNvPr>
              <p14:cNvContentPartPr/>
              <p14:nvPr/>
            </p14:nvContentPartPr>
            <p14:xfrm>
              <a:off x="5294700" y="4371660"/>
              <a:ext cx="230760" cy="10440"/>
            </p14:xfrm>
          </p:contentPart>
        </mc:Choice>
        <mc:Fallback>
          <p:pic>
            <p:nvPicPr>
              <p:cNvPr id="9" name="Ink 8">
                <a:extLst>
                  <a:ext uri="{FF2B5EF4-FFF2-40B4-BE49-F238E27FC236}">
                    <a16:creationId xmlns:a16="http://schemas.microsoft.com/office/drawing/2014/main" id="{56F01FCF-BE48-FE07-3E2B-CCF5DF1B5C26}"/>
                  </a:ext>
                </a:extLst>
              </p:cNvPr>
              <p:cNvPicPr/>
              <p:nvPr/>
            </p:nvPicPr>
            <p:blipFill>
              <a:blip r:embed="rId3"/>
              <a:stretch>
                <a:fillRect/>
              </a:stretch>
            </p:blipFill>
            <p:spPr>
              <a:xfrm>
                <a:off x="5286060" y="4362660"/>
                <a:ext cx="2484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F5513738-F678-C6E6-F1C7-0142FD1E79E6}"/>
                  </a:ext>
                </a:extLst>
              </p14:cNvPr>
              <p14:cNvContentPartPr/>
              <p14:nvPr/>
            </p14:nvContentPartPr>
            <p14:xfrm>
              <a:off x="5391180" y="4400460"/>
              <a:ext cx="80640" cy="156600"/>
            </p14:xfrm>
          </p:contentPart>
        </mc:Choice>
        <mc:Fallback>
          <p:pic>
            <p:nvPicPr>
              <p:cNvPr id="11" name="Ink 10">
                <a:extLst>
                  <a:ext uri="{FF2B5EF4-FFF2-40B4-BE49-F238E27FC236}">
                    <a16:creationId xmlns:a16="http://schemas.microsoft.com/office/drawing/2014/main" id="{F5513738-F678-C6E6-F1C7-0142FD1E79E6}"/>
                  </a:ext>
                </a:extLst>
              </p:cNvPr>
              <p:cNvPicPr/>
              <p:nvPr/>
            </p:nvPicPr>
            <p:blipFill>
              <a:blip r:embed="rId5"/>
              <a:stretch>
                <a:fillRect/>
              </a:stretch>
            </p:blipFill>
            <p:spPr>
              <a:xfrm>
                <a:off x="5382180" y="4391460"/>
                <a:ext cx="982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52B371C4-2AC7-3D1E-7866-B702BC7743E4}"/>
                  </a:ext>
                </a:extLst>
              </p14:cNvPr>
              <p14:cNvContentPartPr/>
              <p14:nvPr/>
            </p14:nvContentPartPr>
            <p14:xfrm>
              <a:off x="5571180" y="4436820"/>
              <a:ext cx="108720" cy="90720"/>
            </p14:xfrm>
          </p:contentPart>
        </mc:Choice>
        <mc:Fallback>
          <p:pic>
            <p:nvPicPr>
              <p:cNvPr id="14" name="Ink 13">
                <a:extLst>
                  <a:ext uri="{FF2B5EF4-FFF2-40B4-BE49-F238E27FC236}">
                    <a16:creationId xmlns:a16="http://schemas.microsoft.com/office/drawing/2014/main" id="{52B371C4-2AC7-3D1E-7866-B702BC7743E4}"/>
                  </a:ext>
                </a:extLst>
              </p:cNvPr>
              <p:cNvPicPr/>
              <p:nvPr/>
            </p:nvPicPr>
            <p:blipFill>
              <a:blip r:embed="rId7"/>
              <a:stretch>
                <a:fillRect/>
              </a:stretch>
            </p:blipFill>
            <p:spPr>
              <a:xfrm>
                <a:off x="5562180" y="4427820"/>
                <a:ext cx="1263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AE040326-F933-4F39-1607-97D713736271}"/>
                  </a:ext>
                </a:extLst>
              </p14:cNvPr>
              <p14:cNvContentPartPr/>
              <p14:nvPr/>
            </p14:nvContentPartPr>
            <p14:xfrm>
              <a:off x="5590980" y="4438620"/>
              <a:ext cx="2160" cy="360"/>
            </p14:xfrm>
          </p:contentPart>
        </mc:Choice>
        <mc:Fallback>
          <p:pic>
            <p:nvPicPr>
              <p:cNvPr id="15" name="Ink 14">
                <a:extLst>
                  <a:ext uri="{FF2B5EF4-FFF2-40B4-BE49-F238E27FC236}">
                    <a16:creationId xmlns:a16="http://schemas.microsoft.com/office/drawing/2014/main" id="{AE040326-F933-4F39-1607-97D713736271}"/>
                  </a:ext>
                </a:extLst>
              </p:cNvPr>
              <p:cNvPicPr/>
              <p:nvPr/>
            </p:nvPicPr>
            <p:blipFill>
              <a:blip r:embed="rId9"/>
              <a:stretch>
                <a:fillRect/>
              </a:stretch>
            </p:blipFill>
            <p:spPr>
              <a:xfrm>
                <a:off x="5581980" y="4429620"/>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0E45BDDE-DF12-9E65-4717-9FABC07D6D77}"/>
                  </a:ext>
                </a:extLst>
              </p14:cNvPr>
              <p14:cNvContentPartPr/>
              <p14:nvPr/>
            </p14:nvContentPartPr>
            <p14:xfrm>
              <a:off x="5800860" y="4235940"/>
              <a:ext cx="145440" cy="294840"/>
            </p14:xfrm>
          </p:contentPart>
        </mc:Choice>
        <mc:Fallback>
          <p:pic>
            <p:nvPicPr>
              <p:cNvPr id="16" name="Ink 15">
                <a:extLst>
                  <a:ext uri="{FF2B5EF4-FFF2-40B4-BE49-F238E27FC236}">
                    <a16:creationId xmlns:a16="http://schemas.microsoft.com/office/drawing/2014/main" id="{0E45BDDE-DF12-9E65-4717-9FABC07D6D77}"/>
                  </a:ext>
                </a:extLst>
              </p:cNvPr>
              <p:cNvPicPr/>
              <p:nvPr/>
            </p:nvPicPr>
            <p:blipFill>
              <a:blip r:embed="rId11"/>
              <a:stretch>
                <a:fillRect/>
              </a:stretch>
            </p:blipFill>
            <p:spPr>
              <a:xfrm>
                <a:off x="5792220" y="4227300"/>
                <a:ext cx="163080" cy="312480"/>
              </a:xfrm>
              <a:prstGeom prst="rect">
                <a:avLst/>
              </a:prstGeom>
            </p:spPr>
          </p:pic>
        </mc:Fallback>
      </mc:AlternateContent>
      <p:grpSp>
        <p:nvGrpSpPr>
          <p:cNvPr id="24" name="Group 23">
            <a:extLst>
              <a:ext uri="{FF2B5EF4-FFF2-40B4-BE49-F238E27FC236}">
                <a16:creationId xmlns:a16="http://schemas.microsoft.com/office/drawing/2014/main" id="{F6A2E614-67FA-B198-A331-DE4C6C1DDE8D}"/>
              </a:ext>
            </a:extLst>
          </p:cNvPr>
          <p:cNvGrpSpPr/>
          <p:nvPr/>
        </p:nvGrpSpPr>
        <p:grpSpPr>
          <a:xfrm>
            <a:off x="6114780" y="4208220"/>
            <a:ext cx="305280" cy="354600"/>
            <a:chOff x="6114780" y="4208220"/>
            <a:chExt cx="305280" cy="354600"/>
          </a:xfrm>
        </p:grpSpPr>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77C5C164-9473-3F8D-472A-C68385776D18}"/>
                    </a:ext>
                  </a:extLst>
                </p14:cNvPr>
                <p14:cNvContentPartPr/>
                <p14:nvPr/>
              </p14:nvContentPartPr>
              <p14:xfrm>
                <a:off x="6114780" y="4208220"/>
                <a:ext cx="250560" cy="254880"/>
              </p14:xfrm>
            </p:contentPart>
          </mc:Choice>
          <mc:Fallback>
            <p:pic>
              <p:nvPicPr>
                <p:cNvPr id="21" name="Ink 20">
                  <a:extLst>
                    <a:ext uri="{FF2B5EF4-FFF2-40B4-BE49-F238E27FC236}">
                      <a16:creationId xmlns:a16="http://schemas.microsoft.com/office/drawing/2014/main" id="{77C5C164-9473-3F8D-472A-C68385776D18}"/>
                    </a:ext>
                  </a:extLst>
                </p:cNvPr>
                <p:cNvPicPr/>
                <p:nvPr/>
              </p:nvPicPr>
              <p:blipFill>
                <a:blip r:embed="rId13"/>
                <a:stretch>
                  <a:fillRect/>
                </a:stretch>
              </p:blipFill>
              <p:spPr>
                <a:xfrm>
                  <a:off x="6105780" y="4199220"/>
                  <a:ext cx="26820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41AFDBCC-1C9D-ED76-608A-CE219532CCAF}"/>
                    </a:ext>
                  </a:extLst>
                </p14:cNvPr>
                <p14:cNvContentPartPr/>
                <p14:nvPr/>
              </p14:nvContentPartPr>
              <p14:xfrm>
                <a:off x="6344460" y="4514580"/>
                <a:ext cx="75240" cy="10080"/>
              </p14:xfrm>
            </p:contentPart>
          </mc:Choice>
          <mc:Fallback>
            <p:pic>
              <p:nvPicPr>
                <p:cNvPr id="22" name="Ink 21">
                  <a:extLst>
                    <a:ext uri="{FF2B5EF4-FFF2-40B4-BE49-F238E27FC236}">
                      <a16:creationId xmlns:a16="http://schemas.microsoft.com/office/drawing/2014/main" id="{41AFDBCC-1C9D-ED76-608A-CE219532CCAF}"/>
                    </a:ext>
                  </a:extLst>
                </p:cNvPr>
                <p:cNvPicPr/>
                <p:nvPr/>
              </p:nvPicPr>
              <p:blipFill>
                <a:blip r:embed="rId15"/>
                <a:stretch>
                  <a:fillRect/>
                </a:stretch>
              </p:blipFill>
              <p:spPr>
                <a:xfrm>
                  <a:off x="6335820" y="4505580"/>
                  <a:ext cx="928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k 22">
                  <a:extLst>
                    <a:ext uri="{FF2B5EF4-FFF2-40B4-BE49-F238E27FC236}">
                      <a16:creationId xmlns:a16="http://schemas.microsoft.com/office/drawing/2014/main" id="{CD113B07-EF73-E3E9-42C2-8114840A6AB3}"/>
                    </a:ext>
                  </a:extLst>
                </p14:cNvPr>
                <p14:cNvContentPartPr/>
                <p14:nvPr/>
              </p14:nvContentPartPr>
              <p14:xfrm>
                <a:off x="6364980" y="4562460"/>
                <a:ext cx="55080" cy="360"/>
              </p14:xfrm>
            </p:contentPart>
          </mc:Choice>
          <mc:Fallback>
            <p:pic>
              <p:nvPicPr>
                <p:cNvPr id="23" name="Ink 22">
                  <a:extLst>
                    <a:ext uri="{FF2B5EF4-FFF2-40B4-BE49-F238E27FC236}">
                      <a16:creationId xmlns:a16="http://schemas.microsoft.com/office/drawing/2014/main" id="{CD113B07-EF73-E3E9-42C2-8114840A6AB3}"/>
                    </a:ext>
                  </a:extLst>
                </p:cNvPr>
                <p:cNvPicPr/>
                <p:nvPr/>
              </p:nvPicPr>
              <p:blipFill>
                <a:blip r:embed="rId17"/>
                <a:stretch>
                  <a:fillRect/>
                </a:stretch>
              </p:blipFill>
              <p:spPr>
                <a:xfrm>
                  <a:off x="6355980" y="4553460"/>
                  <a:ext cx="7272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5" name="Ink 24">
                <a:extLst>
                  <a:ext uri="{FF2B5EF4-FFF2-40B4-BE49-F238E27FC236}">
                    <a16:creationId xmlns:a16="http://schemas.microsoft.com/office/drawing/2014/main" id="{B9742135-674E-6F53-27A0-03BAF33AD5A6}"/>
                  </a:ext>
                </a:extLst>
              </p14:cNvPr>
              <p14:cNvContentPartPr/>
              <p14:nvPr/>
            </p14:nvContentPartPr>
            <p14:xfrm>
              <a:off x="5289300" y="4633020"/>
              <a:ext cx="1321200" cy="264960"/>
            </p14:xfrm>
          </p:contentPart>
        </mc:Choice>
        <mc:Fallback>
          <p:pic>
            <p:nvPicPr>
              <p:cNvPr id="25" name="Ink 24">
                <a:extLst>
                  <a:ext uri="{FF2B5EF4-FFF2-40B4-BE49-F238E27FC236}">
                    <a16:creationId xmlns:a16="http://schemas.microsoft.com/office/drawing/2014/main" id="{B9742135-674E-6F53-27A0-03BAF33AD5A6}"/>
                  </a:ext>
                </a:extLst>
              </p:cNvPr>
              <p:cNvPicPr/>
              <p:nvPr/>
            </p:nvPicPr>
            <p:blipFill>
              <a:blip r:embed="rId19"/>
              <a:stretch>
                <a:fillRect/>
              </a:stretch>
            </p:blipFill>
            <p:spPr>
              <a:xfrm>
                <a:off x="5280660" y="4624380"/>
                <a:ext cx="1338840" cy="282600"/>
              </a:xfrm>
              <a:prstGeom prst="rect">
                <a:avLst/>
              </a:prstGeom>
            </p:spPr>
          </p:pic>
        </mc:Fallback>
      </mc:AlternateContent>
    </p:spTree>
    <p:extLst>
      <p:ext uri="{BB962C8B-B14F-4D97-AF65-F5344CB8AC3E}">
        <p14:creationId xmlns:p14="http://schemas.microsoft.com/office/powerpoint/2010/main" val="3999009687"/>
      </p:ext>
    </p:extLst>
  </p:cSld>
  <p:clrMapOvr>
    <a:masterClrMapping/>
  </p:clrMapOvr>
  <p:transition spd="med">
    <p:pull/>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262F-511E-C7B4-AC3A-681A416E6CAB}"/>
              </a:ext>
            </a:extLst>
          </p:cNvPr>
          <p:cNvSpPr>
            <a:spLocks noGrp="1"/>
          </p:cNvSpPr>
          <p:nvPr>
            <p:ph type="title"/>
          </p:nvPr>
        </p:nvSpPr>
        <p:spPr/>
        <p:txBody>
          <a:bodyPr/>
          <a:lstStyle/>
          <a:p>
            <a:r>
              <a:rPr lang="en-US" dirty="0"/>
              <a:t>Crossover</a:t>
            </a:r>
          </a:p>
        </p:txBody>
      </p:sp>
      <p:sp>
        <p:nvSpPr>
          <p:cNvPr id="3" name="Content Placeholder 2">
            <a:extLst>
              <a:ext uri="{FF2B5EF4-FFF2-40B4-BE49-F238E27FC236}">
                <a16:creationId xmlns:a16="http://schemas.microsoft.com/office/drawing/2014/main" id="{3568BB07-2625-B57B-767A-97515CF0417E}"/>
              </a:ext>
            </a:extLst>
          </p:cNvPr>
          <p:cNvSpPr>
            <a:spLocks noGrp="1"/>
          </p:cNvSpPr>
          <p:nvPr>
            <p:ph idx="1"/>
          </p:nvPr>
        </p:nvSpPr>
        <p:spPr/>
        <p:txBody>
          <a:bodyPr/>
          <a:lstStyle/>
          <a:p>
            <a:r>
              <a:rPr lang="en-US" dirty="0"/>
              <a:t>We use the selected states to create a new states (solutions)</a:t>
            </a:r>
          </a:p>
          <a:p>
            <a:pPr lvl="1"/>
            <a:r>
              <a:rPr lang="en-US" dirty="0"/>
              <a:t>We use what is called crossover</a:t>
            </a:r>
          </a:p>
          <a:p>
            <a:r>
              <a:rPr lang="en-US" dirty="0"/>
              <a:t>Simply select a cutting point and mix the genes to produce new children</a:t>
            </a:r>
          </a:p>
          <a:p>
            <a:r>
              <a:rPr lang="en-US" dirty="0"/>
              <a:t>assume the cut point was 4 (randomly selected)</a:t>
            </a:r>
          </a:p>
          <a:p>
            <a:endParaRPr lang="en-US" dirty="0"/>
          </a:p>
          <a:p>
            <a:endParaRPr lang="en-US" dirty="0"/>
          </a:p>
          <a:p>
            <a:endParaRPr lang="en-US" dirty="0"/>
          </a:p>
          <a:p>
            <a:r>
              <a:rPr lang="en-US" dirty="0"/>
              <a:t>Another cutting point (say 2)</a:t>
            </a:r>
          </a:p>
        </p:txBody>
      </p:sp>
      <p:sp>
        <p:nvSpPr>
          <p:cNvPr id="4" name="Slide Number Placeholder 3">
            <a:extLst>
              <a:ext uri="{FF2B5EF4-FFF2-40B4-BE49-F238E27FC236}">
                <a16:creationId xmlns:a16="http://schemas.microsoft.com/office/drawing/2014/main" id="{C798E559-AF65-A042-A480-1FE292DB8772}"/>
              </a:ext>
            </a:extLst>
          </p:cNvPr>
          <p:cNvSpPr>
            <a:spLocks noGrp="1"/>
          </p:cNvSpPr>
          <p:nvPr>
            <p:ph type="sldNum" sz="quarter" idx="12"/>
          </p:nvPr>
        </p:nvSpPr>
        <p:spPr/>
        <p:txBody>
          <a:bodyPr/>
          <a:lstStyle/>
          <a:p>
            <a:pPr>
              <a:defRPr/>
            </a:pPr>
            <a:fld id="{09A10F1D-618A-40AB-B065-5654F4A3B920}" type="slidenum">
              <a:rPr lang="en-GB" altLang="en-US" smtClean="0"/>
              <a:pPr>
                <a:defRPr/>
              </a:pPr>
              <a:t>105</a:t>
            </a:fld>
            <a:endParaRPr lang="en-GB" altLang="en-US"/>
          </a:p>
        </p:txBody>
      </p:sp>
      <p:sp>
        <p:nvSpPr>
          <p:cNvPr id="6" name="TextBox 5">
            <a:extLst>
              <a:ext uri="{FF2B5EF4-FFF2-40B4-BE49-F238E27FC236}">
                <a16:creationId xmlns:a16="http://schemas.microsoft.com/office/drawing/2014/main" id="{8B62246C-D5CA-BCB7-C6D2-9F9125334BF2}"/>
              </a:ext>
            </a:extLst>
          </p:cNvPr>
          <p:cNvSpPr txBox="1"/>
          <p:nvPr/>
        </p:nvSpPr>
        <p:spPr>
          <a:xfrm>
            <a:off x="425669" y="3804834"/>
            <a:ext cx="8544909" cy="461665"/>
          </a:xfrm>
          <a:prstGeom prst="rect">
            <a:avLst/>
          </a:prstGeom>
          <a:noFill/>
        </p:spPr>
        <p:txBody>
          <a:bodyPr wrap="square">
            <a:spAutoFit/>
          </a:bodyPr>
          <a:lstStyle/>
          <a:p>
            <a:r>
              <a:rPr lang="en-US" sz="2400" b="1" dirty="0"/>
              <a:t>Father [</a:t>
            </a:r>
            <a:r>
              <a:rPr lang="en-US" sz="2400" b="1" dirty="0">
                <a:highlight>
                  <a:srgbClr val="33CCCC"/>
                </a:highlight>
              </a:rPr>
              <a:t>2, 0, 3, 6</a:t>
            </a:r>
            <a:r>
              <a:rPr lang="en-US" sz="2400" b="1" dirty="0">
                <a:highlight>
                  <a:srgbClr val="FFFF00"/>
                </a:highlight>
              </a:rPr>
              <a:t>, 4, 7, 8, 2</a:t>
            </a:r>
            <a:r>
              <a:rPr lang="en-US" sz="2400" b="1" dirty="0"/>
              <a:t>]                       Mother[</a:t>
            </a:r>
            <a:r>
              <a:rPr lang="en-US" sz="2400" b="1" dirty="0">
                <a:highlight>
                  <a:srgbClr val="33CCCC"/>
                </a:highlight>
              </a:rPr>
              <a:t>0, 2, 4, 2</a:t>
            </a:r>
            <a:r>
              <a:rPr lang="en-US" sz="2400" b="1" dirty="0">
                <a:highlight>
                  <a:srgbClr val="FFFF00"/>
                </a:highlight>
              </a:rPr>
              <a:t>, 5, 7, 2, 0</a:t>
            </a:r>
            <a:r>
              <a:rPr lang="en-US" sz="2400" b="1" dirty="0"/>
              <a:t>]</a:t>
            </a:r>
          </a:p>
        </p:txBody>
      </p:sp>
      <p:sp>
        <p:nvSpPr>
          <p:cNvPr id="7" name="TextBox 6">
            <a:extLst>
              <a:ext uri="{FF2B5EF4-FFF2-40B4-BE49-F238E27FC236}">
                <a16:creationId xmlns:a16="http://schemas.microsoft.com/office/drawing/2014/main" id="{A87F2F1E-19D3-BC1C-6B86-2C38C0CE04AC}"/>
              </a:ext>
            </a:extLst>
          </p:cNvPr>
          <p:cNvSpPr txBox="1"/>
          <p:nvPr/>
        </p:nvSpPr>
        <p:spPr>
          <a:xfrm>
            <a:off x="425669" y="4382947"/>
            <a:ext cx="8544909" cy="461665"/>
          </a:xfrm>
          <a:prstGeom prst="rect">
            <a:avLst/>
          </a:prstGeom>
          <a:noFill/>
        </p:spPr>
        <p:txBody>
          <a:bodyPr wrap="square">
            <a:spAutoFit/>
          </a:bodyPr>
          <a:lstStyle/>
          <a:p>
            <a:r>
              <a:rPr lang="en-US" sz="2400" b="1" dirty="0"/>
              <a:t>Child1 [</a:t>
            </a:r>
            <a:r>
              <a:rPr lang="en-US" sz="2400" b="1" dirty="0">
                <a:highlight>
                  <a:srgbClr val="33CCCC"/>
                </a:highlight>
              </a:rPr>
              <a:t>2, 0, 3, 6</a:t>
            </a:r>
            <a:r>
              <a:rPr lang="en-US" sz="2400" b="1" dirty="0">
                <a:highlight>
                  <a:srgbClr val="FFFF00"/>
                </a:highlight>
              </a:rPr>
              <a:t>, 5, 7, 2, 0</a:t>
            </a:r>
            <a:r>
              <a:rPr lang="en-US" sz="2400" b="1" dirty="0"/>
              <a:t>]                       Child2  [</a:t>
            </a:r>
            <a:r>
              <a:rPr lang="en-US" sz="2400" b="1" dirty="0">
                <a:highlight>
                  <a:srgbClr val="33CCCC"/>
                </a:highlight>
              </a:rPr>
              <a:t>0, 2, 4, 2</a:t>
            </a:r>
            <a:r>
              <a:rPr lang="en-US" sz="2400" b="1" dirty="0">
                <a:highlight>
                  <a:srgbClr val="FFFF00"/>
                </a:highlight>
              </a:rPr>
              <a:t>, 4, 7, 8, 2</a:t>
            </a:r>
            <a:r>
              <a:rPr lang="en-US" sz="2400" b="1" dirty="0"/>
              <a:t>]</a:t>
            </a:r>
          </a:p>
        </p:txBody>
      </p:sp>
      <p:sp>
        <p:nvSpPr>
          <p:cNvPr id="9" name="TextBox 8">
            <a:extLst>
              <a:ext uri="{FF2B5EF4-FFF2-40B4-BE49-F238E27FC236}">
                <a16:creationId xmlns:a16="http://schemas.microsoft.com/office/drawing/2014/main" id="{E8C7B9B7-8593-A3DA-317F-E301A5D8AE5F}"/>
              </a:ext>
            </a:extLst>
          </p:cNvPr>
          <p:cNvSpPr txBox="1"/>
          <p:nvPr/>
        </p:nvSpPr>
        <p:spPr>
          <a:xfrm>
            <a:off x="425669" y="5528620"/>
            <a:ext cx="8544909" cy="461665"/>
          </a:xfrm>
          <a:prstGeom prst="rect">
            <a:avLst/>
          </a:prstGeom>
          <a:noFill/>
        </p:spPr>
        <p:txBody>
          <a:bodyPr wrap="square">
            <a:spAutoFit/>
          </a:bodyPr>
          <a:lstStyle/>
          <a:p>
            <a:r>
              <a:rPr lang="en-US" sz="2400" b="1" dirty="0"/>
              <a:t>Father [</a:t>
            </a:r>
            <a:r>
              <a:rPr lang="en-US" sz="2400" b="1" dirty="0">
                <a:highlight>
                  <a:srgbClr val="33CCCC"/>
                </a:highlight>
              </a:rPr>
              <a:t>2, 0, </a:t>
            </a:r>
            <a:r>
              <a:rPr lang="en-US" sz="2400" b="1" dirty="0">
                <a:highlight>
                  <a:srgbClr val="FFFF00"/>
                </a:highlight>
              </a:rPr>
              <a:t>3, 6, 4, 7, 8, 2</a:t>
            </a:r>
            <a:r>
              <a:rPr lang="en-US" sz="2400" b="1" dirty="0"/>
              <a:t>]                       Mother[</a:t>
            </a:r>
            <a:r>
              <a:rPr lang="en-US" sz="2400" b="1" dirty="0">
                <a:highlight>
                  <a:srgbClr val="33CCCC"/>
                </a:highlight>
              </a:rPr>
              <a:t>0, 2, </a:t>
            </a:r>
            <a:r>
              <a:rPr lang="en-US" sz="2400" b="1" dirty="0">
                <a:highlight>
                  <a:srgbClr val="FFFF00"/>
                </a:highlight>
              </a:rPr>
              <a:t>4, 2, 5, 7, 2, 0</a:t>
            </a:r>
            <a:r>
              <a:rPr lang="en-US" sz="2400" b="1" dirty="0"/>
              <a:t>]</a:t>
            </a:r>
          </a:p>
        </p:txBody>
      </p:sp>
      <p:sp>
        <p:nvSpPr>
          <p:cNvPr id="10" name="TextBox 9">
            <a:extLst>
              <a:ext uri="{FF2B5EF4-FFF2-40B4-BE49-F238E27FC236}">
                <a16:creationId xmlns:a16="http://schemas.microsoft.com/office/drawing/2014/main" id="{492B57C2-2082-F6D9-654C-12EA7C2DAF3A}"/>
              </a:ext>
            </a:extLst>
          </p:cNvPr>
          <p:cNvSpPr txBox="1"/>
          <p:nvPr/>
        </p:nvSpPr>
        <p:spPr>
          <a:xfrm>
            <a:off x="425669" y="6106733"/>
            <a:ext cx="8544909" cy="461665"/>
          </a:xfrm>
          <a:prstGeom prst="rect">
            <a:avLst/>
          </a:prstGeom>
          <a:noFill/>
        </p:spPr>
        <p:txBody>
          <a:bodyPr wrap="square">
            <a:spAutoFit/>
          </a:bodyPr>
          <a:lstStyle/>
          <a:p>
            <a:r>
              <a:rPr lang="en-US" sz="2400" b="1" dirty="0"/>
              <a:t>Child1 [</a:t>
            </a:r>
            <a:r>
              <a:rPr lang="en-US" sz="2400" b="1" dirty="0">
                <a:highlight>
                  <a:srgbClr val="33CCCC"/>
                </a:highlight>
              </a:rPr>
              <a:t>2, 0, </a:t>
            </a:r>
            <a:r>
              <a:rPr lang="en-US" sz="2400" b="1" dirty="0">
                <a:highlight>
                  <a:srgbClr val="FFFF00"/>
                </a:highlight>
              </a:rPr>
              <a:t>4, 2, 5, 7, 2, 0</a:t>
            </a:r>
            <a:r>
              <a:rPr lang="en-US" sz="2400" b="1" dirty="0"/>
              <a:t>]                       Child2  [</a:t>
            </a:r>
            <a:r>
              <a:rPr lang="en-US" sz="2400" b="1" dirty="0">
                <a:highlight>
                  <a:srgbClr val="33CCCC"/>
                </a:highlight>
              </a:rPr>
              <a:t>0, 2, </a:t>
            </a:r>
            <a:r>
              <a:rPr lang="en-US" sz="2400" b="1" dirty="0">
                <a:highlight>
                  <a:srgbClr val="FFFF00"/>
                </a:highlight>
              </a:rPr>
              <a:t>3, 6, 4, 7, 8, 2</a:t>
            </a:r>
            <a:r>
              <a:rPr lang="en-US" sz="2400" b="1" dirty="0"/>
              <a:t>]</a:t>
            </a:r>
          </a:p>
        </p:txBody>
      </p:sp>
      <p:sp>
        <p:nvSpPr>
          <p:cNvPr id="12" name="TextBox 11">
            <a:extLst>
              <a:ext uri="{FF2B5EF4-FFF2-40B4-BE49-F238E27FC236}">
                <a16:creationId xmlns:a16="http://schemas.microsoft.com/office/drawing/2014/main" id="{03500CDB-F725-D23C-31FE-A5CEFD699EBB}"/>
              </a:ext>
            </a:extLst>
          </p:cNvPr>
          <p:cNvSpPr txBox="1"/>
          <p:nvPr/>
        </p:nvSpPr>
        <p:spPr>
          <a:xfrm>
            <a:off x="9059917" y="3958960"/>
            <a:ext cx="2706414" cy="2031325"/>
          </a:xfrm>
          <a:prstGeom prst="rect">
            <a:avLst/>
          </a:prstGeom>
          <a:noFill/>
        </p:spPr>
        <p:txBody>
          <a:bodyPr wrap="square">
            <a:spAutoFit/>
          </a:bodyPr>
          <a:lstStyle/>
          <a:p>
            <a:r>
              <a:rPr lang="en-US" sz="1800" b="1" dirty="0"/>
              <a:t>Our new population</a:t>
            </a:r>
          </a:p>
          <a:p>
            <a:r>
              <a:rPr lang="en-US" sz="1800" b="1" dirty="0"/>
              <a:t>[</a:t>
            </a:r>
          </a:p>
          <a:p>
            <a:r>
              <a:rPr lang="en-US" b="1" dirty="0"/>
              <a:t>	</a:t>
            </a:r>
            <a:r>
              <a:rPr lang="en-US" sz="1800" b="1" dirty="0"/>
              <a:t>[</a:t>
            </a:r>
            <a:r>
              <a:rPr lang="en-US" sz="1800" b="1" dirty="0">
                <a:highlight>
                  <a:srgbClr val="33CCCC"/>
                </a:highlight>
              </a:rPr>
              <a:t>2, 0, 3, 6</a:t>
            </a:r>
            <a:r>
              <a:rPr lang="en-US" sz="1800" b="1" dirty="0">
                <a:highlight>
                  <a:srgbClr val="FFFF00"/>
                </a:highlight>
              </a:rPr>
              <a:t>, 5, 7, 2, 0</a:t>
            </a:r>
            <a:r>
              <a:rPr lang="en-US" sz="1800" b="1" dirty="0"/>
              <a:t>],</a:t>
            </a:r>
          </a:p>
          <a:p>
            <a:r>
              <a:rPr lang="en-US" b="1" dirty="0"/>
              <a:t>	</a:t>
            </a:r>
            <a:r>
              <a:rPr lang="en-US" sz="1800" b="1" dirty="0"/>
              <a:t>[</a:t>
            </a:r>
            <a:r>
              <a:rPr lang="en-US" sz="1800" b="1" dirty="0">
                <a:highlight>
                  <a:srgbClr val="33CCCC"/>
                </a:highlight>
              </a:rPr>
              <a:t>0, 2, 4, 2</a:t>
            </a:r>
            <a:r>
              <a:rPr lang="en-US" sz="1800" b="1" dirty="0">
                <a:highlight>
                  <a:srgbClr val="FFFF00"/>
                </a:highlight>
              </a:rPr>
              <a:t>, 4, 7, 8, 2</a:t>
            </a:r>
            <a:r>
              <a:rPr lang="en-US" sz="1800" b="1" dirty="0"/>
              <a:t>],</a:t>
            </a:r>
          </a:p>
          <a:p>
            <a:r>
              <a:rPr lang="en-US" sz="1800" b="1" dirty="0"/>
              <a:t> </a:t>
            </a:r>
            <a:r>
              <a:rPr lang="en-US" b="1" dirty="0"/>
              <a:t>	</a:t>
            </a:r>
            <a:r>
              <a:rPr lang="en-US" sz="1800" b="1" dirty="0"/>
              <a:t>[</a:t>
            </a:r>
            <a:r>
              <a:rPr lang="en-US" sz="1800" b="1" dirty="0">
                <a:highlight>
                  <a:srgbClr val="33CCCC"/>
                </a:highlight>
              </a:rPr>
              <a:t>2, 0, </a:t>
            </a:r>
            <a:r>
              <a:rPr lang="en-US" sz="1800" b="1" dirty="0">
                <a:highlight>
                  <a:srgbClr val="FFFF00"/>
                </a:highlight>
              </a:rPr>
              <a:t>4, 2, 5, 7, 2, 0</a:t>
            </a:r>
            <a:r>
              <a:rPr lang="en-US" sz="1800" b="1" dirty="0"/>
              <a:t>],</a:t>
            </a:r>
          </a:p>
          <a:p>
            <a:r>
              <a:rPr lang="en-US" b="1" dirty="0"/>
              <a:t>	</a:t>
            </a:r>
            <a:r>
              <a:rPr lang="en-US" sz="1800" b="1" dirty="0"/>
              <a:t>[</a:t>
            </a:r>
            <a:r>
              <a:rPr lang="en-US" sz="1800" b="1" dirty="0">
                <a:highlight>
                  <a:srgbClr val="33CCCC"/>
                </a:highlight>
              </a:rPr>
              <a:t>0, 2, </a:t>
            </a:r>
            <a:r>
              <a:rPr lang="en-US" sz="1800" b="1" dirty="0">
                <a:highlight>
                  <a:srgbClr val="FFFF00"/>
                </a:highlight>
              </a:rPr>
              <a:t>3, 6, 4, 7, 8, 2</a:t>
            </a:r>
            <a:r>
              <a:rPr lang="en-US" sz="1800" b="1" dirty="0"/>
              <a:t>]</a:t>
            </a:r>
          </a:p>
          <a:p>
            <a:r>
              <a:rPr lang="en-US" sz="1800" b="1" dirty="0"/>
              <a:t>]</a:t>
            </a:r>
          </a:p>
        </p:txBody>
      </p: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B539B231-0A47-3DB1-02D3-BC3A67A5A399}"/>
                  </a:ext>
                </a:extLst>
              </p14:cNvPr>
              <p14:cNvContentPartPr/>
              <p14:nvPr/>
            </p14:nvContentPartPr>
            <p14:xfrm>
              <a:off x="1713145" y="1761385"/>
              <a:ext cx="7431120" cy="9720"/>
            </p14:xfrm>
          </p:contentPart>
        </mc:Choice>
        <mc:Fallback>
          <p:pic>
            <p:nvPicPr>
              <p:cNvPr id="11" name="Ink 10">
                <a:extLst>
                  <a:ext uri="{FF2B5EF4-FFF2-40B4-BE49-F238E27FC236}">
                    <a16:creationId xmlns:a16="http://schemas.microsoft.com/office/drawing/2014/main" id="{B539B231-0A47-3DB1-02D3-BC3A67A5A399}"/>
                  </a:ext>
                </a:extLst>
              </p:cNvPr>
              <p:cNvPicPr/>
              <p:nvPr/>
            </p:nvPicPr>
            <p:blipFill>
              <a:blip r:embed="rId3"/>
              <a:stretch>
                <a:fillRect/>
              </a:stretch>
            </p:blipFill>
            <p:spPr>
              <a:xfrm>
                <a:off x="1659145" y="1653385"/>
                <a:ext cx="7538760" cy="225360"/>
              </a:xfrm>
              <a:prstGeom prst="rect">
                <a:avLst/>
              </a:prstGeom>
            </p:spPr>
          </p:pic>
        </mc:Fallback>
      </mc:AlternateContent>
    </p:spTree>
    <p:extLst>
      <p:ext uri="{BB962C8B-B14F-4D97-AF65-F5344CB8AC3E}">
        <p14:creationId xmlns:p14="http://schemas.microsoft.com/office/powerpoint/2010/main" val="2977921412"/>
      </p:ext>
    </p:extLst>
  </p:cSld>
  <p:clrMapOvr>
    <a:masterClrMapping/>
  </p:clrMapOvr>
  <p:transition spd="med">
    <p:pull/>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DF93-6161-5250-1521-35085BEB4043}"/>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2FE07CDE-95CA-413C-0E78-023DDF073C90}"/>
              </a:ext>
            </a:extLst>
          </p:cNvPr>
          <p:cNvSpPr>
            <a:spLocks noGrp="1"/>
          </p:cNvSpPr>
          <p:nvPr>
            <p:ph idx="1"/>
          </p:nvPr>
        </p:nvSpPr>
        <p:spPr/>
        <p:txBody>
          <a:bodyPr/>
          <a:lstStyle/>
          <a:p>
            <a:r>
              <a:rPr lang="en-US" dirty="0"/>
              <a:t>We repeat this in a loop to fill the new population</a:t>
            </a:r>
          </a:p>
          <a:p>
            <a:r>
              <a:rPr lang="en-US" dirty="0"/>
              <a:t>Random parents are selected from the population</a:t>
            </a:r>
          </a:p>
        </p:txBody>
      </p:sp>
      <p:sp>
        <p:nvSpPr>
          <p:cNvPr id="4" name="Slide Number Placeholder 3">
            <a:extLst>
              <a:ext uri="{FF2B5EF4-FFF2-40B4-BE49-F238E27FC236}">
                <a16:creationId xmlns:a16="http://schemas.microsoft.com/office/drawing/2014/main" id="{E201B366-A7E1-6DCB-1934-4F80E26EEB83}"/>
              </a:ext>
            </a:extLst>
          </p:cNvPr>
          <p:cNvSpPr>
            <a:spLocks noGrp="1"/>
          </p:cNvSpPr>
          <p:nvPr>
            <p:ph type="sldNum" sz="quarter" idx="12"/>
          </p:nvPr>
        </p:nvSpPr>
        <p:spPr/>
        <p:txBody>
          <a:bodyPr/>
          <a:lstStyle/>
          <a:p>
            <a:pPr>
              <a:defRPr/>
            </a:pPr>
            <a:fld id="{09A10F1D-618A-40AB-B065-5654F4A3B920}" type="slidenum">
              <a:rPr lang="en-GB" altLang="en-US" smtClean="0"/>
              <a:pPr>
                <a:defRPr/>
              </a:pPr>
              <a:t>106</a:t>
            </a:fld>
            <a:endParaRPr lang="en-GB" altLang="en-US"/>
          </a:p>
        </p:txBody>
      </p:sp>
      <p:sp>
        <p:nvSpPr>
          <p:cNvPr id="6" name="TextBox 5">
            <a:extLst>
              <a:ext uri="{FF2B5EF4-FFF2-40B4-BE49-F238E27FC236}">
                <a16:creationId xmlns:a16="http://schemas.microsoft.com/office/drawing/2014/main" id="{287A4D25-CDCD-58AF-832C-5608F4277F8A}"/>
              </a:ext>
            </a:extLst>
          </p:cNvPr>
          <p:cNvSpPr txBox="1"/>
          <p:nvPr/>
        </p:nvSpPr>
        <p:spPr>
          <a:xfrm>
            <a:off x="3048000" y="2654002"/>
            <a:ext cx="8776138" cy="3416320"/>
          </a:xfrm>
          <a:prstGeom prst="rect">
            <a:avLst/>
          </a:prstGeom>
          <a:noFill/>
        </p:spPr>
        <p:txBody>
          <a:bodyPr wrap="square">
            <a:spAutoFit/>
          </a:bodyPr>
          <a:lstStyle/>
          <a:p>
            <a:r>
              <a:rPr lang="en-US" b="0" dirty="0">
                <a:solidFill>
                  <a:srgbClr val="000000"/>
                </a:solidFill>
                <a:effectLst/>
                <a:latin typeface="Courier New" panose="02070309020205020404" pitchFamily="49" charset="0"/>
              </a:rPr>
              <a:t>parents = </a:t>
            </a:r>
            <a:r>
              <a:rPr lang="en-US" b="0" dirty="0" err="1">
                <a:solidFill>
                  <a:srgbClr val="000000"/>
                </a:solidFill>
                <a:effectLst/>
                <a:latin typeface="Courier New" panose="02070309020205020404" pitchFamily="49" charset="0"/>
              </a:rPr>
              <a:t>np.random.choice</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np.arange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bestPop.shape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 size=</a:t>
            </a:r>
            <a:r>
              <a:rPr lang="en-US" b="0" dirty="0">
                <a:solidFill>
                  <a:srgbClr val="098156"/>
                </a:solidFill>
                <a:effectLst/>
                <a:latin typeface="Courier New" panose="02070309020205020404" pitchFamily="49" charset="0"/>
              </a:rPr>
              <a:t>2</a:t>
            </a:r>
            <a:r>
              <a:rPr lang="en-US" b="0" dirty="0">
                <a:solidFill>
                  <a:srgbClr val="000000"/>
                </a:solidFill>
                <a:effectLst/>
                <a:latin typeface="Courier New" panose="02070309020205020404" pitchFamily="49" charset="0"/>
              </a:rPr>
              <a:t>, replace=</a:t>
            </a:r>
            <a:r>
              <a:rPr lang="en-US" b="0" dirty="0">
                <a:solidFill>
                  <a:srgbClr val="0000FF"/>
                </a:solidFill>
                <a:effectLst/>
                <a:latin typeface="Courier New" panose="02070309020205020404" pitchFamily="49" charset="0"/>
              </a:rPr>
              <a:t>False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father = parents[</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mother = parents[</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crom1 = </a:t>
            </a:r>
            <a:r>
              <a:rPr lang="en-US" b="0" dirty="0" err="1">
                <a:solidFill>
                  <a:srgbClr val="000000"/>
                </a:solidFill>
                <a:effectLst/>
                <a:latin typeface="Courier New" panose="02070309020205020404" pitchFamily="49" charset="0"/>
              </a:rPr>
              <a:t>bestPop</a:t>
            </a:r>
            <a:r>
              <a:rPr lang="en-US" b="0" dirty="0">
                <a:solidFill>
                  <a:srgbClr val="000000"/>
                </a:solidFill>
                <a:effectLst/>
                <a:latin typeface="Courier New" panose="02070309020205020404" pitchFamily="49" charset="0"/>
              </a:rPr>
              <a:t>[father]</a:t>
            </a:r>
          </a:p>
          <a:p>
            <a:r>
              <a:rPr lang="en-US" b="0" dirty="0">
                <a:solidFill>
                  <a:srgbClr val="000000"/>
                </a:solidFill>
                <a:effectLst/>
                <a:latin typeface="Courier New" panose="02070309020205020404" pitchFamily="49" charset="0"/>
              </a:rPr>
              <a:t>crom2 = </a:t>
            </a:r>
            <a:r>
              <a:rPr lang="en-US" b="0" dirty="0" err="1">
                <a:solidFill>
                  <a:srgbClr val="000000"/>
                </a:solidFill>
                <a:effectLst/>
                <a:latin typeface="Courier New" panose="02070309020205020404" pitchFamily="49" charset="0"/>
              </a:rPr>
              <a:t>bestPop</a:t>
            </a:r>
            <a:r>
              <a:rPr lang="en-US" b="0" dirty="0">
                <a:solidFill>
                  <a:srgbClr val="000000"/>
                </a:solidFill>
                <a:effectLst/>
                <a:latin typeface="Courier New" panose="02070309020205020404" pitchFamily="49" charset="0"/>
              </a:rPr>
              <a:t>[mother]</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cut = </a:t>
            </a:r>
            <a:r>
              <a:rPr lang="en-US" b="0" dirty="0" err="1">
                <a:solidFill>
                  <a:srgbClr val="000000"/>
                </a:solidFill>
                <a:effectLst/>
                <a:latin typeface="Courier New" panose="02070309020205020404" pitchFamily="49" charset="0"/>
              </a:rPr>
              <a:t>np.random.randint</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3</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child1 = </a:t>
            </a:r>
            <a:r>
              <a:rPr lang="en-US" b="0" dirty="0" err="1">
                <a:solidFill>
                  <a:srgbClr val="000000"/>
                </a:solidFill>
                <a:effectLst/>
                <a:latin typeface="Courier New" panose="02070309020205020404" pitchFamily="49" charset="0"/>
              </a:rPr>
              <a:t>np.concatenate</a:t>
            </a:r>
            <a:r>
              <a:rPr lang="en-US" b="0" dirty="0">
                <a:solidFill>
                  <a:srgbClr val="000000"/>
                </a:solidFill>
                <a:effectLst/>
                <a:latin typeface="Courier New" panose="02070309020205020404" pitchFamily="49" charset="0"/>
              </a:rPr>
              <a:t>((crom1[</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:cut],crom2[cut:]))</a:t>
            </a:r>
          </a:p>
          <a:p>
            <a:r>
              <a:rPr lang="en-US" b="0" dirty="0">
                <a:solidFill>
                  <a:srgbClr val="000000"/>
                </a:solidFill>
                <a:effectLst/>
                <a:latin typeface="Courier New" panose="02070309020205020404" pitchFamily="49" charset="0"/>
              </a:rPr>
              <a:t>child2 = </a:t>
            </a:r>
            <a:r>
              <a:rPr lang="en-US" b="0" dirty="0" err="1">
                <a:solidFill>
                  <a:srgbClr val="000000"/>
                </a:solidFill>
                <a:effectLst/>
                <a:latin typeface="Courier New" panose="02070309020205020404" pitchFamily="49" charset="0"/>
              </a:rPr>
              <a:t>np.concatenate</a:t>
            </a:r>
            <a:r>
              <a:rPr lang="en-US" b="0" dirty="0">
                <a:solidFill>
                  <a:srgbClr val="000000"/>
                </a:solidFill>
                <a:effectLst/>
                <a:latin typeface="Courier New" panose="02070309020205020404" pitchFamily="49" charset="0"/>
              </a:rPr>
              <a:t>((crom2[</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:cut],crom1[cut:]))</a:t>
            </a:r>
          </a:p>
        </p:txBody>
      </p:sp>
    </p:spTree>
    <p:extLst>
      <p:ext uri="{BB962C8B-B14F-4D97-AF65-F5344CB8AC3E}">
        <p14:creationId xmlns:p14="http://schemas.microsoft.com/office/powerpoint/2010/main" val="1486392816"/>
      </p:ext>
    </p:extLst>
  </p:cSld>
  <p:clrMapOvr>
    <a:masterClrMapping/>
  </p:clrMapOvr>
  <p:transition spd="med">
    <p:pull/>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1AB6-5F71-530F-821F-2B014FC40941}"/>
              </a:ext>
            </a:extLst>
          </p:cNvPr>
          <p:cNvSpPr>
            <a:spLocks noGrp="1"/>
          </p:cNvSpPr>
          <p:nvPr>
            <p:ph type="title"/>
          </p:nvPr>
        </p:nvSpPr>
        <p:spPr/>
        <p:txBody>
          <a:bodyPr/>
          <a:lstStyle/>
          <a:p>
            <a:r>
              <a:rPr lang="en-US" dirty="0"/>
              <a:t>Mutation</a:t>
            </a:r>
          </a:p>
        </p:txBody>
      </p:sp>
      <p:sp>
        <p:nvSpPr>
          <p:cNvPr id="3" name="Content Placeholder 2">
            <a:extLst>
              <a:ext uri="{FF2B5EF4-FFF2-40B4-BE49-F238E27FC236}">
                <a16:creationId xmlns:a16="http://schemas.microsoft.com/office/drawing/2014/main" id="{B6501D6B-25CC-133C-F48D-10C880781B2E}"/>
              </a:ext>
            </a:extLst>
          </p:cNvPr>
          <p:cNvSpPr>
            <a:spLocks noGrp="1"/>
          </p:cNvSpPr>
          <p:nvPr>
            <p:ph idx="1"/>
          </p:nvPr>
        </p:nvSpPr>
        <p:spPr/>
        <p:txBody>
          <a:bodyPr/>
          <a:lstStyle/>
          <a:p>
            <a:r>
              <a:rPr lang="en-US" dirty="0"/>
              <a:t>Mutations happens in nature</a:t>
            </a:r>
          </a:p>
          <a:p>
            <a:r>
              <a:rPr lang="en-US" dirty="0"/>
              <a:t>It helps to create creatures able to survive more </a:t>
            </a:r>
          </a:p>
          <a:p>
            <a:r>
              <a:rPr lang="en-US" dirty="0"/>
              <a:t>In GA Mutations helps to exit local optimums</a:t>
            </a:r>
          </a:p>
          <a:p>
            <a:endParaRPr lang="en-US" dirty="0"/>
          </a:p>
        </p:txBody>
      </p:sp>
      <p:sp>
        <p:nvSpPr>
          <p:cNvPr id="4" name="Slide Number Placeholder 3">
            <a:extLst>
              <a:ext uri="{FF2B5EF4-FFF2-40B4-BE49-F238E27FC236}">
                <a16:creationId xmlns:a16="http://schemas.microsoft.com/office/drawing/2014/main" id="{14AC8AD4-EBF6-4C6A-77AA-BE9EE7A504AB}"/>
              </a:ext>
            </a:extLst>
          </p:cNvPr>
          <p:cNvSpPr>
            <a:spLocks noGrp="1"/>
          </p:cNvSpPr>
          <p:nvPr>
            <p:ph type="sldNum" sz="quarter" idx="12"/>
          </p:nvPr>
        </p:nvSpPr>
        <p:spPr/>
        <p:txBody>
          <a:bodyPr/>
          <a:lstStyle/>
          <a:p>
            <a:pPr>
              <a:defRPr/>
            </a:pPr>
            <a:fld id="{09A10F1D-618A-40AB-B065-5654F4A3B920}" type="slidenum">
              <a:rPr lang="en-GB" altLang="en-US" smtClean="0"/>
              <a:pPr>
                <a:defRPr/>
              </a:pPr>
              <a:t>107</a:t>
            </a:fld>
            <a:endParaRPr lang="en-GB" altLang="en-US"/>
          </a:p>
        </p:txBody>
      </p:sp>
      <p:sp>
        <p:nvSpPr>
          <p:cNvPr id="6" name="TextBox 5">
            <a:extLst>
              <a:ext uri="{FF2B5EF4-FFF2-40B4-BE49-F238E27FC236}">
                <a16:creationId xmlns:a16="http://schemas.microsoft.com/office/drawing/2014/main" id="{240A47B1-208C-7B73-8759-8FCBECFF5C12}"/>
              </a:ext>
            </a:extLst>
          </p:cNvPr>
          <p:cNvSpPr txBox="1"/>
          <p:nvPr/>
        </p:nvSpPr>
        <p:spPr>
          <a:xfrm>
            <a:off x="499533" y="3462929"/>
            <a:ext cx="8681545" cy="2031325"/>
          </a:xfrm>
          <a:prstGeom prst="rect">
            <a:avLst/>
          </a:prstGeom>
          <a:noFill/>
        </p:spPr>
        <p:txBody>
          <a:bodyPr wrap="square">
            <a:spAutoFit/>
          </a:bodyPr>
          <a:lstStyle/>
          <a:p>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np.random.uniform</a:t>
            </a:r>
            <a:r>
              <a:rPr lang="en-US" b="0" dirty="0">
                <a:solidFill>
                  <a:srgbClr val="000000"/>
                </a:solidFill>
                <a:effectLst/>
                <a:latin typeface="Courier New" panose="02070309020205020404" pitchFamily="49" charset="0"/>
              </a:rPr>
              <a:t>() &lt; </a:t>
            </a:r>
            <a:r>
              <a:rPr lang="en-US" dirty="0">
                <a:solidFill>
                  <a:srgbClr val="001080"/>
                </a:solidFill>
                <a:latin typeface="Courier New" panose="02070309020205020404" pitchFamily="49" charset="0"/>
              </a:rPr>
              <a:t>0.1</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toChange</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np.random.randint</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child1[</a:t>
            </a:r>
            <a:r>
              <a:rPr lang="en-US" b="0" dirty="0" err="1">
                <a:solidFill>
                  <a:srgbClr val="000000"/>
                </a:solidFill>
                <a:effectLst/>
                <a:latin typeface="Courier New" panose="02070309020205020404" pitchFamily="49" charset="0"/>
              </a:rPr>
              <a:t>toChange</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np.random.randint</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np.random.uniform</a:t>
            </a:r>
            <a:r>
              <a:rPr lang="en-US" b="0" dirty="0">
                <a:solidFill>
                  <a:srgbClr val="000000"/>
                </a:solidFill>
                <a:effectLst/>
                <a:latin typeface="Courier New" panose="02070309020205020404" pitchFamily="49" charset="0"/>
              </a:rPr>
              <a:t>() &lt; </a:t>
            </a:r>
            <a:r>
              <a:rPr lang="en-US" b="0" dirty="0">
                <a:solidFill>
                  <a:srgbClr val="001080"/>
                </a:solidFill>
                <a:effectLst/>
                <a:latin typeface="Courier New" panose="02070309020205020404" pitchFamily="49" charset="0"/>
              </a:rPr>
              <a:t>0.1</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toChange</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np.random.randint</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child2[</a:t>
            </a:r>
            <a:r>
              <a:rPr lang="en-US" b="0" dirty="0" err="1">
                <a:solidFill>
                  <a:srgbClr val="000000"/>
                </a:solidFill>
                <a:effectLst/>
                <a:latin typeface="Courier New" panose="02070309020205020404" pitchFamily="49" charset="0"/>
              </a:rPr>
              <a:t>toChange</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np.random.randint</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001080"/>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p>
        </p:txBody>
      </p:sp>
      <p:sp>
        <p:nvSpPr>
          <p:cNvPr id="8" name="TextBox 7">
            <a:extLst>
              <a:ext uri="{FF2B5EF4-FFF2-40B4-BE49-F238E27FC236}">
                <a16:creationId xmlns:a16="http://schemas.microsoft.com/office/drawing/2014/main" id="{2BFB633A-58FF-444F-3954-B02936F248FF}"/>
              </a:ext>
            </a:extLst>
          </p:cNvPr>
          <p:cNvSpPr txBox="1"/>
          <p:nvPr/>
        </p:nvSpPr>
        <p:spPr>
          <a:xfrm>
            <a:off x="9070428" y="2852824"/>
            <a:ext cx="2039007" cy="369332"/>
          </a:xfrm>
          <a:prstGeom prst="rect">
            <a:avLst/>
          </a:prstGeom>
          <a:noFill/>
        </p:spPr>
        <p:txBody>
          <a:bodyPr wrap="square">
            <a:spAutoFit/>
          </a:bodyPr>
          <a:lstStyle/>
          <a:p>
            <a:r>
              <a:rPr lang="en-US" sz="1800" b="1" dirty="0"/>
              <a:t>[</a:t>
            </a:r>
            <a:r>
              <a:rPr lang="en-US" sz="1800" b="1" dirty="0">
                <a:highlight>
                  <a:srgbClr val="33CCCC"/>
                </a:highlight>
              </a:rPr>
              <a:t>2, 0, 3, 6</a:t>
            </a:r>
            <a:r>
              <a:rPr lang="en-US" sz="1800" b="1" dirty="0">
                <a:highlight>
                  <a:srgbClr val="FFFF00"/>
                </a:highlight>
              </a:rPr>
              <a:t>, 5, 7, </a:t>
            </a:r>
            <a:r>
              <a:rPr lang="en-US" sz="1800" b="1" dirty="0">
                <a:solidFill>
                  <a:srgbClr val="FF0000"/>
                </a:solidFill>
                <a:highlight>
                  <a:srgbClr val="FFFF00"/>
                </a:highlight>
              </a:rPr>
              <a:t>2</a:t>
            </a:r>
            <a:r>
              <a:rPr lang="en-US" sz="1800" b="1" dirty="0">
                <a:highlight>
                  <a:srgbClr val="FFFF00"/>
                </a:highlight>
              </a:rPr>
              <a:t>, 0</a:t>
            </a:r>
            <a:r>
              <a:rPr lang="en-US" sz="1800" b="1" dirty="0"/>
              <a:t>]</a:t>
            </a:r>
            <a:endParaRPr lang="en-US" dirty="0"/>
          </a:p>
        </p:txBody>
      </p:sp>
      <p:sp>
        <p:nvSpPr>
          <p:cNvPr id="11" name="TextBox 10">
            <a:extLst>
              <a:ext uri="{FF2B5EF4-FFF2-40B4-BE49-F238E27FC236}">
                <a16:creationId xmlns:a16="http://schemas.microsoft.com/office/drawing/2014/main" id="{80B58F37-0B41-3E0B-01F0-BB75767CE952}"/>
              </a:ext>
            </a:extLst>
          </p:cNvPr>
          <p:cNvSpPr txBox="1"/>
          <p:nvPr/>
        </p:nvSpPr>
        <p:spPr>
          <a:xfrm>
            <a:off x="9070427" y="6236454"/>
            <a:ext cx="2039007" cy="369332"/>
          </a:xfrm>
          <a:prstGeom prst="rect">
            <a:avLst/>
          </a:prstGeom>
          <a:noFill/>
        </p:spPr>
        <p:txBody>
          <a:bodyPr wrap="square">
            <a:spAutoFit/>
          </a:bodyPr>
          <a:lstStyle/>
          <a:p>
            <a:r>
              <a:rPr lang="en-US" sz="1800" b="1" dirty="0"/>
              <a:t>[</a:t>
            </a:r>
            <a:r>
              <a:rPr lang="en-US" sz="1800" b="1" dirty="0">
                <a:highlight>
                  <a:srgbClr val="33CCCC"/>
                </a:highlight>
              </a:rPr>
              <a:t>2, 0, 3, 6</a:t>
            </a:r>
            <a:r>
              <a:rPr lang="en-US" sz="1800" b="1" dirty="0">
                <a:highlight>
                  <a:srgbClr val="FFFF00"/>
                </a:highlight>
              </a:rPr>
              <a:t>, 5, 7, </a:t>
            </a:r>
            <a:r>
              <a:rPr lang="en-US" sz="1800" b="1" dirty="0">
                <a:solidFill>
                  <a:srgbClr val="FF0000"/>
                </a:solidFill>
                <a:highlight>
                  <a:srgbClr val="FFFF00"/>
                </a:highlight>
              </a:rPr>
              <a:t>4</a:t>
            </a:r>
            <a:r>
              <a:rPr lang="en-US" sz="1800" b="1" dirty="0">
                <a:highlight>
                  <a:srgbClr val="FFFF00"/>
                </a:highlight>
              </a:rPr>
              <a:t>, 0</a:t>
            </a:r>
            <a:r>
              <a:rPr lang="en-US" sz="1800" b="1" dirty="0"/>
              <a:t>]</a:t>
            </a:r>
            <a:endParaRPr lang="en-US" dirty="0"/>
          </a:p>
        </p:txBody>
      </p:sp>
      <p:pic>
        <p:nvPicPr>
          <p:cNvPr id="13" name="Picture 12">
            <a:extLst>
              <a:ext uri="{FF2B5EF4-FFF2-40B4-BE49-F238E27FC236}">
                <a16:creationId xmlns:a16="http://schemas.microsoft.com/office/drawing/2014/main" id="{F33FC324-F9E1-AB80-7D7B-D170C547240E}"/>
              </a:ext>
            </a:extLst>
          </p:cNvPr>
          <p:cNvPicPr>
            <a:picLocks noChangeAspect="1"/>
          </p:cNvPicPr>
          <p:nvPr/>
        </p:nvPicPr>
        <p:blipFill>
          <a:blip r:embed="rId2"/>
          <a:stretch>
            <a:fillRect/>
          </a:stretch>
        </p:blipFill>
        <p:spPr>
          <a:xfrm>
            <a:off x="8734832" y="264028"/>
            <a:ext cx="2500727" cy="2496237"/>
          </a:xfrm>
          <a:prstGeom prst="rect">
            <a:avLst/>
          </a:prstGeom>
        </p:spPr>
      </p:pic>
      <p:pic>
        <p:nvPicPr>
          <p:cNvPr id="15" name="Picture 14">
            <a:extLst>
              <a:ext uri="{FF2B5EF4-FFF2-40B4-BE49-F238E27FC236}">
                <a16:creationId xmlns:a16="http://schemas.microsoft.com/office/drawing/2014/main" id="{6A8E3228-86B3-6C1F-F02C-43DB686AA69A}"/>
              </a:ext>
            </a:extLst>
          </p:cNvPr>
          <p:cNvPicPr>
            <a:picLocks noChangeAspect="1"/>
          </p:cNvPicPr>
          <p:nvPr/>
        </p:nvPicPr>
        <p:blipFill>
          <a:blip r:embed="rId3"/>
          <a:stretch>
            <a:fillRect/>
          </a:stretch>
        </p:blipFill>
        <p:spPr>
          <a:xfrm>
            <a:off x="8847958" y="3572976"/>
            <a:ext cx="2483944" cy="2497323"/>
          </a:xfrm>
          <a:prstGeom prst="rect">
            <a:avLst/>
          </a:prstGeom>
        </p:spPr>
      </p:pic>
    </p:spTree>
    <p:extLst>
      <p:ext uri="{BB962C8B-B14F-4D97-AF65-F5344CB8AC3E}">
        <p14:creationId xmlns:p14="http://schemas.microsoft.com/office/powerpoint/2010/main" val="3901246362"/>
      </p:ext>
    </p:extLst>
  </p:cSld>
  <p:clrMapOvr>
    <a:masterClrMapping/>
  </p:clrMapOvr>
  <p:transition spd="med">
    <p:pull/>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4C4A-CB6D-800C-7370-8CCE29742B9E}"/>
              </a:ext>
            </a:extLst>
          </p:cNvPr>
          <p:cNvSpPr>
            <a:spLocks noGrp="1"/>
          </p:cNvSpPr>
          <p:nvPr>
            <p:ph type="title"/>
          </p:nvPr>
        </p:nvSpPr>
        <p:spPr/>
        <p:txBody>
          <a:bodyPr/>
          <a:lstStyle/>
          <a:p>
            <a:r>
              <a:rPr lang="en-US" dirty="0"/>
              <a:t>Repeat</a:t>
            </a:r>
          </a:p>
        </p:txBody>
      </p:sp>
      <p:sp>
        <p:nvSpPr>
          <p:cNvPr id="3" name="Content Placeholder 2">
            <a:extLst>
              <a:ext uri="{FF2B5EF4-FFF2-40B4-BE49-F238E27FC236}">
                <a16:creationId xmlns:a16="http://schemas.microsoft.com/office/drawing/2014/main" id="{EF443628-AA76-5245-EF62-9A3D6D52A157}"/>
              </a:ext>
            </a:extLst>
          </p:cNvPr>
          <p:cNvSpPr>
            <a:spLocks noGrp="1"/>
          </p:cNvSpPr>
          <p:nvPr>
            <p:ph idx="1"/>
          </p:nvPr>
        </p:nvSpPr>
        <p:spPr/>
        <p:txBody>
          <a:bodyPr/>
          <a:lstStyle/>
          <a:p>
            <a:r>
              <a:rPr lang="en-US" dirty="0"/>
              <a:t>The previous stages are repeated until a solution is found</a:t>
            </a:r>
          </a:p>
          <a:p>
            <a:pPr lvl="1"/>
            <a:r>
              <a:rPr lang="en-US" dirty="0"/>
              <a:t>We usually keep track of the best state from every generation</a:t>
            </a:r>
          </a:p>
          <a:p>
            <a:r>
              <a:rPr lang="en-US" dirty="0"/>
              <a:t>Follows the full code using python</a:t>
            </a:r>
          </a:p>
        </p:txBody>
      </p:sp>
      <p:sp>
        <p:nvSpPr>
          <p:cNvPr id="4" name="Slide Number Placeholder 3">
            <a:extLst>
              <a:ext uri="{FF2B5EF4-FFF2-40B4-BE49-F238E27FC236}">
                <a16:creationId xmlns:a16="http://schemas.microsoft.com/office/drawing/2014/main" id="{679D8AA0-B695-9402-4C92-4CD107C4286B}"/>
              </a:ext>
            </a:extLst>
          </p:cNvPr>
          <p:cNvSpPr>
            <a:spLocks noGrp="1"/>
          </p:cNvSpPr>
          <p:nvPr>
            <p:ph type="sldNum" sz="quarter" idx="12"/>
          </p:nvPr>
        </p:nvSpPr>
        <p:spPr/>
        <p:txBody>
          <a:bodyPr/>
          <a:lstStyle/>
          <a:p>
            <a:pPr>
              <a:defRPr/>
            </a:pPr>
            <a:fld id="{09A10F1D-618A-40AB-B065-5654F4A3B920}" type="slidenum">
              <a:rPr lang="en-GB" altLang="en-US" smtClean="0"/>
              <a:pPr>
                <a:defRPr/>
              </a:pPr>
              <a:t>108</a:t>
            </a:fld>
            <a:endParaRPr lang="en-GB" altLang="en-US"/>
          </a:p>
        </p:txBody>
      </p:sp>
    </p:spTree>
    <p:extLst>
      <p:ext uri="{BB962C8B-B14F-4D97-AF65-F5344CB8AC3E}">
        <p14:creationId xmlns:p14="http://schemas.microsoft.com/office/powerpoint/2010/main" val="3758201420"/>
      </p:ext>
    </p:extLst>
  </p:cSld>
  <p:clrMapOvr>
    <a:masterClrMapping/>
  </p:clrMapOvr>
  <p:transition spd="med">
    <p:pull/>
  </p:transition>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D1CF6-A152-AD2A-3016-F276D927CEA0}"/>
              </a:ext>
            </a:extLst>
          </p:cNvPr>
          <p:cNvSpPr txBox="1"/>
          <p:nvPr/>
        </p:nvSpPr>
        <p:spPr>
          <a:xfrm>
            <a:off x="0" y="379780"/>
            <a:ext cx="6096000" cy="6555641"/>
          </a:xfrm>
          <a:prstGeom prst="rect">
            <a:avLst/>
          </a:prstGeom>
          <a:noFill/>
        </p:spPr>
        <p:txBody>
          <a:bodyPr wrap="square">
            <a:spAutoFit/>
          </a:bodyPr>
          <a:lstStyle/>
          <a:p>
            <a:r>
              <a:rPr lang="en-US" sz="1400" b="0" dirty="0">
                <a:solidFill>
                  <a:srgbClr val="0000FF"/>
                </a:solidFill>
                <a:effectLst/>
                <a:latin typeface="Courier New" panose="02070309020205020404" pitchFamily="49" charset="0"/>
              </a:rPr>
              <a:t>class</a:t>
            </a:r>
            <a:r>
              <a:rPr lang="en-US" sz="1400" b="0" dirty="0">
                <a:solidFill>
                  <a:srgbClr val="000000"/>
                </a:solidFill>
                <a:effectLst/>
                <a:latin typeface="Courier New" panose="02070309020205020404" pitchFamily="49" charset="0"/>
              </a:rPr>
              <a:t> GA:</a:t>
            </a:r>
          </a:p>
          <a:p>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__</a:t>
            </a:r>
            <a:r>
              <a:rPr lang="en-US" sz="1400" b="0" dirty="0" err="1">
                <a:solidFill>
                  <a:srgbClr val="795E26"/>
                </a:solidFill>
                <a:effectLst/>
                <a:latin typeface="Courier New" panose="02070309020205020404" pitchFamily="49" charset="0"/>
              </a:rPr>
              <a:t>init</a:t>
            </a:r>
            <a:r>
              <a:rPr lang="en-US" sz="1400" b="0" dirty="0">
                <a:solidFill>
                  <a:srgbClr val="795E26"/>
                </a:solidFill>
                <a:effectLst/>
                <a:latin typeface="Courier New" panose="02070309020205020404" pitchFamily="49" charset="0"/>
              </a:rPr>
              <a:t>__</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popSize</a:t>
            </a:r>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numGen</a:t>
            </a:r>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mutPercent</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0.1</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nqueens</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.popSize</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popSize</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.nqueens</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nqueens</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.numGen</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numGen</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.mutPercent</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mutPercent</a:t>
            </a:r>
            <a:endParaRPr lang="en-US" sz="1400" b="0" dirty="0">
              <a:solidFill>
                <a:srgbClr val="000000"/>
              </a:solidFill>
              <a:effectLst/>
              <a:latin typeface="Courier New" panose="02070309020205020404" pitchFamily="49" charset="0"/>
            </a:endParaRP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err="1">
                <a:solidFill>
                  <a:srgbClr val="795E26"/>
                </a:solidFill>
                <a:effectLst/>
                <a:latin typeface="Courier New" panose="02070309020205020404" pitchFamily="49" charset="0"/>
              </a:rPr>
              <a:t>initial_pop</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pop= </a:t>
            </a:r>
            <a:r>
              <a:rPr lang="en-US" sz="1400" b="0" dirty="0" err="1">
                <a:solidFill>
                  <a:srgbClr val="000000"/>
                </a:solidFill>
                <a:effectLst/>
                <a:latin typeface="Courier New" panose="02070309020205020404" pitchFamily="49" charset="0"/>
              </a:rPr>
              <a:t>np.random.randint</a:t>
            </a:r>
            <a:r>
              <a:rPr lang="en-US" sz="1400" b="0" dirty="0">
                <a:solidFill>
                  <a:srgbClr val="000000"/>
                </a:solidFill>
                <a:effectLst/>
                <a:latin typeface="Courier New" panose="02070309020205020404" pitchFamily="49" charset="0"/>
              </a:rPr>
              <a:t>(low=</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 high=</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.nqueens</a:t>
            </a:r>
            <a:r>
              <a:rPr lang="en-US" sz="1400" b="0" dirty="0">
                <a:solidFill>
                  <a:srgbClr val="000000"/>
                </a:solidFill>
                <a:effectLst/>
                <a:latin typeface="Courier New" panose="02070309020205020404" pitchFamily="49" charset="0"/>
              </a:rPr>
              <a:t>, size=(</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.popSize</a:t>
            </a:r>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.nqueens</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dtype</a:t>
            </a:r>
            <a:r>
              <a:rPr lang="en-US" sz="1400" b="0" dirty="0">
                <a:solidFill>
                  <a:srgbClr val="000000"/>
                </a:solidFill>
                <a:effectLst/>
                <a:latin typeface="Courier New" panose="02070309020205020404" pitchFamily="49" charset="0"/>
              </a:rPr>
              <a:t>=np.int8)</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pop</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fitness</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state</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p = </a:t>
            </a:r>
            <a:r>
              <a:rPr lang="en-US" sz="1400" b="0" dirty="0">
                <a:solidFill>
                  <a:srgbClr val="098156"/>
                </a:solidFill>
                <a:effectLst/>
                <a:latin typeface="Courier New" panose="02070309020205020404" pitchFamily="49" charset="0"/>
              </a:rPr>
              <a:t>0</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range</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.nqueens</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j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range</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.nqueens</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if</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 !=j:</a:t>
            </a:r>
          </a:p>
          <a:p>
            <a:r>
              <a:rPr lang="en-US" sz="1400" b="0" dirty="0">
                <a:solidFill>
                  <a:srgbClr val="000000"/>
                </a:solidFill>
                <a:effectLst/>
                <a:latin typeface="Courier New" panose="02070309020205020404" pitchFamily="49" charset="0"/>
              </a:rPr>
              <a:t>          d = </a:t>
            </a:r>
            <a:r>
              <a:rPr lang="en-US" sz="1400" b="0" dirty="0">
                <a:solidFill>
                  <a:srgbClr val="795E26"/>
                </a:solidFill>
                <a:effectLst/>
                <a:latin typeface="Courier New" panose="02070309020205020404" pitchFamily="49" charset="0"/>
              </a:rPr>
              <a:t>abs</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-j)</a:t>
            </a:r>
          </a:p>
          <a:p>
            <a:r>
              <a:rPr lang="en-US" sz="1400" b="0" dirty="0">
                <a:solidFill>
                  <a:srgbClr val="000000"/>
                </a:solidFill>
                <a:effectLst/>
                <a:latin typeface="Courier New" panose="02070309020205020404" pitchFamily="49" charset="0"/>
              </a:rPr>
              <a:t>          r = state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if</a:t>
            </a:r>
            <a:r>
              <a:rPr lang="en-US" sz="1400" b="0" dirty="0">
                <a:solidFill>
                  <a:srgbClr val="000000"/>
                </a:solidFill>
                <a:effectLst/>
                <a:latin typeface="Courier New" panose="02070309020205020404" pitchFamily="49" charset="0"/>
              </a:rPr>
              <a:t> state[j]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r,r-d,r+d</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p = p + </a:t>
            </a:r>
            <a:r>
              <a:rPr lang="en-US" sz="1400" b="0" dirty="0">
                <a:solidFill>
                  <a:srgbClr val="098156"/>
                </a:solidFill>
                <a:effectLst/>
                <a:latin typeface="Courier New" panose="02070309020205020404" pitchFamily="49" charset="0"/>
              </a:rPr>
              <a:t>1</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p/</a:t>
            </a:r>
            <a:r>
              <a:rPr lang="en-US" sz="1400" b="0" dirty="0">
                <a:solidFill>
                  <a:srgbClr val="098156"/>
                </a:solidFill>
                <a:effectLst/>
                <a:latin typeface="Courier New" panose="02070309020205020404" pitchFamily="49" charset="0"/>
              </a:rPr>
              <a:t>2</a:t>
            </a:r>
            <a:endParaRPr lang="en-US" sz="1400" b="0" dirty="0">
              <a:solidFill>
                <a:srgbClr val="000000"/>
              </a:solidFill>
              <a:effectLst/>
              <a:latin typeface="Courier New" panose="02070309020205020404" pitchFamily="49" charset="0"/>
            </a:endParaRP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evaluate</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pop</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scores = []</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pop:</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scores.append</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.fitness</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np.array</a:t>
            </a:r>
            <a:r>
              <a:rPr lang="en-US" sz="1400" b="0" dirty="0">
                <a:solidFill>
                  <a:srgbClr val="000000"/>
                </a:solidFill>
                <a:effectLst/>
                <a:latin typeface="Courier New" panose="02070309020205020404" pitchFamily="49" charset="0"/>
              </a:rPr>
              <a:t>(scores)</a:t>
            </a:r>
          </a:p>
        </p:txBody>
      </p:sp>
      <p:sp>
        <p:nvSpPr>
          <p:cNvPr id="5" name="TextBox 4">
            <a:extLst>
              <a:ext uri="{FF2B5EF4-FFF2-40B4-BE49-F238E27FC236}">
                <a16:creationId xmlns:a16="http://schemas.microsoft.com/office/drawing/2014/main" id="{2BC35D41-2801-8497-CD9C-3772BDFD69C4}"/>
              </a:ext>
            </a:extLst>
          </p:cNvPr>
          <p:cNvSpPr txBox="1"/>
          <p:nvPr/>
        </p:nvSpPr>
        <p:spPr>
          <a:xfrm>
            <a:off x="5496910" y="379779"/>
            <a:ext cx="8639503" cy="5909310"/>
          </a:xfrm>
          <a:prstGeom prst="rect">
            <a:avLst/>
          </a:prstGeom>
          <a:noFill/>
        </p:spPr>
        <p:txBody>
          <a:bodyPr wrap="square">
            <a:spAutoFit/>
          </a:bodyPr>
          <a:lstStyle/>
          <a:p>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solve</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population =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.initial_pop</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gen = </a:t>
            </a:r>
            <a:r>
              <a:rPr lang="en-US" sz="1400" b="0" dirty="0">
                <a:solidFill>
                  <a:srgbClr val="098156"/>
                </a:solidFill>
                <a:effectLst/>
                <a:latin typeface="Courier New" panose="02070309020205020404" pitchFamily="49" charset="0"/>
              </a:rPr>
              <a:t>0</a:t>
            </a:r>
            <a:endParaRPr lang="en-US" sz="1400" b="0" dirty="0">
              <a:solidFill>
                <a:srgbClr val="000000"/>
              </a:solidFill>
              <a:effectLst/>
              <a:latin typeface="Courier New" panose="02070309020205020404" pitchFamily="49" charset="0"/>
            </a:endParaRP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while</a:t>
            </a:r>
            <a:r>
              <a:rPr lang="en-US" sz="1400" b="0" dirty="0">
                <a:solidFill>
                  <a:srgbClr val="000000"/>
                </a:solidFill>
                <a:effectLst/>
                <a:latin typeface="Courier New" panose="02070309020205020404" pitchFamily="49" charset="0"/>
              </a:rPr>
              <a:t> (gen &lt;=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.numGen</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generation = []</a:t>
            </a:r>
          </a:p>
          <a:p>
            <a:r>
              <a:rPr lang="en-US" sz="1400" b="0" dirty="0">
                <a:solidFill>
                  <a:srgbClr val="000000"/>
                </a:solidFill>
                <a:effectLst/>
                <a:latin typeface="Courier New" panose="02070309020205020404" pitchFamily="49" charset="0"/>
              </a:rPr>
              <a:t>      scores =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.evaluate</a:t>
            </a:r>
            <a:r>
              <a:rPr lang="en-US" sz="1400" b="0" dirty="0">
                <a:solidFill>
                  <a:srgbClr val="000000"/>
                </a:solidFill>
                <a:effectLst/>
                <a:latin typeface="Courier New" panose="02070309020205020404" pitchFamily="49" charset="0"/>
              </a:rPr>
              <a:t>(population)</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scoresSorted</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np.argsort</a:t>
            </a:r>
            <a:r>
              <a:rPr lang="en-US" sz="1400" b="0" dirty="0">
                <a:solidFill>
                  <a:srgbClr val="000000"/>
                </a:solidFill>
                <a:effectLst/>
                <a:latin typeface="Courier New" panose="02070309020205020404" pitchFamily="49" charset="0"/>
              </a:rPr>
              <a:t>(scores)</a:t>
            </a:r>
          </a:p>
          <a:p>
            <a:r>
              <a:rPr lang="en-US" sz="1400" b="0" dirty="0">
                <a:solidFill>
                  <a:srgbClr val="000000"/>
                </a:solidFill>
                <a:effectLst/>
                <a:latin typeface="Courier New" panose="02070309020205020404" pitchFamily="49" charset="0"/>
              </a:rPr>
              <a:t>      scores = scores[</a:t>
            </a:r>
            <a:r>
              <a:rPr lang="en-US" sz="1400" b="0" dirty="0" err="1">
                <a:solidFill>
                  <a:srgbClr val="000000"/>
                </a:solidFill>
                <a:effectLst/>
                <a:latin typeface="Courier New" panose="02070309020205020404" pitchFamily="49" charset="0"/>
              </a:rPr>
              <a:t>scoresSorted</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populationSorted</a:t>
            </a:r>
            <a:r>
              <a:rPr lang="en-US" sz="1400" b="0" dirty="0">
                <a:solidFill>
                  <a:srgbClr val="000000"/>
                </a:solidFill>
                <a:effectLst/>
                <a:latin typeface="Courier New" panose="02070309020205020404" pitchFamily="49" charset="0"/>
              </a:rPr>
              <a:t> = population[</a:t>
            </a:r>
            <a:r>
              <a:rPr lang="en-US" sz="1400" b="0" dirty="0" err="1">
                <a:solidFill>
                  <a:srgbClr val="000000"/>
                </a:solidFill>
                <a:effectLst/>
                <a:latin typeface="Courier New" panose="02070309020205020404" pitchFamily="49" charset="0"/>
              </a:rPr>
              <a:t>scoresSorted</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popPercent</a:t>
            </a:r>
            <a:r>
              <a:rPr lang="en-US" sz="1400" b="0" dirty="0">
                <a:solidFill>
                  <a:srgbClr val="000000"/>
                </a:solidFill>
                <a:effectLst/>
                <a:latin typeface="Courier New" panose="02070309020205020404" pitchFamily="49" charset="0"/>
              </a:rPr>
              <a:t> = </a:t>
            </a:r>
            <a:r>
              <a:rPr lang="en-US" sz="1400" b="0" dirty="0">
                <a:solidFill>
                  <a:srgbClr val="098156"/>
                </a:solidFill>
                <a:effectLst/>
                <a:latin typeface="Courier New" panose="02070309020205020404" pitchFamily="49" charset="0"/>
              </a:rPr>
              <a:t>0.6</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toTake</a:t>
            </a:r>
            <a:r>
              <a:rPr lang="en-US" sz="1400" b="0" dirty="0">
                <a:solidFill>
                  <a:srgbClr val="000000"/>
                </a:solidFill>
                <a:effectLst/>
                <a:latin typeface="Courier New" panose="02070309020205020404" pitchFamily="49" charset="0"/>
              </a:rPr>
              <a:t> = np.int64(</a:t>
            </a:r>
            <a:r>
              <a:rPr lang="en-US" sz="1400" b="0" dirty="0" err="1">
                <a:solidFill>
                  <a:srgbClr val="000000"/>
                </a:solidFill>
                <a:effectLst/>
                <a:latin typeface="Courier New" panose="02070309020205020404" pitchFamily="49" charset="0"/>
              </a:rPr>
              <a:t>np.</a:t>
            </a:r>
            <a:r>
              <a:rPr lang="en-US" sz="1400" b="0" dirty="0" err="1">
                <a:solidFill>
                  <a:srgbClr val="795E26"/>
                </a:solidFill>
                <a:effectLst/>
                <a:latin typeface="Courier New" panose="02070309020205020404" pitchFamily="49" charset="0"/>
              </a:rPr>
              <a:t>round</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.popSize</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popPercent</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bestPop</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populationSorted</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:toTake]</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bestState</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bestPop</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bestCost</a:t>
            </a:r>
            <a:r>
              <a:rPr lang="en-US" sz="1400" b="0" dirty="0">
                <a:solidFill>
                  <a:srgbClr val="000000"/>
                </a:solidFill>
                <a:effectLst/>
                <a:latin typeface="Courier New" panose="02070309020205020404" pitchFamily="49" charset="0"/>
              </a:rPr>
              <a:t> = scores[</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if</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bestCost</a:t>
            </a:r>
            <a:r>
              <a:rPr lang="en-US" sz="1400" b="0" dirty="0">
                <a:solidFill>
                  <a:srgbClr val="000000"/>
                </a:solidFill>
                <a:effectLst/>
                <a:latin typeface="Courier New" panose="02070309020205020404" pitchFamily="49" charset="0"/>
              </a:rPr>
              <a:t> == </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print</a:t>
            </a:r>
            <a:r>
              <a:rPr lang="en-US" sz="1400" b="0" dirty="0">
                <a:solidFill>
                  <a:srgbClr val="000000"/>
                </a:solidFill>
                <a:effectLst/>
                <a:latin typeface="Courier New" panose="02070309020205020404" pitchFamily="49" charset="0"/>
              </a:rPr>
              <a:t>(</a:t>
            </a:r>
            <a:r>
              <a:rPr lang="en-US" sz="1400" b="0" dirty="0" err="1">
                <a:solidFill>
                  <a:srgbClr val="0000FF"/>
                </a:solidFill>
                <a:effectLst/>
                <a:latin typeface="Courier New" panose="02070309020205020404" pitchFamily="49" charset="0"/>
              </a:rPr>
              <a:t>f</a:t>
            </a:r>
            <a:r>
              <a:rPr lang="en-US" sz="1400" b="0" dirty="0" err="1">
                <a:solidFill>
                  <a:srgbClr val="A31515"/>
                </a:solidFill>
                <a:effectLst/>
                <a:latin typeface="Courier New" panose="02070309020205020404" pitchFamily="49" charset="0"/>
              </a:rPr>
              <a:t>"A</a:t>
            </a:r>
            <a:r>
              <a:rPr lang="en-US" sz="1400" b="0" dirty="0">
                <a:solidFill>
                  <a:srgbClr val="A31515"/>
                </a:solidFill>
                <a:effectLst/>
                <a:latin typeface="Courier New" panose="02070309020205020404" pitchFamily="49" charset="0"/>
              </a:rPr>
              <a:t> solution was found: </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bestState</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 with cost </a:t>
            </a:r>
            <a:br>
              <a:rPr lang="en-US" sz="1400" b="0" dirty="0">
                <a:solidFill>
                  <a:srgbClr val="A31515"/>
                </a:solidFill>
                <a:effectLst/>
                <a:latin typeface="Courier New" panose="02070309020205020404" pitchFamily="49" charset="0"/>
              </a:rPr>
            </a:br>
            <a:r>
              <a:rPr lang="en-US" sz="1400" b="0" dirty="0">
                <a:solidFill>
                  <a:srgbClr val="A31515"/>
                </a:solidFill>
                <a:effectLst/>
                <a:latin typeface="Courier New" panose="02070309020205020404" pitchFamily="49" charset="0"/>
              </a:rPr>
              <a:t>											</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bestCost</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bestState</a:t>
            </a:r>
            <a:endParaRPr lang="en-US" sz="1400" b="0" dirty="0">
              <a:solidFill>
                <a:srgbClr val="000000"/>
              </a:solidFill>
              <a:effectLst/>
              <a:latin typeface="Courier New" panose="02070309020205020404" pitchFamily="49" charset="0"/>
            </a:endParaRP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C66E3B6-83EA-A25E-4E49-EA493E3FD1CD}"/>
              </a:ext>
            </a:extLst>
          </p:cNvPr>
          <p:cNvSpPr>
            <a:spLocks noGrp="1" noChangeArrowheads="1"/>
          </p:cNvSpPr>
          <p:nvPr>
            <p:ph type="title"/>
          </p:nvPr>
        </p:nvSpPr>
        <p:spPr bwMode="auto">
          <a:xfrm>
            <a:off x="195072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Problem Formulation – (8-Puzzle)</a:t>
            </a:r>
          </a:p>
        </p:txBody>
      </p:sp>
      <p:grpSp>
        <p:nvGrpSpPr>
          <p:cNvPr id="2" name="Group 3">
            <a:extLst>
              <a:ext uri="{FF2B5EF4-FFF2-40B4-BE49-F238E27FC236}">
                <a16:creationId xmlns:a16="http://schemas.microsoft.com/office/drawing/2014/main" id="{12E4DE21-E0F5-A68F-DB31-987A64C185C2}"/>
              </a:ext>
            </a:extLst>
          </p:cNvPr>
          <p:cNvGrpSpPr>
            <a:grpSpLocks/>
          </p:cNvGrpSpPr>
          <p:nvPr/>
        </p:nvGrpSpPr>
        <p:grpSpPr bwMode="auto">
          <a:xfrm>
            <a:off x="3007360" y="3007361"/>
            <a:ext cx="2194560" cy="1461347"/>
            <a:chOff x="576" y="1056"/>
            <a:chExt cx="1296" cy="863"/>
          </a:xfrm>
        </p:grpSpPr>
        <p:sp>
          <p:nvSpPr>
            <p:cNvPr id="17444" name="Text Box 4">
              <a:extLst>
                <a:ext uri="{FF2B5EF4-FFF2-40B4-BE49-F238E27FC236}">
                  <a16:creationId xmlns:a16="http://schemas.microsoft.com/office/drawing/2014/main" id="{80BFD7A7-C5E0-CBE0-B7FF-520AFD967524}"/>
                </a:ext>
              </a:extLst>
            </p:cNvPr>
            <p:cNvSpPr txBox="1">
              <a:spLocks noChangeArrowheads="1"/>
            </p:cNvSpPr>
            <p:nvPr/>
          </p:nvSpPr>
          <p:spPr bwMode="auto">
            <a:xfrm>
              <a:off x="576"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1</a:t>
              </a:r>
            </a:p>
          </p:txBody>
        </p:sp>
        <p:sp>
          <p:nvSpPr>
            <p:cNvPr id="17445" name="Text Box 5">
              <a:extLst>
                <a:ext uri="{FF2B5EF4-FFF2-40B4-BE49-F238E27FC236}">
                  <a16:creationId xmlns:a16="http://schemas.microsoft.com/office/drawing/2014/main" id="{C2D963B6-FA75-67EB-6785-AFECBC00546C}"/>
                </a:ext>
              </a:extLst>
            </p:cNvPr>
            <p:cNvSpPr txBox="1">
              <a:spLocks noChangeArrowheads="1"/>
            </p:cNvSpPr>
            <p:nvPr/>
          </p:nvSpPr>
          <p:spPr bwMode="auto">
            <a:xfrm>
              <a:off x="1008"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4</a:t>
              </a:r>
            </a:p>
          </p:txBody>
        </p:sp>
        <p:sp>
          <p:nvSpPr>
            <p:cNvPr id="17446" name="Text Box 6">
              <a:extLst>
                <a:ext uri="{FF2B5EF4-FFF2-40B4-BE49-F238E27FC236}">
                  <a16:creationId xmlns:a16="http://schemas.microsoft.com/office/drawing/2014/main" id="{2A73BF1E-38AC-59DD-25BC-C9EBD272599A}"/>
                </a:ext>
              </a:extLst>
            </p:cNvPr>
            <p:cNvSpPr txBox="1">
              <a:spLocks noChangeArrowheads="1"/>
            </p:cNvSpPr>
            <p:nvPr/>
          </p:nvSpPr>
          <p:spPr bwMode="auto">
            <a:xfrm>
              <a:off x="1440"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GB" altLang="en-US" sz="2560">
                  <a:solidFill>
                    <a:srgbClr val="000000"/>
                  </a:solidFill>
                  <a:latin typeface="Times New Roman" panose="02020603050405020304" pitchFamily="18" charset="0"/>
                </a:rPr>
                <a:t>3</a:t>
              </a:r>
            </a:p>
          </p:txBody>
        </p:sp>
        <p:sp>
          <p:nvSpPr>
            <p:cNvPr id="17447" name="Text Box 7">
              <a:extLst>
                <a:ext uri="{FF2B5EF4-FFF2-40B4-BE49-F238E27FC236}">
                  <a16:creationId xmlns:a16="http://schemas.microsoft.com/office/drawing/2014/main" id="{398E1FD5-DF47-574C-1DE1-FF765034A278}"/>
                </a:ext>
              </a:extLst>
            </p:cNvPr>
            <p:cNvSpPr txBox="1">
              <a:spLocks noChangeArrowheads="1"/>
            </p:cNvSpPr>
            <p:nvPr/>
          </p:nvSpPr>
          <p:spPr bwMode="auto">
            <a:xfrm>
              <a:off x="576" y="13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7</a:t>
              </a:r>
            </a:p>
          </p:txBody>
        </p:sp>
        <p:sp>
          <p:nvSpPr>
            <p:cNvPr id="17448" name="Text Box 8">
              <a:extLst>
                <a:ext uri="{FF2B5EF4-FFF2-40B4-BE49-F238E27FC236}">
                  <a16:creationId xmlns:a16="http://schemas.microsoft.com/office/drawing/2014/main" id="{17FB70D1-F64F-ADCF-2612-5670383878A6}"/>
                </a:ext>
              </a:extLst>
            </p:cNvPr>
            <p:cNvSpPr txBox="1">
              <a:spLocks noChangeArrowheads="1"/>
            </p:cNvSpPr>
            <p:nvPr/>
          </p:nvSpPr>
          <p:spPr bwMode="auto">
            <a:xfrm>
              <a:off x="1008" y="1344"/>
              <a:ext cx="432" cy="287"/>
            </a:xfrm>
            <a:prstGeom prst="rect">
              <a:avLst/>
            </a:prstGeom>
            <a:solidFill>
              <a:schemeClr val="tx1"/>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endParaRPr lang="en-US" altLang="en-US" sz="2560">
                <a:solidFill>
                  <a:srgbClr val="000000"/>
                </a:solidFill>
                <a:latin typeface="Times New Roman" panose="02020603050405020304" pitchFamily="18" charset="0"/>
              </a:endParaRPr>
            </a:p>
          </p:txBody>
        </p:sp>
        <p:sp>
          <p:nvSpPr>
            <p:cNvPr id="17449" name="Text Box 9">
              <a:extLst>
                <a:ext uri="{FF2B5EF4-FFF2-40B4-BE49-F238E27FC236}">
                  <a16:creationId xmlns:a16="http://schemas.microsoft.com/office/drawing/2014/main" id="{F5A43271-9C24-A6BB-8A1F-1052CC40DC0D}"/>
                </a:ext>
              </a:extLst>
            </p:cNvPr>
            <p:cNvSpPr txBox="1">
              <a:spLocks noChangeArrowheads="1"/>
            </p:cNvSpPr>
            <p:nvPr/>
          </p:nvSpPr>
          <p:spPr bwMode="auto">
            <a:xfrm>
              <a:off x="1440" y="13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6</a:t>
              </a:r>
            </a:p>
          </p:txBody>
        </p:sp>
        <p:sp>
          <p:nvSpPr>
            <p:cNvPr id="17450" name="Text Box 10">
              <a:extLst>
                <a:ext uri="{FF2B5EF4-FFF2-40B4-BE49-F238E27FC236}">
                  <a16:creationId xmlns:a16="http://schemas.microsoft.com/office/drawing/2014/main" id="{2994C42D-4174-B0BC-C4C2-F2D2810873E4}"/>
                </a:ext>
              </a:extLst>
            </p:cNvPr>
            <p:cNvSpPr txBox="1">
              <a:spLocks noChangeArrowheads="1"/>
            </p:cNvSpPr>
            <p:nvPr/>
          </p:nvSpPr>
          <p:spPr bwMode="auto">
            <a:xfrm>
              <a:off x="576"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5</a:t>
              </a:r>
            </a:p>
          </p:txBody>
        </p:sp>
        <p:sp>
          <p:nvSpPr>
            <p:cNvPr id="17451" name="Text Box 11">
              <a:extLst>
                <a:ext uri="{FF2B5EF4-FFF2-40B4-BE49-F238E27FC236}">
                  <a16:creationId xmlns:a16="http://schemas.microsoft.com/office/drawing/2014/main" id="{03856A37-BB79-B640-FB6A-2044AE566425}"/>
                </a:ext>
              </a:extLst>
            </p:cNvPr>
            <p:cNvSpPr txBox="1">
              <a:spLocks noChangeArrowheads="1"/>
            </p:cNvSpPr>
            <p:nvPr/>
          </p:nvSpPr>
          <p:spPr bwMode="auto">
            <a:xfrm>
              <a:off x="1008"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8</a:t>
              </a:r>
            </a:p>
          </p:txBody>
        </p:sp>
        <p:sp>
          <p:nvSpPr>
            <p:cNvPr id="17452" name="Text Box 12">
              <a:extLst>
                <a:ext uri="{FF2B5EF4-FFF2-40B4-BE49-F238E27FC236}">
                  <a16:creationId xmlns:a16="http://schemas.microsoft.com/office/drawing/2014/main" id="{86D66BC5-5C73-349A-0740-08AEF52A7398}"/>
                </a:ext>
              </a:extLst>
            </p:cNvPr>
            <p:cNvSpPr txBox="1">
              <a:spLocks noChangeArrowheads="1"/>
            </p:cNvSpPr>
            <p:nvPr/>
          </p:nvSpPr>
          <p:spPr bwMode="auto">
            <a:xfrm>
              <a:off x="1440"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2</a:t>
              </a:r>
            </a:p>
          </p:txBody>
        </p:sp>
      </p:grpSp>
      <p:grpSp>
        <p:nvGrpSpPr>
          <p:cNvPr id="3" name="Group 13">
            <a:extLst>
              <a:ext uri="{FF2B5EF4-FFF2-40B4-BE49-F238E27FC236}">
                <a16:creationId xmlns:a16="http://schemas.microsoft.com/office/drawing/2014/main" id="{AE85003A-52B1-1974-FD40-9CC6DE339806}"/>
              </a:ext>
            </a:extLst>
          </p:cNvPr>
          <p:cNvGrpSpPr>
            <a:grpSpLocks/>
          </p:cNvGrpSpPr>
          <p:nvPr/>
        </p:nvGrpSpPr>
        <p:grpSpPr bwMode="auto">
          <a:xfrm>
            <a:off x="6746240" y="3007361"/>
            <a:ext cx="2194560" cy="1461347"/>
            <a:chOff x="3024" y="1056"/>
            <a:chExt cx="1296" cy="863"/>
          </a:xfrm>
        </p:grpSpPr>
        <p:sp>
          <p:nvSpPr>
            <p:cNvPr id="17435" name="Text Box 14">
              <a:extLst>
                <a:ext uri="{FF2B5EF4-FFF2-40B4-BE49-F238E27FC236}">
                  <a16:creationId xmlns:a16="http://schemas.microsoft.com/office/drawing/2014/main" id="{9AB46848-3503-4146-C238-55777F237A70}"/>
                </a:ext>
              </a:extLst>
            </p:cNvPr>
            <p:cNvSpPr txBox="1">
              <a:spLocks noChangeArrowheads="1"/>
            </p:cNvSpPr>
            <p:nvPr/>
          </p:nvSpPr>
          <p:spPr bwMode="auto">
            <a:xfrm>
              <a:off x="3024"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1</a:t>
              </a:r>
            </a:p>
          </p:txBody>
        </p:sp>
        <p:sp>
          <p:nvSpPr>
            <p:cNvPr id="17436" name="Text Box 15">
              <a:extLst>
                <a:ext uri="{FF2B5EF4-FFF2-40B4-BE49-F238E27FC236}">
                  <a16:creationId xmlns:a16="http://schemas.microsoft.com/office/drawing/2014/main" id="{9A8188E6-B9C4-07F3-8A16-36D8EC649127}"/>
                </a:ext>
              </a:extLst>
            </p:cNvPr>
            <p:cNvSpPr txBox="1">
              <a:spLocks noChangeArrowheads="1"/>
            </p:cNvSpPr>
            <p:nvPr/>
          </p:nvSpPr>
          <p:spPr bwMode="auto">
            <a:xfrm>
              <a:off x="3456"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2</a:t>
              </a:r>
            </a:p>
          </p:txBody>
        </p:sp>
        <p:sp>
          <p:nvSpPr>
            <p:cNvPr id="17437" name="Text Box 16">
              <a:extLst>
                <a:ext uri="{FF2B5EF4-FFF2-40B4-BE49-F238E27FC236}">
                  <a16:creationId xmlns:a16="http://schemas.microsoft.com/office/drawing/2014/main" id="{3D0681EC-1EAD-D6C3-A923-B1F55DA9A40F}"/>
                </a:ext>
              </a:extLst>
            </p:cNvPr>
            <p:cNvSpPr txBox="1">
              <a:spLocks noChangeArrowheads="1"/>
            </p:cNvSpPr>
            <p:nvPr/>
          </p:nvSpPr>
          <p:spPr bwMode="auto">
            <a:xfrm>
              <a:off x="3888"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3</a:t>
              </a:r>
            </a:p>
          </p:txBody>
        </p:sp>
        <p:sp>
          <p:nvSpPr>
            <p:cNvPr id="17438" name="Text Box 17">
              <a:extLst>
                <a:ext uri="{FF2B5EF4-FFF2-40B4-BE49-F238E27FC236}">
                  <a16:creationId xmlns:a16="http://schemas.microsoft.com/office/drawing/2014/main" id="{6901EE71-382B-C90D-29EF-016FBBE79F3E}"/>
                </a:ext>
              </a:extLst>
            </p:cNvPr>
            <p:cNvSpPr txBox="1">
              <a:spLocks noChangeArrowheads="1"/>
            </p:cNvSpPr>
            <p:nvPr/>
          </p:nvSpPr>
          <p:spPr bwMode="auto">
            <a:xfrm>
              <a:off x="3024" y="13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8</a:t>
              </a:r>
            </a:p>
          </p:txBody>
        </p:sp>
        <p:sp>
          <p:nvSpPr>
            <p:cNvPr id="17439" name="Text Box 18">
              <a:extLst>
                <a:ext uri="{FF2B5EF4-FFF2-40B4-BE49-F238E27FC236}">
                  <a16:creationId xmlns:a16="http://schemas.microsoft.com/office/drawing/2014/main" id="{2FA17AB5-8940-8FF3-3611-03F2D7482E64}"/>
                </a:ext>
              </a:extLst>
            </p:cNvPr>
            <p:cNvSpPr txBox="1">
              <a:spLocks noChangeArrowheads="1"/>
            </p:cNvSpPr>
            <p:nvPr/>
          </p:nvSpPr>
          <p:spPr bwMode="auto">
            <a:xfrm>
              <a:off x="3456" y="13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endParaRPr lang="en-GB" altLang="en-US" sz="2560">
                <a:solidFill>
                  <a:srgbClr val="000000"/>
                </a:solidFill>
                <a:latin typeface="Times New Roman" panose="02020603050405020304" pitchFamily="18" charset="0"/>
              </a:endParaRPr>
            </a:p>
          </p:txBody>
        </p:sp>
        <p:sp>
          <p:nvSpPr>
            <p:cNvPr id="17440" name="Text Box 19">
              <a:extLst>
                <a:ext uri="{FF2B5EF4-FFF2-40B4-BE49-F238E27FC236}">
                  <a16:creationId xmlns:a16="http://schemas.microsoft.com/office/drawing/2014/main" id="{EF73B853-259A-9211-3566-DB9A01770FBA}"/>
                </a:ext>
              </a:extLst>
            </p:cNvPr>
            <p:cNvSpPr txBox="1">
              <a:spLocks noChangeArrowheads="1"/>
            </p:cNvSpPr>
            <p:nvPr/>
          </p:nvSpPr>
          <p:spPr bwMode="auto">
            <a:xfrm>
              <a:off x="3888" y="13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4</a:t>
              </a:r>
            </a:p>
          </p:txBody>
        </p:sp>
        <p:sp>
          <p:nvSpPr>
            <p:cNvPr id="17441" name="Text Box 20">
              <a:extLst>
                <a:ext uri="{FF2B5EF4-FFF2-40B4-BE49-F238E27FC236}">
                  <a16:creationId xmlns:a16="http://schemas.microsoft.com/office/drawing/2014/main" id="{C652B54A-1844-0BE9-CBEC-642F139BFAF0}"/>
                </a:ext>
              </a:extLst>
            </p:cNvPr>
            <p:cNvSpPr txBox="1">
              <a:spLocks noChangeArrowheads="1"/>
            </p:cNvSpPr>
            <p:nvPr/>
          </p:nvSpPr>
          <p:spPr bwMode="auto">
            <a:xfrm>
              <a:off x="3024"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7</a:t>
              </a:r>
            </a:p>
          </p:txBody>
        </p:sp>
        <p:sp>
          <p:nvSpPr>
            <p:cNvPr id="17442" name="Text Box 21">
              <a:extLst>
                <a:ext uri="{FF2B5EF4-FFF2-40B4-BE49-F238E27FC236}">
                  <a16:creationId xmlns:a16="http://schemas.microsoft.com/office/drawing/2014/main" id="{80559465-559F-0422-4F29-3C6A2794A9A3}"/>
                </a:ext>
              </a:extLst>
            </p:cNvPr>
            <p:cNvSpPr txBox="1">
              <a:spLocks noChangeArrowheads="1"/>
            </p:cNvSpPr>
            <p:nvPr/>
          </p:nvSpPr>
          <p:spPr bwMode="auto">
            <a:xfrm>
              <a:off x="3456"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6</a:t>
              </a:r>
            </a:p>
          </p:txBody>
        </p:sp>
        <p:sp>
          <p:nvSpPr>
            <p:cNvPr id="17443" name="Text Box 22">
              <a:extLst>
                <a:ext uri="{FF2B5EF4-FFF2-40B4-BE49-F238E27FC236}">
                  <a16:creationId xmlns:a16="http://schemas.microsoft.com/office/drawing/2014/main" id="{9FC5996C-4035-C620-ECD6-ACB62667B0BD}"/>
                </a:ext>
              </a:extLst>
            </p:cNvPr>
            <p:cNvSpPr txBox="1">
              <a:spLocks noChangeArrowheads="1"/>
            </p:cNvSpPr>
            <p:nvPr/>
          </p:nvSpPr>
          <p:spPr bwMode="auto">
            <a:xfrm>
              <a:off x="3888"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5</a:t>
              </a:r>
            </a:p>
          </p:txBody>
        </p:sp>
      </p:grpSp>
      <p:grpSp>
        <p:nvGrpSpPr>
          <p:cNvPr id="4" name="Group 23">
            <a:extLst>
              <a:ext uri="{FF2B5EF4-FFF2-40B4-BE49-F238E27FC236}">
                <a16:creationId xmlns:a16="http://schemas.microsoft.com/office/drawing/2014/main" id="{84CAC4DF-5FF7-8D0A-8E34-8F5DFBEA08F4}"/>
              </a:ext>
            </a:extLst>
          </p:cNvPr>
          <p:cNvGrpSpPr>
            <a:grpSpLocks/>
          </p:cNvGrpSpPr>
          <p:nvPr/>
        </p:nvGrpSpPr>
        <p:grpSpPr bwMode="auto">
          <a:xfrm>
            <a:off x="6746240" y="3009055"/>
            <a:ext cx="2194560" cy="1461347"/>
            <a:chOff x="3024" y="2256"/>
            <a:chExt cx="1296" cy="863"/>
          </a:xfrm>
        </p:grpSpPr>
        <p:sp>
          <p:nvSpPr>
            <p:cNvPr id="17426" name="Text Box 24">
              <a:extLst>
                <a:ext uri="{FF2B5EF4-FFF2-40B4-BE49-F238E27FC236}">
                  <a16:creationId xmlns:a16="http://schemas.microsoft.com/office/drawing/2014/main" id="{36D9E25E-DB19-9B21-BA01-2A6982FB4FA4}"/>
                </a:ext>
              </a:extLst>
            </p:cNvPr>
            <p:cNvSpPr txBox="1">
              <a:spLocks noChangeArrowheads="1"/>
            </p:cNvSpPr>
            <p:nvPr/>
          </p:nvSpPr>
          <p:spPr bwMode="auto">
            <a:xfrm>
              <a:off x="3024" y="22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1</a:t>
              </a:r>
            </a:p>
          </p:txBody>
        </p:sp>
        <p:sp>
          <p:nvSpPr>
            <p:cNvPr id="17427" name="Text Box 25">
              <a:extLst>
                <a:ext uri="{FF2B5EF4-FFF2-40B4-BE49-F238E27FC236}">
                  <a16:creationId xmlns:a16="http://schemas.microsoft.com/office/drawing/2014/main" id="{CAECE679-AEB2-EE9F-2576-348EE1D92B52}"/>
                </a:ext>
              </a:extLst>
            </p:cNvPr>
            <p:cNvSpPr txBox="1">
              <a:spLocks noChangeArrowheads="1"/>
            </p:cNvSpPr>
            <p:nvPr/>
          </p:nvSpPr>
          <p:spPr bwMode="auto">
            <a:xfrm>
              <a:off x="3456" y="22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2</a:t>
              </a:r>
            </a:p>
          </p:txBody>
        </p:sp>
        <p:sp>
          <p:nvSpPr>
            <p:cNvPr id="17428" name="Text Box 26">
              <a:extLst>
                <a:ext uri="{FF2B5EF4-FFF2-40B4-BE49-F238E27FC236}">
                  <a16:creationId xmlns:a16="http://schemas.microsoft.com/office/drawing/2014/main" id="{07FB521D-0E23-4FCF-272A-FC2229AE1095}"/>
                </a:ext>
              </a:extLst>
            </p:cNvPr>
            <p:cNvSpPr txBox="1">
              <a:spLocks noChangeArrowheads="1"/>
            </p:cNvSpPr>
            <p:nvPr/>
          </p:nvSpPr>
          <p:spPr bwMode="auto">
            <a:xfrm>
              <a:off x="3888" y="22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3</a:t>
              </a:r>
            </a:p>
          </p:txBody>
        </p:sp>
        <p:sp>
          <p:nvSpPr>
            <p:cNvPr id="17429" name="Text Box 27">
              <a:extLst>
                <a:ext uri="{FF2B5EF4-FFF2-40B4-BE49-F238E27FC236}">
                  <a16:creationId xmlns:a16="http://schemas.microsoft.com/office/drawing/2014/main" id="{26CB72D5-2B32-DBB5-178C-699BE662155B}"/>
                </a:ext>
              </a:extLst>
            </p:cNvPr>
            <p:cNvSpPr txBox="1">
              <a:spLocks noChangeArrowheads="1"/>
            </p:cNvSpPr>
            <p:nvPr/>
          </p:nvSpPr>
          <p:spPr bwMode="auto">
            <a:xfrm>
              <a:off x="3024" y="25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4</a:t>
              </a:r>
            </a:p>
          </p:txBody>
        </p:sp>
        <p:sp>
          <p:nvSpPr>
            <p:cNvPr id="17430" name="Text Box 28">
              <a:extLst>
                <a:ext uri="{FF2B5EF4-FFF2-40B4-BE49-F238E27FC236}">
                  <a16:creationId xmlns:a16="http://schemas.microsoft.com/office/drawing/2014/main" id="{718C85FC-F6CC-38A8-F392-557AC91391D8}"/>
                </a:ext>
              </a:extLst>
            </p:cNvPr>
            <p:cNvSpPr txBox="1">
              <a:spLocks noChangeArrowheads="1"/>
            </p:cNvSpPr>
            <p:nvPr/>
          </p:nvSpPr>
          <p:spPr bwMode="auto">
            <a:xfrm>
              <a:off x="3456" y="25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5</a:t>
              </a:r>
            </a:p>
          </p:txBody>
        </p:sp>
        <p:sp>
          <p:nvSpPr>
            <p:cNvPr id="17431" name="Text Box 29">
              <a:extLst>
                <a:ext uri="{FF2B5EF4-FFF2-40B4-BE49-F238E27FC236}">
                  <a16:creationId xmlns:a16="http://schemas.microsoft.com/office/drawing/2014/main" id="{A8EA7605-CD93-FCA8-7577-9933D78E4C81}"/>
                </a:ext>
              </a:extLst>
            </p:cNvPr>
            <p:cNvSpPr txBox="1">
              <a:spLocks noChangeArrowheads="1"/>
            </p:cNvSpPr>
            <p:nvPr/>
          </p:nvSpPr>
          <p:spPr bwMode="auto">
            <a:xfrm>
              <a:off x="3888" y="25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6</a:t>
              </a:r>
            </a:p>
          </p:txBody>
        </p:sp>
        <p:sp>
          <p:nvSpPr>
            <p:cNvPr id="17432" name="Text Box 30">
              <a:extLst>
                <a:ext uri="{FF2B5EF4-FFF2-40B4-BE49-F238E27FC236}">
                  <a16:creationId xmlns:a16="http://schemas.microsoft.com/office/drawing/2014/main" id="{D55748DC-1AC7-A961-B680-1D28AC09DB05}"/>
                </a:ext>
              </a:extLst>
            </p:cNvPr>
            <p:cNvSpPr txBox="1">
              <a:spLocks noChangeArrowheads="1"/>
            </p:cNvSpPr>
            <p:nvPr/>
          </p:nvSpPr>
          <p:spPr bwMode="auto">
            <a:xfrm>
              <a:off x="3024" y="28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7</a:t>
              </a:r>
            </a:p>
          </p:txBody>
        </p:sp>
        <p:sp>
          <p:nvSpPr>
            <p:cNvPr id="17433" name="Text Box 31">
              <a:extLst>
                <a:ext uri="{FF2B5EF4-FFF2-40B4-BE49-F238E27FC236}">
                  <a16:creationId xmlns:a16="http://schemas.microsoft.com/office/drawing/2014/main" id="{9A6F68CF-3C9D-CDC8-3537-6D505EB5913D}"/>
                </a:ext>
              </a:extLst>
            </p:cNvPr>
            <p:cNvSpPr txBox="1">
              <a:spLocks noChangeArrowheads="1"/>
            </p:cNvSpPr>
            <p:nvPr/>
          </p:nvSpPr>
          <p:spPr bwMode="auto">
            <a:xfrm>
              <a:off x="3456" y="28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8</a:t>
              </a:r>
            </a:p>
          </p:txBody>
        </p:sp>
        <p:sp>
          <p:nvSpPr>
            <p:cNvPr id="17434" name="Text Box 32">
              <a:extLst>
                <a:ext uri="{FF2B5EF4-FFF2-40B4-BE49-F238E27FC236}">
                  <a16:creationId xmlns:a16="http://schemas.microsoft.com/office/drawing/2014/main" id="{57C6FE84-C245-E4DF-0A05-77C78225AAF7}"/>
                </a:ext>
              </a:extLst>
            </p:cNvPr>
            <p:cNvSpPr txBox="1">
              <a:spLocks noChangeArrowheads="1"/>
            </p:cNvSpPr>
            <p:nvPr/>
          </p:nvSpPr>
          <p:spPr bwMode="auto">
            <a:xfrm>
              <a:off x="3888" y="28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endParaRPr lang="en-GB" altLang="en-US" sz="2560">
                <a:solidFill>
                  <a:srgbClr val="000000"/>
                </a:solidFill>
                <a:latin typeface="Times New Roman" panose="02020603050405020304" pitchFamily="18" charset="0"/>
              </a:endParaRPr>
            </a:p>
          </p:txBody>
        </p:sp>
      </p:grpSp>
      <p:grpSp>
        <p:nvGrpSpPr>
          <p:cNvPr id="5" name="Group 33">
            <a:extLst>
              <a:ext uri="{FF2B5EF4-FFF2-40B4-BE49-F238E27FC236}">
                <a16:creationId xmlns:a16="http://schemas.microsoft.com/office/drawing/2014/main" id="{C0FB1ADC-1482-35FF-C024-895E9E4FECC8}"/>
              </a:ext>
            </a:extLst>
          </p:cNvPr>
          <p:cNvGrpSpPr>
            <a:grpSpLocks/>
          </p:cNvGrpSpPr>
          <p:nvPr/>
        </p:nvGrpSpPr>
        <p:grpSpPr bwMode="auto">
          <a:xfrm>
            <a:off x="6747934" y="3010748"/>
            <a:ext cx="2194560" cy="1461347"/>
            <a:chOff x="3024" y="2256"/>
            <a:chExt cx="1296" cy="863"/>
          </a:xfrm>
        </p:grpSpPr>
        <p:sp>
          <p:nvSpPr>
            <p:cNvPr id="17417" name="Text Box 34">
              <a:extLst>
                <a:ext uri="{FF2B5EF4-FFF2-40B4-BE49-F238E27FC236}">
                  <a16:creationId xmlns:a16="http://schemas.microsoft.com/office/drawing/2014/main" id="{2C9C9024-A22E-71A2-DC87-E8AFCD606F3D}"/>
                </a:ext>
              </a:extLst>
            </p:cNvPr>
            <p:cNvSpPr txBox="1">
              <a:spLocks noChangeArrowheads="1"/>
            </p:cNvSpPr>
            <p:nvPr/>
          </p:nvSpPr>
          <p:spPr bwMode="auto">
            <a:xfrm>
              <a:off x="3024" y="22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1</a:t>
              </a:r>
            </a:p>
          </p:txBody>
        </p:sp>
        <p:sp>
          <p:nvSpPr>
            <p:cNvPr id="17418" name="Text Box 35">
              <a:extLst>
                <a:ext uri="{FF2B5EF4-FFF2-40B4-BE49-F238E27FC236}">
                  <a16:creationId xmlns:a16="http://schemas.microsoft.com/office/drawing/2014/main" id="{BCC7F986-C969-E3C4-3E32-EF5B929A1981}"/>
                </a:ext>
              </a:extLst>
            </p:cNvPr>
            <p:cNvSpPr txBox="1">
              <a:spLocks noChangeArrowheads="1"/>
            </p:cNvSpPr>
            <p:nvPr/>
          </p:nvSpPr>
          <p:spPr bwMode="auto">
            <a:xfrm>
              <a:off x="3456" y="22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4</a:t>
              </a:r>
            </a:p>
          </p:txBody>
        </p:sp>
        <p:sp>
          <p:nvSpPr>
            <p:cNvPr id="17419" name="Text Box 36">
              <a:extLst>
                <a:ext uri="{FF2B5EF4-FFF2-40B4-BE49-F238E27FC236}">
                  <a16:creationId xmlns:a16="http://schemas.microsoft.com/office/drawing/2014/main" id="{7491577A-5928-D633-4D15-FADC4E7F4D10}"/>
                </a:ext>
              </a:extLst>
            </p:cNvPr>
            <p:cNvSpPr txBox="1">
              <a:spLocks noChangeArrowheads="1"/>
            </p:cNvSpPr>
            <p:nvPr/>
          </p:nvSpPr>
          <p:spPr bwMode="auto">
            <a:xfrm>
              <a:off x="3888" y="22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7</a:t>
              </a:r>
            </a:p>
          </p:txBody>
        </p:sp>
        <p:sp>
          <p:nvSpPr>
            <p:cNvPr id="17420" name="Text Box 37">
              <a:extLst>
                <a:ext uri="{FF2B5EF4-FFF2-40B4-BE49-F238E27FC236}">
                  <a16:creationId xmlns:a16="http://schemas.microsoft.com/office/drawing/2014/main" id="{555A9F92-CBF7-2EA3-7628-FF37484FDB4F}"/>
                </a:ext>
              </a:extLst>
            </p:cNvPr>
            <p:cNvSpPr txBox="1">
              <a:spLocks noChangeArrowheads="1"/>
            </p:cNvSpPr>
            <p:nvPr/>
          </p:nvSpPr>
          <p:spPr bwMode="auto">
            <a:xfrm>
              <a:off x="3024" y="25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2</a:t>
              </a:r>
            </a:p>
          </p:txBody>
        </p:sp>
        <p:sp>
          <p:nvSpPr>
            <p:cNvPr id="17421" name="Text Box 38">
              <a:extLst>
                <a:ext uri="{FF2B5EF4-FFF2-40B4-BE49-F238E27FC236}">
                  <a16:creationId xmlns:a16="http://schemas.microsoft.com/office/drawing/2014/main" id="{490E36AD-9C76-9FB1-8408-08856CA3F338}"/>
                </a:ext>
              </a:extLst>
            </p:cNvPr>
            <p:cNvSpPr txBox="1">
              <a:spLocks noChangeArrowheads="1"/>
            </p:cNvSpPr>
            <p:nvPr/>
          </p:nvSpPr>
          <p:spPr bwMode="auto">
            <a:xfrm>
              <a:off x="3456" y="25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dirty="0">
                  <a:solidFill>
                    <a:srgbClr val="000000"/>
                  </a:solidFill>
                  <a:latin typeface="Times New Roman" panose="02020603050405020304" pitchFamily="18" charset="0"/>
                </a:rPr>
                <a:t>5</a:t>
              </a:r>
            </a:p>
          </p:txBody>
        </p:sp>
        <p:sp>
          <p:nvSpPr>
            <p:cNvPr id="17422" name="Text Box 39">
              <a:extLst>
                <a:ext uri="{FF2B5EF4-FFF2-40B4-BE49-F238E27FC236}">
                  <a16:creationId xmlns:a16="http://schemas.microsoft.com/office/drawing/2014/main" id="{A5134B62-305D-DB4C-B690-B5A869DA76A8}"/>
                </a:ext>
              </a:extLst>
            </p:cNvPr>
            <p:cNvSpPr txBox="1">
              <a:spLocks noChangeArrowheads="1"/>
            </p:cNvSpPr>
            <p:nvPr/>
          </p:nvSpPr>
          <p:spPr bwMode="auto">
            <a:xfrm>
              <a:off x="3888" y="25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8</a:t>
              </a:r>
            </a:p>
          </p:txBody>
        </p:sp>
        <p:sp>
          <p:nvSpPr>
            <p:cNvPr id="17423" name="Text Box 40">
              <a:extLst>
                <a:ext uri="{FF2B5EF4-FFF2-40B4-BE49-F238E27FC236}">
                  <a16:creationId xmlns:a16="http://schemas.microsoft.com/office/drawing/2014/main" id="{06E178F7-6E85-A35E-3EEF-08562A4F223B}"/>
                </a:ext>
              </a:extLst>
            </p:cNvPr>
            <p:cNvSpPr txBox="1">
              <a:spLocks noChangeArrowheads="1"/>
            </p:cNvSpPr>
            <p:nvPr/>
          </p:nvSpPr>
          <p:spPr bwMode="auto">
            <a:xfrm>
              <a:off x="3024" y="28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3</a:t>
              </a:r>
            </a:p>
          </p:txBody>
        </p:sp>
        <p:sp>
          <p:nvSpPr>
            <p:cNvPr id="17424" name="Text Box 41">
              <a:extLst>
                <a:ext uri="{FF2B5EF4-FFF2-40B4-BE49-F238E27FC236}">
                  <a16:creationId xmlns:a16="http://schemas.microsoft.com/office/drawing/2014/main" id="{E42516F5-A45D-A01B-F3EB-7583D9BA5962}"/>
                </a:ext>
              </a:extLst>
            </p:cNvPr>
            <p:cNvSpPr txBox="1">
              <a:spLocks noChangeArrowheads="1"/>
            </p:cNvSpPr>
            <p:nvPr/>
          </p:nvSpPr>
          <p:spPr bwMode="auto">
            <a:xfrm>
              <a:off x="3456" y="28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6</a:t>
              </a:r>
            </a:p>
          </p:txBody>
        </p:sp>
        <p:sp>
          <p:nvSpPr>
            <p:cNvPr id="17425" name="Text Box 42">
              <a:extLst>
                <a:ext uri="{FF2B5EF4-FFF2-40B4-BE49-F238E27FC236}">
                  <a16:creationId xmlns:a16="http://schemas.microsoft.com/office/drawing/2014/main" id="{5263F567-FAAC-A393-F67C-E717A153B334}"/>
                </a:ext>
              </a:extLst>
            </p:cNvPr>
            <p:cNvSpPr txBox="1">
              <a:spLocks noChangeArrowheads="1"/>
            </p:cNvSpPr>
            <p:nvPr/>
          </p:nvSpPr>
          <p:spPr bwMode="auto">
            <a:xfrm>
              <a:off x="3888" y="2832"/>
              <a:ext cx="432" cy="287"/>
            </a:xfrm>
            <a:prstGeom prst="rect">
              <a:avLst/>
            </a:prstGeom>
            <a:solidFill>
              <a:schemeClr val="tx1"/>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endParaRPr lang="en-GB" altLang="en-US" sz="2560">
                <a:solidFill>
                  <a:srgbClr val="000000"/>
                </a:solidFill>
                <a:latin typeface="Times New Roman" panose="02020603050405020304" pitchFamily="18" charset="0"/>
              </a:endParaRPr>
            </a:p>
          </p:txBody>
        </p:sp>
      </p:grpSp>
      <p:sp>
        <p:nvSpPr>
          <p:cNvPr id="490539" name="Text Box 43">
            <a:extLst>
              <a:ext uri="{FF2B5EF4-FFF2-40B4-BE49-F238E27FC236}">
                <a16:creationId xmlns:a16="http://schemas.microsoft.com/office/drawing/2014/main" id="{64B45BE8-DBAA-299B-5C3E-A52449D88DFF}"/>
              </a:ext>
            </a:extLst>
          </p:cNvPr>
          <p:cNvSpPr txBox="1">
            <a:spLocks noChangeArrowheads="1"/>
          </p:cNvSpPr>
          <p:nvPr/>
        </p:nvSpPr>
        <p:spPr bwMode="auto">
          <a:xfrm>
            <a:off x="2763520" y="4958081"/>
            <a:ext cx="2519680" cy="486287"/>
          </a:xfrm>
          <a:prstGeom prst="rect">
            <a:avLst/>
          </a:prstGeom>
          <a:noFill/>
          <a:ln w="12700">
            <a:noFill/>
            <a:miter lim="800000"/>
            <a:headEnd type="none" w="sm" len="sm"/>
            <a:tailEnd type="none" w="sm" len="sm"/>
          </a:ln>
          <a:effectLst/>
        </p:spPr>
        <p:txBody>
          <a:bodyPr>
            <a:spAutoFit/>
          </a:bodyPr>
          <a:lstStyle/>
          <a:p>
            <a:pPr algn="ctr" defTabSz="975390" eaLnBrk="0" fontAlgn="base" hangingPunct="0">
              <a:spcBef>
                <a:spcPct val="50000"/>
              </a:spcBef>
              <a:spcAft>
                <a:spcPct val="0"/>
              </a:spcAft>
              <a:defRPr/>
            </a:pPr>
            <a:r>
              <a:rPr lang="en-US" sz="2560">
                <a:solidFill>
                  <a:srgbClr val="FF3300"/>
                </a:solidFill>
                <a:effectLst>
                  <a:outerShdw blurRad="38100" dist="38100" dir="2700000" algn="tl">
                    <a:srgbClr val="C0C0C0"/>
                  </a:outerShdw>
                </a:effectLst>
                <a:latin typeface="Times New Roman" pitchFamily="18" charset="0"/>
              </a:rPr>
              <a:t>Initial State</a:t>
            </a:r>
          </a:p>
        </p:txBody>
      </p:sp>
      <p:sp>
        <p:nvSpPr>
          <p:cNvPr id="490540" name="Text Box 44">
            <a:extLst>
              <a:ext uri="{FF2B5EF4-FFF2-40B4-BE49-F238E27FC236}">
                <a16:creationId xmlns:a16="http://schemas.microsoft.com/office/drawing/2014/main" id="{2D590A17-05C0-5C18-8578-4BCB202EE1F8}"/>
              </a:ext>
            </a:extLst>
          </p:cNvPr>
          <p:cNvSpPr txBox="1">
            <a:spLocks noChangeArrowheads="1"/>
          </p:cNvSpPr>
          <p:nvPr/>
        </p:nvSpPr>
        <p:spPr bwMode="auto">
          <a:xfrm>
            <a:off x="6523771" y="4714937"/>
            <a:ext cx="2519680" cy="486287"/>
          </a:xfrm>
          <a:prstGeom prst="rect">
            <a:avLst/>
          </a:prstGeom>
          <a:noFill/>
          <a:ln w="12700">
            <a:noFill/>
            <a:miter lim="800000"/>
            <a:headEnd type="none" w="sm" len="sm"/>
            <a:tailEnd type="none" w="sm" len="sm"/>
          </a:ln>
          <a:effectLst/>
        </p:spPr>
        <p:txBody>
          <a:bodyPr>
            <a:spAutoFit/>
          </a:bodyPr>
          <a:lstStyle/>
          <a:p>
            <a:pPr algn="ctr" defTabSz="975390" eaLnBrk="0" fontAlgn="base" hangingPunct="0">
              <a:spcBef>
                <a:spcPct val="50000"/>
              </a:spcBef>
              <a:spcAft>
                <a:spcPct val="0"/>
              </a:spcAft>
              <a:defRPr/>
            </a:pPr>
            <a:r>
              <a:rPr lang="en-US" sz="2560" dirty="0">
                <a:solidFill>
                  <a:srgbClr val="FF3300"/>
                </a:solidFill>
                <a:effectLst>
                  <a:outerShdw blurRad="38100" dist="38100" dir="2700000" algn="tl">
                    <a:srgbClr val="C0C0C0"/>
                  </a:outerShdw>
                </a:effectLst>
                <a:latin typeface="Times New Roman" pitchFamily="18" charset="0"/>
              </a:rPr>
              <a:t>Goal States</a:t>
            </a:r>
          </a:p>
        </p:txBody>
      </p:sp>
      <p:grpSp>
        <p:nvGrpSpPr>
          <p:cNvPr id="6" name="Group 3">
            <a:extLst>
              <a:ext uri="{FF2B5EF4-FFF2-40B4-BE49-F238E27FC236}">
                <a16:creationId xmlns:a16="http://schemas.microsoft.com/office/drawing/2014/main" id="{7C1C4DE3-4D6C-A3E6-E1FC-E2DC8EA081B2}"/>
              </a:ext>
            </a:extLst>
          </p:cNvPr>
          <p:cNvGrpSpPr>
            <a:grpSpLocks/>
          </p:cNvGrpSpPr>
          <p:nvPr/>
        </p:nvGrpSpPr>
        <p:grpSpPr bwMode="auto">
          <a:xfrm>
            <a:off x="6746240" y="5444066"/>
            <a:ext cx="2194560" cy="1461347"/>
            <a:chOff x="576" y="1056"/>
            <a:chExt cx="1296" cy="863"/>
          </a:xfrm>
        </p:grpSpPr>
        <p:sp>
          <p:nvSpPr>
            <p:cNvPr id="7" name="Text Box 4">
              <a:extLst>
                <a:ext uri="{FF2B5EF4-FFF2-40B4-BE49-F238E27FC236}">
                  <a16:creationId xmlns:a16="http://schemas.microsoft.com/office/drawing/2014/main" id="{18C60C2C-FE83-21EE-BE83-10771B0B192A}"/>
                </a:ext>
              </a:extLst>
            </p:cNvPr>
            <p:cNvSpPr txBox="1">
              <a:spLocks noChangeArrowheads="1"/>
            </p:cNvSpPr>
            <p:nvPr/>
          </p:nvSpPr>
          <p:spPr bwMode="auto">
            <a:xfrm>
              <a:off x="576"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a:solidFill>
                    <a:srgbClr val="000000"/>
                  </a:solidFill>
                  <a:latin typeface="Times New Roman" panose="02020603050405020304" pitchFamily="18" charset="0"/>
                </a:rPr>
                <a:t>1</a:t>
              </a:r>
            </a:p>
          </p:txBody>
        </p:sp>
        <p:sp>
          <p:nvSpPr>
            <p:cNvPr id="8" name="Text Box 5">
              <a:extLst>
                <a:ext uri="{FF2B5EF4-FFF2-40B4-BE49-F238E27FC236}">
                  <a16:creationId xmlns:a16="http://schemas.microsoft.com/office/drawing/2014/main" id="{B30B3862-75E0-6E85-44FA-E3384B00ACB1}"/>
                </a:ext>
              </a:extLst>
            </p:cNvPr>
            <p:cNvSpPr txBox="1">
              <a:spLocks noChangeArrowheads="1"/>
            </p:cNvSpPr>
            <p:nvPr/>
          </p:nvSpPr>
          <p:spPr bwMode="auto">
            <a:xfrm>
              <a:off x="1008"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dirty="0">
                  <a:solidFill>
                    <a:srgbClr val="000000"/>
                  </a:solidFill>
                  <a:latin typeface="Times New Roman" panose="02020603050405020304" pitchFamily="18" charset="0"/>
                </a:rPr>
                <a:t>2</a:t>
              </a:r>
            </a:p>
          </p:txBody>
        </p:sp>
        <p:sp>
          <p:nvSpPr>
            <p:cNvPr id="9" name="Text Box 6">
              <a:extLst>
                <a:ext uri="{FF2B5EF4-FFF2-40B4-BE49-F238E27FC236}">
                  <a16:creationId xmlns:a16="http://schemas.microsoft.com/office/drawing/2014/main" id="{75AED124-B784-9C78-4700-69DFC24BEC45}"/>
                </a:ext>
              </a:extLst>
            </p:cNvPr>
            <p:cNvSpPr txBox="1">
              <a:spLocks noChangeArrowheads="1"/>
            </p:cNvSpPr>
            <p:nvPr/>
          </p:nvSpPr>
          <p:spPr bwMode="auto">
            <a:xfrm>
              <a:off x="1440" y="1056"/>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GB" altLang="en-US" sz="2560" dirty="0">
                  <a:solidFill>
                    <a:srgbClr val="000000"/>
                  </a:solidFill>
                  <a:latin typeface="Times New Roman" panose="02020603050405020304" pitchFamily="18" charset="0"/>
                </a:rPr>
                <a:t>3</a:t>
              </a:r>
            </a:p>
          </p:txBody>
        </p:sp>
        <p:sp>
          <p:nvSpPr>
            <p:cNvPr id="10" name="Text Box 7">
              <a:extLst>
                <a:ext uri="{FF2B5EF4-FFF2-40B4-BE49-F238E27FC236}">
                  <a16:creationId xmlns:a16="http://schemas.microsoft.com/office/drawing/2014/main" id="{F0D8ED69-075F-AA11-609C-C2B30144BAF6}"/>
                </a:ext>
              </a:extLst>
            </p:cNvPr>
            <p:cNvSpPr txBox="1">
              <a:spLocks noChangeArrowheads="1"/>
            </p:cNvSpPr>
            <p:nvPr/>
          </p:nvSpPr>
          <p:spPr bwMode="auto">
            <a:xfrm>
              <a:off x="576" y="13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dirty="0">
                  <a:solidFill>
                    <a:srgbClr val="000000"/>
                  </a:solidFill>
                  <a:latin typeface="Times New Roman" panose="02020603050405020304" pitchFamily="18" charset="0"/>
                </a:rPr>
                <a:t>8</a:t>
              </a:r>
            </a:p>
          </p:txBody>
        </p:sp>
        <p:sp>
          <p:nvSpPr>
            <p:cNvPr id="11" name="Text Box 8">
              <a:extLst>
                <a:ext uri="{FF2B5EF4-FFF2-40B4-BE49-F238E27FC236}">
                  <a16:creationId xmlns:a16="http://schemas.microsoft.com/office/drawing/2014/main" id="{25304448-F815-8A74-8B35-29A5430A40D4}"/>
                </a:ext>
              </a:extLst>
            </p:cNvPr>
            <p:cNvSpPr txBox="1">
              <a:spLocks noChangeArrowheads="1"/>
            </p:cNvSpPr>
            <p:nvPr/>
          </p:nvSpPr>
          <p:spPr bwMode="auto">
            <a:xfrm>
              <a:off x="1008" y="1344"/>
              <a:ext cx="432" cy="287"/>
            </a:xfrm>
            <a:prstGeom prst="rect">
              <a:avLst/>
            </a:prstGeom>
            <a:solidFill>
              <a:schemeClr val="tx1"/>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endParaRPr lang="en-US" altLang="en-US" sz="2560">
                <a:solidFill>
                  <a:srgbClr val="000000"/>
                </a:solidFill>
                <a:latin typeface="Times New Roman" panose="02020603050405020304" pitchFamily="18" charset="0"/>
              </a:endParaRPr>
            </a:p>
          </p:txBody>
        </p:sp>
        <p:sp>
          <p:nvSpPr>
            <p:cNvPr id="12" name="Text Box 9">
              <a:extLst>
                <a:ext uri="{FF2B5EF4-FFF2-40B4-BE49-F238E27FC236}">
                  <a16:creationId xmlns:a16="http://schemas.microsoft.com/office/drawing/2014/main" id="{2519EEC1-8EC5-3352-D358-8EEF82BB5FB1}"/>
                </a:ext>
              </a:extLst>
            </p:cNvPr>
            <p:cNvSpPr txBox="1">
              <a:spLocks noChangeArrowheads="1"/>
            </p:cNvSpPr>
            <p:nvPr/>
          </p:nvSpPr>
          <p:spPr bwMode="auto">
            <a:xfrm>
              <a:off x="1440" y="1344"/>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dirty="0">
                  <a:solidFill>
                    <a:srgbClr val="000000"/>
                  </a:solidFill>
                  <a:latin typeface="Times New Roman" panose="02020603050405020304" pitchFamily="18" charset="0"/>
                </a:rPr>
                <a:t>4</a:t>
              </a:r>
            </a:p>
          </p:txBody>
        </p:sp>
        <p:sp>
          <p:nvSpPr>
            <p:cNvPr id="13" name="Text Box 10">
              <a:extLst>
                <a:ext uri="{FF2B5EF4-FFF2-40B4-BE49-F238E27FC236}">
                  <a16:creationId xmlns:a16="http://schemas.microsoft.com/office/drawing/2014/main" id="{C59DAC9E-E1B8-3A69-0B93-62303C5A50ED}"/>
                </a:ext>
              </a:extLst>
            </p:cNvPr>
            <p:cNvSpPr txBox="1">
              <a:spLocks noChangeArrowheads="1"/>
            </p:cNvSpPr>
            <p:nvPr/>
          </p:nvSpPr>
          <p:spPr bwMode="auto">
            <a:xfrm>
              <a:off x="576"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dirty="0">
                  <a:solidFill>
                    <a:srgbClr val="000000"/>
                  </a:solidFill>
                  <a:latin typeface="Times New Roman" panose="02020603050405020304" pitchFamily="18" charset="0"/>
                </a:rPr>
                <a:t>7</a:t>
              </a:r>
            </a:p>
          </p:txBody>
        </p:sp>
        <p:sp>
          <p:nvSpPr>
            <p:cNvPr id="14" name="Text Box 11">
              <a:extLst>
                <a:ext uri="{FF2B5EF4-FFF2-40B4-BE49-F238E27FC236}">
                  <a16:creationId xmlns:a16="http://schemas.microsoft.com/office/drawing/2014/main" id="{B89D23A1-1208-2619-6D16-5705E6A6C302}"/>
                </a:ext>
              </a:extLst>
            </p:cNvPr>
            <p:cNvSpPr txBox="1">
              <a:spLocks noChangeArrowheads="1"/>
            </p:cNvSpPr>
            <p:nvPr/>
          </p:nvSpPr>
          <p:spPr bwMode="auto">
            <a:xfrm>
              <a:off x="1008"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dirty="0">
                  <a:solidFill>
                    <a:srgbClr val="000000"/>
                  </a:solidFill>
                  <a:latin typeface="Times New Roman" panose="02020603050405020304" pitchFamily="18" charset="0"/>
                </a:rPr>
                <a:t>6</a:t>
              </a:r>
            </a:p>
          </p:txBody>
        </p:sp>
        <p:sp>
          <p:nvSpPr>
            <p:cNvPr id="15" name="Text Box 12">
              <a:extLst>
                <a:ext uri="{FF2B5EF4-FFF2-40B4-BE49-F238E27FC236}">
                  <a16:creationId xmlns:a16="http://schemas.microsoft.com/office/drawing/2014/main" id="{A23E9CF6-0EDC-C372-0DB0-EEACDC8C3E67}"/>
                </a:ext>
              </a:extLst>
            </p:cNvPr>
            <p:cNvSpPr txBox="1">
              <a:spLocks noChangeArrowheads="1"/>
            </p:cNvSpPr>
            <p:nvPr/>
          </p:nvSpPr>
          <p:spPr bwMode="auto">
            <a:xfrm>
              <a:off x="1440" y="1632"/>
              <a:ext cx="432" cy="287"/>
            </a:xfrm>
            <a:prstGeom prst="rect">
              <a:avLst/>
            </a:prstGeom>
            <a:solidFill>
              <a:srgbClr val="00CCFF"/>
            </a:solidFill>
            <a:ln w="12700">
              <a:solidFill>
                <a:srgbClr val="FF0000"/>
              </a:solidFill>
              <a:miter lim="800000"/>
              <a:headEnd type="none" w="sm" len="sm"/>
              <a:tailEnd type="none" w="sm" len="sm"/>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50000"/>
                </a:spcBef>
                <a:spcAft>
                  <a:spcPct val="0"/>
                </a:spcAft>
              </a:pPr>
              <a:r>
                <a:rPr lang="en-US" altLang="en-US" sz="2560" dirty="0">
                  <a:solidFill>
                    <a:srgbClr val="000000"/>
                  </a:solidFill>
                  <a:latin typeface="Times New Roman" panose="02020603050405020304" pitchFamily="18" charset="0"/>
                </a:rPr>
                <a:t>5</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90539"/>
                                        </p:tgtEl>
                                        <p:attrNameLst>
                                          <p:attrName>style.visibility</p:attrName>
                                        </p:attrNameLst>
                                      </p:cBhvr>
                                      <p:to>
                                        <p:strVal val="visible"/>
                                      </p:to>
                                    </p:set>
                                    <p:anim calcmode="lin" valueType="num">
                                      <p:cBhvr additive="base">
                                        <p:cTn id="13" dur="500" fill="hold"/>
                                        <p:tgtEl>
                                          <p:spTgt spid="490539"/>
                                        </p:tgtEl>
                                        <p:attrNameLst>
                                          <p:attrName>ppt_x</p:attrName>
                                        </p:attrNameLst>
                                      </p:cBhvr>
                                      <p:tavLst>
                                        <p:tav tm="0">
                                          <p:val>
                                            <p:strVal val="0-#ppt_w/2"/>
                                          </p:val>
                                        </p:tav>
                                        <p:tav tm="100000">
                                          <p:val>
                                            <p:strVal val="#ppt_x"/>
                                          </p:val>
                                        </p:tav>
                                      </p:tavLst>
                                    </p:anim>
                                    <p:anim calcmode="lin" valueType="num">
                                      <p:cBhvr additive="base">
                                        <p:cTn id="14" dur="500" fill="hold"/>
                                        <p:tgtEl>
                                          <p:spTgt spid="4905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490540"/>
                                        </p:tgtEl>
                                        <p:attrNameLst>
                                          <p:attrName>style.visibility</p:attrName>
                                        </p:attrNameLst>
                                      </p:cBhvr>
                                      <p:to>
                                        <p:strVal val="visible"/>
                                      </p:to>
                                    </p:set>
                                    <p:anim calcmode="lin" valueType="num">
                                      <p:cBhvr additive="base">
                                        <p:cTn id="19" dur="500" fill="hold"/>
                                        <p:tgtEl>
                                          <p:spTgt spid="490540"/>
                                        </p:tgtEl>
                                        <p:attrNameLst>
                                          <p:attrName>ppt_x</p:attrName>
                                        </p:attrNameLst>
                                      </p:cBhvr>
                                      <p:tavLst>
                                        <p:tav tm="0">
                                          <p:val>
                                            <p:strVal val="1+#ppt_w/2"/>
                                          </p:val>
                                        </p:tav>
                                        <p:tav tm="100000">
                                          <p:val>
                                            <p:strVal val="#ppt_x"/>
                                          </p:val>
                                        </p:tav>
                                      </p:tavLst>
                                    </p:anim>
                                    <p:anim calcmode="lin" valueType="num">
                                      <p:cBhvr additive="base">
                                        <p:cTn id="20" dur="500" fill="hold"/>
                                        <p:tgtEl>
                                          <p:spTgt spid="4905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0-#ppt_w/2"/>
                                          </p:val>
                                        </p:tav>
                                        <p:tav tm="100000">
                                          <p:val>
                                            <p:strVal val="#ppt_x"/>
                                          </p:val>
                                        </p:tav>
                                      </p:tavLst>
                                    </p:anim>
                                    <p:anim calcmode="lin" valueType="num">
                                      <p:cBhvr additive="base">
                                        <p:cTn id="4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39" grpId="0" autoUpdateAnimBg="0"/>
      <p:bldP spid="490540"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865B86B-E34D-DDEE-942C-BF93A7461BA8}"/>
              </a:ext>
            </a:extLst>
          </p:cNvPr>
          <p:cNvSpPr txBox="1"/>
          <p:nvPr/>
        </p:nvSpPr>
        <p:spPr>
          <a:xfrm>
            <a:off x="336330" y="113228"/>
            <a:ext cx="11246069" cy="7201972"/>
          </a:xfrm>
          <a:prstGeom prst="rect">
            <a:avLst/>
          </a:prstGeom>
          <a:noFill/>
        </p:spPr>
        <p:txBody>
          <a:bodyPr wrap="square">
            <a:spAutoFit/>
          </a:bodyPr>
          <a:lstStyle/>
          <a:p>
            <a:r>
              <a:rPr lang="en-US" sz="1400" b="0" dirty="0">
                <a:solidFill>
                  <a:srgbClr val="000000"/>
                </a:solidFill>
                <a:effectLst/>
                <a:latin typeface="Courier New" panose="02070309020205020404" pitchFamily="49" charset="0"/>
              </a:rPr>
              <a:t>j=</a:t>
            </a:r>
            <a:r>
              <a:rPr lang="en-US" sz="1400" b="0" dirty="0">
                <a:solidFill>
                  <a:srgbClr val="098156"/>
                </a:solidFill>
                <a:effectLst/>
                <a:latin typeface="Courier New" panose="02070309020205020404" pitchFamily="49" charset="0"/>
              </a:rPr>
              <a:t>0</a:t>
            </a:r>
            <a:endParaRPr lang="en-US" sz="1400" b="0" dirty="0">
              <a:solidFill>
                <a:srgbClr val="AF00DB"/>
              </a:solidFill>
              <a:effectLst/>
              <a:latin typeface="Courier New" panose="02070309020205020404" pitchFamily="49" charset="0"/>
            </a:endParaRPr>
          </a:p>
          <a:p>
            <a:r>
              <a:rPr lang="en-US" sz="1400" b="0" dirty="0">
                <a:solidFill>
                  <a:srgbClr val="AF00DB"/>
                </a:solidFill>
                <a:effectLst/>
                <a:latin typeface="Courier New" panose="02070309020205020404" pitchFamily="49" charset="0"/>
              </a:rPr>
              <a:t>while</a:t>
            </a:r>
            <a:r>
              <a:rPr lang="en-US" sz="1400" b="0" dirty="0">
                <a:solidFill>
                  <a:srgbClr val="000000"/>
                </a:solidFill>
                <a:effectLst/>
                <a:latin typeface="Courier New" panose="02070309020205020404" pitchFamily="49" charset="0"/>
              </a:rPr>
              <a:t> (j &lt;=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.popSize</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parents = </a:t>
            </a:r>
            <a:r>
              <a:rPr lang="en-US" sz="1400" b="0" dirty="0" err="1">
                <a:solidFill>
                  <a:srgbClr val="000000"/>
                </a:solidFill>
                <a:effectLst/>
                <a:latin typeface="Courier New" panose="02070309020205020404" pitchFamily="49" charset="0"/>
              </a:rPr>
              <a:t>np.random.choice</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np.arange</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bestPop.shape</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 size=</a:t>
            </a:r>
            <a:r>
              <a:rPr lang="en-US" sz="1400" b="0" dirty="0">
                <a:solidFill>
                  <a:srgbClr val="098156"/>
                </a:solidFill>
                <a:effectLst/>
                <a:latin typeface="Courier New" panose="02070309020205020404" pitchFamily="49" charset="0"/>
              </a:rPr>
              <a:t>2</a:t>
            </a:r>
            <a:r>
              <a:rPr lang="en-US" sz="1400" b="0" dirty="0">
                <a:solidFill>
                  <a:srgbClr val="000000"/>
                </a:solidFill>
                <a:effectLst/>
                <a:latin typeface="Courier New" panose="02070309020205020404" pitchFamily="49" charset="0"/>
              </a:rPr>
              <a:t>, replace=</a:t>
            </a:r>
            <a:r>
              <a:rPr lang="en-US" sz="1400" b="0" dirty="0">
                <a:solidFill>
                  <a:srgbClr val="0000FF"/>
                </a:solidFill>
                <a:effectLst/>
                <a:latin typeface="Courier New" panose="02070309020205020404" pitchFamily="49" charset="0"/>
              </a:rPr>
              <a:t>False</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father = parents[</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mother = parents[</a:t>
            </a:r>
            <a:r>
              <a:rPr lang="en-US" sz="1400" b="0" dirty="0">
                <a:solidFill>
                  <a:srgbClr val="098156"/>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crom1 = </a:t>
            </a:r>
            <a:r>
              <a:rPr lang="en-US" sz="1400" b="0" dirty="0" err="1">
                <a:solidFill>
                  <a:srgbClr val="000000"/>
                </a:solidFill>
                <a:effectLst/>
                <a:latin typeface="Courier New" panose="02070309020205020404" pitchFamily="49" charset="0"/>
              </a:rPr>
              <a:t>bestPop</a:t>
            </a:r>
            <a:r>
              <a:rPr lang="en-US" sz="1400" b="0" dirty="0">
                <a:solidFill>
                  <a:srgbClr val="000000"/>
                </a:solidFill>
                <a:effectLst/>
                <a:latin typeface="Courier New" panose="02070309020205020404" pitchFamily="49" charset="0"/>
              </a:rPr>
              <a:t>[father]</a:t>
            </a:r>
          </a:p>
          <a:p>
            <a:r>
              <a:rPr lang="en-US" sz="1400" b="0" dirty="0">
                <a:solidFill>
                  <a:srgbClr val="000000"/>
                </a:solidFill>
                <a:effectLst/>
                <a:latin typeface="Courier New" panose="02070309020205020404" pitchFamily="49" charset="0"/>
              </a:rPr>
              <a:t>        crom2 = </a:t>
            </a:r>
            <a:r>
              <a:rPr lang="en-US" sz="1400" b="0" dirty="0" err="1">
                <a:solidFill>
                  <a:srgbClr val="000000"/>
                </a:solidFill>
                <a:effectLst/>
                <a:latin typeface="Courier New" panose="02070309020205020404" pitchFamily="49" charset="0"/>
              </a:rPr>
              <a:t>bestPop</a:t>
            </a:r>
            <a:r>
              <a:rPr lang="en-US" sz="1400" b="0" dirty="0">
                <a:solidFill>
                  <a:srgbClr val="000000"/>
                </a:solidFill>
                <a:effectLst/>
                <a:latin typeface="Courier New" panose="02070309020205020404" pitchFamily="49" charset="0"/>
              </a:rPr>
              <a:t>[mother]</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cut = </a:t>
            </a:r>
            <a:r>
              <a:rPr lang="en-US" sz="1400" b="0" dirty="0" err="1">
                <a:solidFill>
                  <a:srgbClr val="000000"/>
                </a:solidFill>
                <a:effectLst/>
                <a:latin typeface="Courier New" panose="02070309020205020404" pitchFamily="49" charset="0"/>
              </a:rPr>
              <a:t>np.random.randint</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3</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5</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child1 = </a:t>
            </a:r>
            <a:r>
              <a:rPr lang="en-US" sz="1400" b="0" dirty="0" err="1">
                <a:solidFill>
                  <a:srgbClr val="000000"/>
                </a:solidFill>
                <a:effectLst/>
                <a:latin typeface="Courier New" panose="02070309020205020404" pitchFamily="49" charset="0"/>
              </a:rPr>
              <a:t>np.concatenate</a:t>
            </a:r>
            <a:r>
              <a:rPr lang="en-US" sz="1400" b="0" dirty="0">
                <a:solidFill>
                  <a:srgbClr val="000000"/>
                </a:solidFill>
                <a:effectLst/>
                <a:latin typeface="Courier New" panose="02070309020205020404" pitchFamily="49" charset="0"/>
              </a:rPr>
              <a:t>((crom1[</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:cut],crom2[cut:]))</a:t>
            </a:r>
          </a:p>
          <a:p>
            <a:r>
              <a:rPr lang="en-US" sz="1400" b="0" dirty="0">
                <a:solidFill>
                  <a:srgbClr val="000000"/>
                </a:solidFill>
                <a:effectLst/>
                <a:latin typeface="Courier New" panose="02070309020205020404" pitchFamily="49" charset="0"/>
              </a:rPr>
              <a:t>        child2 = </a:t>
            </a:r>
            <a:r>
              <a:rPr lang="en-US" sz="1400" b="0" dirty="0" err="1">
                <a:solidFill>
                  <a:srgbClr val="000000"/>
                </a:solidFill>
                <a:effectLst/>
                <a:latin typeface="Courier New" panose="02070309020205020404" pitchFamily="49" charset="0"/>
              </a:rPr>
              <a:t>np.concatenate</a:t>
            </a:r>
            <a:r>
              <a:rPr lang="en-US" sz="1400" b="0" dirty="0">
                <a:solidFill>
                  <a:srgbClr val="000000"/>
                </a:solidFill>
                <a:effectLst/>
                <a:latin typeface="Courier New" panose="02070309020205020404" pitchFamily="49" charset="0"/>
              </a:rPr>
              <a:t>((crom2[</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:cut],crom1[cut:]))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if</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np.random.uniform</a:t>
            </a:r>
            <a:r>
              <a:rPr lang="en-US" sz="1400" b="0" dirty="0">
                <a:solidFill>
                  <a:srgbClr val="000000"/>
                </a:solidFill>
                <a:effectLst/>
                <a:latin typeface="Courier New" panose="02070309020205020404" pitchFamily="49" charset="0"/>
              </a:rPr>
              <a:t>() &lt;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.mutPercent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toChange</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np.random.randint</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.nqueens)</a:t>
            </a:r>
          </a:p>
          <a:p>
            <a:r>
              <a:rPr lang="en-US" sz="1400" b="0" dirty="0">
                <a:solidFill>
                  <a:srgbClr val="000000"/>
                </a:solidFill>
                <a:effectLst/>
                <a:latin typeface="Courier New" panose="02070309020205020404" pitchFamily="49" charset="0"/>
              </a:rPr>
              <a:t>          child1[</a:t>
            </a:r>
            <a:r>
              <a:rPr lang="en-US" sz="1400" b="0" dirty="0" err="1">
                <a:solidFill>
                  <a:srgbClr val="000000"/>
                </a:solidFill>
                <a:effectLst/>
                <a:latin typeface="Courier New" panose="02070309020205020404" pitchFamily="49" charset="0"/>
              </a:rPr>
              <a:t>toChange</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np.random.randint</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.nqueens)</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if</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np.random.uniform</a:t>
            </a:r>
            <a:r>
              <a:rPr lang="en-US" sz="1400" b="0" dirty="0">
                <a:solidFill>
                  <a:srgbClr val="000000"/>
                </a:solidFill>
                <a:effectLst/>
                <a:latin typeface="Courier New" panose="02070309020205020404" pitchFamily="49" charset="0"/>
              </a:rPr>
              <a:t>() &lt;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.mutPercent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toChange</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np.random.randint</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.nqueens)</a:t>
            </a:r>
          </a:p>
          <a:p>
            <a:r>
              <a:rPr lang="en-US" sz="1400" b="0" dirty="0">
                <a:solidFill>
                  <a:srgbClr val="000000"/>
                </a:solidFill>
                <a:effectLst/>
                <a:latin typeface="Courier New" panose="02070309020205020404" pitchFamily="49" charset="0"/>
              </a:rPr>
              <a:t>          child2[</a:t>
            </a:r>
            <a:r>
              <a:rPr lang="en-US" sz="1400" b="0" dirty="0" err="1">
                <a:solidFill>
                  <a:srgbClr val="000000"/>
                </a:solidFill>
                <a:effectLst/>
                <a:latin typeface="Courier New" panose="02070309020205020404" pitchFamily="49" charset="0"/>
              </a:rPr>
              <a:t>toChange</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np.random.randint</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.nqueens)</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generation.append</a:t>
            </a:r>
            <a:r>
              <a:rPr lang="en-US" sz="1400" b="0" dirty="0">
                <a:solidFill>
                  <a:srgbClr val="000000"/>
                </a:solidFill>
                <a:effectLst/>
                <a:latin typeface="Courier New" panose="02070309020205020404" pitchFamily="49" charset="0"/>
              </a:rPr>
              <a:t>(child1)</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generation.append</a:t>
            </a:r>
            <a:r>
              <a:rPr lang="en-US" sz="1400" b="0" dirty="0">
                <a:solidFill>
                  <a:srgbClr val="000000"/>
                </a:solidFill>
                <a:effectLst/>
                <a:latin typeface="Courier New" panose="02070309020205020404" pitchFamily="49" charset="0"/>
              </a:rPr>
              <a:t>(child2)</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j=j+</a:t>
            </a:r>
            <a:r>
              <a:rPr lang="en-US" sz="1400" b="0" dirty="0">
                <a:solidFill>
                  <a:srgbClr val="098156"/>
                </a:solidFill>
                <a:effectLst/>
                <a:latin typeface="Courier New" panose="02070309020205020404" pitchFamily="49" charset="0"/>
              </a:rPr>
              <a:t>1</a:t>
            </a:r>
            <a:endParaRPr lang="en-US" sz="1400" b="0" dirty="0">
              <a:solidFill>
                <a:srgbClr val="000000"/>
              </a:solidFill>
              <a:effectLst/>
              <a:latin typeface="Courier New" panose="02070309020205020404" pitchFamily="49" charset="0"/>
            </a:endParaRP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population = </a:t>
            </a:r>
            <a:r>
              <a:rPr lang="en-US" sz="1400" b="0" dirty="0" err="1">
                <a:solidFill>
                  <a:srgbClr val="000000"/>
                </a:solidFill>
                <a:effectLst/>
                <a:latin typeface="Courier New" panose="02070309020205020404" pitchFamily="49" charset="0"/>
              </a:rPr>
              <a:t>np.array</a:t>
            </a:r>
            <a:r>
              <a:rPr lang="en-US" sz="1400" b="0" dirty="0">
                <a:solidFill>
                  <a:srgbClr val="000000"/>
                </a:solidFill>
                <a:effectLst/>
                <a:latin typeface="Courier New" panose="02070309020205020404" pitchFamily="49" charset="0"/>
              </a:rPr>
              <a:t>(generation)</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gen = gen + </a:t>
            </a:r>
            <a:r>
              <a:rPr lang="en-US" sz="1400" b="0" dirty="0">
                <a:solidFill>
                  <a:srgbClr val="098156"/>
                </a:solidFill>
                <a:effectLst/>
                <a:latin typeface="Courier New" panose="02070309020205020404" pitchFamily="49" charset="0"/>
              </a:rPr>
              <a:t>1</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    print (</a:t>
            </a:r>
            <a:r>
              <a:rPr lang="en-US" sz="1400" b="0" dirty="0">
                <a:solidFill>
                  <a:srgbClr val="A31515"/>
                </a:solidFill>
                <a:effectLst/>
                <a:latin typeface="Courier New" panose="02070309020205020404" pitchFamily="49" charset="0"/>
              </a:rPr>
              <a:t>'No solution was found! Restart'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None</a:t>
            </a:r>
            <a:endParaRPr lang="en-US" sz="1400" b="0" dirty="0">
              <a:solidFill>
                <a:srgbClr val="000000"/>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09FA640E-5808-C2B4-3692-5530EB84D922}"/>
              </a:ext>
            </a:extLst>
          </p:cNvPr>
          <p:cNvSpPr txBox="1"/>
          <p:nvPr/>
        </p:nvSpPr>
        <p:spPr>
          <a:xfrm>
            <a:off x="7262648" y="5720284"/>
            <a:ext cx="6096000" cy="1200329"/>
          </a:xfrm>
          <a:prstGeom prst="rect">
            <a:avLst/>
          </a:prstGeom>
          <a:noFill/>
        </p:spPr>
        <p:txBody>
          <a:bodyPr wrap="square">
            <a:spAutoFit/>
          </a:bodyPr>
          <a:lstStyle/>
          <a:p>
            <a:r>
              <a:rPr lang="en-US" b="1" dirty="0">
                <a:solidFill>
                  <a:srgbClr val="000000"/>
                </a:solidFill>
                <a:effectLst/>
                <a:latin typeface="Courier New" panose="02070309020205020404" pitchFamily="49" charset="0"/>
              </a:rPr>
              <a:t>Run the code using the following:</a:t>
            </a:r>
            <a:br>
              <a:rPr lang="en-US" b="1" dirty="0">
                <a:solidFill>
                  <a:srgbClr val="000000"/>
                </a:solidFill>
                <a:effectLst/>
                <a:latin typeface="Courier New" panose="02070309020205020404" pitchFamily="49" charset="0"/>
              </a:rPr>
            </a:br>
            <a:endParaRPr lang="en-US" b="1"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solver = GA (</a:t>
            </a:r>
            <a:r>
              <a:rPr lang="en-US" b="0" dirty="0">
                <a:solidFill>
                  <a:srgbClr val="098156"/>
                </a:solidFill>
                <a:effectLst/>
                <a:latin typeface="Courier New" panose="02070309020205020404" pitchFamily="49" charset="0"/>
              </a:rPr>
              <a:t>400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500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0.15</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solution= </a:t>
            </a:r>
            <a:r>
              <a:rPr lang="en-US" b="0" dirty="0" err="1">
                <a:solidFill>
                  <a:srgbClr val="000000"/>
                </a:solidFill>
                <a:effectLst/>
                <a:latin typeface="Courier New" panose="02070309020205020404" pitchFamily="49" charset="0"/>
              </a:rPr>
              <a:t>solver.solve</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392201750"/>
      </p:ext>
    </p:extLst>
  </p:cSld>
  <p:clrMapOvr>
    <a:masterClrMapping/>
  </p:clrMapOvr>
  <p:transition spd="med">
    <p:pull/>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F98E6-DA6C-EF36-9E12-1D50337ADA2C}"/>
              </a:ext>
            </a:extLst>
          </p:cNvPr>
          <p:cNvSpPr txBox="1"/>
          <p:nvPr/>
        </p:nvSpPr>
        <p:spPr>
          <a:xfrm>
            <a:off x="493987" y="161150"/>
            <a:ext cx="10668000" cy="6986528"/>
          </a:xfrm>
          <a:prstGeom prst="rect">
            <a:avLst/>
          </a:prstGeom>
          <a:noFill/>
        </p:spPr>
        <p:txBody>
          <a:bodyPr wrap="square">
            <a:spAutoFit/>
          </a:bodyPr>
          <a:lstStyle/>
          <a:p>
            <a:r>
              <a:rPr lang="en-US" sz="1400" b="0" dirty="0">
                <a:solidFill>
                  <a:srgbClr val="AF00DB"/>
                </a:solidFill>
                <a:effectLst/>
                <a:latin typeface="Courier New" panose="02070309020205020404" pitchFamily="49" charset="0"/>
              </a:rPr>
              <a:t>import</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matplotlib.pyplot</a:t>
            </a: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as</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plt</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chessboard = </a:t>
            </a:r>
            <a:r>
              <a:rPr lang="en-US" sz="1400" b="0" dirty="0" err="1">
                <a:solidFill>
                  <a:srgbClr val="000000"/>
                </a:solidFill>
                <a:effectLst/>
                <a:latin typeface="Courier New" panose="02070309020205020404" pitchFamily="49" charset="0"/>
              </a:rPr>
              <a:t>np.zeros</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 </a:t>
            </a:r>
            <a:r>
              <a:rPr lang="en-US" sz="1400" b="0" dirty="0">
                <a:solidFill>
                  <a:srgbClr val="098156"/>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dtype</a:t>
            </a:r>
            <a:r>
              <a:rPr lang="en-US" sz="1400" b="0" dirty="0">
                <a:solidFill>
                  <a:srgbClr val="000000"/>
                </a:solidFill>
                <a:effectLst/>
                <a:latin typeface="Courier New" panose="02070309020205020404" pitchFamily="49" charset="0"/>
              </a:rPr>
              <a:t>=</a:t>
            </a:r>
            <a:r>
              <a:rPr lang="en-US" sz="1400" b="0" dirty="0">
                <a:solidFill>
                  <a:srgbClr val="257693"/>
                </a:solidFill>
                <a:effectLst/>
                <a:latin typeface="Courier New" panose="02070309020205020404" pitchFamily="49" charset="0"/>
              </a:rPr>
              <a:t>int</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chessboard[</a:t>
            </a:r>
            <a:r>
              <a:rPr lang="en-US" sz="1400" b="0" dirty="0">
                <a:solidFill>
                  <a:srgbClr val="098156"/>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2</a:t>
            </a:r>
            <a:r>
              <a:rPr lang="en-US" sz="1400" b="0" dirty="0">
                <a:solidFill>
                  <a:srgbClr val="000000"/>
                </a:solidFill>
                <a:effectLst/>
                <a:latin typeface="Courier New" panose="02070309020205020404" pitchFamily="49" charset="0"/>
              </a:rPr>
              <a:t>, ::</a:t>
            </a:r>
            <a:r>
              <a:rPr lang="en-US" sz="1400" b="0" dirty="0">
                <a:solidFill>
                  <a:srgbClr val="098156"/>
                </a:solidFill>
                <a:effectLst/>
                <a:latin typeface="Courier New" panose="02070309020205020404" pitchFamily="49" charset="0"/>
              </a:rPr>
              <a:t>2</a:t>
            </a:r>
            <a:r>
              <a:rPr lang="en-US" sz="1400" b="0" dirty="0">
                <a:solidFill>
                  <a:srgbClr val="000000"/>
                </a:solidFill>
                <a:effectLst/>
                <a:latin typeface="Courier New" panose="02070309020205020404" pitchFamily="49" charset="0"/>
              </a:rPr>
              <a:t>] = </a:t>
            </a:r>
            <a:r>
              <a:rPr lang="en-US" sz="1400" b="0" dirty="0">
                <a:solidFill>
                  <a:srgbClr val="098156"/>
                </a:solidFill>
                <a:effectLst/>
                <a:latin typeface="Courier New" panose="02070309020205020404" pitchFamily="49" charset="0"/>
              </a:rPr>
              <a:t>1</a:t>
            </a:r>
            <a:endParaRPr lang="en-US" sz="1400" b="0" dirty="0">
              <a:solidFill>
                <a:srgbClr val="000000"/>
              </a:solidFill>
              <a:effectLst/>
              <a:latin typeface="Courier New" panose="02070309020205020404" pitchFamily="49" charset="0"/>
            </a:endParaRPr>
          </a:p>
          <a:p>
            <a:r>
              <a:rPr lang="en-US" sz="1400" b="0" dirty="0">
                <a:solidFill>
                  <a:srgbClr val="000000"/>
                </a:solidFill>
                <a:effectLst/>
                <a:latin typeface="Courier New" panose="02070309020205020404" pitchFamily="49" charset="0"/>
              </a:rPr>
              <a:t>chessboard[::</a:t>
            </a:r>
            <a:r>
              <a:rPr lang="en-US" sz="1400" b="0" dirty="0">
                <a:solidFill>
                  <a:srgbClr val="098156"/>
                </a:solidFill>
                <a:effectLst/>
                <a:latin typeface="Courier New" panose="02070309020205020404" pitchFamily="49" charset="0"/>
              </a:rPr>
              <a:t>2</a:t>
            </a:r>
            <a:r>
              <a:rPr lang="en-US" sz="1400" b="0" dirty="0">
                <a:solidFill>
                  <a:srgbClr val="000000"/>
                </a:solidFill>
                <a:effectLst/>
                <a:latin typeface="Courier New" panose="02070309020205020404" pitchFamily="49" charset="0"/>
              </a:rPr>
              <a:t>, </a:t>
            </a:r>
            <a:r>
              <a:rPr lang="en-US" sz="1400" b="0" dirty="0">
                <a:solidFill>
                  <a:srgbClr val="098156"/>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2</a:t>
            </a:r>
            <a:r>
              <a:rPr lang="en-US" sz="1400" b="0" dirty="0">
                <a:solidFill>
                  <a:srgbClr val="000000"/>
                </a:solidFill>
                <a:effectLst/>
                <a:latin typeface="Courier New" panose="02070309020205020404" pitchFamily="49" charset="0"/>
              </a:rPr>
              <a:t>] = </a:t>
            </a:r>
            <a:r>
              <a:rPr lang="en-US" sz="1400" b="0" dirty="0">
                <a:solidFill>
                  <a:srgbClr val="098156"/>
                </a:solidFill>
                <a:effectLst/>
                <a:latin typeface="Courier New" panose="02070309020205020404" pitchFamily="49" charset="0"/>
              </a:rPr>
              <a:t>1</a:t>
            </a:r>
            <a:endParaRPr lang="en-US" sz="1400" b="0" dirty="0">
              <a:solidFill>
                <a:srgbClr val="000000"/>
              </a:solidFill>
              <a:effectLst/>
              <a:latin typeface="Courier New" panose="02070309020205020404" pitchFamily="49" charset="0"/>
            </a:endParaRPr>
          </a:p>
          <a:p>
            <a:endParaRPr lang="en-US" sz="1400" b="0" dirty="0">
              <a:solidFill>
                <a:srgbClr val="000000"/>
              </a:solidFill>
              <a:effectLst/>
              <a:latin typeface="Courier New" panose="02070309020205020404" pitchFamily="49" charset="0"/>
            </a:endParaRPr>
          </a:p>
          <a:p>
            <a:r>
              <a:rPr lang="en-US" sz="1400" b="0" dirty="0" err="1">
                <a:solidFill>
                  <a:srgbClr val="000000"/>
                </a:solidFill>
                <a:effectLst/>
                <a:latin typeface="Courier New" panose="02070309020205020404" pitchFamily="49" charset="0"/>
              </a:rPr>
              <a:t>plt.imshow</a:t>
            </a:r>
            <a:r>
              <a:rPr lang="en-US" sz="1400" b="0" dirty="0">
                <a:solidFill>
                  <a:srgbClr val="000000"/>
                </a:solidFill>
                <a:effectLst/>
                <a:latin typeface="Courier New" panose="02070309020205020404" pitchFamily="49" charset="0"/>
              </a:rPr>
              <a:t>(chessboard, </a:t>
            </a:r>
            <a:r>
              <a:rPr lang="en-US" sz="1400" b="0" dirty="0" err="1">
                <a:solidFill>
                  <a:srgbClr val="000000"/>
                </a:solidFill>
                <a:effectLst/>
                <a:latin typeface="Courier New" panose="02070309020205020404" pitchFamily="49" charset="0"/>
              </a:rPr>
              <a:t>cmap</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'binary'</a:t>
            </a:r>
            <a:r>
              <a:rPr lang="en-US" sz="1400" b="0" dirty="0">
                <a:solidFill>
                  <a:srgbClr val="000000"/>
                </a:solidFill>
                <a:effectLst/>
                <a:latin typeface="Courier New" panose="02070309020205020404" pitchFamily="49" charset="0"/>
              </a:rPr>
              <a:t>)</a:t>
            </a:r>
          </a:p>
          <a:p>
            <a:endParaRPr lang="en-US" sz="1400" b="0" dirty="0">
              <a:solidFill>
                <a:srgbClr val="000000"/>
              </a:solidFill>
              <a:effectLst/>
              <a:latin typeface="Courier New" panose="02070309020205020404" pitchFamily="49" charset="0"/>
            </a:endParaRPr>
          </a:p>
          <a:p>
            <a:r>
              <a:rPr lang="en-US" sz="1400" b="0" dirty="0" err="1">
                <a:solidFill>
                  <a:srgbClr val="000000"/>
                </a:solidFill>
                <a:effectLst/>
                <a:latin typeface="Courier New" panose="02070309020205020404" pitchFamily="49" charset="0"/>
              </a:rPr>
              <a:t>plt.xticks</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np.arange</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'B'</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'C'</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'D'</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'E'</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'F'</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'G'</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'H'</a:t>
            </a:r>
            <a:r>
              <a:rPr lang="en-US" sz="1400" b="0" dirty="0">
                <a:solidFill>
                  <a:srgbClr val="000000"/>
                </a:solidFill>
                <a:effectLst/>
                <a:latin typeface="Courier New" panose="02070309020205020404" pitchFamily="49" charset="0"/>
              </a:rPr>
              <a:t>])</a:t>
            </a:r>
          </a:p>
          <a:p>
            <a:r>
              <a:rPr lang="en-US" sz="1400" b="0" dirty="0" err="1">
                <a:solidFill>
                  <a:srgbClr val="000000"/>
                </a:solidFill>
                <a:effectLst/>
                <a:latin typeface="Courier New" panose="02070309020205020404" pitchFamily="49" charset="0"/>
              </a:rPr>
              <a:t>plt.yticks</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np.arange</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np.arange</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 </a:t>
            </a:r>
            <a:r>
              <a:rPr lang="en-US" sz="1400" b="0" dirty="0">
                <a:solidFill>
                  <a:srgbClr val="098156"/>
                </a:solidFill>
                <a:effectLst/>
                <a:latin typeface="Courier New" panose="02070309020205020404" pitchFamily="49" charset="0"/>
              </a:rPr>
              <a:t>9</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8000"/>
                </a:solidFill>
                <a:effectLst/>
                <a:latin typeface="Courier New" panose="02070309020205020404" pitchFamily="49" charset="0"/>
              </a:rPr>
              <a:t># Add labels to the plot</a:t>
            </a:r>
            <a:endParaRPr lang="en-US" sz="1400" b="0" dirty="0">
              <a:solidFill>
                <a:srgbClr val="000000"/>
              </a:solidFill>
              <a:effectLst/>
              <a:latin typeface="Courier New" panose="02070309020205020404" pitchFamily="49" charset="0"/>
            </a:endParaRPr>
          </a:p>
          <a:p>
            <a:r>
              <a:rPr lang="en-US" sz="1400" b="0" dirty="0" err="1">
                <a:solidFill>
                  <a:srgbClr val="000000"/>
                </a:solidFill>
                <a:effectLst/>
                <a:latin typeface="Courier New" panose="02070309020205020404" pitchFamily="49" charset="0"/>
              </a:rPr>
              <a:t>plt.xlabel</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'Columns'</a:t>
            </a:r>
            <a:r>
              <a:rPr lang="en-US" sz="1400" b="0" dirty="0">
                <a:solidFill>
                  <a:srgbClr val="000000"/>
                </a:solidFill>
                <a:effectLst/>
                <a:latin typeface="Courier New" panose="02070309020205020404" pitchFamily="49" charset="0"/>
              </a:rPr>
              <a:t>)</a:t>
            </a:r>
          </a:p>
          <a:p>
            <a:r>
              <a:rPr lang="en-US" sz="1400" b="0" dirty="0" err="1">
                <a:solidFill>
                  <a:srgbClr val="000000"/>
                </a:solidFill>
                <a:effectLst/>
                <a:latin typeface="Courier New" panose="02070309020205020404" pitchFamily="49" charset="0"/>
              </a:rPr>
              <a:t>plt.ylabel</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'Rows'</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8000"/>
                </a:solidFill>
                <a:effectLst/>
                <a:latin typeface="Courier New" panose="02070309020205020404" pitchFamily="49" charset="0"/>
              </a:rPr>
              <a:t># Set the aspect ratio to equal, to display squares as squares</a:t>
            </a:r>
            <a:endParaRPr lang="en-US" sz="1400" b="0" dirty="0">
              <a:solidFill>
                <a:srgbClr val="000000"/>
              </a:solidFill>
              <a:effectLst/>
              <a:latin typeface="Courier New" panose="02070309020205020404" pitchFamily="49" charset="0"/>
            </a:endParaRPr>
          </a:p>
          <a:p>
            <a:r>
              <a:rPr lang="en-US" sz="1400" b="0" dirty="0" err="1">
                <a:solidFill>
                  <a:srgbClr val="000000"/>
                </a:solidFill>
                <a:effectLst/>
                <a:latin typeface="Courier New" panose="02070309020205020404" pitchFamily="49" charset="0"/>
              </a:rPr>
              <a:t>plt.gca</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set_aspect</a:t>
            </a:r>
            <a:r>
              <a:rPr lang="en-US" sz="1400" b="0" dirty="0">
                <a:solidFill>
                  <a:srgbClr val="000000"/>
                </a:solidFill>
                <a:effectLst/>
                <a:latin typeface="Courier New" panose="02070309020205020404" pitchFamily="49" charset="0"/>
              </a:rPr>
              <a:t>(</a:t>
            </a:r>
            <a:r>
              <a:rPr lang="en-US" sz="1400" b="0" dirty="0">
                <a:solidFill>
                  <a:srgbClr val="A31515"/>
                </a:solidFill>
                <a:effectLst/>
                <a:latin typeface="Courier New" panose="02070309020205020404" pitchFamily="49" charset="0"/>
              </a:rPr>
              <a:t>'equal'</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8000"/>
                </a:solidFill>
                <a:effectLst/>
                <a:latin typeface="Courier New" panose="02070309020205020404" pitchFamily="49" charset="0"/>
              </a:rPr>
              <a:t># Add red dots at specific squares</a:t>
            </a:r>
            <a:endParaRPr lang="en-US" sz="1400" b="0" dirty="0">
              <a:solidFill>
                <a:srgbClr val="000000"/>
              </a:solidFill>
              <a:effectLst/>
              <a:latin typeface="Courier New" panose="02070309020205020404" pitchFamily="49" charset="0"/>
            </a:endParaRPr>
          </a:p>
          <a:p>
            <a:br>
              <a:rPr lang="en-US" sz="1400" b="0" dirty="0">
                <a:solidFill>
                  <a:srgbClr val="000000"/>
                </a:solidFill>
                <a:effectLst/>
                <a:latin typeface="Courier New" panose="02070309020205020404" pitchFamily="49" charset="0"/>
              </a:rPr>
            </a:br>
            <a:r>
              <a:rPr lang="en-US" sz="1400" b="0" dirty="0" err="1">
                <a:solidFill>
                  <a:srgbClr val="000000"/>
                </a:solidFill>
                <a:effectLst/>
                <a:latin typeface="Courier New" panose="02070309020205020404" pitchFamily="49" charset="0"/>
              </a:rPr>
              <a:t>specific_squares</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col = </a:t>
            </a:r>
            <a:r>
              <a:rPr lang="en-US" sz="1400" b="0" dirty="0">
                <a:solidFill>
                  <a:srgbClr val="098156"/>
                </a:solidFill>
                <a:effectLst/>
                <a:latin typeface="Courier New" panose="02070309020205020404" pitchFamily="49" charset="0"/>
              </a:rPr>
              <a:t>0</a:t>
            </a:r>
            <a:endParaRPr lang="en-US" sz="1400" b="0" dirty="0">
              <a:solidFill>
                <a:srgbClr val="000000"/>
              </a:solidFill>
              <a:effectLst/>
              <a:latin typeface="Courier New" panose="02070309020205020404" pitchFamily="49" charset="0"/>
            </a:endParaRPr>
          </a:p>
          <a:p>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solution:</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specific_squares.append</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i,</a:t>
            </a:r>
            <a:r>
              <a:rPr lang="en-US" sz="1400" dirty="0" err="1">
                <a:solidFill>
                  <a:srgbClr val="000000"/>
                </a:solidFill>
                <a:latin typeface="Courier New" panose="02070309020205020404" pitchFamily="49" charset="0"/>
              </a:rPr>
              <a:t>col</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col = col+</a:t>
            </a:r>
            <a:r>
              <a:rPr lang="en-US" sz="1400" b="0" dirty="0">
                <a:solidFill>
                  <a:srgbClr val="098156"/>
                </a:solidFill>
                <a:effectLst/>
                <a:latin typeface="Courier New" panose="02070309020205020404" pitchFamily="49" charset="0"/>
              </a:rPr>
              <a:t>1</a:t>
            </a:r>
            <a:endParaRPr lang="en-US" sz="1400" b="0" dirty="0">
              <a:solidFill>
                <a:srgbClr val="000000"/>
              </a:solidFill>
              <a:effectLst/>
              <a:latin typeface="Courier New" panose="02070309020205020404" pitchFamily="49" charset="0"/>
            </a:endParaRPr>
          </a:p>
          <a:p>
            <a:br>
              <a:rPr lang="en-US" sz="1400" b="0" dirty="0">
                <a:solidFill>
                  <a:srgbClr val="000000"/>
                </a:solidFill>
                <a:effectLst/>
                <a:latin typeface="Courier New" panose="02070309020205020404" pitchFamily="49" charset="0"/>
              </a:rPr>
            </a:br>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square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specific_squares</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plt.plot</a:t>
            </a:r>
            <a:r>
              <a:rPr lang="en-US" sz="1400" b="0" dirty="0">
                <a:solidFill>
                  <a:srgbClr val="000000"/>
                </a:solidFill>
                <a:effectLst/>
                <a:latin typeface="Courier New" panose="02070309020205020404" pitchFamily="49" charset="0"/>
              </a:rPr>
              <a:t>(square[</a:t>
            </a:r>
            <a:r>
              <a:rPr lang="en-US" sz="1400" b="0" dirty="0">
                <a:solidFill>
                  <a:srgbClr val="098156"/>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 square[</a:t>
            </a:r>
            <a:r>
              <a:rPr lang="en-US" sz="1400" b="0" dirty="0">
                <a:solidFill>
                  <a:srgbClr val="098156"/>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 </a:t>
            </a:r>
            <a:r>
              <a:rPr lang="en-US" sz="1400" b="0" dirty="0">
                <a:solidFill>
                  <a:srgbClr val="A31515"/>
                </a:solidFill>
                <a:effectLst/>
                <a:latin typeface="Courier New" panose="02070309020205020404" pitchFamily="49" charset="0"/>
              </a:rPr>
              <a:t>'</a:t>
            </a:r>
            <a:r>
              <a:rPr lang="en-US" sz="1400" b="0" dirty="0" err="1">
                <a:solidFill>
                  <a:srgbClr val="A31515"/>
                </a:solidFill>
                <a:effectLst/>
                <a:latin typeface="Courier New" panose="02070309020205020404" pitchFamily="49" charset="0"/>
              </a:rPr>
              <a:t>ro</a:t>
            </a:r>
            <a:r>
              <a:rPr lang="en-US" sz="1400" b="0" dirty="0">
                <a:solidFill>
                  <a:srgbClr val="A31515"/>
                </a:solidFill>
                <a:effectLst/>
                <a:latin typeface="Courier New" panose="02070309020205020404" pitchFamily="49" charset="0"/>
              </a:rPr>
              <a:t>'</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markersize</a:t>
            </a:r>
            <a:r>
              <a:rPr lang="en-US" sz="1400" b="0" dirty="0">
                <a:solidFill>
                  <a:srgbClr val="000000"/>
                </a:solidFill>
                <a:effectLst/>
                <a:latin typeface="Courier New" panose="02070309020205020404" pitchFamily="49" charset="0"/>
              </a:rPr>
              <a:t>=</a:t>
            </a:r>
            <a:r>
              <a:rPr lang="en-US" sz="1400" b="0" dirty="0">
                <a:solidFill>
                  <a:srgbClr val="098156"/>
                </a:solidFill>
                <a:effectLst/>
                <a:latin typeface="Courier New" panose="02070309020205020404" pitchFamily="49" charset="0"/>
              </a:rPr>
              <a:t>10</a:t>
            </a:r>
            <a:r>
              <a:rPr lang="en-US" sz="1400" b="0" dirty="0">
                <a:solidFill>
                  <a:srgbClr val="000000"/>
                </a:solidFill>
                <a:effectLst/>
                <a:latin typeface="Courier New" panose="02070309020205020404" pitchFamily="49" charset="0"/>
              </a:rPr>
              <a:t>)</a:t>
            </a:r>
          </a:p>
          <a:p>
            <a:endParaRPr lang="en-US" sz="1400" b="0" dirty="0">
              <a:solidFill>
                <a:srgbClr val="000000"/>
              </a:solidFill>
              <a:effectLst/>
              <a:latin typeface="Courier New" panose="02070309020205020404" pitchFamily="49" charset="0"/>
            </a:endParaRPr>
          </a:p>
          <a:p>
            <a:r>
              <a:rPr lang="en-US" sz="1400" b="0" dirty="0" err="1">
                <a:solidFill>
                  <a:srgbClr val="000000"/>
                </a:solidFill>
                <a:effectLst/>
                <a:latin typeface="Courier New" panose="02070309020205020404" pitchFamily="49" charset="0"/>
              </a:rPr>
              <a:t>plt.show</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endParaRPr lang="en-US" sz="1400" b="0" dirty="0">
              <a:solidFill>
                <a:srgbClr val="000000"/>
              </a:solidFill>
              <a:effectLst/>
              <a:latin typeface="Courier New" panose="02070309020205020404" pitchFamily="49" charset="0"/>
            </a:endParaRPr>
          </a:p>
        </p:txBody>
      </p:sp>
      <p:sp>
        <p:nvSpPr>
          <p:cNvPr id="14" name="TextBox 13">
            <a:extLst>
              <a:ext uri="{FF2B5EF4-FFF2-40B4-BE49-F238E27FC236}">
                <a16:creationId xmlns:a16="http://schemas.microsoft.com/office/drawing/2014/main" id="{44628236-68C5-5F67-ABF9-13E022033645}"/>
              </a:ext>
            </a:extLst>
          </p:cNvPr>
          <p:cNvSpPr txBox="1"/>
          <p:nvPr/>
        </p:nvSpPr>
        <p:spPr>
          <a:xfrm>
            <a:off x="6443660" y="787766"/>
            <a:ext cx="544863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var(--colab-code-font-family)"/>
              </a:rPr>
              <a:t>A solution was found: [4 6 0 2 7 5 3 1] with cost 0.0 </a:t>
            </a:r>
          </a:p>
        </p:txBody>
      </p:sp>
      <p:pic>
        <p:nvPicPr>
          <p:cNvPr id="2058" name="Picture 10">
            <a:extLst>
              <a:ext uri="{FF2B5EF4-FFF2-40B4-BE49-F238E27FC236}">
                <a16:creationId xmlns:a16="http://schemas.microsoft.com/office/drawing/2014/main" id="{E3E125A2-28D8-EC2B-D6EB-3714246CF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117" y="1326931"/>
            <a:ext cx="40671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296096"/>
      </p:ext>
    </p:extLst>
  </p:cSld>
  <p:clrMapOvr>
    <a:masterClrMapping/>
  </p:clrMapOvr>
  <p:transition spd="med">
    <p:pull/>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2C00-15C6-E7F1-E266-A1FAAB28F96F}"/>
              </a:ext>
            </a:extLst>
          </p:cNvPr>
          <p:cNvSpPr>
            <a:spLocks noGrp="1"/>
          </p:cNvSpPr>
          <p:nvPr>
            <p:ph type="title"/>
          </p:nvPr>
        </p:nvSpPr>
        <p:spPr/>
        <p:txBody>
          <a:bodyPr/>
          <a:lstStyle/>
          <a:p>
            <a:r>
              <a:rPr lang="en-US" dirty="0"/>
              <a:t>(Traveling Salesman Problem)TSM using GA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AE353D-408D-858A-4909-C8C35A5FF43F}"/>
                  </a:ext>
                </a:extLst>
              </p:cNvPr>
              <p:cNvSpPr>
                <a:spLocks noGrp="1"/>
              </p:cNvSpPr>
              <p:nvPr>
                <p:ph idx="1"/>
              </p:nvPr>
            </p:nvSpPr>
            <p:spPr>
              <a:xfrm>
                <a:off x="1219200" y="1544320"/>
                <a:ext cx="10752083" cy="4876800"/>
              </a:xfrm>
            </p:spPr>
            <p:txBody>
              <a:bodyPr/>
              <a:lstStyle/>
              <a:p>
                <a:r>
                  <a:rPr lang="en-US" dirty="0"/>
                  <a:t>TSP is a tradition problem discussed before.</a:t>
                </a:r>
              </a:p>
              <a:p>
                <a:r>
                  <a:rPr lang="en-US" dirty="0"/>
                  <a:t>The aim is to travel </a:t>
                </a:r>
                <a14:m>
                  <m:oMath xmlns:m="http://schemas.openxmlformats.org/officeDocument/2006/math">
                    <m:r>
                      <a:rPr lang="en-US" i="1" dirty="0" smtClean="0">
                        <a:latin typeface="Cambria Math" panose="02040503050406030204" pitchFamily="18" charset="0"/>
                      </a:rPr>
                      <m:t>𝑛</m:t>
                    </m:r>
                  </m:oMath>
                </a14:m>
                <a:r>
                  <a:rPr lang="en-US" dirty="0"/>
                  <a:t> cities starting from city </a:t>
                </a:r>
                <a14:m>
                  <m:oMath xmlns:m="http://schemas.openxmlformats.org/officeDocument/2006/math">
                    <m:r>
                      <a:rPr lang="en-US" i="1" dirty="0" smtClean="0">
                        <a:latin typeface="Cambria Math" panose="02040503050406030204" pitchFamily="18" charset="0"/>
                      </a:rPr>
                      <m:t>𝑎</m:t>
                    </m:r>
                  </m:oMath>
                </a14:m>
                <a:r>
                  <a:rPr lang="en-US" dirty="0"/>
                  <a:t> and return to it, without visiting any other cities more than one time, with minimum cost (e.g. distance)</a:t>
                </a:r>
              </a:p>
              <a:p>
                <a:endParaRPr lang="en-US" dirty="0"/>
              </a:p>
            </p:txBody>
          </p:sp>
        </mc:Choice>
        <mc:Fallback xmlns="">
          <p:sp>
            <p:nvSpPr>
              <p:cNvPr id="3" name="Content Placeholder 2">
                <a:extLst>
                  <a:ext uri="{FF2B5EF4-FFF2-40B4-BE49-F238E27FC236}">
                    <a16:creationId xmlns:a16="http://schemas.microsoft.com/office/drawing/2014/main" id="{ABAE353D-408D-858A-4909-C8C35A5FF43F}"/>
                  </a:ext>
                </a:extLst>
              </p:cNvPr>
              <p:cNvSpPr>
                <a:spLocks noGrp="1" noRot="1" noChangeAspect="1" noMove="1" noResize="1" noEditPoints="1" noAdjustHandles="1" noChangeArrowheads="1" noChangeShapeType="1" noTextEdit="1"/>
              </p:cNvSpPr>
              <p:nvPr>
                <p:ph idx="1"/>
              </p:nvPr>
            </p:nvSpPr>
            <p:spPr>
              <a:xfrm>
                <a:off x="1219200" y="1544320"/>
                <a:ext cx="10752083" cy="4876800"/>
              </a:xfrm>
              <a:blipFill>
                <a:blip r:embed="rId2"/>
                <a:stretch>
                  <a:fillRect l="-624" t="-1250" r="-90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E6F6E44-6D03-C6D3-8CAD-1E3461EEC315}"/>
              </a:ext>
            </a:extLst>
          </p:cNvPr>
          <p:cNvSpPr>
            <a:spLocks noGrp="1"/>
          </p:cNvSpPr>
          <p:nvPr>
            <p:ph type="sldNum" sz="quarter" idx="12"/>
          </p:nvPr>
        </p:nvSpPr>
        <p:spPr/>
        <p:txBody>
          <a:bodyPr/>
          <a:lstStyle/>
          <a:p>
            <a:pPr>
              <a:defRPr/>
            </a:pPr>
            <a:fld id="{09A10F1D-618A-40AB-B065-5654F4A3B920}" type="slidenum">
              <a:rPr lang="en-GB" altLang="en-US" smtClean="0"/>
              <a:pPr>
                <a:defRPr/>
              </a:pPr>
              <a:t>112</a:t>
            </a:fld>
            <a:endParaRPr lang="en-GB" altLang="en-US"/>
          </a:p>
        </p:txBody>
      </p:sp>
      <p:pic>
        <p:nvPicPr>
          <p:cNvPr id="1026" name="Picture 2" descr="Traveling Salesperson Problem | OR-Tools | Google for Developers">
            <a:extLst>
              <a:ext uri="{FF2B5EF4-FFF2-40B4-BE49-F238E27FC236}">
                <a16:creationId xmlns:a16="http://schemas.microsoft.com/office/drawing/2014/main" id="{10650A59-A029-C47F-3BB2-245FA2A7A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212" y="3112481"/>
            <a:ext cx="7323575" cy="375567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CFB5CAA2-9524-3E11-710E-B868C113450A}"/>
              </a:ext>
            </a:extLst>
          </p:cNvPr>
          <p:cNvGrpSpPr/>
          <p:nvPr/>
        </p:nvGrpSpPr>
        <p:grpSpPr>
          <a:xfrm>
            <a:off x="3258206" y="3459500"/>
            <a:ext cx="6499581" cy="2923530"/>
            <a:chOff x="3258206" y="3459500"/>
            <a:chExt cx="6499581" cy="2923530"/>
          </a:xfrm>
        </p:grpSpPr>
        <p:sp>
          <p:nvSpPr>
            <p:cNvPr id="6" name="TextBox 5">
              <a:extLst>
                <a:ext uri="{FF2B5EF4-FFF2-40B4-BE49-F238E27FC236}">
                  <a16:creationId xmlns:a16="http://schemas.microsoft.com/office/drawing/2014/main" id="{6D75639E-38A5-7FAC-19C4-C7D6A03BC9E8}"/>
                </a:ext>
              </a:extLst>
            </p:cNvPr>
            <p:cNvSpPr txBox="1"/>
            <p:nvPr/>
          </p:nvSpPr>
          <p:spPr>
            <a:xfrm>
              <a:off x="3258206" y="3459500"/>
              <a:ext cx="483476" cy="523220"/>
            </a:xfrm>
            <a:prstGeom prst="rect">
              <a:avLst/>
            </a:prstGeom>
            <a:noFill/>
          </p:spPr>
          <p:txBody>
            <a:bodyPr wrap="square">
              <a:spAutoFit/>
            </a:bodyPr>
            <a:lstStyle/>
            <a:p>
              <a:r>
                <a:rPr lang="en-US" sz="2800" b="1" dirty="0">
                  <a:solidFill>
                    <a:srgbClr val="0000CC"/>
                  </a:solidFill>
                </a:rPr>
                <a:t>A</a:t>
              </a:r>
            </a:p>
          </p:txBody>
        </p:sp>
        <p:sp>
          <p:nvSpPr>
            <p:cNvPr id="7" name="TextBox 6">
              <a:extLst>
                <a:ext uri="{FF2B5EF4-FFF2-40B4-BE49-F238E27FC236}">
                  <a16:creationId xmlns:a16="http://schemas.microsoft.com/office/drawing/2014/main" id="{05FE7DEC-EE8D-1104-DB6B-8552AC24AE33}"/>
                </a:ext>
              </a:extLst>
            </p:cNvPr>
            <p:cNvSpPr txBox="1"/>
            <p:nvPr/>
          </p:nvSpPr>
          <p:spPr>
            <a:xfrm>
              <a:off x="4829503" y="4389666"/>
              <a:ext cx="483476" cy="523220"/>
            </a:xfrm>
            <a:prstGeom prst="rect">
              <a:avLst/>
            </a:prstGeom>
            <a:noFill/>
          </p:spPr>
          <p:txBody>
            <a:bodyPr wrap="square">
              <a:spAutoFit/>
            </a:bodyPr>
            <a:lstStyle/>
            <a:p>
              <a:r>
                <a:rPr lang="en-US" sz="2800" b="1" dirty="0">
                  <a:solidFill>
                    <a:srgbClr val="0000CC"/>
                  </a:solidFill>
                </a:rPr>
                <a:t>B</a:t>
              </a:r>
            </a:p>
          </p:txBody>
        </p:sp>
        <p:sp>
          <p:nvSpPr>
            <p:cNvPr id="8" name="TextBox 7">
              <a:extLst>
                <a:ext uri="{FF2B5EF4-FFF2-40B4-BE49-F238E27FC236}">
                  <a16:creationId xmlns:a16="http://schemas.microsoft.com/office/drawing/2014/main" id="{1F5293A5-5C5B-5406-D2B1-ABDBD6418345}"/>
                </a:ext>
              </a:extLst>
            </p:cNvPr>
            <p:cNvSpPr txBox="1"/>
            <p:nvPr/>
          </p:nvSpPr>
          <p:spPr>
            <a:xfrm>
              <a:off x="4829503" y="5509270"/>
              <a:ext cx="483476" cy="523220"/>
            </a:xfrm>
            <a:prstGeom prst="rect">
              <a:avLst/>
            </a:prstGeom>
            <a:noFill/>
          </p:spPr>
          <p:txBody>
            <a:bodyPr wrap="square">
              <a:spAutoFit/>
            </a:bodyPr>
            <a:lstStyle/>
            <a:p>
              <a:r>
                <a:rPr lang="en-US" sz="2800" b="1" dirty="0">
                  <a:solidFill>
                    <a:srgbClr val="0000CC"/>
                  </a:solidFill>
                </a:rPr>
                <a:t>C</a:t>
              </a:r>
            </a:p>
          </p:txBody>
        </p:sp>
        <p:sp>
          <p:nvSpPr>
            <p:cNvPr id="9" name="TextBox 8">
              <a:extLst>
                <a:ext uri="{FF2B5EF4-FFF2-40B4-BE49-F238E27FC236}">
                  <a16:creationId xmlns:a16="http://schemas.microsoft.com/office/drawing/2014/main" id="{0309819C-9B40-F722-8A3C-103A21D8D117}"/>
                </a:ext>
              </a:extLst>
            </p:cNvPr>
            <p:cNvSpPr txBox="1"/>
            <p:nvPr/>
          </p:nvSpPr>
          <p:spPr>
            <a:xfrm>
              <a:off x="3400243" y="5027661"/>
              <a:ext cx="483476" cy="523220"/>
            </a:xfrm>
            <a:prstGeom prst="rect">
              <a:avLst/>
            </a:prstGeom>
            <a:noFill/>
          </p:spPr>
          <p:txBody>
            <a:bodyPr wrap="square">
              <a:spAutoFit/>
            </a:bodyPr>
            <a:lstStyle/>
            <a:p>
              <a:r>
                <a:rPr lang="en-US" sz="2800" b="1" dirty="0">
                  <a:solidFill>
                    <a:srgbClr val="0000CC"/>
                  </a:solidFill>
                </a:rPr>
                <a:t>D</a:t>
              </a:r>
            </a:p>
          </p:txBody>
        </p:sp>
        <p:sp>
          <p:nvSpPr>
            <p:cNvPr id="10" name="TextBox 9">
              <a:extLst>
                <a:ext uri="{FF2B5EF4-FFF2-40B4-BE49-F238E27FC236}">
                  <a16:creationId xmlns:a16="http://schemas.microsoft.com/office/drawing/2014/main" id="{0ADC8B7B-857B-1C34-41D2-49D1C4E7DB84}"/>
                </a:ext>
              </a:extLst>
            </p:cNvPr>
            <p:cNvSpPr txBox="1"/>
            <p:nvPr/>
          </p:nvSpPr>
          <p:spPr>
            <a:xfrm>
              <a:off x="3980259" y="5583054"/>
              <a:ext cx="483476" cy="523220"/>
            </a:xfrm>
            <a:prstGeom prst="rect">
              <a:avLst/>
            </a:prstGeom>
            <a:noFill/>
          </p:spPr>
          <p:txBody>
            <a:bodyPr wrap="square">
              <a:spAutoFit/>
            </a:bodyPr>
            <a:lstStyle/>
            <a:p>
              <a:r>
                <a:rPr lang="en-US" sz="2800" b="1" dirty="0">
                  <a:solidFill>
                    <a:srgbClr val="0000CC"/>
                  </a:solidFill>
                </a:rPr>
                <a:t>E</a:t>
              </a:r>
            </a:p>
          </p:txBody>
        </p:sp>
        <p:sp>
          <p:nvSpPr>
            <p:cNvPr id="11" name="TextBox 10">
              <a:extLst>
                <a:ext uri="{FF2B5EF4-FFF2-40B4-BE49-F238E27FC236}">
                  <a16:creationId xmlns:a16="http://schemas.microsoft.com/office/drawing/2014/main" id="{16E138A6-CF0E-885D-BAB7-DEE2AB5BB9E4}"/>
                </a:ext>
              </a:extLst>
            </p:cNvPr>
            <p:cNvSpPr txBox="1"/>
            <p:nvPr/>
          </p:nvSpPr>
          <p:spPr>
            <a:xfrm>
              <a:off x="9274311" y="4264006"/>
              <a:ext cx="483476" cy="523220"/>
            </a:xfrm>
            <a:prstGeom prst="rect">
              <a:avLst/>
            </a:prstGeom>
            <a:noFill/>
          </p:spPr>
          <p:txBody>
            <a:bodyPr wrap="square">
              <a:spAutoFit/>
            </a:bodyPr>
            <a:lstStyle/>
            <a:p>
              <a:r>
                <a:rPr lang="en-US" sz="2800" b="1" dirty="0">
                  <a:solidFill>
                    <a:srgbClr val="0000CC"/>
                  </a:solidFill>
                </a:rPr>
                <a:t>F</a:t>
              </a:r>
            </a:p>
          </p:txBody>
        </p:sp>
        <p:sp>
          <p:nvSpPr>
            <p:cNvPr id="12" name="TextBox 11">
              <a:extLst>
                <a:ext uri="{FF2B5EF4-FFF2-40B4-BE49-F238E27FC236}">
                  <a16:creationId xmlns:a16="http://schemas.microsoft.com/office/drawing/2014/main" id="{318671AA-019A-F739-6734-5E4F151A67C1}"/>
                </a:ext>
              </a:extLst>
            </p:cNvPr>
            <p:cNvSpPr txBox="1"/>
            <p:nvPr/>
          </p:nvSpPr>
          <p:spPr>
            <a:xfrm>
              <a:off x="6353502" y="3689131"/>
              <a:ext cx="483476" cy="523220"/>
            </a:xfrm>
            <a:prstGeom prst="rect">
              <a:avLst/>
            </a:prstGeom>
            <a:noFill/>
          </p:spPr>
          <p:txBody>
            <a:bodyPr wrap="square">
              <a:spAutoFit/>
            </a:bodyPr>
            <a:lstStyle/>
            <a:p>
              <a:r>
                <a:rPr lang="en-US" sz="2800" b="1" dirty="0">
                  <a:solidFill>
                    <a:srgbClr val="0000CC"/>
                  </a:solidFill>
                </a:rPr>
                <a:t>G</a:t>
              </a:r>
            </a:p>
          </p:txBody>
        </p:sp>
        <p:sp>
          <p:nvSpPr>
            <p:cNvPr id="13" name="TextBox 12">
              <a:extLst>
                <a:ext uri="{FF2B5EF4-FFF2-40B4-BE49-F238E27FC236}">
                  <a16:creationId xmlns:a16="http://schemas.microsoft.com/office/drawing/2014/main" id="{FC14AFF0-5867-A023-CB97-511BD6A04942}"/>
                </a:ext>
              </a:extLst>
            </p:cNvPr>
            <p:cNvSpPr txBox="1"/>
            <p:nvPr/>
          </p:nvSpPr>
          <p:spPr>
            <a:xfrm>
              <a:off x="5612523" y="4389666"/>
              <a:ext cx="483476" cy="523220"/>
            </a:xfrm>
            <a:prstGeom prst="rect">
              <a:avLst/>
            </a:prstGeom>
            <a:noFill/>
          </p:spPr>
          <p:txBody>
            <a:bodyPr wrap="square">
              <a:spAutoFit/>
            </a:bodyPr>
            <a:lstStyle/>
            <a:p>
              <a:r>
                <a:rPr lang="en-US" sz="2800" b="1" dirty="0">
                  <a:solidFill>
                    <a:srgbClr val="0000CC"/>
                  </a:solidFill>
                </a:rPr>
                <a:t>H</a:t>
              </a:r>
            </a:p>
          </p:txBody>
        </p:sp>
        <p:sp>
          <p:nvSpPr>
            <p:cNvPr id="14" name="TextBox 13">
              <a:extLst>
                <a:ext uri="{FF2B5EF4-FFF2-40B4-BE49-F238E27FC236}">
                  <a16:creationId xmlns:a16="http://schemas.microsoft.com/office/drawing/2014/main" id="{3493A1FB-19F9-5544-F1C1-B00FF1F948A9}"/>
                </a:ext>
              </a:extLst>
            </p:cNvPr>
            <p:cNvSpPr txBox="1"/>
            <p:nvPr/>
          </p:nvSpPr>
          <p:spPr>
            <a:xfrm>
              <a:off x="7484140" y="4264006"/>
              <a:ext cx="483476" cy="523220"/>
            </a:xfrm>
            <a:prstGeom prst="rect">
              <a:avLst/>
            </a:prstGeom>
            <a:noFill/>
          </p:spPr>
          <p:txBody>
            <a:bodyPr wrap="square">
              <a:spAutoFit/>
            </a:bodyPr>
            <a:lstStyle/>
            <a:p>
              <a:r>
                <a:rPr lang="en-US" sz="2800" b="1" dirty="0">
                  <a:solidFill>
                    <a:srgbClr val="0000CC"/>
                  </a:solidFill>
                </a:rPr>
                <a:t>K</a:t>
              </a:r>
            </a:p>
          </p:txBody>
        </p:sp>
        <p:sp>
          <p:nvSpPr>
            <p:cNvPr id="15" name="TextBox 14">
              <a:extLst>
                <a:ext uri="{FF2B5EF4-FFF2-40B4-BE49-F238E27FC236}">
                  <a16:creationId xmlns:a16="http://schemas.microsoft.com/office/drawing/2014/main" id="{C8D1B33D-7B22-829B-8148-83C776BE337B}"/>
                </a:ext>
              </a:extLst>
            </p:cNvPr>
            <p:cNvSpPr txBox="1"/>
            <p:nvPr/>
          </p:nvSpPr>
          <p:spPr>
            <a:xfrm>
              <a:off x="5955668" y="5496666"/>
              <a:ext cx="483476" cy="523220"/>
            </a:xfrm>
            <a:prstGeom prst="rect">
              <a:avLst/>
            </a:prstGeom>
            <a:noFill/>
          </p:spPr>
          <p:txBody>
            <a:bodyPr wrap="square">
              <a:spAutoFit/>
            </a:bodyPr>
            <a:lstStyle/>
            <a:p>
              <a:r>
                <a:rPr lang="en-US" sz="2800" b="1" dirty="0">
                  <a:solidFill>
                    <a:srgbClr val="0000CC"/>
                  </a:solidFill>
                </a:rPr>
                <a:t>I</a:t>
              </a:r>
            </a:p>
          </p:txBody>
        </p:sp>
        <p:sp>
          <p:nvSpPr>
            <p:cNvPr id="16" name="TextBox 15">
              <a:extLst>
                <a:ext uri="{FF2B5EF4-FFF2-40B4-BE49-F238E27FC236}">
                  <a16:creationId xmlns:a16="http://schemas.microsoft.com/office/drawing/2014/main" id="{8550C92E-5ECA-C435-39E1-3C471EB6D1EA}"/>
                </a:ext>
              </a:extLst>
            </p:cNvPr>
            <p:cNvSpPr txBox="1"/>
            <p:nvPr/>
          </p:nvSpPr>
          <p:spPr>
            <a:xfrm>
              <a:off x="6658302" y="5859810"/>
              <a:ext cx="483476" cy="523220"/>
            </a:xfrm>
            <a:prstGeom prst="rect">
              <a:avLst/>
            </a:prstGeom>
            <a:noFill/>
          </p:spPr>
          <p:txBody>
            <a:bodyPr wrap="square">
              <a:spAutoFit/>
            </a:bodyPr>
            <a:lstStyle/>
            <a:p>
              <a:r>
                <a:rPr lang="en-US" sz="2800" b="1" dirty="0">
                  <a:solidFill>
                    <a:srgbClr val="0000CC"/>
                  </a:solidFill>
                </a:rPr>
                <a:t>L</a:t>
              </a:r>
            </a:p>
          </p:txBody>
        </p:sp>
        <p:sp>
          <p:nvSpPr>
            <p:cNvPr id="17" name="TextBox 16">
              <a:extLst>
                <a:ext uri="{FF2B5EF4-FFF2-40B4-BE49-F238E27FC236}">
                  <a16:creationId xmlns:a16="http://schemas.microsoft.com/office/drawing/2014/main" id="{CE9BA65F-94FB-3B64-0917-AF8FF9671306}"/>
                </a:ext>
              </a:extLst>
            </p:cNvPr>
            <p:cNvSpPr txBox="1"/>
            <p:nvPr/>
          </p:nvSpPr>
          <p:spPr>
            <a:xfrm>
              <a:off x="8940890" y="4651276"/>
              <a:ext cx="483476" cy="523220"/>
            </a:xfrm>
            <a:prstGeom prst="rect">
              <a:avLst/>
            </a:prstGeom>
            <a:noFill/>
          </p:spPr>
          <p:txBody>
            <a:bodyPr wrap="square">
              <a:spAutoFit/>
            </a:bodyPr>
            <a:lstStyle/>
            <a:p>
              <a:r>
                <a:rPr lang="en-US" sz="2800" b="1" dirty="0">
                  <a:solidFill>
                    <a:srgbClr val="0000CC"/>
                  </a:solidFill>
                </a:rPr>
                <a:t>M</a:t>
              </a:r>
            </a:p>
          </p:txBody>
        </p:sp>
        <p:sp>
          <p:nvSpPr>
            <p:cNvPr id="18" name="TextBox 17">
              <a:extLst>
                <a:ext uri="{FF2B5EF4-FFF2-40B4-BE49-F238E27FC236}">
                  <a16:creationId xmlns:a16="http://schemas.microsoft.com/office/drawing/2014/main" id="{BC199DDC-E9CB-B3A6-C225-16B0703191EC}"/>
                </a:ext>
              </a:extLst>
            </p:cNvPr>
            <p:cNvSpPr txBox="1"/>
            <p:nvPr/>
          </p:nvSpPr>
          <p:spPr>
            <a:xfrm>
              <a:off x="7224794" y="4728710"/>
              <a:ext cx="483476" cy="523220"/>
            </a:xfrm>
            <a:prstGeom prst="rect">
              <a:avLst/>
            </a:prstGeom>
            <a:noFill/>
          </p:spPr>
          <p:txBody>
            <a:bodyPr wrap="square">
              <a:spAutoFit/>
            </a:bodyPr>
            <a:lstStyle/>
            <a:p>
              <a:r>
                <a:rPr lang="en-US" sz="2800" b="1" dirty="0">
                  <a:solidFill>
                    <a:srgbClr val="0000CC"/>
                  </a:solidFill>
                </a:rPr>
                <a:t>J</a:t>
              </a:r>
            </a:p>
          </p:txBody>
        </p:sp>
      </p:grpSp>
    </p:spTree>
    <p:extLst>
      <p:ext uri="{BB962C8B-B14F-4D97-AF65-F5344CB8AC3E}">
        <p14:creationId xmlns:p14="http://schemas.microsoft.com/office/powerpoint/2010/main" val="3395793515"/>
      </p:ext>
    </p:extLst>
  </p:cSld>
  <p:clrMapOvr>
    <a:masterClrMapping/>
  </p:clrMapOvr>
  <p:transition spd="med">
    <p:pull/>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198C-6CD8-9138-4A2A-F1C5815FD5E9}"/>
              </a:ext>
            </a:extLst>
          </p:cNvPr>
          <p:cNvSpPr>
            <a:spLocks noGrp="1"/>
          </p:cNvSpPr>
          <p:nvPr>
            <p:ph type="title"/>
          </p:nvPr>
        </p:nvSpPr>
        <p:spPr/>
        <p:txBody>
          <a:bodyPr/>
          <a:lstStyle/>
          <a:p>
            <a:r>
              <a:rPr lang="en-US" dirty="0"/>
              <a:t>Population initialization</a:t>
            </a:r>
          </a:p>
        </p:txBody>
      </p:sp>
      <p:sp>
        <p:nvSpPr>
          <p:cNvPr id="3" name="Content Placeholder 2">
            <a:extLst>
              <a:ext uri="{FF2B5EF4-FFF2-40B4-BE49-F238E27FC236}">
                <a16:creationId xmlns:a16="http://schemas.microsoft.com/office/drawing/2014/main" id="{814E52C7-33E9-2BC8-146A-4BCC7587ABB4}"/>
              </a:ext>
            </a:extLst>
          </p:cNvPr>
          <p:cNvSpPr>
            <a:spLocks noGrp="1"/>
          </p:cNvSpPr>
          <p:nvPr>
            <p:ph idx="1"/>
          </p:nvPr>
        </p:nvSpPr>
        <p:spPr/>
        <p:txBody>
          <a:bodyPr/>
          <a:lstStyle/>
          <a:p>
            <a:r>
              <a:rPr lang="en-US" dirty="0"/>
              <a:t>Create random initial states (population). Their number equal to population size</a:t>
            </a:r>
          </a:p>
        </p:txBody>
      </p:sp>
      <p:sp>
        <p:nvSpPr>
          <p:cNvPr id="4" name="Slide Number Placeholder 3">
            <a:extLst>
              <a:ext uri="{FF2B5EF4-FFF2-40B4-BE49-F238E27FC236}">
                <a16:creationId xmlns:a16="http://schemas.microsoft.com/office/drawing/2014/main" id="{61B3D418-1253-18F1-3253-0E0A82ABA8C8}"/>
              </a:ext>
            </a:extLst>
          </p:cNvPr>
          <p:cNvSpPr>
            <a:spLocks noGrp="1"/>
          </p:cNvSpPr>
          <p:nvPr>
            <p:ph type="sldNum" sz="quarter" idx="12"/>
          </p:nvPr>
        </p:nvSpPr>
        <p:spPr/>
        <p:txBody>
          <a:bodyPr/>
          <a:lstStyle/>
          <a:p>
            <a:pPr>
              <a:defRPr/>
            </a:pPr>
            <a:fld id="{09A10F1D-618A-40AB-B065-5654F4A3B920}" type="slidenum">
              <a:rPr lang="en-GB" altLang="en-US" smtClean="0"/>
              <a:pPr>
                <a:defRPr/>
              </a:pPr>
              <a:t>113</a:t>
            </a:fld>
            <a:endParaRPr lang="en-GB" altLang="en-US"/>
          </a:p>
        </p:txBody>
      </p:sp>
      <p:grpSp>
        <p:nvGrpSpPr>
          <p:cNvPr id="5" name="Group 4">
            <a:extLst>
              <a:ext uri="{FF2B5EF4-FFF2-40B4-BE49-F238E27FC236}">
                <a16:creationId xmlns:a16="http://schemas.microsoft.com/office/drawing/2014/main" id="{0A0BAFE5-2752-D537-73B5-B2D3B5B09785}"/>
              </a:ext>
            </a:extLst>
          </p:cNvPr>
          <p:cNvGrpSpPr/>
          <p:nvPr/>
        </p:nvGrpSpPr>
        <p:grpSpPr>
          <a:xfrm>
            <a:off x="320857" y="2231935"/>
            <a:ext cx="3608650" cy="2318878"/>
            <a:chOff x="3258206" y="3459500"/>
            <a:chExt cx="4450064" cy="3099714"/>
          </a:xfrm>
        </p:grpSpPr>
        <p:sp>
          <p:nvSpPr>
            <p:cNvPr id="6" name="TextBox 5">
              <a:extLst>
                <a:ext uri="{FF2B5EF4-FFF2-40B4-BE49-F238E27FC236}">
                  <a16:creationId xmlns:a16="http://schemas.microsoft.com/office/drawing/2014/main" id="{D0E35F82-1FD3-9554-74D4-B7E2A312C589}"/>
                </a:ext>
              </a:extLst>
            </p:cNvPr>
            <p:cNvSpPr txBox="1"/>
            <p:nvPr/>
          </p:nvSpPr>
          <p:spPr>
            <a:xfrm>
              <a:off x="3258206" y="3459500"/>
              <a:ext cx="483476" cy="523220"/>
            </a:xfrm>
            <a:prstGeom prst="rect">
              <a:avLst/>
            </a:prstGeom>
            <a:noFill/>
          </p:spPr>
          <p:txBody>
            <a:bodyPr wrap="square">
              <a:spAutoFit/>
            </a:bodyPr>
            <a:lstStyle/>
            <a:p>
              <a:r>
                <a:rPr lang="en-US" sz="2800" b="1" dirty="0">
                  <a:solidFill>
                    <a:srgbClr val="0000CC"/>
                  </a:solidFill>
                </a:rPr>
                <a:t>A</a:t>
              </a:r>
            </a:p>
          </p:txBody>
        </p:sp>
        <p:sp>
          <p:nvSpPr>
            <p:cNvPr id="7" name="TextBox 6">
              <a:extLst>
                <a:ext uri="{FF2B5EF4-FFF2-40B4-BE49-F238E27FC236}">
                  <a16:creationId xmlns:a16="http://schemas.microsoft.com/office/drawing/2014/main" id="{857BA109-E461-51AB-F181-6F84D0EC607E}"/>
                </a:ext>
              </a:extLst>
            </p:cNvPr>
            <p:cNvSpPr txBox="1"/>
            <p:nvPr/>
          </p:nvSpPr>
          <p:spPr>
            <a:xfrm>
              <a:off x="4829503" y="4389666"/>
              <a:ext cx="483476" cy="523220"/>
            </a:xfrm>
            <a:prstGeom prst="rect">
              <a:avLst/>
            </a:prstGeom>
            <a:noFill/>
          </p:spPr>
          <p:txBody>
            <a:bodyPr wrap="square">
              <a:spAutoFit/>
            </a:bodyPr>
            <a:lstStyle/>
            <a:p>
              <a:r>
                <a:rPr lang="en-US" sz="2800" b="1" dirty="0">
                  <a:solidFill>
                    <a:srgbClr val="0000CC"/>
                  </a:solidFill>
                </a:rPr>
                <a:t>B</a:t>
              </a:r>
            </a:p>
          </p:txBody>
        </p:sp>
        <p:sp>
          <p:nvSpPr>
            <p:cNvPr id="8" name="TextBox 7">
              <a:extLst>
                <a:ext uri="{FF2B5EF4-FFF2-40B4-BE49-F238E27FC236}">
                  <a16:creationId xmlns:a16="http://schemas.microsoft.com/office/drawing/2014/main" id="{71CF127F-A198-1D4C-19AF-F8B7289E8553}"/>
                </a:ext>
              </a:extLst>
            </p:cNvPr>
            <p:cNvSpPr txBox="1"/>
            <p:nvPr/>
          </p:nvSpPr>
          <p:spPr>
            <a:xfrm>
              <a:off x="4829503" y="5509270"/>
              <a:ext cx="483476" cy="523220"/>
            </a:xfrm>
            <a:prstGeom prst="rect">
              <a:avLst/>
            </a:prstGeom>
            <a:noFill/>
          </p:spPr>
          <p:txBody>
            <a:bodyPr wrap="square">
              <a:spAutoFit/>
            </a:bodyPr>
            <a:lstStyle/>
            <a:p>
              <a:r>
                <a:rPr lang="en-US" sz="2800" b="1" dirty="0">
                  <a:solidFill>
                    <a:srgbClr val="0000CC"/>
                  </a:solidFill>
                </a:rPr>
                <a:t>C</a:t>
              </a:r>
            </a:p>
          </p:txBody>
        </p:sp>
        <p:sp>
          <p:nvSpPr>
            <p:cNvPr id="9" name="TextBox 8">
              <a:extLst>
                <a:ext uri="{FF2B5EF4-FFF2-40B4-BE49-F238E27FC236}">
                  <a16:creationId xmlns:a16="http://schemas.microsoft.com/office/drawing/2014/main" id="{19D10CAF-3202-684D-7F67-1D2C51602EFC}"/>
                </a:ext>
              </a:extLst>
            </p:cNvPr>
            <p:cNvSpPr txBox="1"/>
            <p:nvPr/>
          </p:nvSpPr>
          <p:spPr>
            <a:xfrm>
              <a:off x="3400243" y="5027661"/>
              <a:ext cx="483476" cy="523220"/>
            </a:xfrm>
            <a:prstGeom prst="rect">
              <a:avLst/>
            </a:prstGeom>
            <a:noFill/>
          </p:spPr>
          <p:txBody>
            <a:bodyPr wrap="square">
              <a:spAutoFit/>
            </a:bodyPr>
            <a:lstStyle/>
            <a:p>
              <a:r>
                <a:rPr lang="en-US" sz="2800" b="1" dirty="0">
                  <a:solidFill>
                    <a:srgbClr val="0000CC"/>
                  </a:solidFill>
                </a:rPr>
                <a:t>D</a:t>
              </a:r>
            </a:p>
          </p:txBody>
        </p:sp>
        <p:sp>
          <p:nvSpPr>
            <p:cNvPr id="10" name="TextBox 9">
              <a:extLst>
                <a:ext uri="{FF2B5EF4-FFF2-40B4-BE49-F238E27FC236}">
                  <a16:creationId xmlns:a16="http://schemas.microsoft.com/office/drawing/2014/main" id="{410B7839-438B-2BC3-A113-6AD1B5A98E7E}"/>
                </a:ext>
              </a:extLst>
            </p:cNvPr>
            <p:cNvSpPr txBox="1"/>
            <p:nvPr/>
          </p:nvSpPr>
          <p:spPr>
            <a:xfrm>
              <a:off x="3980259" y="5583054"/>
              <a:ext cx="483476" cy="523220"/>
            </a:xfrm>
            <a:prstGeom prst="rect">
              <a:avLst/>
            </a:prstGeom>
            <a:noFill/>
          </p:spPr>
          <p:txBody>
            <a:bodyPr wrap="square">
              <a:spAutoFit/>
            </a:bodyPr>
            <a:lstStyle/>
            <a:p>
              <a:r>
                <a:rPr lang="en-US" sz="2800" b="1" dirty="0">
                  <a:solidFill>
                    <a:srgbClr val="0000CC"/>
                  </a:solidFill>
                </a:rPr>
                <a:t>E</a:t>
              </a:r>
            </a:p>
          </p:txBody>
        </p:sp>
        <p:sp>
          <p:nvSpPr>
            <p:cNvPr id="12" name="TextBox 11">
              <a:extLst>
                <a:ext uri="{FF2B5EF4-FFF2-40B4-BE49-F238E27FC236}">
                  <a16:creationId xmlns:a16="http://schemas.microsoft.com/office/drawing/2014/main" id="{CFC521C9-BB68-583A-3796-16E5ABC1A2ED}"/>
                </a:ext>
              </a:extLst>
            </p:cNvPr>
            <p:cNvSpPr txBox="1"/>
            <p:nvPr/>
          </p:nvSpPr>
          <p:spPr>
            <a:xfrm>
              <a:off x="6353502" y="3689131"/>
              <a:ext cx="483476" cy="523220"/>
            </a:xfrm>
            <a:prstGeom prst="rect">
              <a:avLst/>
            </a:prstGeom>
            <a:noFill/>
          </p:spPr>
          <p:txBody>
            <a:bodyPr wrap="square">
              <a:spAutoFit/>
            </a:bodyPr>
            <a:lstStyle/>
            <a:p>
              <a:r>
                <a:rPr lang="en-US" sz="2800" b="1" dirty="0">
                  <a:solidFill>
                    <a:srgbClr val="0000CC"/>
                  </a:solidFill>
                </a:rPr>
                <a:t>G</a:t>
              </a:r>
            </a:p>
          </p:txBody>
        </p:sp>
        <p:sp>
          <p:nvSpPr>
            <p:cNvPr id="13" name="TextBox 12">
              <a:extLst>
                <a:ext uri="{FF2B5EF4-FFF2-40B4-BE49-F238E27FC236}">
                  <a16:creationId xmlns:a16="http://schemas.microsoft.com/office/drawing/2014/main" id="{3C1E7D75-5508-8534-EBA0-BC411DECBFC7}"/>
                </a:ext>
              </a:extLst>
            </p:cNvPr>
            <p:cNvSpPr txBox="1"/>
            <p:nvPr/>
          </p:nvSpPr>
          <p:spPr>
            <a:xfrm>
              <a:off x="5612523" y="4389666"/>
              <a:ext cx="483476" cy="699404"/>
            </a:xfrm>
            <a:prstGeom prst="rect">
              <a:avLst/>
            </a:prstGeom>
            <a:noFill/>
          </p:spPr>
          <p:txBody>
            <a:bodyPr wrap="square">
              <a:spAutoFit/>
            </a:bodyPr>
            <a:lstStyle/>
            <a:p>
              <a:r>
                <a:rPr lang="en-US" sz="2800" b="1" dirty="0">
                  <a:solidFill>
                    <a:srgbClr val="0000CC"/>
                  </a:solidFill>
                </a:rPr>
                <a:t>F</a:t>
              </a:r>
            </a:p>
          </p:txBody>
        </p:sp>
        <p:sp>
          <p:nvSpPr>
            <p:cNvPr id="15" name="TextBox 14">
              <a:extLst>
                <a:ext uri="{FF2B5EF4-FFF2-40B4-BE49-F238E27FC236}">
                  <a16:creationId xmlns:a16="http://schemas.microsoft.com/office/drawing/2014/main" id="{FEFF00D8-6383-95C5-DD9F-FD2916316672}"/>
                </a:ext>
              </a:extLst>
            </p:cNvPr>
            <p:cNvSpPr txBox="1"/>
            <p:nvPr/>
          </p:nvSpPr>
          <p:spPr>
            <a:xfrm>
              <a:off x="5955668" y="5496666"/>
              <a:ext cx="483476" cy="523220"/>
            </a:xfrm>
            <a:prstGeom prst="rect">
              <a:avLst/>
            </a:prstGeom>
            <a:noFill/>
          </p:spPr>
          <p:txBody>
            <a:bodyPr wrap="square">
              <a:spAutoFit/>
            </a:bodyPr>
            <a:lstStyle/>
            <a:p>
              <a:r>
                <a:rPr lang="en-US" sz="2800" b="1" dirty="0">
                  <a:solidFill>
                    <a:srgbClr val="0000CC"/>
                  </a:solidFill>
                </a:rPr>
                <a:t>I</a:t>
              </a:r>
            </a:p>
          </p:txBody>
        </p:sp>
        <p:sp>
          <p:nvSpPr>
            <p:cNvPr id="16" name="TextBox 15">
              <a:extLst>
                <a:ext uri="{FF2B5EF4-FFF2-40B4-BE49-F238E27FC236}">
                  <a16:creationId xmlns:a16="http://schemas.microsoft.com/office/drawing/2014/main" id="{890CF3E5-01EB-6C4E-512E-0C4787CA3C58}"/>
                </a:ext>
              </a:extLst>
            </p:cNvPr>
            <p:cNvSpPr txBox="1"/>
            <p:nvPr/>
          </p:nvSpPr>
          <p:spPr>
            <a:xfrm>
              <a:off x="6658302" y="5859810"/>
              <a:ext cx="483476" cy="699404"/>
            </a:xfrm>
            <a:prstGeom prst="rect">
              <a:avLst/>
            </a:prstGeom>
            <a:noFill/>
          </p:spPr>
          <p:txBody>
            <a:bodyPr wrap="square">
              <a:spAutoFit/>
            </a:bodyPr>
            <a:lstStyle/>
            <a:p>
              <a:r>
                <a:rPr lang="en-US" sz="2800" b="1" dirty="0">
                  <a:solidFill>
                    <a:srgbClr val="0000CC"/>
                  </a:solidFill>
                </a:rPr>
                <a:t>H</a:t>
              </a:r>
            </a:p>
          </p:txBody>
        </p:sp>
        <p:sp>
          <p:nvSpPr>
            <p:cNvPr id="18" name="TextBox 17">
              <a:extLst>
                <a:ext uri="{FF2B5EF4-FFF2-40B4-BE49-F238E27FC236}">
                  <a16:creationId xmlns:a16="http://schemas.microsoft.com/office/drawing/2014/main" id="{F4BE680A-4B04-ADF9-6015-7CF371B73BB0}"/>
                </a:ext>
              </a:extLst>
            </p:cNvPr>
            <p:cNvSpPr txBox="1"/>
            <p:nvPr/>
          </p:nvSpPr>
          <p:spPr>
            <a:xfrm>
              <a:off x="7224794" y="4728710"/>
              <a:ext cx="483476" cy="523220"/>
            </a:xfrm>
            <a:prstGeom prst="rect">
              <a:avLst/>
            </a:prstGeom>
            <a:noFill/>
          </p:spPr>
          <p:txBody>
            <a:bodyPr wrap="square">
              <a:spAutoFit/>
            </a:bodyPr>
            <a:lstStyle/>
            <a:p>
              <a:r>
                <a:rPr lang="en-US" sz="2800" b="1" dirty="0">
                  <a:solidFill>
                    <a:srgbClr val="0000CC"/>
                  </a:solidFill>
                </a:rPr>
                <a:t>J</a:t>
              </a:r>
            </a:p>
          </p:txBody>
        </p:sp>
      </p:grpSp>
      <p:grpSp>
        <p:nvGrpSpPr>
          <p:cNvPr id="19" name="Group 18">
            <a:extLst>
              <a:ext uri="{FF2B5EF4-FFF2-40B4-BE49-F238E27FC236}">
                <a16:creationId xmlns:a16="http://schemas.microsoft.com/office/drawing/2014/main" id="{393C4912-77EC-43E6-3B66-044715E663E0}"/>
              </a:ext>
            </a:extLst>
          </p:cNvPr>
          <p:cNvGrpSpPr/>
          <p:nvPr/>
        </p:nvGrpSpPr>
        <p:grpSpPr>
          <a:xfrm>
            <a:off x="194733" y="4855400"/>
            <a:ext cx="3608650" cy="2318878"/>
            <a:chOff x="3258206" y="3459500"/>
            <a:chExt cx="4450064" cy="3099714"/>
          </a:xfrm>
        </p:grpSpPr>
        <p:sp>
          <p:nvSpPr>
            <p:cNvPr id="20" name="TextBox 19">
              <a:extLst>
                <a:ext uri="{FF2B5EF4-FFF2-40B4-BE49-F238E27FC236}">
                  <a16:creationId xmlns:a16="http://schemas.microsoft.com/office/drawing/2014/main" id="{18650209-0499-A9D3-757E-7A638A770A93}"/>
                </a:ext>
              </a:extLst>
            </p:cNvPr>
            <p:cNvSpPr txBox="1"/>
            <p:nvPr/>
          </p:nvSpPr>
          <p:spPr>
            <a:xfrm>
              <a:off x="3258206" y="3459500"/>
              <a:ext cx="483476" cy="523220"/>
            </a:xfrm>
            <a:prstGeom prst="rect">
              <a:avLst/>
            </a:prstGeom>
            <a:noFill/>
          </p:spPr>
          <p:txBody>
            <a:bodyPr wrap="square">
              <a:spAutoFit/>
            </a:bodyPr>
            <a:lstStyle/>
            <a:p>
              <a:r>
                <a:rPr lang="en-US" sz="2800" b="1" dirty="0">
                  <a:solidFill>
                    <a:srgbClr val="0000CC"/>
                  </a:solidFill>
                </a:rPr>
                <a:t>A</a:t>
              </a:r>
            </a:p>
          </p:txBody>
        </p:sp>
        <p:sp>
          <p:nvSpPr>
            <p:cNvPr id="21" name="TextBox 20">
              <a:extLst>
                <a:ext uri="{FF2B5EF4-FFF2-40B4-BE49-F238E27FC236}">
                  <a16:creationId xmlns:a16="http://schemas.microsoft.com/office/drawing/2014/main" id="{B4CC57CA-703D-FD8A-ADB0-614CD85324EF}"/>
                </a:ext>
              </a:extLst>
            </p:cNvPr>
            <p:cNvSpPr txBox="1"/>
            <p:nvPr/>
          </p:nvSpPr>
          <p:spPr>
            <a:xfrm>
              <a:off x="4829503" y="4389666"/>
              <a:ext cx="483476" cy="523220"/>
            </a:xfrm>
            <a:prstGeom prst="rect">
              <a:avLst/>
            </a:prstGeom>
            <a:noFill/>
          </p:spPr>
          <p:txBody>
            <a:bodyPr wrap="square">
              <a:spAutoFit/>
            </a:bodyPr>
            <a:lstStyle/>
            <a:p>
              <a:r>
                <a:rPr lang="en-US" sz="2800" b="1" dirty="0">
                  <a:solidFill>
                    <a:srgbClr val="0000CC"/>
                  </a:solidFill>
                </a:rPr>
                <a:t>B</a:t>
              </a:r>
            </a:p>
          </p:txBody>
        </p:sp>
        <p:sp>
          <p:nvSpPr>
            <p:cNvPr id="22" name="TextBox 21">
              <a:extLst>
                <a:ext uri="{FF2B5EF4-FFF2-40B4-BE49-F238E27FC236}">
                  <a16:creationId xmlns:a16="http://schemas.microsoft.com/office/drawing/2014/main" id="{0552D6D4-0741-2B79-94C4-C73FE8FB4EF9}"/>
                </a:ext>
              </a:extLst>
            </p:cNvPr>
            <p:cNvSpPr txBox="1"/>
            <p:nvPr/>
          </p:nvSpPr>
          <p:spPr>
            <a:xfrm>
              <a:off x="4829503" y="5509270"/>
              <a:ext cx="483476" cy="523220"/>
            </a:xfrm>
            <a:prstGeom prst="rect">
              <a:avLst/>
            </a:prstGeom>
            <a:noFill/>
          </p:spPr>
          <p:txBody>
            <a:bodyPr wrap="square">
              <a:spAutoFit/>
            </a:bodyPr>
            <a:lstStyle/>
            <a:p>
              <a:r>
                <a:rPr lang="en-US" sz="2800" b="1" dirty="0">
                  <a:solidFill>
                    <a:srgbClr val="0000CC"/>
                  </a:solidFill>
                </a:rPr>
                <a:t>C</a:t>
              </a:r>
            </a:p>
          </p:txBody>
        </p:sp>
        <p:sp>
          <p:nvSpPr>
            <p:cNvPr id="23" name="TextBox 22">
              <a:extLst>
                <a:ext uri="{FF2B5EF4-FFF2-40B4-BE49-F238E27FC236}">
                  <a16:creationId xmlns:a16="http://schemas.microsoft.com/office/drawing/2014/main" id="{16356A20-A25F-EA73-6D85-1F63E29CCF61}"/>
                </a:ext>
              </a:extLst>
            </p:cNvPr>
            <p:cNvSpPr txBox="1"/>
            <p:nvPr/>
          </p:nvSpPr>
          <p:spPr>
            <a:xfrm>
              <a:off x="3400243" y="5027661"/>
              <a:ext cx="483476" cy="523220"/>
            </a:xfrm>
            <a:prstGeom prst="rect">
              <a:avLst/>
            </a:prstGeom>
            <a:noFill/>
          </p:spPr>
          <p:txBody>
            <a:bodyPr wrap="square">
              <a:spAutoFit/>
            </a:bodyPr>
            <a:lstStyle/>
            <a:p>
              <a:r>
                <a:rPr lang="en-US" sz="2800" b="1" dirty="0">
                  <a:solidFill>
                    <a:srgbClr val="0000CC"/>
                  </a:solidFill>
                </a:rPr>
                <a:t>D</a:t>
              </a:r>
            </a:p>
          </p:txBody>
        </p:sp>
        <p:sp>
          <p:nvSpPr>
            <p:cNvPr id="24" name="TextBox 23">
              <a:extLst>
                <a:ext uri="{FF2B5EF4-FFF2-40B4-BE49-F238E27FC236}">
                  <a16:creationId xmlns:a16="http://schemas.microsoft.com/office/drawing/2014/main" id="{8BA23368-870B-9517-62CF-95FA9EB298CA}"/>
                </a:ext>
              </a:extLst>
            </p:cNvPr>
            <p:cNvSpPr txBox="1"/>
            <p:nvPr/>
          </p:nvSpPr>
          <p:spPr>
            <a:xfrm>
              <a:off x="3980259" y="5583054"/>
              <a:ext cx="483476" cy="523220"/>
            </a:xfrm>
            <a:prstGeom prst="rect">
              <a:avLst/>
            </a:prstGeom>
            <a:noFill/>
          </p:spPr>
          <p:txBody>
            <a:bodyPr wrap="square">
              <a:spAutoFit/>
            </a:bodyPr>
            <a:lstStyle/>
            <a:p>
              <a:r>
                <a:rPr lang="en-US" sz="2800" b="1" dirty="0">
                  <a:solidFill>
                    <a:srgbClr val="0000CC"/>
                  </a:solidFill>
                </a:rPr>
                <a:t>E</a:t>
              </a:r>
            </a:p>
          </p:txBody>
        </p:sp>
        <p:sp>
          <p:nvSpPr>
            <p:cNvPr id="26" name="TextBox 25">
              <a:extLst>
                <a:ext uri="{FF2B5EF4-FFF2-40B4-BE49-F238E27FC236}">
                  <a16:creationId xmlns:a16="http://schemas.microsoft.com/office/drawing/2014/main" id="{AA350134-B3C8-401A-CC89-AE997F60E5E7}"/>
                </a:ext>
              </a:extLst>
            </p:cNvPr>
            <p:cNvSpPr txBox="1"/>
            <p:nvPr/>
          </p:nvSpPr>
          <p:spPr>
            <a:xfrm>
              <a:off x="6353502" y="3689131"/>
              <a:ext cx="483476" cy="523220"/>
            </a:xfrm>
            <a:prstGeom prst="rect">
              <a:avLst/>
            </a:prstGeom>
            <a:noFill/>
          </p:spPr>
          <p:txBody>
            <a:bodyPr wrap="square">
              <a:spAutoFit/>
            </a:bodyPr>
            <a:lstStyle/>
            <a:p>
              <a:r>
                <a:rPr lang="en-US" sz="2800" b="1" dirty="0">
                  <a:solidFill>
                    <a:srgbClr val="0000CC"/>
                  </a:solidFill>
                </a:rPr>
                <a:t>G</a:t>
              </a:r>
            </a:p>
          </p:txBody>
        </p:sp>
        <p:sp>
          <p:nvSpPr>
            <p:cNvPr id="27" name="TextBox 26">
              <a:extLst>
                <a:ext uri="{FF2B5EF4-FFF2-40B4-BE49-F238E27FC236}">
                  <a16:creationId xmlns:a16="http://schemas.microsoft.com/office/drawing/2014/main" id="{B18FDE72-9234-1541-C450-FFB9866136D7}"/>
                </a:ext>
              </a:extLst>
            </p:cNvPr>
            <p:cNvSpPr txBox="1"/>
            <p:nvPr/>
          </p:nvSpPr>
          <p:spPr>
            <a:xfrm>
              <a:off x="5612523" y="4389666"/>
              <a:ext cx="483476" cy="523220"/>
            </a:xfrm>
            <a:prstGeom prst="rect">
              <a:avLst/>
            </a:prstGeom>
            <a:noFill/>
          </p:spPr>
          <p:txBody>
            <a:bodyPr wrap="square">
              <a:spAutoFit/>
            </a:bodyPr>
            <a:lstStyle/>
            <a:p>
              <a:r>
                <a:rPr lang="en-US" sz="2800" b="1" dirty="0">
                  <a:solidFill>
                    <a:srgbClr val="0000CC"/>
                  </a:solidFill>
                </a:rPr>
                <a:t>H</a:t>
              </a:r>
            </a:p>
          </p:txBody>
        </p:sp>
        <p:sp>
          <p:nvSpPr>
            <p:cNvPr id="29" name="TextBox 28">
              <a:extLst>
                <a:ext uri="{FF2B5EF4-FFF2-40B4-BE49-F238E27FC236}">
                  <a16:creationId xmlns:a16="http://schemas.microsoft.com/office/drawing/2014/main" id="{CB3F5B00-8D34-786D-52C9-429D4E418D95}"/>
                </a:ext>
              </a:extLst>
            </p:cNvPr>
            <p:cNvSpPr txBox="1"/>
            <p:nvPr/>
          </p:nvSpPr>
          <p:spPr>
            <a:xfrm>
              <a:off x="5955668" y="5496666"/>
              <a:ext cx="483476" cy="523220"/>
            </a:xfrm>
            <a:prstGeom prst="rect">
              <a:avLst/>
            </a:prstGeom>
            <a:noFill/>
          </p:spPr>
          <p:txBody>
            <a:bodyPr wrap="square">
              <a:spAutoFit/>
            </a:bodyPr>
            <a:lstStyle/>
            <a:p>
              <a:r>
                <a:rPr lang="en-US" sz="2800" b="1" dirty="0">
                  <a:solidFill>
                    <a:srgbClr val="0000CC"/>
                  </a:solidFill>
                </a:rPr>
                <a:t>I</a:t>
              </a:r>
            </a:p>
          </p:txBody>
        </p:sp>
        <p:sp>
          <p:nvSpPr>
            <p:cNvPr id="30" name="TextBox 29">
              <a:extLst>
                <a:ext uri="{FF2B5EF4-FFF2-40B4-BE49-F238E27FC236}">
                  <a16:creationId xmlns:a16="http://schemas.microsoft.com/office/drawing/2014/main" id="{5D71823E-59E3-DE8D-3536-F89C350B29C7}"/>
                </a:ext>
              </a:extLst>
            </p:cNvPr>
            <p:cNvSpPr txBox="1"/>
            <p:nvPr/>
          </p:nvSpPr>
          <p:spPr>
            <a:xfrm>
              <a:off x="6658302" y="5859810"/>
              <a:ext cx="483476" cy="699404"/>
            </a:xfrm>
            <a:prstGeom prst="rect">
              <a:avLst/>
            </a:prstGeom>
            <a:noFill/>
          </p:spPr>
          <p:txBody>
            <a:bodyPr wrap="square">
              <a:spAutoFit/>
            </a:bodyPr>
            <a:lstStyle/>
            <a:p>
              <a:r>
                <a:rPr lang="en-US" sz="2800" b="1" dirty="0">
                  <a:solidFill>
                    <a:srgbClr val="0000CC"/>
                  </a:solidFill>
                </a:rPr>
                <a:t>F</a:t>
              </a:r>
            </a:p>
          </p:txBody>
        </p:sp>
        <p:sp>
          <p:nvSpPr>
            <p:cNvPr id="32" name="TextBox 31">
              <a:extLst>
                <a:ext uri="{FF2B5EF4-FFF2-40B4-BE49-F238E27FC236}">
                  <a16:creationId xmlns:a16="http://schemas.microsoft.com/office/drawing/2014/main" id="{1CC5F369-4DAC-268A-EC5F-7B08993E7FEE}"/>
                </a:ext>
              </a:extLst>
            </p:cNvPr>
            <p:cNvSpPr txBox="1"/>
            <p:nvPr/>
          </p:nvSpPr>
          <p:spPr>
            <a:xfrm>
              <a:off x="7224794" y="4728710"/>
              <a:ext cx="483476" cy="523220"/>
            </a:xfrm>
            <a:prstGeom prst="rect">
              <a:avLst/>
            </a:prstGeom>
            <a:noFill/>
          </p:spPr>
          <p:txBody>
            <a:bodyPr wrap="square">
              <a:spAutoFit/>
            </a:bodyPr>
            <a:lstStyle/>
            <a:p>
              <a:r>
                <a:rPr lang="en-US" sz="2800" b="1" dirty="0">
                  <a:solidFill>
                    <a:srgbClr val="0000CC"/>
                  </a:solidFill>
                </a:rPr>
                <a:t>J</a:t>
              </a:r>
            </a:p>
          </p:txBody>
        </p:sp>
      </p:grpSp>
      <p:sp>
        <p:nvSpPr>
          <p:cNvPr id="48" name="TextBox 47">
            <a:extLst>
              <a:ext uri="{FF2B5EF4-FFF2-40B4-BE49-F238E27FC236}">
                <a16:creationId xmlns:a16="http://schemas.microsoft.com/office/drawing/2014/main" id="{593747C2-4A53-60AB-1F36-5201B4DF88B3}"/>
              </a:ext>
            </a:extLst>
          </p:cNvPr>
          <p:cNvSpPr txBox="1"/>
          <p:nvPr/>
        </p:nvSpPr>
        <p:spPr>
          <a:xfrm>
            <a:off x="194732" y="4402599"/>
            <a:ext cx="11198481" cy="461665"/>
          </a:xfrm>
          <a:prstGeom prst="rect">
            <a:avLst/>
          </a:prstGeom>
          <a:noFill/>
        </p:spPr>
        <p:txBody>
          <a:bodyPr wrap="square">
            <a:spAutoFit/>
          </a:bodyPr>
          <a:lstStyle/>
          <a:p>
            <a:r>
              <a:rPr lang="en-US" sz="2400" b="1" dirty="0"/>
              <a:t>----------------------------------------------------------------------------------------</a:t>
            </a:r>
          </a:p>
        </p:txBody>
      </p:sp>
      <p:cxnSp>
        <p:nvCxnSpPr>
          <p:cNvPr id="50" name="Straight Connector 49">
            <a:extLst>
              <a:ext uri="{FF2B5EF4-FFF2-40B4-BE49-F238E27FC236}">
                <a16:creationId xmlns:a16="http://schemas.microsoft.com/office/drawing/2014/main" id="{5A1885BE-D8D5-8DEE-4BFD-39AED22AA890}"/>
              </a:ext>
            </a:extLst>
          </p:cNvPr>
          <p:cNvCxnSpPr>
            <a:cxnSpLocks/>
            <a:stCxn id="6" idx="2"/>
            <a:endCxn id="9" idx="0"/>
          </p:cNvCxnSpPr>
          <p:nvPr/>
        </p:nvCxnSpPr>
        <p:spPr bwMode="auto">
          <a:xfrm>
            <a:off x="516888" y="2623353"/>
            <a:ext cx="115181" cy="7817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7B2A9FF6-C869-6294-B4FE-BD499D0972DC}"/>
              </a:ext>
            </a:extLst>
          </p:cNvPr>
          <p:cNvCxnSpPr>
            <a:cxnSpLocks/>
            <a:stCxn id="7" idx="2"/>
            <a:endCxn id="9" idx="0"/>
          </p:cNvCxnSpPr>
          <p:nvPr/>
        </p:nvCxnSpPr>
        <p:spPr bwMode="auto">
          <a:xfrm flipH="1">
            <a:off x="632069" y="3319205"/>
            <a:ext cx="1159017" cy="858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87802683-712E-FFA2-5359-0551401C4290}"/>
              </a:ext>
            </a:extLst>
          </p:cNvPr>
          <p:cNvCxnSpPr>
            <a:cxnSpLocks/>
            <a:stCxn id="10" idx="3"/>
            <a:endCxn id="7" idx="2"/>
          </p:cNvCxnSpPr>
          <p:nvPr/>
        </p:nvCxnSpPr>
        <p:spPr bwMode="auto">
          <a:xfrm flipV="1">
            <a:off x="1298446" y="3319205"/>
            <a:ext cx="492640" cy="6970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22716DDA-3F55-2F73-791C-E205750F4F1C}"/>
              </a:ext>
            </a:extLst>
          </p:cNvPr>
          <p:cNvCxnSpPr>
            <a:cxnSpLocks/>
            <a:stCxn id="10" idx="3"/>
            <a:endCxn id="8" idx="2"/>
          </p:cNvCxnSpPr>
          <p:nvPr/>
        </p:nvCxnSpPr>
        <p:spPr bwMode="auto">
          <a:xfrm>
            <a:off x="1298446" y="4016263"/>
            <a:ext cx="492640" cy="14051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A1451CAA-4141-433D-4816-9D647D299E3A}"/>
              </a:ext>
            </a:extLst>
          </p:cNvPr>
          <p:cNvCxnSpPr>
            <a:cxnSpLocks/>
            <a:stCxn id="15" idx="0"/>
            <a:endCxn id="13" idx="2"/>
          </p:cNvCxnSpPr>
          <p:nvPr/>
        </p:nvCxnSpPr>
        <p:spPr bwMode="auto">
          <a:xfrm flipH="1" flipV="1">
            <a:off x="2426053" y="3451007"/>
            <a:ext cx="278263" cy="3049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BECA6F30-A565-1D6D-AA87-E5C1786C1638}"/>
              </a:ext>
            </a:extLst>
          </p:cNvPr>
          <p:cNvCxnSpPr>
            <a:cxnSpLocks/>
            <a:stCxn id="8" idx="2"/>
            <a:endCxn id="13" idx="2"/>
          </p:cNvCxnSpPr>
          <p:nvPr/>
        </p:nvCxnSpPr>
        <p:spPr bwMode="auto">
          <a:xfrm flipV="1">
            <a:off x="1791086" y="3451007"/>
            <a:ext cx="634967" cy="70576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AA8F590C-18D8-629A-C618-E2586B281B45}"/>
              </a:ext>
            </a:extLst>
          </p:cNvPr>
          <p:cNvCxnSpPr>
            <a:cxnSpLocks/>
            <a:stCxn id="18" idx="1"/>
            <a:endCxn id="16" idx="1"/>
          </p:cNvCxnSpPr>
          <p:nvPr/>
        </p:nvCxnSpPr>
        <p:spPr bwMode="auto">
          <a:xfrm flipH="1">
            <a:off x="3078066" y="3377133"/>
            <a:ext cx="459380" cy="9120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FC8C2BC6-E083-0547-7802-F239D60A09BD}"/>
              </a:ext>
            </a:extLst>
          </p:cNvPr>
          <p:cNvCxnSpPr>
            <a:cxnSpLocks/>
            <a:stCxn id="16" idx="1"/>
            <a:endCxn id="15" idx="0"/>
          </p:cNvCxnSpPr>
          <p:nvPr/>
        </p:nvCxnSpPr>
        <p:spPr bwMode="auto">
          <a:xfrm flipH="1" flipV="1">
            <a:off x="2704316" y="3755927"/>
            <a:ext cx="373750" cy="5332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E729707A-D946-B6B3-A99A-A686F1A70653}"/>
              </a:ext>
            </a:extLst>
          </p:cNvPr>
          <p:cNvCxnSpPr>
            <a:cxnSpLocks/>
            <a:stCxn id="12" idx="1"/>
            <a:endCxn id="18" idx="1"/>
          </p:cNvCxnSpPr>
          <p:nvPr/>
        </p:nvCxnSpPr>
        <p:spPr bwMode="auto">
          <a:xfrm>
            <a:off x="2830897" y="2599430"/>
            <a:ext cx="706549" cy="77770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36ECA30C-027B-F7B6-8931-FE18FC7C4591}"/>
              </a:ext>
            </a:extLst>
          </p:cNvPr>
          <p:cNvCxnSpPr>
            <a:cxnSpLocks/>
            <a:stCxn id="6" idx="2"/>
            <a:endCxn id="12" idx="1"/>
          </p:cNvCxnSpPr>
          <p:nvPr/>
        </p:nvCxnSpPr>
        <p:spPr bwMode="auto">
          <a:xfrm flipV="1">
            <a:off x="516888" y="2599430"/>
            <a:ext cx="2314009" cy="239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E6F85640-E590-AED5-9B2B-EAB9B374190D}"/>
              </a:ext>
            </a:extLst>
          </p:cNvPr>
          <p:cNvCxnSpPr>
            <a:cxnSpLocks/>
            <a:stCxn id="20" idx="2"/>
            <a:endCxn id="22" idx="1"/>
          </p:cNvCxnSpPr>
          <p:nvPr/>
        </p:nvCxnSpPr>
        <p:spPr bwMode="auto">
          <a:xfrm>
            <a:off x="390764" y="5246818"/>
            <a:ext cx="1078167" cy="13377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37A54E66-86F5-AAF1-2DD1-FB48227AFD35}"/>
              </a:ext>
            </a:extLst>
          </p:cNvPr>
          <p:cNvCxnSpPr>
            <a:cxnSpLocks/>
            <a:stCxn id="22" idx="1"/>
            <a:endCxn id="27" idx="1"/>
          </p:cNvCxnSpPr>
          <p:nvPr/>
        </p:nvCxnSpPr>
        <p:spPr bwMode="auto">
          <a:xfrm flipV="1">
            <a:off x="1468931" y="5746961"/>
            <a:ext cx="634967" cy="8375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34FB2BA9-0F5F-08C9-ADE5-581FDD0AD646}"/>
              </a:ext>
            </a:extLst>
          </p:cNvPr>
          <p:cNvCxnSpPr>
            <a:cxnSpLocks/>
            <a:stCxn id="21" idx="0"/>
            <a:endCxn id="26" idx="1"/>
          </p:cNvCxnSpPr>
          <p:nvPr/>
        </p:nvCxnSpPr>
        <p:spPr bwMode="auto">
          <a:xfrm flipV="1">
            <a:off x="1664962" y="5222895"/>
            <a:ext cx="1039811" cy="3283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A240150A-ADF7-50D1-900E-6142C432FF63}"/>
              </a:ext>
            </a:extLst>
          </p:cNvPr>
          <p:cNvCxnSpPr>
            <a:cxnSpLocks/>
            <a:stCxn id="26" idx="1"/>
            <a:endCxn id="32" idx="1"/>
          </p:cNvCxnSpPr>
          <p:nvPr/>
        </p:nvCxnSpPr>
        <p:spPr bwMode="auto">
          <a:xfrm>
            <a:off x="2704773" y="5222895"/>
            <a:ext cx="706549" cy="77770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E57F233B-7585-5DED-0485-A3DE1AF8A468}"/>
              </a:ext>
            </a:extLst>
          </p:cNvPr>
          <p:cNvCxnSpPr>
            <a:cxnSpLocks/>
            <a:stCxn id="32" idx="1"/>
            <a:endCxn id="30" idx="1"/>
          </p:cNvCxnSpPr>
          <p:nvPr/>
        </p:nvCxnSpPr>
        <p:spPr bwMode="auto">
          <a:xfrm flipH="1">
            <a:off x="2951942" y="6000598"/>
            <a:ext cx="459380" cy="9120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1080953E-3CD2-81F0-931D-3C8860EE2621}"/>
              </a:ext>
            </a:extLst>
          </p:cNvPr>
          <p:cNvCxnSpPr>
            <a:cxnSpLocks/>
            <a:stCxn id="30" idx="1"/>
            <a:endCxn id="29" idx="0"/>
          </p:cNvCxnSpPr>
          <p:nvPr/>
        </p:nvCxnSpPr>
        <p:spPr bwMode="auto">
          <a:xfrm flipH="1" flipV="1">
            <a:off x="2578192" y="6379392"/>
            <a:ext cx="373750" cy="5332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EB685246-0C85-6144-4033-5DC743FA89CF}"/>
              </a:ext>
            </a:extLst>
          </p:cNvPr>
          <p:cNvCxnSpPr>
            <a:cxnSpLocks/>
            <a:stCxn id="29" idx="0"/>
            <a:endCxn id="24" idx="0"/>
          </p:cNvCxnSpPr>
          <p:nvPr/>
        </p:nvCxnSpPr>
        <p:spPr bwMode="auto">
          <a:xfrm flipH="1">
            <a:off x="976292" y="6379392"/>
            <a:ext cx="1601900" cy="646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AC65997B-1D79-704A-F8C8-E15B88919F1D}"/>
              </a:ext>
            </a:extLst>
          </p:cNvPr>
          <p:cNvCxnSpPr>
            <a:cxnSpLocks/>
            <a:stCxn id="23" idx="0"/>
            <a:endCxn id="20" idx="2"/>
          </p:cNvCxnSpPr>
          <p:nvPr/>
        </p:nvCxnSpPr>
        <p:spPr bwMode="auto">
          <a:xfrm flipH="1" flipV="1">
            <a:off x="390764" y="5246818"/>
            <a:ext cx="115181" cy="78171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9" name="Straight Connector 118">
            <a:extLst>
              <a:ext uri="{FF2B5EF4-FFF2-40B4-BE49-F238E27FC236}">
                <a16:creationId xmlns:a16="http://schemas.microsoft.com/office/drawing/2014/main" id="{1CD80641-92D7-7558-B7FC-53D78934966F}"/>
              </a:ext>
            </a:extLst>
          </p:cNvPr>
          <p:cNvCxnSpPr>
            <a:cxnSpLocks/>
            <a:stCxn id="24" idx="0"/>
            <a:endCxn id="23" idx="0"/>
          </p:cNvCxnSpPr>
          <p:nvPr/>
        </p:nvCxnSpPr>
        <p:spPr bwMode="auto">
          <a:xfrm flipH="1" flipV="1">
            <a:off x="505945" y="6028532"/>
            <a:ext cx="470347" cy="41548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2" name="Straight Connector 121">
            <a:extLst>
              <a:ext uri="{FF2B5EF4-FFF2-40B4-BE49-F238E27FC236}">
                <a16:creationId xmlns:a16="http://schemas.microsoft.com/office/drawing/2014/main" id="{4C92C93C-1B03-639C-734F-B6951E5B06CD}"/>
              </a:ext>
            </a:extLst>
          </p:cNvPr>
          <p:cNvCxnSpPr>
            <a:cxnSpLocks/>
            <a:stCxn id="27" idx="1"/>
            <a:endCxn id="21" idx="0"/>
          </p:cNvCxnSpPr>
          <p:nvPr/>
        </p:nvCxnSpPr>
        <p:spPr bwMode="auto">
          <a:xfrm flipH="1" flipV="1">
            <a:off x="1664962" y="5551252"/>
            <a:ext cx="438936" cy="19570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7" name="TextBox 126">
            <a:extLst>
              <a:ext uri="{FF2B5EF4-FFF2-40B4-BE49-F238E27FC236}">
                <a16:creationId xmlns:a16="http://schemas.microsoft.com/office/drawing/2014/main" id="{DD601A18-6479-2792-DA45-B78DA72DEE18}"/>
              </a:ext>
            </a:extLst>
          </p:cNvPr>
          <p:cNvSpPr txBox="1"/>
          <p:nvPr/>
        </p:nvSpPr>
        <p:spPr>
          <a:xfrm>
            <a:off x="5407153" y="2611391"/>
            <a:ext cx="5486401" cy="769441"/>
          </a:xfrm>
          <a:prstGeom prst="rect">
            <a:avLst/>
          </a:prstGeom>
          <a:noFill/>
        </p:spPr>
        <p:txBody>
          <a:bodyPr wrap="square">
            <a:spAutoFit/>
          </a:bodyPr>
          <a:lstStyle/>
          <a:p>
            <a:r>
              <a:rPr lang="en-US" sz="4400" b="1" dirty="0">
                <a:solidFill>
                  <a:srgbClr val="0000CC"/>
                </a:solidFill>
              </a:rPr>
              <a:t>A,D,B,E,C,H,I,L,J,G,A</a:t>
            </a:r>
          </a:p>
        </p:txBody>
      </p:sp>
      <p:sp>
        <p:nvSpPr>
          <p:cNvPr id="128" name="TextBox 127">
            <a:extLst>
              <a:ext uri="{FF2B5EF4-FFF2-40B4-BE49-F238E27FC236}">
                <a16:creationId xmlns:a16="http://schemas.microsoft.com/office/drawing/2014/main" id="{E0E2C775-3E6A-6572-EF84-716EDF1862FE}"/>
              </a:ext>
            </a:extLst>
          </p:cNvPr>
          <p:cNvSpPr txBox="1"/>
          <p:nvPr/>
        </p:nvSpPr>
        <p:spPr>
          <a:xfrm>
            <a:off x="5407153" y="5441804"/>
            <a:ext cx="5794002" cy="769441"/>
          </a:xfrm>
          <a:prstGeom prst="rect">
            <a:avLst/>
          </a:prstGeom>
          <a:noFill/>
        </p:spPr>
        <p:txBody>
          <a:bodyPr wrap="square">
            <a:spAutoFit/>
          </a:bodyPr>
          <a:lstStyle/>
          <a:p>
            <a:r>
              <a:rPr lang="en-US" sz="4400" b="1" dirty="0">
                <a:solidFill>
                  <a:srgbClr val="0000CC"/>
                </a:solidFill>
              </a:rPr>
              <a:t>A,C,H,B,G,J,L,I,E,D,A</a:t>
            </a:r>
          </a:p>
        </p:txBody>
      </p:sp>
    </p:spTree>
    <p:extLst>
      <p:ext uri="{BB962C8B-B14F-4D97-AF65-F5344CB8AC3E}">
        <p14:creationId xmlns:p14="http://schemas.microsoft.com/office/powerpoint/2010/main" val="802388014"/>
      </p:ext>
    </p:extLst>
  </p:cSld>
  <p:clrMapOvr>
    <a:masterClrMapping/>
  </p:clrMapOvr>
  <p:transition spd="med">
    <p:pull/>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3F4DE-8D14-F3CC-89B4-F2963EE573B3}"/>
              </a:ext>
            </a:extLst>
          </p:cNvPr>
          <p:cNvSpPr>
            <a:spLocks noGrp="1"/>
          </p:cNvSpPr>
          <p:nvPr>
            <p:ph type="title"/>
          </p:nvPr>
        </p:nvSpPr>
        <p:spPr/>
        <p:txBody>
          <a:bodyPr/>
          <a:lstStyle/>
          <a:p>
            <a:r>
              <a:rPr lang="en-US" dirty="0"/>
              <a:t>Initial evaluation</a:t>
            </a:r>
          </a:p>
        </p:txBody>
      </p:sp>
      <p:sp>
        <p:nvSpPr>
          <p:cNvPr id="3" name="Content Placeholder 2">
            <a:extLst>
              <a:ext uri="{FF2B5EF4-FFF2-40B4-BE49-F238E27FC236}">
                <a16:creationId xmlns:a16="http://schemas.microsoft.com/office/drawing/2014/main" id="{94FD4369-B512-12E5-534B-BAD5C24A67D7}"/>
              </a:ext>
            </a:extLst>
          </p:cNvPr>
          <p:cNvSpPr>
            <a:spLocks noGrp="1"/>
          </p:cNvSpPr>
          <p:nvPr>
            <p:ph idx="1"/>
          </p:nvPr>
        </p:nvSpPr>
        <p:spPr/>
        <p:txBody>
          <a:bodyPr/>
          <a:lstStyle/>
          <a:p>
            <a:r>
              <a:rPr lang="en-US" dirty="0"/>
              <a:t>We have to select which chromosomes to keep, based on the fitness function</a:t>
            </a:r>
          </a:p>
          <a:p>
            <a:r>
              <a:rPr lang="en-US" dirty="0"/>
              <a:t>The fitness function for TSP might be </a:t>
            </a:r>
            <a:r>
              <a:rPr lang="en-US" dirty="0">
                <a:highlight>
                  <a:srgbClr val="FFFF00"/>
                </a:highlight>
              </a:rPr>
              <a:t>the distance of the travel</a:t>
            </a:r>
            <a:r>
              <a:rPr lang="en-US" dirty="0"/>
              <a:t> from A and back to it</a:t>
            </a:r>
          </a:p>
          <a:p>
            <a:pPr lvl="1"/>
            <a:r>
              <a:rPr lang="en-US" dirty="0"/>
              <a:t>Use Euclidean distance, for example.</a:t>
            </a:r>
          </a:p>
        </p:txBody>
      </p:sp>
      <p:sp>
        <p:nvSpPr>
          <p:cNvPr id="4" name="Slide Number Placeholder 3">
            <a:extLst>
              <a:ext uri="{FF2B5EF4-FFF2-40B4-BE49-F238E27FC236}">
                <a16:creationId xmlns:a16="http://schemas.microsoft.com/office/drawing/2014/main" id="{D04A3290-55D5-5467-00F7-0E3E6FA9BD0B}"/>
              </a:ext>
            </a:extLst>
          </p:cNvPr>
          <p:cNvSpPr>
            <a:spLocks noGrp="1"/>
          </p:cNvSpPr>
          <p:nvPr>
            <p:ph type="sldNum" sz="quarter" idx="12"/>
          </p:nvPr>
        </p:nvSpPr>
        <p:spPr/>
        <p:txBody>
          <a:bodyPr/>
          <a:lstStyle/>
          <a:p>
            <a:pPr>
              <a:defRPr/>
            </a:pPr>
            <a:fld id="{09A10F1D-618A-40AB-B065-5654F4A3B920}" type="slidenum">
              <a:rPr lang="en-GB" altLang="en-US" smtClean="0"/>
              <a:pPr>
                <a:defRPr/>
              </a:pPr>
              <a:t>114</a:t>
            </a:fld>
            <a:endParaRPr lang="en-GB" altLang="en-US"/>
          </a:p>
        </p:txBody>
      </p:sp>
    </p:spTree>
    <p:extLst>
      <p:ext uri="{BB962C8B-B14F-4D97-AF65-F5344CB8AC3E}">
        <p14:creationId xmlns:p14="http://schemas.microsoft.com/office/powerpoint/2010/main" val="484952443"/>
      </p:ext>
    </p:extLst>
  </p:cSld>
  <p:clrMapOvr>
    <a:masterClrMapping/>
  </p:clrMapOvr>
  <p:transition spd="med">
    <p:pull/>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DD343-837B-E40C-08AF-A346370CCBE0}"/>
              </a:ext>
            </a:extLst>
          </p:cNvPr>
          <p:cNvSpPr>
            <a:spLocks noGrp="1"/>
          </p:cNvSpPr>
          <p:nvPr>
            <p:ph type="title"/>
          </p:nvPr>
        </p:nvSpPr>
        <p:spPr/>
        <p:txBody>
          <a:bodyPr/>
          <a:lstStyle/>
          <a:p>
            <a:r>
              <a:rPr lang="en-US" dirty="0"/>
              <a:t>Crossover</a:t>
            </a:r>
          </a:p>
        </p:txBody>
      </p:sp>
      <p:sp>
        <p:nvSpPr>
          <p:cNvPr id="4" name="Slide Number Placeholder 3">
            <a:extLst>
              <a:ext uri="{FF2B5EF4-FFF2-40B4-BE49-F238E27FC236}">
                <a16:creationId xmlns:a16="http://schemas.microsoft.com/office/drawing/2014/main" id="{48164537-E7FB-C99A-8D07-5CEAA2481D0D}"/>
              </a:ext>
            </a:extLst>
          </p:cNvPr>
          <p:cNvSpPr>
            <a:spLocks noGrp="1"/>
          </p:cNvSpPr>
          <p:nvPr>
            <p:ph type="sldNum" sz="quarter" idx="12"/>
          </p:nvPr>
        </p:nvSpPr>
        <p:spPr/>
        <p:txBody>
          <a:bodyPr/>
          <a:lstStyle/>
          <a:p>
            <a:pPr>
              <a:defRPr/>
            </a:pPr>
            <a:fld id="{09A10F1D-618A-40AB-B065-5654F4A3B920}" type="slidenum">
              <a:rPr lang="en-GB" altLang="en-US" smtClean="0"/>
              <a:pPr>
                <a:defRPr/>
              </a:pPr>
              <a:t>115</a:t>
            </a:fld>
            <a:endParaRPr lang="en-GB" altLang="en-US"/>
          </a:p>
        </p:txBody>
      </p:sp>
      <p:sp>
        <p:nvSpPr>
          <p:cNvPr id="5" name="TextBox 4">
            <a:extLst>
              <a:ext uri="{FF2B5EF4-FFF2-40B4-BE49-F238E27FC236}">
                <a16:creationId xmlns:a16="http://schemas.microsoft.com/office/drawing/2014/main" id="{22D0DA22-09E4-D0A0-CFDE-C28E443461CA}"/>
              </a:ext>
            </a:extLst>
          </p:cNvPr>
          <p:cNvSpPr txBox="1"/>
          <p:nvPr/>
        </p:nvSpPr>
        <p:spPr>
          <a:xfrm>
            <a:off x="2853140" y="1512147"/>
            <a:ext cx="5486401" cy="769441"/>
          </a:xfrm>
          <a:prstGeom prst="rect">
            <a:avLst/>
          </a:prstGeom>
          <a:noFill/>
        </p:spPr>
        <p:txBody>
          <a:bodyPr wrap="square">
            <a:spAutoFit/>
          </a:bodyPr>
          <a:lstStyle/>
          <a:p>
            <a:r>
              <a:rPr lang="en-US" sz="4400" b="1" dirty="0">
                <a:solidFill>
                  <a:srgbClr val="FF0000"/>
                </a:solidFill>
              </a:rPr>
              <a:t>A,D,B,E,C,H,I,F,J,G,A</a:t>
            </a:r>
          </a:p>
        </p:txBody>
      </p:sp>
      <p:sp>
        <p:nvSpPr>
          <p:cNvPr id="6" name="TextBox 5">
            <a:extLst>
              <a:ext uri="{FF2B5EF4-FFF2-40B4-BE49-F238E27FC236}">
                <a16:creationId xmlns:a16="http://schemas.microsoft.com/office/drawing/2014/main" id="{EC7EA793-0804-9906-0203-27E7032065C9}"/>
              </a:ext>
            </a:extLst>
          </p:cNvPr>
          <p:cNvSpPr txBox="1"/>
          <p:nvPr/>
        </p:nvSpPr>
        <p:spPr>
          <a:xfrm>
            <a:off x="2853140" y="2558356"/>
            <a:ext cx="5794002" cy="769441"/>
          </a:xfrm>
          <a:prstGeom prst="rect">
            <a:avLst/>
          </a:prstGeom>
          <a:noFill/>
        </p:spPr>
        <p:txBody>
          <a:bodyPr wrap="square">
            <a:spAutoFit/>
          </a:bodyPr>
          <a:lstStyle/>
          <a:p>
            <a:r>
              <a:rPr lang="en-US" sz="4400" b="1" dirty="0">
                <a:solidFill>
                  <a:srgbClr val="00B050"/>
                </a:solidFill>
              </a:rPr>
              <a:t>A,C,H,B,G,J,F,I,E,D,A</a:t>
            </a:r>
          </a:p>
        </p:txBody>
      </p:sp>
      <p:cxnSp>
        <p:nvCxnSpPr>
          <p:cNvPr id="8" name="Straight Connector 7">
            <a:extLst>
              <a:ext uri="{FF2B5EF4-FFF2-40B4-BE49-F238E27FC236}">
                <a16:creationId xmlns:a16="http://schemas.microsoft.com/office/drawing/2014/main" id="{E12BA1B3-ED87-05CD-2DA2-4D7F6106E1B2}"/>
              </a:ext>
            </a:extLst>
          </p:cNvPr>
          <p:cNvCxnSpPr>
            <a:cxnSpLocks/>
          </p:cNvCxnSpPr>
          <p:nvPr/>
        </p:nvCxnSpPr>
        <p:spPr bwMode="auto">
          <a:xfrm>
            <a:off x="5381297" y="1444259"/>
            <a:ext cx="0" cy="2014004"/>
          </a:xfrm>
          <a:prstGeom prst="line">
            <a:avLst/>
          </a:prstGeom>
          <a:solidFill>
            <a:schemeClr val="accent1"/>
          </a:solidFill>
          <a:ln w="38100" cap="flat" cmpd="sng" algn="ctr">
            <a:solidFill>
              <a:schemeClr val="tx1"/>
            </a:solidFill>
            <a:prstDash val="dash"/>
            <a:round/>
            <a:headEnd type="none" w="med" len="med"/>
            <a:tailEnd type="none" w="med" len="med"/>
          </a:ln>
          <a:effectLst/>
        </p:spPr>
      </p:cxnSp>
      <p:sp>
        <p:nvSpPr>
          <p:cNvPr id="10" name="TextBox 9">
            <a:extLst>
              <a:ext uri="{FF2B5EF4-FFF2-40B4-BE49-F238E27FC236}">
                <a16:creationId xmlns:a16="http://schemas.microsoft.com/office/drawing/2014/main" id="{7C0A15FD-94AC-CF6E-A44A-58D69A4443D7}"/>
              </a:ext>
            </a:extLst>
          </p:cNvPr>
          <p:cNvSpPr txBox="1"/>
          <p:nvPr/>
        </p:nvSpPr>
        <p:spPr>
          <a:xfrm>
            <a:off x="2926713" y="3797735"/>
            <a:ext cx="5794002" cy="769441"/>
          </a:xfrm>
          <a:prstGeom prst="rect">
            <a:avLst/>
          </a:prstGeom>
          <a:noFill/>
        </p:spPr>
        <p:txBody>
          <a:bodyPr wrap="square">
            <a:spAutoFit/>
          </a:bodyPr>
          <a:lstStyle/>
          <a:p>
            <a:r>
              <a:rPr lang="en-US" sz="4400" b="1" dirty="0">
                <a:solidFill>
                  <a:srgbClr val="FF0000"/>
                </a:solidFill>
              </a:rPr>
              <a:t>A,D,B,E,C</a:t>
            </a:r>
            <a:r>
              <a:rPr lang="en-US" sz="4400" b="1" dirty="0">
                <a:solidFill>
                  <a:srgbClr val="00B050"/>
                </a:solidFill>
              </a:rPr>
              <a:t>,J,F,I,E,D,A</a:t>
            </a:r>
          </a:p>
        </p:txBody>
      </p:sp>
      <p:sp>
        <p:nvSpPr>
          <p:cNvPr id="11" name="TextBox 10">
            <a:extLst>
              <a:ext uri="{FF2B5EF4-FFF2-40B4-BE49-F238E27FC236}">
                <a16:creationId xmlns:a16="http://schemas.microsoft.com/office/drawing/2014/main" id="{FC1F3ECB-A617-4F77-91C3-6F4396A75E5F}"/>
              </a:ext>
            </a:extLst>
          </p:cNvPr>
          <p:cNvSpPr txBox="1"/>
          <p:nvPr/>
        </p:nvSpPr>
        <p:spPr>
          <a:xfrm>
            <a:off x="2853140" y="5037114"/>
            <a:ext cx="5794002" cy="769441"/>
          </a:xfrm>
          <a:prstGeom prst="rect">
            <a:avLst/>
          </a:prstGeom>
          <a:noFill/>
        </p:spPr>
        <p:txBody>
          <a:bodyPr wrap="square">
            <a:spAutoFit/>
          </a:bodyPr>
          <a:lstStyle/>
          <a:p>
            <a:r>
              <a:rPr lang="en-US" sz="4400" b="1" dirty="0">
                <a:solidFill>
                  <a:srgbClr val="00B050"/>
                </a:solidFill>
              </a:rPr>
              <a:t>A,C,H,B,G,</a:t>
            </a:r>
            <a:r>
              <a:rPr lang="en-US" sz="4400" b="1" dirty="0">
                <a:solidFill>
                  <a:srgbClr val="FF0000"/>
                </a:solidFill>
              </a:rPr>
              <a:t>H,I,F,J,G,A</a:t>
            </a:r>
            <a:endParaRPr lang="en-US" sz="4400" b="1" dirty="0">
              <a:solidFill>
                <a:srgbClr val="00B050"/>
              </a:solidFill>
            </a:endParaRPr>
          </a:p>
        </p:txBody>
      </p:sp>
      <p:sp>
        <p:nvSpPr>
          <p:cNvPr id="13" name="TextBox 12">
            <a:extLst>
              <a:ext uri="{FF2B5EF4-FFF2-40B4-BE49-F238E27FC236}">
                <a16:creationId xmlns:a16="http://schemas.microsoft.com/office/drawing/2014/main" id="{7210BD97-B998-7B26-90FE-D48C13D34C0C}"/>
              </a:ext>
            </a:extLst>
          </p:cNvPr>
          <p:cNvSpPr txBox="1"/>
          <p:nvPr/>
        </p:nvSpPr>
        <p:spPr>
          <a:xfrm>
            <a:off x="9091448" y="3859290"/>
            <a:ext cx="2259724" cy="707886"/>
          </a:xfrm>
          <a:prstGeom prst="rect">
            <a:avLst/>
          </a:prstGeom>
          <a:noFill/>
        </p:spPr>
        <p:txBody>
          <a:bodyPr wrap="square">
            <a:spAutoFit/>
          </a:bodyPr>
          <a:lstStyle/>
          <a:p>
            <a:r>
              <a:rPr lang="en-US" sz="4000" b="1" dirty="0"/>
              <a:t>Child 1</a:t>
            </a:r>
          </a:p>
        </p:txBody>
      </p:sp>
      <p:sp>
        <p:nvSpPr>
          <p:cNvPr id="14" name="TextBox 13">
            <a:extLst>
              <a:ext uri="{FF2B5EF4-FFF2-40B4-BE49-F238E27FC236}">
                <a16:creationId xmlns:a16="http://schemas.microsoft.com/office/drawing/2014/main" id="{24EDA0FF-CD5B-EB4A-3AD0-B70BABF68D33}"/>
              </a:ext>
            </a:extLst>
          </p:cNvPr>
          <p:cNvSpPr txBox="1"/>
          <p:nvPr/>
        </p:nvSpPr>
        <p:spPr>
          <a:xfrm>
            <a:off x="9091448" y="5099100"/>
            <a:ext cx="2259724" cy="707886"/>
          </a:xfrm>
          <a:prstGeom prst="rect">
            <a:avLst/>
          </a:prstGeom>
          <a:noFill/>
        </p:spPr>
        <p:txBody>
          <a:bodyPr wrap="square">
            <a:spAutoFit/>
          </a:bodyPr>
          <a:lstStyle/>
          <a:p>
            <a:r>
              <a:rPr lang="en-US" sz="4000" b="1" dirty="0"/>
              <a:t>Child 2</a:t>
            </a:r>
          </a:p>
        </p:txBody>
      </p:sp>
    </p:spTree>
    <p:extLst>
      <p:ext uri="{BB962C8B-B14F-4D97-AF65-F5344CB8AC3E}">
        <p14:creationId xmlns:p14="http://schemas.microsoft.com/office/powerpoint/2010/main" val="1294527242"/>
      </p:ext>
    </p:extLst>
  </p:cSld>
  <p:clrMapOvr>
    <a:masterClrMapping/>
  </p:clrMapOvr>
  <p:transition spd="med">
    <p:pull/>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6BB4-27CC-ADA8-A11B-581D67B0C8B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A124AD3-88C4-551D-D0A5-1D4D8FB00215}"/>
              </a:ext>
            </a:extLst>
          </p:cNvPr>
          <p:cNvSpPr>
            <a:spLocks noGrp="1"/>
          </p:cNvSpPr>
          <p:nvPr>
            <p:ph idx="1"/>
          </p:nvPr>
        </p:nvSpPr>
        <p:spPr/>
        <p:txBody>
          <a:bodyPr/>
          <a:lstStyle/>
          <a:p>
            <a:r>
              <a:rPr lang="en-US" dirty="0"/>
              <a:t>After this crossover, the children have repeated cities, which is illegal </a:t>
            </a:r>
          </a:p>
          <a:p>
            <a:r>
              <a:rPr lang="en-US" dirty="0"/>
              <a:t>We need to fix this issue</a:t>
            </a:r>
          </a:p>
          <a:p>
            <a:endParaRPr lang="en-US" dirty="0"/>
          </a:p>
        </p:txBody>
      </p:sp>
      <p:sp>
        <p:nvSpPr>
          <p:cNvPr id="4" name="Slide Number Placeholder 3">
            <a:extLst>
              <a:ext uri="{FF2B5EF4-FFF2-40B4-BE49-F238E27FC236}">
                <a16:creationId xmlns:a16="http://schemas.microsoft.com/office/drawing/2014/main" id="{DF1584DF-A01C-6AE7-BC9E-DAFECFB17044}"/>
              </a:ext>
            </a:extLst>
          </p:cNvPr>
          <p:cNvSpPr>
            <a:spLocks noGrp="1"/>
          </p:cNvSpPr>
          <p:nvPr>
            <p:ph type="sldNum" sz="quarter" idx="12"/>
          </p:nvPr>
        </p:nvSpPr>
        <p:spPr/>
        <p:txBody>
          <a:bodyPr/>
          <a:lstStyle/>
          <a:p>
            <a:pPr>
              <a:defRPr/>
            </a:pPr>
            <a:fld id="{09A10F1D-618A-40AB-B065-5654F4A3B920}" type="slidenum">
              <a:rPr lang="en-GB" altLang="en-US" smtClean="0"/>
              <a:pPr>
                <a:defRPr/>
              </a:pPr>
              <a:t>116</a:t>
            </a:fld>
            <a:endParaRPr lang="en-GB" altLang="en-US"/>
          </a:p>
        </p:txBody>
      </p:sp>
      <p:sp>
        <p:nvSpPr>
          <p:cNvPr id="5" name="TextBox 4">
            <a:extLst>
              <a:ext uri="{FF2B5EF4-FFF2-40B4-BE49-F238E27FC236}">
                <a16:creationId xmlns:a16="http://schemas.microsoft.com/office/drawing/2014/main" id="{8525B633-0E74-8B09-F88D-FE7C5EC479B6}"/>
              </a:ext>
            </a:extLst>
          </p:cNvPr>
          <p:cNvSpPr txBox="1"/>
          <p:nvPr/>
        </p:nvSpPr>
        <p:spPr>
          <a:xfrm>
            <a:off x="2916203" y="3776714"/>
            <a:ext cx="5794002" cy="769441"/>
          </a:xfrm>
          <a:prstGeom prst="rect">
            <a:avLst/>
          </a:prstGeom>
          <a:noFill/>
        </p:spPr>
        <p:txBody>
          <a:bodyPr wrap="square">
            <a:spAutoFit/>
          </a:bodyPr>
          <a:lstStyle/>
          <a:p>
            <a:r>
              <a:rPr lang="en-US" sz="4400" b="1" dirty="0">
                <a:solidFill>
                  <a:srgbClr val="FF0000"/>
                </a:solidFill>
              </a:rPr>
              <a:t>A,D,B,E,C</a:t>
            </a:r>
            <a:r>
              <a:rPr lang="en-US" sz="4400" b="1" dirty="0">
                <a:solidFill>
                  <a:srgbClr val="00B050"/>
                </a:solidFill>
              </a:rPr>
              <a:t>,J,F,I,E,D,A</a:t>
            </a:r>
          </a:p>
        </p:txBody>
      </p:sp>
      <p:sp>
        <p:nvSpPr>
          <p:cNvPr id="7" name="TextBox 6">
            <a:extLst>
              <a:ext uri="{FF2B5EF4-FFF2-40B4-BE49-F238E27FC236}">
                <a16:creationId xmlns:a16="http://schemas.microsoft.com/office/drawing/2014/main" id="{872CF0BE-3E9A-6418-7F04-A731B12BCE5B}"/>
              </a:ext>
            </a:extLst>
          </p:cNvPr>
          <p:cNvSpPr txBox="1"/>
          <p:nvPr/>
        </p:nvSpPr>
        <p:spPr>
          <a:xfrm>
            <a:off x="2916203" y="2769045"/>
            <a:ext cx="5486401" cy="769441"/>
          </a:xfrm>
          <a:prstGeom prst="rect">
            <a:avLst/>
          </a:prstGeom>
          <a:noFill/>
        </p:spPr>
        <p:txBody>
          <a:bodyPr wrap="square">
            <a:spAutoFit/>
          </a:bodyPr>
          <a:lstStyle/>
          <a:p>
            <a:r>
              <a:rPr lang="en-US" sz="4400" b="1" dirty="0">
                <a:solidFill>
                  <a:srgbClr val="FF0000"/>
                </a:solidFill>
              </a:rPr>
              <a:t>A,D,B,E,C,H,I,F,J,G,A</a:t>
            </a:r>
          </a:p>
        </p:txBody>
      </p:sp>
      <p:sp>
        <p:nvSpPr>
          <p:cNvPr id="9" name="TextBox 8">
            <a:extLst>
              <a:ext uri="{FF2B5EF4-FFF2-40B4-BE49-F238E27FC236}">
                <a16:creationId xmlns:a16="http://schemas.microsoft.com/office/drawing/2014/main" id="{EB4703D8-303D-9EF7-8D59-099B8AA7DF0C}"/>
              </a:ext>
            </a:extLst>
          </p:cNvPr>
          <p:cNvSpPr txBox="1"/>
          <p:nvPr/>
        </p:nvSpPr>
        <p:spPr>
          <a:xfrm>
            <a:off x="2916203" y="5050561"/>
            <a:ext cx="6096000" cy="769441"/>
          </a:xfrm>
          <a:prstGeom prst="rect">
            <a:avLst/>
          </a:prstGeom>
          <a:noFill/>
        </p:spPr>
        <p:txBody>
          <a:bodyPr wrap="square">
            <a:spAutoFit/>
          </a:bodyPr>
          <a:lstStyle/>
          <a:p>
            <a:r>
              <a:rPr lang="en-US" sz="4400" b="1" dirty="0">
                <a:solidFill>
                  <a:srgbClr val="FF0000"/>
                </a:solidFill>
              </a:rPr>
              <a:t>A,D,B,E,C</a:t>
            </a:r>
            <a:r>
              <a:rPr lang="en-US" sz="4400" b="1" dirty="0">
                <a:solidFill>
                  <a:srgbClr val="00B050"/>
                </a:solidFill>
              </a:rPr>
              <a:t>,J,F,I,</a:t>
            </a:r>
            <a:r>
              <a:rPr lang="en-US" sz="4400" b="1" dirty="0">
                <a:solidFill>
                  <a:srgbClr val="FF0000"/>
                </a:solidFill>
              </a:rPr>
              <a:t>H</a:t>
            </a:r>
            <a:r>
              <a:rPr lang="en-US" sz="4400" b="1" dirty="0">
                <a:solidFill>
                  <a:srgbClr val="00B050"/>
                </a:solidFill>
              </a:rPr>
              <a:t>,D,A</a:t>
            </a:r>
          </a:p>
        </p:txBody>
      </p:sp>
      <p:sp>
        <p:nvSpPr>
          <p:cNvPr id="11" name="TextBox 10">
            <a:extLst>
              <a:ext uri="{FF2B5EF4-FFF2-40B4-BE49-F238E27FC236}">
                <a16:creationId xmlns:a16="http://schemas.microsoft.com/office/drawing/2014/main" id="{F0D3D7DC-BF86-4620-E2CF-B69B46C5FF9C}"/>
              </a:ext>
            </a:extLst>
          </p:cNvPr>
          <p:cNvSpPr txBox="1"/>
          <p:nvPr/>
        </p:nvSpPr>
        <p:spPr>
          <a:xfrm>
            <a:off x="4382814" y="4613692"/>
            <a:ext cx="6096000" cy="369332"/>
          </a:xfrm>
          <a:prstGeom prst="rect">
            <a:avLst/>
          </a:prstGeom>
          <a:noFill/>
        </p:spPr>
        <p:txBody>
          <a:bodyPr wrap="square">
            <a:spAutoFit/>
          </a:bodyPr>
          <a:lstStyle/>
          <a:p>
            <a:r>
              <a:rPr lang="en-US" sz="1800" b="1" dirty="0"/>
              <a:t>-------------------</a:t>
            </a:r>
            <a:endParaRPr lang="en-US" dirty="0"/>
          </a:p>
        </p:txBody>
      </p:sp>
      <p:sp>
        <p:nvSpPr>
          <p:cNvPr id="13" name="TextBox 12">
            <a:extLst>
              <a:ext uri="{FF2B5EF4-FFF2-40B4-BE49-F238E27FC236}">
                <a16:creationId xmlns:a16="http://schemas.microsoft.com/office/drawing/2014/main" id="{44B55485-3099-D6F6-7773-D7E4EF18850B}"/>
              </a:ext>
            </a:extLst>
          </p:cNvPr>
          <p:cNvSpPr txBox="1"/>
          <p:nvPr/>
        </p:nvSpPr>
        <p:spPr>
          <a:xfrm>
            <a:off x="8402604" y="5142893"/>
            <a:ext cx="2306602" cy="584775"/>
          </a:xfrm>
          <a:prstGeom prst="rect">
            <a:avLst/>
          </a:prstGeom>
          <a:noFill/>
        </p:spPr>
        <p:txBody>
          <a:bodyPr wrap="square">
            <a:spAutoFit/>
          </a:bodyPr>
          <a:lstStyle/>
          <a:p>
            <a:r>
              <a:rPr lang="en-US" sz="3200" dirty="0"/>
              <a:t>Legal child</a:t>
            </a:r>
          </a:p>
        </p:txBody>
      </p:sp>
      <p:sp>
        <p:nvSpPr>
          <p:cNvPr id="16" name="TextBox 15">
            <a:extLst>
              <a:ext uri="{FF2B5EF4-FFF2-40B4-BE49-F238E27FC236}">
                <a16:creationId xmlns:a16="http://schemas.microsoft.com/office/drawing/2014/main" id="{E06F32A9-E5F2-5E22-CD44-94ADF282DA2F}"/>
              </a:ext>
            </a:extLst>
          </p:cNvPr>
          <p:cNvSpPr txBox="1"/>
          <p:nvPr/>
        </p:nvSpPr>
        <p:spPr>
          <a:xfrm>
            <a:off x="8402604" y="2853361"/>
            <a:ext cx="2306602" cy="584775"/>
          </a:xfrm>
          <a:prstGeom prst="rect">
            <a:avLst/>
          </a:prstGeom>
          <a:noFill/>
        </p:spPr>
        <p:txBody>
          <a:bodyPr wrap="square">
            <a:spAutoFit/>
          </a:bodyPr>
          <a:lstStyle/>
          <a:p>
            <a:r>
              <a:rPr lang="en-US" sz="3200" dirty="0"/>
              <a:t>Parent</a:t>
            </a:r>
          </a:p>
        </p:txBody>
      </p:sp>
      <p:sp>
        <p:nvSpPr>
          <p:cNvPr id="17" name="TextBox 16">
            <a:extLst>
              <a:ext uri="{FF2B5EF4-FFF2-40B4-BE49-F238E27FC236}">
                <a16:creationId xmlns:a16="http://schemas.microsoft.com/office/drawing/2014/main" id="{45BF3C02-1189-CE45-AF57-E828D30E88FE}"/>
              </a:ext>
            </a:extLst>
          </p:cNvPr>
          <p:cNvSpPr txBox="1"/>
          <p:nvPr/>
        </p:nvSpPr>
        <p:spPr>
          <a:xfrm>
            <a:off x="8402604" y="3824878"/>
            <a:ext cx="2306602" cy="584775"/>
          </a:xfrm>
          <a:prstGeom prst="rect">
            <a:avLst/>
          </a:prstGeom>
          <a:noFill/>
        </p:spPr>
        <p:txBody>
          <a:bodyPr wrap="square">
            <a:spAutoFit/>
          </a:bodyPr>
          <a:lstStyle/>
          <a:p>
            <a:r>
              <a:rPr lang="en-US" sz="3200" dirty="0"/>
              <a:t>Illegal child</a:t>
            </a:r>
          </a:p>
        </p:txBody>
      </p:sp>
    </p:spTree>
    <p:extLst>
      <p:ext uri="{BB962C8B-B14F-4D97-AF65-F5344CB8AC3E}">
        <p14:creationId xmlns:p14="http://schemas.microsoft.com/office/powerpoint/2010/main" val="2238470763"/>
      </p:ext>
    </p:extLst>
  </p:cSld>
  <p:clrMapOvr>
    <a:masterClrMapping/>
  </p:clrMapOvr>
  <p:transition spd="med">
    <p:pull/>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AADA-0435-E7DF-841D-FBE1865F2BB5}"/>
              </a:ext>
            </a:extLst>
          </p:cNvPr>
          <p:cNvSpPr>
            <a:spLocks noGrp="1"/>
          </p:cNvSpPr>
          <p:nvPr>
            <p:ph type="title"/>
          </p:nvPr>
        </p:nvSpPr>
        <p:spPr/>
        <p:txBody>
          <a:bodyPr/>
          <a:lstStyle/>
          <a:p>
            <a:r>
              <a:rPr lang="en-US" dirty="0"/>
              <a:t>Mutation</a:t>
            </a:r>
          </a:p>
        </p:txBody>
      </p:sp>
      <p:sp>
        <p:nvSpPr>
          <p:cNvPr id="3" name="Content Placeholder 2">
            <a:extLst>
              <a:ext uri="{FF2B5EF4-FFF2-40B4-BE49-F238E27FC236}">
                <a16:creationId xmlns:a16="http://schemas.microsoft.com/office/drawing/2014/main" id="{8EEEFD53-A0FB-F6C3-8AAE-EE1CD680EC2C}"/>
              </a:ext>
            </a:extLst>
          </p:cNvPr>
          <p:cNvSpPr>
            <a:spLocks noGrp="1"/>
          </p:cNvSpPr>
          <p:nvPr>
            <p:ph idx="1"/>
          </p:nvPr>
        </p:nvSpPr>
        <p:spPr/>
        <p:txBody>
          <a:bodyPr/>
          <a:lstStyle/>
          <a:p>
            <a:r>
              <a:rPr lang="en-US" dirty="0"/>
              <a:t>The mutation is simple here, just pick two random cities and swap them</a:t>
            </a:r>
          </a:p>
        </p:txBody>
      </p:sp>
      <p:sp>
        <p:nvSpPr>
          <p:cNvPr id="4" name="Slide Number Placeholder 3">
            <a:extLst>
              <a:ext uri="{FF2B5EF4-FFF2-40B4-BE49-F238E27FC236}">
                <a16:creationId xmlns:a16="http://schemas.microsoft.com/office/drawing/2014/main" id="{3CAB8885-B260-27CD-72DC-58A2A56B7232}"/>
              </a:ext>
            </a:extLst>
          </p:cNvPr>
          <p:cNvSpPr>
            <a:spLocks noGrp="1"/>
          </p:cNvSpPr>
          <p:nvPr>
            <p:ph type="sldNum" sz="quarter" idx="12"/>
          </p:nvPr>
        </p:nvSpPr>
        <p:spPr/>
        <p:txBody>
          <a:bodyPr/>
          <a:lstStyle/>
          <a:p>
            <a:pPr>
              <a:defRPr/>
            </a:pPr>
            <a:fld id="{09A10F1D-618A-40AB-B065-5654F4A3B920}" type="slidenum">
              <a:rPr lang="en-GB" altLang="en-US" smtClean="0"/>
              <a:pPr>
                <a:defRPr/>
              </a:pPr>
              <a:t>117</a:t>
            </a:fld>
            <a:endParaRPr lang="en-GB" altLang="en-US"/>
          </a:p>
        </p:txBody>
      </p:sp>
      <p:sp>
        <p:nvSpPr>
          <p:cNvPr id="7" name="TextBox 6">
            <a:extLst>
              <a:ext uri="{FF2B5EF4-FFF2-40B4-BE49-F238E27FC236}">
                <a16:creationId xmlns:a16="http://schemas.microsoft.com/office/drawing/2014/main" id="{45F94A1E-E8AA-5FE6-23D9-05552E4635E5}"/>
              </a:ext>
            </a:extLst>
          </p:cNvPr>
          <p:cNvSpPr txBox="1"/>
          <p:nvPr/>
        </p:nvSpPr>
        <p:spPr>
          <a:xfrm>
            <a:off x="3168452" y="2359913"/>
            <a:ext cx="6096000" cy="769441"/>
          </a:xfrm>
          <a:prstGeom prst="rect">
            <a:avLst/>
          </a:prstGeom>
          <a:noFill/>
        </p:spPr>
        <p:txBody>
          <a:bodyPr wrap="square">
            <a:spAutoFit/>
          </a:bodyPr>
          <a:lstStyle/>
          <a:p>
            <a:r>
              <a:rPr lang="en-US" sz="4400" b="1" dirty="0">
                <a:solidFill>
                  <a:srgbClr val="FF0000"/>
                </a:solidFill>
              </a:rPr>
              <a:t>A,D,B,E,C</a:t>
            </a:r>
            <a:r>
              <a:rPr lang="en-US" sz="4400" b="1" dirty="0">
                <a:solidFill>
                  <a:srgbClr val="00B050"/>
                </a:solidFill>
              </a:rPr>
              <a:t>,J,F,I,H,D,A</a:t>
            </a:r>
          </a:p>
        </p:txBody>
      </p:sp>
      <p:cxnSp>
        <p:nvCxnSpPr>
          <p:cNvPr id="9" name="Straight Arrow Connector 8">
            <a:extLst>
              <a:ext uri="{FF2B5EF4-FFF2-40B4-BE49-F238E27FC236}">
                <a16:creationId xmlns:a16="http://schemas.microsoft.com/office/drawing/2014/main" id="{AAD4B9DF-4A59-5687-DC39-0754CF0E4D86}"/>
              </a:ext>
            </a:extLst>
          </p:cNvPr>
          <p:cNvCxnSpPr/>
          <p:nvPr/>
        </p:nvCxnSpPr>
        <p:spPr bwMode="auto">
          <a:xfrm flipV="1">
            <a:off x="4487917" y="2926929"/>
            <a:ext cx="0" cy="444163"/>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A523F12A-9730-2204-F7CB-D71229AA83E3}"/>
              </a:ext>
            </a:extLst>
          </p:cNvPr>
          <p:cNvCxnSpPr/>
          <p:nvPr/>
        </p:nvCxnSpPr>
        <p:spPr bwMode="auto">
          <a:xfrm flipV="1">
            <a:off x="6200687" y="2926929"/>
            <a:ext cx="0" cy="444163"/>
          </a:xfrm>
          <a:prstGeom prst="straightConnector1">
            <a:avLst/>
          </a:prstGeom>
          <a:solidFill>
            <a:schemeClr val="accent1"/>
          </a:solidFill>
          <a:ln w="4127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9AD60616-79F4-A782-FBAD-1B709A842901}"/>
              </a:ext>
            </a:extLst>
          </p:cNvPr>
          <p:cNvSpPr txBox="1"/>
          <p:nvPr/>
        </p:nvSpPr>
        <p:spPr>
          <a:xfrm>
            <a:off x="3168452" y="4612598"/>
            <a:ext cx="6096000" cy="769441"/>
          </a:xfrm>
          <a:prstGeom prst="rect">
            <a:avLst/>
          </a:prstGeom>
          <a:noFill/>
        </p:spPr>
        <p:txBody>
          <a:bodyPr wrap="square">
            <a:spAutoFit/>
          </a:bodyPr>
          <a:lstStyle/>
          <a:p>
            <a:r>
              <a:rPr lang="en-US" sz="4400" b="1" dirty="0">
                <a:solidFill>
                  <a:srgbClr val="FF0000"/>
                </a:solidFill>
              </a:rPr>
              <a:t>A,D,</a:t>
            </a:r>
            <a:r>
              <a:rPr lang="en-US" sz="4400" b="1" dirty="0">
                <a:solidFill>
                  <a:srgbClr val="00B050"/>
                </a:solidFill>
              </a:rPr>
              <a:t>F</a:t>
            </a:r>
            <a:r>
              <a:rPr lang="en-US" sz="4400" b="1" dirty="0">
                <a:solidFill>
                  <a:srgbClr val="FF0000"/>
                </a:solidFill>
              </a:rPr>
              <a:t>,E,C</a:t>
            </a:r>
            <a:r>
              <a:rPr lang="en-US" sz="4400" b="1" dirty="0">
                <a:solidFill>
                  <a:srgbClr val="00B050"/>
                </a:solidFill>
              </a:rPr>
              <a:t>,J,</a:t>
            </a:r>
            <a:r>
              <a:rPr lang="en-US" sz="4400" b="1" dirty="0">
                <a:solidFill>
                  <a:srgbClr val="FF0000"/>
                </a:solidFill>
              </a:rPr>
              <a:t>B</a:t>
            </a:r>
            <a:r>
              <a:rPr lang="en-US" sz="4400" b="1" dirty="0">
                <a:solidFill>
                  <a:srgbClr val="00B050"/>
                </a:solidFill>
              </a:rPr>
              <a:t>,I,H,D,A</a:t>
            </a:r>
          </a:p>
        </p:txBody>
      </p:sp>
      <p:sp>
        <p:nvSpPr>
          <p:cNvPr id="13" name="TextBox 12">
            <a:extLst>
              <a:ext uri="{FF2B5EF4-FFF2-40B4-BE49-F238E27FC236}">
                <a16:creationId xmlns:a16="http://schemas.microsoft.com/office/drawing/2014/main" id="{3033623A-6822-99FD-CB6C-F62A7AF18803}"/>
              </a:ext>
            </a:extLst>
          </p:cNvPr>
          <p:cNvSpPr txBox="1"/>
          <p:nvPr/>
        </p:nvSpPr>
        <p:spPr>
          <a:xfrm>
            <a:off x="4214648" y="3387284"/>
            <a:ext cx="735724" cy="523220"/>
          </a:xfrm>
          <a:prstGeom prst="rect">
            <a:avLst/>
          </a:prstGeom>
          <a:noFill/>
        </p:spPr>
        <p:txBody>
          <a:bodyPr wrap="square">
            <a:spAutoFit/>
          </a:bodyPr>
          <a:lstStyle/>
          <a:p>
            <a:r>
              <a:rPr lang="en-US" sz="2800" b="1" dirty="0"/>
              <a:t>R1</a:t>
            </a:r>
          </a:p>
        </p:txBody>
      </p:sp>
      <p:sp>
        <p:nvSpPr>
          <p:cNvPr id="14" name="TextBox 13">
            <a:extLst>
              <a:ext uri="{FF2B5EF4-FFF2-40B4-BE49-F238E27FC236}">
                <a16:creationId xmlns:a16="http://schemas.microsoft.com/office/drawing/2014/main" id="{0B4B5E70-BB4A-C53D-5495-3F151A1A6ABE}"/>
              </a:ext>
            </a:extLst>
          </p:cNvPr>
          <p:cNvSpPr txBox="1"/>
          <p:nvPr/>
        </p:nvSpPr>
        <p:spPr>
          <a:xfrm>
            <a:off x="5901142" y="3393410"/>
            <a:ext cx="735724" cy="523220"/>
          </a:xfrm>
          <a:prstGeom prst="rect">
            <a:avLst/>
          </a:prstGeom>
          <a:noFill/>
        </p:spPr>
        <p:txBody>
          <a:bodyPr wrap="square">
            <a:spAutoFit/>
          </a:bodyPr>
          <a:lstStyle/>
          <a:p>
            <a:r>
              <a:rPr lang="en-US" sz="2800" b="1" dirty="0"/>
              <a:t>R2</a:t>
            </a:r>
          </a:p>
        </p:txBody>
      </p:sp>
    </p:spTree>
    <p:extLst>
      <p:ext uri="{BB962C8B-B14F-4D97-AF65-F5344CB8AC3E}">
        <p14:creationId xmlns:p14="http://schemas.microsoft.com/office/powerpoint/2010/main" val="3074440271"/>
      </p:ext>
    </p:extLst>
  </p:cSld>
  <p:clrMapOvr>
    <a:masterClrMapping/>
  </p:clrMapOvr>
  <p:transition spd="med">
    <p:pull/>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C503-7BAD-8670-3EC0-ED68BF2D41C5}"/>
              </a:ext>
            </a:extLst>
          </p:cNvPr>
          <p:cNvSpPr>
            <a:spLocks noGrp="1"/>
          </p:cNvSpPr>
          <p:nvPr>
            <p:ph type="title"/>
          </p:nvPr>
        </p:nvSpPr>
        <p:spPr/>
        <p:txBody>
          <a:bodyPr/>
          <a:lstStyle/>
          <a:p>
            <a:r>
              <a:rPr lang="en-US" dirty="0"/>
              <a:t>New generation</a:t>
            </a:r>
          </a:p>
        </p:txBody>
      </p:sp>
      <p:sp>
        <p:nvSpPr>
          <p:cNvPr id="3" name="Content Placeholder 2">
            <a:extLst>
              <a:ext uri="{FF2B5EF4-FFF2-40B4-BE49-F238E27FC236}">
                <a16:creationId xmlns:a16="http://schemas.microsoft.com/office/drawing/2014/main" id="{CAB75C9D-289D-017D-808E-EACE56F5A4B2}"/>
              </a:ext>
            </a:extLst>
          </p:cNvPr>
          <p:cNvSpPr>
            <a:spLocks noGrp="1"/>
          </p:cNvSpPr>
          <p:nvPr>
            <p:ph idx="1"/>
          </p:nvPr>
        </p:nvSpPr>
        <p:spPr/>
        <p:txBody>
          <a:bodyPr/>
          <a:lstStyle/>
          <a:p>
            <a:r>
              <a:rPr lang="en-US" dirty="0"/>
              <a:t>We create the new generation by performing the previous operations between random states in the population.</a:t>
            </a:r>
          </a:p>
          <a:p>
            <a:r>
              <a:rPr lang="en-US" dirty="0"/>
              <a:t>The created new generation then becomes our new population, and we repeat the process until a condition is met:</a:t>
            </a:r>
          </a:p>
          <a:p>
            <a:pPr lvl="1"/>
            <a:r>
              <a:rPr lang="en-US" dirty="0"/>
              <a:t>no </a:t>
            </a:r>
            <a:r>
              <a:rPr lang="en-US" b="1" dirty="0"/>
              <a:t>better</a:t>
            </a:r>
            <a:r>
              <a:rPr lang="en-US" dirty="0"/>
              <a:t> solutions are found</a:t>
            </a:r>
          </a:p>
          <a:p>
            <a:pPr lvl="1"/>
            <a:r>
              <a:rPr lang="en-US" dirty="0"/>
              <a:t>or the distance dropped below a specific threshold</a:t>
            </a:r>
          </a:p>
        </p:txBody>
      </p:sp>
      <p:sp>
        <p:nvSpPr>
          <p:cNvPr id="4" name="Slide Number Placeholder 3">
            <a:extLst>
              <a:ext uri="{FF2B5EF4-FFF2-40B4-BE49-F238E27FC236}">
                <a16:creationId xmlns:a16="http://schemas.microsoft.com/office/drawing/2014/main" id="{5199A758-355D-D17F-5F4A-F4E751AB2920}"/>
              </a:ext>
            </a:extLst>
          </p:cNvPr>
          <p:cNvSpPr>
            <a:spLocks noGrp="1"/>
          </p:cNvSpPr>
          <p:nvPr>
            <p:ph type="sldNum" sz="quarter" idx="12"/>
          </p:nvPr>
        </p:nvSpPr>
        <p:spPr/>
        <p:txBody>
          <a:bodyPr/>
          <a:lstStyle/>
          <a:p>
            <a:pPr>
              <a:defRPr/>
            </a:pPr>
            <a:fld id="{09A10F1D-618A-40AB-B065-5654F4A3B920}" type="slidenum">
              <a:rPr lang="en-GB" altLang="en-US" smtClean="0"/>
              <a:pPr>
                <a:defRPr/>
              </a:pPr>
              <a:t>118</a:t>
            </a:fld>
            <a:endParaRPr lang="en-GB" altLang="en-US"/>
          </a:p>
        </p:txBody>
      </p:sp>
    </p:spTree>
    <p:extLst>
      <p:ext uri="{BB962C8B-B14F-4D97-AF65-F5344CB8AC3E}">
        <p14:creationId xmlns:p14="http://schemas.microsoft.com/office/powerpoint/2010/main" val="49121400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9865E37-6857-B2F8-ACA5-5DC19C0683DD}"/>
              </a:ext>
            </a:extLst>
          </p:cNvPr>
          <p:cNvSpPr>
            <a:spLocks noGrp="1" noChangeArrowheads="1"/>
          </p:cNvSpPr>
          <p:nvPr>
            <p:ph type="title"/>
          </p:nvPr>
        </p:nvSpPr>
        <p:spPr bwMode="auto">
          <a:xfrm>
            <a:off x="195072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Problem Formulation – (8-Puzzle)</a:t>
            </a:r>
          </a:p>
        </p:txBody>
      </p:sp>
      <p:sp>
        <p:nvSpPr>
          <p:cNvPr id="491523" name="Rectangle 3">
            <a:extLst>
              <a:ext uri="{FF2B5EF4-FFF2-40B4-BE49-F238E27FC236}">
                <a16:creationId xmlns:a16="http://schemas.microsoft.com/office/drawing/2014/main" id="{0E1D859D-2ECC-4E7C-A50A-A79ED272CF83}"/>
              </a:ext>
            </a:extLst>
          </p:cNvPr>
          <p:cNvSpPr>
            <a:spLocks noGrp="1" noChangeArrowheads="1"/>
          </p:cNvSpPr>
          <p:nvPr>
            <p:ph type="body" idx="1"/>
          </p:nvPr>
        </p:nvSpPr>
        <p:spPr bwMode="auto">
          <a:xfrm>
            <a:off x="2113280" y="1788160"/>
            <a:ext cx="8209280" cy="4470400"/>
          </a:xfrm>
          <a:ln cap="flat">
            <a:miter lim="800000"/>
            <a:headEnd/>
            <a:tailEnd/>
          </a:ln>
        </p:spPr>
        <p:txBody>
          <a:bodyPr vert="horz" wrap="square" lIns="98213" tIns="49107" rIns="98213" bIns="49107" numCol="1" anchor="t" anchorCtr="0" compatLnSpc="1">
            <a:prstTxWarp prst="textNoShape">
              <a:avLst/>
            </a:prstTxWarp>
          </a:bodyPr>
          <a:lstStyle/>
          <a:p>
            <a:pPr>
              <a:lnSpc>
                <a:spcPct val="80000"/>
              </a:lnSpc>
              <a:buFont typeface="Wingdings" pitchFamily="2" charset="2"/>
              <a:buChar char="q"/>
              <a:defRPr/>
            </a:pPr>
            <a:r>
              <a:rPr lang="en-GB" sz="2987" dirty="0">
                <a:effectLst>
                  <a:outerShdw blurRad="38100" dist="38100" dir="2700000" algn="tl">
                    <a:srgbClr val="C0C0C0"/>
                  </a:outerShdw>
                </a:effectLst>
              </a:rPr>
              <a:t> </a:t>
            </a:r>
            <a:r>
              <a:rPr lang="en-GB" sz="2987" b="1" dirty="0">
                <a:effectLst>
                  <a:outerShdw blurRad="38100" dist="38100" dir="2700000" algn="tl">
                    <a:srgbClr val="C0C0C0"/>
                  </a:outerShdw>
                </a:effectLst>
              </a:rPr>
              <a:t>States</a:t>
            </a:r>
          </a:p>
          <a:p>
            <a:pPr lvl="1">
              <a:lnSpc>
                <a:spcPct val="80000"/>
              </a:lnSpc>
              <a:defRPr/>
            </a:pPr>
            <a:r>
              <a:rPr lang="en-GB" sz="2560" dirty="0">
                <a:effectLst>
                  <a:outerShdw blurRad="38100" dist="38100" dir="2700000" algn="tl">
                    <a:srgbClr val="C0C0C0"/>
                  </a:outerShdw>
                </a:effectLst>
              </a:rPr>
              <a:t>specifies the location of each of the eight tiles and the blank in one of the nine squares</a:t>
            </a:r>
          </a:p>
          <a:p>
            <a:pPr>
              <a:lnSpc>
                <a:spcPct val="80000"/>
              </a:lnSpc>
              <a:buFont typeface="Wingdings" pitchFamily="2" charset="2"/>
              <a:buChar char="q"/>
              <a:defRPr/>
            </a:pPr>
            <a:r>
              <a:rPr lang="en-GB" sz="2987" dirty="0">
                <a:effectLst>
                  <a:outerShdw blurRad="38100" dist="38100" dir="2700000" algn="tl">
                    <a:srgbClr val="C0C0C0"/>
                  </a:outerShdw>
                </a:effectLst>
              </a:rPr>
              <a:t> </a:t>
            </a:r>
            <a:r>
              <a:rPr lang="en-GB" sz="2987" b="1" dirty="0">
                <a:effectLst>
                  <a:outerShdw blurRad="38100" dist="38100" dir="2700000" algn="tl">
                    <a:srgbClr val="C0C0C0"/>
                  </a:outerShdw>
                </a:effectLst>
              </a:rPr>
              <a:t>Operators</a:t>
            </a:r>
          </a:p>
          <a:p>
            <a:pPr lvl="1">
              <a:lnSpc>
                <a:spcPct val="80000"/>
              </a:lnSpc>
              <a:defRPr/>
            </a:pPr>
            <a:r>
              <a:rPr lang="en-GB" sz="2560" dirty="0">
                <a:effectLst>
                  <a:outerShdw blurRad="38100" dist="38100" dir="2700000" algn="tl">
                    <a:srgbClr val="C0C0C0"/>
                  </a:outerShdw>
                </a:effectLst>
              </a:rPr>
              <a:t>Each number moves left, right, up or down </a:t>
            </a:r>
          </a:p>
          <a:p>
            <a:pPr lvl="1">
              <a:lnSpc>
                <a:spcPct val="80000"/>
              </a:lnSpc>
              <a:defRPr/>
            </a:pPr>
            <a:r>
              <a:rPr lang="en-GB" sz="2560" dirty="0">
                <a:effectLst>
                  <a:outerShdw blurRad="38100" dist="38100" dir="2700000" algn="tl">
                    <a:srgbClr val="C0C0C0"/>
                  </a:outerShdw>
                </a:effectLst>
              </a:rPr>
              <a:t>Or better, blank tile moves left, right, up or down</a:t>
            </a:r>
          </a:p>
          <a:p>
            <a:pPr>
              <a:lnSpc>
                <a:spcPct val="80000"/>
              </a:lnSpc>
              <a:buFont typeface="Wingdings" pitchFamily="2" charset="2"/>
              <a:buChar char="q"/>
              <a:defRPr/>
            </a:pPr>
            <a:r>
              <a:rPr lang="en-GB" sz="2987" dirty="0">
                <a:effectLst>
                  <a:outerShdw blurRad="38100" dist="38100" dir="2700000" algn="tl">
                    <a:srgbClr val="C0C0C0"/>
                  </a:outerShdw>
                </a:effectLst>
              </a:rPr>
              <a:t> </a:t>
            </a:r>
            <a:r>
              <a:rPr lang="en-GB" sz="2987" b="1" dirty="0">
                <a:effectLst>
                  <a:outerShdw blurRad="38100" dist="38100" dir="2700000" algn="tl">
                    <a:srgbClr val="C0C0C0"/>
                  </a:outerShdw>
                </a:effectLst>
              </a:rPr>
              <a:t>Goal Test</a:t>
            </a:r>
          </a:p>
          <a:p>
            <a:pPr lvl="1">
              <a:lnSpc>
                <a:spcPct val="80000"/>
              </a:lnSpc>
              <a:defRPr/>
            </a:pPr>
            <a:r>
              <a:rPr lang="en-GB" sz="2560" dirty="0">
                <a:effectLst>
                  <a:outerShdw blurRad="38100" dist="38100" dir="2700000" algn="tl">
                    <a:srgbClr val="C0C0C0"/>
                  </a:outerShdw>
                </a:effectLst>
              </a:rPr>
              <a:t>the current state matches a certain state (e.g. one of the goal states shown on the previous slide)</a:t>
            </a:r>
          </a:p>
          <a:p>
            <a:pPr>
              <a:lnSpc>
                <a:spcPct val="80000"/>
              </a:lnSpc>
              <a:buFont typeface="Wingdings" pitchFamily="2" charset="2"/>
              <a:buChar char="q"/>
              <a:defRPr/>
            </a:pPr>
            <a:r>
              <a:rPr lang="en-GB" sz="2987" dirty="0">
                <a:effectLst>
                  <a:outerShdw blurRad="38100" dist="38100" dir="2700000" algn="tl">
                    <a:srgbClr val="C0C0C0"/>
                  </a:outerShdw>
                </a:effectLst>
              </a:rPr>
              <a:t> </a:t>
            </a:r>
            <a:r>
              <a:rPr lang="en-GB" sz="2987" b="1" dirty="0">
                <a:effectLst>
                  <a:outerShdw blurRad="38100" dist="38100" dir="2700000" algn="tl">
                    <a:srgbClr val="C0C0C0"/>
                  </a:outerShdw>
                </a:effectLst>
              </a:rPr>
              <a:t>Path Cost</a:t>
            </a:r>
          </a:p>
          <a:p>
            <a:pPr lvl="1">
              <a:lnSpc>
                <a:spcPct val="80000"/>
              </a:lnSpc>
              <a:defRPr/>
            </a:pPr>
            <a:r>
              <a:rPr lang="en-GB" sz="2560" dirty="0">
                <a:effectLst>
                  <a:outerShdw blurRad="38100" dist="38100" dir="2700000" algn="tl">
                    <a:srgbClr val="C0C0C0"/>
                  </a:outerShdw>
                </a:effectLst>
              </a:rPr>
              <a:t>each move of the blank costs 1</a:t>
            </a:r>
          </a:p>
        </p:txBody>
      </p:sp>
      <p:sp>
        <p:nvSpPr>
          <p:cNvPr id="491524" name="Text Box 4">
            <a:extLst>
              <a:ext uri="{FF2B5EF4-FFF2-40B4-BE49-F238E27FC236}">
                <a16:creationId xmlns:a16="http://schemas.microsoft.com/office/drawing/2014/main" id="{1BCA7F42-C756-7BD0-4B1E-671BC44D8AC7}"/>
              </a:ext>
            </a:extLst>
          </p:cNvPr>
          <p:cNvSpPr txBox="1">
            <a:spLocks noChangeArrowheads="1"/>
          </p:cNvSpPr>
          <p:nvPr/>
        </p:nvSpPr>
        <p:spPr bwMode="auto">
          <a:xfrm>
            <a:off x="2153920" y="6258560"/>
            <a:ext cx="8818880" cy="1011687"/>
          </a:xfrm>
          <a:prstGeom prst="rect">
            <a:avLst/>
          </a:prstGeom>
          <a:noFill/>
          <a:ln w="12700">
            <a:noFill/>
            <a:miter lim="800000"/>
            <a:headEnd type="none" w="sm" len="sm"/>
            <a:tailEnd type="none" w="sm" len="sm"/>
          </a:ln>
          <a:effectLst/>
        </p:spPr>
        <p:txBody>
          <a:bodyPr>
            <a:spAutoFit/>
          </a:bodyPr>
          <a:lstStyle/>
          <a:p>
            <a:pPr defTabSz="975390" eaLnBrk="0" fontAlgn="base" hangingPunct="0">
              <a:spcBef>
                <a:spcPct val="50000"/>
              </a:spcBef>
              <a:spcAft>
                <a:spcPct val="0"/>
              </a:spcAft>
              <a:defRPr/>
            </a:pPr>
            <a:r>
              <a:rPr lang="en-US" sz="2987" i="1" dirty="0">
                <a:solidFill>
                  <a:srgbClr val="FF3300"/>
                </a:solidFill>
                <a:effectLst>
                  <a:outerShdw blurRad="38100" dist="38100" dir="2700000" algn="tl">
                    <a:srgbClr val="C0C0C0"/>
                  </a:outerShdw>
                </a:effectLst>
                <a:latin typeface="Times New Roman" pitchFamily="18" charset="0"/>
              </a:rPr>
              <a:t>How big is the state space? </a:t>
            </a:r>
            <a:r>
              <a:rPr lang="en-US" sz="2987" i="1" dirty="0">
                <a:solidFill>
                  <a:srgbClr val="3333CC"/>
                </a:solidFill>
                <a:effectLst>
                  <a:outerShdw blurRad="38100" dist="38100" dir="2700000" algn="tl">
                    <a:srgbClr val="C0C0C0"/>
                  </a:outerShdw>
                </a:effectLst>
                <a:latin typeface="Times New Roman" pitchFamily="18" charset="0"/>
              </a:rPr>
              <a:t>n!/2 it can be reduced dramatically with a good problem formulation</a:t>
            </a:r>
          </a:p>
        </p:txBody>
      </p:sp>
      <p:sp>
        <p:nvSpPr>
          <p:cNvPr id="491525" name="Freeform 5">
            <a:extLst>
              <a:ext uri="{FF2B5EF4-FFF2-40B4-BE49-F238E27FC236}">
                <a16:creationId xmlns:a16="http://schemas.microsoft.com/office/drawing/2014/main" id="{562A0A93-F6A7-D383-95AE-A799E86D8F43}"/>
              </a:ext>
            </a:extLst>
          </p:cNvPr>
          <p:cNvSpPr>
            <a:spLocks/>
          </p:cNvSpPr>
          <p:nvPr/>
        </p:nvSpPr>
        <p:spPr bwMode="auto">
          <a:xfrm>
            <a:off x="9563947" y="4150361"/>
            <a:ext cx="1264921" cy="2866813"/>
          </a:xfrm>
          <a:custGeom>
            <a:avLst/>
            <a:gdLst/>
            <a:ahLst/>
            <a:cxnLst>
              <a:cxn ang="0">
                <a:pos x="0" y="1693"/>
              </a:cxn>
              <a:cxn ang="0">
                <a:pos x="648" y="1285"/>
              </a:cxn>
              <a:cxn ang="0">
                <a:pos x="592" y="213"/>
              </a:cxn>
              <a:cxn ang="0">
                <a:pos x="256" y="5"/>
              </a:cxn>
            </a:cxnLst>
            <a:rect l="0" t="0" r="r" b="b"/>
            <a:pathLst>
              <a:path w="747" h="1693">
                <a:moveTo>
                  <a:pt x="0" y="1693"/>
                </a:moveTo>
                <a:cubicBezTo>
                  <a:pt x="274" y="1612"/>
                  <a:pt x="549" y="1532"/>
                  <a:pt x="648" y="1285"/>
                </a:cubicBezTo>
                <a:cubicBezTo>
                  <a:pt x="747" y="1038"/>
                  <a:pt x="657" y="426"/>
                  <a:pt x="592" y="213"/>
                </a:cubicBezTo>
                <a:cubicBezTo>
                  <a:pt x="527" y="0"/>
                  <a:pt x="391" y="2"/>
                  <a:pt x="256" y="5"/>
                </a:cubicBezTo>
              </a:path>
            </a:pathLst>
          </a:custGeom>
          <a:noFill/>
          <a:ln w="9525">
            <a:solidFill>
              <a:schemeClr val="tx1"/>
            </a:solidFill>
            <a:round/>
            <a:headEnd type="none" w="med" len="med"/>
            <a:tailEnd type="triangle" w="med" len="me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BF141EC-A46C-111D-5972-A6BC6E7D9C0D}"/>
                  </a:ext>
                </a:extLst>
              </p14:cNvPr>
              <p14:cNvContentPartPr/>
              <p14:nvPr/>
            </p14:nvContentPartPr>
            <p14:xfrm>
              <a:off x="4447260" y="3770820"/>
              <a:ext cx="1297440" cy="355320"/>
            </p14:xfrm>
          </p:contentPart>
        </mc:Choice>
        <mc:Fallback xmlns="">
          <p:pic>
            <p:nvPicPr>
              <p:cNvPr id="2" name="Ink 1">
                <a:extLst>
                  <a:ext uri="{FF2B5EF4-FFF2-40B4-BE49-F238E27FC236}">
                    <a16:creationId xmlns:a16="http://schemas.microsoft.com/office/drawing/2014/main" id="{3BF141EC-A46C-111D-5972-A6BC6E7D9C0D}"/>
                  </a:ext>
                </a:extLst>
              </p:cNvPr>
              <p:cNvPicPr/>
              <p:nvPr/>
            </p:nvPicPr>
            <p:blipFill>
              <a:blip r:embed="rId3"/>
              <a:stretch>
                <a:fillRect/>
              </a:stretch>
            </p:blipFill>
            <p:spPr>
              <a:xfrm>
                <a:off x="4438260" y="3762180"/>
                <a:ext cx="13150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3D3E85D-0CAA-EB71-89D2-8F8C7DE8A496}"/>
                  </a:ext>
                </a:extLst>
              </p14:cNvPr>
              <p14:cNvContentPartPr/>
              <p14:nvPr/>
            </p14:nvContentPartPr>
            <p14:xfrm>
              <a:off x="7162740" y="4171860"/>
              <a:ext cx="39960" cy="35280"/>
            </p14:xfrm>
          </p:contentPart>
        </mc:Choice>
        <mc:Fallback xmlns="">
          <p:pic>
            <p:nvPicPr>
              <p:cNvPr id="3" name="Ink 2">
                <a:extLst>
                  <a:ext uri="{FF2B5EF4-FFF2-40B4-BE49-F238E27FC236}">
                    <a16:creationId xmlns:a16="http://schemas.microsoft.com/office/drawing/2014/main" id="{53D3E85D-0CAA-EB71-89D2-8F8C7DE8A496}"/>
                  </a:ext>
                </a:extLst>
              </p:cNvPr>
              <p:cNvPicPr/>
              <p:nvPr/>
            </p:nvPicPr>
            <p:blipFill>
              <a:blip r:embed="rId5"/>
              <a:stretch>
                <a:fillRect/>
              </a:stretch>
            </p:blipFill>
            <p:spPr>
              <a:xfrm>
                <a:off x="7153740" y="4162860"/>
                <a:ext cx="576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EA457CF-931D-CD9D-F11F-05FC33F3E969}"/>
                  </a:ext>
                </a:extLst>
              </p14:cNvPr>
              <p14:cNvContentPartPr/>
              <p14:nvPr/>
            </p14:nvContentPartPr>
            <p14:xfrm>
              <a:off x="7781940" y="4123980"/>
              <a:ext cx="170640" cy="87120"/>
            </p14:xfrm>
          </p:contentPart>
        </mc:Choice>
        <mc:Fallback xmlns="">
          <p:pic>
            <p:nvPicPr>
              <p:cNvPr id="4" name="Ink 3">
                <a:extLst>
                  <a:ext uri="{FF2B5EF4-FFF2-40B4-BE49-F238E27FC236}">
                    <a16:creationId xmlns:a16="http://schemas.microsoft.com/office/drawing/2014/main" id="{5EA457CF-931D-CD9D-F11F-05FC33F3E969}"/>
                  </a:ext>
                </a:extLst>
              </p:cNvPr>
              <p:cNvPicPr/>
              <p:nvPr/>
            </p:nvPicPr>
            <p:blipFill>
              <a:blip r:embed="rId7"/>
              <a:stretch>
                <a:fillRect/>
              </a:stretch>
            </p:blipFill>
            <p:spPr>
              <a:xfrm>
                <a:off x="7772940" y="4115340"/>
                <a:ext cx="1882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00BE21E5-2978-49CE-BD47-E55D5B572004}"/>
                  </a:ext>
                </a:extLst>
              </p14:cNvPr>
              <p14:cNvContentPartPr/>
              <p14:nvPr/>
            </p14:nvContentPartPr>
            <p14:xfrm>
              <a:off x="9172260" y="4171860"/>
              <a:ext cx="130320" cy="107640"/>
            </p14:xfrm>
          </p:contentPart>
        </mc:Choice>
        <mc:Fallback xmlns="">
          <p:pic>
            <p:nvPicPr>
              <p:cNvPr id="6" name="Ink 5">
                <a:extLst>
                  <a:ext uri="{FF2B5EF4-FFF2-40B4-BE49-F238E27FC236}">
                    <a16:creationId xmlns:a16="http://schemas.microsoft.com/office/drawing/2014/main" id="{00BE21E5-2978-49CE-BD47-E55D5B572004}"/>
                  </a:ext>
                </a:extLst>
              </p:cNvPr>
              <p:cNvPicPr/>
              <p:nvPr/>
            </p:nvPicPr>
            <p:blipFill>
              <a:blip r:embed="rId9"/>
              <a:stretch>
                <a:fillRect/>
              </a:stretch>
            </p:blipFill>
            <p:spPr>
              <a:xfrm>
                <a:off x="9163260" y="4162860"/>
                <a:ext cx="147960" cy="125280"/>
              </a:xfrm>
              <a:prstGeom prst="rect">
                <a:avLst/>
              </a:prstGeom>
            </p:spPr>
          </p:pic>
        </mc:Fallback>
      </mc:AlternateContent>
      <p:grpSp>
        <p:nvGrpSpPr>
          <p:cNvPr id="8" name="Group 7">
            <a:extLst>
              <a:ext uri="{FF2B5EF4-FFF2-40B4-BE49-F238E27FC236}">
                <a16:creationId xmlns:a16="http://schemas.microsoft.com/office/drawing/2014/main" id="{1427863D-1298-F124-1119-B94B4C185CE4}"/>
              </a:ext>
            </a:extLst>
          </p:cNvPr>
          <p:cNvGrpSpPr/>
          <p:nvPr/>
        </p:nvGrpSpPr>
        <p:grpSpPr>
          <a:xfrm>
            <a:off x="8472060" y="4163220"/>
            <a:ext cx="185760" cy="111240"/>
            <a:chOff x="8472060" y="4163220"/>
            <a:chExt cx="185760" cy="111240"/>
          </a:xfrm>
        </p:grpSpPr>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31CBB726-A837-3B51-9A6D-76279E672DD2}"/>
                    </a:ext>
                  </a:extLst>
                </p14:cNvPr>
                <p14:cNvContentPartPr/>
                <p14:nvPr/>
              </p14:nvContentPartPr>
              <p14:xfrm>
                <a:off x="8553420" y="4170420"/>
                <a:ext cx="104400" cy="77040"/>
              </p14:xfrm>
            </p:contentPart>
          </mc:Choice>
          <mc:Fallback xmlns="">
            <p:pic>
              <p:nvPicPr>
                <p:cNvPr id="5" name="Ink 4">
                  <a:extLst>
                    <a:ext uri="{FF2B5EF4-FFF2-40B4-BE49-F238E27FC236}">
                      <a16:creationId xmlns:a16="http://schemas.microsoft.com/office/drawing/2014/main" id="{31CBB726-A837-3B51-9A6D-76279E672DD2}"/>
                    </a:ext>
                  </a:extLst>
                </p:cNvPr>
                <p:cNvPicPr/>
                <p:nvPr/>
              </p:nvPicPr>
              <p:blipFill>
                <a:blip r:embed="rId11"/>
                <a:stretch>
                  <a:fillRect/>
                </a:stretch>
              </p:blipFill>
              <p:spPr>
                <a:xfrm>
                  <a:off x="8544420" y="4161780"/>
                  <a:ext cx="12204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1824F1D-0FE0-FD9F-158C-7F1A68CBC75D}"/>
                    </a:ext>
                  </a:extLst>
                </p14:cNvPr>
                <p14:cNvContentPartPr/>
                <p14:nvPr/>
              </p14:nvContentPartPr>
              <p14:xfrm>
                <a:off x="8472060" y="4163220"/>
                <a:ext cx="171360" cy="111240"/>
              </p14:xfrm>
            </p:contentPart>
          </mc:Choice>
          <mc:Fallback xmlns="">
            <p:pic>
              <p:nvPicPr>
                <p:cNvPr id="7" name="Ink 6">
                  <a:extLst>
                    <a:ext uri="{FF2B5EF4-FFF2-40B4-BE49-F238E27FC236}">
                      <a16:creationId xmlns:a16="http://schemas.microsoft.com/office/drawing/2014/main" id="{91824F1D-0FE0-FD9F-158C-7F1A68CBC75D}"/>
                    </a:ext>
                  </a:extLst>
                </p:cNvPr>
                <p:cNvPicPr/>
                <p:nvPr/>
              </p:nvPicPr>
              <p:blipFill>
                <a:blip r:embed="rId13"/>
                <a:stretch>
                  <a:fillRect/>
                </a:stretch>
              </p:blipFill>
              <p:spPr>
                <a:xfrm>
                  <a:off x="8463420" y="4154580"/>
                  <a:ext cx="189000" cy="128880"/>
                </a:xfrm>
                <a:prstGeom prst="rect">
                  <a:avLst/>
                </a:prstGeom>
              </p:spPr>
            </p:pic>
          </mc:Fallback>
        </mc:AlternateContent>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animEffect transition="in" filter="blinds(horizontal)">
                                      <p:cBhvr>
                                        <p:cTn id="7" dur="500"/>
                                        <p:tgtEl>
                                          <p:spTgt spid="4915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23">
                                            <p:txEl>
                                              <p:pRg st="1" end="1"/>
                                            </p:txEl>
                                          </p:spTgt>
                                        </p:tgtEl>
                                        <p:attrNameLst>
                                          <p:attrName>style.visibility</p:attrName>
                                        </p:attrNameLst>
                                      </p:cBhvr>
                                      <p:to>
                                        <p:strVal val="visible"/>
                                      </p:to>
                                    </p:set>
                                    <p:animEffect transition="in" filter="blinds(horizontal)">
                                      <p:cBhvr>
                                        <p:cTn id="10" dur="500"/>
                                        <p:tgtEl>
                                          <p:spTgt spid="4915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91523">
                                            <p:txEl>
                                              <p:pRg st="2" end="2"/>
                                            </p:txEl>
                                          </p:spTgt>
                                        </p:tgtEl>
                                        <p:attrNameLst>
                                          <p:attrName>style.visibility</p:attrName>
                                        </p:attrNameLst>
                                      </p:cBhvr>
                                      <p:to>
                                        <p:strVal val="visible"/>
                                      </p:to>
                                    </p:set>
                                    <p:animEffect transition="in" filter="blinds(horizontal)">
                                      <p:cBhvr>
                                        <p:cTn id="13" dur="500"/>
                                        <p:tgtEl>
                                          <p:spTgt spid="4915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91523">
                                            <p:txEl>
                                              <p:pRg st="3" end="3"/>
                                            </p:txEl>
                                          </p:spTgt>
                                        </p:tgtEl>
                                        <p:attrNameLst>
                                          <p:attrName>style.visibility</p:attrName>
                                        </p:attrNameLst>
                                      </p:cBhvr>
                                      <p:to>
                                        <p:strVal val="visible"/>
                                      </p:to>
                                    </p:set>
                                    <p:animEffect transition="in" filter="blinds(horizontal)">
                                      <p:cBhvr>
                                        <p:cTn id="16" dur="500"/>
                                        <p:tgtEl>
                                          <p:spTgt spid="49152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91523">
                                            <p:txEl>
                                              <p:pRg st="4" end="4"/>
                                            </p:txEl>
                                          </p:spTgt>
                                        </p:tgtEl>
                                        <p:attrNameLst>
                                          <p:attrName>style.visibility</p:attrName>
                                        </p:attrNameLst>
                                      </p:cBhvr>
                                      <p:to>
                                        <p:strVal val="visible"/>
                                      </p:to>
                                    </p:set>
                                    <p:animEffect transition="in" filter="blinds(horizontal)">
                                      <p:cBhvr>
                                        <p:cTn id="19" dur="500"/>
                                        <p:tgtEl>
                                          <p:spTgt spid="49152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91523">
                                            <p:txEl>
                                              <p:pRg st="5" end="5"/>
                                            </p:txEl>
                                          </p:spTgt>
                                        </p:tgtEl>
                                        <p:attrNameLst>
                                          <p:attrName>style.visibility</p:attrName>
                                        </p:attrNameLst>
                                      </p:cBhvr>
                                      <p:to>
                                        <p:strVal val="visible"/>
                                      </p:to>
                                    </p:set>
                                    <p:animEffect transition="in" filter="blinds(horizontal)">
                                      <p:cBhvr>
                                        <p:cTn id="22" dur="500"/>
                                        <p:tgtEl>
                                          <p:spTgt spid="49152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91523">
                                            <p:txEl>
                                              <p:pRg st="6" end="6"/>
                                            </p:txEl>
                                          </p:spTgt>
                                        </p:tgtEl>
                                        <p:attrNameLst>
                                          <p:attrName>style.visibility</p:attrName>
                                        </p:attrNameLst>
                                      </p:cBhvr>
                                      <p:to>
                                        <p:strVal val="visible"/>
                                      </p:to>
                                    </p:set>
                                    <p:animEffect transition="in" filter="blinds(horizontal)">
                                      <p:cBhvr>
                                        <p:cTn id="25" dur="500"/>
                                        <p:tgtEl>
                                          <p:spTgt spid="49152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91523">
                                            <p:txEl>
                                              <p:pRg st="7" end="7"/>
                                            </p:txEl>
                                          </p:spTgt>
                                        </p:tgtEl>
                                        <p:attrNameLst>
                                          <p:attrName>style.visibility</p:attrName>
                                        </p:attrNameLst>
                                      </p:cBhvr>
                                      <p:to>
                                        <p:strVal val="visible"/>
                                      </p:to>
                                    </p:set>
                                    <p:animEffect transition="in" filter="blinds(horizontal)">
                                      <p:cBhvr>
                                        <p:cTn id="28" dur="500"/>
                                        <p:tgtEl>
                                          <p:spTgt spid="49152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91523">
                                            <p:txEl>
                                              <p:pRg st="8" end="8"/>
                                            </p:txEl>
                                          </p:spTgt>
                                        </p:tgtEl>
                                        <p:attrNameLst>
                                          <p:attrName>style.visibility</p:attrName>
                                        </p:attrNameLst>
                                      </p:cBhvr>
                                      <p:to>
                                        <p:strVal val="visible"/>
                                      </p:to>
                                    </p:set>
                                    <p:animEffect transition="in" filter="blinds(horizontal)">
                                      <p:cBhvr>
                                        <p:cTn id="31" dur="500"/>
                                        <p:tgtEl>
                                          <p:spTgt spid="49152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491523">
                                            <p:txEl>
                                              <p:pRg st="0" end="0"/>
                                            </p:txEl>
                                          </p:spTgt>
                                        </p:tgtEl>
                                        <p:attrNameLst>
                                          <p:attrName>style.visibility</p:attrName>
                                        </p:attrNameLst>
                                      </p:cBhvr>
                                      <p:to>
                                        <p:strVal val="visible"/>
                                      </p:to>
                                    </p:set>
                                    <p:animEffect transition="in" filter="box(in)">
                                      <p:cBhvr>
                                        <p:cTn id="34" dur="500"/>
                                        <p:tgtEl>
                                          <p:spTgt spid="491523">
                                            <p:txEl>
                                              <p:pRg st="0" end="0"/>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491523">
                                            <p:txEl>
                                              <p:pRg st="1" end="1"/>
                                            </p:txEl>
                                          </p:spTgt>
                                        </p:tgtEl>
                                        <p:attrNameLst>
                                          <p:attrName>style.visibility</p:attrName>
                                        </p:attrNameLst>
                                      </p:cBhvr>
                                      <p:to>
                                        <p:strVal val="visible"/>
                                      </p:to>
                                    </p:set>
                                    <p:animEffect transition="in" filter="box(in)">
                                      <p:cBhvr>
                                        <p:cTn id="37" dur="500"/>
                                        <p:tgtEl>
                                          <p:spTgt spid="491523">
                                            <p:txEl>
                                              <p:pRg st="1" end="1"/>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491523">
                                            <p:txEl>
                                              <p:pRg st="2" end="2"/>
                                            </p:txEl>
                                          </p:spTgt>
                                        </p:tgtEl>
                                        <p:attrNameLst>
                                          <p:attrName>style.visibility</p:attrName>
                                        </p:attrNameLst>
                                      </p:cBhvr>
                                      <p:to>
                                        <p:strVal val="visible"/>
                                      </p:to>
                                    </p:set>
                                    <p:animEffect transition="in" filter="box(in)">
                                      <p:cBhvr>
                                        <p:cTn id="40" dur="500"/>
                                        <p:tgtEl>
                                          <p:spTgt spid="491523">
                                            <p:txEl>
                                              <p:pRg st="2" end="2"/>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491523">
                                            <p:txEl>
                                              <p:pRg st="3" end="3"/>
                                            </p:txEl>
                                          </p:spTgt>
                                        </p:tgtEl>
                                        <p:attrNameLst>
                                          <p:attrName>style.visibility</p:attrName>
                                        </p:attrNameLst>
                                      </p:cBhvr>
                                      <p:to>
                                        <p:strVal val="visible"/>
                                      </p:to>
                                    </p:set>
                                    <p:animEffect transition="in" filter="box(in)">
                                      <p:cBhvr>
                                        <p:cTn id="43" dur="500"/>
                                        <p:tgtEl>
                                          <p:spTgt spid="491523">
                                            <p:txEl>
                                              <p:pRg st="3" end="3"/>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491523">
                                            <p:txEl>
                                              <p:pRg st="4" end="4"/>
                                            </p:txEl>
                                          </p:spTgt>
                                        </p:tgtEl>
                                        <p:attrNameLst>
                                          <p:attrName>style.visibility</p:attrName>
                                        </p:attrNameLst>
                                      </p:cBhvr>
                                      <p:to>
                                        <p:strVal val="visible"/>
                                      </p:to>
                                    </p:set>
                                    <p:animEffect transition="in" filter="box(in)">
                                      <p:cBhvr>
                                        <p:cTn id="46" dur="500"/>
                                        <p:tgtEl>
                                          <p:spTgt spid="491523">
                                            <p:txEl>
                                              <p:pRg st="4" end="4"/>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491523">
                                            <p:txEl>
                                              <p:pRg st="5" end="5"/>
                                            </p:txEl>
                                          </p:spTgt>
                                        </p:tgtEl>
                                        <p:attrNameLst>
                                          <p:attrName>style.visibility</p:attrName>
                                        </p:attrNameLst>
                                      </p:cBhvr>
                                      <p:to>
                                        <p:strVal val="visible"/>
                                      </p:to>
                                    </p:set>
                                    <p:animEffect transition="in" filter="box(in)">
                                      <p:cBhvr>
                                        <p:cTn id="49" dur="500"/>
                                        <p:tgtEl>
                                          <p:spTgt spid="491523">
                                            <p:txEl>
                                              <p:pRg st="5" end="5"/>
                                            </p:txEl>
                                          </p:spTgt>
                                        </p:tgtEl>
                                      </p:cBhvr>
                                    </p:animEffect>
                                  </p:childTnLst>
                                </p:cTn>
                              </p:par>
                              <p:par>
                                <p:cTn id="50" presetID="4" presetClass="entr" presetSubtype="16" fill="hold" nodeType="withEffect">
                                  <p:stCondLst>
                                    <p:cond delay="0"/>
                                  </p:stCondLst>
                                  <p:childTnLst>
                                    <p:set>
                                      <p:cBhvr>
                                        <p:cTn id="51" dur="1" fill="hold">
                                          <p:stCondLst>
                                            <p:cond delay="0"/>
                                          </p:stCondLst>
                                        </p:cTn>
                                        <p:tgtEl>
                                          <p:spTgt spid="491523">
                                            <p:txEl>
                                              <p:pRg st="6" end="6"/>
                                            </p:txEl>
                                          </p:spTgt>
                                        </p:tgtEl>
                                        <p:attrNameLst>
                                          <p:attrName>style.visibility</p:attrName>
                                        </p:attrNameLst>
                                      </p:cBhvr>
                                      <p:to>
                                        <p:strVal val="visible"/>
                                      </p:to>
                                    </p:set>
                                    <p:animEffect transition="in" filter="box(in)">
                                      <p:cBhvr>
                                        <p:cTn id="52" dur="500"/>
                                        <p:tgtEl>
                                          <p:spTgt spid="491523">
                                            <p:txEl>
                                              <p:pRg st="6" end="6"/>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491523">
                                            <p:txEl>
                                              <p:pRg st="7" end="7"/>
                                            </p:txEl>
                                          </p:spTgt>
                                        </p:tgtEl>
                                        <p:attrNameLst>
                                          <p:attrName>style.visibility</p:attrName>
                                        </p:attrNameLst>
                                      </p:cBhvr>
                                      <p:to>
                                        <p:strVal val="visible"/>
                                      </p:to>
                                    </p:set>
                                    <p:animEffect transition="in" filter="box(in)">
                                      <p:cBhvr>
                                        <p:cTn id="55" dur="500"/>
                                        <p:tgtEl>
                                          <p:spTgt spid="491523">
                                            <p:txEl>
                                              <p:pRg st="7" end="7"/>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491523">
                                            <p:txEl>
                                              <p:pRg st="8" end="8"/>
                                            </p:txEl>
                                          </p:spTgt>
                                        </p:tgtEl>
                                        <p:attrNameLst>
                                          <p:attrName>style.visibility</p:attrName>
                                        </p:attrNameLst>
                                      </p:cBhvr>
                                      <p:to>
                                        <p:strVal val="visible"/>
                                      </p:to>
                                    </p:set>
                                    <p:animEffect transition="in" filter="box(in)">
                                      <p:cBhvr>
                                        <p:cTn id="58" dur="500"/>
                                        <p:tgtEl>
                                          <p:spTgt spid="491523">
                                            <p:txEl>
                                              <p:pRg st="8" end="8"/>
                                            </p:txEl>
                                          </p:spTgt>
                                        </p:tgtEl>
                                      </p:cBhvr>
                                    </p:animEffect>
                                  </p:childTnLst>
                                </p:cTn>
                              </p:par>
                              <p:par>
                                <p:cTn id="59" presetID="2" presetClass="entr" presetSubtype="4" fill="hold" nodeType="withEffect">
                                  <p:stCondLst>
                                    <p:cond delay="0"/>
                                  </p:stCondLst>
                                  <p:childTnLst>
                                    <p:set>
                                      <p:cBhvr>
                                        <p:cTn id="60" dur="1" fill="hold">
                                          <p:stCondLst>
                                            <p:cond delay="0"/>
                                          </p:stCondLst>
                                        </p:cTn>
                                        <p:tgtEl>
                                          <p:spTgt spid="491523">
                                            <p:txEl>
                                              <p:pRg st="0" end="0"/>
                                            </p:txEl>
                                          </p:spTgt>
                                        </p:tgtEl>
                                        <p:attrNameLst>
                                          <p:attrName>style.visibility</p:attrName>
                                        </p:attrNameLst>
                                      </p:cBhvr>
                                      <p:to>
                                        <p:strVal val="visible"/>
                                      </p:to>
                                    </p:set>
                                    <p:anim calcmode="lin" valueType="num">
                                      <p:cBhvr additive="base">
                                        <p:cTn id="61" dur="500" fill="hold"/>
                                        <p:tgtEl>
                                          <p:spTgt spid="491523">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91523">
                                            <p:txEl>
                                              <p:pRg st="0" end="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91523">
                                            <p:txEl>
                                              <p:pRg st="1" end="1"/>
                                            </p:txEl>
                                          </p:spTgt>
                                        </p:tgtEl>
                                        <p:attrNameLst>
                                          <p:attrName>style.visibility</p:attrName>
                                        </p:attrNameLst>
                                      </p:cBhvr>
                                      <p:to>
                                        <p:strVal val="visible"/>
                                      </p:to>
                                    </p:set>
                                    <p:anim calcmode="lin" valueType="num">
                                      <p:cBhvr additive="base">
                                        <p:cTn id="65" dur="500" fill="hold"/>
                                        <p:tgtEl>
                                          <p:spTgt spid="491523">
                                            <p:txEl>
                                              <p:pRg st="1" end="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91523">
                                            <p:txEl>
                                              <p:pRg st="1" end="1"/>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91523">
                                            <p:txEl>
                                              <p:pRg st="2" end="2"/>
                                            </p:txEl>
                                          </p:spTgt>
                                        </p:tgtEl>
                                        <p:attrNameLst>
                                          <p:attrName>style.visibility</p:attrName>
                                        </p:attrNameLst>
                                      </p:cBhvr>
                                      <p:to>
                                        <p:strVal val="visible"/>
                                      </p:to>
                                    </p:set>
                                    <p:anim calcmode="lin" valueType="num">
                                      <p:cBhvr additive="base">
                                        <p:cTn id="69" dur="500" fill="hold"/>
                                        <p:tgtEl>
                                          <p:spTgt spid="491523">
                                            <p:txEl>
                                              <p:pRg st="2" end="2"/>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91523">
                                            <p:txEl>
                                              <p:pRg st="2" end="2"/>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91523">
                                            <p:txEl>
                                              <p:pRg st="3" end="3"/>
                                            </p:txEl>
                                          </p:spTgt>
                                        </p:tgtEl>
                                        <p:attrNameLst>
                                          <p:attrName>style.visibility</p:attrName>
                                        </p:attrNameLst>
                                      </p:cBhvr>
                                      <p:to>
                                        <p:strVal val="visible"/>
                                      </p:to>
                                    </p:set>
                                    <p:anim calcmode="lin" valueType="num">
                                      <p:cBhvr additive="base">
                                        <p:cTn id="73" dur="500" fill="hold"/>
                                        <p:tgtEl>
                                          <p:spTgt spid="491523">
                                            <p:txEl>
                                              <p:pRg st="3" end="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91523">
                                            <p:txEl>
                                              <p:pRg st="3" end="3"/>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91523">
                                            <p:txEl>
                                              <p:pRg st="4" end="4"/>
                                            </p:txEl>
                                          </p:spTgt>
                                        </p:tgtEl>
                                        <p:attrNameLst>
                                          <p:attrName>style.visibility</p:attrName>
                                        </p:attrNameLst>
                                      </p:cBhvr>
                                      <p:to>
                                        <p:strVal val="visible"/>
                                      </p:to>
                                    </p:set>
                                    <p:anim calcmode="lin" valueType="num">
                                      <p:cBhvr additive="base">
                                        <p:cTn id="77" dur="500" fill="hold"/>
                                        <p:tgtEl>
                                          <p:spTgt spid="491523">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91523">
                                            <p:txEl>
                                              <p:pRg st="4" end="4"/>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91523">
                                            <p:txEl>
                                              <p:pRg st="5" end="5"/>
                                            </p:txEl>
                                          </p:spTgt>
                                        </p:tgtEl>
                                        <p:attrNameLst>
                                          <p:attrName>style.visibility</p:attrName>
                                        </p:attrNameLst>
                                      </p:cBhvr>
                                      <p:to>
                                        <p:strVal val="visible"/>
                                      </p:to>
                                    </p:set>
                                    <p:anim calcmode="lin" valueType="num">
                                      <p:cBhvr additive="base">
                                        <p:cTn id="81" dur="500" fill="hold"/>
                                        <p:tgtEl>
                                          <p:spTgt spid="491523">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91523">
                                            <p:txEl>
                                              <p:pRg st="5" end="5"/>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91523">
                                            <p:txEl>
                                              <p:pRg st="6" end="6"/>
                                            </p:txEl>
                                          </p:spTgt>
                                        </p:tgtEl>
                                        <p:attrNameLst>
                                          <p:attrName>style.visibility</p:attrName>
                                        </p:attrNameLst>
                                      </p:cBhvr>
                                      <p:to>
                                        <p:strVal val="visible"/>
                                      </p:to>
                                    </p:set>
                                    <p:anim calcmode="lin" valueType="num">
                                      <p:cBhvr additive="base">
                                        <p:cTn id="85" dur="500" fill="hold"/>
                                        <p:tgtEl>
                                          <p:spTgt spid="491523">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91523">
                                            <p:txEl>
                                              <p:pRg st="6" end="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91523">
                                            <p:txEl>
                                              <p:pRg st="7" end="7"/>
                                            </p:txEl>
                                          </p:spTgt>
                                        </p:tgtEl>
                                        <p:attrNameLst>
                                          <p:attrName>style.visibility</p:attrName>
                                        </p:attrNameLst>
                                      </p:cBhvr>
                                      <p:to>
                                        <p:strVal val="visible"/>
                                      </p:to>
                                    </p:set>
                                    <p:anim calcmode="lin" valueType="num">
                                      <p:cBhvr additive="base">
                                        <p:cTn id="89" dur="500" fill="hold"/>
                                        <p:tgtEl>
                                          <p:spTgt spid="491523">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91523">
                                            <p:txEl>
                                              <p:pRg st="7" end="7"/>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91523">
                                            <p:txEl>
                                              <p:pRg st="8" end="8"/>
                                            </p:txEl>
                                          </p:spTgt>
                                        </p:tgtEl>
                                        <p:attrNameLst>
                                          <p:attrName>style.visibility</p:attrName>
                                        </p:attrNameLst>
                                      </p:cBhvr>
                                      <p:to>
                                        <p:strVal val="visible"/>
                                      </p:to>
                                    </p:set>
                                    <p:anim calcmode="lin" valueType="num">
                                      <p:cBhvr additive="base">
                                        <p:cTn id="93" dur="500" fill="hold"/>
                                        <p:tgtEl>
                                          <p:spTgt spid="491523">
                                            <p:txEl>
                                              <p:pRg st="8" end="8"/>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4915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8" fill="hold" nodeType="clickEffect">
                                  <p:stCondLst>
                                    <p:cond delay="0"/>
                                  </p:stCondLst>
                                  <p:childTnLst>
                                    <p:set>
                                      <p:cBhvr>
                                        <p:cTn id="98" dur="1" fill="hold">
                                          <p:stCondLst>
                                            <p:cond delay="0"/>
                                          </p:stCondLst>
                                        </p:cTn>
                                        <p:tgtEl>
                                          <p:spTgt spid="491524"/>
                                        </p:tgtEl>
                                        <p:attrNameLst>
                                          <p:attrName>style.visibility</p:attrName>
                                        </p:attrNameLst>
                                      </p:cBhvr>
                                      <p:to>
                                        <p:strVal val="visible"/>
                                      </p:to>
                                    </p:set>
                                    <p:anim calcmode="lin" valueType="num">
                                      <p:cBhvr additive="base">
                                        <p:cTn id="99" dur="500" fill="hold"/>
                                        <p:tgtEl>
                                          <p:spTgt spid="491524"/>
                                        </p:tgtEl>
                                        <p:attrNameLst>
                                          <p:attrName>ppt_x</p:attrName>
                                        </p:attrNameLst>
                                      </p:cBhvr>
                                      <p:tavLst>
                                        <p:tav tm="0">
                                          <p:val>
                                            <p:strVal val="0-#ppt_w/2"/>
                                          </p:val>
                                        </p:tav>
                                        <p:tav tm="100000">
                                          <p:val>
                                            <p:strVal val="#ppt_x"/>
                                          </p:val>
                                        </p:tav>
                                      </p:tavLst>
                                    </p:anim>
                                    <p:anim calcmode="lin" valueType="num">
                                      <p:cBhvr additive="base">
                                        <p:cTn id="100" dur="500" fill="hold"/>
                                        <p:tgtEl>
                                          <p:spTgt spid="491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3" grpId="0" build="p"/>
      <p:bldP spid="491523" grpId="1" build="p"/>
      <p:bldP spid="491523" grpId="2" build="p"/>
      <p:bldP spid="49152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0EE8E68-9AAC-2937-C111-50190A10E662}"/>
              </a:ext>
            </a:extLst>
          </p:cNvPr>
          <p:cNvSpPr>
            <a:spLocks noGrp="1" noChangeArrowheads="1"/>
          </p:cNvSpPr>
          <p:nvPr>
            <p:ph type="title"/>
          </p:nvPr>
        </p:nvSpPr>
        <p:spPr bwMode="auto">
          <a:xfrm>
            <a:off x="1259840" y="94827"/>
            <a:ext cx="5107093" cy="6502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pPr algn="l"/>
            <a:r>
              <a:rPr lang="en-GB" altLang="en-US" sz="3413">
                <a:solidFill>
                  <a:srgbClr val="336699"/>
                </a:solidFill>
              </a:rPr>
              <a:t>state space– (8-Puzzle)</a:t>
            </a:r>
          </a:p>
        </p:txBody>
      </p:sp>
      <p:pic>
        <p:nvPicPr>
          <p:cNvPr id="19459" name="Picture 6">
            <a:extLst>
              <a:ext uri="{FF2B5EF4-FFF2-40B4-BE49-F238E27FC236}">
                <a16:creationId xmlns:a16="http://schemas.microsoft.com/office/drawing/2014/main" id="{834BF76A-88E8-31D0-A82C-DCDD61493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587" y="1537547"/>
            <a:ext cx="8151707" cy="573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7">
            <a:extLst>
              <a:ext uri="{FF2B5EF4-FFF2-40B4-BE49-F238E27FC236}">
                <a16:creationId xmlns:a16="http://schemas.microsoft.com/office/drawing/2014/main" id="{D67357D4-2A19-7C16-4F06-9A7C88AC7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214" y="149013"/>
            <a:ext cx="4622800" cy="2756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a:extLst>
              <a:ext uri="{FF2B5EF4-FFF2-40B4-BE49-F238E27FC236}">
                <a16:creationId xmlns:a16="http://schemas.microsoft.com/office/drawing/2014/main" id="{A0C61D62-D7E8-DE06-ADCD-B796AD65E1C7}"/>
              </a:ext>
            </a:extLst>
          </p:cNvPr>
          <p:cNvGrpSpPr/>
          <p:nvPr/>
        </p:nvGrpSpPr>
        <p:grpSpPr>
          <a:xfrm>
            <a:off x="4085089" y="1779725"/>
            <a:ext cx="544680" cy="254160"/>
            <a:chOff x="4085089" y="1779725"/>
            <a:chExt cx="544680" cy="25416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817F6E4-A367-F297-508B-9D19F27CF34C}"/>
                    </a:ext>
                  </a:extLst>
                </p14:cNvPr>
                <p14:cNvContentPartPr/>
                <p14:nvPr/>
              </p14:nvContentPartPr>
              <p14:xfrm>
                <a:off x="4221529" y="1916165"/>
                <a:ext cx="25200" cy="66240"/>
              </p14:xfrm>
            </p:contentPart>
          </mc:Choice>
          <mc:Fallback xmlns="">
            <p:pic>
              <p:nvPicPr>
                <p:cNvPr id="2" name="Ink 1">
                  <a:extLst>
                    <a:ext uri="{FF2B5EF4-FFF2-40B4-BE49-F238E27FC236}">
                      <a16:creationId xmlns:a16="http://schemas.microsoft.com/office/drawing/2014/main" id="{B817F6E4-A367-F297-508B-9D19F27CF34C}"/>
                    </a:ext>
                  </a:extLst>
                </p:cNvPr>
                <p:cNvPicPr/>
                <p:nvPr/>
              </p:nvPicPr>
              <p:blipFill>
                <a:blip r:embed="rId5"/>
                <a:stretch>
                  <a:fillRect/>
                </a:stretch>
              </p:blipFill>
              <p:spPr>
                <a:xfrm>
                  <a:off x="4212889" y="1907525"/>
                  <a:ext cx="428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8DF9CEFC-006B-C4AB-4C18-418D0BBEEFA5}"/>
                    </a:ext>
                  </a:extLst>
                </p14:cNvPr>
                <p14:cNvContentPartPr/>
                <p14:nvPr/>
              </p14:nvContentPartPr>
              <p14:xfrm>
                <a:off x="4182649" y="1857845"/>
                <a:ext cx="360" cy="360"/>
              </p14:xfrm>
            </p:contentPart>
          </mc:Choice>
          <mc:Fallback xmlns="">
            <p:pic>
              <p:nvPicPr>
                <p:cNvPr id="3" name="Ink 2">
                  <a:extLst>
                    <a:ext uri="{FF2B5EF4-FFF2-40B4-BE49-F238E27FC236}">
                      <a16:creationId xmlns:a16="http://schemas.microsoft.com/office/drawing/2014/main" id="{8DF9CEFC-006B-C4AB-4C18-418D0BBEEFA5}"/>
                    </a:ext>
                  </a:extLst>
                </p:cNvPr>
                <p:cNvPicPr/>
                <p:nvPr/>
              </p:nvPicPr>
              <p:blipFill>
                <a:blip r:embed="rId7"/>
                <a:stretch>
                  <a:fillRect/>
                </a:stretch>
              </p:blipFill>
              <p:spPr>
                <a:xfrm>
                  <a:off x="4174009" y="18488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7454FBC8-A5DE-B198-4556-B2C6446C423D}"/>
                    </a:ext>
                  </a:extLst>
                </p14:cNvPr>
                <p14:cNvContentPartPr/>
                <p14:nvPr/>
              </p14:nvContentPartPr>
              <p14:xfrm>
                <a:off x="4309009" y="1874765"/>
                <a:ext cx="320760" cy="83880"/>
              </p14:xfrm>
            </p:contentPart>
          </mc:Choice>
          <mc:Fallback xmlns="">
            <p:pic>
              <p:nvPicPr>
                <p:cNvPr id="4" name="Ink 3">
                  <a:extLst>
                    <a:ext uri="{FF2B5EF4-FFF2-40B4-BE49-F238E27FC236}">
                      <a16:creationId xmlns:a16="http://schemas.microsoft.com/office/drawing/2014/main" id="{7454FBC8-A5DE-B198-4556-B2C6446C423D}"/>
                    </a:ext>
                  </a:extLst>
                </p:cNvPr>
                <p:cNvPicPr/>
                <p:nvPr/>
              </p:nvPicPr>
              <p:blipFill>
                <a:blip r:embed="rId9"/>
                <a:stretch>
                  <a:fillRect/>
                </a:stretch>
              </p:blipFill>
              <p:spPr>
                <a:xfrm>
                  <a:off x="4300369" y="1865765"/>
                  <a:ext cx="33840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ACCE797B-3B78-D109-234E-EFE2A83E0EE6}"/>
                    </a:ext>
                  </a:extLst>
                </p14:cNvPr>
                <p14:cNvContentPartPr/>
                <p14:nvPr/>
              </p14:nvContentPartPr>
              <p14:xfrm>
                <a:off x="4085089" y="1779725"/>
                <a:ext cx="264240" cy="254160"/>
              </p14:xfrm>
            </p:contentPart>
          </mc:Choice>
          <mc:Fallback xmlns="">
            <p:pic>
              <p:nvPicPr>
                <p:cNvPr id="6" name="Ink 5">
                  <a:extLst>
                    <a:ext uri="{FF2B5EF4-FFF2-40B4-BE49-F238E27FC236}">
                      <a16:creationId xmlns:a16="http://schemas.microsoft.com/office/drawing/2014/main" id="{ACCE797B-3B78-D109-234E-EFE2A83E0EE6}"/>
                    </a:ext>
                  </a:extLst>
                </p:cNvPr>
                <p:cNvPicPr/>
                <p:nvPr/>
              </p:nvPicPr>
              <p:blipFill>
                <a:blip r:embed="rId11"/>
                <a:stretch>
                  <a:fillRect/>
                </a:stretch>
              </p:blipFill>
              <p:spPr>
                <a:xfrm>
                  <a:off x="4076449" y="1771085"/>
                  <a:ext cx="281880" cy="271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F1F4109E-A8E9-287C-1FF8-61C00B0BCA3E}"/>
                  </a:ext>
                </a:extLst>
              </p14:cNvPr>
              <p14:cNvContentPartPr/>
              <p14:nvPr/>
            </p14:nvContentPartPr>
            <p14:xfrm>
              <a:off x="4160689" y="1764605"/>
              <a:ext cx="41760" cy="35280"/>
            </p14:xfrm>
          </p:contentPart>
        </mc:Choice>
        <mc:Fallback xmlns="">
          <p:pic>
            <p:nvPicPr>
              <p:cNvPr id="8" name="Ink 7">
                <a:extLst>
                  <a:ext uri="{FF2B5EF4-FFF2-40B4-BE49-F238E27FC236}">
                    <a16:creationId xmlns:a16="http://schemas.microsoft.com/office/drawing/2014/main" id="{F1F4109E-A8E9-287C-1FF8-61C00B0BCA3E}"/>
                  </a:ext>
                </a:extLst>
              </p:cNvPr>
              <p:cNvPicPr/>
              <p:nvPr/>
            </p:nvPicPr>
            <p:blipFill>
              <a:blip r:embed="rId13"/>
              <a:stretch>
                <a:fillRect/>
              </a:stretch>
            </p:blipFill>
            <p:spPr>
              <a:xfrm>
                <a:off x="4152049" y="1755605"/>
                <a:ext cx="59400" cy="52920"/>
              </a:xfrm>
              <a:prstGeom prst="rect">
                <a:avLst/>
              </a:prstGeom>
            </p:spPr>
          </p:pic>
        </mc:Fallback>
      </mc:AlternateContent>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23F43C35-3A6E-E3AA-B6BF-09811D6AD964}"/>
              </a:ext>
            </a:extLst>
          </p:cNvPr>
          <p:cNvSpPr>
            <a:spLocks noGrp="1" noChangeArrowheads="1"/>
          </p:cNvSpPr>
          <p:nvPr>
            <p:ph type="body" idx="1"/>
          </p:nvPr>
        </p:nvSpPr>
        <p:spPr bwMode="auto">
          <a:ln cap="flat">
            <a:miter lim="800000"/>
            <a:headEnd/>
            <a:tailEnd/>
          </a:ln>
        </p:spPr>
        <p:txBody>
          <a:bodyPr vert="horz" wrap="square" lIns="98213" tIns="49107" rIns="98213" bIns="49107" numCol="1" anchor="t" anchorCtr="0" compatLnSpc="1">
            <a:prstTxWarp prst="textNoShape">
              <a:avLst/>
            </a:prstTxWarp>
          </a:bodyPr>
          <a:lstStyle/>
          <a:p>
            <a:pPr>
              <a:defRPr/>
            </a:pPr>
            <a:r>
              <a:rPr lang="en-GB" sz="2987" b="1" dirty="0">
                <a:effectLst>
                  <a:outerShdw blurRad="38100" dist="38100" dir="2700000" algn="tl">
                    <a:srgbClr val="C0C0C0"/>
                  </a:outerShdw>
                </a:effectLst>
              </a:rPr>
              <a:t>Initial state</a:t>
            </a:r>
            <a:r>
              <a:rPr lang="en-GB" sz="2987" dirty="0">
                <a:effectLst>
                  <a:outerShdw blurRad="38100" dist="38100" dir="2700000" algn="tl">
                    <a:srgbClr val="C0C0C0"/>
                  </a:outerShdw>
                </a:effectLst>
              </a:rPr>
              <a:t>: an empty board</a:t>
            </a:r>
          </a:p>
          <a:p>
            <a:pPr>
              <a:defRPr/>
            </a:pPr>
            <a:r>
              <a:rPr lang="en-GB" sz="2987" b="1" dirty="0">
                <a:effectLst>
                  <a:outerShdw blurRad="38100" dist="38100" dir="2700000" algn="tl">
                    <a:srgbClr val="C0C0C0"/>
                  </a:outerShdw>
                </a:effectLst>
              </a:rPr>
              <a:t>Operator</a:t>
            </a:r>
            <a:r>
              <a:rPr lang="en-GB" sz="2987" dirty="0">
                <a:effectLst>
                  <a:outerShdw blurRad="38100" dist="38100" dir="2700000" algn="tl">
                    <a:srgbClr val="C0C0C0"/>
                  </a:outerShdw>
                </a:effectLst>
              </a:rPr>
              <a:t>: add a queen into a square on the board</a:t>
            </a:r>
          </a:p>
          <a:p>
            <a:pPr>
              <a:defRPr/>
            </a:pPr>
            <a:r>
              <a:rPr lang="en-GB" sz="2987" b="1" dirty="0">
                <a:effectLst>
                  <a:outerShdw blurRad="38100" dist="38100" dir="2700000" algn="tl">
                    <a:srgbClr val="C0C0C0"/>
                  </a:outerShdw>
                </a:effectLst>
              </a:rPr>
              <a:t>States</a:t>
            </a:r>
            <a:r>
              <a:rPr lang="en-GB" sz="2987" dirty="0">
                <a:effectLst>
                  <a:outerShdw blurRad="38100" dist="38100" dir="2700000" algn="tl">
                    <a:srgbClr val="C0C0C0"/>
                  </a:outerShdw>
                </a:effectLst>
              </a:rPr>
              <a:t>: any arrangement of 0 to 8 queens on the board</a:t>
            </a:r>
          </a:p>
          <a:p>
            <a:pPr>
              <a:defRPr/>
            </a:pPr>
            <a:r>
              <a:rPr lang="en-GB" sz="2987" b="1" dirty="0">
                <a:effectLst>
                  <a:outerShdw blurRad="38100" dist="38100" dir="2700000" algn="tl">
                    <a:srgbClr val="C0C0C0"/>
                  </a:outerShdw>
                </a:effectLst>
              </a:rPr>
              <a:t>Goal state</a:t>
            </a:r>
            <a:r>
              <a:rPr lang="en-GB" sz="2987" dirty="0">
                <a:effectLst>
                  <a:outerShdw blurRad="38100" dist="38100" dir="2700000" algn="tl">
                    <a:srgbClr val="C0C0C0"/>
                  </a:outerShdw>
                </a:effectLst>
              </a:rPr>
              <a:t>: an arrangement of 8 queens on board with none attacked queens</a:t>
            </a:r>
          </a:p>
        </p:txBody>
      </p:sp>
      <p:sp>
        <p:nvSpPr>
          <p:cNvPr id="20483" name="Rectangle 3">
            <a:extLst>
              <a:ext uri="{FF2B5EF4-FFF2-40B4-BE49-F238E27FC236}">
                <a16:creationId xmlns:a16="http://schemas.microsoft.com/office/drawing/2014/main" id="{183A19EF-8072-41E7-040C-D1DEE252B858}"/>
              </a:ext>
            </a:extLst>
          </p:cNvPr>
          <p:cNvSpPr>
            <a:spLocks noGrp="1" noChangeArrowheads="1"/>
          </p:cNvSpPr>
          <p:nvPr>
            <p:ph type="title"/>
          </p:nvPr>
        </p:nvSpPr>
        <p:spPr bwMode="auto">
          <a:xfrm>
            <a:off x="195072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Problem Formulation – (8-Queen)</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93570" name="Group 2">
            <a:extLst>
              <a:ext uri="{FF2B5EF4-FFF2-40B4-BE49-F238E27FC236}">
                <a16:creationId xmlns:a16="http://schemas.microsoft.com/office/drawing/2014/main" id="{B04B3E30-3491-634B-6A79-53FF05C4618A}"/>
              </a:ext>
            </a:extLst>
          </p:cNvPr>
          <p:cNvGraphicFramePr>
            <a:graphicFrameLocks noGrp="1"/>
          </p:cNvGraphicFramePr>
          <p:nvPr>
            <p:ph sz="quarter" idx="1"/>
          </p:nvPr>
        </p:nvGraphicFramePr>
        <p:xfrm>
          <a:off x="5923281" y="2555241"/>
          <a:ext cx="3898053" cy="3696540"/>
        </p:xfrm>
        <a:graphic>
          <a:graphicData uri="http://schemas.openxmlformats.org/drawingml/2006/table">
            <a:tbl>
              <a:tblPr/>
              <a:tblGrid>
                <a:gridCol w="485987">
                  <a:extLst>
                    <a:ext uri="{9D8B030D-6E8A-4147-A177-3AD203B41FA5}">
                      <a16:colId xmlns:a16="http://schemas.microsoft.com/office/drawing/2014/main" val="20000"/>
                    </a:ext>
                  </a:extLst>
                </a:gridCol>
                <a:gridCol w="487680">
                  <a:extLst>
                    <a:ext uri="{9D8B030D-6E8A-4147-A177-3AD203B41FA5}">
                      <a16:colId xmlns:a16="http://schemas.microsoft.com/office/drawing/2014/main" val="20001"/>
                    </a:ext>
                  </a:extLst>
                </a:gridCol>
                <a:gridCol w="485986">
                  <a:extLst>
                    <a:ext uri="{9D8B030D-6E8A-4147-A177-3AD203B41FA5}">
                      <a16:colId xmlns:a16="http://schemas.microsoft.com/office/drawing/2014/main" val="20002"/>
                    </a:ext>
                  </a:extLst>
                </a:gridCol>
                <a:gridCol w="491067">
                  <a:extLst>
                    <a:ext uri="{9D8B030D-6E8A-4147-A177-3AD203B41FA5}">
                      <a16:colId xmlns:a16="http://schemas.microsoft.com/office/drawing/2014/main" val="20003"/>
                    </a:ext>
                  </a:extLst>
                </a:gridCol>
                <a:gridCol w="487680">
                  <a:extLst>
                    <a:ext uri="{9D8B030D-6E8A-4147-A177-3AD203B41FA5}">
                      <a16:colId xmlns:a16="http://schemas.microsoft.com/office/drawing/2014/main" val="20004"/>
                    </a:ext>
                  </a:extLst>
                </a:gridCol>
                <a:gridCol w="485987">
                  <a:extLst>
                    <a:ext uri="{9D8B030D-6E8A-4147-A177-3AD203B41FA5}">
                      <a16:colId xmlns:a16="http://schemas.microsoft.com/office/drawing/2014/main" val="20005"/>
                    </a:ext>
                  </a:extLst>
                </a:gridCol>
                <a:gridCol w="487680">
                  <a:extLst>
                    <a:ext uri="{9D8B030D-6E8A-4147-A177-3AD203B41FA5}">
                      <a16:colId xmlns:a16="http://schemas.microsoft.com/office/drawing/2014/main" val="20006"/>
                    </a:ext>
                  </a:extLst>
                </a:gridCol>
                <a:gridCol w="485986">
                  <a:extLst>
                    <a:ext uri="{9D8B030D-6E8A-4147-A177-3AD203B41FA5}">
                      <a16:colId xmlns:a16="http://schemas.microsoft.com/office/drawing/2014/main" val="20007"/>
                    </a:ext>
                  </a:extLst>
                </a:gridCol>
              </a:tblGrid>
              <a:tr h="462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dirty="0">
                          <a:ln>
                            <a:noFill/>
                          </a:ln>
                          <a:solidFill>
                            <a:schemeClr val="tx1"/>
                          </a:solidFill>
                          <a:effectLst/>
                          <a:latin typeface="Arial" pitchFamily="34" charset="0"/>
                        </a:rPr>
                        <a:t>Q</a:t>
                      </a:r>
                      <a:endParaRPr kumimoji="0" lang="en-US" sz="3000" b="0" i="0" u="none" strike="noStrike" cap="none" normalizeH="0" baseline="0" dirty="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62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62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62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605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62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62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62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dirty="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493653" name="Group 85">
            <a:extLst>
              <a:ext uri="{FF2B5EF4-FFF2-40B4-BE49-F238E27FC236}">
                <a16:creationId xmlns:a16="http://schemas.microsoft.com/office/drawing/2014/main" id="{3A9B9495-DA51-20E7-D698-CD8CD01E31F0}"/>
              </a:ext>
            </a:extLst>
          </p:cNvPr>
          <p:cNvGraphicFramePr>
            <a:graphicFrameLocks noGrp="1"/>
          </p:cNvGraphicFramePr>
          <p:nvPr>
            <p:ph sz="quarter" idx="2"/>
          </p:nvPr>
        </p:nvGraphicFramePr>
        <p:xfrm>
          <a:off x="1667934" y="2577254"/>
          <a:ext cx="4064000" cy="3657600"/>
        </p:xfrm>
        <a:graphic>
          <a:graphicData uri="http://schemas.openxmlformats.org/drawingml/2006/table">
            <a:tbl>
              <a:tblPr/>
              <a:tblGrid>
                <a:gridCol w="506306">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11387">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6307">
                  <a:extLst>
                    <a:ext uri="{9D8B030D-6E8A-4147-A177-3AD203B41FA5}">
                      <a16:colId xmlns:a16="http://schemas.microsoft.com/office/drawing/2014/main" val="20007"/>
                    </a:ext>
                  </a:extLst>
                </a:gridCol>
              </a:tblGrid>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93736" name="Text Box 168">
            <a:extLst>
              <a:ext uri="{FF2B5EF4-FFF2-40B4-BE49-F238E27FC236}">
                <a16:creationId xmlns:a16="http://schemas.microsoft.com/office/drawing/2014/main" id="{2ABC51DE-4E1D-6A3A-8CBC-7D3D8E7D17EA}"/>
              </a:ext>
            </a:extLst>
          </p:cNvPr>
          <p:cNvSpPr txBox="1">
            <a:spLocks noChangeArrowheads="1"/>
          </p:cNvSpPr>
          <p:nvPr/>
        </p:nvSpPr>
        <p:spPr bwMode="auto">
          <a:xfrm>
            <a:off x="1706880" y="1788161"/>
            <a:ext cx="7477760" cy="486287"/>
          </a:xfrm>
          <a:prstGeom prst="rect">
            <a:avLst/>
          </a:prstGeom>
          <a:noFill/>
          <a:ln w="12700">
            <a:noFill/>
            <a:miter lim="800000"/>
            <a:headEnd type="none" w="sm" len="sm"/>
            <a:tailEnd type="none" w="sm" len="sm"/>
          </a:ln>
          <a:effectLst/>
        </p:spPr>
        <p:txBody>
          <a:bodyPr>
            <a:spAutoFit/>
          </a:bodyPr>
          <a:lstStyle/>
          <a:p>
            <a:pPr defTabSz="975390" eaLnBrk="0" fontAlgn="base" hangingPunct="0">
              <a:spcBef>
                <a:spcPct val="50000"/>
              </a:spcBef>
              <a:spcAft>
                <a:spcPct val="0"/>
              </a:spcAft>
              <a:defRPr/>
            </a:pPr>
            <a:r>
              <a:rPr lang="en-US" sz="2560">
                <a:solidFill>
                  <a:srgbClr val="000000"/>
                </a:solidFill>
                <a:effectLst>
                  <a:outerShdw blurRad="38100" dist="38100" dir="2700000" algn="tl">
                    <a:srgbClr val="C0C0C0"/>
                  </a:outerShdw>
                </a:effectLst>
                <a:latin typeface="Times New Roman" pitchFamily="18" charset="0"/>
              </a:rPr>
              <a:t>1</a:t>
            </a:r>
            <a:r>
              <a:rPr lang="en-US" sz="2560" baseline="30000">
                <a:solidFill>
                  <a:srgbClr val="000000"/>
                </a:solidFill>
                <a:effectLst>
                  <a:outerShdw blurRad="38100" dist="38100" dir="2700000" algn="tl">
                    <a:srgbClr val="C0C0C0"/>
                  </a:outerShdw>
                </a:effectLst>
                <a:latin typeface="Times New Roman" pitchFamily="18" charset="0"/>
              </a:rPr>
              <a:t>st</a:t>
            </a:r>
            <a:r>
              <a:rPr lang="en-US" sz="2560">
                <a:solidFill>
                  <a:srgbClr val="000000"/>
                </a:solidFill>
                <a:effectLst>
                  <a:outerShdw blurRad="38100" dist="38100" dir="2700000" algn="tl">
                    <a:srgbClr val="C0C0C0"/>
                  </a:outerShdw>
                </a:effectLst>
                <a:latin typeface="Times New Roman" pitchFamily="18" charset="0"/>
              </a:rPr>
              <a:t> Formulation: Add a queen to any empty square</a:t>
            </a:r>
          </a:p>
        </p:txBody>
      </p:sp>
      <p:sp>
        <p:nvSpPr>
          <p:cNvPr id="493737" name="Text Box 169">
            <a:extLst>
              <a:ext uri="{FF2B5EF4-FFF2-40B4-BE49-F238E27FC236}">
                <a16:creationId xmlns:a16="http://schemas.microsoft.com/office/drawing/2014/main" id="{E209B394-5F0C-AA44-9745-AFA9C9A701D4}"/>
              </a:ext>
            </a:extLst>
          </p:cNvPr>
          <p:cNvSpPr txBox="1">
            <a:spLocks noChangeArrowheads="1"/>
          </p:cNvSpPr>
          <p:nvPr/>
        </p:nvSpPr>
        <p:spPr bwMode="auto">
          <a:xfrm>
            <a:off x="1815253" y="6502400"/>
            <a:ext cx="8778240" cy="552011"/>
          </a:xfrm>
          <a:prstGeom prst="rect">
            <a:avLst/>
          </a:prstGeom>
          <a:noFill/>
          <a:ln w="12700">
            <a:noFill/>
            <a:miter lim="800000"/>
            <a:headEnd type="none" w="sm" len="sm"/>
            <a:tailEnd type="none" w="sm" len="sm"/>
          </a:ln>
          <a:effectLst/>
        </p:spPr>
        <p:txBody>
          <a:bodyPr>
            <a:spAutoFit/>
          </a:bodyPr>
          <a:lstStyle/>
          <a:p>
            <a:pPr defTabSz="975390" eaLnBrk="0" fontAlgn="base" hangingPunct="0">
              <a:spcBef>
                <a:spcPct val="50000"/>
              </a:spcBef>
              <a:spcAft>
                <a:spcPct val="0"/>
              </a:spcAft>
              <a:defRPr/>
            </a:pPr>
            <a:r>
              <a:rPr lang="en-US" sz="2987" i="1">
                <a:solidFill>
                  <a:srgbClr val="FF3300"/>
                </a:solidFill>
                <a:effectLst>
                  <a:outerShdw blurRad="38100" dist="38100" dir="2700000" algn="tl">
                    <a:srgbClr val="C0C0C0"/>
                  </a:outerShdw>
                </a:effectLst>
                <a:latin typeface="Times New Roman" pitchFamily="18" charset="0"/>
              </a:rPr>
              <a:t>How big is the state space</a:t>
            </a:r>
            <a:r>
              <a:rPr lang="en-US" sz="2987" i="1">
                <a:solidFill>
                  <a:srgbClr val="000000"/>
                </a:solidFill>
                <a:effectLst>
                  <a:outerShdw blurRad="38100" dist="38100" dir="2700000" algn="tl">
                    <a:srgbClr val="C0C0C0"/>
                  </a:outerShdw>
                </a:effectLst>
                <a:latin typeface="Times New Roman" pitchFamily="18" charset="0"/>
              </a:rPr>
              <a:t>? </a:t>
            </a:r>
            <a:r>
              <a:rPr lang="en-US" sz="2133" i="1">
                <a:solidFill>
                  <a:srgbClr val="000000"/>
                </a:solidFill>
                <a:effectLst>
                  <a:outerShdw blurRad="38100" dist="38100" dir="2700000" algn="tl">
                    <a:srgbClr val="C0C0C0"/>
                  </a:outerShdw>
                </a:effectLst>
                <a:latin typeface="Times New Roman" pitchFamily="18" charset="0"/>
              </a:rPr>
              <a:t>64*63*62*61*60*59*58*57=</a:t>
            </a:r>
          </a:p>
        </p:txBody>
      </p:sp>
      <p:sp>
        <p:nvSpPr>
          <p:cNvPr id="21674" name="Rectangle 170">
            <a:extLst>
              <a:ext uri="{FF2B5EF4-FFF2-40B4-BE49-F238E27FC236}">
                <a16:creationId xmlns:a16="http://schemas.microsoft.com/office/drawing/2014/main" id="{14EB92BE-6C1C-880D-8256-C84CF3CBCB5F}"/>
              </a:ext>
            </a:extLst>
          </p:cNvPr>
          <p:cNvSpPr>
            <a:spLocks noGrp="1" noChangeArrowheads="1"/>
          </p:cNvSpPr>
          <p:nvPr>
            <p:ph type="title"/>
          </p:nvPr>
        </p:nvSpPr>
        <p:spPr bwMode="auto">
          <a:xfrm>
            <a:off x="195072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Problem Formulation – (8-Queen)</a:t>
            </a:r>
          </a:p>
        </p:txBody>
      </p:sp>
      <p:graphicFrame>
        <p:nvGraphicFramePr>
          <p:cNvPr id="493749" name="Group 181">
            <a:extLst>
              <a:ext uri="{FF2B5EF4-FFF2-40B4-BE49-F238E27FC236}">
                <a16:creationId xmlns:a16="http://schemas.microsoft.com/office/drawing/2014/main" id="{49FC8436-7BED-E821-BB19-9E88B624AE93}"/>
              </a:ext>
            </a:extLst>
          </p:cNvPr>
          <p:cNvGraphicFramePr>
            <a:graphicFrameLocks noGrp="1"/>
          </p:cNvGraphicFramePr>
          <p:nvPr/>
        </p:nvGraphicFramePr>
        <p:xfrm>
          <a:off x="9523307" y="6590454"/>
          <a:ext cx="1246293" cy="389847"/>
        </p:xfrm>
        <a:graphic>
          <a:graphicData uri="http://schemas.openxmlformats.org/drawingml/2006/table">
            <a:tbl>
              <a:tblPr/>
              <a:tblGrid>
                <a:gridCol w="1246293">
                  <a:extLst>
                    <a:ext uri="{9D8B030D-6E8A-4147-A177-3AD203B41FA5}">
                      <a16:colId xmlns:a16="http://schemas.microsoft.com/office/drawing/2014/main" val="20000"/>
                    </a:ext>
                  </a:extLst>
                </a:gridCol>
              </a:tblGrid>
              <a:tr h="389847">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900" b="0" i="1" u="none" strike="noStrike" cap="none" normalizeH="0" baseline="0">
                          <a:ln>
                            <a:noFill/>
                          </a:ln>
                          <a:solidFill>
                            <a:srgbClr val="000000"/>
                          </a:solidFill>
                          <a:effectLst>
                            <a:outerShdw blurRad="38100" dist="38100" dir="2700000" algn="tl">
                              <a:srgbClr val="C0C0C0"/>
                            </a:outerShdw>
                          </a:effectLst>
                          <a:latin typeface="Times New Roman" pitchFamily="18" charset="0"/>
                          <a:cs typeface="Times New Roman" pitchFamily="18" charset="0"/>
                        </a:rPr>
                        <a:t>1.78E+14</a:t>
                      </a:r>
                      <a:endParaRPr kumimoji="0" lang="en-US" sz="1900" b="0" i="0" u="none" strike="noStrike" cap="none" normalizeH="0" baseline="0">
                        <a:ln>
                          <a:noFill/>
                        </a:ln>
                        <a:solidFill>
                          <a:schemeClr val="tx1"/>
                        </a:solidFill>
                        <a:effectLst/>
                        <a:latin typeface="Arial" pitchFamily="34" charset="0"/>
                      </a:endParaRPr>
                    </a:p>
                  </a:txBody>
                  <a:tcPr marL="97536" marR="97536" marT="48620" marB="48620"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93653"/>
                                        </p:tgtEl>
                                        <p:attrNameLst>
                                          <p:attrName>style.visibility</p:attrName>
                                        </p:attrNameLst>
                                      </p:cBhvr>
                                      <p:to>
                                        <p:strVal val="visible"/>
                                      </p:to>
                                    </p:set>
                                    <p:animEffect transition="in" filter="checkerboard(across)">
                                      <p:cBhvr>
                                        <p:cTn id="7" dur="500"/>
                                        <p:tgtEl>
                                          <p:spTgt spid="493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93736"/>
                                        </p:tgtEl>
                                        <p:attrNameLst>
                                          <p:attrName>style.visibility</p:attrName>
                                        </p:attrNameLst>
                                      </p:cBhvr>
                                      <p:to>
                                        <p:strVal val="visible"/>
                                      </p:to>
                                    </p:set>
                                    <p:anim calcmode="lin" valueType="num">
                                      <p:cBhvr additive="base">
                                        <p:cTn id="12" dur="500" fill="hold"/>
                                        <p:tgtEl>
                                          <p:spTgt spid="493736"/>
                                        </p:tgtEl>
                                        <p:attrNameLst>
                                          <p:attrName>ppt_x</p:attrName>
                                        </p:attrNameLst>
                                      </p:cBhvr>
                                      <p:tavLst>
                                        <p:tav tm="0">
                                          <p:val>
                                            <p:strVal val="0-#ppt_w/2"/>
                                          </p:val>
                                        </p:tav>
                                        <p:tav tm="100000">
                                          <p:val>
                                            <p:strVal val="#ppt_x"/>
                                          </p:val>
                                        </p:tav>
                                      </p:tavLst>
                                    </p:anim>
                                    <p:anim calcmode="lin" valueType="num">
                                      <p:cBhvr additive="base">
                                        <p:cTn id="13" dur="500" fill="hold"/>
                                        <p:tgtEl>
                                          <p:spTgt spid="49373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93570"/>
                                        </p:tgtEl>
                                        <p:attrNameLst>
                                          <p:attrName>style.visibility</p:attrName>
                                        </p:attrNameLst>
                                      </p:cBhvr>
                                      <p:to>
                                        <p:strVal val="visible"/>
                                      </p:to>
                                    </p:set>
                                    <p:animEffect transition="in" filter="checkerboard(across)">
                                      <p:cBhvr>
                                        <p:cTn id="18" dur="500"/>
                                        <p:tgtEl>
                                          <p:spTgt spid="49357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93737"/>
                                        </p:tgtEl>
                                        <p:attrNameLst>
                                          <p:attrName>style.visibility</p:attrName>
                                        </p:attrNameLst>
                                      </p:cBhvr>
                                      <p:to>
                                        <p:strVal val="visible"/>
                                      </p:to>
                                    </p:set>
                                    <p:anim calcmode="lin" valueType="num">
                                      <p:cBhvr additive="base">
                                        <p:cTn id="23" dur="500" fill="hold"/>
                                        <p:tgtEl>
                                          <p:spTgt spid="493737"/>
                                        </p:tgtEl>
                                        <p:attrNameLst>
                                          <p:attrName>ppt_x</p:attrName>
                                        </p:attrNameLst>
                                      </p:cBhvr>
                                      <p:tavLst>
                                        <p:tav tm="0">
                                          <p:val>
                                            <p:strVal val="0-#ppt_w/2"/>
                                          </p:val>
                                        </p:tav>
                                        <p:tav tm="100000">
                                          <p:val>
                                            <p:strVal val="#ppt_x"/>
                                          </p:val>
                                        </p:tav>
                                      </p:tavLst>
                                    </p:anim>
                                    <p:anim calcmode="lin" valueType="num">
                                      <p:cBhvr additive="base">
                                        <p:cTn id="24" dur="500" fill="hold"/>
                                        <p:tgtEl>
                                          <p:spTgt spid="4937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736" grpId="0" autoUpdateAnimBg="0"/>
      <p:bldP spid="49373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94594" name="Group 2">
            <a:extLst>
              <a:ext uri="{FF2B5EF4-FFF2-40B4-BE49-F238E27FC236}">
                <a16:creationId xmlns:a16="http://schemas.microsoft.com/office/drawing/2014/main" id="{6973DC65-B338-47E6-4141-09E345FFEBEA}"/>
              </a:ext>
            </a:extLst>
          </p:cNvPr>
          <p:cNvGraphicFramePr>
            <a:graphicFrameLocks noGrp="1"/>
          </p:cNvGraphicFramePr>
          <p:nvPr>
            <p:ph sz="quarter" idx="3"/>
          </p:nvPr>
        </p:nvGraphicFramePr>
        <p:xfrm>
          <a:off x="6258560" y="2682240"/>
          <a:ext cx="4064000" cy="3657600"/>
        </p:xfrm>
        <a:graphic>
          <a:graphicData uri="http://schemas.openxmlformats.org/drawingml/2006/table">
            <a:tbl>
              <a:tblPr/>
              <a:tblGrid>
                <a:gridCol w="506307">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11387">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6306">
                  <a:extLst>
                    <a:ext uri="{9D8B030D-6E8A-4147-A177-3AD203B41FA5}">
                      <a16:colId xmlns:a16="http://schemas.microsoft.com/office/drawing/2014/main" val="20007"/>
                    </a:ext>
                  </a:extLst>
                </a:gridCol>
              </a:tblGrid>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494677" name="Group 85">
            <a:extLst>
              <a:ext uri="{FF2B5EF4-FFF2-40B4-BE49-F238E27FC236}">
                <a16:creationId xmlns:a16="http://schemas.microsoft.com/office/drawing/2014/main" id="{937330F3-F700-EB80-C7B6-A32C1DE80006}"/>
              </a:ext>
            </a:extLst>
          </p:cNvPr>
          <p:cNvGraphicFramePr>
            <a:graphicFrameLocks noGrp="1"/>
          </p:cNvGraphicFramePr>
          <p:nvPr>
            <p:ph sz="quarter" idx="4"/>
          </p:nvPr>
        </p:nvGraphicFramePr>
        <p:xfrm>
          <a:off x="1869440" y="2682240"/>
          <a:ext cx="4064000" cy="3657600"/>
        </p:xfrm>
        <a:graphic>
          <a:graphicData uri="http://schemas.openxmlformats.org/drawingml/2006/table">
            <a:tbl>
              <a:tblPr/>
              <a:tblGrid>
                <a:gridCol w="506307">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11387">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6306">
                  <a:extLst>
                    <a:ext uri="{9D8B030D-6E8A-4147-A177-3AD203B41FA5}">
                      <a16:colId xmlns:a16="http://schemas.microsoft.com/office/drawing/2014/main" val="20007"/>
                    </a:ext>
                  </a:extLst>
                </a:gridCol>
              </a:tblGrid>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94760" name="Text Box 168">
            <a:extLst>
              <a:ext uri="{FF2B5EF4-FFF2-40B4-BE49-F238E27FC236}">
                <a16:creationId xmlns:a16="http://schemas.microsoft.com/office/drawing/2014/main" id="{8ABA8DD3-01E7-0710-8D4A-9D5DE7EBD381}"/>
              </a:ext>
            </a:extLst>
          </p:cNvPr>
          <p:cNvSpPr txBox="1">
            <a:spLocks noChangeArrowheads="1"/>
          </p:cNvSpPr>
          <p:nvPr/>
        </p:nvSpPr>
        <p:spPr bwMode="auto">
          <a:xfrm>
            <a:off x="1706880" y="1625600"/>
            <a:ext cx="8696960" cy="880241"/>
          </a:xfrm>
          <a:prstGeom prst="rect">
            <a:avLst/>
          </a:prstGeom>
          <a:noFill/>
          <a:ln w="12700">
            <a:noFill/>
            <a:miter lim="800000"/>
            <a:headEnd type="none" w="sm" len="sm"/>
            <a:tailEnd type="none" w="sm" len="sm"/>
          </a:ln>
          <a:effectLst/>
        </p:spPr>
        <p:txBody>
          <a:bodyPr>
            <a:spAutoFit/>
          </a:bodyPr>
          <a:lstStyle/>
          <a:p>
            <a:pPr defTabSz="975390" eaLnBrk="0" fontAlgn="base" hangingPunct="0">
              <a:spcBef>
                <a:spcPct val="50000"/>
              </a:spcBef>
              <a:spcAft>
                <a:spcPct val="0"/>
              </a:spcAft>
              <a:defRPr/>
            </a:pPr>
            <a:r>
              <a:rPr lang="en-US" sz="2560" dirty="0">
                <a:solidFill>
                  <a:srgbClr val="000000"/>
                </a:solidFill>
                <a:effectLst>
                  <a:outerShdw blurRad="38100" dist="38100" dir="2700000" algn="tl">
                    <a:srgbClr val="C0C0C0"/>
                  </a:outerShdw>
                </a:effectLst>
                <a:latin typeface="Times New Roman" pitchFamily="18" charset="0"/>
              </a:rPr>
              <a:t>2</a:t>
            </a:r>
            <a:r>
              <a:rPr lang="en-US" sz="2560" baseline="30000" dirty="0">
                <a:solidFill>
                  <a:srgbClr val="000000"/>
                </a:solidFill>
                <a:effectLst>
                  <a:outerShdw blurRad="38100" dist="38100" dir="2700000" algn="tl">
                    <a:srgbClr val="C0C0C0"/>
                  </a:outerShdw>
                </a:effectLst>
                <a:latin typeface="Times New Roman" pitchFamily="18" charset="0"/>
              </a:rPr>
              <a:t>nd</a:t>
            </a:r>
            <a:r>
              <a:rPr lang="en-US" sz="2560" dirty="0">
                <a:solidFill>
                  <a:srgbClr val="000000"/>
                </a:solidFill>
                <a:effectLst>
                  <a:outerShdw blurRad="38100" dist="38100" dir="2700000" algn="tl">
                    <a:srgbClr val="C0C0C0"/>
                  </a:outerShdw>
                </a:effectLst>
                <a:latin typeface="Times New Roman" pitchFamily="18" charset="0"/>
              </a:rPr>
              <a:t> Formulation: Add a queen to any square in the leftmost empty column </a:t>
            </a:r>
          </a:p>
        </p:txBody>
      </p:sp>
      <p:sp>
        <p:nvSpPr>
          <p:cNvPr id="494761" name="Text Box 169">
            <a:extLst>
              <a:ext uri="{FF2B5EF4-FFF2-40B4-BE49-F238E27FC236}">
                <a16:creationId xmlns:a16="http://schemas.microsoft.com/office/drawing/2014/main" id="{DA41AC42-1913-CA06-FAA4-AEE069295F92}"/>
              </a:ext>
            </a:extLst>
          </p:cNvPr>
          <p:cNvSpPr txBox="1">
            <a:spLocks noChangeArrowheads="1"/>
          </p:cNvSpPr>
          <p:nvPr/>
        </p:nvSpPr>
        <p:spPr bwMode="auto">
          <a:xfrm>
            <a:off x="1855894" y="6502400"/>
            <a:ext cx="6854613" cy="486287"/>
          </a:xfrm>
          <a:prstGeom prst="rect">
            <a:avLst/>
          </a:prstGeom>
          <a:noFill/>
          <a:ln w="12700">
            <a:noFill/>
            <a:miter lim="800000"/>
            <a:headEnd type="none" w="sm" len="sm"/>
            <a:tailEnd type="none" w="sm" len="sm"/>
          </a:ln>
          <a:effectLst/>
        </p:spPr>
        <p:txBody>
          <a:bodyPr>
            <a:spAutoFit/>
          </a:bodyPr>
          <a:lstStyle/>
          <a:p>
            <a:pPr defTabSz="975390" eaLnBrk="0" fontAlgn="base" hangingPunct="0">
              <a:spcBef>
                <a:spcPct val="50000"/>
              </a:spcBef>
              <a:spcAft>
                <a:spcPct val="0"/>
              </a:spcAft>
              <a:defRPr/>
            </a:pPr>
            <a:r>
              <a:rPr lang="en-US" sz="2560" i="1">
                <a:solidFill>
                  <a:srgbClr val="FF3300"/>
                </a:solidFill>
                <a:effectLst>
                  <a:outerShdw blurRad="38100" dist="38100" dir="2700000" algn="tl">
                    <a:srgbClr val="C0C0C0"/>
                  </a:outerShdw>
                </a:effectLst>
                <a:latin typeface="Times New Roman" pitchFamily="18" charset="0"/>
              </a:rPr>
              <a:t>How big is the state space</a:t>
            </a:r>
            <a:r>
              <a:rPr lang="en-US" sz="2560" i="1">
                <a:solidFill>
                  <a:srgbClr val="000000"/>
                </a:solidFill>
                <a:effectLst>
                  <a:outerShdw blurRad="38100" dist="38100" dir="2700000" algn="tl">
                    <a:srgbClr val="C0C0C0"/>
                  </a:outerShdw>
                </a:effectLst>
                <a:latin typeface="Times New Roman" pitchFamily="18" charset="0"/>
              </a:rPr>
              <a:t>? </a:t>
            </a:r>
            <a:r>
              <a:rPr lang="en-US" sz="2560" i="1">
                <a:solidFill>
                  <a:srgbClr val="3333CC"/>
                </a:solidFill>
                <a:effectLst>
                  <a:outerShdw blurRad="38100" dist="38100" dir="2700000" algn="tl">
                    <a:srgbClr val="C0C0C0"/>
                  </a:outerShdw>
                </a:effectLst>
                <a:latin typeface="Times New Roman" pitchFamily="18" charset="0"/>
              </a:rPr>
              <a:t>8*8*8*8*8*8*8*8=</a:t>
            </a:r>
          </a:p>
        </p:txBody>
      </p:sp>
      <p:sp>
        <p:nvSpPr>
          <p:cNvPr id="22698" name="Rectangle 170">
            <a:extLst>
              <a:ext uri="{FF2B5EF4-FFF2-40B4-BE49-F238E27FC236}">
                <a16:creationId xmlns:a16="http://schemas.microsoft.com/office/drawing/2014/main" id="{7D0C0DC0-2238-9C61-F233-ED8DF9909EEE}"/>
              </a:ext>
            </a:extLst>
          </p:cNvPr>
          <p:cNvSpPr>
            <a:spLocks noGrp="1" noChangeArrowheads="1"/>
          </p:cNvSpPr>
          <p:nvPr>
            <p:ph type="title"/>
          </p:nvPr>
        </p:nvSpPr>
        <p:spPr bwMode="auto">
          <a:xfrm>
            <a:off x="195072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Problem Formulation – (8-Queen)</a:t>
            </a:r>
          </a:p>
        </p:txBody>
      </p:sp>
      <p:sp>
        <p:nvSpPr>
          <p:cNvPr id="494773" name="Rectangle 181">
            <a:extLst>
              <a:ext uri="{FF2B5EF4-FFF2-40B4-BE49-F238E27FC236}">
                <a16:creationId xmlns:a16="http://schemas.microsoft.com/office/drawing/2014/main" id="{A7BCD4E1-25FA-43DD-C772-6879D5B7C201}"/>
              </a:ext>
            </a:extLst>
          </p:cNvPr>
          <p:cNvSpPr>
            <a:spLocks noChangeArrowheads="1"/>
          </p:cNvSpPr>
          <p:nvPr/>
        </p:nvSpPr>
        <p:spPr bwMode="auto">
          <a:xfrm>
            <a:off x="8314267" y="6532880"/>
            <a:ext cx="1553630" cy="420564"/>
          </a:xfrm>
          <a:prstGeom prst="rect">
            <a:avLst/>
          </a:prstGeom>
          <a:noFill/>
          <a:ln w="9525">
            <a:noFill/>
            <a:miter lim="800000"/>
            <a:headEnd/>
            <a:tailEnd/>
          </a:ln>
          <a:effectLst/>
        </p:spPr>
        <p:txBody>
          <a:bodyPr wrap="none">
            <a:spAutoFit/>
          </a:bodyPr>
          <a:lstStyle/>
          <a:p>
            <a:pPr defTabSz="975390" eaLnBrk="0" fontAlgn="base" hangingPunct="0">
              <a:spcBef>
                <a:spcPct val="0"/>
              </a:spcBef>
              <a:spcAft>
                <a:spcPct val="0"/>
              </a:spcAft>
              <a:defRPr/>
            </a:pPr>
            <a:r>
              <a:rPr lang="en-US" sz="2133">
                <a:solidFill>
                  <a:srgbClr val="3333CC"/>
                </a:solidFill>
                <a:effectLst>
                  <a:outerShdw blurRad="38100" dist="38100" dir="2700000" algn="tl">
                    <a:srgbClr val="C0C0C0"/>
                  </a:outerShdw>
                </a:effectLst>
                <a:latin typeface="Arial" panose="020B0604020202020204" pitchFamily="34" charset="0"/>
              </a:rPr>
              <a:t>16,777,216</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94677"/>
                                        </p:tgtEl>
                                        <p:attrNameLst>
                                          <p:attrName>style.visibility</p:attrName>
                                        </p:attrNameLst>
                                      </p:cBhvr>
                                      <p:to>
                                        <p:strVal val="visible"/>
                                      </p:to>
                                    </p:set>
                                    <p:animEffect transition="in" filter="checkerboard(across)">
                                      <p:cBhvr>
                                        <p:cTn id="7" dur="500"/>
                                        <p:tgtEl>
                                          <p:spTgt spid="494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94760"/>
                                        </p:tgtEl>
                                        <p:attrNameLst>
                                          <p:attrName>style.visibility</p:attrName>
                                        </p:attrNameLst>
                                      </p:cBhvr>
                                      <p:to>
                                        <p:strVal val="visible"/>
                                      </p:to>
                                    </p:set>
                                    <p:anim calcmode="lin" valueType="num">
                                      <p:cBhvr additive="base">
                                        <p:cTn id="12" dur="500" fill="hold"/>
                                        <p:tgtEl>
                                          <p:spTgt spid="494760"/>
                                        </p:tgtEl>
                                        <p:attrNameLst>
                                          <p:attrName>ppt_x</p:attrName>
                                        </p:attrNameLst>
                                      </p:cBhvr>
                                      <p:tavLst>
                                        <p:tav tm="0">
                                          <p:val>
                                            <p:strVal val="0-#ppt_w/2"/>
                                          </p:val>
                                        </p:tav>
                                        <p:tav tm="100000">
                                          <p:val>
                                            <p:strVal val="#ppt_x"/>
                                          </p:val>
                                        </p:tav>
                                      </p:tavLst>
                                    </p:anim>
                                    <p:anim calcmode="lin" valueType="num">
                                      <p:cBhvr additive="base">
                                        <p:cTn id="13" dur="500" fill="hold"/>
                                        <p:tgtEl>
                                          <p:spTgt spid="494760"/>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94594"/>
                                        </p:tgtEl>
                                        <p:attrNameLst>
                                          <p:attrName>style.visibility</p:attrName>
                                        </p:attrNameLst>
                                      </p:cBhvr>
                                      <p:to>
                                        <p:strVal val="visible"/>
                                      </p:to>
                                    </p:set>
                                    <p:animEffect transition="in" filter="checkerboard(across)">
                                      <p:cBhvr>
                                        <p:cTn id="18" dur="500"/>
                                        <p:tgtEl>
                                          <p:spTgt spid="49459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94761"/>
                                        </p:tgtEl>
                                        <p:attrNameLst>
                                          <p:attrName>style.visibility</p:attrName>
                                        </p:attrNameLst>
                                      </p:cBhvr>
                                      <p:to>
                                        <p:strVal val="visible"/>
                                      </p:to>
                                    </p:set>
                                    <p:anim calcmode="lin" valueType="num">
                                      <p:cBhvr additive="base">
                                        <p:cTn id="23" dur="500" fill="hold"/>
                                        <p:tgtEl>
                                          <p:spTgt spid="494761"/>
                                        </p:tgtEl>
                                        <p:attrNameLst>
                                          <p:attrName>ppt_x</p:attrName>
                                        </p:attrNameLst>
                                      </p:cBhvr>
                                      <p:tavLst>
                                        <p:tav tm="0">
                                          <p:val>
                                            <p:strVal val="0-#ppt_w/2"/>
                                          </p:val>
                                        </p:tav>
                                        <p:tav tm="100000">
                                          <p:val>
                                            <p:strVal val="#ppt_x"/>
                                          </p:val>
                                        </p:tav>
                                      </p:tavLst>
                                    </p:anim>
                                    <p:anim calcmode="lin" valueType="num">
                                      <p:cBhvr additive="base">
                                        <p:cTn id="24" dur="500" fill="hold"/>
                                        <p:tgtEl>
                                          <p:spTgt spid="4947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build="p" autoUpdateAnimBg="0"/>
      <p:bldP spid="494760" grpId="0" autoUpdateAnimBg="0"/>
      <p:bldP spid="49476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95618" name="Group 2">
            <a:extLst>
              <a:ext uri="{FF2B5EF4-FFF2-40B4-BE49-F238E27FC236}">
                <a16:creationId xmlns:a16="http://schemas.microsoft.com/office/drawing/2014/main" id="{282887D4-B229-5D52-2574-F715DC3D0421}"/>
              </a:ext>
            </a:extLst>
          </p:cNvPr>
          <p:cNvGraphicFramePr>
            <a:graphicFrameLocks noGrp="1"/>
          </p:cNvGraphicFramePr>
          <p:nvPr>
            <p:ph sz="quarter" idx="3"/>
          </p:nvPr>
        </p:nvGraphicFramePr>
        <p:xfrm>
          <a:off x="6258560" y="2682240"/>
          <a:ext cx="4064000" cy="3657600"/>
        </p:xfrm>
        <a:graphic>
          <a:graphicData uri="http://schemas.openxmlformats.org/drawingml/2006/table">
            <a:tbl>
              <a:tblPr/>
              <a:tblGrid>
                <a:gridCol w="506307">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11387">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6306">
                  <a:extLst>
                    <a:ext uri="{9D8B030D-6E8A-4147-A177-3AD203B41FA5}">
                      <a16:colId xmlns:a16="http://schemas.microsoft.com/office/drawing/2014/main" val="20007"/>
                    </a:ext>
                  </a:extLst>
                </a:gridCol>
              </a:tblGrid>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3000" b="0" i="0" u="none" strike="noStrike" cap="none" normalizeH="0" baseline="0">
                          <a:ln>
                            <a:noFill/>
                          </a:ln>
                          <a:solidFill>
                            <a:schemeClr val="tx1"/>
                          </a:solidFill>
                          <a:effectLst/>
                          <a:latin typeface="Arial" pitchFamily="34" charset="0"/>
                        </a:rPr>
                        <a:t>Q</a:t>
                      </a:r>
                      <a:endParaRPr kumimoji="0" lang="en-US"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495701" name="Group 85">
            <a:extLst>
              <a:ext uri="{FF2B5EF4-FFF2-40B4-BE49-F238E27FC236}">
                <a16:creationId xmlns:a16="http://schemas.microsoft.com/office/drawing/2014/main" id="{36DE7991-7409-B0D2-5E69-DEE1BF916163}"/>
              </a:ext>
            </a:extLst>
          </p:cNvPr>
          <p:cNvGraphicFramePr>
            <a:graphicFrameLocks noGrp="1"/>
          </p:cNvGraphicFramePr>
          <p:nvPr>
            <p:ph sz="quarter" idx="4"/>
          </p:nvPr>
        </p:nvGraphicFramePr>
        <p:xfrm>
          <a:off x="1869440" y="2682240"/>
          <a:ext cx="4064000" cy="3657600"/>
        </p:xfrm>
        <a:graphic>
          <a:graphicData uri="http://schemas.openxmlformats.org/drawingml/2006/table">
            <a:tbl>
              <a:tblPr/>
              <a:tblGrid>
                <a:gridCol w="506307">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11387">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6306">
                  <a:extLst>
                    <a:ext uri="{9D8B030D-6E8A-4147-A177-3AD203B41FA5}">
                      <a16:colId xmlns:a16="http://schemas.microsoft.com/office/drawing/2014/main" val="20007"/>
                    </a:ext>
                  </a:extLst>
                </a:gridCol>
              </a:tblGrid>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516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0" marR="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95784" name="Text Box 168">
            <a:extLst>
              <a:ext uri="{FF2B5EF4-FFF2-40B4-BE49-F238E27FC236}">
                <a16:creationId xmlns:a16="http://schemas.microsoft.com/office/drawing/2014/main" id="{5FB655FF-7012-AA2D-3BCF-109AE8DA2785}"/>
              </a:ext>
            </a:extLst>
          </p:cNvPr>
          <p:cNvSpPr txBox="1">
            <a:spLocks noChangeArrowheads="1"/>
          </p:cNvSpPr>
          <p:nvPr/>
        </p:nvSpPr>
        <p:spPr bwMode="auto">
          <a:xfrm>
            <a:off x="1625600" y="1273387"/>
            <a:ext cx="9103360" cy="880241"/>
          </a:xfrm>
          <a:prstGeom prst="rect">
            <a:avLst/>
          </a:prstGeom>
          <a:noFill/>
          <a:ln w="12700">
            <a:noFill/>
            <a:miter lim="800000"/>
            <a:headEnd type="none" w="sm" len="sm"/>
            <a:tailEnd type="none" w="sm" len="sm"/>
          </a:ln>
          <a:effectLst/>
        </p:spPr>
        <p:txBody>
          <a:bodyPr>
            <a:spAutoFit/>
          </a:bodyPr>
          <a:lstStyle/>
          <a:p>
            <a:pPr defTabSz="975390" eaLnBrk="0" fontAlgn="base" hangingPunct="0">
              <a:spcBef>
                <a:spcPct val="50000"/>
              </a:spcBef>
              <a:spcAft>
                <a:spcPct val="0"/>
              </a:spcAft>
              <a:defRPr/>
            </a:pPr>
            <a:r>
              <a:rPr lang="en-US" sz="2560" dirty="0">
                <a:solidFill>
                  <a:srgbClr val="000000"/>
                </a:solidFill>
                <a:effectLst>
                  <a:outerShdw blurRad="38100" dist="38100" dir="2700000" algn="tl">
                    <a:srgbClr val="C0C0C0"/>
                  </a:outerShdw>
                </a:effectLst>
                <a:latin typeface="Times New Roman" pitchFamily="18" charset="0"/>
              </a:rPr>
              <a:t>3</a:t>
            </a:r>
            <a:r>
              <a:rPr lang="en-US" sz="2560" baseline="30000" dirty="0">
                <a:solidFill>
                  <a:srgbClr val="000000"/>
                </a:solidFill>
                <a:effectLst>
                  <a:outerShdw blurRad="38100" dist="38100" dir="2700000" algn="tl">
                    <a:srgbClr val="C0C0C0"/>
                  </a:outerShdw>
                </a:effectLst>
                <a:latin typeface="Times New Roman" pitchFamily="18" charset="0"/>
              </a:rPr>
              <a:t>rd </a:t>
            </a:r>
            <a:r>
              <a:rPr lang="en-US" sz="2560" dirty="0">
                <a:solidFill>
                  <a:srgbClr val="000000"/>
                </a:solidFill>
                <a:effectLst>
                  <a:outerShdw blurRad="38100" dist="38100" dir="2700000" algn="tl">
                    <a:srgbClr val="C0C0C0"/>
                  </a:outerShdw>
                </a:effectLst>
                <a:latin typeface="Times New Roman" pitchFamily="18" charset="0"/>
              </a:rPr>
              <a:t>Formulation: Add a queen to any square in the leftmost empty column such that it is not attacked by any other queen (</a:t>
            </a:r>
            <a:r>
              <a:rPr lang="en-US" sz="2560" i="1" dirty="0">
                <a:solidFill>
                  <a:srgbClr val="000000"/>
                </a:solidFill>
                <a:effectLst>
                  <a:outerShdw blurRad="38100" dist="38100" dir="2700000" algn="tl">
                    <a:srgbClr val="C0C0C0"/>
                  </a:outerShdw>
                </a:effectLst>
                <a:latin typeface="Times New Roman" pitchFamily="18" charset="0"/>
              </a:rPr>
              <a:t>if possible</a:t>
            </a:r>
            <a:r>
              <a:rPr lang="en-US" sz="2560" dirty="0">
                <a:solidFill>
                  <a:srgbClr val="000000"/>
                </a:solidFill>
                <a:effectLst>
                  <a:outerShdw blurRad="38100" dist="38100" dir="2700000" algn="tl">
                    <a:srgbClr val="C0C0C0"/>
                  </a:outerShdw>
                </a:effectLst>
                <a:latin typeface="Times New Roman" pitchFamily="18" charset="0"/>
              </a:rPr>
              <a:t>)</a:t>
            </a:r>
          </a:p>
        </p:txBody>
      </p:sp>
      <p:sp>
        <p:nvSpPr>
          <p:cNvPr id="495785" name="Text Box 169">
            <a:extLst>
              <a:ext uri="{FF2B5EF4-FFF2-40B4-BE49-F238E27FC236}">
                <a16:creationId xmlns:a16="http://schemas.microsoft.com/office/drawing/2014/main" id="{EF09D7CA-AC3C-6D5F-0615-6262688D2794}"/>
              </a:ext>
            </a:extLst>
          </p:cNvPr>
          <p:cNvSpPr txBox="1">
            <a:spLocks noChangeArrowheads="1"/>
          </p:cNvSpPr>
          <p:nvPr/>
        </p:nvSpPr>
        <p:spPr bwMode="auto">
          <a:xfrm>
            <a:off x="1869440" y="6502401"/>
            <a:ext cx="8561493" cy="486287"/>
          </a:xfrm>
          <a:prstGeom prst="rect">
            <a:avLst/>
          </a:prstGeom>
          <a:noFill/>
          <a:ln w="12700">
            <a:noFill/>
            <a:miter lim="800000"/>
            <a:headEnd type="none" w="sm" len="sm"/>
            <a:tailEnd type="none" w="sm" len="sm"/>
          </a:ln>
          <a:effectLst/>
        </p:spPr>
        <p:txBody>
          <a:bodyPr>
            <a:spAutoFit/>
          </a:bodyPr>
          <a:lstStyle/>
          <a:p>
            <a:pPr defTabSz="975390" eaLnBrk="0" fontAlgn="base" hangingPunct="0">
              <a:spcBef>
                <a:spcPct val="50000"/>
              </a:spcBef>
              <a:spcAft>
                <a:spcPct val="0"/>
              </a:spcAft>
              <a:defRPr/>
            </a:pPr>
            <a:r>
              <a:rPr lang="en-US" sz="2560" i="1">
                <a:solidFill>
                  <a:srgbClr val="FF3300"/>
                </a:solidFill>
                <a:effectLst>
                  <a:outerShdw blurRad="38100" dist="38100" dir="2700000" algn="tl">
                    <a:srgbClr val="C0C0C0"/>
                  </a:outerShdw>
                </a:effectLst>
                <a:latin typeface="Times New Roman" pitchFamily="18" charset="0"/>
              </a:rPr>
              <a:t>How big is the state space?</a:t>
            </a:r>
            <a:r>
              <a:rPr lang="en-US" sz="2560" i="1">
                <a:solidFill>
                  <a:srgbClr val="000000"/>
                </a:solidFill>
                <a:effectLst>
                  <a:outerShdw blurRad="38100" dist="38100" dir="2700000" algn="tl">
                    <a:srgbClr val="C0C0C0"/>
                  </a:outerShdw>
                </a:effectLst>
                <a:latin typeface="Times New Roman" pitchFamily="18" charset="0"/>
              </a:rPr>
              <a:t> </a:t>
            </a:r>
            <a:r>
              <a:rPr lang="en-US" sz="2560" i="1">
                <a:solidFill>
                  <a:srgbClr val="3333CC"/>
                </a:solidFill>
                <a:effectLst>
                  <a:outerShdw blurRad="38100" dist="38100" dir="2700000" algn="tl">
                    <a:srgbClr val="C0C0C0"/>
                  </a:outerShdw>
                </a:effectLst>
                <a:latin typeface="Times New Roman" pitchFamily="18" charset="0"/>
              </a:rPr>
              <a:t>8*6*4*3*2*1*1*8=9216</a:t>
            </a:r>
          </a:p>
        </p:txBody>
      </p:sp>
      <p:sp>
        <p:nvSpPr>
          <p:cNvPr id="23722" name="Rectangle 170">
            <a:extLst>
              <a:ext uri="{FF2B5EF4-FFF2-40B4-BE49-F238E27FC236}">
                <a16:creationId xmlns:a16="http://schemas.microsoft.com/office/drawing/2014/main" id="{7B284CD2-1597-D92E-BDBD-66410814F045}"/>
              </a:ext>
            </a:extLst>
          </p:cNvPr>
          <p:cNvSpPr>
            <a:spLocks noGrp="1" noChangeArrowheads="1"/>
          </p:cNvSpPr>
          <p:nvPr>
            <p:ph type="title"/>
          </p:nvPr>
        </p:nvSpPr>
        <p:spPr bwMode="auto">
          <a:xfrm>
            <a:off x="195072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Problem Formulation – (8-Queen)</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95701"/>
                                        </p:tgtEl>
                                        <p:attrNameLst>
                                          <p:attrName>style.visibility</p:attrName>
                                        </p:attrNameLst>
                                      </p:cBhvr>
                                      <p:to>
                                        <p:strVal val="visible"/>
                                      </p:to>
                                    </p:set>
                                    <p:animEffect transition="in" filter="checkerboard(across)">
                                      <p:cBhvr>
                                        <p:cTn id="7" dur="500"/>
                                        <p:tgtEl>
                                          <p:spTgt spid="4957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95784"/>
                                        </p:tgtEl>
                                        <p:attrNameLst>
                                          <p:attrName>style.visibility</p:attrName>
                                        </p:attrNameLst>
                                      </p:cBhvr>
                                      <p:to>
                                        <p:strVal val="visible"/>
                                      </p:to>
                                    </p:set>
                                    <p:anim calcmode="lin" valueType="num">
                                      <p:cBhvr additive="base">
                                        <p:cTn id="12" dur="500" fill="hold"/>
                                        <p:tgtEl>
                                          <p:spTgt spid="495784"/>
                                        </p:tgtEl>
                                        <p:attrNameLst>
                                          <p:attrName>ppt_x</p:attrName>
                                        </p:attrNameLst>
                                      </p:cBhvr>
                                      <p:tavLst>
                                        <p:tav tm="0">
                                          <p:val>
                                            <p:strVal val="0-#ppt_w/2"/>
                                          </p:val>
                                        </p:tav>
                                        <p:tav tm="100000">
                                          <p:val>
                                            <p:strVal val="#ppt_x"/>
                                          </p:val>
                                        </p:tav>
                                      </p:tavLst>
                                    </p:anim>
                                    <p:anim calcmode="lin" valueType="num">
                                      <p:cBhvr additive="base">
                                        <p:cTn id="13" dur="500" fill="hold"/>
                                        <p:tgtEl>
                                          <p:spTgt spid="49578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495618"/>
                                        </p:tgtEl>
                                        <p:attrNameLst>
                                          <p:attrName>style.visibility</p:attrName>
                                        </p:attrNameLst>
                                      </p:cBhvr>
                                      <p:to>
                                        <p:strVal val="visible"/>
                                      </p:to>
                                    </p:set>
                                    <p:animEffect transition="in" filter="checkerboard(across)">
                                      <p:cBhvr>
                                        <p:cTn id="18" dur="500"/>
                                        <p:tgtEl>
                                          <p:spTgt spid="4956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95785"/>
                                        </p:tgtEl>
                                        <p:attrNameLst>
                                          <p:attrName>style.visibility</p:attrName>
                                        </p:attrNameLst>
                                      </p:cBhvr>
                                      <p:to>
                                        <p:strVal val="visible"/>
                                      </p:to>
                                    </p:set>
                                    <p:anim calcmode="lin" valueType="num">
                                      <p:cBhvr additive="base">
                                        <p:cTn id="23" dur="500" fill="hold"/>
                                        <p:tgtEl>
                                          <p:spTgt spid="495785"/>
                                        </p:tgtEl>
                                        <p:attrNameLst>
                                          <p:attrName>ppt_x</p:attrName>
                                        </p:attrNameLst>
                                      </p:cBhvr>
                                      <p:tavLst>
                                        <p:tav tm="0">
                                          <p:val>
                                            <p:strVal val="0-#ppt_w/2"/>
                                          </p:val>
                                        </p:tav>
                                        <p:tav tm="100000">
                                          <p:val>
                                            <p:strVal val="#ppt_x"/>
                                          </p:val>
                                        </p:tav>
                                      </p:tavLst>
                                    </p:anim>
                                    <p:anim calcmode="lin" valueType="num">
                                      <p:cBhvr additive="base">
                                        <p:cTn id="24" dur="500" fill="hold"/>
                                        <p:tgtEl>
                                          <p:spTgt spid="495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8" grpId="0" build="p" autoUpdateAnimBg="0"/>
      <p:bldP spid="495784" grpId="0" autoUpdateAnimBg="0"/>
      <p:bldP spid="49578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170">
            <a:extLst>
              <a:ext uri="{FF2B5EF4-FFF2-40B4-BE49-F238E27FC236}">
                <a16:creationId xmlns:a16="http://schemas.microsoft.com/office/drawing/2014/main" id="{BB063921-162A-82FC-9321-0AD0D761FB82}"/>
              </a:ext>
            </a:extLst>
          </p:cNvPr>
          <p:cNvSpPr>
            <a:spLocks noGrp="1" noChangeArrowheads="1"/>
          </p:cNvSpPr>
          <p:nvPr>
            <p:ph type="title"/>
          </p:nvPr>
        </p:nvSpPr>
        <p:spPr bwMode="auto">
          <a:xfrm>
            <a:off x="195072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One possible solution </a:t>
            </a:r>
            <a:r>
              <a:rPr lang="en-GB" altLang="en-US" sz="3413">
                <a:solidFill>
                  <a:srgbClr val="336699"/>
                </a:solidFill>
              </a:rPr>
              <a:t>– (8-Queen)</a:t>
            </a:r>
          </a:p>
        </p:txBody>
      </p:sp>
      <p:pic>
        <p:nvPicPr>
          <p:cNvPr id="24579" name="Picture 171">
            <a:extLst>
              <a:ext uri="{FF2B5EF4-FFF2-40B4-BE49-F238E27FC236}">
                <a16:creationId xmlns:a16="http://schemas.microsoft.com/office/drawing/2014/main" id="{84A896F9-8DFE-AC14-C01F-5DD003584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615" y="1388534"/>
            <a:ext cx="5828453" cy="520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CE57739-E71D-2941-DCFB-1C7FC906832D}"/>
              </a:ext>
            </a:extLst>
          </p:cNvPr>
          <p:cNvSpPr>
            <a:spLocks noGrp="1" noChangeArrowheads="1"/>
          </p:cNvSpPr>
          <p:nvPr>
            <p:ph type="title"/>
          </p:nvPr>
        </p:nvSpPr>
        <p:spPr bwMode="auto">
          <a:xfrm>
            <a:off x="186944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Problem Representation</a:t>
            </a:r>
          </a:p>
        </p:txBody>
      </p:sp>
      <p:sp>
        <p:nvSpPr>
          <p:cNvPr id="25603" name="Rectangle 3">
            <a:extLst>
              <a:ext uri="{FF2B5EF4-FFF2-40B4-BE49-F238E27FC236}">
                <a16:creationId xmlns:a16="http://schemas.microsoft.com/office/drawing/2014/main" id="{3D75447F-2353-838F-232F-24198393CBE5}"/>
              </a:ext>
            </a:extLst>
          </p:cNvPr>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marL="496163" indent="-496163">
              <a:lnSpc>
                <a:spcPct val="90000"/>
              </a:lnSpc>
              <a:buFont typeface="Wingdings" panose="05000000000000000000" pitchFamily="2" charset="2"/>
              <a:buChar char="q"/>
            </a:pPr>
            <a:r>
              <a:rPr lang="en-GB" altLang="en-US" dirty="0"/>
              <a:t>The elements of problem formulation can be gathered together into a single data structure as input to a problem solving agent</a:t>
            </a:r>
          </a:p>
          <a:p>
            <a:pPr marL="922896" lvl="1">
              <a:lnSpc>
                <a:spcPct val="90000"/>
              </a:lnSpc>
              <a:buFont typeface="Times New Roman" panose="02020603050405020304" pitchFamily="18" charset="0"/>
              <a:buChar char="-"/>
            </a:pPr>
            <a:r>
              <a:rPr lang="en-GB" altLang="en-US" dirty="0"/>
              <a:t>Datatype PROBLEM</a:t>
            </a:r>
          </a:p>
          <a:p>
            <a:pPr marL="1288667" lvl="2">
              <a:lnSpc>
                <a:spcPct val="90000"/>
              </a:lnSpc>
              <a:buFont typeface="Wingdings" panose="05000000000000000000" pitchFamily="2" charset="2"/>
              <a:buChar char="ü"/>
            </a:pPr>
            <a:r>
              <a:rPr lang="en-GB" altLang="en-US" dirty="0"/>
              <a:t>Components</a:t>
            </a:r>
          </a:p>
          <a:p>
            <a:pPr lvl="3">
              <a:lnSpc>
                <a:spcPct val="90000"/>
              </a:lnSpc>
            </a:pPr>
            <a:r>
              <a:rPr lang="en-GB" altLang="en-US" dirty="0"/>
              <a:t>INITIAL-STATE,</a:t>
            </a:r>
          </a:p>
          <a:p>
            <a:pPr lvl="3">
              <a:lnSpc>
                <a:spcPct val="90000"/>
              </a:lnSpc>
            </a:pPr>
            <a:r>
              <a:rPr lang="en-GB" altLang="en-US" dirty="0"/>
              <a:t>OPERATORS,</a:t>
            </a:r>
          </a:p>
          <a:p>
            <a:pPr lvl="3">
              <a:lnSpc>
                <a:spcPct val="90000"/>
              </a:lnSpc>
            </a:pPr>
            <a:r>
              <a:rPr lang="en-GB" altLang="en-US" dirty="0"/>
              <a:t>GOAL-TEST,</a:t>
            </a:r>
          </a:p>
          <a:p>
            <a:pPr lvl="3">
              <a:lnSpc>
                <a:spcPct val="90000"/>
              </a:lnSpc>
            </a:pPr>
            <a:r>
              <a:rPr lang="en-GB" altLang="en-US" dirty="0"/>
              <a:t>PATH-COST-FUNCTION</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51CF5B4C-7EAE-A1B4-5CEC-919A99963FE8}"/>
              </a:ext>
            </a:extLst>
          </p:cNvPr>
          <p:cNvSpPr>
            <a:spLocks noGrp="1" noChangeArrowheads="1"/>
          </p:cNvSpPr>
          <p:nvPr>
            <p:ph type="ctrTitle" idx="4294967295"/>
          </p:nvPr>
        </p:nvSpPr>
        <p:spPr bwMode="auto">
          <a:xfrm>
            <a:off x="2492587" y="523240"/>
            <a:ext cx="7557347" cy="7857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213" tIns="49107" rIns="98213" bIns="49107" anchor="b"/>
          <a:lstStyle/>
          <a:p>
            <a:r>
              <a:rPr lang="en-US" altLang="en-US" sz="3413">
                <a:solidFill>
                  <a:srgbClr val="336699"/>
                </a:solidFill>
              </a:rPr>
              <a:t>Introduction</a:t>
            </a:r>
          </a:p>
        </p:txBody>
      </p:sp>
      <p:sp>
        <p:nvSpPr>
          <p:cNvPr id="325636" name="Rectangle 4">
            <a:extLst>
              <a:ext uri="{FF2B5EF4-FFF2-40B4-BE49-F238E27FC236}">
                <a16:creationId xmlns:a16="http://schemas.microsoft.com/office/drawing/2014/main" id="{2427865C-B331-200E-9E0A-2AC54EC3ED46}"/>
              </a:ext>
            </a:extLst>
          </p:cNvPr>
          <p:cNvSpPr>
            <a:spLocks noChangeArrowheads="1"/>
          </p:cNvSpPr>
          <p:nvPr/>
        </p:nvSpPr>
        <p:spPr bwMode="auto">
          <a:xfrm>
            <a:off x="1910080" y="1408853"/>
            <a:ext cx="8507307"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highlight>
                  <a:srgbClr val="FFFF00"/>
                </a:highlight>
              </a:rPr>
              <a:t>Search</a:t>
            </a:r>
            <a:r>
              <a:rPr lang="en-US" altLang="en-US" sz="2987" dirty="0">
                <a:solidFill>
                  <a:srgbClr val="000000"/>
                </a:solidFill>
              </a:rPr>
              <a:t> is a problem-solving technique that systematically explores a space of problem states, </a:t>
            </a:r>
          </a:p>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rPr>
              <a:t>Examples of problem states might include the different board configurations in a game or intermediate steps in a reasoning process. </a:t>
            </a:r>
            <a:endParaRPr lang="en-GB" altLang="en-US" sz="2987" dirty="0">
              <a:solidFill>
                <a:srgbClr val="000000"/>
              </a:solidFill>
            </a:endParaRPr>
          </a:p>
        </p:txBody>
      </p:sp>
      <p:grpSp>
        <p:nvGrpSpPr>
          <p:cNvPr id="47" name="Group 46">
            <a:extLst>
              <a:ext uri="{FF2B5EF4-FFF2-40B4-BE49-F238E27FC236}">
                <a16:creationId xmlns:a16="http://schemas.microsoft.com/office/drawing/2014/main" id="{4A40EC80-B48E-7FA3-4DEC-BBC083425157}"/>
              </a:ext>
            </a:extLst>
          </p:cNvPr>
          <p:cNvGrpSpPr/>
          <p:nvPr/>
        </p:nvGrpSpPr>
        <p:grpSpPr>
          <a:xfrm>
            <a:off x="4757415" y="2919323"/>
            <a:ext cx="24480" cy="5040"/>
            <a:chOff x="4757415" y="2919323"/>
            <a:chExt cx="24480" cy="5040"/>
          </a:xfrm>
        </p:grpSpPr>
        <mc:AlternateContent xmlns:mc="http://schemas.openxmlformats.org/markup-compatibility/2006" xmlns:p14="http://schemas.microsoft.com/office/powerpoint/2010/main">
          <mc:Choice Requires="p14">
            <p:contentPart p14:bwMode="auto" r:id="rId2">
              <p14:nvContentPartPr>
                <p14:cNvPr id="45" name="Ink 44">
                  <a:extLst>
                    <a:ext uri="{FF2B5EF4-FFF2-40B4-BE49-F238E27FC236}">
                      <a16:creationId xmlns:a16="http://schemas.microsoft.com/office/drawing/2014/main" id="{C7B1898B-676F-19D1-0298-5122CAD09C91}"/>
                    </a:ext>
                  </a:extLst>
                </p14:cNvPr>
                <p14:cNvContentPartPr/>
                <p14:nvPr/>
              </p14:nvContentPartPr>
              <p14:xfrm>
                <a:off x="4781535" y="2919323"/>
                <a:ext cx="360" cy="360"/>
              </p14:xfrm>
            </p:contentPart>
          </mc:Choice>
          <mc:Fallback xmlns="">
            <p:pic>
              <p:nvPicPr>
                <p:cNvPr id="45" name="Ink 44">
                  <a:extLst>
                    <a:ext uri="{FF2B5EF4-FFF2-40B4-BE49-F238E27FC236}">
                      <a16:creationId xmlns:a16="http://schemas.microsoft.com/office/drawing/2014/main" id="{C7B1898B-676F-19D1-0298-5122CAD09C91}"/>
                    </a:ext>
                  </a:extLst>
                </p:cNvPr>
                <p:cNvPicPr/>
                <p:nvPr/>
              </p:nvPicPr>
              <p:blipFill>
                <a:blip r:embed="rId43"/>
                <a:stretch>
                  <a:fillRect/>
                </a:stretch>
              </p:blipFill>
              <p:spPr>
                <a:xfrm>
                  <a:off x="4772535" y="2910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6" name="Ink 45">
                  <a:extLst>
                    <a:ext uri="{FF2B5EF4-FFF2-40B4-BE49-F238E27FC236}">
                      <a16:creationId xmlns:a16="http://schemas.microsoft.com/office/drawing/2014/main" id="{119560B0-DBA7-31A0-58CF-E45634912193}"/>
                    </a:ext>
                  </a:extLst>
                </p14:cNvPr>
                <p14:cNvContentPartPr/>
                <p14:nvPr/>
              </p14:nvContentPartPr>
              <p14:xfrm>
                <a:off x="4757415" y="2924003"/>
                <a:ext cx="360" cy="360"/>
              </p14:xfrm>
            </p:contentPart>
          </mc:Choice>
          <mc:Fallback xmlns="">
            <p:pic>
              <p:nvPicPr>
                <p:cNvPr id="46" name="Ink 45">
                  <a:extLst>
                    <a:ext uri="{FF2B5EF4-FFF2-40B4-BE49-F238E27FC236}">
                      <a16:creationId xmlns:a16="http://schemas.microsoft.com/office/drawing/2014/main" id="{119560B0-DBA7-31A0-58CF-E45634912193}"/>
                    </a:ext>
                  </a:extLst>
                </p:cNvPr>
                <p:cNvPicPr/>
                <p:nvPr/>
              </p:nvPicPr>
              <p:blipFill>
                <a:blip r:embed="rId43"/>
                <a:stretch>
                  <a:fillRect/>
                </a:stretch>
              </p:blipFill>
              <p:spPr>
                <a:xfrm>
                  <a:off x="4748775" y="2915363"/>
                  <a:ext cx="18000" cy="18000"/>
                </a:xfrm>
                <a:prstGeom prst="rect">
                  <a:avLst/>
                </a:prstGeom>
              </p:spPr>
            </p:pic>
          </mc:Fallback>
        </mc:AlternateContent>
      </p:grpSp>
      <p:grpSp>
        <p:nvGrpSpPr>
          <p:cNvPr id="50" name="Group 49">
            <a:extLst>
              <a:ext uri="{FF2B5EF4-FFF2-40B4-BE49-F238E27FC236}">
                <a16:creationId xmlns:a16="http://schemas.microsoft.com/office/drawing/2014/main" id="{F9B285A0-8C9B-3AFD-5B9C-9E5A2DBAA024}"/>
              </a:ext>
            </a:extLst>
          </p:cNvPr>
          <p:cNvGrpSpPr/>
          <p:nvPr/>
        </p:nvGrpSpPr>
        <p:grpSpPr>
          <a:xfrm>
            <a:off x="2766975" y="2461763"/>
            <a:ext cx="3906360" cy="377640"/>
            <a:chOff x="2766975" y="2461763"/>
            <a:chExt cx="3906360" cy="377640"/>
          </a:xfrm>
        </p:grpSpPr>
        <mc:AlternateContent xmlns:mc="http://schemas.openxmlformats.org/markup-compatibility/2006" xmlns:p14="http://schemas.microsoft.com/office/powerpoint/2010/main">
          <mc:Choice Requires="p14">
            <p:contentPart p14:bwMode="auto" r:id="rId45">
              <p14:nvContentPartPr>
                <p14:cNvPr id="3" name="Ink 2">
                  <a:extLst>
                    <a:ext uri="{FF2B5EF4-FFF2-40B4-BE49-F238E27FC236}">
                      <a16:creationId xmlns:a16="http://schemas.microsoft.com/office/drawing/2014/main" id="{2BD2ECFE-078F-F781-7EB0-763A6AFB8EF1}"/>
                    </a:ext>
                  </a:extLst>
                </p14:cNvPr>
                <p14:cNvContentPartPr/>
                <p14:nvPr/>
              </p14:nvContentPartPr>
              <p14:xfrm>
                <a:off x="2766975" y="2461763"/>
                <a:ext cx="3757320" cy="30600"/>
              </p14:xfrm>
            </p:contentPart>
          </mc:Choice>
          <mc:Fallback xmlns="">
            <p:pic>
              <p:nvPicPr>
                <p:cNvPr id="3" name="Ink 2">
                  <a:extLst>
                    <a:ext uri="{FF2B5EF4-FFF2-40B4-BE49-F238E27FC236}">
                      <a16:creationId xmlns:a16="http://schemas.microsoft.com/office/drawing/2014/main" id="{2BD2ECFE-078F-F781-7EB0-763A6AFB8EF1}"/>
                    </a:ext>
                  </a:extLst>
                </p:cNvPr>
                <p:cNvPicPr/>
                <p:nvPr/>
              </p:nvPicPr>
              <p:blipFill>
                <a:blip r:embed="rId46"/>
                <a:stretch>
                  <a:fillRect/>
                </a:stretch>
              </p:blipFill>
              <p:spPr>
                <a:xfrm>
                  <a:off x="2757975" y="2453123"/>
                  <a:ext cx="37749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 name="Ink 6">
                  <a:extLst>
                    <a:ext uri="{FF2B5EF4-FFF2-40B4-BE49-F238E27FC236}">
                      <a16:creationId xmlns:a16="http://schemas.microsoft.com/office/drawing/2014/main" id="{A25CB274-561D-013D-42BB-76455581C8DF}"/>
                    </a:ext>
                  </a:extLst>
                </p14:cNvPr>
                <p14:cNvContentPartPr/>
                <p14:nvPr/>
              </p14:nvContentPartPr>
              <p14:xfrm>
                <a:off x="6619695" y="2562203"/>
                <a:ext cx="53640" cy="89640"/>
              </p14:xfrm>
            </p:contentPart>
          </mc:Choice>
          <mc:Fallback xmlns="">
            <p:pic>
              <p:nvPicPr>
                <p:cNvPr id="7" name="Ink 6">
                  <a:extLst>
                    <a:ext uri="{FF2B5EF4-FFF2-40B4-BE49-F238E27FC236}">
                      <a16:creationId xmlns:a16="http://schemas.microsoft.com/office/drawing/2014/main" id="{A25CB274-561D-013D-42BB-76455581C8DF}"/>
                    </a:ext>
                  </a:extLst>
                </p:cNvPr>
                <p:cNvPicPr/>
                <p:nvPr/>
              </p:nvPicPr>
              <p:blipFill>
                <a:blip r:embed="rId48"/>
                <a:stretch>
                  <a:fillRect/>
                </a:stretch>
              </p:blipFill>
              <p:spPr>
                <a:xfrm>
                  <a:off x="6611055" y="2553203"/>
                  <a:ext cx="712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5" name="Ink 24">
                  <a:extLst>
                    <a:ext uri="{FF2B5EF4-FFF2-40B4-BE49-F238E27FC236}">
                      <a16:creationId xmlns:a16="http://schemas.microsoft.com/office/drawing/2014/main" id="{27850FA7-DB59-F7FE-D03E-80DDD8AFDDC6}"/>
                    </a:ext>
                  </a:extLst>
                </p14:cNvPr>
                <p14:cNvContentPartPr/>
                <p14:nvPr/>
              </p14:nvContentPartPr>
              <p14:xfrm>
                <a:off x="6467775" y="2581283"/>
                <a:ext cx="147240" cy="91440"/>
              </p14:xfrm>
            </p:contentPart>
          </mc:Choice>
          <mc:Fallback xmlns="">
            <p:pic>
              <p:nvPicPr>
                <p:cNvPr id="25" name="Ink 24">
                  <a:extLst>
                    <a:ext uri="{FF2B5EF4-FFF2-40B4-BE49-F238E27FC236}">
                      <a16:creationId xmlns:a16="http://schemas.microsoft.com/office/drawing/2014/main" id="{27850FA7-DB59-F7FE-D03E-80DDD8AFDDC6}"/>
                    </a:ext>
                  </a:extLst>
                </p:cNvPr>
                <p:cNvPicPr/>
                <p:nvPr/>
              </p:nvPicPr>
              <p:blipFill>
                <a:blip r:embed="rId50"/>
                <a:stretch>
                  <a:fillRect/>
                </a:stretch>
              </p:blipFill>
              <p:spPr>
                <a:xfrm>
                  <a:off x="6459135" y="2572283"/>
                  <a:ext cx="1648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6" name="Ink 25">
                  <a:extLst>
                    <a:ext uri="{FF2B5EF4-FFF2-40B4-BE49-F238E27FC236}">
                      <a16:creationId xmlns:a16="http://schemas.microsoft.com/office/drawing/2014/main" id="{7CC4E339-0157-A018-9AE7-68F6CF1FE07E}"/>
                    </a:ext>
                  </a:extLst>
                </p14:cNvPr>
                <p14:cNvContentPartPr/>
                <p14:nvPr/>
              </p14:nvContentPartPr>
              <p14:xfrm>
                <a:off x="6486495" y="2600003"/>
                <a:ext cx="68040" cy="70920"/>
              </p14:xfrm>
            </p:contentPart>
          </mc:Choice>
          <mc:Fallback xmlns="">
            <p:pic>
              <p:nvPicPr>
                <p:cNvPr id="26" name="Ink 25">
                  <a:extLst>
                    <a:ext uri="{FF2B5EF4-FFF2-40B4-BE49-F238E27FC236}">
                      <a16:creationId xmlns:a16="http://schemas.microsoft.com/office/drawing/2014/main" id="{7CC4E339-0157-A018-9AE7-68F6CF1FE07E}"/>
                    </a:ext>
                  </a:extLst>
                </p:cNvPr>
                <p:cNvPicPr/>
                <p:nvPr/>
              </p:nvPicPr>
              <p:blipFill>
                <a:blip r:embed="rId52"/>
                <a:stretch>
                  <a:fillRect/>
                </a:stretch>
              </p:blipFill>
              <p:spPr>
                <a:xfrm>
                  <a:off x="6477495" y="2591363"/>
                  <a:ext cx="8568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7" name="Ink 26">
                  <a:extLst>
                    <a:ext uri="{FF2B5EF4-FFF2-40B4-BE49-F238E27FC236}">
                      <a16:creationId xmlns:a16="http://schemas.microsoft.com/office/drawing/2014/main" id="{1496066D-8CA4-0C15-6ADD-F043A9C1CF97}"/>
                    </a:ext>
                  </a:extLst>
                </p14:cNvPr>
                <p14:cNvContentPartPr/>
                <p14:nvPr/>
              </p14:nvContentPartPr>
              <p14:xfrm>
                <a:off x="6498375" y="2713763"/>
                <a:ext cx="117000" cy="40680"/>
              </p14:xfrm>
            </p:contentPart>
          </mc:Choice>
          <mc:Fallback xmlns="">
            <p:pic>
              <p:nvPicPr>
                <p:cNvPr id="27" name="Ink 26">
                  <a:extLst>
                    <a:ext uri="{FF2B5EF4-FFF2-40B4-BE49-F238E27FC236}">
                      <a16:creationId xmlns:a16="http://schemas.microsoft.com/office/drawing/2014/main" id="{1496066D-8CA4-0C15-6ADD-F043A9C1CF97}"/>
                    </a:ext>
                  </a:extLst>
                </p:cNvPr>
                <p:cNvPicPr/>
                <p:nvPr/>
              </p:nvPicPr>
              <p:blipFill>
                <a:blip r:embed="rId54"/>
                <a:stretch>
                  <a:fillRect/>
                </a:stretch>
              </p:blipFill>
              <p:spPr>
                <a:xfrm>
                  <a:off x="6489375" y="2705123"/>
                  <a:ext cx="1346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9" name="Ink 28">
                  <a:extLst>
                    <a:ext uri="{FF2B5EF4-FFF2-40B4-BE49-F238E27FC236}">
                      <a16:creationId xmlns:a16="http://schemas.microsoft.com/office/drawing/2014/main" id="{B9EFD03B-3C04-801B-3E12-F8F0DD8A15F6}"/>
                    </a:ext>
                  </a:extLst>
                </p14:cNvPr>
                <p14:cNvContentPartPr/>
                <p14:nvPr/>
              </p14:nvContentPartPr>
              <p14:xfrm>
                <a:off x="6079695" y="2621963"/>
                <a:ext cx="288000" cy="92880"/>
              </p14:xfrm>
            </p:contentPart>
          </mc:Choice>
          <mc:Fallback xmlns="">
            <p:pic>
              <p:nvPicPr>
                <p:cNvPr id="29" name="Ink 28">
                  <a:extLst>
                    <a:ext uri="{FF2B5EF4-FFF2-40B4-BE49-F238E27FC236}">
                      <a16:creationId xmlns:a16="http://schemas.microsoft.com/office/drawing/2014/main" id="{B9EFD03B-3C04-801B-3E12-F8F0DD8A15F6}"/>
                    </a:ext>
                  </a:extLst>
                </p:cNvPr>
                <p:cNvPicPr/>
                <p:nvPr/>
              </p:nvPicPr>
              <p:blipFill>
                <a:blip r:embed="rId56"/>
                <a:stretch>
                  <a:fillRect/>
                </a:stretch>
              </p:blipFill>
              <p:spPr>
                <a:xfrm>
                  <a:off x="6071055" y="2612963"/>
                  <a:ext cx="3056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0" name="Ink 29">
                  <a:extLst>
                    <a:ext uri="{FF2B5EF4-FFF2-40B4-BE49-F238E27FC236}">
                      <a16:creationId xmlns:a16="http://schemas.microsoft.com/office/drawing/2014/main" id="{FE565332-91F5-A8C4-908C-9F008668CAF6}"/>
                    </a:ext>
                  </a:extLst>
                </p14:cNvPr>
                <p14:cNvContentPartPr/>
                <p14:nvPr/>
              </p14:nvContentPartPr>
              <p14:xfrm>
                <a:off x="6144135" y="2562203"/>
                <a:ext cx="66600" cy="5400"/>
              </p14:xfrm>
            </p:contentPart>
          </mc:Choice>
          <mc:Fallback xmlns="">
            <p:pic>
              <p:nvPicPr>
                <p:cNvPr id="30" name="Ink 29">
                  <a:extLst>
                    <a:ext uri="{FF2B5EF4-FFF2-40B4-BE49-F238E27FC236}">
                      <a16:creationId xmlns:a16="http://schemas.microsoft.com/office/drawing/2014/main" id="{FE565332-91F5-A8C4-908C-9F008668CAF6}"/>
                    </a:ext>
                  </a:extLst>
                </p:cNvPr>
                <p:cNvPicPr/>
                <p:nvPr/>
              </p:nvPicPr>
              <p:blipFill>
                <a:blip r:embed="rId58"/>
                <a:stretch>
                  <a:fillRect/>
                </a:stretch>
              </p:blipFill>
              <p:spPr>
                <a:xfrm>
                  <a:off x="6135135" y="2553203"/>
                  <a:ext cx="842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2" name="Ink 31">
                  <a:extLst>
                    <a:ext uri="{FF2B5EF4-FFF2-40B4-BE49-F238E27FC236}">
                      <a16:creationId xmlns:a16="http://schemas.microsoft.com/office/drawing/2014/main" id="{B8E36729-9866-CF58-22AE-DD68C7F28969}"/>
                    </a:ext>
                  </a:extLst>
                </p14:cNvPr>
                <p14:cNvContentPartPr/>
                <p14:nvPr/>
              </p14:nvContentPartPr>
              <p14:xfrm>
                <a:off x="6049815" y="2519363"/>
                <a:ext cx="60480" cy="68760"/>
              </p14:xfrm>
            </p:contentPart>
          </mc:Choice>
          <mc:Fallback xmlns="">
            <p:pic>
              <p:nvPicPr>
                <p:cNvPr id="32" name="Ink 31">
                  <a:extLst>
                    <a:ext uri="{FF2B5EF4-FFF2-40B4-BE49-F238E27FC236}">
                      <a16:creationId xmlns:a16="http://schemas.microsoft.com/office/drawing/2014/main" id="{B8E36729-9866-CF58-22AE-DD68C7F28969}"/>
                    </a:ext>
                  </a:extLst>
                </p:cNvPr>
                <p:cNvPicPr/>
                <p:nvPr/>
              </p:nvPicPr>
              <p:blipFill>
                <a:blip r:embed="rId60"/>
                <a:stretch>
                  <a:fillRect/>
                </a:stretch>
              </p:blipFill>
              <p:spPr>
                <a:xfrm>
                  <a:off x="6041175" y="2510363"/>
                  <a:ext cx="781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3" name="Ink 32">
                  <a:extLst>
                    <a:ext uri="{FF2B5EF4-FFF2-40B4-BE49-F238E27FC236}">
                      <a16:creationId xmlns:a16="http://schemas.microsoft.com/office/drawing/2014/main" id="{DF6BFC99-4C50-E58D-1CC5-D1B37156F5FC}"/>
                    </a:ext>
                  </a:extLst>
                </p14:cNvPr>
                <p14:cNvContentPartPr/>
                <p14:nvPr/>
              </p14:nvContentPartPr>
              <p14:xfrm>
                <a:off x="5749935" y="2579843"/>
                <a:ext cx="384120" cy="145440"/>
              </p14:xfrm>
            </p:contentPart>
          </mc:Choice>
          <mc:Fallback xmlns="">
            <p:pic>
              <p:nvPicPr>
                <p:cNvPr id="33" name="Ink 32">
                  <a:extLst>
                    <a:ext uri="{FF2B5EF4-FFF2-40B4-BE49-F238E27FC236}">
                      <a16:creationId xmlns:a16="http://schemas.microsoft.com/office/drawing/2014/main" id="{DF6BFC99-4C50-E58D-1CC5-D1B37156F5FC}"/>
                    </a:ext>
                  </a:extLst>
                </p:cNvPr>
                <p:cNvPicPr/>
                <p:nvPr/>
              </p:nvPicPr>
              <p:blipFill>
                <a:blip r:embed="rId62"/>
                <a:stretch>
                  <a:fillRect/>
                </a:stretch>
              </p:blipFill>
              <p:spPr>
                <a:xfrm>
                  <a:off x="5740935" y="2571203"/>
                  <a:ext cx="4017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4" name="Ink 33">
                  <a:extLst>
                    <a:ext uri="{FF2B5EF4-FFF2-40B4-BE49-F238E27FC236}">
                      <a16:creationId xmlns:a16="http://schemas.microsoft.com/office/drawing/2014/main" id="{942615A4-6226-7842-FCA6-F47C84B0148C}"/>
                    </a:ext>
                  </a:extLst>
                </p14:cNvPr>
                <p14:cNvContentPartPr/>
                <p14:nvPr/>
              </p14:nvContentPartPr>
              <p14:xfrm>
                <a:off x="5843535" y="2571563"/>
                <a:ext cx="76320" cy="9360"/>
              </p14:xfrm>
            </p:contentPart>
          </mc:Choice>
          <mc:Fallback xmlns="">
            <p:pic>
              <p:nvPicPr>
                <p:cNvPr id="34" name="Ink 33">
                  <a:extLst>
                    <a:ext uri="{FF2B5EF4-FFF2-40B4-BE49-F238E27FC236}">
                      <a16:creationId xmlns:a16="http://schemas.microsoft.com/office/drawing/2014/main" id="{942615A4-6226-7842-FCA6-F47C84B0148C}"/>
                    </a:ext>
                  </a:extLst>
                </p:cNvPr>
                <p:cNvPicPr/>
                <p:nvPr/>
              </p:nvPicPr>
              <p:blipFill>
                <a:blip r:embed="rId64"/>
                <a:stretch>
                  <a:fillRect/>
                </a:stretch>
              </p:blipFill>
              <p:spPr>
                <a:xfrm>
                  <a:off x="5834535" y="2562923"/>
                  <a:ext cx="939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5" name="Ink 34">
                  <a:extLst>
                    <a:ext uri="{FF2B5EF4-FFF2-40B4-BE49-F238E27FC236}">
                      <a16:creationId xmlns:a16="http://schemas.microsoft.com/office/drawing/2014/main" id="{828BDE00-3F65-3A28-24ED-BA5F43C0AD63}"/>
                    </a:ext>
                  </a:extLst>
                </p14:cNvPr>
                <p14:cNvContentPartPr/>
                <p14:nvPr/>
              </p14:nvContentPartPr>
              <p14:xfrm>
                <a:off x="5862615" y="2538083"/>
                <a:ext cx="360" cy="360"/>
              </p14:xfrm>
            </p:contentPart>
          </mc:Choice>
          <mc:Fallback xmlns="">
            <p:pic>
              <p:nvPicPr>
                <p:cNvPr id="35" name="Ink 34">
                  <a:extLst>
                    <a:ext uri="{FF2B5EF4-FFF2-40B4-BE49-F238E27FC236}">
                      <a16:creationId xmlns:a16="http://schemas.microsoft.com/office/drawing/2014/main" id="{828BDE00-3F65-3A28-24ED-BA5F43C0AD63}"/>
                    </a:ext>
                  </a:extLst>
                </p:cNvPr>
                <p:cNvPicPr/>
                <p:nvPr/>
              </p:nvPicPr>
              <p:blipFill>
                <a:blip r:embed="rId43"/>
                <a:stretch>
                  <a:fillRect/>
                </a:stretch>
              </p:blipFill>
              <p:spPr>
                <a:xfrm>
                  <a:off x="5853615" y="2529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Ink 36">
                  <a:extLst>
                    <a:ext uri="{FF2B5EF4-FFF2-40B4-BE49-F238E27FC236}">
                      <a16:creationId xmlns:a16="http://schemas.microsoft.com/office/drawing/2014/main" id="{729BECAE-FB5A-2E5C-8738-1F7A0AAF5631}"/>
                    </a:ext>
                  </a:extLst>
                </p14:cNvPr>
                <p14:cNvContentPartPr/>
                <p14:nvPr/>
              </p14:nvContentPartPr>
              <p14:xfrm>
                <a:off x="6064935" y="2588483"/>
                <a:ext cx="17640" cy="30960"/>
              </p14:xfrm>
            </p:contentPart>
          </mc:Choice>
          <mc:Fallback xmlns="">
            <p:pic>
              <p:nvPicPr>
                <p:cNvPr id="37" name="Ink 36">
                  <a:extLst>
                    <a:ext uri="{FF2B5EF4-FFF2-40B4-BE49-F238E27FC236}">
                      <a16:creationId xmlns:a16="http://schemas.microsoft.com/office/drawing/2014/main" id="{729BECAE-FB5A-2E5C-8738-1F7A0AAF5631}"/>
                    </a:ext>
                  </a:extLst>
                </p:cNvPr>
                <p:cNvPicPr/>
                <p:nvPr/>
              </p:nvPicPr>
              <p:blipFill>
                <a:blip r:embed="rId67"/>
                <a:stretch>
                  <a:fillRect/>
                </a:stretch>
              </p:blipFill>
              <p:spPr>
                <a:xfrm>
                  <a:off x="6055935" y="2579843"/>
                  <a:ext cx="35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Ink 38">
                  <a:extLst>
                    <a:ext uri="{FF2B5EF4-FFF2-40B4-BE49-F238E27FC236}">
                      <a16:creationId xmlns:a16="http://schemas.microsoft.com/office/drawing/2014/main" id="{AEEB526A-E392-AF1C-39A5-BE4B18257BC9}"/>
                    </a:ext>
                  </a:extLst>
                </p14:cNvPr>
                <p14:cNvContentPartPr/>
                <p14:nvPr/>
              </p14:nvContentPartPr>
              <p14:xfrm>
                <a:off x="5565615" y="2633483"/>
                <a:ext cx="177120" cy="64440"/>
              </p14:xfrm>
            </p:contentPart>
          </mc:Choice>
          <mc:Fallback xmlns="">
            <p:pic>
              <p:nvPicPr>
                <p:cNvPr id="39" name="Ink 38">
                  <a:extLst>
                    <a:ext uri="{FF2B5EF4-FFF2-40B4-BE49-F238E27FC236}">
                      <a16:creationId xmlns:a16="http://schemas.microsoft.com/office/drawing/2014/main" id="{AEEB526A-E392-AF1C-39A5-BE4B18257BC9}"/>
                    </a:ext>
                  </a:extLst>
                </p:cNvPr>
                <p:cNvPicPr/>
                <p:nvPr/>
              </p:nvPicPr>
              <p:blipFill>
                <a:blip r:embed="rId69"/>
                <a:stretch>
                  <a:fillRect/>
                </a:stretch>
              </p:blipFill>
              <p:spPr>
                <a:xfrm>
                  <a:off x="5556615" y="2624843"/>
                  <a:ext cx="19476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Ink 39">
                  <a:extLst>
                    <a:ext uri="{FF2B5EF4-FFF2-40B4-BE49-F238E27FC236}">
                      <a16:creationId xmlns:a16="http://schemas.microsoft.com/office/drawing/2014/main" id="{82EB3579-9B69-74CF-98D9-C2183424AE8C}"/>
                    </a:ext>
                  </a:extLst>
                </p14:cNvPr>
                <p14:cNvContentPartPr/>
                <p14:nvPr/>
              </p14:nvContentPartPr>
              <p14:xfrm>
                <a:off x="5690895" y="2581283"/>
                <a:ext cx="360" cy="360"/>
              </p14:xfrm>
            </p:contentPart>
          </mc:Choice>
          <mc:Fallback xmlns="">
            <p:pic>
              <p:nvPicPr>
                <p:cNvPr id="40" name="Ink 39">
                  <a:extLst>
                    <a:ext uri="{FF2B5EF4-FFF2-40B4-BE49-F238E27FC236}">
                      <a16:creationId xmlns:a16="http://schemas.microsoft.com/office/drawing/2014/main" id="{82EB3579-9B69-74CF-98D9-C2183424AE8C}"/>
                    </a:ext>
                  </a:extLst>
                </p:cNvPr>
                <p:cNvPicPr/>
                <p:nvPr/>
              </p:nvPicPr>
              <p:blipFill>
                <a:blip r:embed="rId43"/>
                <a:stretch>
                  <a:fillRect/>
                </a:stretch>
              </p:blipFill>
              <p:spPr>
                <a:xfrm>
                  <a:off x="5682255" y="257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342625E6-ADA5-236F-9A40-4C32794457ED}"/>
                    </a:ext>
                  </a:extLst>
                </p14:cNvPr>
                <p14:cNvContentPartPr/>
                <p14:nvPr/>
              </p14:nvContentPartPr>
              <p14:xfrm>
                <a:off x="5352855" y="2614403"/>
                <a:ext cx="44280" cy="70920"/>
              </p14:xfrm>
            </p:contentPart>
          </mc:Choice>
          <mc:Fallback xmlns="">
            <p:pic>
              <p:nvPicPr>
                <p:cNvPr id="41" name="Ink 40">
                  <a:extLst>
                    <a:ext uri="{FF2B5EF4-FFF2-40B4-BE49-F238E27FC236}">
                      <a16:creationId xmlns:a16="http://schemas.microsoft.com/office/drawing/2014/main" id="{342625E6-ADA5-236F-9A40-4C32794457ED}"/>
                    </a:ext>
                  </a:extLst>
                </p:cNvPr>
                <p:cNvPicPr/>
                <p:nvPr/>
              </p:nvPicPr>
              <p:blipFill>
                <a:blip r:embed="rId72"/>
                <a:stretch>
                  <a:fillRect/>
                </a:stretch>
              </p:blipFill>
              <p:spPr>
                <a:xfrm>
                  <a:off x="5344215" y="2605763"/>
                  <a:ext cx="619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DB006860-56C0-3A86-CD38-C392A71458C5}"/>
                    </a:ext>
                  </a:extLst>
                </p14:cNvPr>
                <p14:cNvContentPartPr/>
                <p14:nvPr/>
              </p14:nvContentPartPr>
              <p14:xfrm>
                <a:off x="4885935" y="2619083"/>
                <a:ext cx="620640" cy="156960"/>
              </p14:xfrm>
            </p:contentPart>
          </mc:Choice>
          <mc:Fallback xmlns="">
            <p:pic>
              <p:nvPicPr>
                <p:cNvPr id="42" name="Ink 41">
                  <a:extLst>
                    <a:ext uri="{FF2B5EF4-FFF2-40B4-BE49-F238E27FC236}">
                      <a16:creationId xmlns:a16="http://schemas.microsoft.com/office/drawing/2014/main" id="{DB006860-56C0-3A86-CD38-C392A71458C5}"/>
                    </a:ext>
                  </a:extLst>
                </p:cNvPr>
                <p:cNvPicPr/>
                <p:nvPr/>
              </p:nvPicPr>
              <p:blipFill>
                <a:blip r:embed="rId74"/>
                <a:stretch>
                  <a:fillRect/>
                </a:stretch>
              </p:blipFill>
              <p:spPr>
                <a:xfrm>
                  <a:off x="4877295" y="2610443"/>
                  <a:ext cx="6382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3" name="Ink 42">
                  <a:extLst>
                    <a:ext uri="{FF2B5EF4-FFF2-40B4-BE49-F238E27FC236}">
                      <a16:creationId xmlns:a16="http://schemas.microsoft.com/office/drawing/2014/main" id="{0650C585-0593-560C-22AE-D7188947F917}"/>
                    </a:ext>
                  </a:extLst>
                </p14:cNvPr>
                <p14:cNvContentPartPr/>
                <p14:nvPr/>
              </p14:nvContentPartPr>
              <p14:xfrm>
                <a:off x="4528815" y="2680283"/>
                <a:ext cx="505080" cy="159120"/>
              </p14:xfrm>
            </p:contentPart>
          </mc:Choice>
          <mc:Fallback xmlns="">
            <p:pic>
              <p:nvPicPr>
                <p:cNvPr id="43" name="Ink 42">
                  <a:extLst>
                    <a:ext uri="{FF2B5EF4-FFF2-40B4-BE49-F238E27FC236}">
                      <a16:creationId xmlns:a16="http://schemas.microsoft.com/office/drawing/2014/main" id="{0650C585-0593-560C-22AE-D7188947F917}"/>
                    </a:ext>
                  </a:extLst>
                </p:cNvPr>
                <p:cNvPicPr/>
                <p:nvPr/>
              </p:nvPicPr>
              <p:blipFill>
                <a:blip r:embed="rId76"/>
                <a:stretch>
                  <a:fillRect/>
                </a:stretch>
              </p:blipFill>
              <p:spPr>
                <a:xfrm>
                  <a:off x="4520175" y="2671643"/>
                  <a:ext cx="5227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4" name="Ink 43">
                  <a:extLst>
                    <a:ext uri="{FF2B5EF4-FFF2-40B4-BE49-F238E27FC236}">
                      <a16:creationId xmlns:a16="http://schemas.microsoft.com/office/drawing/2014/main" id="{A50249FF-87B0-CE0C-BF7A-1577CCF71EA5}"/>
                    </a:ext>
                  </a:extLst>
                </p14:cNvPr>
                <p14:cNvContentPartPr/>
                <p14:nvPr/>
              </p14:nvContentPartPr>
              <p14:xfrm>
                <a:off x="5019495" y="2795483"/>
                <a:ext cx="360" cy="360"/>
              </p14:xfrm>
            </p:contentPart>
          </mc:Choice>
          <mc:Fallback xmlns="">
            <p:pic>
              <p:nvPicPr>
                <p:cNvPr id="44" name="Ink 43">
                  <a:extLst>
                    <a:ext uri="{FF2B5EF4-FFF2-40B4-BE49-F238E27FC236}">
                      <a16:creationId xmlns:a16="http://schemas.microsoft.com/office/drawing/2014/main" id="{A50249FF-87B0-CE0C-BF7A-1577CCF71EA5}"/>
                    </a:ext>
                  </a:extLst>
                </p:cNvPr>
                <p:cNvPicPr/>
                <p:nvPr/>
              </p:nvPicPr>
              <p:blipFill>
                <a:blip r:embed="rId43"/>
                <a:stretch>
                  <a:fillRect/>
                </a:stretch>
              </p:blipFill>
              <p:spPr>
                <a:xfrm>
                  <a:off x="5010855" y="2786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Ink 48">
                  <a:extLst>
                    <a:ext uri="{FF2B5EF4-FFF2-40B4-BE49-F238E27FC236}">
                      <a16:creationId xmlns:a16="http://schemas.microsoft.com/office/drawing/2014/main" id="{17452D04-0316-A7AC-673D-64517967C7EC}"/>
                    </a:ext>
                  </a:extLst>
                </p14:cNvPr>
                <p14:cNvContentPartPr/>
                <p14:nvPr/>
              </p14:nvContentPartPr>
              <p14:xfrm>
                <a:off x="5257815" y="2633483"/>
                <a:ext cx="360" cy="360"/>
              </p14:xfrm>
            </p:contentPart>
          </mc:Choice>
          <mc:Fallback xmlns="">
            <p:pic>
              <p:nvPicPr>
                <p:cNvPr id="49" name="Ink 48">
                  <a:extLst>
                    <a:ext uri="{FF2B5EF4-FFF2-40B4-BE49-F238E27FC236}">
                      <a16:creationId xmlns:a16="http://schemas.microsoft.com/office/drawing/2014/main" id="{17452D04-0316-A7AC-673D-64517967C7EC}"/>
                    </a:ext>
                  </a:extLst>
                </p:cNvPr>
                <p:cNvPicPr/>
                <p:nvPr/>
              </p:nvPicPr>
              <p:blipFill>
                <a:blip r:embed="rId43"/>
                <a:stretch>
                  <a:fillRect/>
                </a:stretch>
              </p:blipFill>
              <p:spPr>
                <a:xfrm>
                  <a:off x="5248815" y="26248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9">
            <p14:nvContentPartPr>
              <p14:cNvPr id="51" name="Ink 50">
                <a:extLst>
                  <a:ext uri="{FF2B5EF4-FFF2-40B4-BE49-F238E27FC236}">
                    <a16:creationId xmlns:a16="http://schemas.microsoft.com/office/drawing/2014/main" id="{527B75F5-2390-995E-BC3E-ECE30482B133}"/>
                  </a:ext>
                </a:extLst>
              </p14:cNvPr>
              <p14:cNvContentPartPr/>
              <p14:nvPr/>
            </p14:nvContentPartPr>
            <p14:xfrm>
              <a:off x="6964729" y="2450405"/>
              <a:ext cx="3540600" cy="69480"/>
            </p14:xfrm>
          </p:contentPart>
        </mc:Choice>
        <mc:Fallback xmlns="">
          <p:pic>
            <p:nvPicPr>
              <p:cNvPr id="51" name="Ink 50">
                <a:extLst>
                  <a:ext uri="{FF2B5EF4-FFF2-40B4-BE49-F238E27FC236}">
                    <a16:creationId xmlns:a16="http://schemas.microsoft.com/office/drawing/2014/main" id="{527B75F5-2390-995E-BC3E-ECE30482B133}"/>
                  </a:ext>
                </a:extLst>
              </p:cNvPr>
              <p:cNvPicPr/>
              <p:nvPr/>
            </p:nvPicPr>
            <p:blipFill>
              <a:blip r:embed="rId80"/>
              <a:stretch>
                <a:fillRect/>
              </a:stretch>
            </p:blipFill>
            <p:spPr>
              <a:xfrm>
                <a:off x="6956089" y="2441765"/>
                <a:ext cx="35582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2" name="Ink 51">
                <a:extLst>
                  <a:ext uri="{FF2B5EF4-FFF2-40B4-BE49-F238E27FC236}">
                    <a16:creationId xmlns:a16="http://schemas.microsoft.com/office/drawing/2014/main" id="{44156039-62CA-6A98-69A2-4DB8FE825201}"/>
                  </a:ext>
                </a:extLst>
              </p14:cNvPr>
              <p14:cNvContentPartPr/>
              <p14:nvPr/>
            </p14:nvContentPartPr>
            <p14:xfrm>
              <a:off x="2801329" y="3015605"/>
              <a:ext cx="690120" cy="360"/>
            </p14:xfrm>
          </p:contentPart>
        </mc:Choice>
        <mc:Fallback xmlns="">
          <p:pic>
            <p:nvPicPr>
              <p:cNvPr id="52" name="Ink 51">
                <a:extLst>
                  <a:ext uri="{FF2B5EF4-FFF2-40B4-BE49-F238E27FC236}">
                    <a16:creationId xmlns:a16="http://schemas.microsoft.com/office/drawing/2014/main" id="{44156039-62CA-6A98-69A2-4DB8FE825201}"/>
                  </a:ext>
                </a:extLst>
              </p:cNvPr>
              <p:cNvPicPr/>
              <p:nvPr/>
            </p:nvPicPr>
            <p:blipFill>
              <a:blip r:embed="rId82"/>
              <a:stretch>
                <a:fillRect/>
              </a:stretch>
            </p:blipFill>
            <p:spPr>
              <a:xfrm>
                <a:off x="2792689" y="3006605"/>
                <a:ext cx="707760" cy="18000"/>
              </a:xfrm>
              <a:prstGeom prst="rect">
                <a:avLst/>
              </a:prstGeom>
            </p:spPr>
          </p:pic>
        </mc:Fallback>
      </mc:AlternateContent>
      <p:grpSp>
        <p:nvGrpSpPr>
          <p:cNvPr id="57" name="Group 56">
            <a:extLst>
              <a:ext uri="{FF2B5EF4-FFF2-40B4-BE49-F238E27FC236}">
                <a16:creationId xmlns:a16="http://schemas.microsoft.com/office/drawing/2014/main" id="{A1843A9A-FA1D-DEB6-7EBD-98F1A1EE2992}"/>
              </a:ext>
            </a:extLst>
          </p:cNvPr>
          <p:cNvGrpSpPr/>
          <p:nvPr/>
        </p:nvGrpSpPr>
        <p:grpSpPr>
          <a:xfrm>
            <a:off x="9926850" y="2607563"/>
            <a:ext cx="746280" cy="307440"/>
            <a:chOff x="9926850" y="2607563"/>
            <a:chExt cx="746280" cy="307440"/>
          </a:xfrm>
        </p:grpSpPr>
        <mc:AlternateContent xmlns:mc="http://schemas.openxmlformats.org/markup-compatibility/2006" xmlns:p14="http://schemas.microsoft.com/office/powerpoint/2010/main">
          <mc:Choice Requires="p14">
            <p:contentPart p14:bwMode="auto" r:id="rId83">
              <p14:nvContentPartPr>
                <p14:cNvPr id="53" name="Ink 52">
                  <a:extLst>
                    <a:ext uri="{FF2B5EF4-FFF2-40B4-BE49-F238E27FC236}">
                      <a16:creationId xmlns:a16="http://schemas.microsoft.com/office/drawing/2014/main" id="{D624A624-E22C-C892-D7EE-E400A81020AA}"/>
                    </a:ext>
                  </a:extLst>
                </p14:cNvPr>
                <p14:cNvContentPartPr/>
                <p14:nvPr/>
              </p14:nvContentPartPr>
              <p14:xfrm>
                <a:off x="10053930" y="2607563"/>
                <a:ext cx="544680" cy="188280"/>
              </p14:xfrm>
            </p:contentPart>
          </mc:Choice>
          <mc:Fallback xmlns="">
            <p:pic>
              <p:nvPicPr>
                <p:cNvPr id="53" name="Ink 52">
                  <a:extLst>
                    <a:ext uri="{FF2B5EF4-FFF2-40B4-BE49-F238E27FC236}">
                      <a16:creationId xmlns:a16="http://schemas.microsoft.com/office/drawing/2014/main" id="{D624A624-E22C-C892-D7EE-E400A81020AA}"/>
                    </a:ext>
                  </a:extLst>
                </p:cNvPr>
                <p:cNvPicPr/>
                <p:nvPr/>
              </p:nvPicPr>
              <p:blipFill>
                <a:blip r:embed="rId84"/>
                <a:stretch>
                  <a:fillRect/>
                </a:stretch>
              </p:blipFill>
              <p:spPr>
                <a:xfrm>
                  <a:off x="10045290" y="2598563"/>
                  <a:ext cx="5623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4" name="Ink 53">
                  <a:extLst>
                    <a:ext uri="{FF2B5EF4-FFF2-40B4-BE49-F238E27FC236}">
                      <a16:creationId xmlns:a16="http://schemas.microsoft.com/office/drawing/2014/main" id="{1C0B15C4-6411-5DF0-B16A-D2DB83A104DE}"/>
                    </a:ext>
                  </a:extLst>
                </p14:cNvPr>
                <p14:cNvContentPartPr/>
                <p14:nvPr/>
              </p14:nvContentPartPr>
              <p14:xfrm>
                <a:off x="10672770" y="2757323"/>
                <a:ext cx="360" cy="360"/>
              </p14:xfrm>
            </p:contentPart>
          </mc:Choice>
          <mc:Fallback xmlns="">
            <p:pic>
              <p:nvPicPr>
                <p:cNvPr id="54" name="Ink 53">
                  <a:extLst>
                    <a:ext uri="{FF2B5EF4-FFF2-40B4-BE49-F238E27FC236}">
                      <a16:creationId xmlns:a16="http://schemas.microsoft.com/office/drawing/2014/main" id="{1C0B15C4-6411-5DF0-B16A-D2DB83A104DE}"/>
                    </a:ext>
                  </a:extLst>
                </p:cNvPr>
                <p:cNvPicPr/>
                <p:nvPr/>
              </p:nvPicPr>
              <p:blipFill>
                <a:blip r:embed="rId43"/>
                <a:stretch>
                  <a:fillRect/>
                </a:stretch>
              </p:blipFill>
              <p:spPr>
                <a:xfrm>
                  <a:off x="10663770" y="2748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Ink 54">
                  <a:extLst>
                    <a:ext uri="{FF2B5EF4-FFF2-40B4-BE49-F238E27FC236}">
                      <a16:creationId xmlns:a16="http://schemas.microsoft.com/office/drawing/2014/main" id="{4CEB1B3D-A31A-8A50-E717-1C39958D7C9B}"/>
                    </a:ext>
                  </a:extLst>
                </p14:cNvPr>
                <p14:cNvContentPartPr/>
                <p14:nvPr/>
              </p14:nvContentPartPr>
              <p14:xfrm>
                <a:off x="10096770" y="2866763"/>
                <a:ext cx="66600" cy="5400"/>
              </p14:xfrm>
            </p:contentPart>
          </mc:Choice>
          <mc:Fallback xmlns="">
            <p:pic>
              <p:nvPicPr>
                <p:cNvPr id="55" name="Ink 54">
                  <a:extLst>
                    <a:ext uri="{FF2B5EF4-FFF2-40B4-BE49-F238E27FC236}">
                      <a16:creationId xmlns:a16="http://schemas.microsoft.com/office/drawing/2014/main" id="{4CEB1B3D-A31A-8A50-E717-1C39958D7C9B}"/>
                    </a:ext>
                  </a:extLst>
                </p:cNvPr>
                <p:cNvPicPr/>
                <p:nvPr/>
              </p:nvPicPr>
              <p:blipFill>
                <a:blip r:embed="rId87"/>
                <a:stretch>
                  <a:fillRect/>
                </a:stretch>
              </p:blipFill>
              <p:spPr>
                <a:xfrm>
                  <a:off x="10088130" y="2858123"/>
                  <a:ext cx="842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Ink 55">
                  <a:extLst>
                    <a:ext uri="{FF2B5EF4-FFF2-40B4-BE49-F238E27FC236}">
                      <a16:creationId xmlns:a16="http://schemas.microsoft.com/office/drawing/2014/main" id="{93E8E4CE-B79A-5E0C-97E5-33B352A7743B}"/>
                    </a:ext>
                  </a:extLst>
                </p14:cNvPr>
                <p14:cNvContentPartPr/>
                <p14:nvPr/>
              </p14:nvContentPartPr>
              <p14:xfrm>
                <a:off x="9926850" y="2685323"/>
                <a:ext cx="184320" cy="229680"/>
              </p14:xfrm>
            </p:contentPart>
          </mc:Choice>
          <mc:Fallback xmlns="">
            <p:pic>
              <p:nvPicPr>
                <p:cNvPr id="56" name="Ink 55">
                  <a:extLst>
                    <a:ext uri="{FF2B5EF4-FFF2-40B4-BE49-F238E27FC236}">
                      <a16:creationId xmlns:a16="http://schemas.microsoft.com/office/drawing/2014/main" id="{93E8E4CE-B79A-5E0C-97E5-33B352A7743B}"/>
                    </a:ext>
                  </a:extLst>
                </p:cNvPr>
                <p:cNvPicPr/>
                <p:nvPr/>
              </p:nvPicPr>
              <p:blipFill>
                <a:blip r:embed="rId89"/>
                <a:stretch>
                  <a:fillRect/>
                </a:stretch>
              </p:blipFill>
              <p:spPr>
                <a:xfrm>
                  <a:off x="9917850" y="2676683"/>
                  <a:ext cx="201960" cy="247320"/>
                </a:xfrm>
                <a:prstGeom prst="rect">
                  <a:avLst/>
                </a:prstGeom>
              </p:spPr>
            </p:pic>
          </mc:Fallback>
        </mc:AlternateContent>
      </p:grpSp>
      <p:grpSp>
        <p:nvGrpSpPr>
          <p:cNvPr id="7182" name="Group 7181">
            <a:extLst>
              <a:ext uri="{FF2B5EF4-FFF2-40B4-BE49-F238E27FC236}">
                <a16:creationId xmlns:a16="http://schemas.microsoft.com/office/drawing/2014/main" id="{5557C41F-E054-046C-8DF3-E15C8E88A09E}"/>
              </a:ext>
            </a:extLst>
          </p:cNvPr>
          <p:cNvGrpSpPr/>
          <p:nvPr/>
        </p:nvGrpSpPr>
        <p:grpSpPr>
          <a:xfrm>
            <a:off x="7444290" y="2552483"/>
            <a:ext cx="2333520" cy="401760"/>
            <a:chOff x="7444290" y="2552483"/>
            <a:chExt cx="2333520" cy="401760"/>
          </a:xfrm>
        </p:grpSpPr>
        <mc:AlternateContent xmlns:mc="http://schemas.openxmlformats.org/markup-compatibility/2006" xmlns:p14="http://schemas.microsoft.com/office/powerpoint/2010/main">
          <mc:Choice Requires="p14">
            <p:contentPart p14:bwMode="auto" r:id="rId90">
              <p14:nvContentPartPr>
                <p14:cNvPr id="58" name="Ink 57">
                  <a:extLst>
                    <a:ext uri="{FF2B5EF4-FFF2-40B4-BE49-F238E27FC236}">
                      <a16:creationId xmlns:a16="http://schemas.microsoft.com/office/drawing/2014/main" id="{F5D135E6-3015-8B97-B6B1-05AB009CD7E4}"/>
                    </a:ext>
                  </a:extLst>
                </p14:cNvPr>
                <p14:cNvContentPartPr/>
                <p14:nvPr/>
              </p14:nvContentPartPr>
              <p14:xfrm>
                <a:off x="9748650" y="2686043"/>
                <a:ext cx="29160" cy="71280"/>
              </p14:xfrm>
            </p:contentPart>
          </mc:Choice>
          <mc:Fallback xmlns="">
            <p:pic>
              <p:nvPicPr>
                <p:cNvPr id="58" name="Ink 57">
                  <a:extLst>
                    <a:ext uri="{FF2B5EF4-FFF2-40B4-BE49-F238E27FC236}">
                      <a16:creationId xmlns:a16="http://schemas.microsoft.com/office/drawing/2014/main" id="{F5D135E6-3015-8B97-B6B1-05AB009CD7E4}"/>
                    </a:ext>
                  </a:extLst>
                </p:cNvPr>
                <p:cNvPicPr/>
                <p:nvPr/>
              </p:nvPicPr>
              <p:blipFill>
                <a:blip r:embed="rId91"/>
                <a:stretch>
                  <a:fillRect/>
                </a:stretch>
              </p:blipFill>
              <p:spPr>
                <a:xfrm>
                  <a:off x="9740010" y="2677043"/>
                  <a:ext cx="4680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9" name="Ink 58">
                  <a:extLst>
                    <a:ext uri="{FF2B5EF4-FFF2-40B4-BE49-F238E27FC236}">
                      <a16:creationId xmlns:a16="http://schemas.microsoft.com/office/drawing/2014/main" id="{42D705B5-32F2-0BEE-C439-C6E9B0FA0830}"/>
                    </a:ext>
                  </a:extLst>
                </p14:cNvPr>
                <p14:cNvContentPartPr/>
                <p14:nvPr/>
              </p14:nvContentPartPr>
              <p14:xfrm>
                <a:off x="9553170" y="2671643"/>
                <a:ext cx="157680" cy="110880"/>
              </p14:xfrm>
            </p:contentPart>
          </mc:Choice>
          <mc:Fallback xmlns="">
            <p:pic>
              <p:nvPicPr>
                <p:cNvPr id="59" name="Ink 58">
                  <a:extLst>
                    <a:ext uri="{FF2B5EF4-FFF2-40B4-BE49-F238E27FC236}">
                      <a16:creationId xmlns:a16="http://schemas.microsoft.com/office/drawing/2014/main" id="{42D705B5-32F2-0BEE-C439-C6E9B0FA0830}"/>
                    </a:ext>
                  </a:extLst>
                </p:cNvPr>
                <p:cNvPicPr/>
                <p:nvPr/>
              </p:nvPicPr>
              <p:blipFill>
                <a:blip r:embed="rId93"/>
                <a:stretch>
                  <a:fillRect/>
                </a:stretch>
              </p:blipFill>
              <p:spPr>
                <a:xfrm>
                  <a:off x="9544530" y="2662643"/>
                  <a:ext cx="1753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 name="Ink 59">
                  <a:extLst>
                    <a:ext uri="{FF2B5EF4-FFF2-40B4-BE49-F238E27FC236}">
                      <a16:creationId xmlns:a16="http://schemas.microsoft.com/office/drawing/2014/main" id="{8837E0EF-28F7-5DFD-6861-B4517375D3BD}"/>
                    </a:ext>
                  </a:extLst>
                </p14:cNvPr>
                <p14:cNvContentPartPr/>
                <p14:nvPr/>
              </p14:nvContentPartPr>
              <p14:xfrm>
                <a:off x="9463890" y="2661923"/>
                <a:ext cx="228240" cy="144360"/>
              </p14:xfrm>
            </p:contentPart>
          </mc:Choice>
          <mc:Fallback xmlns="">
            <p:pic>
              <p:nvPicPr>
                <p:cNvPr id="60" name="Ink 59">
                  <a:extLst>
                    <a:ext uri="{FF2B5EF4-FFF2-40B4-BE49-F238E27FC236}">
                      <a16:creationId xmlns:a16="http://schemas.microsoft.com/office/drawing/2014/main" id="{8837E0EF-28F7-5DFD-6861-B4517375D3BD}"/>
                    </a:ext>
                  </a:extLst>
                </p:cNvPr>
                <p:cNvPicPr/>
                <p:nvPr/>
              </p:nvPicPr>
              <p:blipFill>
                <a:blip r:embed="rId95"/>
                <a:stretch>
                  <a:fillRect/>
                </a:stretch>
              </p:blipFill>
              <p:spPr>
                <a:xfrm>
                  <a:off x="9454890" y="2652923"/>
                  <a:ext cx="24588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1" name="Ink 60">
                  <a:extLst>
                    <a:ext uri="{FF2B5EF4-FFF2-40B4-BE49-F238E27FC236}">
                      <a16:creationId xmlns:a16="http://schemas.microsoft.com/office/drawing/2014/main" id="{5A6254EB-F372-4307-0D05-51377EBFF801}"/>
                    </a:ext>
                  </a:extLst>
                </p14:cNvPr>
                <p14:cNvContentPartPr/>
                <p14:nvPr/>
              </p14:nvContentPartPr>
              <p14:xfrm>
                <a:off x="9229170" y="2676323"/>
                <a:ext cx="153360" cy="130320"/>
              </p14:xfrm>
            </p:contentPart>
          </mc:Choice>
          <mc:Fallback xmlns="">
            <p:pic>
              <p:nvPicPr>
                <p:cNvPr id="61" name="Ink 60">
                  <a:extLst>
                    <a:ext uri="{FF2B5EF4-FFF2-40B4-BE49-F238E27FC236}">
                      <a16:creationId xmlns:a16="http://schemas.microsoft.com/office/drawing/2014/main" id="{5A6254EB-F372-4307-0D05-51377EBFF801}"/>
                    </a:ext>
                  </a:extLst>
                </p:cNvPr>
                <p:cNvPicPr/>
                <p:nvPr/>
              </p:nvPicPr>
              <p:blipFill>
                <a:blip r:embed="rId97"/>
                <a:stretch>
                  <a:fillRect/>
                </a:stretch>
              </p:blipFill>
              <p:spPr>
                <a:xfrm>
                  <a:off x="9220170" y="2667683"/>
                  <a:ext cx="1710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 name="Ink 61">
                  <a:extLst>
                    <a:ext uri="{FF2B5EF4-FFF2-40B4-BE49-F238E27FC236}">
                      <a16:creationId xmlns:a16="http://schemas.microsoft.com/office/drawing/2014/main" id="{5C13980D-1AF9-C24A-9C5E-BF2DD8C14FA3}"/>
                    </a:ext>
                  </a:extLst>
                </p14:cNvPr>
                <p14:cNvContentPartPr/>
                <p14:nvPr/>
              </p14:nvContentPartPr>
              <p14:xfrm>
                <a:off x="9263010" y="2704763"/>
                <a:ext cx="64080" cy="65520"/>
              </p14:xfrm>
            </p:contentPart>
          </mc:Choice>
          <mc:Fallback xmlns="">
            <p:pic>
              <p:nvPicPr>
                <p:cNvPr id="62" name="Ink 61">
                  <a:extLst>
                    <a:ext uri="{FF2B5EF4-FFF2-40B4-BE49-F238E27FC236}">
                      <a16:creationId xmlns:a16="http://schemas.microsoft.com/office/drawing/2014/main" id="{5C13980D-1AF9-C24A-9C5E-BF2DD8C14FA3}"/>
                    </a:ext>
                  </a:extLst>
                </p:cNvPr>
                <p:cNvPicPr/>
                <p:nvPr/>
              </p:nvPicPr>
              <p:blipFill>
                <a:blip r:embed="rId99"/>
                <a:stretch>
                  <a:fillRect/>
                </a:stretch>
              </p:blipFill>
              <p:spPr>
                <a:xfrm>
                  <a:off x="9254010" y="2696123"/>
                  <a:ext cx="817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3" name="Ink 62">
                  <a:extLst>
                    <a:ext uri="{FF2B5EF4-FFF2-40B4-BE49-F238E27FC236}">
                      <a16:creationId xmlns:a16="http://schemas.microsoft.com/office/drawing/2014/main" id="{C903ECDB-802D-4166-27C2-89248B4C60DB}"/>
                    </a:ext>
                  </a:extLst>
                </p14:cNvPr>
                <p14:cNvContentPartPr/>
                <p14:nvPr/>
              </p14:nvContentPartPr>
              <p14:xfrm>
                <a:off x="8995890" y="2756243"/>
                <a:ext cx="167400" cy="59760"/>
              </p14:xfrm>
            </p:contentPart>
          </mc:Choice>
          <mc:Fallback xmlns="">
            <p:pic>
              <p:nvPicPr>
                <p:cNvPr id="63" name="Ink 62">
                  <a:extLst>
                    <a:ext uri="{FF2B5EF4-FFF2-40B4-BE49-F238E27FC236}">
                      <a16:creationId xmlns:a16="http://schemas.microsoft.com/office/drawing/2014/main" id="{C903ECDB-802D-4166-27C2-89248B4C60DB}"/>
                    </a:ext>
                  </a:extLst>
                </p:cNvPr>
                <p:cNvPicPr/>
                <p:nvPr/>
              </p:nvPicPr>
              <p:blipFill>
                <a:blip r:embed="rId101"/>
                <a:stretch>
                  <a:fillRect/>
                </a:stretch>
              </p:blipFill>
              <p:spPr>
                <a:xfrm>
                  <a:off x="8986890" y="2747243"/>
                  <a:ext cx="1850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168" name="Ink 7167">
                  <a:extLst>
                    <a:ext uri="{FF2B5EF4-FFF2-40B4-BE49-F238E27FC236}">
                      <a16:creationId xmlns:a16="http://schemas.microsoft.com/office/drawing/2014/main" id="{5EA41E6D-42A5-8788-605A-F9057EC16096}"/>
                    </a:ext>
                  </a:extLst>
                </p14:cNvPr>
                <p14:cNvContentPartPr/>
                <p14:nvPr/>
              </p14:nvContentPartPr>
              <p14:xfrm>
                <a:off x="8934690" y="2683883"/>
                <a:ext cx="142560" cy="3240"/>
              </p14:xfrm>
            </p:contentPart>
          </mc:Choice>
          <mc:Fallback xmlns="">
            <p:pic>
              <p:nvPicPr>
                <p:cNvPr id="7168" name="Ink 7167">
                  <a:extLst>
                    <a:ext uri="{FF2B5EF4-FFF2-40B4-BE49-F238E27FC236}">
                      <a16:creationId xmlns:a16="http://schemas.microsoft.com/office/drawing/2014/main" id="{5EA41E6D-42A5-8788-605A-F9057EC16096}"/>
                    </a:ext>
                  </a:extLst>
                </p:cNvPr>
                <p:cNvPicPr/>
                <p:nvPr/>
              </p:nvPicPr>
              <p:blipFill>
                <a:blip r:embed="rId103"/>
                <a:stretch>
                  <a:fillRect/>
                </a:stretch>
              </p:blipFill>
              <p:spPr>
                <a:xfrm>
                  <a:off x="8926050" y="2675243"/>
                  <a:ext cx="1602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169" name="Ink 7168">
                  <a:extLst>
                    <a:ext uri="{FF2B5EF4-FFF2-40B4-BE49-F238E27FC236}">
                      <a16:creationId xmlns:a16="http://schemas.microsoft.com/office/drawing/2014/main" id="{30E09F86-2D91-E48E-E7EB-0705EA45475D}"/>
                    </a:ext>
                  </a:extLst>
                </p14:cNvPr>
                <p14:cNvContentPartPr/>
                <p14:nvPr/>
              </p14:nvContentPartPr>
              <p14:xfrm>
                <a:off x="8748570" y="2638163"/>
                <a:ext cx="62280" cy="119160"/>
              </p14:xfrm>
            </p:contentPart>
          </mc:Choice>
          <mc:Fallback xmlns="">
            <p:pic>
              <p:nvPicPr>
                <p:cNvPr id="7169" name="Ink 7168">
                  <a:extLst>
                    <a:ext uri="{FF2B5EF4-FFF2-40B4-BE49-F238E27FC236}">
                      <a16:creationId xmlns:a16="http://schemas.microsoft.com/office/drawing/2014/main" id="{30E09F86-2D91-E48E-E7EB-0705EA45475D}"/>
                    </a:ext>
                  </a:extLst>
                </p:cNvPr>
                <p:cNvPicPr/>
                <p:nvPr/>
              </p:nvPicPr>
              <p:blipFill>
                <a:blip r:embed="rId105"/>
                <a:stretch>
                  <a:fillRect/>
                </a:stretch>
              </p:blipFill>
              <p:spPr>
                <a:xfrm>
                  <a:off x="8739570" y="2629523"/>
                  <a:ext cx="799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171" name="Ink 7170">
                  <a:extLst>
                    <a:ext uri="{FF2B5EF4-FFF2-40B4-BE49-F238E27FC236}">
                      <a16:creationId xmlns:a16="http://schemas.microsoft.com/office/drawing/2014/main" id="{FB3DD5B1-B397-9E86-69B8-91B1CC89541A}"/>
                    </a:ext>
                  </a:extLst>
                </p14:cNvPr>
                <p14:cNvContentPartPr/>
                <p14:nvPr/>
              </p14:nvContentPartPr>
              <p14:xfrm>
                <a:off x="8582610" y="2638163"/>
                <a:ext cx="277920" cy="243720"/>
              </p14:xfrm>
            </p:contentPart>
          </mc:Choice>
          <mc:Fallback xmlns="">
            <p:pic>
              <p:nvPicPr>
                <p:cNvPr id="7171" name="Ink 7170">
                  <a:extLst>
                    <a:ext uri="{FF2B5EF4-FFF2-40B4-BE49-F238E27FC236}">
                      <a16:creationId xmlns:a16="http://schemas.microsoft.com/office/drawing/2014/main" id="{FB3DD5B1-B397-9E86-69B8-91B1CC89541A}"/>
                    </a:ext>
                  </a:extLst>
                </p:cNvPr>
                <p:cNvPicPr/>
                <p:nvPr/>
              </p:nvPicPr>
              <p:blipFill>
                <a:blip r:embed="rId107"/>
                <a:stretch>
                  <a:fillRect/>
                </a:stretch>
              </p:blipFill>
              <p:spPr>
                <a:xfrm>
                  <a:off x="8573970" y="2629523"/>
                  <a:ext cx="29556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72" name="Ink 7171">
                  <a:extLst>
                    <a:ext uri="{FF2B5EF4-FFF2-40B4-BE49-F238E27FC236}">
                      <a16:creationId xmlns:a16="http://schemas.microsoft.com/office/drawing/2014/main" id="{6376ABCB-B334-2E4D-58FD-FFD62DCB4784}"/>
                    </a:ext>
                  </a:extLst>
                </p14:cNvPr>
                <p14:cNvContentPartPr/>
                <p14:nvPr/>
              </p14:nvContentPartPr>
              <p14:xfrm>
                <a:off x="8534730" y="2552483"/>
                <a:ext cx="99720" cy="133920"/>
              </p14:xfrm>
            </p:contentPart>
          </mc:Choice>
          <mc:Fallback xmlns="">
            <p:pic>
              <p:nvPicPr>
                <p:cNvPr id="7172" name="Ink 7171">
                  <a:extLst>
                    <a:ext uri="{FF2B5EF4-FFF2-40B4-BE49-F238E27FC236}">
                      <a16:creationId xmlns:a16="http://schemas.microsoft.com/office/drawing/2014/main" id="{6376ABCB-B334-2E4D-58FD-FFD62DCB4784}"/>
                    </a:ext>
                  </a:extLst>
                </p:cNvPr>
                <p:cNvPicPr/>
                <p:nvPr/>
              </p:nvPicPr>
              <p:blipFill>
                <a:blip r:embed="rId109"/>
                <a:stretch>
                  <a:fillRect/>
                </a:stretch>
              </p:blipFill>
              <p:spPr>
                <a:xfrm>
                  <a:off x="8526090" y="2543843"/>
                  <a:ext cx="1173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73" name="Ink 7172">
                  <a:extLst>
                    <a:ext uri="{FF2B5EF4-FFF2-40B4-BE49-F238E27FC236}">
                      <a16:creationId xmlns:a16="http://schemas.microsoft.com/office/drawing/2014/main" id="{783D75EF-921D-EF58-93BC-A2648F7283F0}"/>
                    </a:ext>
                  </a:extLst>
                </p14:cNvPr>
                <p14:cNvContentPartPr/>
                <p14:nvPr/>
              </p14:nvContentPartPr>
              <p14:xfrm>
                <a:off x="8329530" y="2743283"/>
                <a:ext cx="338400" cy="130320"/>
              </p14:xfrm>
            </p:contentPart>
          </mc:Choice>
          <mc:Fallback xmlns="">
            <p:pic>
              <p:nvPicPr>
                <p:cNvPr id="7173" name="Ink 7172">
                  <a:extLst>
                    <a:ext uri="{FF2B5EF4-FFF2-40B4-BE49-F238E27FC236}">
                      <a16:creationId xmlns:a16="http://schemas.microsoft.com/office/drawing/2014/main" id="{783D75EF-921D-EF58-93BC-A2648F7283F0}"/>
                    </a:ext>
                  </a:extLst>
                </p:cNvPr>
                <p:cNvPicPr/>
                <p:nvPr/>
              </p:nvPicPr>
              <p:blipFill>
                <a:blip r:embed="rId111"/>
                <a:stretch>
                  <a:fillRect/>
                </a:stretch>
              </p:blipFill>
              <p:spPr>
                <a:xfrm>
                  <a:off x="8320530" y="2734643"/>
                  <a:ext cx="356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174" name="Ink 7173">
                  <a:extLst>
                    <a:ext uri="{FF2B5EF4-FFF2-40B4-BE49-F238E27FC236}">
                      <a16:creationId xmlns:a16="http://schemas.microsoft.com/office/drawing/2014/main" id="{F3E36B14-E69B-C189-A12A-192781E5A6E3}"/>
                    </a:ext>
                  </a:extLst>
                </p14:cNvPr>
                <p14:cNvContentPartPr/>
                <p14:nvPr/>
              </p14:nvContentPartPr>
              <p14:xfrm>
                <a:off x="8453370" y="2690723"/>
                <a:ext cx="360" cy="360"/>
              </p14:xfrm>
            </p:contentPart>
          </mc:Choice>
          <mc:Fallback xmlns="">
            <p:pic>
              <p:nvPicPr>
                <p:cNvPr id="7174" name="Ink 7173">
                  <a:extLst>
                    <a:ext uri="{FF2B5EF4-FFF2-40B4-BE49-F238E27FC236}">
                      <a16:creationId xmlns:a16="http://schemas.microsoft.com/office/drawing/2014/main" id="{F3E36B14-E69B-C189-A12A-192781E5A6E3}"/>
                    </a:ext>
                  </a:extLst>
                </p:cNvPr>
                <p:cNvPicPr/>
                <p:nvPr/>
              </p:nvPicPr>
              <p:blipFill>
                <a:blip r:embed="rId43"/>
                <a:stretch>
                  <a:fillRect/>
                </a:stretch>
              </p:blipFill>
              <p:spPr>
                <a:xfrm>
                  <a:off x="8444370" y="2681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175" name="Ink 7174">
                  <a:extLst>
                    <a:ext uri="{FF2B5EF4-FFF2-40B4-BE49-F238E27FC236}">
                      <a16:creationId xmlns:a16="http://schemas.microsoft.com/office/drawing/2014/main" id="{0A29C7A6-7988-91DB-FC97-F1EB85A8374F}"/>
                    </a:ext>
                  </a:extLst>
                </p14:cNvPr>
                <p14:cNvContentPartPr/>
                <p14:nvPr/>
              </p14:nvContentPartPr>
              <p14:xfrm>
                <a:off x="8306130" y="2762003"/>
                <a:ext cx="170640" cy="45000"/>
              </p14:xfrm>
            </p:contentPart>
          </mc:Choice>
          <mc:Fallback xmlns="">
            <p:pic>
              <p:nvPicPr>
                <p:cNvPr id="7175" name="Ink 7174">
                  <a:extLst>
                    <a:ext uri="{FF2B5EF4-FFF2-40B4-BE49-F238E27FC236}">
                      <a16:creationId xmlns:a16="http://schemas.microsoft.com/office/drawing/2014/main" id="{0A29C7A6-7988-91DB-FC97-F1EB85A8374F}"/>
                    </a:ext>
                  </a:extLst>
                </p:cNvPr>
                <p:cNvPicPr/>
                <p:nvPr/>
              </p:nvPicPr>
              <p:blipFill>
                <a:blip r:embed="rId114"/>
                <a:stretch>
                  <a:fillRect/>
                </a:stretch>
              </p:blipFill>
              <p:spPr>
                <a:xfrm>
                  <a:off x="8297130" y="2753003"/>
                  <a:ext cx="1882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176" name="Ink 7175">
                  <a:extLst>
                    <a:ext uri="{FF2B5EF4-FFF2-40B4-BE49-F238E27FC236}">
                      <a16:creationId xmlns:a16="http://schemas.microsoft.com/office/drawing/2014/main" id="{14C3EF4D-1B97-305C-0585-F0BBB1C43819}"/>
                    </a:ext>
                  </a:extLst>
                </p14:cNvPr>
                <p14:cNvContentPartPr/>
                <p14:nvPr/>
              </p14:nvContentPartPr>
              <p14:xfrm>
                <a:off x="7773690" y="2680283"/>
                <a:ext cx="399240" cy="177480"/>
              </p14:xfrm>
            </p:contentPart>
          </mc:Choice>
          <mc:Fallback xmlns="">
            <p:pic>
              <p:nvPicPr>
                <p:cNvPr id="7176" name="Ink 7175">
                  <a:extLst>
                    <a:ext uri="{FF2B5EF4-FFF2-40B4-BE49-F238E27FC236}">
                      <a16:creationId xmlns:a16="http://schemas.microsoft.com/office/drawing/2014/main" id="{14C3EF4D-1B97-305C-0585-F0BBB1C43819}"/>
                    </a:ext>
                  </a:extLst>
                </p:cNvPr>
                <p:cNvPicPr/>
                <p:nvPr/>
              </p:nvPicPr>
              <p:blipFill>
                <a:blip r:embed="rId116"/>
                <a:stretch>
                  <a:fillRect/>
                </a:stretch>
              </p:blipFill>
              <p:spPr>
                <a:xfrm>
                  <a:off x="7765050" y="2671643"/>
                  <a:ext cx="4168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177" name="Ink 7176">
                  <a:extLst>
                    <a:ext uri="{FF2B5EF4-FFF2-40B4-BE49-F238E27FC236}">
                      <a16:creationId xmlns:a16="http://schemas.microsoft.com/office/drawing/2014/main" id="{B6B42DA8-2B6B-E6FB-2F30-46264ABD4206}"/>
                    </a:ext>
                  </a:extLst>
                </p14:cNvPr>
                <p14:cNvContentPartPr/>
                <p14:nvPr/>
              </p14:nvContentPartPr>
              <p14:xfrm>
                <a:off x="7868010" y="2728883"/>
                <a:ext cx="61560" cy="5400"/>
              </p14:xfrm>
            </p:contentPart>
          </mc:Choice>
          <mc:Fallback xmlns="">
            <p:pic>
              <p:nvPicPr>
                <p:cNvPr id="7177" name="Ink 7176">
                  <a:extLst>
                    <a:ext uri="{FF2B5EF4-FFF2-40B4-BE49-F238E27FC236}">
                      <a16:creationId xmlns:a16="http://schemas.microsoft.com/office/drawing/2014/main" id="{B6B42DA8-2B6B-E6FB-2F30-46264ABD4206}"/>
                    </a:ext>
                  </a:extLst>
                </p:cNvPr>
                <p:cNvPicPr/>
                <p:nvPr/>
              </p:nvPicPr>
              <p:blipFill>
                <a:blip r:embed="rId118"/>
                <a:stretch>
                  <a:fillRect/>
                </a:stretch>
              </p:blipFill>
              <p:spPr>
                <a:xfrm>
                  <a:off x="7859370" y="2719883"/>
                  <a:ext cx="792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7178" name="Ink 7177">
                  <a:extLst>
                    <a:ext uri="{FF2B5EF4-FFF2-40B4-BE49-F238E27FC236}">
                      <a16:creationId xmlns:a16="http://schemas.microsoft.com/office/drawing/2014/main" id="{0F8FBA1A-DAE0-4B78-159A-AA346747BD0F}"/>
                    </a:ext>
                  </a:extLst>
                </p14:cNvPr>
                <p14:cNvContentPartPr/>
                <p14:nvPr/>
              </p14:nvContentPartPr>
              <p14:xfrm>
                <a:off x="7896090" y="2661923"/>
                <a:ext cx="360" cy="1080"/>
              </p14:xfrm>
            </p:contentPart>
          </mc:Choice>
          <mc:Fallback xmlns="">
            <p:pic>
              <p:nvPicPr>
                <p:cNvPr id="7178" name="Ink 7177">
                  <a:extLst>
                    <a:ext uri="{FF2B5EF4-FFF2-40B4-BE49-F238E27FC236}">
                      <a16:creationId xmlns:a16="http://schemas.microsoft.com/office/drawing/2014/main" id="{0F8FBA1A-DAE0-4B78-159A-AA346747BD0F}"/>
                    </a:ext>
                  </a:extLst>
                </p:cNvPr>
                <p:cNvPicPr/>
                <p:nvPr/>
              </p:nvPicPr>
              <p:blipFill>
                <a:blip r:embed="rId120"/>
                <a:stretch>
                  <a:fillRect/>
                </a:stretch>
              </p:blipFill>
              <p:spPr>
                <a:xfrm>
                  <a:off x="7887090" y="2653283"/>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179" name="Ink 7178">
                  <a:extLst>
                    <a:ext uri="{FF2B5EF4-FFF2-40B4-BE49-F238E27FC236}">
                      <a16:creationId xmlns:a16="http://schemas.microsoft.com/office/drawing/2014/main" id="{F7986840-C79D-053B-FB5D-0484E75B5B40}"/>
                    </a:ext>
                  </a:extLst>
                </p14:cNvPr>
                <p14:cNvContentPartPr/>
                <p14:nvPr/>
              </p14:nvContentPartPr>
              <p14:xfrm>
                <a:off x="7657770" y="2728883"/>
                <a:ext cx="37800" cy="110880"/>
              </p14:xfrm>
            </p:contentPart>
          </mc:Choice>
          <mc:Fallback xmlns="">
            <p:pic>
              <p:nvPicPr>
                <p:cNvPr id="7179" name="Ink 7178">
                  <a:extLst>
                    <a:ext uri="{FF2B5EF4-FFF2-40B4-BE49-F238E27FC236}">
                      <a16:creationId xmlns:a16="http://schemas.microsoft.com/office/drawing/2014/main" id="{F7986840-C79D-053B-FB5D-0484E75B5B40}"/>
                    </a:ext>
                  </a:extLst>
                </p:cNvPr>
                <p:cNvPicPr/>
                <p:nvPr/>
              </p:nvPicPr>
              <p:blipFill>
                <a:blip r:embed="rId122"/>
                <a:stretch>
                  <a:fillRect/>
                </a:stretch>
              </p:blipFill>
              <p:spPr>
                <a:xfrm>
                  <a:off x="7649130" y="2719883"/>
                  <a:ext cx="554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7180" name="Ink 7179">
                  <a:extLst>
                    <a:ext uri="{FF2B5EF4-FFF2-40B4-BE49-F238E27FC236}">
                      <a16:creationId xmlns:a16="http://schemas.microsoft.com/office/drawing/2014/main" id="{030F85A8-597C-3991-ED9B-51C692FD36C7}"/>
                    </a:ext>
                  </a:extLst>
                </p14:cNvPr>
                <p14:cNvContentPartPr/>
                <p14:nvPr/>
              </p14:nvContentPartPr>
              <p14:xfrm>
                <a:off x="7591890" y="2600003"/>
                <a:ext cx="118440" cy="114840"/>
              </p14:xfrm>
            </p:contentPart>
          </mc:Choice>
          <mc:Fallback xmlns="">
            <p:pic>
              <p:nvPicPr>
                <p:cNvPr id="7180" name="Ink 7179">
                  <a:extLst>
                    <a:ext uri="{FF2B5EF4-FFF2-40B4-BE49-F238E27FC236}">
                      <a16:creationId xmlns:a16="http://schemas.microsoft.com/office/drawing/2014/main" id="{030F85A8-597C-3991-ED9B-51C692FD36C7}"/>
                    </a:ext>
                  </a:extLst>
                </p:cNvPr>
                <p:cNvPicPr/>
                <p:nvPr/>
              </p:nvPicPr>
              <p:blipFill>
                <a:blip r:embed="rId124"/>
                <a:stretch>
                  <a:fillRect/>
                </a:stretch>
              </p:blipFill>
              <p:spPr>
                <a:xfrm>
                  <a:off x="7583250" y="2591363"/>
                  <a:ext cx="1360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7181" name="Ink 7180">
                  <a:extLst>
                    <a:ext uri="{FF2B5EF4-FFF2-40B4-BE49-F238E27FC236}">
                      <a16:creationId xmlns:a16="http://schemas.microsoft.com/office/drawing/2014/main" id="{6722B778-88A3-348B-983E-6C207A503E65}"/>
                    </a:ext>
                  </a:extLst>
                </p14:cNvPr>
                <p14:cNvContentPartPr/>
                <p14:nvPr/>
              </p14:nvContentPartPr>
              <p14:xfrm>
                <a:off x="7444290" y="2702963"/>
                <a:ext cx="257400" cy="251280"/>
              </p14:xfrm>
            </p:contentPart>
          </mc:Choice>
          <mc:Fallback xmlns="">
            <p:pic>
              <p:nvPicPr>
                <p:cNvPr id="7181" name="Ink 7180">
                  <a:extLst>
                    <a:ext uri="{FF2B5EF4-FFF2-40B4-BE49-F238E27FC236}">
                      <a16:creationId xmlns:a16="http://schemas.microsoft.com/office/drawing/2014/main" id="{6722B778-88A3-348B-983E-6C207A503E65}"/>
                    </a:ext>
                  </a:extLst>
                </p:cNvPr>
                <p:cNvPicPr/>
                <p:nvPr/>
              </p:nvPicPr>
              <p:blipFill>
                <a:blip r:embed="rId126"/>
                <a:stretch>
                  <a:fillRect/>
                </a:stretch>
              </p:blipFill>
              <p:spPr>
                <a:xfrm>
                  <a:off x="7435650" y="2694323"/>
                  <a:ext cx="275040" cy="268920"/>
                </a:xfrm>
                <a:prstGeom prst="rect">
                  <a:avLst/>
                </a:prstGeom>
              </p:spPr>
            </p:pic>
          </mc:Fallback>
        </mc:AlternateContent>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5636">
                                            <p:txEl>
                                              <p:pRg st="0" end="0"/>
                                            </p:txEl>
                                          </p:spTgt>
                                        </p:tgtEl>
                                        <p:attrNameLst>
                                          <p:attrName>style.visibility</p:attrName>
                                        </p:attrNameLst>
                                      </p:cBhvr>
                                      <p:to>
                                        <p:strVal val="visible"/>
                                      </p:to>
                                    </p:set>
                                    <p:anim calcmode="lin" valueType="num">
                                      <p:cBhvr additive="base">
                                        <p:cTn id="7" dur="500" fill="hold"/>
                                        <p:tgtEl>
                                          <p:spTgt spid="32563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56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5636">
                                            <p:txEl>
                                              <p:pRg st="1" end="1"/>
                                            </p:txEl>
                                          </p:spTgt>
                                        </p:tgtEl>
                                        <p:attrNameLst>
                                          <p:attrName>style.visibility</p:attrName>
                                        </p:attrNameLst>
                                      </p:cBhvr>
                                      <p:to>
                                        <p:strVal val="visible"/>
                                      </p:to>
                                    </p:set>
                                    <p:anim calcmode="lin" valueType="num">
                                      <p:cBhvr additive="base">
                                        <p:cTn id="13" dur="500" fill="hold"/>
                                        <p:tgtEl>
                                          <p:spTgt spid="32563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563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A6AE6D6-E572-D165-239A-89E686509B54}"/>
              </a:ext>
            </a:extLst>
          </p:cNvPr>
          <p:cNvSpPr>
            <a:spLocks noGrp="1" noChangeArrowheads="1"/>
          </p:cNvSpPr>
          <p:nvPr>
            <p:ph type="title"/>
          </p:nvPr>
        </p:nvSpPr>
        <p:spPr bwMode="auto">
          <a:xfrm>
            <a:off x="186944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State Space Representation</a:t>
            </a:r>
            <a:endParaRPr lang="en-US" altLang="en-US" sz="3413" dirty="0">
              <a:solidFill>
                <a:srgbClr val="336699"/>
              </a:solidFill>
            </a:endParaRPr>
          </a:p>
        </p:txBody>
      </p:sp>
      <p:sp>
        <p:nvSpPr>
          <p:cNvPr id="26627" name="Rectangle 3">
            <a:extLst>
              <a:ext uri="{FF2B5EF4-FFF2-40B4-BE49-F238E27FC236}">
                <a16:creationId xmlns:a16="http://schemas.microsoft.com/office/drawing/2014/main" id="{53926BF9-344C-9859-06F3-D35C7E2E21B7}"/>
              </a:ext>
            </a:extLst>
          </p:cNvPr>
          <p:cNvSpPr>
            <a:spLocks noGrp="1" noChangeArrowheads="1"/>
          </p:cNvSpPr>
          <p:nvPr>
            <p:ph type="body" idx="1"/>
          </p:nvPr>
        </p:nvSpPr>
        <p:spPr bwMode="auto">
          <a:xfrm>
            <a:off x="1950720" y="1788160"/>
            <a:ext cx="8304107" cy="5256107"/>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marL="650260" indent="-650260"/>
            <a:r>
              <a:rPr lang="en-GB" altLang="en-US" sz="2987" dirty="0"/>
              <a:t>We can use graphs to model the deeper structure of a problem </a:t>
            </a:r>
            <a:r>
              <a:rPr lang="en-GB" altLang="en-US" sz="2987" dirty="0">
                <a:sym typeface="Wingdings" panose="05000000000000000000" pitchFamily="2" charset="2"/>
              </a:rPr>
              <a:t> </a:t>
            </a:r>
            <a:r>
              <a:rPr lang="en-GB" altLang="en-US" sz="2987" dirty="0"/>
              <a:t>state space graphs</a:t>
            </a:r>
          </a:p>
          <a:p>
            <a:pPr marL="650260" indent="-650260"/>
            <a:r>
              <a:rPr lang="en-US" altLang="en-US" sz="2987" dirty="0">
                <a:cs typeface="Times New Roman" panose="02020603050405020304" pitchFamily="18" charset="0"/>
              </a:rPr>
              <a:t>A graph consists of a set V of  nodes, and a set E of edges</a:t>
            </a:r>
          </a:p>
          <a:p>
            <a:pPr marL="1056673" lvl="1" indent="-568978">
              <a:buFont typeface="Times New Roman" panose="02020603050405020304" pitchFamily="18" charset="0"/>
              <a:buChar char="–"/>
            </a:pPr>
            <a:r>
              <a:rPr lang="en-US" altLang="en-US" sz="2560" dirty="0">
                <a:cs typeface="Times New Roman" panose="02020603050405020304" pitchFamily="18" charset="0"/>
              </a:rPr>
              <a:t>Nodes</a:t>
            </a:r>
          </a:p>
          <a:p>
            <a:pPr marL="1463086" lvl="2" indent="-487695"/>
            <a:r>
              <a:rPr lang="en-US" altLang="en-US" sz="2133" dirty="0">
                <a:cs typeface="Times New Roman" panose="02020603050405020304" pitchFamily="18" charset="0"/>
              </a:rPr>
              <a:t>have a unique label for identification</a:t>
            </a:r>
          </a:p>
          <a:p>
            <a:pPr marL="1463086" lvl="2" indent="-487695"/>
            <a:r>
              <a:rPr lang="en-US" altLang="en-US" sz="2133" dirty="0">
                <a:cs typeface="Times New Roman" panose="02020603050405020304" pitchFamily="18" charset="0"/>
              </a:rPr>
              <a:t>represent possible stages of a problem  </a:t>
            </a:r>
          </a:p>
          <a:p>
            <a:pPr marL="1056673" lvl="1" indent="-568978">
              <a:buFont typeface="Times New Roman" panose="02020603050405020304" pitchFamily="18" charset="0"/>
              <a:buChar char="–"/>
            </a:pPr>
            <a:r>
              <a:rPr lang="en-US" altLang="en-US" sz="2560" dirty="0">
                <a:cs typeface="Times New Roman" panose="02020603050405020304" pitchFamily="18" charset="0"/>
              </a:rPr>
              <a:t>Edges</a:t>
            </a:r>
          </a:p>
          <a:p>
            <a:pPr marL="1463086" lvl="2" indent="-487695"/>
            <a:r>
              <a:rPr lang="en-US" altLang="en-US" sz="2133" dirty="0">
                <a:cs typeface="Times New Roman" panose="02020603050405020304" pitchFamily="18" charset="0"/>
              </a:rPr>
              <a:t>connection between two nodes </a:t>
            </a:r>
          </a:p>
          <a:p>
            <a:pPr marL="1463086" lvl="2" indent="-487695"/>
            <a:r>
              <a:rPr lang="en-GB" altLang="en-US" sz="2133" dirty="0"/>
              <a:t>represent inferences, moves in a game, or other steps in a problem solving process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C314114-BCAD-8D82-19A7-B4134551EF58}"/>
                  </a:ext>
                </a:extLst>
              </p14:cNvPr>
              <p14:cNvContentPartPr/>
              <p14:nvPr/>
            </p14:nvContentPartPr>
            <p14:xfrm>
              <a:off x="6131065" y="3589086"/>
              <a:ext cx="2809800" cy="30960"/>
            </p14:xfrm>
          </p:contentPart>
        </mc:Choice>
        <mc:Fallback xmlns="">
          <p:pic>
            <p:nvPicPr>
              <p:cNvPr id="2" name="Ink 1">
                <a:extLst>
                  <a:ext uri="{FF2B5EF4-FFF2-40B4-BE49-F238E27FC236}">
                    <a16:creationId xmlns:a16="http://schemas.microsoft.com/office/drawing/2014/main" id="{EC314114-BCAD-8D82-19A7-B4134551EF58}"/>
                  </a:ext>
                </a:extLst>
              </p:cNvPr>
              <p:cNvPicPr/>
              <p:nvPr/>
            </p:nvPicPr>
            <p:blipFill>
              <a:blip r:embed="rId3"/>
              <a:stretch>
                <a:fillRect/>
              </a:stretch>
            </p:blipFill>
            <p:spPr>
              <a:xfrm>
                <a:off x="6077425" y="3481446"/>
                <a:ext cx="29174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0495986-BEB7-882C-B5C2-911754A3DB59}"/>
                  </a:ext>
                </a:extLst>
              </p14:cNvPr>
              <p14:cNvContentPartPr/>
              <p14:nvPr/>
            </p14:nvContentPartPr>
            <p14:xfrm>
              <a:off x="2685865" y="4003806"/>
              <a:ext cx="2421720" cy="59040"/>
            </p14:xfrm>
          </p:contentPart>
        </mc:Choice>
        <mc:Fallback xmlns="">
          <p:pic>
            <p:nvPicPr>
              <p:cNvPr id="3" name="Ink 2">
                <a:extLst>
                  <a:ext uri="{FF2B5EF4-FFF2-40B4-BE49-F238E27FC236}">
                    <a16:creationId xmlns:a16="http://schemas.microsoft.com/office/drawing/2014/main" id="{00495986-BEB7-882C-B5C2-911754A3DB59}"/>
                  </a:ext>
                </a:extLst>
              </p:cNvPr>
              <p:cNvPicPr/>
              <p:nvPr/>
            </p:nvPicPr>
            <p:blipFill>
              <a:blip r:embed="rId5"/>
              <a:stretch>
                <a:fillRect/>
              </a:stretch>
            </p:blipFill>
            <p:spPr>
              <a:xfrm>
                <a:off x="2632225" y="3895806"/>
                <a:ext cx="2529360" cy="274680"/>
              </a:xfrm>
              <a:prstGeom prst="rect">
                <a:avLst/>
              </a:prstGeom>
            </p:spPr>
          </p:pic>
        </mc:Fallback>
      </mc:AlternateContent>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279767F-6583-8C24-AC79-D41407F07506}"/>
              </a:ext>
            </a:extLst>
          </p:cNvPr>
          <p:cNvSpPr>
            <a:spLocks noGrp="1" noChangeArrowheads="1"/>
          </p:cNvSpPr>
          <p:nvPr>
            <p:ph type="title"/>
          </p:nvPr>
        </p:nvSpPr>
        <p:spPr bwMode="auto">
          <a:xfrm>
            <a:off x="186944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State Space Trees</a:t>
            </a:r>
            <a:endParaRPr lang="en-US" altLang="en-US" sz="3413" dirty="0">
              <a:solidFill>
                <a:srgbClr val="336699"/>
              </a:solidFill>
            </a:endParaRPr>
          </a:p>
        </p:txBody>
      </p:sp>
      <p:sp>
        <p:nvSpPr>
          <p:cNvPr id="27651" name="Rectangle 3">
            <a:extLst>
              <a:ext uri="{FF2B5EF4-FFF2-40B4-BE49-F238E27FC236}">
                <a16:creationId xmlns:a16="http://schemas.microsoft.com/office/drawing/2014/main" id="{BB5015B5-9658-ED04-ADE9-C8B22E40CDBC}"/>
              </a:ext>
            </a:extLst>
          </p:cNvPr>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marL="650260" indent="-650260"/>
            <a:r>
              <a:rPr lang="en-GB" altLang="en-US" sz="2987" dirty="0"/>
              <a:t>A tree is a graph that:</a:t>
            </a:r>
          </a:p>
          <a:p>
            <a:pPr marL="1056673" lvl="1" indent="-568978">
              <a:buFontTx/>
              <a:buAutoNum type="arabicPeriod"/>
            </a:pPr>
            <a:r>
              <a:rPr lang="en-GB" altLang="en-US" sz="2560" dirty="0"/>
              <a:t>is connected but becomes disconnected on removing any edge</a:t>
            </a:r>
          </a:p>
          <a:p>
            <a:pPr marL="1056673" lvl="1" indent="-568978">
              <a:buFontTx/>
              <a:buAutoNum type="arabicPeriod"/>
            </a:pPr>
            <a:r>
              <a:rPr lang="en-GB" altLang="en-US" sz="2560" dirty="0"/>
              <a:t>is connected and </a:t>
            </a:r>
            <a:r>
              <a:rPr lang="en-GB" altLang="en-US" sz="2560" dirty="0">
                <a:highlight>
                  <a:srgbClr val="FFFF00"/>
                </a:highlight>
              </a:rPr>
              <a:t>acyclic</a:t>
            </a:r>
          </a:p>
          <a:p>
            <a:pPr marL="1056673" lvl="1" indent="-568978">
              <a:buFontTx/>
              <a:buAutoNum type="arabicPeriod"/>
            </a:pPr>
            <a:r>
              <a:rPr lang="en-GB" altLang="en-US" sz="2560" dirty="0"/>
              <a:t>has precisely </a:t>
            </a:r>
            <a:r>
              <a:rPr lang="en-GB" altLang="en-US" sz="2560" dirty="0">
                <a:highlight>
                  <a:srgbClr val="FFFF00"/>
                </a:highlight>
              </a:rPr>
              <a:t>one path </a:t>
            </a:r>
            <a:r>
              <a:rPr lang="en-GB" altLang="en-US" sz="2560" dirty="0"/>
              <a:t>between any two nodes</a:t>
            </a:r>
          </a:p>
          <a:p>
            <a:pPr marL="650260" indent="-650260"/>
            <a:r>
              <a:rPr lang="en-GB" altLang="en-US" sz="2987" dirty="0"/>
              <a:t>Property 3, unique paths, makes them much easier to search so that we will start with a search on (rooted) trees</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AB840D4-D312-3020-384D-1118BA87BA6B}"/>
              </a:ext>
            </a:extLst>
          </p:cNvPr>
          <p:cNvSpPr>
            <a:spLocks noGrp="1" noChangeArrowheads="1"/>
          </p:cNvSpPr>
          <p:nvPr>
            <p:ph type="title"/>
          </p:nvPr>
        </p:nvSpPr>
        <p:spPr bwMode="auto">
          <a:xfrm>
            <a:off x="186944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State Space Graphs/Trees</a:t>
            </a:r>
            <a:endParaRPr lang="en-US" altLang="en-US" sz="3413">
              <a:solidFill>
                <a:srgbClr val="336699"/>
              </a:solidFill>
            </a:endParaRPr>
          </a:p>
        </p:txBody>
      </p:sp>
      <p:grpSp>
        <p:nvGrpSpPr>
          <p:cNvPr id="28675" name="Group 3">
            <a:extLst>
              <a:ext uri="{FF2B5EF4-FFF2-40B4-BE49-F238E27FC236}">
                <a16:creationId xmlns:a16="http://schemas.microsoft.com/office/drawing/2014/main" id="{A58BA684-4C48-BF42-9C08-8C91DF84D50F}"/>
              </a:ext>
            </a:extLst>
          </p:cNvPr>
          <p:cNvGrpSpPr>
            <a:grpSpLocks/>
          </p:cNvGrpSpPr>
          <p:nvPr/>
        </p:nvGrpSpPr>
        <p:grpSpPr bwMode="auto">
          <a:xfrm>
            <a:off x="2033694" y="1769978"/>
            <a:ext cx="3818466" cy="2882859"/>
            <a:chOff x="2064" y="1501"/>
            <a:chExt cx="2946" cy="1959"/>
          </a:xfrm>
        </p:grpSpPr>
        <p:sp>
          <p:nvSpPr>
            <p:cNvPr id="28698" name="Oval 4">
              <a:extLst>
                <a:ext uri="{FF2B5EF4-FFF2-40B4-BE49-F238E27FC236}">
                  <a16:creationId xmlns:a16="http://schemas.microsoft.com/office/drawing/2014/main" id="{97B2F808-1644-42B0-0A48-B3E74DF2A58D}"/>
                </a:ext>
              </a:extLst>
            </p:cNvPr>
            <p:cNvSpPr>
              <a:spLocks noChangeArrowheads="1"/>
            </p:cNvSpPr>
            <p:nvPr/>
          </p:nvSpPr>
          <p:spPr bwMode="auto">
            <a:xfrm>
              <a:off x="3152" y="1501"/>
              <a:ext cx="316" cy="371"/>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B</a:t>
              </a:r>
              <a:endParaRPr lang="en-US" altLang="en-US" sz="1920">
                <a:solidFill>
                  <a:srgbClr val="000000"/>
                </a:solidFill>
                <a:latin typeface="Times New Roman" panose="02020603050405020304" pitchFamily="18" charset="0"/>
              </a:endParaRPr>
            </a:p>
          </p:txBody>
        </p:sp>
        <p:sp>
          <p:nvSpPr>
            <p:cNvPr id="28699" name="Oval 5">
              <a:extLst>
                <a:ext uri="{FF2B5EF4-FFF2-40B4-BE49-F238E27FC236}">
                  <a16:creationId xmlns:a16="http://schemas.microsoft.com/office/drawing/2014/main" id="{0F575BB3-9430-D2DC-8BF5-8A55C5602E2A}"/>
                </a:ext>
              </a:extLst>
            </p:cNvPr>
            <p:cNvSpPr>
              <a:spLocks noChangeArrowheads="1"/>
            </p:cNvSpPr>
            <p:nvPr/>
          </p:nvSpPr>
          <p:spPr bwMode="auto">
            <a:xfrm>
              <a:off x="4694" y="2543"/>
              <a:ext cx="316" cy="371"/>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C</a:t>
              </a:r>
              <a:endParaRPr lang="en-US" altLang="en-US" sz="1920">
                <a:solidFill>
                  <a:srgbClr val="000000"/>
                </a:solidFill>
                <a:latin typeface="Times New Roman" panose="02020603050405020304" pitchFamily="18" charset="0"/>
              </a:endParaRPr>
            </a:p>
          </p:txBody>
        </p:sp>
        <p:sp>
          <p:nvSpPr>
            <p:cNvPr id="28700" name="Oval 6">
              <a:extLst>
                <a:ext uri="{FF2B5EF4-FFF2-40B4-BE49-F238E27FC236}">
                  <a16:creationId xmlns:a16="http://schemas.microsoft.com/office/drawing/2014/main" id="{A65E01B0-3607-F906-C97E-A9FF0039E767}"/>
                </a:ext>
              </a:extLst>
            </p:cNvPr>
            <p:cNvSpPr>
              <a:spLocks noChangeArrowheads="1"/>
            </p:cNvSpPr>
            <p:nvPr/>
          </p:nvSpPr>
          <p:spPr bwMode="auto">
            <a:xfrm>
              <a:off x="3424" y="2227"/>
              <a:ext cx="316" cy="371"/>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D</a:t>
              </a:r>
              <a:endParaRPr lang="en-US" altLang="en-US" sz="1920">
                <a:solidFill>
                  <a:srgbClr val="000000"/>
                </a:solidFill>
                <a:latin typeface="Times New Roman" panose="02020603050405020304" pitchFamily="18" charset="0"/>
              </a:endParaRPr>
            </a:p>
          </p:txBody>
        </p:sp>
        <p:sp>
          <p:nvSpPr>
            <p:cNvPr id="28701" name="Oval 7">
              <a:extLst>
                <a:ext uri="{FF2B5EF4-FFF2-40B4-BE49-F238E27FC236}">
                  <a16:creationId xmlns:a16="http://schemas.microsoft.com/office/drawing/2014/main" id="{DA70BB64-54D8-671F-BC5A-DABA22035171}"/>
                </a:ext>
              </a:extLst>
            </p:cNvPr>
            <p:cNvSpPr>
              <a:spLocks noChangeArrowheads="1"/>
            </p:cNvSpPr>
            <p:nvPr/>
          </p:nvSpPr>
          <p:spPr bwMode="auto">
            <a:xfrm>
              <a:off x="2562" y="3089"/>
              <a:ext cx="316" cy="371"/>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E</a:t>
              </a:r>
              <a:endParaRPr lang="en-US" altLang="en-US" sz="1920">
                <a:solidFill>
                  <a:srgbClr val="000000"/>
                </a:solidFill>
                <a:latin typeface="Times New Roman" panose="02020603050405020304" pitchFamily="18" charset="0"/>
              </a:endParaRPr>
            </a:p>
          </p:txBody>
        </p:sp>
        <p:sp>
          <p:nvSpPr>
            <p:cNvPr id="28702" name="Oval 8">
              <a:extLst>
                <a:ext uri="{FF2B5EF4-FFF2-40B4-BE49-F238E27FC236}">
                  <a16:creationId xmlns:a16="http://schemas.microsoft.com/office/drawing/2014/main" id="{3C5AC1B4-B16B-3248-8423-3EC3DD2BA370}"/>
                </a:ext>
              </a:extLst>
            </p:cNvPr>
            <p:cNvSpPr>
              <a:spLocks noChangeArrowheads="1"/>
            </p:cNvSpPr>
            <p:nvPr/>
          </p:nvSpPr>
          <p:spPr bwMode="auto">
            <a:xfrm>
              <a:off x="4378" y="1954"/>
              <a:ext cx="316" cy="371"/>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F</a:t>
              </a:r>
              <a:endParaRPr lang="en-US" altLang="en-US" sz="1920">
                <a:solidFill>
                  <a:srgbClr val="000000"/>
                </a:solidFill>
                <a:latin typeface="Times New Roman" panose="02020603050405020304" pitchFamily="18" charset="0"/>
              </a:endParaRPr>
            </a:p>
          </p:txBody>
        </p:sp>
        <p:sp>
          <p:nvSpPr>
            <p:cNvPr id="28703" name="Oval 9">
              <a:extLst>
                <a:ext uri="{FF2B5EF4-FFF2-40B4-BE49-F238E27FC236}">
                  <a16:creationId xmlns:a16="http://schemas.microsoft.com/office/drawing/2014/main" id="{3D558FB6-93C6-8993-F9BC-3A116ED0F10D}"/>
                </a:ext>
              </a:extLst>
            </p:cNvPr>
            <p:cNvSpPr>
              <a:spLocks noChangeArrowheads="1"/>
            </p:cNvSpPr>
            <p:nvPr/>
          </p:nvSpPr>
          <p:spPr bwMode="auto">
            <a:xfrm>
              <a:off x="3560" y="3088"/>
              <a:ext cx="316" cy="371"/>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G</a:t>
              </a:r>
              <a:endParaRPr lang="en-US" altLang="en-US" sz="1920">
                <a:solidFill>
                  <a:srgbClr val="000000"/>
                </a:solidFill>
                <a:latin typeface="Times New Roman" panose="02020603050405020304" pitchFamily="18" charset="0"/>
              </a:endParaRPr>
            </a:p>
          </p:txBody>
        </p:sp>
        <p:sp>
          <p:nvSpPr>
            <p:cNvPr id="28704" name="Oval 10">
              <a:extLst>
                <a:ext uri="{FF2B5EF4-FFF2-40B4-BE49-F238E27FC236}">
                  <a16:creationId xmlns:a16="http://schemas.microsoft.com/office/drawing/2014/main" id="{E743C9D1-943E-13BE-453C-BABC339ED35B}"/>
                </a:ext>
              </a:extLst>
            </p:cNvPr>
            <p:cNvSpPr>
              <a:spLocks noChangeArrowheads="1"/>
            </p:cNvSpPr>
            <p:nvPr/>
          </p:nvSpPr>
          <p:spPr bwMode="auto">
            <a:xfrm>
              <a:off x="2064" y="1727"/>
              <a:ext cx="316" cy="371"/>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A</a:t>
              </a:r>
              <a:endParaRPr lang="en-US" altLang="en-US" sz="1920">
                <a:solidFill>
                  <a:srgbClr val="000000"/>
                </a:solidFill>
                <a:latin typeface="Times New Roman" panose="02020603050405020304" pitchFamily="18" charset="0"/>
              </a:endParaRPr>
            </a:p>
          </p:txBody>
        </p:sp>
        <p:cxnSp>
          <p:nvCxnSpPr>
            <p:cNvPr id="28705" name="AutoShape 11">
              <a:extLst>
                <a:ext uri="{FF2B5EF4-FFF2-40B4-BE49-F238E27FC236}">
                  <a16:creationId xmlns:a16="http://schemas.microsoft.com/office/drawing/2014/main" id="{8DA82487-14D6-BBF2-9062-DE2A43BC05B7}"/>
                </a:ext>
              </a:extLst>
            </p:cNvPr>
            <p:cNvCxnSpPr>
              <a:cxnSpLocks noChangeShapeType="1"/>
              <a:stCxn id="28704" idx="6"/>
              <a:endCxn id="28700" idx="2"/>
            </p:cNvCxnSpPr>
            <p:nvPr/>
          </p:nvCxnSpPr>
          <p:spPr bwMode="auto">
            <a:xfrm>
              <a:off x="2380" y="1913"/>
              <a:ext cx="1044" cy="5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706" name="AutoShape 12">
              <a:extLst>
                <a:ext uri="{FF2B5EF4-FFF2-40B4-BE49-F238E27FC236}">
                  <a16:creationId xmlns:a16="http://schemas.microsoft.com/office/drawing/2014/main" id="{4A07167E-E6EA-A78F-00F8-855E267AC219}"/>
                </a:ext>
              </a:extLst>
            </p:cNvPr>
            <p:cNvCxnSpPr>
              <a:cxnSpLocks noChangeShapeType="1"/>
              <a:stCxn id="28698" idx="3"/>
              <a:endCxn id="28701" idx="0"/>
            </p:cNvCxnSpPr>
            <p:nvPr/>
          </p:nvCxnSpPr>
          <p:spPr bwMode="auto">
            <a:xfrm flipH="1">
              <a:off x="2720" y="1818"/>
              <a:ext cx="478" cy="127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707" name="AutoShape 13">
              <a:extLst>
                <a:ext uri="{FF2B5EF4-FFF2-40B4-BE49-F238E27FC236}">
                  <a16:creationId xmlns:a16="http://schemas.microsoft.com/office/drawing/2014/main" id="{C52CB458-6744-82B1-0DEC-4F6066556597}"/>
                </a:ext>
              </a:extLst>
            </p:cNvPr>
            <p:cNvCxnSpPr>
              <a:cxnSpLocks noChangeShapeType="1"/>
              <a:stCxn id="28698" idx="6"/>
              <a:endCxn id="28702" idx="1"/>
            </p:cNvCxnSpPr>
            <p:nvPr/>
          </p:nvCxnSpPr>
          <p:spPr bwMode="auto">
            <a:xfrm>
              <a:off x="3468" y="1687"/>
              <a:ext cx="956" cy="32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708" name="AutoShape 14">
              <a:extLst>
                <a:ext uri="{FF2B5EF4-FFF2-40B4-BE49-F238E27FC236}">
                  <a16:creationId xmlns:a16="http://schemas.microsoft.com/office/drawing/2014/main" id="{262932DE-9527-25D0-E83D-8568BBC2F5CA}"/>
                </a:ext>
              </a:extLst>
            </p:cNvPr>
            <p:cNvCxnSpPr>
              <a:cxnSpLocks noChangeShapeType="1"/>
              <a:stCxn id="28702" idx="5"/>
              <a:endCxn id="28699" idx="1"/>
            </p:cNvCxnSpPr>
            <p:nvPr/>
          </p:nvCxnSpPr>
          <p:spPr bwMode="auto">
            <a:xfrm>
              <a:off x="4648" y="2271"/>
              <a:ext cx="93" cy="32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709" name="AutoShape 15">
              <a:extLst>
                <a:ext uri="{FF2B5EF4-FFF2-40B4-BE49-F238E27FC236}">
                  <a16:creationId xmlns:a16="http://schemas.microsoft.com/office/drawing/2014/main" id="{EA6BD568-64DF-75CD-5249-5832F1E1EF6F}"/>
                </a:ext>
              </a:extLst>
            </p:cNvPr>
            <p:cNvCxnSpPr>
              <a:cxnSpLocks noChangeShapeType="1"/>
              <a:stCxn id="28704" idx="4"/>
              <a:endCxn id="28701" idx="1"/>
            </p:cNvCxnSpPr>
            <p:nvPr/>
          </p:nvCxnSpPr>
          <p:spPr bwMode="auto">
            <a:xfrm>
              <a:off x="2222" y="2098"/>
              <a:ext cx="386" cy="104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710" name="AutoShape 16">
              <a:extLst>
                <a:ext uri="{FF2B5EF4-FFF2-40B4-BE49-F238E27FC236}">
                  <a16:creationId xmlns:a16="http://schemas.microsoft.com/office/drawing/2014/main" id="{8EEE3CD3-CE55-C2BB-0773-9F8207A08DAF}"/>
                </a:ext>
              </a:extLst>
            </p:cNvPr>
            <p:cNvCxnSpPr>
              <a:cxnSpLocks noChangeShapeType="1"/>
              <a:stCxn id="28704" idx="7"/>
              <a:endCxn id="28698" idx="2"/>
            </p:cNvCxnSpPr>
            <p:nvPr/>
          </p:nvCxnSpPr>
          <p:spPr bwMode="auto">
            <a:xfrm flipV="1">
              <a:off x="2334" y="1687"/>
              <a:ext cx="818" cy="9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711" name="AutoShape 17">
              <a:extLst>
                <a:ext uri="{FF2B5EF4-FFF2-40B4-BE49-F238E27FC236}">
                  <a16:creationId xmlns:a16="http://schemas.microsoft.com/office/drawing/2014/main" id="{181D41AA-AA48-E527-991C-ED33A69CCAA6}"/>
                </a:ext>
              </a:extLst>
            </p:cNvPr>
            <p:cNvCxnSpPr>
              <a:cxnSpLocks noChangeShapeType="1"/>
              <a:stCxn id="28699" idx="3"/>
            </p:cNvCxnSpPr>
            <p:nvPr/>
          </p:nvCxnSpPr>
          <p:spPr bwMode="auto">
            <a:xfrm flipH="1">
              <a:off x="3880" y="2860"/>
              <a:ext cx="860" cy="37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grpSp>
        <p:nvGrpSpPr>
          <p:cNvPr id="3" name="Group 18">
            <a:extLst>
              <a:ext uri="{FF2B5EF4-FFF2-40B4-BE49-F238E27FC236}">
                <a16:creationId xmlns:a16="http://schemas.microsoft.com/office/drawing/2014/main" id="{8D476CF0-C21F-6930-BC53-5CC31739699E}"/>
              </a:ext>
            </a:extLst>
          </p:cNvPr>
          <p:cNvGrpSpPr>
            <a:grpSpLocks/>
          </p:cNvGrpSpPr>
          <p:nvPr/>
        </p:nvGrpSpPr>
        <p:grpSpPr bwMode="auto">
          <a:xfrm>
            <a:off x="5689600" y="3899529"/>
            <a:ext cx="4302761" cy="2454304"/>
            <a:chOff x="1111" y="1906"/>
            <a:chExt cx="2541" cy="1282"/>
          </a:xfrm>
        </p:grpSpPr>
        <p:sp>
          <p:nvSpPr>
            <p:cNvPr id="28679" name="Oval 19">
              <a:extLst>
                <a:ext uri="{FF2B5EF4-FFF2-40B4-BE49-F238E27FC236}">
                  <a16:creationId xmlns:a16="http://schemas.microsoft.com/office/drawing/2014/main" id="{2B74B1A5-8A42-37C2-45C6-BF9D5D0C6247}"/>
                </a:ext>
              </a:extLst>
            </p:cNvPr>
            <p:cNvSpPr>
              <a:spLocks noChangeArrowheads="1"/>
            </p:cNvSpPr>
            <p:nvPr/>
          </p:nvSpPr>
          <p:spPr bwMode="auto">
            <a:xfrm>
              <a:off x="2363" y="1906"/>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B</a:t>
              </a:r>
              <a:endParaRPr lang="en-US" altLang="en-US" sz="1920">
                <a:solidFill>
                  <a:srgbClr val="000000"/>
                </a:solidFill>
                <a:latin typeface="Times New Roman" panose="02020603050405020304" pitchFamily="18" charset="0"/>
              </a:endParaRPr>
            </a:p>
          </p:txBody>
        </p:sp>
        <p:sp>
          <p:nvSpPr>
            <p:cNvPr id="28680" name="Oval 20">
              <a:extLst>
                <a:ext uri="{FF2B5EF4-FFF2-40B4-BE49-F238E27FC236}">
                  <a16:creationId xmlns:a16="http://schemas.microsoft.com/office/drawing/2014/main" id="{13B03D68-C2BE-04ED-29B5-6402568C49BF}"/>
                </a:ext>
              </a:extLst>
            </p:cNvPr>
            <p:cNvSpPr>
              <a:spLocks noChangeArrowheads="1"/>
            </p:cNvSpPr>
            <p:nvPr/>
          </p:nvSpPr>
          <p:spPr bwMode="auto">
            <a:xfrm>
              <a:off x="3432" y="2431"/>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C</a:t>
              </a:r>
              <a:endParaRPr lang="en-US" altLang="en-US" sz="1920">
                <a:solidFill>
                  <a:srgbClr val="000000"/>
                </a:solidFill>
                <a:latin typeface="Times New Roman" panose="02020603050405020304" pitchFamily="18" charset="0"/>
              </a:endParaRPr>
            </a:p>
          </p:txBody>
        </p:sp>
        <p:sp>
          <p:nvSpPr>
            <p:cNvPr id="28681" name="Oval 21">
              <a:extLst>
                <a:ext uri="{FF2B5EF4-FFF2-40B4-BE49-F238E27FC236}">
                  <a16:creationId xmlns:a16="http://schemas.microsoft.com/office/drawing/2014/main" id="{B654711A-C754-1705-8885-6DBEE0E50971}"/>
                </a:ext>
              </a:extLst>
            </p:cNvPr>
            <p:cNvSpPr>
              <a:spLocks noChangeArrowheads="1"/>
            </p:cNvSpPr>
            <p:nvPr/>
          </p:nvSpPr>
          <p:spPr bwMode="auto">
            <a:xfrm>
              <a:off x="2553" y="2272"/>
              <a:ext cx="217"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D</a:t>
              </a:r>
              <a:endParaRPr lang="en-US" altLang="en-US" sz="1920">
                <a:solidFill>
                  <a:srgbClr val="000000"/>
                </a:solidFill>
                <a:latin typeface="Times New Roman" panose="02020603050405020304" pitchFamily="18" charset="0"/>
              </a:endParaRPr>
            </a:p>
          </p:txBody>
        </p:sp>
        <p:sp>
          <p:nvSpPr>
            <p:cNvPr id="28682" name="Oval 22">
              <a:extLst>
                <a:ext uri="{FF2B5EF4-FFF2-40B4-BE49-F238E27FC236}">
                  <a16:creationId xmlns:a16="http://schemas.microsoft.com/office/drawing/2014/main" id="{8A4C68DC-7ED9-AF8F-4B45-6A7B4CD30A35}"/>
                </a:ext>
              </a:extLst>
            </p:cNvPr>
            <p:cNvSpPr>
              <a:spLocks noChangeArrowheads="1"/>
            </p:cNvSpPr>
            <p:nvPr/>
          </p:nvSpPr>
          <p:spPr bwMode="auto">
            <a:xfrm>
              <a:off x="1955" y="2708"/>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E</a:t>
              </a:r>
              <a:endParaRPr lang="en-US" altLang="en-US" sz="1920">
                <a:solidFill>
                  <a:srgbClr val="000000"/>
                </a:solidFill>
                <a:latin typeface="Times New Roman" panose="02020603050405020304" pitchFamily="18" charset="0"/>
              </a:endParaRPr>
            </a:p>
          </p:txBody>
        </p:sp>
        <p:sp>
          <p:nvSpPr>
            <p:cNvPr id="28683" name="Oval 23">
              <a:extLst>
                <a:ext uri="{FF2B5EF4-FFF2-40B4-BE49-F238E27FC236}">
                  <a16:creationId xmlns:a16="http://schemas.microsoft.com/office/drawing/2014/main" id="{DB178F6D-215F-8936-26AD-32DF9D3AAC1B}"/>
                </a:ext>
              </a:extLst>
            </p:cNvPr>
            <p:cNvSpPr>
              <a:spLocks noChangeArrowheads="1"/>
            </p:cNvSpPr>
            <p:nvPr/>
          </p:nvSpPr>
          <p:spPr bwMode="auto">
            <a:xfrm>
              <a:off x="3062" y="2086"/>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F</a:t>
              </a:r>
              <a:endParaRPr lang="en-US" altLang="en-US" sz="1920">
                <a:solidFill>
                  <a:srgbClr val="000000"/>
                </a:solidFill>
                <a:latin typeface="Times New Roman" panose="02020603050405020304" pitchFamily="18" charset="0"/>
              </a:endParaRPr>
            </a:p>
          </p:txBody>
        </p:sp>
        <p:sp>
          <p:nvSpPr>
            <p:cNvPr id="28684" name="Oval 24">
              <a:extLst>
                <a:ext uri="{FF2B5EF4-FFF2-40B4-BE49-F238E27FC236}">
                  <a16:creationId xmlns:a16="http://schemas.microsoft.com/office/drawing/2014/main" id="{3EBDD08E-7714-3888-E964-733E1E6AF0A8}"/>
                </a:ext>
              </a:extLst>
            </p:cNvPr>
            <p:cNvSpPr>
              <a:spLocks noChangeArrowheads="1"/>
            </p:cNvSpPr>
            <p:nvPr/>
          </p:nvSpPr>
          <p:spPr bwMode="auto">
            <a:xfrm>
              <a:off x="2646" y="2708"/>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G</a:t>
              </a:r>
              <a:endParaRPr lang="en-US" altLang="en-US" sz="1920">
                <a:solidFill>
                  <a:srgbClr val="000000"/>
                </a:solidFill>
                <a:latin typeface="Times New Roman" panose="02020603050405020304" pitchFamily="18" charset="0"/>
              </a:endParaRPr>
            </a:p>
          </p:txBody>
        </p:sp>
        <p:sp>
          <p:nvSpPr>
            <p:cNvPr id="28685" name="Oval 25">
              <a:extLst>
                <a:ext uri="{FF2B5EF4-FFF2-40B4-BE49-F238E27FC236}">
                  <a16:creationId xmlns:a16="http://schemas.microsoft.com/office/drawing/2014/main" id="{A40871DF-F60B-8F8D-E3C5-30113815AEC5}"/>
                </a:ext>
              </a:extLst>
            </p:cNvPr>
            <p:cNvSpPr>
              <a:spLocks noChangeArrowheads="1"/>
            </p:cNvSpPr>
            <p:nvPr/>
          </p:nvSpPr>
          <p:spPr bwMode="auto">
            <a:xfrm>
              <a:off x="1610" y="2021"/>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A</a:t>
              </a:r>
              <a:endParaRPr lang="en-US" altLang="en-US" sz="1920">
                <a:solidFill>
                  <a:srgbClr val="000000"/>
                </a:solidFill>
                <a:latin typeface="Times New Roman" panose="02020603050405020304" pitchFamily="18" charset="0"/>
              </a:endParaRPr>
            </a:p>
          </p:txBody>
        </p:sp>
        <p:cxnSp>
          <p:nvCxnSpPr>
            <p:cNvPr id="28686" name="AutoShape 26">
              <a:extLst>
                <a:ext uri="{FF2B5EF4-FFF2-40B4-BE49-F238E27FC236}">
                  <a16:creationId xmlns:a16="http://schemas.microsoft.com/office/drawing/2014/main" id="{6B7D952D-A475-EF29-FCCC-CE402E511702}"/>
                </a:ext>
              </a:extLst>
            </p:cNvPr>
            <p:cNvCxnSpPr>
              <a:cxnSpLocks noChangeShapeType="1"/>
              <a:stCxn id="28685" idx="6"/>
              <a:endCxn id="28681" idx="2"/>
            </p:cNvCxnSpPr>
            <p:nvPr/>
          </p:nvCxnSpPr>
          <p:spPr bwMode="auto">
            <a:xfrm>
              <a:off x="1830" y="2164"/>
              <a:ext cx="723" cy="25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87" name="AutoShape 27">
              <a:extLst>
                <a:ext uri="{FF2B5EF4-FFF2-40B4-BE49-F238E27FC236}">
                  <a16:creationId xmlns:a16="http://schemas.microsoft.com/office/drawing/2014/main" id="{0F66E640-9ACB-9263-3122-A10ADE42D0AC}"/>
                </a:ext>
              </a:extLst>
            </p:cNvPr>
            <p:cNvCxnSpPr>
              <a:cxnSpLocks noChangeShapeType="1"/>
              <a:stCxn id="28679" idx="3"/>
              <a:endCxn id="28682" idx="7"/>
            </p:cNvCxnSpPr>
            <p:nvPr/>
          </p:nvCxnSpPr>
          <p:spPr bwMode="auto">
            <a:xfrm flipH="1">
              <a:off x="2143" y="2149"/>
              <a:ext cx="252" cy="6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88" name="AutoShape 28">
              <a:extLst>
                <a:ext uri="{FF2B5EF4-FFF2-40B4-BE49-F238E27FC236}">
                  <a16:creationId xmlns:a16="http://schemas.microsoft.com/office/drawing/2014/main" id="{B51589D2-05F6-0607-5822-D4BCA6A4C4B6}"/>
                </a:ext>
              </a:extLst>
            </p:cNvPr>
            <p:cNvCxnSpPr>
              <a:cxnSpLocks noChangeShapeType="1"/>
              <a:stCxn id="28679" idx="6"/>
              <a:endCxn id="28683" idx="1"/>
            </p:cNvCxnSpPr>
            <p:nvPr/>
          </p:nvCxnSpPr>
          <p:spPr bwMode="auto">
            <a:xfrm>
              <a:off x="2583" y="2049"/>
              <a:ext cx="511" cy="7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89" name="AutoShape 29">
              <a:extLst>
                <a:ext uri="{FF2B5EF4-FFF2-40B4-BE49-F238E27FC236}">
                  <a16:creationId xmlns:a16="http://schemas.microsoft.com/office/drawing/2014/main" id="{36D9EFF7-C592-5E3E-2A14-9D593E19860C}"/>
                </a:ext>
              </a:extLst>
            </p:cNvPr>
            <p:cNvCxnSpPr>
              <a:cxnSpLocks noChangeShapeType="1"/>
              <a:stCxn id="28683" idx="6"/>
              <a:endCxn id="28680" idx="1"/>
            </p:cNvCxnSpPr>
            <p:nvPr/>
          </p:nvCxnSpPr>
          <p:spPr bwMode="auto">
            <a:xfrm>
              <a:off x="3282" y="2229"/>
              <a:ext cx="182" cy="24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90" name="AutoShape 30">
              <a:extLst>
                <a:ext uri="{FF2B5EF4-FFF2-40B4-BE49-F238E27FC236}">
                  <a16:creationId xmlns:a16="http://schemas.microsoft.com/office/drawing/2014/main" id="{DC247A09-DCBE-61C7-B69B-C939667F3A3D}"/>
                </a:ext>
              </a:extLst>
            </p:cNvPr>
            <p:cNvCxnSpPr>
              <a:cxnSpLocks noChangeShapeType="1"/>
              <a:stCxn id="28685" idx="5"/>
              <a:endCxn id="28682" idx="1"/>
            </p:cNvCxnSpPr>
            <p:nvPr/>
          </p:nvCxnSpPr>
          <p:spPr bwMode="auto">
            <a:xfrm>
              <a:off x="1798" y="2264"/>
              <a:ext cx="189" cy="48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91" name="AutoShape 31">
              <a:extLst>
                <a:ext uri="{FF2B5EF4-FFF2-40B4-BE49-F238E27FC236}">
                  <a16:creationId xmlns:a16="http://schemas.microsoft.com/office/drawing/2014/main" id="{A79B7EB8-129F-51C1-C4AB-EFD8B57F4367}"/>
                </a:ext>
              </a:extLst>
            </p:cNvPr>
            <p:cNvCxnSpPr>
              <a:cxnSpLocks noChangeShapeType="1"/>
              <a:stCxn id="28680" idx="3"/>
            </p:cNvCxnSpPr>
            <p:nvPr/>
          </p:nvCxnSpPr>
          <p:spPr bwMode="auto">
            <a:xfrm flipH="1">
              <a:off x="2868" y="2674"/>
              <a:ext cx="596" cy="21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8692" name="Oval 32">
              <a:extLst>
                <a:ext uri="{FF2B5EF4-FFF2-40B4-BE49-F238E27FC236}">
                  <a16:creationId xmlns:a16="http://schemas.microsoft.com/office/drawing/2014/main" id="{8E2CC380-23B6-8777-CB57-B48047CAC99A}"/>
                </a:ext>
              </a:extLst>
            </p:cNvPr>
            <p:cNvSpPr>
              <a:spLocks noChangeArrowheads="1"/>
            </p:cNvSpPr>
            <p:nvPr/>
          </p:nvSpPr>
          <p:spPr bwMode="auto">
            <a:xfrm>
              <a:off x="1111" y="2722"/>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US" altLang="en-US" sz="1920">
                  <a:solidFill>
                    <a:srgbClr val="000000"/>
                  </a:solidFill>
                  <a:latin typeface="Times New Roman" panose="02020603050405020304" pitchFamily="18" charset="0"/>
                </a:rPr>
                <a:t>H</a:t>
              </a:r>
            </a:p>
          </p:txBody>
        </p:sp>
        <p:sp>
          <p:nvSpPr>
            <p:cNvPr id="28693" name="Oval 33">
              <a:extLst>
                <a:ext uri="{FF2B5EF4-FFF2-40B4-BE49-F238E27FC236}">
                  <a16:creationId xmlns:a16="http://schemas.microsoft.com/office/drawing/2014/main" id="{F220BD1E-E5F9-3EF2-735F-7724961C07A5}"/>
                </a:ext>
              </a:extLst>
            </p:cNvPr>
            <p:cNvSpPr>
              <a:spLocks noChangeArrowheads="1"/>
            </p:cNvSpPr>
            <p:nvPr/>
          </p:nvSpPr>
          <p:spPr bwMode="auto">
            <a:xfrm>
              <a:off x="2835" y="2449"/>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I</a:t>
              </a:r>
              <a:endParaRPr lang="en-US" altLang="en-US" sz="1920">
                <a:solidFill>
                  <a:srgbClr val="000000"/>
                </a:solidFill>
                <a:latin typeface="Times New Roman" panose="02020603050405020304" pitchFamily="18" charset="0"/>
              </a:endParaRPr>
            </a:p>
          </p:txBody>
        </p:sp>
        <p:sp>
          <p:nvSpPr>
            <p:cNvPr id="28694" name="Oval 34">
              <a:extLst>
                <a:ext uri="{FF2B5EF4-FFF2-40B4-BE49-F238E27FC236}">
                  <a16:creationId xmlns:a16="http://schemas.microsoft.com/office/drawing/2014/main" id="{97B531A6-B6AD-7615-18DF-F8CED5F349EA}"/>
                </a:ext>
              </a:extLst>
            </p:cNvPr>
            <p:cNvSpPr>
              <a:spLocks noChangeArrowheads="1"/>
            </p:cNvSpPr>
            <p:nvPr/>
          </p:nvSpPr>
          <p:spPr bwMode="auto">
            <a:xfrm>
              <a:off x="3334" y="2903"/>
              <a:ext cx="220" cy="285"/>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J</a:t>
              </a:r>
              <a:endParaRPr lang="en-US" altLang="en-US" sz="1920">
                <a:solidFill>
                  <a:srgbClr val="000000"/>
                </a:solidFill>
                <a:latin typeface="Times New Roman" panose="02020603050405020304" pitchFamily="18" charset="0"/>
              </a:endParaRPr>
            </a:p>
          </p:txBody>
        </p:sp>
        <p:cxnSp>
          <p:nvCxnSpPr>
            <p:cNvPr id="28695" name="AutoShape 35">
              <a:extLst>
                <a:ext uri="{FF2B5EF4-FFF2-40B4-BE49-F238E27FC236}">
                  <a16:creationId xmlns:a16="http://schemas.microsoft.com/office/drawing/2014/main" id="{C12C2592-16F3-5D5C-A5EC-07F85CBBD9BD}"/>
                </a:ext>
              </a:extLst>
            </p:cNvPr>
            <p:cNvCxnSpPr>
              <a:cxnSpLocks noChangeShapeType="1"/>
              <a:stCxn id="28679" idx="3"/>
              <a:endCxn id="28692" idx="6"/>
            </p:cNvCxnSpPr>
            <p:nvPr/>
          </p:nvCxnSpPr>
          <p:spPr bwMode="auto">
            <a:xfrm flipH="1">
              <a:off x="1331" y="2149"/>
              <a:ext cx="1064" cy="71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96" name="AutoShape 36">
              <a:extLst>
                <a:ext uri="{FF2B5EF4-FFF2-40B4-BE49-F238E27FC236}">
                  <a16:creationId xmlns:a16="http://schemas.microsoft.com/office/drawing/2014/main" id="{93F8F1DD-30B3-4893-9717-A4C90C3E297D}"/>
                </a:ext>
              </a:extLst>
            </p:cNvPr>
            <p:cNvCxnSpPr>
              <a:cxnSpLocks noChangeShapeType="1"/>
              <a:stCxn id="28682" idx="6"/>
              <a:endCxn id="28693" idx="2"/>
            </p:cNvCxnSpPr>
            <p:nvPr/>
          </p:nvCxnSpPr>
          <p:spPr bwMode="auto">
            <a:xfrm flipV="1">
              <a:off x="2175" y="2592"/>
              <a:ext cx="660" cy="25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28697" name="AutoShape 37">
              <a:extLst>
                <a:ext uri="{FF2B5EF4-FFF2-40B4-BE49-F238E27FC236}">
                  <a16:creationId xmlns:a16="http://schemas.microsoft.com/office/drawing/2014/main" id="{3E55D3F3-ACB4-8842-E020-4D67F4BCBD81}"/>
                </a:ext>
              </a:extLst>
            </p:cNvPr>
            <p:cNvCxnSpPr>
              <a:cxnSpLocks noChangeShapeType="1"/>
              <a:stCxn id="28683" idx="4"/>
              <a:endCxn id="28694" idx="1"/>
            </p:cNvCxnSpPr>
            <p:nvPr/>
          </p:nvCxnSpPr>
          <p:spPr bwMode="auto">
            <a:xfrm>
              <a:off x="3172" y="2371"/>
              <a:ext cx="194" cy="57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499750" name="Text Box 38">
            <a:extLst>
              <a:ext uri="{FF2B5EF4-FFF2-40B4-BE49-F238E27FC236}">
                <a16:creationId xmlns:a16="http://schemas.microsoft.com/office/drawing/2014/main" id="{1E50DC81-9B11-F492-E43E-55BBB8DC49D8}"/>
              </a:ext>
            </a:extLst>
          </p:cNvPr>
          <p:cNvSpPr txBox="1">
            <a:spLocks noChangeArrowheads="1"/>
          </p:cNvSpPr>
          <p:nvPr/>
        </p:nvSpPr>
        <p:spPr bwMode="auto">
          <a:xfrm>
            <a:off x="2194560" y="4876801"/>
            <a:ext cx="2519680" cy="486287"/>
          </a:xfrm>
          <a:prstGeom prst="rect">
            <a:avLst/>
          </a:prstGeom>
          <a:noFill/>
          <a:ln w="12700">
            <a:noFill/>
            <a:miter lim="800000"/>
            <a:headEnd type="none" w="sm" len="sm"/>
            <a:tailEnd type="none" w="sm" len="sm"/>
          </a:ln>
          <a:effectLst/>
        </p:spPr>
        <p:txBody>
          <a:bodyPr>
            <a:spAutoFit/>
          </a:bodyPr>
          <a:lstStyle/>
          <a:p>
            <a:pPr algn="ctr" defTabSz="975390" eaLnBrk="0" fontAlgn="base" hangingPunct="0">
              <a:spcBef>
                <a:spcPct val="50000"/>
              </a:spcBef>
              <a:spcAft>
                <a:spcPct val="0"/>
              </a:spcAft>
              <a:defRPr/>
            </a:pPr>
            <a:r>
              <a:rPr lang="en-US" sz="2560">
                <a:solidFill>
                  <a:srgbClr val="FF3300"/>
                </a:solidFill>
                <a:effectLst>
                  <a:outerShdw blurRad="38100" dist="38100" dir="2700000" algn="tl">
                    <a:srgbClr val="C0C0C0"/>
                  </a:outerShdw>
                </a:effectLst>
                <a:latin typeface="Times New Roman" pitchFamily="18" charset="0"/>
              </a:rPr>
              <a:t>A Graph</a:t>
            </a:r>
          </a:p>
        </p:txBody>
      </p:sp>
      <p:sp>
        <p:nvSpPr>
          <p:cNvPr id="499751" name="Text Box 39">
            <a:extLst>
              <a:ext uri="{FF2B5EF4-FFF2-40B4-BE49-F238E27FC236}">
                <a16:creationId xmlns:a16="http://schemas.microsoft.com/office/drawing/2014/main" id="{391018B5-6C6F-9FC7-8A77-D776A1FBE2F9}"/>
              </a:ext>
            </a:extLst>
          </p:cNvPr>
          <p:cNvSpPr txBox="1">
            <a:spLocks noChangeArrowheads="1"/>
          </p:cNvSpPr>
          <p:nvPr/>
        </p:nvSpPr>
        <p:spPr bwMode="auto">
          <a:xfrm>
            <a:off x="8209280" y="3413761"/>
            <a:ext cx="2519680" cy="486287"/>
          </a:xfrm>
          <a:prstGeom prst="rect">
            <a:avLst/>
          </a:prstGeom>
          <a:noFill/>
          <a:ln w="12700">
            <a:noFill/>
            <a:miter lim="800000"/>
            <a:headEnd type="none" w="sm" len="sm"/>
            <a:tailEnd type="none" w="sm" len="sm"/>
          </a:ln>
          <a:effectLst/>
        </p:spPr>
        <p:txBody>
          <a:bodyPr>
            <a:spAutoFit/>
          </a:bodyPr>
          <a:lstStyle/>
          <a:p>
            <a:pPr algn="ctr" defTabSz="975390" eaLnBrk="0" fontAlgn="base" hangingPunct="0">
              <a:spcBef>
                <a:spcPct val="50000"/>
              </a:spcBef>
              <a:spcAft>
                <a:spcPct val="0"/>
              </a:spcAft>
              <a:defRPr/>
            </a:pPr>
            <a:r>
              <a:rPr lang="en-US" sz="2560">
                <a:solidFill>
                  <a:srgbClr val="FF3300"/>
                </a:solidFill>
                <a:effectLst>
                  <a:outerShdw blurRad="38100" dist="38100" dir="2700000" algn="tl">
                    <a:srgbClr val="C0C0C0"/>
                  </a:outerShdw>
                </a:effectLst>
                <a:latin typeface="Times New Roman" pitchFamily="18" charset="0"/>
              </a:rPr>
              <a:t>A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499750"/>
                                        </p:tgtEl>
                                        <p:attrNameLst>
                                          <p:attrName>style.visibility</p:attrName>
                                        </p:attrNameLst>
                                      </p:cBhvr>
                                      <p:to>
                                        <p:strVal val="visible"/>
                                      </p:to>
                                    </p:set>
                                    <p:anim calcmode="lin" valueType="num">
                                      <p:cBhvr additive="base">
                                        <p:cTn id="11" dur="500" fill="hold"/>
                                        <p:tgtEl>
                                          <p:spTgt spid="499750"/>
                                        </p:tgtEl>
                                        <p:attrNameLst>
                                          <p:attrName>ppt_x</p:attrName>
                                        </p:attrNameLst>
                                      </p:cBhvr>
                                      <p:tavLst>
                                        <p:tav tm="0">
                                          <p:val>
                                            <p:strVal val="0-#ppt_w/2"/>
                                          </p:val>
                                        </p:tav>
                                        <p:tav tm="100000">
                                          <p:val>
                                            <p:strVal val="#ppt_x"/>
                                          </p:val>
                                        </p:tav>
                                      </p:tavLst>
                                    </p:anim>
                                    <p:anim calcmode="lin" valueType="num">
                                      <p:cBhvr additive="base">
                                        <p:cTn id="12" dur="500" fill="hold"/>
                                        <p:tgtEl>
                                          <p:spTgt spid="49975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99751"/>
                                        </p:tgtEl>
                                        <p:attrNameLst>
                                          <p:attrName>style.visibility</p:attrName>
                                        </p:attrNameLst>
                                      </p:cBhvr>
                                      <p:to>
                                        <p:strVal val="visible"/>
                                      </p:to>
                                    </p:set>
                                    <p:anim calcmode="lin" valueType="num">
                                      <p:cBhvr additive="base">
                                        <p:cTn id="17" dur="500" fill="hold"/>
                                        <p:tgtEl>
                                          <p:spTgt spid="499751"/>
                                        </p:tgtEl>
                                        <p:attrNameLst>
                                          <p:attrName>ppt_x</p:attrName>
                                        </p:attrNameLst>
                                      </p:cBhvr>
                                      <p:tavLst>
                                        <p:tav tm="0">
                                          <p:val>
                                            <p:strVal val="0-#ppt_w/2"/>
                                          </p:val>
                                        </p:tav>
                                        <p:tav tm="100000">
                                          <p:val>
                                            <p:strVal val="#ppt_x"/>
                                          </p:val>
                                        </p:tav>
                                      </p:tavLst>
                                    </p:anim>
                                    <p:anim calcmode="lin" valueType="num">
                                      <p:cBhvr additive="base">
                                        <p:cTn id="18" dur="500" fill="hold"/>
                                        <p:tgtEl>
                                          <p:spTgt spid="4997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50" grpId="0" autoUpdateAnimBg="0"/>
      <p:bldP spid="4997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1CC1DFD-092D-F48F-99FF-BF1BAB8216C4}"/>
              </a:ext>
            </a:extLst>
          </p:cNvPr>
          <p:cNvSpPr>
            <a:spLocks noGrp="1" noChangeArrowheads="1"/>
          </p:cNvSpPr>
          <p:nvPr>
            <p:ph type="title"/>
          </p:nvPr>
        </p:nvSpPr>
        <p:spPr bwMode="auto">
          <a:xfrm>
            <a:off x="186944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Trees - Terminologies</a:t>
            </a:r>
            <a:endParaRPr lang="en-US" altLang="en-US" sz="3413" dirty="0">
              <a:solidFill>
                <a:srgbClr val="336699"/>
              </a:solidFill>
            </a:endParaRPr>
          </a:p>
        </p:txBody>
      </p:sp>
      <p:sp>
        <p:nvSpPr>
          <p:cNvPr id="500739" name="Rectangle 3">
            <a:extLst>
              <a:ext uri="{FF2B5EF4-FFF2-40B4-BE49-F238E27FC236}">
                <a16:creationId xmlns:a16="http://schemas.microsoft.com/office/drawing/2014/main" id="{FFC8E1A9-3E51-6A49-7E87-475ADEBB1DBC}"/>
              </a:ext>
            </a:extLst>
          </p:cNvPr>
          <p:cNvSpPr>
            <a:spLocks noGrp="1" noChangeArrowheads="1"/>
          </p:cNvSpPr>
          <p:nvPr>
            <p:ph type="body" idx="1"/>
          </p:nvPr>
        </p:nvSpPr>
        <p:spPr bwMode="auto">
          <a:xfrm>
            <a:off x="5844804" y="1361440"/>
            <a:ext cx="5433148" cy="5791199"/>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a:lnSpc>
                <a:spcPct val="80000"/>
              </a:lnSpc>
            </a:pPr>
            <a:r>
              <a:rPr lang="en-US" altLang="en-US" sz="2560" dirty="0">
                <a:highlight>
                  <a:srgbClr val="FFFF00"/>
                </a:highlight>
              </a:rPr>
              <a:t>Nodes</a:t>
            </a:r>
          </a:p>
          <a:p>
            <a:pPr lvl="1">
              <a:lnSpc>
                <a:spcPct val="80000"/>
              </a:lnSpc>
              <a:buFont typeface="Wingdings" panose="05000000000000000000" pitchFamily="2" charset="2"/>
              <a:buChar char="ü"/>
            </a:pPr>
            <a:r>
              <a:rPr lang="en-US" altLang="en-US" sz="1920" dirty="0"/>
              <a:t>Root Node</a:t>
            </a:r>
          </a:p>
          <a:p>
            <a:pPr lvl="1">
              <a:lnSpc>
                <a:spcPct val="80000"/>
              </a:lnSpc>
              <a:buFont typeface="Wingdings" panose="05000000000000000000" pitchFamily="2" charset="2"/>
              <a:buChar char="ü"/>
            </a:pPr>
            <a:r>
              <a:rPr lang="en-US" altLang="en-US" sz="1920" dirty="0"/>
              <a:t>Children Node</a:t>
            </a:r>
          </a:p>
          <a:p>
            <a:pPr lvl="1">
              <a:lnSpc>
                <a:spcPct val="80000"/>
              </a:lnSpc>
              <a:buFont typeface="Wingdings" panose="05000000000000000000" pitchFamily="2" charset="2"/>
              <a:buChar char="ü"/>
            </a:pPr>
            <a:r>
              <a:rPr lang="en-US" altLang="en-US" sz="1920" dirty="0"/>
              <a:t>Parent Node</a:t>
            </a:r>
          </a:p>
          <a:p>
            <a:pPr lvl="1">
              <a:lnSpc>
                <a:spcPct val="80000"/>
              </a:lnSpc>
              <a:buFont typeface="Wingdings" panose="05000000000000000000" pitchFamily="2" charset="2"/>
              <a:buChar char="ü"/>
            </a:pPr>
            <a:r>
              <a:rPr lang="en-US" altLang="en-US" sz="1920" dirty="0"/>
              <a:t>Leaves</a:t>
            </a:r>
          </a:p>
          <a:p>
            <a:pPr>
              <a:lnSpc>
                <a:spcPct val="80000"/>
              </a:lnSpc>
            </a:pPr>
            <a:r>
              <a:rPr lang="en-US" altLang="en-US" sz="2560" dirty="0"/>
              <a:t>Branching Factor</a:t>
            </a:r>
          </a:p>
          <a:p>
            <a:pPr lvl="1">
              <a:lnSpc>
                <a:spcPct val="80000"/>
              </a:lnSpc>
              <a:buFont typeface="Wingdings" panose="05000000000000000000" pitchFamily="2" charset="2"/>
              <a:buChar char="ü"/>
            </a:pPr>
            <a:r>
              <a:rPr lang="en-US" altLang="en-US" sz="1920" dirty="0"/>
              <a:t>Average number of children of nodes in the tree</a:t>
            </a:r>
          </a:p>
          <a:p>
            <a:pPr>
              <a:lnSpc>
                <a:spcPct val="80000"/>
              </a:lnSpc>
            </a:pPr>
            <a:r>
              <a:rPr lang="en-US" altLang="en-US" sz="2133" dirty="0"/>
              <a:t>The depth, d, of a node is just the number of edges it is away from the root node</a:t>
            </a:r>
          </a:p>
          <a:p>
            <a:pPr>
              <a:lnSpc>
                <a:spcPct val="80000"/>
              </a:lnSpc>
            </a:pPr>
            <a:r>
              <a:rPr lang="en-US" altLang="en-US" sz="2133" dirty="0"/>
              <a:t>The depth of a tree is the depth of the deepest node</a:t>
            </a:r>
          </a:p>
          <a:p>
            <a:pPr lvl="1">
              <a:lnSpc>
                <a:spcPct val="80000"/>
              </a:lnSpc>
              <a:buFont typeface="Wingdings" panose="05000000000000000000" pitchFamily="2" charset="2"/>
              <a:buChar char="ü"/>
            </a:pPr>
            <a:r>
              <a:rPr lang="en-US" altLang="en-US" sz="1920" dirty="0"/>
              <a:t>in this case, depth=4</a:t>
            </a:r>
          </a:p>
          <a:p>
            <a:pPr>
              <a:lnSpc>
                <a:spcPct val="80000"/>
              </a:lnSpc>
              <a:buFont typeface="Wingdings" panose="05000000000000000000" pitchFamily="2" charset="2"/>
              <a:buChar char="ü"/>
            </a:pPr>
            <a:r>
              <a:rPr lang="en-US" altLang="en-US" sz="2133" dirty="0"/>
              <a:t>The number of nodes </a:t>
            </a:r>
            <a:r>
              <a:rPr lang="en-US" altLang="en-US" sz="2133" dirty="0">
                <a:cs typeface="Arial" panose="020B0604020202020204" pitchFamily="34" charset="0"/>
              </a:rPr>
              <a:t>=</a:t>
            </a:r>
            <a:r>
              <a:rPr lang="en-US" altLang="en-US" sz="2133" dirty="0"/>
              <a:t> (b</a:t>
            </a:r>
            <a:r>
              <a:rPr lang="en-US" altLang="en-US" sz="2133" baseline="30000" dirty="0"/>
              <a:t>(d+1)</a:t>
            </a:r>
            <a:r>
              <a:rPr lang="en-US" altLang="en-US" sz="2133" dirty="0"/>
              <a:t>-1)/(b-1)</a:t>
            </a:r>
          </a:p>
          <a:p>
            <a:pPr lvl="1">
              <a:lnSpc>
                <a:spcPct val="80000"/>
              </a:lnSpc>
              <a:buFont typeface="Wingdings" panose="05000000000000000000" pitchFamily="2" charset="2"/>
              <a:buChar char="ü"/>
            </a:pPr>
            <a:r>
              <a:rPr lang="en-US" altLang="en-US" sz="1707" dirty="0"/>
              <a:t>This is the maximum number of nodes when b is the same</a:t>
            </a:r>
          </a:p>
          <a:p>
            <a:pPr lvl="1">
              <a:lnSpc>
                <a:spcPct val="80000"/>
              </a:lnSpc>
              <a:buFont typeface="Wingdings" panose="05000000000000000000" pitchFamily="2" charset="2"/>
              <a:buChar char="ü"/>
            </a:pPr>
            <a:r>
              <a:rPr lang="en-US" altLang="en-US" sz="1707" dirty="0"/>
              <a:t>When b is different for the nodes then we use the same equation and b becomes the average branching factor</a:t>
            </a:r>
          </a:p>
        </p:txBody>
      </p:sp>
      <p:grpSp>
        <p:nvGrpSpPr>
          <p:cNvPr id="2" name="Group 4">
            <a:extLst>
              <a:ext uri="{FF2B5EF4-FFF2-40B4-BE49-F238E27FC236}">
                <a16:creationId xmlns:a16="http://schemas.microsoft.com/office/drawing/2014/main" id="{B5EEE587-B0DE-EADB-BDF3-B894F3C216AD}"/>
              </a:ext>
            </a:extLst>
          </p:cNvPr>
          <p:cNvGrpSpPr>
            <a:grpSpLocks/>
          </p:cNvGrpSpPr>
          <p:nvPr/>
        </p:nvGrpSpPr>
        <p:grpSpPr bwMode="auto">
          <a:xfrm>
            <a:off x="2194560" y="1981201"/>
            <a:ext cx="3366347" cy="4968240"/>
            <a:chOff x="3379" y="1271"/>
            <a:chExt cx="1988" cy="2934"/>
          </a:xfrm>
        </p:grpSpPr>
        <p:grpSp>
          <p:nvGrpSpPr>
            <p:cNvPr id="29701" name="Group 5">
              <a:extLst>
                <a:ext uri="{FF2B5EF4-FFF2-40B4-BE49-F238E27FC236}">
                  <a16:creationId xmlns:a16="http://schemas.microsoft.com/office/drawing/2014/main" id="{5EC7840C-6AE8-6DDD-4581-73AE947CA04B}"/>
                </a:ext>
              </a:extLst>
            </p:cNvPr>
            <p:cNvGrpSpPr>
              <a:grpSpLocks/>
            </p:cNvGrpSpPr>
            <p:nvPr/>
          </p:nvGrpSpPr>
          <p:grpSpPr bwMode="auto">
            <a:xfrm>
              <a:off x="3424" y="1271"/>
              <a:ext cx="1943" cy="2934"/>
              <a:chOff x="3424" y="1271"/>
              <a:chExt cx="1943" cy="2934"/>
            </a:xfrm>
          </p:grpSpPr>
          <p:sp>
            <p:nvSpPr>
              <p:cNvPr id="29707" name="Oval 6">
                <a:extLst>
                  <a:ext uri="{FF2B5EF4-FFF2-40B4-BE49-F238E27FC236}">
                    <a16:creationId xmlns:a16="http://schemas.microsoft.com/office/drawing/2014/main" id="{DF627671-B979-5E3E-75B7-40F80656304B}"/>
                  </a:ext>
                </a:extLst>
              </p:cNvPr>
              <p:cNvSpPr>
                <a:spLocks noChangeArrowheads="1"/>
              </p:cNvSpPr>
              <p:nvPr/>
            </p:nvSpPr>
            <p:spPr bwMode="auto">
              <a:xfrm>
                <a:off x="4513" y="1841"/>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J</a:t>
                </a:r>
                <a:endParaRPr lang="en-US" altLang="en-US" sz="1920">
                  <a:solidFill>
                    <a:srgbClr val="000000"/>
                  </a:solidFill>
                  <a:latin typeface="Times New Roman" panose="02020603050405020304" pitchFamily="18" charset="0"/>
                </a:endParaRPr>
              </a:p>
            </p:txBody>
          </p:sp>
          <p:sp>
            <p:nvSpPr>
              <p:cNvPr id="29708" name="Oval 7">
                <a:extLst>
                  <a:ext uri="{FF2B5EF4-FFF2-40B4-BE49-F238E27FC236}">
                    <a16:creationId xmlns:a16="http://schemas.microsoft.com/office/drawing/2014/main" id="{330EE350-1856-6C45-A5D7-19F58F007B9F}"/>
                  </a:ext>
                </a:extLst>
              </p:cNvPr>
              <p:cNvSpPr>
                <a:spLocks noChangeArrowheads="1"/>
              </p:cNvSpPr>
              <p:nvPr/>
            </p:nvSpPr>
            <p:spPr bwMode="auto">
              <a:xfrm>
                <a:off x="3923" y="1841"/>
                <a:ext cx="220"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B</a:t>
                </a:r>
                <a:endParaRPr lang="en-US" altLang="en-US" sz="1920">
                  <a:solidFill>
                    <a:srgbClr val="000000"/>
                  </a:solidFill>
                  <a:latin typeface="Times New Roman" panose="02020603050405020304" pitchFamily="18" charset="0"/>
                </a:endParaRPr>
              </a:p>
            </p:txBody>
          </p:sp>
          <p:sp>
            <p:nvSpPr>
              <p:cNvPr id="29709" name="Oval 8">
                <a:extLst>
                  <a:ext uri="{FF2B5EF4-FFF2-40B4-BE49-F238E27FC236}">
                    <a16:creationId xmlns:a16="http://schemas.microsoft.com/office/drawing/2014/main" id="{855E22E7-081C-36F9-E182-78DDAF1B7FAA}"/>
                  </a:ext>
                </a:extLst>
              </p:cNvPr>
              <p:cNvSpPr>
                <a:spLocks noChangeArrowheads="1"/>
              </p:cNvSpPr>
              <p:nvPr/>
            </p:nvSpPr>
            <p:spPr bwMode="auto">
              <a:xfrm>
                <a:off x="5012" y="1841"/>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C</a:t>
                </a:r>
                <a:endParaRPr lang="en-US" altLang="en-US" sz="1920">
                  <a:solidFill>
                    <a:srgbClr val="000000"/>
                  </a:solidFill>
                  <a:latin typeface="Times New Roman" panose="02020603050405020304" pitchFamily="18" charset="0"/>
                </a:endParaRPr>
              </a:p>
            </p:txBody>
          </p:sp>
          <p:sp>
            <p:nvSpPr>
              <p:cNvPr id="29710" name="Oval 9">
                <a:extLst>
                  <a:ext uri="{FF2B5EF4-FFF2-40B4-BE49-F238E27FC236}">
                    <a16:creationId xmlns:a16="http://schemas.microsoft.com/office/drawing/2014/main" id="{4BEC6207-9785-BD41-0AE8-516ACF4957C0}"/>
                  </a:ext>
                </a:extLst>
              </p:cNvPr>
              <p:cNvSpPr>
                <a:spLocks noChangeArrowheads="1"/>
              </p:cNvSpPr>
              <p:nvPr/>
            </p:nvSpPr>
            <p:spPr bwMode="auto">
              <a:xfrm>
                <a:off x="3742" y="3883"/>
                <a:ext cx="217"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D</a:t>
                </a:r>
                <a:endParaRPr lang="en-US" altLang="en-US" sz="1920">
                  <a:solidFill>
                    <a:srgbClr val="000000"/>
                  </a:solidFill>
                  <a:latin typeface="Times New Roman" panose="02020603050405020304" pitchFamily="18" charset="0"/>
                </a:endParaRPr>
              </a:p>
            </p:txBody>
          </p:sp>
          <p:sp>
            <p:nvSpPr>
              <p:cNvPr id="29711" name="Oval 10">
                <a:extLst>
                  <a:ext uri="{FF2B5EF4-FFF2-40B4-BE49-F238E27FC236}">
                    <a16:creationId xmlns:a16="http://schemas.microsoft.com/office/drawing/2014/main" id="{A4385612-3709-9AAD-21BE-341F35B1D057}"/>
                  </a:ext>
                </a:extLst>
              </p:cNvPr>
              <p:cNvSpPr>
                <a:spLocks noChangeArrowheads="1"/>
              </p:cNvSpPr>
              <p:nvPr/>
            </p:nvSpPr>
            <p:spPr bwMode="auto">
              <a:xfrm>
                <a:off x="4059" y="2567"/>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E</a:t>
                </a:r>
                <a:endParaRPr lang="en-US" altLang="en-US" sz="1920">
                  <a:solidFill>
                    <a:srgbClr val="000000"/>
                  </a:solidFill>
                  <a:latin typeface="Times New Roman" panose="02020603050405020304" pitchFamily="18" charset="0"/>
                </a:endParaRPr>
              </a:p>
            </p:txBody>
          </p:sp>
          <p:sp>
            <p:nvSpPr>
              <p:cNvPr id="29712" name="Oval 11">
                <a:extLst>
                  <a:ext uri="{FF2B5EF4-FFF2-40B4-BE49-F238E27FC236}">
                    <a16:creationId xmlns:a16="http://schemas.microsoft.com/office/drawing/2014/main" id="{801482E9-D09C-38BA-918E-C7EC81DDDBF1}"/>
                  </a:ext>
                </a:extLst>
              </p:cNvPr>
              <p:cNvSpPr>
                <a:spLocks noChangeArrowheads="1"/>
              </p:cNvSpPr>
              <p:nvPr/>
            </p:nvSpPr>
            <p:spPr bwMode="auto">
              <a:xfrm>
                <a:off x="4422" y="1271"/>
                <a:ext cx="218" cy="322"/>
              </a:xfrm>
              <a:prstGeom prst="ellipse">
                <a:avLst/>
              </a:prstGeom>
              <a:solidFill>
                <a:srgbClr val="00FFFF"/>
              </a:solidFill>
              <a:ln w="88900">
                <a:solidFill>
                  <a:srgbClr val="FF3300"/>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F</a:t>
                </a:r>
                <a:endParaRPr lang="en-US" altLang="en-US" sz="1920">
                  <a:solidFill>
                    <a:srgbClr val="000000"/>
                  </a:solidFill>
                  <a:latin typeface="Times New Roman" panose="02020603050405020304" pitchFamily="18" charset="0"/>
                </a:endParaRPr>
              </a:p>
            </p:txBody>
          </p:sp>
          <p:sp>
            <p:nvSpPr>
              <p:cNvPr id="29713" name="Oval 12">
                <a:extLst>
                  <a:ext uri="{FF2B5EF4-FFF2-40B4-BE49-F238E27FC236}">
                    <a16:creationId xmlns:a16="http://schemas.microsoft.com/office/drawing/2014/main" id="{E441CA63-2C78-BC9A-2E92-7A2125CE10F6}"/>
                  </a:ext>
                </a:extLst>
              </p:cNvPr>
              <p:cNvSpPr>
                <a:spLocks noChangeArrowheads="1"/>
              </p:cNvSpPr>
              <p:nvPr/>
            </p:nvSpPr>
            <p:spPr bwMode="auto">
              <a:xfrm>
                <a:off x="5148" y="2522"/>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G</a:t>
                </a:r>
                <a:endParaRPr lang="en-US" altLang="en-US" sz="1920">
                  <a:solidFill>
                    <a:srgbClr val="000000"/>
                  </a:solidFill>
                  <a:latin typeface="Times New Roman" panose="02020603050405020304" pitchFamily="18" charset="0"/>
                </a:endParaRPr>
              </a:p>
            </p:txBody>
          </p:sp>
          <p:sp>
            <p:nvSpPr>
              <p:cNvPr id="29714" name="Oval 13">
                <a:extLst>
                  <a:ext uri="{FF2B5EF4-FFF2-40B4-BE49-F238E27FC236}">
                    <a16:creationId xmlns:a16="http://schemas.microsoft.com/office/drawing/2014/main" id="{07060846-3372-9987-F38D-558EAEE16468}"/>
                  </a:ext>
                </a:extLst>
              </p:cNvPr>
              <p:cNvSpPr>
                <a:spLocks noChangeArrowheads="1"/>
              </p:cNvSpPr>
              <p:nvPr/>
            </p:nvSpPr>
            <p:spPr bwMode="auto">
              <a:xfrm>
                <a:off x="3833" y="3293"/>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A</a:t>
                </a:r>
                <a:endParaRPr lang="en-US" altLang="en-US" sz="1920">
                  <a:solidFill>
                    <a:srgbClr val="000000"/>
                  </a:solidFill>
                  <a:latin typeface="Times New Roman" panose="02020603050405020304" pitchFamily="18" charset="0"/>
                </a:endParaRPr>
              </a:p>
            </p:txBody>
          </p:sp>
          <p:cxnSp>
            <p:nvCxnSpPr>
              <p:cNvPr id="29715" name="AutoShape 14">
                <a:extLst>
                  <a:ext uri="{FF2B5EF4-FFF2-40B4-BE49-F238E27FC236}">
                    <a16:creationId xmlns:a16="http://schemas.microsoft.com/office/drawing/2014/main" id="{46D2DE0E-8C61-ED64-0149-7A31F2F8D015}"/>
                  </a:ext>
                </a:extLst>
              </p:cNvPr>
              <p:cNvCxnSpPr>
                <a:cxnSpLocks noChangeShapeType="1"/>
                <a:stCxn id="29714" idx="4"/>
                <a:endCxn id="29710" idx="0"/>
              </p:cNvCxnSpPr>
              <p:nvPr/>
            </p:nvCxnSpPr>
            <p:spPr bwMode="auto">
              <a:xfrm flipH="1">
                <a:off x="3851" y="3615"/>
                <a:ext cx="92" cy="268"/>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9716" name="AutoShape 15">
                <a:extLst>
                  <a:ext uri="{FF2B5EF4-FFF2-40B4-BE49-F238E27FC236}">
                    <a16:creationId xmlns:a16="http://schemas.microsoft.com/office/drawing/2014/main" id="{312B223C-0EA2-A212-F8F4-DF2964D89132}"/>
                  </a:ext>
                </a:extLst>
              </p:cNvPr>
              <p:cNvCxnSpPr>
                <a:cxnSpLocks noChangeShapeType="1"/>
                <a:stCxn id="29708" idx="5"/>
                <a:endCxn id="29711" idx="0"/>
              </p:cNvCxnSpPr>
              <p:nvPr/>
            </p:nvCxnSpPr>
            <p:spPr bwMode="auto">
              <a:xfrm>
                <a:off x="4111" y="2116"/>
                <a:ext cx="58" cy="451"/>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9717" name="AutoShape 16">
                <a:extLst>
                  <a:ext uri="{FF2B5EF4-FFF2-40B4-BE49-F238E27FC236}">
                    <a16:creationId xmlns:a16="http://schemas.microsoft.com/office/drawing/2014/main" id="{E087A5B1-25D4-4F7F-C2E1-970B7A86D90E}"/>
                  </a:ext>
                </a:extLst>
              </p:cNvPr>
              <p:cNvCxnSpPr>
                <a:cxnSpLocks noChangeShapeType="1"/>
                <a:stCxn id="29708" idx="7"/>
                <a:endCxn id="29712" idx="3"/>
              </p:cNvCxnSpPr>
              <p:nvPr/>
            </p:nvCxnSpPr>
            <p:spPr bwMode="auto">
              <a:xfrm flipV="1">
                <a:off x="4111" y="1546"/>
                <a:ext cx="343" cy="342"/>
              </a:xfrm>
              <a:prstGeom prst="straightConnector1">
                <a:avLst/>
              </a:prstGeom>
              <a:noFill/>
              <a:ln w="381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29718" name="AutoShape 17">
                <a:extLst>
                  <a:ext uri="{FF2B5EF4-FFF2-40B4-BE49-F238E27FC236}">
                    <a16:creationId xmlns:a16="http://schemas.microsoft.com/office/drawing/2014/main" id="{30C197B9-53D1-A4C9-E555-D06DA84287C0}"/>
                  </a:ext>
                </a:extLst>
              </p:cNvPr>
              <p:cNvCxnSpPr>
                <a:cxnSpLocks noChangeShapeType="1"/>
                <a:stCxn id="29712" idx="6"/>
                <a:endCxn id="29709" idx="1"/>
              </p:cNvCxnSpPr>
              <p:nvPr/>
            </p:nvCxnSpPr>
            <p:spPr bwMode="auto">
              <a:xfrm>
                <a:off x="4640" y="1432"/>
                <a:ext cx="404" cy="456"/>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9719" name="AutoShape 18">
                <a:extLst>
                  <a:ext uri="{FF2B5EF4-FFF2-40B4-BE49-F238E27FC236}">
                    <a16:creationId xmlns:a16="http://schemas.microsoft.com/office/drawing/2014/main" id="{BC8D3709-6D76-74CB-FC63-96C396404D00}"/>
                  </a:ext>
                </a:extLst>
              </p:cNvPr>
              <p:cNvCxnSpPr>
                <a:cxnSpLocks noChangeShapeType="1"/>
                <a:stCxn id="29714" idx="0"/>
                <a:endCxn id="29711" idx="3"/>
              </p:cNvCxnSpPr>
              <p:nvPr/>
            </p:nvCxnSpPr>
            <p:spPr bwMode="auto">
              <a:xfrm flipV="1">
                <a:off x="3942" y="2842"/>
                <a:ext cx="149" cy="451"/>
              </a:xfrm>
              <a:prstGeom prst="straightConnector1">
                <a:avLst/>
              </a:prstGeom>
              <a:noFill/>
              <a:ln w="38100">
                <a:solidFill>
                  <a:schemeClr val="tx1"/>
                </a:solidFill>
                <a:round/>
                <a:headEnd type="stealth" w="lg" len="lg"/>
                <a:tailEnd/>
              </a:ln>
              <a:extLst>
                <a:ext uri="{909E8E84-426E-40DD-AFC4-6F175D3DCCD1}">
                  <a14:hiddenFill xmlns:a14="http://schemas.microsoft.com/office/drawing/2010/main">
                    <a:noFill/>
                  </a14:hiddenFill>
                </a:ext>
              </a:extLst>
            </p:spPr>
          </p:cxnSp>
          <p:cxnSp>
            <p:nvCxnSpPr>
              <p:cNvPr id="29720" name="AutoShape 19">
                <a:extLst>
                  <a:ext uri="{FF2B5EF4-FFF2-40B4-BE49-F238E27FC236}">
                    <a16:creationId xmlns:a16="http://schemas.microsoft.com/office/drawing/2014/main" id="{69C215CC-E804-BE4B-CD9C-51CA9F1994A5}"/>
                  </a:ext>
                </a:extLst>
              </p:cNvPr>
              <p:cNvCxnSpPr>
                <a:cxnSpLocks noChangeShapeType="1"/>
                <a:stCxn id="29709" idx="4"/>
                <a:endCxn id="29713" idx="0"/>
              </p:cNvCxnSpPr>
              <p:nvPr/>
            </p:nvCxnSpPr>
            <p:spPr bwMode="auto">
              <a:xfrm>
                <a:off x="5122" y="2163"/>
                <a:ext cx="136" cy="359"/>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sp>
            <p:nvSpPr>
              <p:cNvPr id="29721" name="Oval 20">
                <a:extLst>
                  <a:ext uri="{FF2B5EF4-FFF2-40B4-BE49-F238E27FC236}">
                    <a16:creationId xmlns:a16="http://schemas.microsoft.com/office/drawing/2014/main" id="{30962321-D586-9017-21A4-099BE3A8EEF2}"/>
                  </a:ext>
                </a:extLst>
              </p:cNvPr>
              <p:cNvSpPr>
                <a:spLocks noChangeArrowheads="1"/>
              </p:cNvSpPr>
              <p:nvPr/>
            </p:nvSpPr>
            <p:spPr bwMode="auto">
              <a:xfrm>
                <a:off x="3424" y="2522"/>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US" altLang="en-US" sz="1920">
                    <a:solidFill>
                      <a:srgbClr val="000000"/>
                    </a:solidFill>
                    <a:latin typeface="Times New Roman" panose="02020603050405020304" pitchFamily="18" charset="0"/>
                  </a:rPr>
                  <a:t>H</a:t>
                </a:r>
              </a:p>
            </p:txBody>
          </p:sp>
          <p:sp>
            <p:nvSpPr>
              <p:cNvPr id="29722" name="Oval 21">
                <a:extLst>
                  <a:ext uri="{FF2B5EF4-FFF2-40B4-BE49-F238E27FC236}">
                    <a16:creationId xmlns:a16="http://schemas.microsoft.com/office/drawing/2014/main" id="{3C975C07-3AA3-5691-F802-F4BDC8932AD5}"/>
                  </a:ext>
                </a:extLst>
              </p:cNvPr>
              <p:cNvSpPr>
                <a:spLocks noChangeArrowheads="1"/>
              </p:cNvSpPr>
              <p:nvPr/>
            </p:nvSpPr>
            <p:spPr bwMode="auto">
              <a:xfrm>
                <a:off x="4513" y="3248"/>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I</a:t>
                </a:r>
                <a:endParaRPr lang="en-US" altLang="en-US" sz="1920">
                  <a:solidFill>
                    <a:srgbClr val="000000"/>
                  </a:solidFill>
                  <a:latin typeface="Times New Roman" panose="02020603050405020304" pitchFamily="18" charset="0"/>
                </a:endParaRPr>
              </a:p>
            </p:txBody>
          </p:sp>
          <p:cxnSp>
            <p:nvCxnSpPr>
              <p:cNvPr id="29723" name="AutoShape 22">
                <a:extLst>
                  <a:ext uri="{FF2B5EF4-FFF2-40B4-BE49-F238E27FC236}">
                    <a16:creationId xmlns:a16="http://schemas.microsoft.com/office/drawing/2014/main" id="{A15C44F7-354E-D959-F155-3545F1AEA6CF}"/>
                  </a:ext>
                </a:extLst>
              </p:cNvPr>
              <p:cNvCxnSpPr>
                <a:cxnSpLocks noChangeShapeType="1"/>
                <a:stCxn id="29708" idx="3"/>
                <a:endCxn id="29721" idx="7"/>
              </p:cNvCxnSpPr>
              <p:nvPr/>
            </p:nvCxnSpPr>
            <p:spPr bwMode="auto">
              <a:xfrm flipH="1">
                <a:off x="3611" y="2116"/>
                <a:ext cx="344" cy="453"/>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9724" name="AutoShape 23">
                <a:extLst>
                  <a:ext uri="{FF2B5EF4-FFF2-40B4-BE49-F238E27FC236}">
                    <a16:creationId xmlns:a16="http://schemas.microsoft.com/office/drawing/2014/main" id="{C31326AF-138D-1BCE-4361-16A6DA8FFD85}"/>
                  </a:ext>
                </a:extLst>
              </p:cNvPr>
              <p:cNvCxnSpPr>
                <a:cxnSpLocks noChangeShapeType="1"/>
                <a:stCxn id="29711" idx="5"/>
                <a:endCxn id="29722" idx="1"/>
              </p:cNvCxnSpPr>
              <p:nvPr/>
            </p:nvCxnSpPr>
            <p:spPr bwMode="auto">
              <a:xfrm>
                <a:off x="4246" y="2842"/>
                <a:ext cx="299" cy="453"/>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9725" name="AutoShape 24">
                <a:extLst>
                  <a:ext uri="{FF2B5EF4-FFF2-40B4-BE49-F238E27FC236}">
                    <a16:creationId xmlns:a16="http://schemas.microsoft.com/office/drawing/2014/main" id="{CF93CA1A-EAD5-5217-6E1F-0047B29D000C}"/>
                  </a:ext>
                </a:extLst>
              </p:cNvPr>
              <p:cNvCxnSpPr>
                <a:cxnSpLocks noChangeShapeType="1"/>
                <a:stCxn id="29712" idx="4"/>
                <a:endCxn id="29707" idx="0"/>
              </p:cNvCxnSpPr>
              <p:nvPr/>
            </p:nvCxnSpPr>
            <p:spPr bwMode="auto">
              <a:xfrm>
                <a:off x="4531" y="1593"/>
                <a:ext cx="91" cy="248"/>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29702" name="Text Box 25">
              <a:extLst>
                <a:ext uri="{FF2B5EF4-FFF2-40B4-BE49-F238E27FC236}">
                  <a16:creationId xmlns:a16="http://schemas.microsoft.com/office/drawing/2014/main" id="{622CB5BD-9D01-0F38-CFB1-A892ADA60026}"/>
                </a:ext>
              </a:extLst>
            </p:cNvPr>
            <p:cNvSpPr txBox="1">
              <a:spLocks noChangeArrowheads="1"/>
            </p:cNvSpPr>
            <p:nvPr/>
          </p:nvSpPr>
          <p:spPr bwMode="auto">
            <a:xfrm>
              <a:off x="3651" y="129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50000"/>
                </a:spcBef>
                <a:spcAft>
                  <a:spcPct val="0"/>
                </a:spcAft>
              </a:pPr>
              <a:r>
                <a:rPr lang="en-US" altLang="en-US" sz="1920">
                  <a:solidFill>
                    <a:srgbClr val="000000"/>
                  </a:solidFill>
                  <a:latin typeface="Times New Roman" panose="02020603050405020304" pitchFamily="18" charset="0"/>
                </a:rPr>
                <a:t>d=0</a:t>
              </a:r>
            </a:p>
          </p:txBody>
        </p:sp>
        <p:sp>
          <p:nvSpPr>
            <p:cNvPr id="29703" name="Text Box 26">
              <a:extLst>
                <a:ext uri="{FF2B5EF4-FFF2-40B4-BE49-F238E27FC236}">
                  <a16:creationId xmlns:a16="http://schemas.microsoft.com/office/drawing/2014/main" id="{54804339-29CF-F8D7-364B-08BFD973D482}"/>
                </a:ext>
              </a:extLst>
            </p:cNvPr>
            <p:cNvSpPr txBox="1">
              <a:spLocks noChangeArrowheads="1"/>
            </p:cNvSpPr>
            <p:nvPr/>
          </p:nvSpPr>
          <p:spPr bwMode="auto">
            <a:xfrm>
              <a:off x="3379" y="1842"/>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50000"/>
                </a:spcBef>
                <a:spcAft>
                  <a:spcPct val="0"/>
                </a:spcAft>
              </a:pPr>
              <a:r>
                <a:rPr lang="en-US" altLang="en-US" sz="1920">
                  <a:solidFill>
                    <a:srgbClr val="000000"/>
                  </a:solidFill>
                  <a:latin typeface="Times New Roman" panose="02020603050405020304" pitchFamily="18" charset="0"/>
                </a:rPr>
                <a:t>d=1</a:t>
              </a:r>
            </a:p>
          </p:txBody>
        </p:sp>
        <p:sp>
          <p:nvSpPr>
            <p:cNvPr id="29704" name="Text Box 27">
              <a:extLst>
                <a:ext uri="{FF2B5EF4-FFF2-40B4-BE49-F238E27FC236}">
                  <a16:creationId xmlns:a16="http://schemas.microsoft.com/office/drawing/2014/main" id="{DF0FC711-DF6B-AC11-1D8A-99375FEC1210}"/>
                </a:ext>
              </a:extLst>
            </p:cNvPr>
            <p:cNvSpPr txBox="1">
              <a:spLocks noChangeArrowheads="1"/>
            </p:cNvSpPr>
            <p:nvPr/>
          </p:nvSpPr>
          <p:spPr bwMode="auto">
            <a:xfrm>
              <a:off x="4422" y="261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50000"/>
                </a:spcBef>
                <a:spcAft>
                  <a:spcPct val="0"/>
                </a:spcAft>
              </a:pPr>
              <a:r>
                <a:rPr lang="en-US" altLang="en-US" sz="1920">
                  <a:solidFill>
                    <a:srgbClr val="000000"/>
                  </a:solidFill>
                  <a:latin typeface="Times New Roman" panose="02020603050405020304" pitchFamily="18" charset="0"/>
                </a:rPr>
                <a:t>d=2</a:t>
              </a:r>
            </a:p>
          </p:txBody>
        </p:sp>
        <p:sp>
          <p:nvSpPr>
            <p:cNvPr id="29705" name="Text Box 28">
              <a:extLst>
                <a:ext uri="{FF2B5EF4-FFF2-40B4-BE49-F238E27FC236}">
                  <a16:creationId xmlns:a16="http://schemas.microsoft.com/office/drawing/2014/main" id="{5FE45C49-E9D6-3E5A-FDB2-BC585B0AFD8E}"/>
                </a:ext>
              </a:extLst>
            </p:cNvPr>
            <p:cNvSpPr txBox="1">
              <a:spLocks noChangeArrowheads="1"/>
            </p:cNvSpPr>
            <p:nvPr/>
          </p:nvSpPr>
          <p:spPr bwMode="auto">
            <a:xfrm>
              <a:off x="4921" y="3294"/>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50000"/>
                </a:spcBef>
                <a:spcAft>
                  <a:spcPct val="0"/>
                </a:spcAft>
              </a:pPr>
              <a:r>
                <a:rPr lang="en-US" altLang="en-US" sz="1920">
                  <a:solidFill>
                    <a:srgbClr val="000000"/>
                  </a:solidFill>
                  <a:latin typeface="Times New Roman" panose="02020603050405020304" pitchFamily="18" charset="0"/>
                </a:rPr>
                <a:t>d=3</a:t>
              </a:r>
            </a:p>
          </p:txBody>
        </p:sp>
        <p:sp>
          <p:nvSpPr>
            <p:cNvPr id="29706" name="Text Box 29">
              <a:extLst>
                <a:ext uri="{FF2B5EF4-FFF2-40B4-BE49-F238E27FC236}">
                  <a16:creationId xmlns:a16="http://schemas.microsoft.com/office/drawing/2014/main" id="{BCCCBA12-A787-C087-5097-10DCA098FDD2}"/>
                </a:ext>
              </a:extLst>
            </p:cNvPr>
            <p:cNvSpPr txBox="1">
              <a:spLocks noChangeArrowheads="1"/>
            </p:cNvSpPr>
            <p:nvPr/>
          </p:nvSpPr>
          <p:spPr bwMode="auto">
            <a:xfrm>
              <a:off x="4195" y="3929"/>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50000"/>
                </a:spcBef>
                <a:spcAft>
                  <a:spcPct val="0"/>
                </a:spcAft>
              </a:pPr>
              <a:r>
                <a:rPr lang="en-US" altLang="en-US" sz="1920">
                  <a:solidFill>
                    <a:srgbClr val="000000"/>
                  </a:solidFill>
                  <a:latin typeface="Times New Roman" panose="02020603050405020304" pitchFamily="18" charset="0"/>
                </a:rPr>
                <a:t>d=4</a:t>
              </a:r>
            </a:p>
          </p:txBody>
        </p:sp>
      </p:grpSp>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04952857-2A6D-3CB2-9B01-B7343B5F8C6C}"/>
                  </a:ext>
                </a:extLst>
              </p14:cNvPr>
              <p14:cNvContentPartPr/>
              <p14:nvPr/>
            </p14:nvContentPartPr>
            <p14:xfrm>
              <a:off x="904489" y="914285"/>
              <a:ext cx="360" cy="2160"/>
            </p14:xfrm>
          </p:contentPart>
        </mc:Choice>
        <mc:Fallback xmlns="">
          <p:pic>
            <p:nvPicPr>
              <p:cNvPr id="61" name="Ink 60">
                <a:extLst>
                  <a:ext uri="{FF2B5EF4-FFF2-40B4-BE49-F238E27FC236}">
                    <a16:creationId xmlns:a16="http://schemas.microsoft.com/office/drawing/2014/main" id="{04952857-2A6D-3CB2-9B01-B7343B5F8C6C}"/>
                  </a:ext>
                </a:extLst>
              </p:cNvPr>
              <p:cNvPicPr/>
              <p:nvPr/>
            </p:nvPicPr>
            <p:blipFill>
              <a:blip r:embed="rId10"/>
              <a:stretch>
                <a:fillRect/>
              </a:stretch>
            </p:blipFill>
            <p:spPr>
              <a:xfrm>
                <a:off x="895849" y="905645"/>
                <a:ext cx="18000" cy="19800"/>
              </a:xfrm>
              <a:prstGeom prst="rect">
                <a:avLst/>
              </a:prstGeom>
            </p:spPr>
          </p:pic>
        </mc:Fallback>
      </mc:AlternateContent>
      <p:pic>
        <p:nvPicPr>
          <p:cNvPr id="6" name="Picture 5" descr="A black background with white text">
            <a:extLst>
              <a:ext uri="{FF2B5EF4-FFF2-40B4-BE49-F238E27FC236}">
                <a16:creationId xmlns:a16="http://schemas.microsoft.com/office/drawing/2014/main" id="{04208CD5-866F-D092-51A8-4FCB8C1310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76625" y="2468881"/>
            <a:ext cx="3400425" cy="819150"/>
          </a:xfrm>
          <a:prstGeom prst="rect">
            <a:avLst/>
          </a:prstGeom>
        </p:spPr>
      </p:pic>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7C0157A-1675-63C2-1451-C106FEA8CBAB}"/>
                  </a:ext>
                </a:extLst>
              </p14:cNvPr>
              <p14:cNvContentPartPr/>
              <p14:nvPr/>
            </p14:nvContentPartPr>
            <p14:xfrm>
              <a:off x="845235" y="914295"/>
              <a:ext cx="193320" cy="313200"/>
            </p14:xfrm>
          </p:contentPart>
        </mc:Choice>
        <mc:Fallback xmlns="">
          <p:pic>
            <p:nvPicPr>
              <p:cNvPr id="11" name="Ink 10">
                <a:extLst>
                  <a:ext uri="{FF2B5EF4-FFF2-40B4-BE49-F238E27FC236}">
                    <a16:creationId xmlns:a16="http://schemas.microsoft.com/office/drawing/2014/main" id="{47C0157A-1675-63C2-1451-C106FEA8CBAB}"/>
                  </a:ext>
                </a:extLst>
              </p:cNvPr>
              <p:cNvPicPr/>
              <p:nvPr/>
            </p:nvPicPr>
            <p:blipFill>
              <a:blip r:embed="rId13"/>
              <a:stretch>
                <a:fillRect/>
              </a:stretch>
            </p:blipFill>
            <p:spPr>
              <a:xfrm>
                <a:off x="836235" y="905295"/>
                <a:ext cx="21096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FB1EF006-979A-50E6-FDBA-2F59A83DE004}"/>
                  </a:ext>
                </a:extLst>
              </p14:cNvPr>
              <p14:cNvContentPartPr/>
              <p14:nvPr/>
            </p14:nvContentPartPr>
            <p14:xfrm>
              <a:off x="456795" y="1380495"/>
              <a:ext cx="846720" cy="10440"/>
            </p14:xfrm>
          </p:contentPart>
        </mc:Choice>
        <mc:Fallback xmlns="">
          <p:pic>
            <p:nvPicPr>
              <p:cNvPr id="12" name="Ink 11">
                <a:extLst>
                  <a:ext uri="{FF2B5EF4-FFF2-40B4-BE49-F238E27FC236}">
                    <a16:creationId xmlns:a16="http://schemas.microsoft.com/office/drawing/2014/main" id="{FB1EF006-979A-50E6-FDBA-2F59A83DE004}"/>
                  </a:ext>
                </a:extLst>
              </p:cNvPr>
              <p:cNvPicPr/>
              <p:nvPr/>
            </p:nvPicPr>
            <p:blipFill>
              <a:blip r:embed="rId15"/>
              <a:stretch>
                <a:fillRect/>
              </a:stretch>
            </p:blipFill>
            <p:spPr>
              <a:xfrm>
                <a:off x="448155" y="1371495"/>
                <a:ext cx="8643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2B3A6E9C-62D3-69EA-BD87-1FE24AC8D131}"/>
                  </a:ext>
                </a:extLst>
              </p14:cNvPr>
              <p14:cNvContentPartPr/>
              <p14:nvPr/>
            </p14:nvContentPartPr>
            <p14:xfrm>
              <a:off x="876555" y="1579935"/>
              <a:ext cx="178560" cy="297360"/>
            </p14:xfrm>
          </p:contentPart>
        </mc:Choice>
        <mc:Fallback xmlns="">
          <p:pic>
            <p:nvPicPr>
              <p:cNvPr id="24" name="Ink 23">
                <a:extLst>
                  <a:ext uri="{FF2B5EF4-FFF2-40B4-BE49-F238E27FC236}">
                    <a16:creationId xmlns:a16="http://schemas.microsoft.com/office/drawing/2014/main" id="{2B3A6E9C-62D3-69EA-BD87-1FE24AC8D131}"/>
                  </a:ext>
                </a:extLst>
              </p:cNvPr>
              <p:cNvPicPr/>
              <p:nvPr/>
            </p:nvPicPr>
            <p:blipFill>
              <a:blip r:embed="rId17"/>
              <a:stretch>
                <a:fillRect/>
              </a:stretch>
            </p:blipFill>
            <p:spPr>
              <a:xfrm>
                <a:off x="867555" y="1571295"/>
                <a:ext cx="1962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Ink 29">
                <a:extLst>
                  <a:ext uri="{FF2B5EF4-FFF2-40B4-BE49-F238E27FC236}">
                    <a16:creationId xmlns:a16="http://schemas.microsoft.com/office/drawing/2014/main" id="{FD3DDE3A-3BEF-F122-85C5-A5356A39E4FD}"/>
                  </a:ext>
                </a:extLst>
              </p14:cNvPr>
              <p14:cNvContentPartPr/>
              <p14:nvPr/>
            </p14:nvContentPartPr>
            <p14:xfrm>
              <a:off x="1884915" y="1114455"/>
              <a:ext cx="83880" cy="297720"/>
            </p14:xfrm>
          </p:contentPart>
        </mc:Choice>
        <mc:Fallback xmlns="">
          <p:pic>
            <p:nvPicPr>
              <p:cNvPr id="30" name="Ink 29">
                <a:extLst>
                  <a:ext uri="{FF2B5EF4-FFF2-40B4-BE49-F238E27FC236}">
                    <a16:creationId xmlns:a16="http://schemas.microsoft.com/office/drawing/2014/main" id="{FD3DDE3A-3BEF-F122-85C5-A5356A39E4FD}"/>
                  </a:ext>
                </a:extLst>
              </p:cNvPr>
              <p:cNvPicPr/>
              <p:nvPr/>
            </p:nvPicPr>
            <p:blipFill>
              <a:blip r:embed="rId19"/>
              <a:stretch>
                <a:fillRect/>
              </a:stretch>
            </p:blipFill>
            <p:spPr>
              <a:xfrm>
                <a:off x="1876275" y="1105455"/>
                <a:ext cx="1015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62023785-5F90-641E-F62D-8B1A5F53F4AB}"/>
                  </a:ext>
                </a:extLst>
              </p14:cNvPr>
              <p14:cNvContentPartPr/>
              <p14:nvPr/>
            </p14:nvContentPartPr>
            <p14:xfrm>
              <a:off x="2056995" y="1333335"/>
              <a:ext cx="4680" cy="12960"/>
            </p14:xfrm>
          </p:contentPart>
        </mc:Choice>
        <mc:Fallback xmlns="">
          <p:pic>
            <p:nvPicPr>
              <p:cNvPr id="31" name="Ink 30">
                <a:extLst>
                  <a:ext uri="{FF2B5EF4-FFF2-40B4-BE49-F238E27FC236}">
                    <a16:creationId xmlns:a16="http://schemas.microsoft.com/office/drawing/2014/main" id="{62023785-5F90-641E-F62D-8B1A5F53F4AB}"/>
                  </a:ext>
                </a:extLst>
              </p:cNvPr>
              <p:cNvPicPr/>
              <p:nvPr/>
            </p:nvPicPr>
            <p:blipFill>
              <a:blip r:embed="rId21"/>
              <a:stretch>
                <a:fillRect/>
              </a:stretch>
            </p:blipFill>
            <p:spPr>
              <a:xfrm>
                <a:off x="2048355" y="1324335"/>
                <a:ext cx="223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D374D327-27EA-6414-CD0C-7CDB8E078A30}"/>
                  </a:ext>
                </a:extLst>
              </p14:cNvPr>
              <p14:cNvContentPartPr/>
              <p14:nvPr/>
            </p14:nvContentPartPr>
            <p14:xfrm>
              <a:off x="2133315" y="1004295"/>
              <a:ext cx="193320" cy="339840"/>
            </p14:xfrm>
          </p:contentPart>
        </mc:Choice>
        <mc:Fallback xmlns="">
          <p:pic>
            <p:nvPicPr>
              <p:cNvPr id="32" name="Ink 31">
                <a:extLst>
                  <a:ext uri="{FF2B5EF4-FFF2-40B4-BE49-F238E27FC236}">
                    <a16:creationId xmlns:a16="http://schemas.microsoft.com/office/drawing/2014/main" id="{D374D327-27EA-6414-CD0C-7CDB8E078A30}"/>
                  </a:ext>
                </a:extLst>
              </p:cNvPr>
              <p:cNvPicPr/>
              <p:nvPr/>
            </p:nvPicPr>
            <p:blipFill>
              <a:blip r:embed="rId23"/>
              <a:stretch>
                <a:fillRect/>
              </a:stretch>
            </p:blipFill>
            <p:spPr>
              <a:xfrm>
                <a:off x="2124675" y="995295"/>
                <a:ext cx="21096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4" name="Ink 33">
                <a:extLst>
                  <a:ext uri="{FF2B5EF4-FFF2-40B4-BE49-F238E27FC236}">
                    <a16:creationId xmlns:a16="http://schemas.microsoft.com/office/drawing/2014/main" id="{304A3703-1C05-3265-71F0-C44DDFAB806D}"/>
                  </a:ext>
                </a:extLst>
              </p14:cNvPr>
              <p14:cNvContentPartPr/>
              <p14:nvPr/>
            </p14:nvContentPartPr>
            <p14:xfrm>
              <a:off x="1803195" y="1106175"/>
              <a:ext cx="102600" cy="55800"/>
            </p14:xfrm>
          </p:contentPart>
        </mc:Choice>
        <mc:Fallback xmlns="">
          <p:pic>
            <p:nvPicPr>
              <p:cNvPr id="34" name="Ink 33">
                <a:extLst>
                  <a:ext uri="{FF2B5EF4-FFF2-40B4-BE49-F238E27FC236}">
                    <a16:creationId xmlns:a16="http://schemas.microsoft.com/office/drawing/2014/main" id="{304A3703-1C05-3265-71F0-C44DDFAB806D}"/>
                  </a:ext>
                </a:extLst>
              </p:cNvPr>
              <p:cNvPicPr/>
              <p:nvPr/>
            </p:nvPicPr>
            <p:blipFill>
              <a:blip r:embed="rId25"/>
              <a:stretch>
                <a:fillRect/>
              </a:stretch>
            </p:blipFill>
            <p:spPr>
              <a:xfrm>
                <a:off x="1794555" y="1097535"/>
                <a:ext cx="120240" cy="73440"/>
              </a:xfrm>
              <a:prstGeom prst="rect">
                <a:avLst/>
              </a:prstGeom>
            </p:spPr>
          </p:pic>
        </mc:Fallback>
      </mc:AlternateContent>
      <p:grpSp>
        <p:nvGrpSpPr>
          <p:cNvPr id="40" name="Group 39">
            <a:extLst>
              <a:ext uri="{FF2B5EF4-FFF2-40B4-BE49-F238E27FC236}">
                <a16:creationId xmlns:a16="http://schemas.microsoft.com/office/drawing/2014/main" id="{75BB9781-FC0A-FDAD-6323-10725A355DF0}"/>
              </a:ext>
            </a:extLst>
          </p:cNvPr>
          <p:cNvGrpSpPr/>
          <p:nvPr/>
        </p:nvGrpSpPr>
        <p:grpSpPr>
          <a:xfrm>
            <a:off x="1411515" y="1235055"/>
            <a:ext cx="274680" cy="108720"/>
            <a:chOff x="1411515" y="1235055"/>
            <a:chExt cx="274680" cy="108720"/>
          </a:xfrm>
        </p:grpSpPr>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7F293531-A7D3-CEDB-E791-AB572DDC6A6B}"/>
                    </a:ext>
                  </a:extLst>
                </p14:cNvPr>
                <p14:cNvContentPartPr/>
                <p14:nvPr/>
              </p14:nvContentPartPr>
              <p14:xfrm>
                <a:off x="1429875" y="1257015"/>
                <a:ext cx="208800" cy="360"/>
              </p14:xfrm>
            </p:contentPart>
          </mc:Choice>
          <mc:Fallback xmlns="">
            <p:pic>
              <p:nvPicPr>
                <p:cNvPr id="25" name="Ink 24">
                  <a:extLst>
                    <a:ext uri="{FF2B5EF4-FFF2-40B4-BE49-F238E27FC236}">
                      <a16:creationId xmlns:a16="http://schemas.microsoft.com/office/drawing/2014/main" id="{7F293531-A7D3-CEDB-E791-AB572DDC6A6B}"/>
                    </a:ext>
                  </a:extLst>
                </p:cNvPr>
                <p:cNvPicPr/>
                <p:nvPr/>
              </p:nvPicPr>
              <p:blipFill>
                <a:blip r:embed="rId27"/>
                <a:stretch>
                  <a:fillRect/>
                </a:stretch>
              </p:blipFill>
              <p:spPr>
                <a:xfrm>
                  <a:off x="1420875" y="1248015"/>
                  <a:ext cx="226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4E5140AA-F39B-69A5-9C42-E33C4DA7B2AF}"/>
                    </a:ext>
                  </a:extLst>
                </p14:cNvPr>
                <p14:cNvContentPartPr/>
                <p14:nvPr/>
              </p14:nvContentPartPr>
              <p14:xfrm>
                <a:off x="1465875" y="1333335"/>
                <a:ext cx="153720" cy="10440"/>
              </p14:xfrm>
            </p:contentPart>
          </mc:Choice>
          <mc:Fallback xmlns="">
            <p:pic>
              <p:nvPicPr>
                <p:cNvPr id="26" name="Ink 25">
                  <a:extLst>
                    <a:ext uri="{FF2B5EF4-FFF2-40B4-BE49-F238E27FC236}">
                      <a16:creationId xmlns:a16="http://schemas.microsoft.com/office/drawing/2014/main" id="{4E5140AA-F39B-69A5-9C42-E33C4DA7B2AF}"/>
                    </a:ext>
                  </a:extLst>
                </p:cNvPr>
                <p:cNvPicPr/>
                <p:nvPr/>
              </p:nvPicPr>
              <p:blipFill>
                <a:blip r:embed="rId29"/>
                <a:stretch>
                  <a:fillRect/>
                </a:stretch>
              </p:blipFill>
              <p:spPr>
                <a:xfrm>
                  <a:off x="1456875" y="1324335"/>
                  <a:ext cx="1713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CA565D0-3D3E-66B4-F086-67172F1841F0}"/>
                    </a:ext>
                  </a:extLst>
                </p14:cNvPr>
                <p14:cNvContentPartPr/>
                <p14:nvPr/>
              </p14:nvContentPartPr>
              <p14:xfrm>
                <a:off x="1676115" y="1237935"/>
                <a:ext cx="360" cy="360"/>
              </p14:xfrm>
            </p:contentPart>
          </mc:Choice>
          <mc:Fallback xmlns="">
            <p:pic>
              <p:nvPicPr>
                <p:cNvPr id="36" name="Ink 35">
                  <a:extLst>
                    <a:ext uri="{FF2B5EF4-FFF2-40B4-BE49-F238E27FC236}">
                      <a16:creationId xmlns:a16="http://schemas.microsoft.com/office/drawing/2014/main" id="{ECA565D0-3D3E-66B4-F086-67172F1841F0}"/>
                    </a:ext>
                  </a:extLst>
                </p:cNvPr>
                <p:cNvPicPr/>
                <p:nvPr/>
              </p:nvPicPr>
              <p:blipFill>
                <a:blip r:embed="rId31"/>
                <a:stretch>
                  <a:fillRect/>
                </a:stretch>
              </p:blipFill>
              <p:spPr>
                <a:xfrm>
                  <a:off x="1667475" y="12289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CBB9D932-D56E-A363-FD35-3E6A323D6779}"/>
                    </a:ext>
                  </a:extLst>
                </p14:cNvPr>
                <p14:cNvContentPartPr/>
                <p14:nvPr/>
              </p14:nvContentPartPr>
              <p14:xfrm>
                <a:off x="1411515" y="1235055"/>
                <a:ext cx="274680" cy="24840"/>
              </p14:xfrm>
            </p:contentPart>
          </mc:Choice>
          <mc:Fallback xmlns="">
            <p:pic>
              <p:nvPicPr>
                <p:cNvPr id="38" name="Ink 37">
                  <a:extLst>
                    <a:ext uri="{FF2B5EF4-FFF2-40B4-BE49-F238E27FC236}">
                      <a16:creationId xmlns:a16="http://schemas.microsoft.com/office/drawing/2014/main" id="{CBB9D932-D56E-A363-FD35-3E6A323D6779}"/>
                    </a:ext>
                  </a:extLst>
                </p:cNvPr>
                <p:cNvPicPr/>
                <p:nvPr/>
              </p:nvPicPr>
              <p:blipFill>
                <a:blip r:embed="rId33"/>
                <a:stretch>
                  <a:fillRect/>
                </a:stretch>
              </p:blipFill>
              <p:spPr>
                <a:xfrm>
                  <a:off x="1402875" y="1226415"/>
                  <a:ext cx="2923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3EC51120-D564-94EF-99E5-C0E440405DB8}"/>
                    </a:ext>
                  </a:extLst>
                </p14:cNvPr>
                <p14:cNvContentPartPr/>
                <p14:nvPr/>
              </p14:nvContentPartPr>
              <p14:xfrm>
                <a:off x="1439595" y="1335855"/>
                <a:ext cx="217800" cy="7560"/>
              </p14:xfrm>
            </p:contentPart>
          </mc:Choice>
          <mc:Fallback xmlns="">
            <p:pic>
              <p:nvPicPr>
                <p:cNvPr id="39" name="Ink 38">
                  <a:extLst>
                    <a:ext uri="{FF2B5EF4-FFF2-40B4-BE49-F238E27FC236}">
                      <a16:creationId xmlns:a16="http://schemas.microsoft.com/office/drawing/2014/main" id="{3EC51120-D564-94EF-99E5-C0E440405DB8}"/>
                    </a:ext>
                  </a:extLst>
                </p:cNvPr>
                <p:cNvPicPr/>
                <p:nvPr/>
              </p:nvPicPr>
              <p:blipFill>
                <a:blip r:embed="rId35"/>
                <a:stretch>
                  <a:fillRect/>
                </a:stretch>
              </p:blipFill>
              <p:spPr>
                <a:xfrm>
                  <a:off x="1430955" y="1327215"/>
                  <a:ext cx="235440" cy="25200"/>
                </a:xfrm>
                <a:prstGeom prst="rect">
                  <a:avLst/>
                </a:prstGeom>
              </p:spPr>
            </p:pic>
          </mc:Fallback>
        </mc:AlternateContent>
      </p:grpSp>
      <p:grpSp>
        <p:nvGrpSpPr>
          <p:cNvPr id="45" name="Group 44">
            <a:extLst>
              <a:ext uri="{FF2B5EF4-FFF2-40B4-BE49-F238E27FC236}">
                <a16:creationId xmlns:a16="http://schemas.microsoft.com/office/drawing/2014/main" id="{620552F1-E71B-BCDD-2174-C0615E151A33}"/>
              </a:ext>
            </a:extLst>
          </p:cNvPr>
          <p:cNvGrpSpPr/>
          <p:nvPr/>
        </p:nvGrpSpPr>
        <p:grpSpPr>
          <a:xfrm>
            <a:off x="2505915" y="999975"/>
            <a:ext cx="380520" cy="350280"/>
            <a:chOff x="2505915" y="999975"/>
            <a:chExt cx="380520" cy="350280"/>
          </a:xfrm>
        </p:grpSpPr>
        <mc:AlternateContent xmlns:mc="http://schemas.openxmlformats.org/markup-compatibility/2006" xmlns:p14="http://schemas.microsoft.com/office/powerpoint/2010/main">
          <mc:Choice Requires="p14">
            <p:contentPart p14:bwMode="auto" r:id="rId36">
              <p14:nvContentPartPr>
                <p14:cNvPr id="41" name="Ink 40">
                  <a:extLst>
                    <a:ext uri="{FF2B5EF4-FFF2-40B4-BE49-F238E27FC236}">
                      <a16:creationId xmlns:a16="http://schemas.microsoft.com/office/drawing/2014/main" id="{5F31630D-083E-00FF-721A-F92E050F2AF8}"/>
                    </a:ext>
                  </a:extLst>
                </p14:cNvPr>
                <p14:cNvContentPartPr/>
                <p14:nvPr/>
              </p14:nvContentPartPr>
              <p14:xfrm>
                <a:off x="2505915" y="1200135"/>
                <a:ext cx="151560" cy="9000"/>
              </p14:xfrm>
            </p:contentPart>
          </mc:Choice>
          <mc:Fallback xmlns="">
            <p:pic>
              <p:nvPicPr>
                <p:cNvPr id="41" name="Ink 40">
                  <a:extLst>
                    <a:ext uri="{FF2B5EF4-FFF2-40B4-BE49-F238E27FC236}">
                      <a16:creationId xmlns:a16="http://schemas.microsoft.com/office/drawing/2014/main" id="{5F31630D-083E-00FF-721A-F92E050F2AF8}"/>
                    </a:ext>
                  </a:extLst>
                </p:cNvPr>
                <p:cNvPicPr/>
                <p:nvPr/>
              </p:nvPicPr>
              <p:blipFill>
                <a:blip r:embed="rId37"/>
                <a:stretch>
                  <a:fillRect/>
                </a:stretch>
              </p:blipFill>
              <p:spPr>
                <a:xfrm>
                  <a:off x="2496915" y="1191135"/>
                  <a:ext cx="1692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2" name="Ink 41">
                  <a:extLst>
                    <a:ext uri="{FF2B5EF4-FFF2-40B4-BE49-F238E27FC236}">
                      <a16:creationId xmlns:a16="http://schemas.microsoft.com/office/drawing/2014/main" id="{EAF5DC99-D6F6-7396-AA72-E5438112B714}"/>
                    </a:ext>
                  </a:extLst>
                </p14:cNvPr>
                <p14:cNvContentPartPr/>
                <p14:nvPr/>
              </p14:nvContentPartPr>
              <p14:xfrm>
                <a:off x="2515275" y="1276095"/>
                <a:ext cx="142200" cy="10440"/>
              </p14:xfrm>
            </p:contentPart>
          </mc:Choice>
          <mc:Fallback xmlns="">
            <p:pic>
              <p:nvPicPr>
                <p:cNvPr id="42" name="Ink 41">
                  <a:extLst>
                    <a:ext uri="{FF2B5EF4-FFF2-40B4-BE49-F238E27FC236}">
                      <a16:creationId xmlns:a16="http://schemas.microsoft.com/office/drawing/2014/main" id="{EAF5DC99-D6F6-7396-AA72-E5438112B714}"/>
                    </a:ext>
                  </a:extLst>
                </p:cNvPr>
                <p:cNvPicPr/>
                <p:nvPr/>
              </p:nvPicPr>
              <p:blipFill>
                <a:blip r:embed="rId39"/>
                <a:stretch>
                  <a:fillRect/>
                </a:stretch>
              </p:blipFill>
              <p:spPr>
                <a:xfrm>
                  <a:off x="2506635" y="1267095"/>
                  <a:ext cx="1598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4" name="Ink 43">
                  <a:extLst>
                    <a:ext uri="{FF2B5EF4-FFF2-40B4-BE49-F238E27FC236}">
                      <a16:creationId xmlns:a16="http://schemas.microsoft.com/office/drawing/2014/main" id="{474010FB-128F-BB6F-6225-FBE5AF61C6A8}"/>
                    </a:ext>
                  </a:extLst>
                </p14:cNvPr>
                <p14:cNvContentPartPr/>
                <p14:nvPr/>
              </p14:nvContentPartPr>
              <p14:xfrm>
                <a:off x="2723715" y="999975"/>
                <a:ext cx="162720" cy="350280"/>
              </p14:xfrm>
            </p:contentPart>
          </mc:Choice>
          <mc:Fallback xmlns="">
            <p:pic>
              <p:nvPicPr>
                <p:cNvPr id="44" name="Ink 43">
                  <a:extLst>
                    <a:ext uri="{FF2B5EF4-FFF2-40B4-BE49-F238E27FC236}">
                      <a16:creationId xmlns:a16="http://schemas.microsoft.com/office/drawing/2014/main" id="{474010FB-128F-BB6F-6225-FBE5AF61C6A8}"/>
                    </a:ext>
                  </a:extLst>
                </p:cNvPr>
                <p:cNvPicPr/>
                <p:nvPr/>
              </p:nvPicPr>
              <p:blipFill>
                <a:blip r:embed="rId41"/>
                <a:stretch>
                  <a:fillRect/>
                </a:stretch>
              </p:blipFill>
              <p:spPr>
                <a:xfrm>
                  <a:off x="2714715" y="990975"/>
                  <a:ext cx="180360" cy="3679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073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073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073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073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073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073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0073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0073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073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0739">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0739">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07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Oval 2">
            <a:extLst>
              <a:ext uri="{FF2B5EF4-FFF2-40B4-BE49-F238E27FC236}">
                <a16:creationId xmlns:a16="http://schemas.microsoft.com/office/drawing/2014/main" id="{CDFFA601-2DA9-867B-8644-13618BD6BAD9}"/>
              </a:ext>
            </a:extLst>
          </p:cNvPr>
          <p:cNvSpPr>
            <a:spLocks noChangeArrowheads="1"/>
          </p:cNvSpPr>
          <p:nvPr/>
        </p:nvSpPr>
        <p:spPr bwMode="auto">
          <a:xfrm>
            <a:off x="2292774" y="2609778"/>
            <a:ext cx="1039707" cy="358987"/>
          </a:xfrm>
          <a:prstGeom prst="ellipse">
            <a:avLst/>
          </a:prstGeom>
          <a:noFill/>
          <a:ln w="9525">
            <a:solidFill>
              <a:schemeClr val="tx1"/>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35" name="Text Box 3">
            <a:extLst>
              <a:ext uri="{FF2B5EF4-FFF2-40B4-BE49-F238E27FC236}">
                <a16:creationId xmlns:a16="http://schemas.microsoft.com/office/drawing/2014/main" id="{4B3F4AAA-680F-2BE7-72AB-1BA9B03E7A2E}"/>
              </a:ext>
            </a:extLst>
          </p:cNvPr>
          <p:cNvSpPr txBox="1">
            <a:spLocks noChangeArrowheads="1"/>
          </p:cNvSpPr>
          <p:nvPr/>
        </p:nvSpPr>
        <p:spPr bwMode="auto">
          <a:xfrm>
            <a:off x="2431627" y="2574218"/>
            <a:ext cx="731290" cy="387798"/>
          </a:xfrm>
          <a:prstGeom prst="rect">
            <a:avLst/>
          </a:prstGeom>
          <a:noFill/>
          <a:ln w="9525">
            <a:noFill/>
            <a:miter lim="800000"/>
            <a:headEnd/>
            <a:tailEnd/>
          </a:ln>
          <a:effectLst/>
        </p:spPr>
        <p:txBody>
          <a:bodyPr wrap="none">
            <a:spAutoFit/>
          </a:bodyPr>
          <a:lstStyle/>
          <a:p>
            <a:pPr defTabSz="975390" fontAlgn="base">
              <a:spcBef>
                <a:spcPct val="0"/>
              </a:spcBef>
              <a:spcAft>
                <a:spcPct val="0"/>
              </a:spcAft>
              <a:defRPr/>
            </a:pPr>
            <a:r>
              <a:rPr lang="en-US" sz="1920" b="1" dirty="0">
                <a:solidFill>
                  <a:srgbClr val="000000"/>
                </a:solidFill>
                <a:effectLst>
                  <a:outerShdw blurRad="38100" dist="38100" dir="2700000" algn="tl">
                    <a:srgbClr val="C0C0C0"/>
                  </a:outerShdw>
                </a:effectLst>
                <a:latin typeface="Times New Roman" pitchFamily="18" charset="0"/>
              </a:rPr>
              <a:t>Sibiu</a:t>
            </a:r>
          </a:p>
        </p:txBody>
      </p:sp>
      <p:sp>
        <p:nvSpPr>
          <p:cNvPr id="504836" name="Oval 4">
            <a:extLst>
              <a:ext uri="{FF2B5EF4-FFF2-40B4-BE49-F238E27FC236}">
                <a16:creationId xmlns:a16="http://schemas.microsoft.com/office/drawing/2014/main" id="{E55778E6-2882-90DE-ACBF-FD6A53C7C079}"/>
              </a:ext>
            </a:extLst>
          </p:cNvPr>
          <p:cNvSpPr>
            <a:spLocks noChangeArrowheads="1"/>
          </p:cNvSpPr>
          <p:nvPr/>
        </p:nvSpPr>
        <p:spPr bwMode="auto">
          <a:xfrm>
            <a:off x="4226560" y="1714004"/>
            <a:ext cx="1056640" cy="358987"/>
          </a:xfrm>
          <a:prstGeom prst="ellipse">
            <a:avLst/>
          </a:prstGeom>
          <a:noFill/>
          <a:ln w="9525">
            <a:solidFill>
              <a:schemeClr val="tx1"/>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37" name="Text Box 5">
            <a:extLst>
              <a:ext uri="{FF2B5EF4-FFF2-40B4-BE49-F238E27FC236}">
                <a16:creationId xmlns:a16="http://schemas.microsoft.com/office/drawing/2014/main" id="{06DCCF7E-99B0-D403-BB39-BA22F23C0D04}"/>
              </a:ext>
            </a:extLst>
          </p:cNvPr>
          <p:cNvSpPr txBox="1">
            <a:spLocks noChangeArrowheads="1"/>
          </p:cNvSpPr>
          <p:nvPr/>
        </p:nvSpPr>
        <p:spPr bwMode="auto">
          <a:xfrm>
            <a:off x="4382347" y="1678445"/>
            <a:ext cx="731290" cy="387798"/>
          </a:xfrm>
          <a:prstGeom prst="rect">
            <a:avLst/>
          </a:prstGeom>
          <a:noFill/>
          <a:ln w="9525">
            <a:noFill/>
            <a:miter lim="800000"/>
            <a:headEnd/>
            <a:tailEnd/>
          </a:ln>
          <a:effectLst/>
        </p:spPr>
        <p:txBody>
          <a:bodyPr wrap="none">
            <a:spAutoFit/>
          </a:bodyPr>
          <a:lstStyle/>
          <a:p>
            <a:pPr defTabSz="975390" fontAlgn="base">
              <a:spcBef>
                <a:spcPct val="0"/>
              </a:spcBef>
              <a:spcAft>
                <a:spcPct val="0"/>
              </a:spcAft>
              <a:defRPr/>
            </a:pPr>
            <a:r>
              <a:rPr lang="en-US" sz="1920" b="1">
                <a:solidFill>
                  <a:srgbClr val="FF3300"/>
                </a:solidFill>
                <a:effectLst>
                  <a:outerShdw blurRad="38100" dist="38100" dir="2700000" algn="tl">
                    <a:srgbClr val="C0C0C0"/>
                  </a:outerShdw>
                </a:effectLst>
                <a:latin typeface="Times New Roman" pitchFamily="18" charset="0"/>
              </a:rPr>
              <a:t>Arad</a:t>
            </a:r>
          </a:p>
        </p:txBody>
      </p:sp>
      <p:sp>
        <p:nvSpPr>
          <p:cNvPr id="504838" name="Oval 6">
            <a:extLst>
              <a:ext uri="{FF2B5EF4-FFF2-40B4-BE49-F238E27FC236}">
                <a16:creationId xmlns:a16="http://schemas.microsoft.com/office/drawing/2014/main" id="{CA032CD3-4FF8-3C78-71FC-9ECF520CE414}"/>
              </a:ext>
            </a:extLst>
          </p:cNvPr>
          <p:cNvSpPr>
            <a:spLocks noChangeArrowheads="1"/>
          </p:cNvSpPr>
          <p:nvPr/>
        </p:nvSpPr>
        <p:spPr bwMode="auto">
          <a:xfrm>
            <a:off x="4226560" y="2609778"/>
            <a:ext cx="1056640" cy="358987"/>
          </a:xfrm>
          <a:prstGeom prst="ellipse">
            <a:avLst/>
          </a:prstGeom>
          <a:noFill/>
          <a:ln w="9525">
            <a:solidFill>
              <a:schemeClr val="tx1"/>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39" name="Text Box 7">
            <a:extLst>
              <a:ext uri="{FF2B5EF4-FFF2-40B4-BE49-F238E27FC236}">
                <a16:creationId xmlns:a16="http://schemas.microsoft.com/office/drawing/2014/main" id="{43434BF9-6D83-B2FB-6E9A-87306FDF64D1}"/>
              </a:ext>
            </a:extLst>
          </p:cNvPr>
          <p:cNvSpPr txBox="1">
            <a:spLocks noChangeArrowheads="1"/>
          </p:cNvSpPr>
          <p:nvPr/>
        </p:nvSpPr>
        <p:spPr bwMode="auto">
          <a:xfrm>
            <a:off x="4145281" y="2574218"/>
            <a:ext cx="1262269" cy="387798"/>
          </a:xfrm>
          <a:prstGeom prst="rect">
            <a:avLst/>
          </a:prstGeom>
          <a:noFill/>
          <a:ln w="9525">
            <a:noFill/>
            <a:miter lim="800000"/>
            <a:headEnd/>
            <a:tailEnd/>
          </a:ln>
          <a:effectLst/>
        </p:spPr>
        <p:txBody>
          <a:bodyPr wrap="none">
            <a:spAutoFit/>
          </a:bodyPr>
          <a:lstStyle/>
          <a:p>
            <a:pPr defTabSz="975390" fontAlgn="base">
              <a:spcBef>
                <a:spcPct val="0"/>
              </a:spcBef>
              <a:spcAft>
                <a:spcPct val="0"/>
              </a:spcAft>
              <a:defRPr/>
            </a:pPr>
            <a:r>
              <a:rPr lang="en-US" sz="1920" b="1" dirty="0">
                <a:solidFill>
                  <a:srgbClr val="000000"/>
                </a:solidFill>
                <a:effectLst>
                  <a:outerShdw blurRad="38100" dist="38100" dir="2700000" algn="tl">
                    <a:srgbClr val="C0C0C0"/>
                  </a:outerShdw>
                </a:effectLst>
                <a:latin typeface="Times New Roman" pitchFamily="18" charset="0"/>
              </a:rPr>
              <a:t>Timisoara</a:t>
            </a:r>
          </a:p>
        </p:txBody>
      </p:sp>
      <p:sp>
        <p:nvSpPr>
          <p:cNvPr id="504840" name="Oval 8">
            <a:extLst>
              <a:ext uri="{FF2B5EF4-FFF2-40B4-BE49-F238E27FC236}">
                <a16:creationId xmlns:a16="http://schemas.microsoft.com/office/drawing/2014/main" id="{F849B4FA-52CE-9B6C-C58B-D55F1F927D70}"/>
              </a:ext>
            </a:extLst>
          </p:cNvPr>
          <p:cNvSpPr>
            <a:spLocks noChangeArrowheads="1"/>
          </p:cNvSpPr>
          <p:nvPr/>
        </p:nvSpPr>
        <p:spPr bwMode="auto">
          <a:xfrm>
            <a:off x="6014720" y="2609778"/>
            <a:ext cx="1056640" cy="358987"/>
          </a:xfrm>
          <a:prstGeom prst="ellipse">
            <a:avLst/>
          </a:prstGeom>
          <a:noFill/>
          <a:ln w="9525">
            <a:solidFill>
              <a:schemeClr val="tx1"/>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41" name="Text Box 9">
            <a:extLst>
              <a:ext uri="{FF2B5EF4-FFF2-40B4-BE49-F238E27FC236}">
                <a16:creationId xmlns:a16="http://schemas.microsoft.com/office/drawing/2014/main" id="{E4CD66F6-1FAE-A81F-6E3A-CD3671A979D1}"/>
              </a:ext>
            </a:extLst>
          </p:cNvPr>
          <p:cNvSpPr txBox="1">
            <a:spLocks noChangeArrowheads="1"/>
          </p:cNvSpPr>
          <p:nvPr/>
        </p:nvSpPr>
        <p:spPr bwMode="auto">
          <a:xfrm>
            <a:off x="6170507" y="2574218"/>
            <a:ext cx="907621" cy="387798"/>
          </a:xfrm>
          <a:prstGeom prst="rect">
            <a:avLst/>
          </a:prstGeom>
          <a:noFill/>
          <a:ln w="9525">
            <a:noFill/>
            <a:miter lim="800000"/>
            <a:headEnd/>
            <a:tailEnd/>
          </a:ln>
          <a:effectLst/>
        </p:spPr>
        <p:txBody>
          <a:bodyPr wrap="none">
            <a:spAutoFit/>
          </a:bodyPr>
          <a:lstStyle/>
          <a:p>
            <a:pPr defTabSz="975390" fontAlgn="base">
              <a:spcBef>
                <a:spcPct val="0"/>
              </a:spcBef>
              <a:spcAft>
                <a:spcPct val="0"/>
              </a:spcAft>
              <a:defRPr/>
            </a:pPr>
            <a:r>
              <a:rPr lang="en-US" sz="1920" b="1" dirty="0" err="1">
                <a:solidFill>
                  <a:srgbClr val="000000"/>
                </a:solidFill>
                <a:effectLst>
                  <a:outerShdw blurRad="38100" dist="38100" dir="2700000" algn="tl">
                    <a:srgbClr val="C0C0C0"/>
                  </a:outerShdw>
                </a:effectLst>
                <a:latin typeface="Times New Roman" pitchFamily="18" charset="0"/>
              </a:rPr>
              <a:t>Zerind</a:t>
            </a:r>
            <a:endParaRPr lang="en-US" sz="1920" b="1" dirty="0">
              <a:solidFill>
                <a:srgbClr val="000000"/>
              </a:solidFill>
              <a:effectLst>
                <a:outerShdw blurRad="38100" dist="38100" dir="2700000" algn="tl">
                  <a:srgbClr val="C0C0C0"/>
                </a:outerShdw>
              </a:effectLst>
              <a:latin typeface="Times New Roman" pitchFamily="18" charset="0"/>
            </a:endParaRPr>
          </a:p>
        </p:txBody>
      </p:sp>
      <p:sp>
        <p:nvSpPr>
          <p:cNvPr id="504842" name="Line 10">
            <a:extLst>
              <a:ext uri="{FF2B5EF4-FFF2-40B4-BE49-F238E27FC236}">
                <a16:creationId xmlns:a16="http://schemas.microsoft.com/office/drawing/2014/main" id="{2C4533AE-0233-39BA-1994-1FB6F2807F4A}"/>
              </a:ext>
            </a:extLst>
          </p:cNvPr>
          <p:cNvSpPr>
            <a:spLocks noChangeShapeType="1"/>
          </p:cNvSpPr>
          <p:nvPr/>
        </p:nvSpPr>
        <p:spPr bwMode="auto">
          <a:xfrm flipH="1">
            <a:off x="2844800" y="2072991"/>
            <a:ext cx="1869440" cy="501227"/>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43" name="Line 11">
            <a:extLst>
              <a:ext uri="{FF2B5EF4-FFF2-40B4-BE49-F238E27FC236}">
                <a16:creationId xmlns:a16="http://schemas.microsoft.com/office/drawing/2014/main" id="{14C83997-9159-FB7B-C8EF-7DE1055D2735}"/>
              </a:ext>
            </a:extLst>
          </p:cNvPr>
          <p:cNvSpPr>
            <a:spLocks noChangeShapeType="1"/>
          </p:cNvSpPr>
          <p:nvPr/>
        </p:nvSpPr>
        <p:spPr bwMode="auto">
          <a:xfrm>
            <a:off x="4714240" y="2072991"/>
            <a:ext cx="0" cy="572347"/>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44" name="Line 12">
            <a:extLst>
              <a:ext uri="{FF2B5EF4-FFF2-40B4-BE49-F238E27FC236}">
                <a16:creationId xmlns:a16="http://schemas.microsoft.com/office/drawing/2014/main" id="{DF672ED1-6C4D-B7F2-CDE7-9F29BCD7A2D7}"/>
              </a:ext>
            </a:extLst>
          </p:cNvPr>
          <p:cNvSpPr>
            <a:spLocks noChangeShapeType="1"/>
          </p:cNvSpPr>
          <p:nvPr/>
        </p:nvSpPr>
        <p:spPr bwMode="auto">
          <a:xfrm>
            <a:off x="4714240" y="2072991"/>
            <a:ext cx="1869440" cy="501227"/>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46" name="Oval 14">
            <a:extLst>
              <a:ext uri="{FF2B5EF4-FFF2-40B4-BE49-F238E27FC236}">
                <a16:creationId xmlns:a16="http://schemas.microsoft.com/office/drawing/2014/main" id="{5C8A7757-1183-AB76-6CE8-94DD4F56869D}"/>
              </a:ext>
            </a:extLst>
          </p:cNvPr>
          <p:cNvSpPr>
            <a:spLocks noChangeArrowheads="1"/>
          </p:cNvSpPr>
          <p:nvPr/>
        </p:nvSpPr>
        <p:spPr bwMode="auto">
          <a:xfrm>
            <a:off x="325120" y="3722298"/>
            <a:ext cx="1039707" cy="358987"/>
          </a:xfrm>
          <a:prstGeom prst="ellipse">
            <a:avLst/>
          </a:prstGeom>
          <a:noFill/>
          <a:ln w="9525" cap="rnd">
            <a:solidFill>
              <a:schemeClr val="tx1"/>
            </a:solidFill>
            <a:prstDash val="sysDot"/>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47" name="Text Box 15">
            <a:extLst>
              <a:ext uri="{FF2B5EF4-FFF2-40B4-BE49-F238E27FC236}">
                <a16:creationId xmlns:a16="http://schemas.microsoft.com/office/drawing/2014/main" id="{BCC9E4D1-EB4E-B89F-C499-49DEC2799559}"/>
              </a:ext>
            </a:extLst>
          </p:cNvPr>
          <p:cNvSpPr txBox="1">
            <a:spLocks noChangeArrowheads="1"/>
          </p:cNvSpPr>
          <p:nvPr/>
        </p:nvSpPr>
        <p:spPr bwMode="auto">
          <a:xfrm>
            <a:off x="463973" y="3686738"/>
            <a:ext cx="676788" cy="387798"/>
          </a:xfrm>
          <a:prstGeom prst="rect">
            <a:avLst/>
          </a:prstGeom>
          <a:noFill/>
          <a:ln w="9525" cap="rnd">
            <a:solidFill>
              <a:schemeClr val="tx1"/>
            </a:solidFill>
            <a:prstDash val="sysDot"/>
            <a:miter lim="800000"/>
            <a:headEnd/>
            <a:tailEnd/>
          </a:ln>
          <a:effectLst/>
        </p:spPr>
        <p:txBody>
          <a:bodyPr wrap="none">
            <a:spAutoFit/>
          </a:bodyPr>
          <a:lstStyle/>
          <a:p>
            <a:pPr defTabSz="975390" fontAlgn="base">
              <a:spcBef>
                <a:spcPct val="0"/>
              </a:spcBef>
              <a:spcAft>
                <a:spcPct val="0"/>
              </a:spcAft>
              <a:defRPr/>
            </a:pPr>
            <a:r>
              <a:rPr lang="en-US" sz="1920">
                <a:solidFill>
                  <a:srgbClr val="000000"/>
                </a:solidFill>
                <a:effectLst>
                  <a:outerShdw blurRad="38100" dist="38100" dir="2700000" algn="tl">
                    <a:srgbClr val="C0C0C0"/>
                  </a:outerShdw>
                </a:effectLst>
                <a:latin typeface="Times New Roman" pitchFamily="18" charset="0"/>
              </a:rPr>
              <a:t>Arad</a:t>
            </a:r>
          </a:p>
        </p:txBody>
      </p:sp>
      <p:sp>
        <p:nvSpPr>
          <p:cNvPr id="504848" name="Oval 16">
            <a:extLst>
              <a:ext uri="{FF2B5EF4-FFF2-40B4-BE49-F238E27FC236}">
                <a16:creationId xmlns:a16="http://schemas.microsoft.com/office/drawing/2014/main" id="{3962F04A-C641-1FA2-8DB4-58D7C80072DE}"/>
              </a:ext>
            </a:extLst>
          </p:cNvPr>
          <p:cNvSpPr>
            <a:spLocks noChangeArrowheads="1"/>
          </p:cNvSpPr>
          <p:nvPr/>
        </p:nvSpPr>
        <p:spPr bwMode="auto">
          <a:xfrm>
            <a:off x="1466427" y="3686738"/>
            <a:ext cx="1056640" cy="357293"/>
          </a:xfrm>
          <a:prstGeom prst="ellipse">
            <a:avLst/>
          </a:prstGeom>
          <a:noFill/>
          <a:ln w="9525">
            <a:solidFill>
              <a:schemeClr val="tx1"/>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49" name="Text Box 17">
            <a:extLst>
              <a:ext uri="{FF2B5EF4-FFF2-40B4-BE49-F238E27FC236}">
                <a16:creationId xmlns:a16="http://schemas.microsoft.com/office/drawing/2014/main" id="{2479AA0D-B526-82E8-BABD-98D6954B01FE}"/>
              </a:ext>
            </a:extLst>
          </p:cNvPr>
          <p:cNvSpPr txBox="1">
            <a:spLocks noChangeArrowheads="1"/>
          </p:cNvSpPr>
          <p:nvPr/>
        </p:nvSpPr>
        <p:spPr bwMode="auto">
          <a:xfrm>
            <a:off x="1544321" y="3649485"/>
            <a:ext cx="1034257" cy="387798"/>
          </a:xfrm>
          <a:prstGeom prst="rect">
            <a:avLst/>
          </a:prstGeom>
          <a:noFill/>
          <a:ln w="9525">
            <a:noFill/>
            <a:miter lim="800000"/>
            <a:headEnd/>
            <a:tailEnd/>
          </a:ln>
          <a:effectLst/>
        </p:spPr>
        <p:txBody>
          <a:bodyPr wrap="none">
            <a:spAutoFit/>
          </a:bodyPr>
          <a:lstStyle/>
          <a:p>
            <a:pPr defTabSz="975390" fontAlgn="base">
              <a:spcBef>
                <a:spcPct val="0"/>
              </a:spcBef>
              <a:spcAft>
                <a:spcPct val="0"/>
              </a:spcAft>
              <a:defRPr/>
            </a:pPr>
            <a:r>
              <a:rPr lang="en-US" sz="1920" b="1" dirty="0" err="1">
                <a:solidFill>
                  <a:srgbClr val="000000"/>
                </a:solidFill>
                <a:effectLst>
                  <a:outerShdw blurRad="38100" dist="38100" dir="2700000" algn="tl">
                    <a:srgbClr val="C0C0C0"/>
                  </a:outerShdw>
                </a:effectLst>
                <a:latin typeface="Times New Roman" pitchFamily="18" charset="0"/>
              </a:rPr>
              <a:t>Fagaras</a:t>
            </a:r>
            <a:endParaRPr lang="en-US" sz="1920" b="1" dirty="0">
              <a:solidFill>
                <a:srgbClr val="000000"/>
              </a:solidFill>
              <a:effectLst>
                <a:outerShdw blurRad="38100" dist="38100" dir="2700000" algn="tl">
                  <a:srgbClr val="C0C0C0"/>
                </a:outerShdw>
              </a:effectLst>
              <a:latin typeface="Times New Roman" pitchFamily="18" charset="0"/>
            </a:endParaRPr>
          </a:p>
        </p:txBody>
      </p:sp>
      <p:sp>
        <p:nvSpPr>
          <p:cNvPr id="504850" name="Oval 18">
            <a:extLst>
              <a:ext uri="{FF2B5EF4-FFF2-40B4-BE49-F238E27FC236}">
                <a16:creationId xmlns:a16="http://schemas.microsoft.com/office/drawing/2014/main" id="{17D6B2FD-BD99-DFC4-3F67-AD02B4EC0825}"/>
              </a:ext>
            </a:extLst>
          </p:cNvPr>
          <p:cNvSpPr>
            <a:spLocks noChangeArrowheads="1"/>
          </p:cNvSpPr>
          <p:nvPr/>
        </p:nvSpPr>
        <p:spPr bwMode="auto">
          <a:xfrm>
            <a:off x="2665307" y="3686738"/>
            <a:ext cx="1056640" cy="357293"/>
          </a:xfrm>
          <a:prstGeom prst="ellipse">
            <a:avLst/>
          </a:prstGeom>
          <a:noFill/>
          <a:ln w="9525">
            <a:solidFill>
              <a:schemeClr val="tx1"/>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51" name="Text Box 19">
            <a:extLst>
              <a:ext uri="{FF2B5EF4-FFF2-40B4-BE49-F238E27FC236}">
                <a16:creationId xmlns:a16="http://schemas.microsoft.com/office/drawing/2014/main" id="{624FBF19-BE49-39BC-F173-60E23207BDB5}"/>
              </a:ext>
            </a:extLst>
          </p:cNvPr>
          <p:cNvSpPr txBox="1">
            <a:spLocks noChangeArrowheads="1"/>
          </p:cNvSpPr>
          <p:nvPr/>
        </p:nvSpPr>
        <p:spPr bwMode="auto">
          <a:xfrm>
            <a:off x="2682241" y="3649485"/>
            <a:ext cx="976549" cy="387798"/>
          </a:xfrm>
          <a:prstGeom prst="rect">
            <a:avLst/>
          </a:prstGeom>
          <a:noFill/>
          <a:ln w="9525">
            <a:noFill/>
            <a:miter lim="800000"/>
            <a:headEnd/>
            <a:tailEnd/>
          </a:ln>
          <a:effectLst/>
        </p:spPr>
        <p:txBody>
          <a:bodyPr wrap="none">
            <a:spAutoFit/>
          </a:bodyPr>
          <a:lstStyle/>
          <a:p>
            <a:pPr defTabSz="975390" fontAlgn="base">
              <a:spcBef>
                <a:spcPct val="0"/>
              </a:spcBef>
              <a:spcAft>
                <a:spcPct val="0"/>
              </a:spcAft>
              <a:defRPr/>
            </a:pPr>
            <a:r>
              <a:rPr lang="en-US" sz="1920" b="1" dirty="0">
                <a:solidFill>
                  <a:srgbClr val="000000"/>
                </a:solidFill>
                <a:effectLst>
                  <a:outerShdw blurRad="38100" dist="38100" dir="2700000" algn="tl">
                    <a:srgbClr val="C0C0C0"/>
                  </a:outerShdw>
                </a:effectLst>
                <a:latin typeface="Times New Roman" pitchFamily="18" charset="0"/>
              </a:rPr>
              <a:t>Oradea</a:t>
            </a:r>
          </a:p>
        </p:txBody>
      </p:sp>
      <p:sp>
        <p:nvSpPr>
          <p:cNvPr id="504852" name="Oval 20">
            <a:extLst>
              <a:ext uri="{FF2B5EF4-FFF2-40B4-BE49-F238E27FC236}">
                <a16:creationId xmlns:a16="http://schemas.microsoft.com/office/drawing/2014/main" id="{56007F23-307E-2BFE-5582-BE632566CE6C}"/>
              </a:ext>
            </a:extLst>
          </p:cNvPr>
          <p:cNvSpPr>
            <a:spLocks noChangeArrowheads="1"/>
          </p:cNvSpPr>
          <p:nvPr/>
        </p:nvSpPr>
        <p:spPr bwMode="auto">
          <a:xfrm>
            <a:off x="3884507" y="3686739"/>
            <a:ext cx="1056640" cy="536786"/>
          </a:xfrm>
          <a:prstGeom prst="ellipse">
            <a:avLst/>
          </a:prstGeom>
          <a:noFill/>
          <a:ln w="9525">
            <a:solidFill>
              <a:schemeClr val="tx1"/>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53" name="Text Box 21">
            <a:extLst>
              <a:ext uri="{FF2B5EF4-FFF2-40B4-BE49-F238E27FC236}">
                <a16:creationId xmlns:a16="http://schemas.microsoft.com/office/drawing/2014/main" id="{E383075C-2F7E-34E9-3067-87EE20DDEA87}"/>
              </a:ext>
            </a:extLst>
          </p:cNvPr>
          <p:cNvSpPr txBox="1">
            <a:spLocks noChangeArrowheads="1"/>
          </p:cNvSpPr>
          <p:nvPr/>
        </p:nvSpPr>
        <p:spPr bwMode="auto">
          <a:xfrm>
            <a:off x="3903115" y="3649485"/>
            <a:ext cx="1087157" cy="683264"/>
          </a:xfrm>
          <a:prstGeom prst="rect">
            <a:avLst/>
          </a:prstGeom>
          <a:noFill/>
          <a:ln w="9525">
            <a:noFill/>
            <a:miter lim="800000"/>
            <a:headEnd/>
            <a:tailEnd/>
          </a:ln>
          <a:effectLst/>
        </p:spPr>
        <p:txBody>
          <a:bodyPr wrap="none">
            <a:spAutoFit/>
          </a:bodyPr>
          <a:lstStyle/>
          <a:p>
            <a:pPr algn="ctr" defTabSz="975390" fontAlgn="base">
              <a:spcBef>
                <a:spcPct val="0"/>
              </a:spcBef>
              <a:spcAft>
                <a:spcPct val="0"/>
              </a:spcAft>
              <a:defRPr/>
            </a:pPr>
            <a:r>
              <a:rPr lang="en-US" sz="1920" b="1" dirty="0" err="1">
                <a:solidFill>
                  <a:srgbClr val="000000"/>
                </a:solidFill>
                <a:effectLst>
                  <a:outerShdw blurRad="38100" dist="38100" dir="2700000" algn="tl">
                    <a:srgbClr val="C0C0C0"/>
                  </a:outerShdw>
                </a:effectLst>
                <a:latin typeface="Times New Roman" pitchFamily="18" charset="0"/>
              </a:rPr>
              <a:t>Rimnicu</a:t>
            </a:r>
            <a:endParaRPr lang="en-US" sz="1920" b="1" dirty="0">
              <a:solidFill>
                <a:srgbClr val="000000"/>
              </a:solidFill>
              <a:effectLst>
                <a:outerShdw blurRad="38100" dist="38100" dir="2700000" algn="tl">
                  <a:srgbClr val="C0C0C0"/>
                </a:outerShdw>
              </a:effectLst>
              <a:latin typeface="Times New Roman" pitchFamily="18" charset="0"/>
            </a:endParaRPr>
          </a:p>
          <a:p>
            <a:pPr algn="ctr" defTabSz="975390" fontAlgn="base">
              <a:spcBef>
                <a:spcPct val="0"/>
              </a:spcBef>
              <a:spcAft>
                <a:spcPct val="0"/>
              </a:spcAft>
              <a:defRPr/>
            </a:pPr>
            <a:r>
              <a:rPr lang="en-US" sz="1920" b="1" dirty="0" err="1">
                <a:solidFill>
                  <a:srgbClr val="000000"/>
                </a:solidFill>
                <a:effectLst>
                  <a:outerShdw blurRad="38100" dist="38100" dir="2700000" algn="tl">
                    <a:srgbClr val="C0C0C0"/>
                  </a:outerShdw>
                </a:effectLst>
                <a:latin typeface="Times New Roman" pitchFamily="18" charset="0"/>
              </a:rPr>
              <a:t>Vilcea</a:t>
            </a:r>
            <a:endParaRPr lang="en-US" sz="1920" b="1" dirty="0">
              <a:solidFill>
                <a:srgbClr val="000000"/>
              </a:solidFill>
              <a:effectLst>
                <a:outerShdw blurRad="38100" dist="38100" dir="2700000" algn="tl">
                  <a:srgbClr val="C0C0C0"/>
                </a:outerShdw>
              </a:effectLst>
              <a:latin typeface="Times New Roman" pitchFamily="18" charset="0"/>
            </a:endParaRPr>
          </a:p>
        </p:txBody>
      </p:sp>
      <p:sp>
        <p:nvSpPr>
          <p:cNvPr id="504854" name="Line 22">
            <a:extLst>
              <a:ext uri="{FF2B5EF4-FFF2-40B4-BE49-F238E27FC236}">
                <a16:creationId xmlns:a16="http://schemas.microsoft.com/office/drawing/2014/main" id="{37C7C816-3F30-C402-DF0C-4649D0A73C99}"/>
              </a:ext>
            </a:extLst>
          </p:cNvPr>
          <p:cNvSpPr>
            <a:spLocks noChangeShapeType="1"/>
          </p:cNvSpPr>
          <p:nvPr/>
        </p:nvSpPr>
        <p:spPr bwMode="auto">
          <a:xfrm flipH="1">
            <a:off x="894080" y="2933205"/>
            <a:ext cx="1788160" cy="716281"/>
          </a:xfrm>
          <a:prstGeom prst="line">
            <a:avLst/>
          </a:prstGeom>
          <a:noFill/>
          <a:ln w="9525" cap="rnd">
            <a:solidFill>
              <a:schemeClr val="tx1"/>
            </a:solidFill>
            <a:prstDash val="sysDot"/>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55" name="Line 23">
            <a:extLst>
              <a:ext uri="{FF2B5EF4-FFF2-40B4-BE49-F238E27FC236}">
                <a16:creationId xmlns:a16="http://schemas.microsoft.com/office/drawing/2014/main" id="{D2C70A7F-D592-6F6B-7819-381DBCCCCCEF}"/>
              </a:ext>
            </a:extLst>
          </p:cNvPr>
          <p:cNvSpPr>
            <a:spLocks noChangeShapeType="1"/>
          </p:cNvSpPr>
          <p:nvPr/>
        </p:nvSpPr>
        <p:spPr bwMode="auto">
          <a:xfrm flipH="1">
            <a:off x="1950720" y="2933205"/>
            <a:ext cx="731520" cy="789093"/>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56" name="Line 24">
            <a:extLst>
              <a:ext uri="{FF2B5EF4-FFF2-40B4-BE49-F238E27FC236}">
                <a16:creationId xmlns:a16="http://schemas.microsoft.com/office/drawing/2014/main" id="{9FC262CF-265C-D0F9-04B4-875F11129BFE}"/>
              </a:ext>
            </a:extLst>
          </p:cNvPr>
          <p:cNvSpPr>
            <a:spLocks noChangeShapeType="1"/>
          </p:cNvSpPr>
          <p:nvPr/>
        </p:nvSpPr>
        <p:spPr bwMode="auto">
          <a:xfrm>
            <a:off x="2682240" y="2933205"/>
            <a:ext cx="487680" cy="716281"/>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57" name="Line 25">
            <a:extLst>
              <a:ext uri="{FF2B5EF4-FFF2-40B4-BE49-F238E27FC236}">
                <a16:creationId xmlns:a16="http://schemas.microsoft.com/office/drawing/2014/main" id="{13E18EF6-5E71-CF35-6222-BA3716D75E54}"/>
              </a:ext>
            </a:extLst>
          </p:cNvPr>
          <p:cNvSpPr>
            <a:spLocks noChangeShapeType="1"/>
          </p:cNvSpPr>
          <p:nvPr/>
        </p:nvSpPr>
        <p:spPr bwMode="auto">
          <a:xfrm>
            <a:off x="2763520" y="2933205"/>
            <a:ext cx="1706880" cy="789093"/>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58" name="Oval 26">
            <a:extLst>
              <a:ext uri="{FF2B5EF4-FFF2-40B4-BE49-F238E27FC236}">
                <a16:creationId xmlns:a16="http://schemas.microsoft.com/office/drawing/2014/main" id="{CD6BD727-2326-E62F-86CC-B4532CEEFDEF}"/>
              </a:ext>
            </a:extLst>
          </p:cNvPr>
          <p:cNvSpPr>
            <a:spLocks noChangeArrowheads="1"/>
          </p:cNvSpPr>
          <p:nvPr/>
        </p:nvSpPr>
        <p:spPr bwMode="auto">
          <a:xfrm>
            <a:off x="0" y="4941498"/>
            <a:ext cx="1039707" cy="358987"/>
          </a:xfrm>
          <a:prstGeom prst="ellipse">
            <a:avLst/>
          </a:prstGeom>
          <a:noFill/>
          <a:ln w="9525" cap="rnd">
            <a:solidFill>
              <a:schemeClr val="tx1"/>
            </a:solidFill>
            <a:prstDash val="sysDot"/>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59" name="Text Box 27">
            <a:extLst>
              <a:ext uri="{FF2B5EF4-FFF2-40B4-BE49-F238E27FC236}">
                <a16:creationId xmlns:a16="http://schemas.microsoft.com/office/drawing/2014/main" id="{B9E8DBD3-753B-27F1-FFA9-EDA5BD5CF37A}"/>
              </a:ext>
            </a:extLst>
          </p:cNvPr>
          <p:cNvSpPr txBox="1">
            <a:spLocks noChangeArrowheads="1"/>
          </p:cNvSpPr>
          <p:nvPr/>
        </p:nvSpPr>
        <p:spPr bwMode="auto">
          <a:xfrm>
            <a:off x="138853" y="4905938"/>
            <a:ext cx="705642" cy="387798"/>
          </a:xfrm>
          <a:prstGeom prst="rect">
            <a:avLst/>
          </a:prstGeom>
          <a:noFill/>
          <a:ln w="9525" cap="rnd">
            <a:solidFill>
              <a:schemeClr val="tx1"/>
            </a:solidFill>
            <a:prstDash val="sysDot"/>
            <a:miter lim="800000"/>
            <a:headEnd/>
            <a:tailEnd/>
          </a:ln>
          <a:effectLst/>
        </p:spPr>
        <p:txBody>
          <a:bodyPr wrap="none">
            <a:spAutoFit/>
          </a:bodyPr>
          <a:lstStyle/>
          <a:p>
            <a:pPr defTabSz="975390" fontAlgn="base">
              <a:spcBef>
                <a:spcPct val="0"/>
              </a:spcBef>
              <a:spcAft>
                <a:spcPct val="0"/>
              </a:spcAft>
              <a:defRPr/>
            </a:pPr>
            <a:r>
              <a:rPr lang="en-US" sz="1920">
                <a:solidFill>
                  <a:srgbClr val="000000"/>
                </a:solidFill>
                <a:effectLst>
                  <a:outerShdw blurRad="38100" dist="38100" dir="2700000" algn="tl">
                    <a:srgbClr val="C0C0C0"/>
                  </a:outerShdw>
                </a:effectLst>
                <a:latin typeface="Times New Roman" pitchFamily="18" charset="0"/>
              </a:rPr>
              <a:t>Sibiu</a:t>
            </a:r>
          </a:p>
        </p:txBody>
      </p:sp>
      <p:sp>
        <p:nvSpPr>
          <p:cNvPr id="504860" name="Oval 28">
            <a:extLst>
              <a:ext uri="{FF2B5EF4-FFF2-40B4-BE49-F238E27FC236}">
                <a16:creationId xmlns:a16="http://schemas.microsoft.com/office/drawing/2014/main" id="{43A02673-E402-8174-5709-17B7DE4491D6}"/>
              </a:ext>
            </a:extLst>
          </p:cNvPr>
          <p:cNvSpPr>
            <a:spLocks noChangeArrowheads="1"/>
          </p:cNvSpPr>
          <p:nvPr/>
        </p:nvSpPr>
        <p:spPr bwMode="auto">
          <a:xfrm>
            <a:off x="1141307" y="4905938"/>
            <a:ext cx="1540933" cy="357293"/>
          </a:xfrm>
          <a:prstGeom prst="ellipse">
            <a:avLst/>
          </a:prstGeom>
          <a:noFill/>
          <a:ln w="9525">
            <a:solidFill>
              <a:srgbClr val="339966"/>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61" name="Text Box 29">
            <a:extLst>
              <a:ext uri="{FF2B5EF4-FFF2-40B4-BE49-F238E27FC236}">
                <a16:creationId xmlns:a16="http://schemas.microsoft.com/office/drawing/2014/main" id="{8179755E-06A8-8EC6-372C-995A508C3050}"/>
              </a:ext>
            </a:extLst>
          </p:cNvPr>
          <p:cNvSpPr txBox="1">
            <a:spLocks noChangeArrowheads="1"/>
          </p:cNvSpPr>
          <p:nvPr/>
        </p:nvSpPr>
        <p:spPr bwMode="auto">
          <a:xfrm>
            <a:off x="1300480" y="4868685"/>
            <a:ext cx="1244636" cy="387798"/>
          </a:xfrm>
          <a:prstGeom prst="rect">
            <a:avLst/>
          </a:prstGeom>
          <a:noFill/>
          <a:ln w="9525">
            <a:noFill/>
            <a:miter lim="800000"/>
            <a:headEnd/>
            <a:tailEnd/>
          </a:ln>
          <a:effectLst/>
        </p:spPr>
        <p:txBody>
          <a:bodyPr wrap="none">
            <a:spAutoFit/>
          </a:bodyPr>
          <a:lstStyle/>
          <a:p>
            <a:pPr defTabSz="975390" fontAlgn="base">
              <a:spcBef>
                <a:spcPct val="0"/>
              </a:spcBef>
              <a:spcAft>
                <a:spcPct val="0"/>
              </a:spcAft>
              <a:defRPr/>
            </a:pPr>
            <a:r>
              <a:rPr lang="en-US" sz="1920" b="1">
                <a:solidFill>
                  <a:srgbClr val="009900"/>
                </a:solidFill>
                <a:effectLst>
                  <a:outerShdw blurRad="38100" dist="38100" dir="2700000" algn="tl">
                    <a:srgbClr val="C0C0C0"/>
                  </a:outerShdw>
                </a:effectLst>
                <a:latin typeface="Times New Roman" pitchFamily="18" charset="0"/>
              </a:rPr>
              <a:t>Bucharest</a:t>
            </a:r>
            <a:endParaRPr lang="en-US" sz="1920" b="1">
              <a:solidFill>
                <a:srgbClr val="00CC00"/>
              </a:solidFill>
              <a:effectLst>
                <a:outerShdw blurRad="38100" dist="38100" dir="2700000" algn="tl">
                  <a:srgbClr val="C0C0C0"/>
                </a:outerShdw>
              </a:effectLst>
              <a:latin typeface="Times New Roman" pitchFamily="18" charset="0"/>
            </a:endParaRPr>
          </a:p>
        </p:txBody>
      </p:sp>
      <p:sp>
        <p:nvSpPr>
          <p:cNvPr id="504862" name="Line 30">
            <a:extLst>
              <a:ext uri="{FF2B5EF4-FFF2-40B4-BE49-F238E27FC236}">
                <a16:creationId xmlns:a16="http://schemas.microsoft.com/office/drawing/2014/main" id="{6C1AD634-95D2-018B-CB4A-DEAD6119F91B}"/>
              </a:ext>
            </a:extLst>
          </p:cNvPr>
          <p:cNvSpPr>
            <a:spLocks noChangeShapeType="1"/>
          </p:cNvSpPr>
          <p:nvPr/>
        </p:nvSpPr>
        <p:spPr bwMode="auto">
          <a:xfrm flipH="1">
            <a:off x="568960" y="4081284"/>
            <a:ext cx="1381760" cy="787401"/>
          </a:xfrm>
          <a:prstGeom prst="line">
            <a:avLst/>
          </a:prstGeom>
          <a:noFill/>
          <a:ln w="9525" cap="rnd">
            <a:solidFill>
              <a:schemeClr val="tx1"/>
            </a:solidFill>
            <a:prstDash val="sysDot"/>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63" name="Line 31">
            <a:extLst>
              <a:ext uri="{FF2B5EF4-FFF2-40B4-BE49-F238E27FC236}">
                <a16:creationId xmlns:a16="http://schemas.microsoft.com/office/drawing/2014/main" id="{E3347A0D-D2E9-9A29-EEFE-323EA29179D5}"/>
              </a:ext>
            </a:extLst>
          </p:cNvPr>
          <p:cNvSpPr>
            <a:spLocks noChangeShapeType="1"/>
          </p:cNvSpPr>
          <p:nvPr/>
        </p:nvSpPr>
        <p:spPr bwMode="auto">
          <a:xfrm flipH="1">
            <a:off x="1625600" y="4081285"/>
            <a:ext cx="406400" cy="860213"/>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64" name="Line 32">
            <a:extLst>
              <a:ext uri="{FF2B5EF4-FFF2-40B4-BE49-F238E27FC236}">
                <a16:creationId xmlns:a16="http://schemas.microsoft.com/office/drawing/2014/main" id="{D0BC07A5-6CDF-95CC-787F-03089436EDC0}"/>
              </a:ext>
            </a:extLst>
          </p:cNvPr>
          <p:cNvSpPr>
            <a:spLocks noChangeShapeType="1"/>
          </p:cNvSpPr>
          <p:nvPr/>
        </p:nvSpPr>
        <p:spPr bwMode="auto">
          <a:xfrm flipH="1">
            <a:off x="4145280" y="2933204"/>
            <a:ext cx="487680" cy="358987"/>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65" name="Line 33">
            <a:extLst>
              <a:ext uri="{FF2B5EF4-FFF2-40B4-BE49-F238E27FC236}">
                <a16:creationId xmlns:a16="http://schemas.microsoft.com/office/drawing/2014/main" id="{3EA1C13E-014A-78EA-CE49-14D356F757EE}"/>
              </a:ext>
            </a:extLst>
          </p:cNvPr>
          <p:cNvSpPr>
            <a:spLocks noChangeShapeType="1"/>
          </p:cNvSpPr>
          <p:nvPr/>
        </p:nvSpPr>
        <p:spPr bwMode="auto">
          <a:xfrm>
            <a:off x="4632960" y="2933205"/>
            <a:ext cx="0" cy="430107"/>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66" name="Line 34">
            <a:extLst>
              <a:ext uri="{FF2B5EF4-FFF2-40B4-BE49-F238E27FC236}">
                <a16:creationId xmlns:a16="http://schemas.microsoft.com/office/drawing/2014/main" id="{C9A08D9C-B4C1-44EE-06A5-B2FB73E79471}"/>
              </a:ext>
            </a:extLst>
          </p:cNvPr>
          <p:cNvSpPr>
            <a:spLocks noChangeShapeType="1"/>
          </p:cNvSpPr>
          <p:nvPr/>
        </p:nvSpPr>
        <p:spPr bwMode="auto">
          <a:xfrm flipH="1">
            <a:off x="6096000" y="3004324"/>
            <a:ext cx="406400" cy="358987"/>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67" name="Line 35">
            <a:extLst>
              <a:ext uri="{FF2B5EF4-FFF2-40B4-BE49-F238E27FC236}">
                <a16:creationId xmlns:a16="http://schemas.microsoft.com/office/drawing/2014/main" id="{8B95F2A8-E0B1-ECF7-9541-43E4C2588507}"/>
              </a:ext>
            </a:extLst>
          </p:cNvPr>
          <p:cNvSpPr>
            <a:spLocks noChangeShapeType="1"/>
          </p:cNvSpPr>
          <p:nvPr/>
        </p:nvSpPr>
        <p:spPr bwMode="auto">
          <a:xfrm>
            <a:off x="6583680" y="2933204"/>
            <a:ext cx="81280" cy="501227"/>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30755" name="Text Box 36">
            <a:extLst>
              <a:ext uri="{FF2B5EF4-FFF2-40B4-BE49-F238E27FC236}">
                <a16:creationId xmlns:a16="http://schemas.microsoft.com/office/drawing/2014/main" id="{F342D550-60DB-32E2-A068-8C43AB8E2401}"/>
              </a:ext>
            </a:extLst>
          </p:cNvPr>
          <p:cNvSpPr txBox="1">
            <a:spLocks noChangeArrowheads="1"/>
          </p:cNvSpPr>
          <p:nvPr/>
        </p:nvSpPr>
        <p:spPr bwMode="auto">
          <a:xfrm>
            <a:off x="4859867" y="3043272"/>
            <a:ext cx="51328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0"/>
              </a:spcBef>
              <a:spcAft>
                <a:spcPct val="0"/>
              </a:spcAft>
            </a:pPr>
            <a:r>
              <a:rPr lang="en-US" altLang="en-US" sz="2560">
                <a:solidFill>
                  <a:srgbClr val="000000"/>
                </a:solidFill>
                <a:latin typeface="Times New Roman" panose="02020603050405020304" pitchFamily="18" charset="0"/>
              </a:rPr>
              <a:t>…</a:t>
            </a:r>
          </a:p>
        </p:txBody>
      </p:sp>
      <p:sp>
        <p:nvSpPr>
          <p:cNvPr id="30756" name="Text Box 37">
            <a:extLst>
              <a:ext uri="{FF2B5EF4-FFF2-40B4-BE49-F238E27FC236}">
                <a16:creationId xmlns:a16="http://schemas.microsoft.com/office/drawing/2014/main" id="{0AE94D93-E67C-7EA5-1286-D18FA16E238A}"/>
              </a:ext>
            </a:extLst>
          </p:cNvPr>
          <p:cNvSpPr txBox="1">
            <a:spLocks noChangeArrowheads="1"/>
          </p:cNvSpPr>
          <p:nvPr/>
        </p:nvSpPr>
        <p:spPr bwMode="auto">
          <a:xfrm>
            <a:off x="6891867" y="3043272"/>
            <a:ext cx="51328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0"/>
              </a:spcBef>
              <a:spcAft>
                <a:spcPct val="0"/>
              </a:spcAft>
            </a:pPr>
            <a:r>
              <a:rPr lang="en-US" altLang="en-US" sz="2560">
                <a:solidFill>
                  <a:srgbClr val="000000"/>
                </a:solidFill>
                <a:latin typeface="Times New Roman" panose="02020603050405020304" pitchFamily="18" charset="0"/>
              </a:rPr>
              <a:t>…</a:t>
            </a:r>
          </a:p>
        </p:txBody>
      </p:sp>
      <p:sp>
        <p:nvSpPr>
          <p:cNvPr id="504870" name="Line 38">
            <a:extLst>
              <a:ext uri="{FF2B5EF4-FFF2-40B4-BE49-F238E27FC236}">
                <a16:creationId xmlns:a16="http://schemas.microsoft.com/office/drawing/2014/main" id="{06F15B6C-40CD-DE83-EAD1-617382374372}"/>
              </a:ext>
            </a:extLst>
          </p:cNvPr>
          <p:cNvSpPr>
            <a:spLocks noChangeShapeType="1"/>
          </p:cNvSpPr>
          <p:nvPr/>
        </p:nvSpPr>
        <p:spPr bwMode="auto">
          <a:xfrm flipH="1">
            <a:off x="2665307" y="4081285"/>
            <a:ext cx="487680" cy="357294"/>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71" name="Line 39">
            <a:extLst>
              <a:ext uri="{FF2B5EF4-FFF2-40B4-BE49-F238E27FC236}">
                <a16:creationId xmlns:a16="http://schemas.microsoft.com/office/drawing/2014/main" id="{0CDA3FA4-2845-32A7-1B7C-5FC3AB8096AF}"/>
              </a:ext>
            </a:extLst>
          </p:cNvPr>
          <p:cNvSpPr>
            <a:spLocks noChangeShapeType="1"/>
          </p:cNvSpPr>
          <p:nvPr/>
        </p:nvSpPr>
        <p:spPr bwMode="auto">
          <a:xfrm>
            <a:off x="3152987" y="4081285"/>
            <a:ext cx="0" cy="430107"/>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72" name="Line 40">
            <a:extLst>
              <a:ext uri="{FF2B5EF4-FFF2-40B4-BE49-F238E27FC236}">
                <a16:creationId xmlns:a16="http://schemas.microsoft.com/office/drawing/2014/main" id="{88DCA24C-9A17-0D66-A1CC-2F19D53B339C}"/>
              </a:ext>
            </a:extLst>
          </p:cNvPr>
          <p:cNvSpPr>
            <a:spLocks noChangeShapeType="1"/>
          </p:cNvSpPr>
          <p:nvPr/>
        </p:nvSpPr>
        <p:spPr bwMode="auto">
          <a:xfrm flipH="1">
            <a:off x="3965787" y="4257391"/>
            <a:ext cx="406400" cy="357294"/>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4873" name="Line 41">
            <a:extLst>
              <a:ext uri="{FF2B5EF4-FFF2-40B4-BE49-F238E27FC236}">
                <a16:creationId xmlns:a16="http://schemas.microsoft.com/office/drawing/2014/main" id="{2B19C7A2-BF9A-1CAD-1BA8-25FFBE013286}"/>
              </a:ext>
            </a:extLst>
          </p:cNvPr>
          <p:cNvSpPr>
            <a:spLocks noChangeShapeType="1"/>
          </p:cNvSpPr>
          <p:nvPr/>
        </p:nvSpPr>
        <p:spPr bwMode="auto">
          <a:xfrm>
            <a:off x="4453467" y="4184579"/>
            <a:ext cx="81280" cy="502919"/>
          </a:xfrm>
          <a:prstGeom prst="line">
            <a:avLst/>
          </a:prstGeom>
          <a:noFill/>
          <a:ln w="9525">
            <a:solidFill>
              <a:schemeClr val="tx1"/>
            </a:solidFill>
            <a:round/>
            <a:headEnd/>
            <a:tailEn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30761" name="Text Box 42">
            <a:extLst>
              <a:ext uri="{FF2B5EF4-FFF2-40B4-BE49-F238E27FC236}">
                <a16:creationId xmlns:a16="http://schemas.microsoft.com/office/drawing/2014/main" id="{34DAB120-AEFF-B8DC-9DBC-21653E230C5D}"/>
              </a:ext>
            </a:extLst>
          </p:cNvPr>
          <p:cNvSpPr txBox="1">
            <a:spLocks noChangeArrowheads="1"/>
          </p:cNvSpPr>
          <p:nvPr/>
        </p:nvSpPr>
        <p:spPr bwMode="auto">
          <a:xfrm>
            <a:off x="3379893" y="4191352"/>
            <a:ext cx="51328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0"/>
              </a:spcBef>
              <a:spcAft>
                <a:spcPct val="0"/>
              </a:spcAft>
            </a:pPr>
            <a:r>
              <a:rPr lang="en-US" altLang="en-US" sz="2560">
                <a:solidFill>
                  <a:srgbClr val="000000"/>
                </a:solidFill>
                <a:latin typeface="Times New Roman" panose="02020603050405020304" pitchFamily="18" charset="0"/>
              </a:rPr>
              <a:t>…</a:t>
            </a:r>
          </a:p>
        </p:txBody>
      </p:sp>
      <p:sp>
        <p:nvSpPr>
          <p:cNvPr id="30762" name="Text Box 43">
            <a:extLst>
              <a:ext uri="{FF2B5EF4-FFF2-40B4-BE49-F238E27FC236}">
                <a16:creationId xmlns:a16="http://schemas.microsoft.com/office/drawing/2014/main" id="{922E54B6-EA5A-5E0D-7F4A-63AA2DE354F4}"/>
              </a:ext>
            </a:extLst>
          </p:cNvPr>
          <p:cNvSpPr txBox="1">
            <a:spLocks noChangeArrowheads="1"/>
          </p:cNvSpPr>
          <p:nvPr/>
        </p:nvSpPr>
        <p:spPr bwMode="auto">
          <a:xfrm>
            <a:off x="4761653" y="4296339"/>
            <a:ext cx="513282"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0"/>
              </a:spcBef>
              <a:spcAft>
                <a:spcPct val="0"/>
              </a:spcAft>
            </a:pPr>
            <a:r>
              <a:rPr lang="en-US" altLang="en-US" sz="2560">
                <a:solidFill>
                  <a:srgbClr val="000000"/>
                </a:solidFill>
                <a:latin typeface="Times New Roman" panose="02020603050405020304" pitchFamily="18" charset="0"/>
              </a:rPr>
              <a:t>…</a:t>
            </a:r>
          </a:p>
        </p:txBody>
      </p:sp>
      <p:pic>
        <p:nvPicPr>
          <p:cNvPr id="30763" name="Picture 44">
            <a:extLst>
              <a:ext uri="{FF2B5EF4-FFF2-40B4-BE49-F238E27FC236}">
                <a16:creationId xmlns:a16="http://schemas.microsoft.com/office/drawing/2014/main" id="{F5001588-09D9-EAF8-C6C2-FE731A8EC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5104" y="1419364"/>
            <a:ext cx="4551680" cy="316992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64" name="Rectangle 45">
            <a:extLst>
              <a:ext uri="{FF2B5EF4-FFF2-40B4-BE49-F238E27FC236}">
                <a16:creationId xmlns:a16="http://schemas.microsoft.com/office/drawing/2014/main" id="{FBA61EB5-7F75-7339-53EF-27CCDD8035FA}"/>
              </a:ext>
            </a:extLst>
          </p:cNvPr>
          <p:cNvSpPr>
            <a:spLocks noChangeArrowheads="1"/>
          </p:cNvSpPr>
          <p:nvPr/>
        </p:nvSpPr>
        <p:spPr bwMode="auto">
          <a:xfrm>
            <a:off x="2275840" y="463974"/>
            <a:ext cx="6827520" cy="74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US" altLang="en-US" sz="3413" dirty="0">
                <a:solidFill>
                  <a:srgbClr val="336699"/>
                </a:solidFill>
              </a:rPr>
              <a:t>State Space Tree – Romania</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46">
            <a:extLst>
              <a:ext uri="{FF2B5EF4-FFF2-40B4-BE49-F238E27FC236}">
                <a16:creationId xmlns:a16="http://schemas.microsoft.com/office/drawing/2014/main" id="{076D7B9F-E2F7-78E5-564B-04F732249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0" y="546948"/>
            <a:ext cx="8818880" cy="675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45">
            <a:extLst>
              <a:ext uri="{FF2B5EF4-FFF2-40B4-BE49-F238E27FC236}">
                <a16:creationId xmlns:a16="http://schemas.microsoft.com/office/drawing/2014/main" id="{9428C84A-7D5C-C3C8-C99D-356962D27B2D}"/>
              </a:ext>
            </a:extLst>
          </p:cNvPr>
          <p:cNvSpPr>
            <a:spLocks noChangeArrowheads="1"/>
          </p:cNvSpPr>
          <p:nvPr/>
        </p:nvSpPr>
        <p:spPr bwMode="auto">
          <a:xfrm>
            <a:off x="2275840" y="138854"/>
            <a:ext cx="8547947" cy="59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US" altLang="en-US" sz="3413">
                <a:solidFill>
                  <a:srgbClr val="336699"/>
                </a:solidFill>
              </a:rPr>
              <a:t>State Space Tree – </a:t>
            </a:r>
            <a:r>
              <a:rPr lang="en-GB" altLang="en-US" sz="3413">
                <a:solidFill>
                  <a:srgbClr val="336699"/>
                </a:solidFill>
              </a:rPr>
              <a:t>8-Puzzle (</a:t>
            </a:r>
            <a:r>
              <a:rPr lang="en-GB" altLang="en-US" sz="3413" i="1">
                <a:solidFill>
                  <a:srgbClr val="336699"/>
                </a:solidFill>
              </a:rPr>
              <a:t>Implicit</a:t>
            </a:r>
            <a:r>
              <a:rPr lang="en-GB" altLang="en-US" sz="3413">
                <a:solidFill>
                  <a:srgbClr val="336699"/>
                </a:solidFill>
              </a:rPr>
              <a:t>)</a:t>
            </a:r>
            <a:endParaRPr lang="en-US" altLang="en-US" sz="3413">
              <a:solidFill>
                <a:srgbClr val="336699"/>
              </a:solidFill>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E85502F-A57F-32E4-08B5-C795FF9D05A2}"/>
              </a:ext>
            </a:extLst>
          </p:cNvPr>
          <p:cNvSpPr>
            <a:spLocks noGrp="1" noChangeArrowheads="1"/>
          </p:cNvSpPr>
          <p:nvPr>
            <p:ph type="title"/>
          </p:nvPr>
        </p:nvSpPr>
        <p:spPr bwMode="auto">
          <a:xfrm>
            <a:off x="211328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State Space Tree – Tic-Tac-Toe</a:t>
            </a:r>
            <a:endParaRPr lang="en-US" altLang="en-US" sz="3413">
              <a:solidFill>
                <a:srgbClr val="336699"/>
              </a:solidFill>
            </a:endParaRPr>
          </a:p>
        </p:txBody>
      </p:sp>
      <p:graphicFrame>
        <p:nvGraphicFramePr>
          <p:cNvPr id="505859" name="Group 3">
            <a:extLst>
              <a:ext uri="{FF2B5EF4-FFF2-40B4-BE49-F238E27FC236}">
                <a16:creationId xmlns:a16="http://schemas.microsoft.com/office/drawing/2014/main" id="{382E48CF-9B27-F15A-7278-33B832C7A91C}"/>
              </a:ext>
            </a:extLst>
          </p:cNvPr>
          <p:cNvGraphicFramePr>
            <a:graphicFrameLocks noGrp="1"/>
          </p:cNvGraphicFramePr>
          <p:nvPr>
            <p:ph idx="1"/>
          </p:nvPr>
        </p:nvGraphicFramePr>
        <p:xfrm>
          <a:off x="3342641" y="1796627"/>
          <a:ext cx="4968240" cy="3981024"/>
        </p:xfrm>
        <a:graphic>
          <a:graphicData uri="http://schemas.openxmlformats.org/drawingml/2006/table">
            <a:tbl>
              <a:tblPr/>
              <a:tblGrid>
                <a:gridCol w="1656080">
                  <a:extLst>
                    <a:ext uri="{9D8B030D-6E8A-4147-A177-3AD203B41FA5}">
                      <a16:colId xmlns:a16="http://schemas.microsoft.com/office/drawing/2014/main" val="20000"/>
                    </a:ext>
                  </a:extLst>
                </a:gridCol>
                <a:gridCol w="1656080">
                  <a:extLst>
                    <a:ext uri="{9D8B030D-6E8A-4147-A177-3AD203B41FA5}">
                      <a16:colId xmlns:a16="http://schemas.microsoft.com/office/drawing/2014/main" val="20001"/>
                    </a:ext>
                  </a:extLst>
                </a:gridCol>
                <a:gridCol w="1656080">
                  <a:extLst>
                    <a:ext uri="{9D8B030D-6E8A-4147-A177-3AD203B41FA5}">
                      <a16:colId xmlns:a16="http://schemas.microsoft.com/office/drawing/2014/main" val="20002"/>
                    </a:ext>
                  </a:extLst>
                </a:gridCol>
              </a:tblGrid>
              <a:tr h="13258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32926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32587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GB" sz="3000" b="0" i="0" u="none" strike="noStrike" cap="none" normalizeH="0" baseline="0">
                        <a:ln>
                          <a:noFill/>
                        </a:ln>
                        <a:solidFill>
                          <a:schemeClr val="tx1"/>
                        </a:solidFill>
                        <a:effectLst/>
                        <a:latin typeface="Arial" pitchFamily="34" charset="0"/>
                      </a:endParaRPr>
                    </a:p>
                  </a:txBody>
                  <a:tcPr marL="97536" marR="97536" marT="48768" marB="487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21">
            <a:extLst>
              <a:ext uri="{FF2B5EF4-FFF2-40B4-BE49-F238E27FC236}">
                <a16:creationId xmlns:a16="http://schemas.microsoft.com/office/drawing/2014/main" id="{21759CCF-C4EB-03CE-C486-7F2B21FA0B75}"/>
              </a:ext>
            </a:extLst>
          </p:cNvPr>
          <p:cNvGrpSpPr>
            <a:grpSpLocks/>
          </p:cNvGrpSpPr>
          <p:nvPr/>
        </p:nvGrpSpPr>
        <p:grpSpPr bwMode="auto">
          <a:xfrm>
            <a:off x="3733801" y="4910667"/>
            <a:ext cx="738293" cy="606213"/>
            <a:chOff x="2576" y="2327"/>
            <a:chExt cx="436" cy="358"/>
          </a:xfrm>
        </p:grpSpPr>
        <p:sp>
          <p:nvSpPr>
            <p:cNvPr id="505878" name="Line 22">
              <a:extLst>
                <a:ext uri="{FF2B5EF4-FFF2-40B4-BE49-F238E27FC236}">
                  <a16:creationId xmlns:a16="http://schemas.microsoft.com/office/drawing/2014/main" id="{49C5A27F-AC1D-75C7-0E54-460F31AABB97}"/>
                </a:ext>
              </a:extLst>
            </p:cNvPr>
            <p:cNvSpPr>
              <a:spLocks noChangeShapeType="1"/>
            </p:cNvSpPr>
            <p:nvPr/>
          </p:nvSpPr>
          <p:spPr bwMode="auto">
            <a:xfrm flipH="1">
              <a:off x="2576" y="2327"/>
              <a:ext cx="397" cy="358"/>
            </a:xfrm>
            <a:prstGeom prst="line">
              <a:avLst/>
            </a:prstGeom>
            <a:noFill/>
            <a:ln w="12700">
              <a:solidFill>
                <a:schemeClr val="tx1"/>
              </a:solidFill>
              <a:round/>
              <a:headEnd type="none" w="sm" len="sm"/>
              <a:tailEnd type="none" w="sm" len="sm"/>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5879" name="Line 23">
              <a:extLst>
                <a:ext uri="{FF2B5EF4-FFF2-40B4-BE49-F238E27FC236}">
                  <a16:creationId xmlns:a16="http://schemas.microsoft.com/office/drawing/2014/main" id="{0EC711EC-2098-8719-8614-448C14FBD556}"/>
                </a:ext>
              </a:extLst>
            </p:cNvPr>
            <p:cNvSpPr>
              <a:spLocks noChangeShapeType="1"/>
            </p:cNvSpPr>
            <p:nvPr/>
          </p:nvSpPr>
          <p:spPr bwMode="auto">
            <a:xfrm>
              <a:off x="2615" y="2343"/>
              <a:ext cx="397" cy="335"/>
            </a:xfrm>
            <a:prstGeom prst="line">
              <a:avLst/>
            </a:prstGeom>
            <a:noFill/>
            <a:ln w="12700">
              <a:solidFill>
                <a:schemeClr val="tx1"/>
              </a:solidFill>
              <a:round/>
              <a:headEnd type="none" w="sm" len="sm"/>
              <a:tailEnd type="none" w="sm" len="sm"/>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 name="Group 24">
            <a:extLst>
              <a:ext uri="{FF2B5EF4-FFF2-40B4-BE49-F238E27FC236}">
                <a16:creationId xmlns:a16="http://schemas.microsoft.com/office/drawing/2014/main" id="{37B89EBB-18C6-DE17-E49D-1579C4214E43}"/>
              </a:ext>
            </a:extLst>
          </p:cNvPr>
          <p:cNvGrpSpPr>
            <a:grpSpLocks/>
          </p:cNvGrpSpPr>
          <p:nvPr/>
        </p:nvGrpSpPr>
        <p:grpSpPr bwMode="auto">
          <a:xfrm>
            <a:off x="5457614" y="3598335"/>
            <a:ext cx="738293" cy="606213"/>
            <a:chOff x="2576" y="2327"/>
            <a:chExt cx="436" cy="358"/>
          </a:xfrm>
        </p:grpSpPr>
        <p:sp>
          <p:nvSpPr>
            <p:cNvPr id="505881" name="Line 25">
              <a:extLst>
                <a:ext uri="{FF2B5EF4-FFF2-40B4-BE49-F238E27FC236}">
                  <a16:creationId xmlns:a16="http://schemas.microsoft.com/office/drawing/2014/main" id="{A3443102-90FD-CEA1-ECF1-7B35BEC05837}"/>
                </a:ext>
              </a:extLst>
            </p:cNvPr>
            <p:cNvSpPr>
              <a:spLocks noChangeShapeType="1"/>
            </p:cNvSpPr>
            <p:nvPr/>
          </p:nvSpPr>
          <p:spPr bwMode="auto">
            <a:xfrm flipH="1">
              <a:off x="2576" y="2327"/>
              <a:ext cx="397" cy="358"/>
            </a:xfrm>
            <a:prstGeom prst="line">
              <a:avLst/>
            </a:prstGeom>
            <a:noFill/>
            <a:ln w="12700">
              <a:solidFill>
                <a:schemeClr val="tx1"/>
              </a:solidFill>
              <a:round/>
              <a:headEnd type="none" w="sm" len="sm"/>
              <a:tailEnd type="none" w="sm" len="sm"/>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5882" name="Line 26">
              <a:extLst>
                <a:ext uri="{FF2B5EF4-FFF2-40B4-BE49-F238E27FC236}">
                  <a16:creationId xmlns:a16="http://schemas.microsoft.com/office/drawing/2014/main" id="{E2F4D61D-DDA2-8559-A120-7C38207C0D27}"/>
                </a:ext>
              </a:extLst>
            </p:cNvPr>
            <p:cNvSpPr>
              <a:spLocks noChangeShapeType="1"/>
            </p:cNvSpPr>
            <p:nvPr/>
          </p:nvSpPr>
          <p:spPr bwMode="auto">
            <a:xfrm>
              <a:off x="2615" y="2343"/>
              <a:ext cx="397" cy="335"/>
            </a:xfrm>
            <a:prstGeom prst="line">
              <a:avLst/>
            </a:prstGeom>
            <a:noFill/>
            <a:ln w="12700">
              <a:solidFill>
                <a:schemeClr val="tx1"/>
              </a:solidFill>
              <a:round/>
              <a:headEnd type="none" w="sm" len="sm"/>
              <a:tailEnd type="none" w="sm" len="sm"/>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4" name="Group 27">
            <a:extLst>
              <a:ext uri="{FF2B5EF4-FFF2-40B4-BE49-F238E27FC236}">
                <a16:creationId xmlns:a16="http://schemas.microsoft.com/office/drawing/2014/main" id="{33665EF8-B9D2-F59A-C08D-36D943DF798A}"/>
              </a:ext>
            </a:extLst>
          </p:cNvPr>
          <p:cNvGrpSpPr>
            <a:grpSpLocks/>
          </p:cNvGrpSpPr>
          <p:nvPr/>
        </p:nvGrpSpPr>
        <p:grpSpPr bwMode="auto">
          <a:xfrm>
            <a:off x="7047654" y="2181014"/>
            <a:ext cx="738293" cy="606213"/>
            <a:chOff x="2576" y="2327"/>
            <a:chExt cx="436" cy="358"/>
          </a:xfrm>
        </p:grpSpPr>
        <p:sp>
          <p:nvSpPr>
            <p:cNvPr id="505884" name="Line 28">
              <a:extLst>
                <a:ext uri="{FF2B5EF4-FFF2-40B4-BE49-F238E27FC236}">
                  <a16:creationId xmlns:a16="http://schemas.microsoft.com/office/drawing/2014/main" id="{8BF37D86-CD4D-E83D-9E8F-1F54A0723D09}"/>
                </a:ext>
              </a:extLst>
            </p:cNvPr>
            <p:cNvSpPr>
              <a:spLocks noChangeShapeType="1"/>
            </p:cNvSpPr>
            <p:nvPr/>
          </p:nvSpPr>
          <p:spPr bwMode="auto">
            <a:xfrm flipH="1">
              <a:off x="2576" y="2327"/>
              <a:ext cx="397" cy="358"/>
            </a:xfrm>
            <a:prstGeom prst="line">
              <a:avLst/>
            </a:prstGeom>
            <a:noFill/>
            <a:ln w="12700">
              <a:solidFill>
                <a:schemeClr val="tx1"/>
              </a:solidFill>
              <a:round/>
              <a:headEnd type="none" w="sm" len="sm"/>
              <a:tailEnd type="none" w="sm" len="sm"/>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5885" name="Line 29">
              <a:extLst>
                <a:ext uri="{FF2B5EF4-FFF2-40B4-BE49-F238E27FC236}">
                  <a16:creationId xmlns:a16="http://schemas.microsoft.com/office/drawing/2014/main" id="{27B0F8D5-5AC9-5B17-9366-2B8EBA9B0C43}"/>
                </a:ext>
              </a:extLst>
            </p:cNvPr>
            <p:cNvSpPr>
              <a:spLocks noChangeShapeType="1"/>
            </p:cNvSpPr>
            <p:nvPr/>
          </p:nvSpPr>
          <p:spPr bwMode="auto">
            <a:xfrm>
              <a:off x="2615" y="2343"/>
              <a:ext cx="397" cy="335"/>
            </a:xfrm>
            <a:prstGeom prst="line">
              <a:avLst/>
            </a:prstGeom>
            <a:noFill/>
            <a:ln w="12700">
              <a:solidFill>
                <a:schemeClr val="tx1"/>
              </a:solidFill>
              <a:round/>
              <a:headEnd type="none" w="sm" len="sm"/>
              <a:tailEnd type="none" w="sm" len="sm"/>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sp>
        <p:nvSpPr>
          <p:cNvPr id="505886" name="Oval 30">
            <a:extLst>
              <a:ext uri="{FF2B5EF4-FFF2-40B4-BE49-F238E27FC236}">
                <a16:creationId xmlns:a16="http://schemas.microsoft.com/office/drawing/2014/main" id="{E18D1881-93DA-C1FA-7679-472E44EAE646}"/>
              </a:ext>
            </a:extLst>
          </p:cNvPr>
          <p:cNvSpPr>
            <a:spLocks noChangeArrowheads="1"/>
          </p:cNvSpPr>
          <p:nvPr/>
        </p:nvSpPr>
        <p:spPr bwMode="auto">
          <a:xfrm>
            <a:off x="3813387" y="3364654"/>
            <a:ext cx="658707" cy="592667"/>
          </a:xfrm>
          <a:prstGeom prst="ellipse">
            <a:avLst/>
          </a:prstGeom>
          <a:noFill/>
          <a:ln w="12700">
            <a:solidFill>
              <a:schemeClr val="tx1"/>
            </a:solidFill>
            <a:round/>
            <a:headEnd type="none" w="sm" len="sm"/>
            <a:tailEnd type="none" w="sm" len="sm"/>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5887" name="Oval 31">
            <a:extLst>
              <a:ext uri="{FF2B5EF4-FFF2-40B4-BE49-F238E27FC236}">
                <a16:creationId xmlns:a16="http://schemas.microsoft.com/office/drawing/2014/main" id="{5B649B4D-C067-665C-2685-6CA5F8DD3940}"/>
              </a:ext>
            </a:extLst>
          </p:cNvPr>
          <p:cNvSpPr>
            <a:spLocks noChangeArrowheads="1"/>
          </p:cNvSpPr>
          <p:nvPr/>
        </p:nvSpPr>
        <p:spPr bwMode="auto">
          <a:xfrm>
            <a:off x="5610014" y="4858174"/>
            <a:ext cx="658706" cy="592667"/>
          </a:xfrm>
          <a:prstGeom prst="ellipse">
            <a:avLst/>
          </a:prstGeom>
          <a:noFill/>
          <a:ln w="12700">
            <a:solidFill>
              <a:schemeClr val="tx1"/>
            </a:solidFill>
            <a:round/>
            <a:headEnd type="none" w="sm" len="sm"/>
            <a:tailEnd type="none" w="sm" len="sm"/>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5888" name="Line 32">
            <a:extLst>
              <a:ext uri="{FF2B5EF4-FFF2-40B4-BE49-F238E27FC236}">
                <a16:creationId xmlns:a16="http://schemas.microsoft.com/office/drawing/2014/main" id="{E5F5A849-7B25-4787-6F61-3BC34C590E58}"/>
              </a:ext>
            </a:extLst>
          </p:cNvPr>
          <p:cNvSpPr>
            <a:spLocks noChangeShapeType="1"/>
          </p:cNvSpPr>
          <p:nvPr/>
        </p:nvSpPr>
        <p:spPr bwMode="auto">
          <a:xfrm flipV="1">
            <a:off x="3054774" y="1625600"/>
            <a:ext cx="5422053" cy="4404361"/>
          </a:xfrm>
          <a:prstGeom prst="line">
            <a:avLst/>
          </a:prstGeom>
          <a:noFill/>
          <a:ln w="38100">
            <a:solidFill>
              <a:srgbClr val="339933"/>
            </a:solidFill>
            <a:round/>
            <a:headEnd type="none" w="sm" len="sm"/>
            <a:tailEnd type="none" w="sm" len="sm"/>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0588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058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505888"/>
                                        </p:tgtEl>
                                        <p:attrNameLst>
                                          <p:attrName>style.visibility</p:attrName>
                                        </p:attrNameLst>
                                      </p:cBhvr>
                                      <p:to>
                                        <p:strVal val="visible"/>
                                      </p:to>
                                    </p:set>
                                    <p:anim calcmode="lin" valueType="num">
                                      <p:cBhvr additive="base">
                                        <p:cTn id="30" dur="500" fill="hold"/>
                                        <p:tgtEl>
                                          <p:spTgt spid="505888"/>
                                        </p:tgtEl>
                                        <p:attrNameLst>
                                          <p:attrName>ppt_x</p:attrName>
                                        </p:attrNameLst>
                                      </p:cBhvr>
                                      <p:tavLst>
                                        <p:tav tm="0">
                                          <p:val>
                                            <p:strVal val="#ppt_x"/>
                                          </p:val>
                                        </p:tav>
                                        <p:tav tm="100000">
                                          <p:val>
                                            <p:strVal val="#ppt_x"/>
                                          </p:val>
                                        </p:tav>
                                      </p:tavLst>
                                    </p:anim>
                                    <p:anim calcmode="lin" valueType="num">
                                      <p:cBhvr additive="base">
                                        <p:cTn id="31" dur="500" fill="hold"/>
                                        <p:tgtEl>
                                          <p:spTgt spid="5058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86" grpId="0" animBg="1"/>
      <p:bldP spid="50588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794" name="Group 2">
            <a:extLst>
              <a:ext uri="{FF2B5EF4-FFF2-40B4-BE49-F238E27FC236}">
                <a16:creationId xmlns:a16="http://schemas.microsoft.com/office/drawing/2014/main" id="{9CFF47C7-0BF4-BF58-D3B7-8D85D900C97A}"/>
              </a:ext>
            </a:extLst>
          </p:cNvPr>
          <p:cNvGrpSpPr>
            <a:grpSpLocks/>
          </p:cNvGrpSpPr>
          <p:nvPr/>
        </p:nvGrpSpPr>
        <p:grpSpPr bwMode="auto">
          <a:xfrm>
            <a:off x="2451947" y="1977814"/>
            <a:ext cx="7774094" cy="5098627"/>
            <a:chOff x="240" y="768"/>
            <a:chExt cx="4962" cy="3216"/>
          </a:xfrm>
        </p:grpSpPr>
        <p:grpSp>
          <p:nvGrpSpPr>
            <p:cNvPr id="33796" name="Group 3">
              <a:extLst>
                <a:ext uri="{FF2B5EF4-FFF2-40B4-BE49-F238E27FC236}">
                  <a16:creationId xmlns:a16="http://schemas.microsoft.com/office/drawing/2014/main" id="{35102748-F780-DCE6-CA65-43E547174310}"/>
                </a:ext>
              </a:extLst>
            </p:cNvPr>
            <p:cNvGrpSpPr>
              <a:grpSpLocks/>
            </p:cNvGrpSpPr>
            <p:nvPr/>
          </p:nvGrpSpPr>
          <p:grpSpPr bwMode="auto">
            <a:xfrm>
              <a:off x="2021" y="2529"/>
              <a:ext cx="479" cy="347"/>
              <a:chOff x="4560" y="1090"/>
              <a:chExt cx="479" cy="347"/>
            </a:xfrm>
          </p:grpSpPr>
          <p:sp>
            <p:nvSpPr>
              <p:cNvPr id="33887" name="Text Box 4">
                <a:extLst>
                  <a:ext uri="{FF2B5EF4-FFF2-40B4-BE49-F238E27FC236}">
                    <a16:creationId xmlns:a16="http://schemas.microsoft.com/office/drawing/2014/main" id="{A14AE8BB-005E-9408-F6D3-EFB1543F5ECA}"/>
                  </a:ext>
                </a:extLst>
              </p:cNvPr>
              <p:cNvSpPr txBox="1">
                <a:spLocks noChangeArrowheads="1"/>
              </p:cNvSpPr>
              <p:nvPr/>
            </p:nvSpPr>
            <p:spPr bwMode="auto">
              <a:xfrm>
                <a:off x="4560" y="1168"/>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885" name="Line 5">
                <a:extLst>
                  <a:ext uri="{FF2B5EF4-FFF2-40B4-BE49-F238E27FC236}">
                    <a16:creationId xmlns:a16="http://schemas.microsoft.com/office/drawing/2014/main" id="{F540C30E-6E2C-7FF1-C98F-8CB755D08F21}"/>
                  </a:ext>
                </a:extLst>
              </p:cNvPr>
              <p:cNvSpPr>
                <a:spLocks noChangeShapeType="1"/>
              </p:cNvSpPr>
              <p:nvPr/>
            </p:nvSpPr>
            <p:spPr bwMode="auto">
              <a:xfrm>
                <a:off x="4789" y="1090"/>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86" name="Line 6">
                <a:extLst>
                  <a:ext uri="{FF2B5EF4-FFF2-40B4-BE49-F238E27FC236}">
                    <a16:creationId xmlns:a16="http://schemas.microsoft.com/office/drawing/2014/main" id="{B926C04F-A226-B730-1F6A-F8F03FB6149B}"/>
                  </a:ext>
                </a:extLst>
              </p:cNvPr>
              <p:cNvSpPr>
                <a:spLocks noChangeShapeType="1"/>
              </p:cNvSpPr>
              <p:nvPr/>
            </p:nvSpPr>
            <p:spPr bwMode="auto">
              <a:xfrm>
                <a:off x="4654" y="1208"/>
                <a:ext cx="375"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87" name="Line 7">
                <a:extLst>
                  <a:ext uri="{FF2B5EF4-FFF2-40B4-BE49-F238E27FC236}">
                    <a16:creationId xmlns:a16="http://schemas.microsoft.com/office/drawing/2014/main" id="{B10C64D8-4953-8A92-2DA0-A5F7F30B521B}"/>
                  </a:ext>
                </a:extLst>
              </p:cNvPr>
              <p:cNvSpPr>
                <a:spLocks noChangeShapeType="1"/>
              </p:cNvSpPr>
              <p:nvPr/>
            </p:nvSpPr>
            <p:spPr bwMode="auto">
              <a:xfrm>
                <a:off x="4904" y="1100"/>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88" name="Line 8">
                <a:extLst>
                  <a:ext uri="{FF2B5EF4-FFF2-40B4-BE49-F238E27FC236}">
                    <a16:creationId xmlns:a16="http://schemas.microsoft.com/office/drawing/2014/main" id="{912F6437-E975-440B-6695-0974563B0E73}"/>
                  </a:ext>
                </a:extLst>
              </p:cNvPr>
              <p:cNvSpPr>
                <a:spLocks noChangeShapeType="1"/>
              </p:cNvSpPr>
              <p:nvPr/>
            </p:nvSpPr>
            <p:spPr bwMode="auto">
              <a:xfrm>
                <a:off x="4664" y="1303"/>
                <a:ext cx="375"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797" name="Group 9">
              <a:extLst>
                <a:ext uri="{FF2B5EF4-FFF2-40B4-BE49-F238E27FC236}">
                  <a16:creationId xmlns:a16="http://schemas.microsoft.com/office/drawing/2014/main" id="{7B9337C9-F779-DB7A-A78A-3B25227933B7}"/>
                </a:ext>
              </a:extLst>
            </p:cNvPr>
            <p:cNvGrpSpPr>
              <a:grpSpLocks/>
            </p:cNvGrpSpPr>
            <p:nvPr/>
          </p:nvGrpSpPr>
          <p:grpSpPr bwMode="auto">
            <a:xfrm>
              <a:off x="2466" y="768"/>
              <a:ext cx="607" cy="558"/>
              <a:chOff x="3645" y="2070"/>
              <a:chExt cx="945" cy="870"/>
            </a:xfrm>
          </p:grpSpPr>
          <p:sp>
            <p:nvSpPr>
              <p:cNvPr id="506890" name="Line 10">
                <a:extLst>
                  <a:ext uri="{FF2B5EF4-FFF2-40B4-BE49-F238E27FC236}">
                    <a16:creationId xmlns:a16="http://schemas.microsoft.com/office/drawing/2014/main" id="{FC464604-2F12-491F-FBA4-42CEDBCB12EE}"/>
                  </a:ext>
                </a:extLst>
              </p:cNvPr>
              <p:cNvSpPr>
                <a:spLocks noChangeShapeType="1"/>
              </p:cNvSpPr>
              <p:nvPr/>
            </p:nvSpPr>
            <p:spPr bwMode="auto">
              <a:xfrm>
                <a:off x="3960" y="2070"/>
                <a:ext cx="0" cy="853"/>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91" name="Line 11">
                <a:extLst>
                  <a:ext uri="{FF2B5EF4-FFF2-40B4-BE49-F238E27FC236}">
                    <a16:creationId xmlns:a16="http://schemas.microsoft.com/office/drawing/2014/main" id="{67E50AEB-BF84-0C78-D8F9-C745746C3165}"/>
                  </a:ext>
                </a:extLst>
              </p:cNvPr>
              <p:cNvSpPr>
                <a:spLocks noChangeShapeType="1"/>
              </p:cNvSpPr>
              <p:nvPr/>
            </p:nvSpPr>
            <p:spPr bwMode="auto">
              <a:xfrm>
                <a:off x="4199" y="2085"/>
                <a:ext cx="0" cy="853"/>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92" name="Line 12">
                <a:extLst>
                  <a:ext uri="{FF2B5EF4-FFF2-40B4-BE49-F238E27FC236}">
                    <a16:creationId xmlns:a16="http://schemas.microsoft.com/office/drawing/2014/main" id="{D35F28AC-1676-4104-5070-BACB9CDAB238}"/>
                  </a:ext>
                </a:extLst>
              </p:cNvPr>
              <p:cNvSpPr>
                <a:spLocks noChangeShapeType="1"/>
              </p:cNvSpPr>
              <p:nvPr/>
            </p:nvSpPr>
            <p:spPr bwMode="auto">
              <a:xfrm>
                <a:off x="3647" y="2340"/>
                <a:ext cx="927"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93" name="Line 13">
                <a:extLst>
                  <a:ext uri="{FF2B5EF4-FFF2-40B4-BE49-F238E27FC236}">
                    <a16:creationId xmlns:a16="http://schemas.microsoft.com/office/drawing/2014/main" id="{61855EAC-677F-57A4-893D-C2AF7341B7BE}"/>
                  </a:ext>
                </a:extLst>
              </p:cNvPr>
              <p:cNvSpPr>
                <a:spLocks noChangeShapeType="1"/>
              </p:cNvSpPr>
              <p:nvPr/>
            </p:nvSpPr>
            <p:spPr bwMode="auto">
              <a:xfrm>
                <a:off x="3661" y="2610"/>
                <a:ext cx="929"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798" name="Group 14">
              <a:extLst>
                <a:ext uri="{FF2B5EF4-FFF2-40B4-BE49-F238E27FC236}">
                  <a16:creationId xmlns:a16="http://schemas.microsoft.com/office/drawing/2014/main" id="{402AA2BF-87C9-4275-39D3-A43A0B5266FE}"/>
                </a:ext>
              </a:extLst>
            </p:cNvPr>
            <p:cNvGrpSpPr>
              <a:grpSpLocks/>
            </p:cNvGrpSpPr>
            <p:nvPr/>
          </p:nvGrpSpPr>
          <p:grpSpPr bwMode="auto">
            <a:xfrm>
              <a:off x="240" y="2496"/>
              <a:ext cx="453" cy="371"/>
              <a:chOff x="240" y="2496"/>
              <a:chExt cx="453" cy="371"/>
            </a:xfrm>
          </p:grpSpPr>
          <p:sp>
            <p:nvSpPr>
              <p:cNvPr id="33878" name="Text Box 15">
                <a:extLst>
                  <a:ext uri="{FF2B5EF4-FFF2-40B4-BE49-F238E27FC236}">
                    <a16:creationId xmlns:a16="http://schemas.microsoft.com/office/drawing/2014/main" id="{3DD026E5-3B6B-A6D9-EAA4-6C9423BD679C}"/>
                  </a:ext>
                </a:extLst>
              </p:cNvPr>
              <p:cNvSpPr txBox="1">
                <a:spLocks noChangeArrowheads="1"/>
              </p:cNvSpPr>
              <p:nvPr/>
            </p:nvSpPr>
            <p:spPr bwMode="auto">
              <a:xfrm>
                <a:off x="240" y="2496"/>
                <a:ext cx="289"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896" name="Line 16">
                <a:extLst>
                  <a:ext uri="{FF2B5EF4-FFF2-40B4-BE49-F238E27FC236}">
                    <a16:creationId xmlns:a16="http://schemas.microsoft.com/office/drawing/2014/main" id="{23402415-39BF-0FC2-AE84-DCAA5CEE9F35}"/>
                  </a:ext>
                </a:extLst>
              </p:cNvPr>
              <p:cNvSpPr>
                <a:spLocks noChangeShapeType="1"/>
              </p:cNvSpPr>
              <p:nvPr/>
            </p:nvSpPr>
            <p:spPr bwMode="auto">
              <a:xfrm>
                <a:off x="442" y="2521"/>
                <a:ext cx="0" cy="336"/>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97" name="Line 17">
                <a:extLst>
                  <a:ext uri="{FF2B5EF4-FFF2-40B4-BE49-F238E27FC236}">
                    <a16:creationId xmlns:a16="http://schemas.microsoft.com/office/drawing/2014/main" id="{734E2DA7-F5C9-B2C8-C826-49DC8E881C58}"/>
                  </a:ext>
                </a:extLst>
              </p:cNvPr>
              <p:cNvSpPr>
                <a:spLocks noChangeShapeType="1"/>
              </p:cNvSpPr>
              <p:nvPr/>
            </p:nvSpPr>
            <p:spPr bwMode="auto">
              <a:xfrm>
                <a:off x="307" y="2636"/>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98" name="Line 18">
                <a:extLst>
                  <a:ext uri="{FF2B5EF4-FFF2-40B4-BE49-F238E27FC236}">
                    <a16:creationId xmlns:a16="http://schemas.microsoft.com/office/drawing/2014/main" id="{657C8029-0965-0E7F-7E79-10D5C1075275}"/>
                  </a:ext>
                </a:extLst>
              </p:cNvPr>
              <p:cNvSpPr>
                <a:spLocks noChangeShapeType="1"/>
              </p:cNvSpPr>
              <p:nvPr/>
            </p:nvSpPr>
            <p:spPr bwMode="auto">
              <a:xfrm>
                <a:off x="558" y="2530"/>
                <a:ext cx="0" cy="335"/>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899" name="Line 19">
                <a:extLst>
                  <a:ext uri="{FF2B5EF4-FFF2-40B4-BE49-F238E27FC236}">
                    <a16:creationId xmlns:a16="http://schemas.microsoft.com/office/drawing/2014/main" id="{18CB112C-07A8-4033-0443-7FA5FBDC5CC1}"/>
                  </a:ext>
                </a:extLst>
              </p:cNvPr>
              <p:cNvSpPr>
                <a:spLocks noChangeShapeType="1"/>
              </p:cNvSpPr>
              <p:nvPr/>
            </p:nvSpPr>
            <p:spPr bwMode="auto">
              <a:xfrm>
                <a:off x="317" y="2732"/>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799" name="Group 20">
              <a:extLst>
                <a:ext uri="{FF2B5EF4-FFF2-40B4-BE49-F238E27FC236}">
                  <a16:creationId xmlns:a16="http://schemas.microsoft.com/office/drawing/2014/main" id="{25272C0E-9C57-6877-7918-674C05FEDB10}"/>
                </a:ext>
              </a:extLst>
            </p:cNvPr>
            <p:cNvGrpSpPr>
              <a:grpSpLocks/>
            </p:cNvGrpSpPr>
            <p:nvPr/>
          </p:nvGrpSpPr>
          <p:grpSpPr bwMode="auto">
            <a:xfrm>
              <a:off x="751" y="2496"/>
              <a:ext cx="385" cy="371"/>
              <a:chOff x="751" y="2496"/>
              <a:chExt cx="385" cy="371"/>
            </a:xfrm>
          </p:grpSpPr>
          <p:sp>
            <p:nvSpPr>
              <p:cNvPr id="33873" name="Text Box 21">
                <a:extLst>
                  <a:ext uri="{FF2B5EF4-FFF2-40B4-BE49-F238E27FC236}">
                    <a16:creationId xmlns:a16="http://schemas.microsoft.com/office/drawing/2014/main" id="{BC773826-B941-3ACB-02B6-DD1BCDCE418E}"/>
                  </a:ext>
                </a:extLst>
              </p:cNvPr>
              <p:cNvSpPr txBox="1">
                <a:spLocks noChangeArrowheads="1"/>
              </p:cNvSpPr>
              <p:nvPr/>
            </p:nvSpPr>
            <p:spPr bwMode="auto">
              <a:xfrm>
                <a:off x="816" y="2496"/>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02" name="Line 22">
                <a:extLst>
                  <a:ext uri="{FF2B5EF4-FFF2-40B4-BE49-F238E27FC236}">
                    <a16:creationId xmlns:a16="http://schemas.microsoft.com/office/drawing/2014/main" id="{F93EE330-AF56-B230-5505-B1CFE37D862C}"/>
                  </a:ext>
                </a:extLst>
              </p:cNvPr>
              <p:cNvSpPr>
                <a:spLocks noChangeShapeType="1"/>
              </p:cNvSpPr>
              <p:nvPr/>
            </p:nvSpPr>
            <p:spPr bwMode="auto">
              <a:xfrm>
                <a:off x="886" y="2520"/>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03" name="Line 23">
                <a:extLst>
                  <a:ext uri="{FF2B5EF4-FFF2-40B4-BE49-F238E27FC236}">
                    <a16:creationId xmlns:a16="http://schemas.microsoft.com/office/drawing/2014/main" id="{8BE0D2E5-6DB5-53DF-F7E0-B07FA5E77337}"/>
                  </a:ext>
                </a:extLst>
              </p:cNvPr>
              <p:cNvSpPr>
                <a:spLocks noChangeShapeType="1"/>
              </p:cNvSpPr>
              <p:nvPr/>
            </p:nvSpPr>
            <p:spPr bwMode="auto">
              <a:xfrm>
                <a:off x="751" y="2636"/>
                <a:ext cx="375"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04" name="Line 24">
                <a:extLst>
                  <a:ext uri="{FF2B5EF4-FFF2-40B4-BE49-F238E27FC236}">
                    <a16:creationId xmlns:a16="http://schemas.microsoft.com/office/drawing/2014/main" id="{854A8211-BE8E-8257-2E0D-9C6C5C8C44D4}"/>
                  </a:ext>
                </a:extLst>
              </p:cNvPr>
              <p:cNvSpPr>
                <a:spLocks noChangeShapeType="1"/>
              </p:cNvSpPr>
              <p:nvPr/>
            </p:nvSpPr>
            <p:spPr bwMode="auto">
              <a:xfrm>
                <a:off x="1001" y="2530"/>
                <a:ext cx="0" cy="335"/>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05" name="Line 25">
                <a:extLst>
                  <a:ext uri="{FF2B5EF4-FFF2-40B4-BE49-F238E27FC236}">
                    <a16:creationId xmlns:a16="http://schemas.microsoft.com/office/drawing/2014/main" id="{7E73F1FC-20AF-5B12-E399-5E699312A0C3}"/>
                  </a:ext>
                </a:extLst>
              </p:cNvPr>
              <p:cNvSpPr>
                <a:spLocks noChangeShapeType="1"/>
              </p:cNvSpPr>
              <p:nvPr/>
            </p:nvSpPr>
            <p:spPr bwMode="auto">
              <a:xfrm>
                <a:off x="761" y="2732"/>
                <a:ext cx="375"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800" name="Group 26">
              <a:extLst>
                <a:ext uri="{FF2B5EF4-FFF2-40B4-BE49-F238E27FC236}">
                  <a16:creationId xmlns:a16="http://schemas.microsoft.com/office/drawing/2014/main" id="{5D94DA3A-6493-89CE-E5FE-AA398D275CDE}"/>
                </a:ext>
              </a:extLst>
            </p:cNvPr>
            <p:cNvGrpSpPr>
              <a:grpSpLocks/>
            </p:cNvGrpSpPr>
            <p:nvPr/>
          </p:nvGrpSpPr>
          <p:grpSpPr bwMode="auto">
            <a:xfrm>
              <a:off x="1184" y="2496"/>
              <a:ext cx="449" cy="371"/>
              <a:chOff x="1184" y="2496"/>
              <a:chExt cx="449" cy="371"/>
            </a:xfrm>
          </p:grpSpPr>
          <p:sp>
            <p:nvSpPr>
              <p:cNvPr id="33868" name="Text Box 27">
                <a:extLst>
                  <a:ext uri="{FF2B5EF4-FFF2-40B4-BE49-F238E27FC236}">
                    <a16:creationId xmlns:a16="http://schemas.microsoft.com/office/drawing/2014/main" id="{0E22ABE2-FAA8-FBBC-B024-B125471E4CF5}"/>
                  </a:ext>
                </a:extLst>
              </p:cNvPr>
              <p:cNvSpPr txBox="1">
                <a:spLocks noChangeArrowheads="1"/>
              </p:cNvSpPr>
              <p:nvPr/>
            </p:nvSpPr>
            <p:spPr bwMode="auto">
              <a:xfrm>
                <a:off x="1344" y="2496"/>
                <a:ext cx="289"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08" name="Line 28">
                <a:extLst>
                  <a:ext uri="{FF2B5EF4-FFF2-40B4-BE49-F238E27FC236}">
                    <a16:creationId xmlns:a16="http://schemas.microsoft.com/office/drawing/2014/main" id="{A14F8E36-8E37-39D2-2DAA-0AD9550E8445}"/>
                  </a:ext>
                </a:extLst>
              </p:cNvPr>
              <p:cNvSpPr>
                <a:spLocks noChangeShapeType="1"/>
              </p:cNvSpPr>
              <p:nvPr/>
            </p:nvSpPr>
            <p:spPr bwMode="auto">
              <a:xfrm>
                <a:off x="1319" y="2521"/>
                <a:ext cx="0" cy="336"/>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09" name="Line 29">
                <a:extLst>
                  <a:ext uri="{FF2B5EF4-FFF2-40B4-BE49-F238E27FC236}">
                    <a16:creationId xmlns:a16="http://schemas.microsoft.com/office/drawing/2014/main" id="{561DA862-33EA-FE87-D48B-E90377C5E41A}"/>
                  </a:ext>
                </a:extLst>
              </p:cNvPr>
              <p:cNvSpPr>
                <a:spLocks noChangeShapeType="1"/>
              </p:cNvSpPr>
              <p:nvPr/>
            </p:nvSpPr>
            <p:spPr bwMode="auto">
              <a:xfrm>
                <a:off x="1184" y="2636"/>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10" name="Line 30">
                <a:extLst>
                  <a:ext uri="{FF2B5EF4-FFF2-40B4-BE49-F238E27FC236}">
                    <a16:creationId xmlns:a16="http://schemas.microsoft.com/office/drawing/2014/main" id="{A2CFD3B0-8608-AD3A-8D33-F2F5BEFBF04F}"/>
                  </a:ext>
                </a:extLst>
              </p:cNvPr>
              <p:cNvSpPr>
                <a:spLocks noChangeShapeType="1"/>
              </p:cNvSpPr>
              <p:nvPr/>
            </p:nvSpPr>
            <p:spPr bwMode="auto">
              <a:xfrm>
                <a:off x="1435" y="2530"/>
                <a:ext cx="0" cy="335"/>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11" name="Line 31">
                <a:extLst>
                  <a:ext uri="{FF2B5EF4-FFF2-40B4-BE49-F238E27FC236}">
                    <a16:creationId xmlns:a16="http://schemas.microsoft.com/office/drawing/2014/main" id="{CB53AC39-F135-A43F-1256-3556F2D90DDC}"/>
                  </a:ext>
                </a:extLst>
              </p:cNvPr>
              <p:cNvSpPr>
                <a:spLocks noChangeShapeType="1"/>
              </p:cNvSpPr>
              <p:nvPr/>
            </p:nvSpPr>
            <p:spPr bwMode="auto">
              <a:xfrm>
                <a:off x="1192" y="2732"/>
                <a:ext cx="378"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801" name="Group 32">
              <a:extLst>
                <a:ext uri="{FF2B5EF4-FFF2-40B4-BE49-F238E27FC236}">
                  <a16:creationId xmlns:a16="http://schemas.microsoft.com/office/drawing/2014/main" id="{A846731C-2BC2-880D-043F-46F2BD0D3F55}"/>
                </a:ext>
              </a:extLst>
            </p:cNvPr>
            <p:cNvGrpSpPr>
              <a:grpSpLocks/>
            </p:cNvGrpSpPr>
            <p:nvPr/>
          </p:nvGrpSpPr>
          <p:grpSpPr bwMode="auto">
            <a:xfrm>
              <a:off x="2571" y="2530"/>
              <a:ext cx="385" cy="347"/>
              <a:chOff x="4708" y="623"/>
              <a:chExt cx="385" cy="347"/>
            </a:xfrm>
          </p:grpSpPr>
          <p:sp>
            <p:nvSpPr>
              <p:cNvPr id="33863" name="Text Box 33">
                <a:extLst>
                  <a:ext uri="{FF2B5EF4-FFF2-40B4-BE49-F238E27FC236}">
                    <a16:creationId xmlns:a16="http://schemas.microsoft.com/office/drawing/2014/main" id="{1C930E83-4B99-C133-FDFF-480F3935B686}"/>
                  </a:ext>
                </a:extLst>
              </p:cNvPr>
              <p:cNvSpPr txBox="1">
                <a:spLocks noChangeArrowheads="1"/>
              </p:cNvSpPr>
              <p:nvPr/>
            </p:nvSpPr>
            <p:spPr bwMode="auto">
              <a:xfrm>
                <a:off x="4760" y="704"/>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14" name="Line 34">
                <a:extLst>
                  <a:ext uri="{FF2B5EF4-FFF2-40B4-BE49-F238E27FC236}">
                    <a16:creationId xmlns:a16="http://schemas.microsoft.com/office/drawing/2014/main" id="{970C735D-EA29-62D5-2D46-DB3F2AB82CB5}"/>
                  </a:ext>
                </a:extLst>
              </p:cNvPr>
              <p:cNvSpPr>
                <a:spLocks noChangeShapeType="1"/>
              </p:cNvSpPr>
              <p:nvPr/>
            </p:nvSpPr>
            <p:spPr bwMode="auto">
              <a:xfrm>
                <a:off x="4843" y="623"/>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15" name="Line 35">
                <a:extLst>
                  <a:ext uri="{FF2B5EF4-FFF2-40B4-BE49-F238E27FC236}">
                    <a16:creationId xmlns:a16="http://schemas.microsoft.com/office/drawing/2014/main" id="{895AD543-E53C-E5FA-7B82-6F81B033D14A}"/>
                  </a:ext>
                </a:extLst>
              </p:cNvPr>
              <p:cNvSpPr>
                <a:spLocks noChangeShapeType="1"/>
              </p:cNvSpPr>
              <p:nvPr/>
            </p:nvSpPr>
            <p:spPr bwMode="auto">
              <a:xfrm>
                <a:off x="4708" y="741"/>
                <a:ext cx="375"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16" name="Line 36">
                <a:extLst>
                  <a:ext uri="{FF2B5EF4-FFF2-40B4-BE49-F238E27FC236}">
                    <a16:creationId xmlns:a16="http://schemas.microsoft.com/office/drawing/2014/main" id="{579D2DB9-74DE-CFC1-F038-6731CF07C5DF}"/>
                  </a:ext>
                </a:extLst>
              </p:cNvPr>
              <p:cNvSpPr>
                <a:spLocks noChangeShapeType="1"/>
              </p:cNvSpPr>
              <p:nvPr/>
            </p:nvSpPr>
            <p:spPr bwMode="auto">
              <a:xfrm>
                <a:off x="4958" y="633"/>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17" name="Line 37">
                <a:extLst>
                  <a:ext uri="{FF2B5EF4-FFF2-40B4-BE49-F238E27FC236}">
                    <a16:creationId xmlns:a16="http://schemas.microsoft.com/office/drawing/2014/main" id="{55CDCFF8-AB9A-2FAD-18E7-544201B4EED4}"/>
                  </a:ext>
                </a:extLst>
              </p:cNvPr>
              <p:cNvSpPr>
                <a:spLocks noChangeShapeType="1"/>
              </p:cNvSpPr>
              <p:nvPr/>
            </p:nvSpPr>
            <p:spPr bwMode="auto">
              <a:xfrm>
                <a:off x="4718" y="836"/>
                <a:ext cx="375"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802" name="Group 38">
              <a:extLst>
                <a:ext uri="{FF2B5EF4-FFF2-40B4-BE49-F238E27FC236}">
                  <a16:creationId xmlns:a16="http://schemas.microsoft.com/office/drawing/2014/main" id="{D0798EE7-2015-6060-7EE7-F113458B7A7A}"/>
                </a:ext>
              </a:extLst>
            </p:cNvPr>
            <p:cNvGrpSpPr>
              <a:grpSpLocks/>
            </p:cNvGrpSpPr>
            <p:nvPr/>
          </p:nvGrpSpPr>
          <p:grpSpPr bwMode="auto">
            <a:xfrm>
              <a:off x="3015" y="2529"/>
              <a:ext cx="451" cy="347"/>
              <a:chOff x="4453" y="960"/>
              <a:chExt cx="451" cy="347"/>
            </a:xfrm>
          </p:grpSpPr>
          <p:sp>
            <p:nvSpPr>
              <p:cNvPr id="33858" name="Text Box 39">
                <a:extLst>
                  <a:ext uri="{FF2B5EF4-FFF2-40B4-BE49-F238E27FC236}">
                    <a16:creationId xmlns:a16="http://schemas.microsoft.com/office/drawing/2014/main" id="{A950DD39-7D4B-844C-EFB5-5F2F486A7439}"/>
                  </a:ext>
                </a:extLst>
              </p:cNvPr>
              <p:cNvSpPr txBox="1">
                <a:spLocks noChangeArrowheads="1"/>
              </p:cNvSpPr>
              <p:nvPr/>
            </p:nvSpPr>
            <p:spPr bwMode="auto">
              <a:xfrm>
                <a:off x="4615" y="1041"/>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20" name="Line 40">
                <a:extLst>
                  <a:ext uri="{FF2B5EF4-FFF2-40B4-BE49-F238E27FC236}">
                    <a16:creationId xmlns:a16="http://schemas.microsoft.com/office/drawing/2014/main" id="{7644E14C-8A68-3E96-9202-3CC438504646}"/>
                  </a:ext>
                </a:extLst>
              </p:cNvPr>
              <p:cNvSpPr>
                <a:spLocks noChangeShapeType="1"/>
              </p:cNvSpPr>
              <p:nvPr/>
            </p:nvSpPr>
            <p:spPr bwMode="auto">
              <a:xfrm>
                <a:off x="4590" y="960"/>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21" name="Line 41">
                <a:extLst>
                  <a:ext uri="{FF2B5EF4-FFF2-40B4-BE49-F238E27FC236}">
                    <a16:creationId xmlns:a16="http://schemas.microsoft.com/office/drawing/2014/main" id="{EC53E834-DA41-0ABA-A8EF-4A9A05D8AD24}"/>
                  </a:ext>
                </a:extLst>
              </p:cNvPr>
              <p:cNvSpPr>
                <a:spLocks noChangeShapeType="1"/>
              </p:cNvSpPr>
              <p:nvPr/>
            </p:nvSpPr>
            <p:spPr bwMode="auto">
              <a:xfrm>
                <a:off x="4455" y="1078"/>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22" name="Line 42">
                <a:extLst>
                  <a:ext uri="{FF2B5EF4-FFF2-40B4-BE49-F238E27FC236}">
                    <a16:creationId xmlns:a16="http://schemas.microsoft.com/office/drawing/2014/main" id="{79B9A314-4BBE-9A91-D4AE-EE0FD0FF0462}"/>
                  </a:ext>
                </a:extLst>
              </p:cNvPr>
              <p:cNvSpPr>
                <a:spLocks noChangeShapeType="1"/>
              </p:cNvSpPr>
              <p:nvPr/>
            </p:nvSpPr>
            <p:spPr bwMode="auto">
              <a:xfrm>
                <a:off x="4704" y="970"/>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23" name="Line 43">
                <a:extLst>
                  <a:ext uri="{FF2B5EF4-FFF2-40B4-BE49-F238E27FC236}">
                    <a16:creationId xmlns:a16="http://schemas.microsoft.com/office/drawing/2014/main" id="{D734DCC1-52A5-25BA-E0D9-503EC6117093}"/>
                  </a:ext>
                </a:extLst>
              </p:cNvPr>
              <p:cNvSpPr>
                <a:spLocks noChangeShapeType="1"/>
              </p:cNvSpPr>
              <p:nvPr/>
            </p:nvSpPr>
            <p:spPr bwMode="auto">
              <a:xfrm>
                <a:off x="4463" y="1173"/>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803" name="Group 44">
              <a:extLst>
                <a:ext uri="{FF2B5EF4-FFF2-40B4-BE49-F238E27FC236}">
                  <a16:creationId xmlns:a16="http://schemas.microsoft.com/office/drawing/2014/main" id="{E936A1BA-1AD7-5D7C-1C60-5B22B6E5EBA9}"/>
                </a:ext>
              </a:extLst>
            </p:cNvPr>
            <p:cNvGrpSpPr>
              <a:grpSpLocks/>
            </p:cNvGrpSpPr>
            <p:nvPr/>
          </p:nvGrpSpPr>
          <p:grpSpPr bwMode="auto">
            <a:xfrm>
              <a:off x="3784" y="2523"/>
              <a:ext cx="448" cy="406"/>
              <a:chOff x="4836" y="1076"/>
              <a:chExt cx="448" cy="406"/>
            </a:xfrm>
          </p:grpSpPr>
          <p:sp>
            <p:nvSpPr>
              <p:cNvPr id="33853" name="Text Box 45">
                <a:extLst>
                  <a:ext uri="{FF2B5EF4-FFF2-40B4-BE49-F238E27FC236}">
                    <a16:creationId xmlns:a16="http://schemas.microsoft.com/office/drawing/2014/main" id="{2028E7A9-8AE4-3B3C-456C-C78FEE4D3D81}"/>
                  </a:ext>
                </a:extLst>
              </p:cNvPr>
              <p:cNvSpPr txBox="1">
                <a:spLocks noChangeArrowheads="1"/>
              </p:cNvSpPr>
              <p:nvPr/>
            </p:nvSpPr>
            <p:spPr bwMode="auto">
              <a:xfrm>
                <a:off x="4836" y="1260"/>
                <a:ext cx="290"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26" name="Line 46">
                <a:extLst>
                  <a:ext uri="{FF2B5EF4-FFF2-40B4-BE49-F238E27FC236}">
                    <a16:creationId xmlns:a16="http://schemas.microsoft.com/office/drawing/2014/main" id="{82647BF5-4321-30CB-9EBA-423492594784}"/>
                  </a:ext>
                </a:extLst>
              </p:cNvPr>
              <p:cNvSpPr>
                <a:spLocks noChangeShapeType="1"/>
              </p:cNvSpPr>
              <p:nvPr/>
            </p:nvSpPr>
            <p:spPr bwMode="auto">
              <a:xfrm>
                <a:off x="5033" y="1076"/>
                <a:ext cx="0" cy="335"/>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27" name="Line 47">
                <a:extLst>
                  <a:ext uri="{FF2B5EF4-FFF2-40B4-BE49-F238E27FC236}">
                    <a16:creationId xmlns:a16="http://schemas.microsoft.com/office/drawing/2014/main" id="{4C53E200-6172-C1D6-6200-B5FD3CECEBAD}"/>
                  </a:ext>
                </a:extLst>
              </p:cNvPr>
              <p:cNvSpPr>
                <a:spLocks noChangeShapeType="1"/>
              </p:cNvSpPr>
              <p:nvPr/>
            </p:nvSpPr>
            <p:spPr bwMode="auto">
              <a:xfrm>
                <a:off x="4898" y="1192"/>
                <a:ext cx="378"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28" name="Line 48">
                <a:extLst>
                  <a:ext uri="{FF2B5EF4-FFF2-40B4-BE49-F238E27FC236}">
                    <a16:creationId xmlns:a16="http://schemas.microsoft.com/office/drawing/2014/main" id="{7CA667CB-15EC-DF5B-F704-1BA6CE7FFCB9}"/>
                  </a:ext>
                </a:extLst>
              </p:cNvPr>
              <p:cNvSpPr>
                <a:spLocks noChangeShapeType="1"/>
              </p:cNvSpPr>
              <p:nvPr/>
            </p:nvSpPr>
            <p:spPr bwMode="auto">
              <a:xfrm>
                <a:off x="5149" y="1084"/>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29" name="Line 49">
                <a:extLst>
                  <a:ext uri="{FF2B5EF4-FFF2-40B4-BE49-F238E27FC236}">
                    <a16:creationId xmlns:a16="http://schemas.microsoft.com/office/drawing/2014/main" id="{35984C60-7A5A-0B36-BB1E-0A87B5834CB8}"/>
                  </a:ext>
                </a:extLst>
              </p:cNvPr>
              <p:cNvSpPr>
                <a:spLocks noChangeShapeType="1"/>
              </p:cNvSpPr>
              <p:nvPr/>
            </p:nvSpPr>
            <p:spPr bwMode="auto">
              <a:xfrm>
                <a:off x="4908" y="1286"/>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804" name="Group 50">
              <a:extLst>
                <a:ext uri="{FF2B5EF4-FFF2-40B4-BE49-F238E27FC236}">
                  <a16:creationId xmlns:a16="http://schemas.microsoft.com/office/drawing/2014/main" id="{501E7EC3-0A3A-06CC-8D90-2F83E3C4D82E}"/>
                </a:ext>
              </a:extLst>
            </p:cNvPr>
            <p:cNvGrpSpPr>
              <a:grpSpLocks/>
            </p:cNvGrpSpPr>
            <p:nvPr/>
          </p:nvGrpSpPr>
          <p:grpSpPr bwMode="auto">
            <a:xfrm>
              <a:off x="4288" y="2520"/>
              <a:ext cx="385" cy="390"/>
              <a:chOff x="4288" y="2520"/>
              <a:chExt cx="385" cy="390"/>
            </a:xfrm>
          </p:grpSpPr>
          <p:sp>
            <p:nvSpPr>
              <p:cNvPr id="33848" name="Text Box 51">
                <a:extLst>
                  <a:ext uri="{FF2B5EF4-FFF2-40B4-BE49-F238E27FC236}">
                    <a16:creationId xmlns:a16="http://schemas.microsoft.com/office/drawing/2014/main" id="{02B77091-C1F6-77B4-0E44-691DDFEFD0B4}"/>
                  </a:ext>
                </a:extLst>
              </p:cNvPr>
              <p:cNvSpPr txBox="1">
                <a:spLocks noChangeArrowheads="1"/>
              </p:cNvSpPr>
              <p:nvPr/>
            </p:nvSpPr>
            <p:spPr bwMode="auto">
              <a:xfrm>
                <a:off x="4320" y="2688"/>
                <a:ext cx="288"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32" name="Line 52">
                <a:extLst>
                  <a:ext uri="{FF2B5EF4-FFF2-40B4-BE49-F238E27FC236}">
                    <a16:creationId xmlns:a16="http://schemas.microsoft.com/office/drawing/2014/main" id="{59CA8652-4361-92A0-5C0D-DDDD8FB0B417}"/>
                  </a:ext>
                </a:extLst>
              </p:cNvPr>
              <p:cNvSpPr>
                <a:spLocks noChangeShapeType="1"/>
              </p:cNvSpPr>
              <p:nvPr/>
            </p:nvSpPr>
            <p:spPr bwMode="auto">
              <a:xfrm>
                <a:off x="4423" y="2520"/>
                <a:ext cx="0" cy="335"/>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33" name="Line 53">
                <a:extLst>
                  <a:ext uri="{FF2B5EF4-FFF2-40B4-BE49-F238E27FC236}">
                    <a16:creationId xmlns:a16="http://schemas.microsoft.com/office/drawing/2014/main" id="{72522CCB-FD83-C25D-E0F3-440F2A707E0C}"/>
                  </a:ext>
                </a:extLst>
              </p:cNvPr>
              <p:cNvSpPr>
                <a:spLocks noChangeShapeType="1"/>
              </p:cNvSpPr>
              <p:nvPr/>
            </p:nvSpPr>
            <p:spPr bwMode="auto">
              <a:xfrm>
                <a:off x="4288" y="2636"/>
                <a:ext cx="377"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34" name="Line 54">
                <a:extLst>
                  <a:ext uri="{FF2B5EF4-FFF2-40B4-BE49-F238E27FC236}">
                    <a16:creationId xmlns:a16="http://schemas.microsoft.com/office/drawing/2014/main" id="{4B243822-2D59-97CC-F1F3-6589ADFF2356}"/>
                  </a:ext>
                </a:extLst>
              </p:cNvPr>
              <p:cNvSpPr>
                <a:spLocks noChangeShapeType="1"/>
              </p:cNvSpPr>
              <p:nvPr/>
            </p:nvSpPr>
            <p:spPr bwMode="auto">
              <a:xfrm>
                <a:off x="4538" y="2528"/>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35" name="Line 55">
                <a:extLst>
                  <a:ext uri="{FF2B5EF4-FFF2-40B4-BE49-F238E27FC236}">
                    <a16:creationId xmlns:a16="http://schemas.microsoft.com/office/drawing/2014/main" id="{BD7A444E-3458-313F-6AEE-D16C589D3DFF}"/>
                  </a:ext>
                </a:extLst>
              </p:cNvPr>
              <p:cNvSpPr>
                <a:spLocks noChangeShapeType="1"/>
              </p:cNvSpPr>
              <p:nvPr/>
            </p:nvSpPr>
            <p:spPr bwMode="auto">
              <a:xfrm>
                <a:off x="4296" y="2730"/>
                <a:ext cx="377"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805" name="Group 56">
              <a:extLst>
                <a:ext uri="{FF2B5EF4-FFF2-40B4-BE49-F238E27FC236}">
                  <a16:creationId xmlns:a16="http://schemas.microsoft.com/office/drawing/2014/main" id="{E5DFD24F-AE66-56A2-EA69-C5A9E54E6C30}"/>
                </a:ext>
              </a:extLst>
            </p:cNvPr>
            <p:cNvGrpSpPr>
              <a:grpSpLocks/>
            </p:cNvGrpSpPr>
            <p:nvPr/>
          </p:nvGrpSpPr>
          <p:grpSpPr bwMode="auto">
            <a:xfrm>
              <a:off x="4748" y="2522"/>
              <a:ext cx="454" cy="411"/>
              <a:chOff x="4715" y="944"/>
              <a:chExt cx="454" cy="411"/>
            </a:xfrm>
          </p:grpSpPr>
          <p:sp>
            <p:nvSpPr>
              <p:cNvPr id="33843" name="Text Box 57">
                <a:extLst>
                  <a:ext uri="{FF2B5EF4-FFF2-40B4-BE49-F238E27FC236}">
                    <a16:creationId xmlns:a16="http://schemas.microsoft.com/office/drawing/2014/main" id="{37A31CAF-FFC0-D5DF-F2E5-E834209280AC}"/>
                  </a:ext>
                </a:extLst>
              </p:cNvPr>
              <p:cNvSpPr txBox="1">
                <a:spLocks noChangeArrowheads="1"/>
              </p:cNvSpPr>
              <p:nvPr/>
            </p:nvSpPr>
            <p:spPr bwMode="auto">
              <a:xfrm>
                <a:off x="4880" y="1133"/>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38" name="Line 58">
                <a:extLst>
                  <a:ext uri="{FF2B5EF4-FFF2-40B4-BE49-F238E27FC236}">
                    <a16:creationId xmlns:a16="http://schemas.microsoft.com/office/drawing/2014/main" id="{E2F1F5B1-AE5B-AAFC-7E3E-F597BEE66671}"/>
                  </a:ext>
                </a:extLst>
              </p:cNvPr>
              <p:cNvSpPr>
                <a:spLocks noChangeShapeType="1"/>
              </p:cNvSpPr>
              <p:nvPr/>
            </p:nvSpPr>
            <p:spPr bwMode="auto">
              <a:xfrm>
                <a:off x="4850" y="944"/>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39" name="Line 59">
                <a:extLst>
                  <a:ext uri="{FF2B5EF4-FFF2-40B4-BE49-F238E27FC236}">
                    <a16:creationId xmlns:a16="http://schemas.microsoft.com/office/drawing/2014/main" id="{A5DB4B63-3DC9-6773-74F9-7B4C895D28E8}"/>
                  </a:ext>
                </a:extLst>
              </p:cNvPr>
              <p:cNvSpPr>
                <a:spLocks noChangeShapeType="1"/>
              </p:cNvSpPr>
              <p:nvPr/>
            </p:nvSpPr>
            <p:spPr bwMode="auto">
              <a:xfrm>
                <a:off x="4715" y="1060"/>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0" name="Line 60">
                <a:extLst>
                  <a:ext uri="{FF2B5EF4-FFF2-40B4-BE49-F238E27FC236}">
                    <a16:creationId xmlns:a16="http://schemas.microsoft.com/office/drawing/2014/main" id="{7452E3C3-2875-FD79-55B0-7DE160B00521}"/>
                  </a:ext>
                </a:extLst>
              </p:cNvPr>
              <p:cNvSpPr>
                <a:spLocks noChangeShapeType="1"/>
              </p:cNvSpPr>
              <p:nvPr/>
            </p:nvSpPr>
            <p:spPr bwMode="auto">
              <a:xfrm>
                <a:off x="4966" y="952"/>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1" name="Line 61">
                <a:extLst>
                  <a:ext uri="{FF2B5EF4-FFF2-40B4-BE49-F238E27FC236}">
                    <a16:creationId xmlns:a16="http://schemas.microsoft.com/office/drawing/2014/main" id="{996693CD-8CDB-9B56-5B68-A3E93AE5E07F}"/>
                  </a:ext>
                </a:extLst>
              </p:cNvPr>
              <p:cNvSpPr>
                <a:spLocks noChangeShapeType="1"/>
              </p:cNvSpPr>
              <p:nvPr/>
            </p:nvSpPr>
            <p:spPr bwMode="auto">
              <a:xfrm>
                <a:off x="4725" y="1156"/>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sp>
          <p:nvSpPr>
            <p:cNvPr id="506942" name="Line 62">
              <a:extLst>
                <a:ext uri="{FF2B5EF4-FFF2-40B4-BE49-F238E27FC236}">
                  <a16:creationId xmlns:a16="http://schemas.microsoft.com/office/drawing/2014/main" id="{679CEE21-3794-E882-9187-3778CB576691}"/>
                </a:ext>
              </a:extLst>
            </p:cNvPr>
            <p:cNvSpPr>
              <a:spLocks noChangeShapeType="1"/>
            </p:cNvSpPr>
            <p:nvPr/>
          </p:nvSpPr>
          <p:spPr bwMode="auto">
            <a:xfrm flipH="1">
              <a:off x="491" y="1326"/>
              <a:ext cx="1966" cy="1129"/>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3" name="Line 63">
              <a:extLst>
                <a:ext uri="{FF2B5EF4-FFF2-40B4-BE49-F238E27FC236}">
                  <a16:creationId xmlns:a16="http://schemas.microsoft.com/office/drawing/2014/main" id="{52233336-0C38-462A-1C53-D477B98FC579}"/>
                </a:ext>
              </a:extLst>
            </p:cNvPr>
            <p:cNvSpPr>
              <a:spLocks noChangeShapeType="1"/>
            </p:cNvSpPr>
            <p:nvPr/>
          </p:nvSpPr>
          <p:spPr bwMode="auto">
            <a:xfrm flipH="1">
              <a:off x="972" y="1365"/>
              <a:ext cx="1504" cy="1088"/>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4" name="Line 64">
              <a:extLst>
                <a:ext uri="{FF2B5EF4-FFF2-40B4-BE49-F238E27FC236}">
                  <a16:creationId xmlns:a16="http://schemas.microsoft.com/office/drawing/2014/main" id="{0B7A554C-34F6-BC62-BF9F-B179B3B1268F}"/>
                </a:ext>
              </a:extLst>
            </p:cNvPr>
            <p:cNvSpPr>
              <a:spLocks noChangeShapeType="1"/>
            </p:cNvSpPr>
            <p:nvPr/>
          </p:nvSpPr>
          <p:spPr bwMode="auto">
            <a:xfrm flipH="1">
              <a:off x="1396" y="1404"/>
              <a:ext cx="1109" cy="1061"/>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5" name="Line 65">
              <a:extLst>
                <a:ext uri="{FF2B5EF4-FFF2-40B4-BE49-F238E27FC236}">
                  <a16:creationId xmlns:a16="http://schemas.microsoft.com/office/drawing/2014/main" id="{2E763BA7-6695-2894-5F61-7A7D27782790}"/>
                </a:ext>
              </a:extLst>
            </p:cNvPr>
            <p:cNvSpPr>
              <a:spLocks noChangeShapeType="1"/>
            </p:cNvSpPr>
            <p:nvPr/>
          </p:nvSpPr>
          <p:spPr bwMode="auto">
            <a:xfrm flipH="1">
              <a:off x="2283" y="1394"/>
              <a:ext cx="453" cy="1069"/>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6" name="Line 66">
              <a:extLst>
                <a:ext uri="{FF2B5EF4-FFF2-40B4-BE49-F238E27FC236}">
                  <a16:creationId xmlns:a16="http://schemas.microsoft.com/office/drawing/2014/main" id="{A5DF72C0-8AD6-2025-A5EE-1D062A481A6B}"/>
                </a:ext>
              </a:extLst>
            </p:cNvPr>
            <p:cNvSpPr>
              <a:spLocks noChangeShapeType="1"/>
            </p:cNvSpPr>
            <p:nvPr/>
          </p:nvSpPr>
          <p:spPr bwMode="auto">
            <a:xfrm>
              <a:off x="2746" y="1423"/>
              <a:ext cx="0" cy="1061"/>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7" name="Line 67">
              <a:extLst>
                <a:ext uri="{FF2B5EF4-FFF2-40B4-BE49-F238E27FC236}">
                  <a16:creationId xmlns:a16="http://schemas.microsoft.com/office/drawing/2014/main" id="{7EA5B501-D16B-2275-F71C-4A457657BBCD}"/>
                </a:ext>
              </a:extLst>
            </p:cNvPr>
            <p:cNvSpPr>
              <a:spLocks noChangeShapeType="1"/>
            </p:cNvSpPr>
            <p:nvPr/>
          </p:nvSpPr>
          <p:spPr bwMode="auto">
            <a:xfrm>
              <a:off x="2746" y="1452"/>
              <a:ext cx="453" cy="1003"/>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8" name="Line 68">
              <a:extLst>
                <a:ext uri="{FF2B5EF4-FFF2-40B4-BE49-F238E27FC236}">
                  <a16:creationId xmlns:a16="http://schemas.microsoft.com/office/drawing/2014/main" id="{0155040B-8583-EEA7-37D9-CC7536A7468E}"/>
                </a:ext>
              </a:extLst>
            </p:cNvPr>
            <p:cNvSpPr>
              <a:spLocks noChangeShapeType="1"/>
            </p:cNvSpPr>
            <p:nvPr/>
          </p:nvSpPr>
          <p:spPr bwMode="auto">
            <a:xfrm>
              <a:off x="2949" y="1298"/>
              <a:ext cx="1081" cy="1186"/>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49" name="Line 69">
              <a:extLst>
                <a:ext uri="{FF2B5EF4-FFF2-40B4-BE49-F238E27FC236}">
                  <a16:creationId xmlns:a16="http://schemas.microsoft.com/office/drawing/2014/main" id="{8C50FC00-BBE5-23FE-8A6A-BFDCAD2182FD}"/>
                </a:ext>
              </a:extLst>
            </p:cNvPr>
            <p:cNvSpPr>
              <a:spLocks noChangeShapeType="1"/>
            </p:cNvSpPr>
            <p:nvPr/>
          </p:nvSpPr>
          <p:spPr bwMode="auto">
            <a:xfrm>
              <a:off x="2987" y="1298"/>
              <a:ext cx="1455" cy="1145"/>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50" name="Line 70">
              <a:extLst>
                <a:ext uri="{FF2B5EF4-FFF2-40B4-BE49-F238E27FC236}">
                  <a16:creationId xmlns:a16="http://schemas.microsoft.com/office/drawing/2014/main" id="{43956350-1B10-920A-0F58-A9DECD609CB2}"/>
                </a:ext>
              </a:extLst>
            </p:cNvPr>
            <p:cNvSpPr>
              <a:spLocks noChangeShapeType="1"/>
            </p:cNvSpPr>
            <p:nvPr/>
          </p:nvSpPr>
          <p:spPr bwMode="auto">
            <a:xfrm>
              <a:off x="3006" y="1288"/>
              <a:ext cx="1909" cy="1194"/>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nvGrpSpPr>
            <p:cNvPr id="33815" name="Group 71">
              <a:extLst>
                <a:ext uri="{FF2B5EF4-FFF2-40B4-BE49-F238E27FC236}">
                  <a16:creationId xmlns:a16="http://schemas.microsoft.com/office/drawing/2014/main" id="{92E7CCFD-FBDB-F43B-4026-57C0F36481C6}"/>
                </a:ext>
              </a:extLst>
            </p:cNvPr>
            <p:cNvGrpSpPr>
              <a:grpSpLocks/>
            </p:cNvGrpSpPr>
            <p:nvPr/>
          </p:nvGrpSpPr>
          <p:grpSpPr bwMode="auto">
            <a:xfrm>
              <a:off x="1392" y="3504"/>
              <a:ext cx="477" cy="413"/>
              <a:chOff x="1392" y="3504"/>
              <a:chExt cx="477" cy="413"/>
            </a:xfrm>
          </p:grpSpPr>
          <p:sp>
            <p:nvSpPr>
              <p:cNvPr id="33837" name="Text Box 72">
                <a:extLst>
                  <a:ext uri="{FF2B5EF4-FFF2-40B4-BE49-F238E27FC236}">
                    <a16:creationId xmlns:a16="http://schemas.microsoft.com/office/drawing/2014/main" id="{519F85D4-810F-59E1-742C-1EAA13793F6A}"/>
                  </a:ext>
                </a:extLst>
              </p:cNvPr>
              <p:cNvSpPr txBox="1">
                <a:spLocks noChangeArrowheads="1"/>
              </p:cNvSpPr>
              <p:nvPr/>
            </p:nvSpPr>
            <p:spPr bwMode="auto">
              <a:xfrm>
                <a:off x="1392" y="3504"/>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o</a:t>
                </a:r>
                <a:endParaRPr lang="en-GB" altLang="en-US" sz="1067" b="1">
                  <a:solidFill>
                    <a:srgbClr val="000000"/>
                  </a:solidFill>
                  <a:latin typeface="Times New Roman" panose="02020603050405020304" pitchFamily="18" charset="0"/>
                </a:endParaRPr>
              </a:p>
            </p:txBody>
          </p:sp>
          <p:sp>
            <p:nvSpPr>
              <p:cNvPr id="33838" name="Text Box 73">
                <a:extLst>
                  <a:ext uri="{FF2B5EF4-FFF2-40B4-BE49-F238E27FC236}">
                    <a16:creationId xmlns:a16="http://schemas.microsoft.com/office/drawing/2014/main" id="{54AC93AC-3794-8FC1-A4E1-A44EAB4CBE22}"/>
                  </a:ext>
                </a:extLst>
              </p:cNvPr>
              <p:cNvSpPr txBox="1">
                <a:spLocks noChangeArrowheads="1"/>
              </p:cNvSpPr>
              <p:nvPr/>
            </p:nvSpPr>
            <p:spPr bwMode="auto">
              <a:xfrm>
                <a:off x="1536" y="3648"/>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54" name="Line 74">
                <a:extLst>
                  <a:ext uri="{FF2B5EF4-FFF2-40B4-BE49-F238E27FC236}">
                    <a16:creationId xmlns:a16="http://schemas.microsoft.com/office/drawing/2014/main" id="{71F231B5-4862-1A7C-5CA7-67C2094D09E4}"/>
                  </a:ext>
                </a:extLst>
              </p:cNvPr>
              <p:cNvSpPr>
                <a:spLocks noChangeShapeType="1"/>
              </p:cNvSpPr>
              <p:nvPr/>
            </p:nvSpPr>
            <p:spPr bwMode="auto">
              <a:xfrm>
                <a:off x="1618" y="3572"/>
                <a:ext cx="0" cy="335"/>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55" name="Line 75">
                <a:extLst>
                  <a:ext uri="{FF2B5EF4-FFF2-40B4-BE49-F238E27FC236}">
                    <a16:creationId xmlns:a16="http://schemas.microsoft.com/office/drawing/2014/main" id="{7507D591-E615-1C05-B313-F4640D019584}"/>
                  </a:ext>
                </a:extLst>
              </p:cNvPr>
              <p:cNvSpPr>
                <a:spLocks noChangeShapeType="1"/>
              </p:cNvSpPr>
              <p:nvPr/>
            </p:nvSpPr>
            <p:spPr bwMode="auto">
              <a:xfrm>
                <a:off x="1483" y="3686"/>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56" name="Line 76">
                <a:extLst>
                  <a:ext uri="{FF2B5EF4-FFF2-40B4-BE49-F238E27FC236}">
                    <a16:creationId xmlns:a16="http://schemas.microsoft.com/office/drawing/2014/main" id="{A5E28C7F-E489-91B3-3202-8519CBEAB7C0}"/>
                  </a:ext>
                </a:extLst>
              </p:cNvPr>
              <p:cNvSpPr>
                <a:spLocks noChangeShapeType="1"/>
              </p:cNvSpPr>
              <p:nvPr/>
            </p:nvSpPr>
            <p:spPr bwMode="auto">
              <a:xfrm>
                <a:off x="1734" y="3580"/>
                <a:ext cx="0" cy="335"/>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57" name="Line 77">
                <a:extLst>
                  <a:ext uri="{FF2B5EF4-FFF2-40B4-BE49-F238E27FC236}">
                    <a16:creationId xmlns:a16="http://schemas.microsoft.com/office/drawing/2014/main" id="{45B2532A-E72F-EFD9-D487-121996FC4E7C}"/>
                  </a:ext>
                </a:extLst>
              </p:cNvPr>
              <p:cNvSpPr>
                <a:spLocks noChangeShapeType="1"/>
              </p:cNvSpPr>
              <p:nvPr/>
            </p:nvSpPr>
            <p:spPr bwMode="auto">
              <a:xfrm>
                <a:off x="1493" y="3782"/>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816" name="Group 78">
              <a:extLst>
                <a:ext uri="{FF2B5EF4-FFF2-40B4-BE49-F238E27FC236}">
                  <a16:creationId xmlns:a16="http://schemas.microsoft.com/office/drawing/2014/main" id="{7F98110F-B76E-E1FE-0217-01AC3442CE30}"/>
                </a:ext>
              </a:extLst>
            </p:cNvPr>
            <p:cNvGrpSpPr>
              <a:grpSpLocks/>
            </p:cNvGrpSpPr>
            <p:nvPr/>
          </p:nvGrpSpPr>
          <p:grpSpPr bwMode="auto">
            <a:xfrm>
              <a:off x="1975" y="3456"/>
              <a:ext cx="385" cy="528"/>
              <a:chOff x="1975" y="3456"/>
              <a:chExt cx="385" cy="528"/>
            </a:xfrm>
          </p:grpSpPr>
          <p:sp>
            <p:nvSpPr>
              <p:cNvPr id="33831" name="Text Box 79">
                <a:extLst>
                  <a:ext uri="{FF2B5EF4-FFF2-40B4-BE49-F238E27FC236}">
                    <a16:creationId xmlns:a16="http://schemas.microsoft.com/office/drawing/2014/main" id="{09B2356D-F343-3746-3344-641D4CC2C316}"/>
                  </a:ext>
                </a:extLst>
              </p:cNvPr>
              <p:cNvSpPr txBox="1">
                <a:spLocks noChangeArrowheads="1"/>
              </p:cNvSpPr>
              <p:nvPr/>
            </p:nvSpPr>
            <p:spPr bwMode="auto">
              <a:xfrm>
                <a:off x="2016" y="3456"/>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853">
                    <a:solidFill>
                      <a:srgbClr val="000000"/>
                    </a:solidFill>
                    <a:latin typeface="Times New Roman" panose="02020603050405020304" pitchFamily="18" charset="0"/>
                  </a:rPr>
                  <a:t>o</a:t>
                </a:r>
                <a:endParaRPr lang="en-GB" altLang="en-US" sz="853" b="1">
                  <a:solidFill>
                    <a:srgbClr val="000000"/>
                  </a:solidFill>
                  <a:latin typeface="Times New Roman" panose="02020603050405020304" pitchFamily="18" charset="0"/>
                </a:endParaRPr>
              </a:p>
            </p:txBody>
          </p:sp>
          <p:sp>
            <p:nvSpPr>
              <p:cNvPr id="33832" name="Text Box 80">
                <a:extLst>
                  <a:ext uri="{FF2B5EF4-FFF2-40B4-BE49-F238E27FC236}">
                    <a16:creationId xmlns:a16="http://schemas.microsoft.com/office/drawing/2014/main" id="{FE0ECD4D-E439-D0DC-73CF-85C3EE6AF50C}"/>
                  </a:ext>
                </a:extLst>
              </p:cNvPr>
              <p:cNvSpPr txBox="1">
                <a:spLocks noChangeArrowheads="1"/>
              </p:cNvSpPr>
              <p:nvPr/>
            </p:nvSpPr>
            <p:spPr bwMode="auto">
              <a:xfrm>
                <a:off x="2016" y="3648"/>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61" name="Line 81">
                <a:extLst>
                  <a:ext uri="{FF2B5EF4-FFF2-40B4-BE49-F238E27FC236}">
                    <a16:creationId xmlns:a16="http://schemas.microsoft.com/office/drawing/2014/main" id="{A7F235DC-B3C2-187F-9679-80F1E278BC98}"/>
                  </a:ext>
                </a:extLst>
              </p:cNvPr>
              <p:cNvSpPr>
                <a:spLocks noChangeShapeType="1"/>
              </p:cNvSpPr>
              <p:nvPr/>
            </p:nvSpPr>
            <p:spPr bwMode="auto">
              <a:xfrm>
                <a:off x="2110" y="3464"/>
                <a:ext cx="0" cy="482"/>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62" name="Line 82">
                <a:extLst>
                  <a:ext uri="{FF2B5EF4-FFF2-40B4-BE49-F238E27FC236}">
                    <a16:creationId xmlns:a16="http://schemas.microsoft.com/office/drawing/2014/main" id="{C3E6B9FC-CE9B-11C8-A2EF-C89AFCCADD52}"/>
                  </a:ext>
                </a:extLst>
              </p:cNvPr>
              <p:cNvSpPr>
                <a:spLocks noChangeShapeType="1"/>
              </p:cNvSpPr>
              <p:nvPr/>
            </p:nvSpPr>
            <p:spPr bwMode="auto">
              <a:xfrm>
                <a:off x="1975" y="3676"/>
                <a:ext cx="375"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63" name="Line 83">
                <a:extLst>
                  <a:ext uri="{FF2B5EF4-FFF2-40B4-BE49-F238E27FC236}">
                    <a16:creationId xmlns:a16="http://schemas.microsoft.com/office/drawing/2014/main" id="{F8CC7761-C75D-8D41-6322-5F26289A0C55}"/>
                  </a:ext>
                </a:extLst>
              </p:cNvPr>
              <p:cNvSpPr>
                <a:spLocks noChangeShapeType="1"/>
              </p:cNvSpPr>
              <p:nvPr/>
            </p:nvSpPr>
            <p:spPr bwMode="auto">
              <a:xfrm>
                <a:off x="2223" y="3483"/>
                <a:ext cx="0" cy="501"/>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64" name="Line 84">
                <a:extLst>
                  <a:ext uri="{FF2B5EF4-FFF2-40B4-BE49-F238E27FC236}">
                    <a16:creationId xmlns:a16="http://schemas.microsoft.com/office/drawing/2014/main" id="{7B842D7A-ACC2-81E0-AB2C-01733609CE16}"/>
                  </a:ext>
                </a:extLst>
              </p:cNvPr>
              <p:cNvSpPr>
                <a:spLocks noChangeShapeType="1"/>
              </p:cNvSpPr>
              <p:nvPr/>
            </p:nvSpPr>
            <p:spPr bwMode="auto">
              <a:xfrm>
                <a:off x="1983" y="3774"/>
                <a:ext cx="375"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grpSp>
          <p:nvGrpSpPr>
            <p:cNvPr id="33817" name="Group 85">
              <a:extLst>
                <a:ext uri="{FF2B5EF4-FFF2-40B4-BE49-F238E27FC236}">
                  <a16:creationId xmlns:a16="http://schemas.microsoft.com/office/drawing/2014/main" id="{C51681A2-17DA-7D08-C775-46103F6204EC}"/>
                </a:ext>
              </a:extLst>
            </p:cNvPr>
            <p:cNvGrpSpPr>
              <a:grpSpLocks/>
            </p:cNvGrpSpPr>
            <p:nvPr/>
          </p:nvGrpSpPr>
          <p:grpSpPr bwMode="auto">
            <a:xfrm>
              <a:off x="4249" y="3493"/>
              <a:ext cx="512" cy="449"/>
              <a:chOff x="4249" y="3493"/>
              <a:chExt cx="512" cy="449"/>
            </a:xfrm>
          </p:grpSpPr>
          <p:sp>
            <p:nvSpPr>
              <p:cNvPr id="33824" name="Text Box 86">
                <a:extLst>
                  <a:ext uri="{FF2B5EF4-FFF2-40B4-BE49-F238E27FC236}">
                    <a16:creationId xmlns:a16="http://schemas.microsoft.com/office/drawing/2014/main" id="{22E57B59-84DE-A7A3-CE7F-92C6F9ADDC9B}"/>
                  </a:ext>
                </a:extLst>
              </p:cNvPr>
              <p:cNvSpPr txBox="1">
                <a:spLocks noChangeArrowheads="1"/>
              </p:cNvSpPr>
              <p:nvPr/>
            </p:nvSpPr>
            <p:spPr bwMode="auto">
              <a:xfrm>
                <a:off x="4307" y="3551"/>
                <a:ext cx="289"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33825" name="Text Box 87">
                <a:extLst>
                  <a:ext uri="{FF2B5EF4-FFF2-40B4-BE49-F238E27FC236}">
                    <a16:creationId xmlns:a16="http://schemas.microsoft.com/office/drawing/2014/main" id="{EF934D24-4CA5-1D2A-423E-F0D4A482C2A8}"/>
                  </a:ext>
                </a:extLst>
              </p:cNvPr>
              <p:cNvSpPr txBox="1">
                <a:spLocks noChangeArrowheads="1"/>
              </p:cNvSpPr>
              <p:nvPr/>
            </p:nvSpPr>
            <p:spPr bwMode="auto">
              <a:xfrm>
                <a:off x="4472" y="3720"/>
                <a:ext cx="289"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o</a:t>
                </a:r>
                <a:endParaRPr lang="en-GB" altLang="en-US" sz="1067" b="1">
                  <a:solidFill>
                    <a:srgbClr val="000000"/>
                  </a:solidFill>
                  <a:latin typeface="Times New Roman" panose="02020603050405020304" pitchFamily="18" charset="0"/>
                </a:endParaRPr>
              </a:p>
            </p:txBody>
          </p:sp>
          <p:sp>
            <p:nvSpPr>
              <p:cNvPr id="33826" name="Text Box 88">
                <a:extLst>
                  <a:ext uri="{FF2B5EF4-FFF2-40B4-BE49-F238E27FC236}">
                    <a16:creationId xmlns:a16="http://schemas.microsoft.com/office/drawing/2014/main" id="{0FD5D791-7CD8-A459-4CF8-AE2B852FE23E}"/>
                  </a:ext>
                </a:extLst>
              </p:cNvPr>
              <p:cNvSpPr txBox="1">
                <a:spLocks noChangeArrowheads="1"/>
              </p:cNvSpPr>
              <p:nvPr/>
            </p:nvSpPr>
            <p:spPr bwMode="auto">
              <a:xfrm>
                <a:off x="4295" y="3577"/>
                <a:ext cx="289"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1067">
                    <a:solidFill>
                      <a:srgbClr val="000000"/>
                    </a:solidFill>
                    <a:latin typeface="Times New Roman" panose="02020603050405020304" pitchFamily="18" charset="0"/>
                  </a:rPr>
                  <a:t>x</a:t>
                </a:r>
                <a:endParaRPr lang="en-GB" altLang="en-US" sz="1067" b="1">
                  <a:solidFill>
                    <a:srgbClr val="000000"/>
                  </a:solidFill>
                  <a:latin typeface="Times New Roman" panose="02020603050405020304" pitchFamily="18" charset="0"/>
                </a:endParaRPr>
              </a:p>
            </p:txBody>
          </p:sp>
          <p:sp>
            <p:nvSpPr>
              <p:cNvPr id="506969" name="Line 89">
                <a:extLst>
                  <a:ext uri="{FF2B5EF4-FFF2-40B4-BE49-F238E27FC236}">
                    <a16:creationId xmlns:a16="http://schemas.microsoft.com/office/drawing/2014/main" id="{18C99553-3CFE-E91D-ABFA-8D359264B277}"/>
                  </a:ext>
                </a:extLst>
              </p:cNvPr>
              <p:cNvSpPr>
                <a:spLocks noChangeShapeType="1"/>
              </p:cNvSpPr>
              <p:nvPr/>
            </p:nvSpPr>
            <p:spPr bwMode="auto">
              <a:xfrm>
                <a:off x="4384" y="3493"/>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70" name="Line 90">
                <a:extLst>
                  <a:ext uri="{FF2B5EF4-FFF2-40B4-BE49-F238E27FC236}">
                    <a16:creationId xmlns:a16="http://schemas.microsoft.com/office/drawing/2014/main" id="{A7A51B89-37D8-F740-48E8-B3BA3F8C6AFC}"/>
                  </a:ext>
                </a:extLst>
              </p:cNvPr>
              <p:cNvSpPr>
                <a:spLocks noChangeShapeType="1"/>
              </p:cNvSpPr>
              <p:nvPr/>
            </p:nvSpPr>
            <p:spPr bwMode="auto">
              <a:xfrm>
                <a:off x="4249" y="3609"/>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71" name="Line 91">
                <a:extLst>
                  <a:ext uri="{FF2B5EF4-FFF2-40B4-BE49-F238E27FC236}">
                    <a16:creationId xmlns:a16="http://schemas.microsoft.com/office/drawing/2014/main" id="{005242A0-DCCD-46DE-60C3-4D90C7FF31B9}"/>
                  </a:ext>
                </a:extLst>
              </p:cNvPr>
              <p:cNvSpPr>
                <a:spLocks noChangeShapeType="1"/>
              </p:cNvSpPr>
              <p:nvPr/>
            </p:nvSpPr>
            <p:spPr bwMode="auto">
              <a:xfrm>
                <a:off x="4498" y="3501"/>
                <a:ext cx="0" cy="339"/>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72" name="Line 92">
                <a:extLst>
                  <a:ext uri="{FF2B5EF4-FFF2-40B4-BE49-F238E27FC236}">
                    <a16:creationId xmlns:a16="http://schemas.microsoft.com/office/drawing/2014/main" id="{327D2645-B564-DA07-5A8E-54625914E1D4}"/>
                  </a:ext>
                </a:extLst>
              </p:cNvPr>
              <p:cNvSpPr>
                <a:spLocks noChangeShapeType="1"/>
              </p:cNvSpPr>
              <p:nvPr/>
            </p:nvSpPr>
            <p:spPr bwMode="auto">
              <a:xfrm>
                <a:off x="4257" y="3705"/>
                <a:ext cx="376" cy="0"/>
              </a:xfrm>
              <a:prstGeom prst="line">
                <a:avLst/>
              </a:prstGeom>
              <a:noFill/>
              <a:ln w="9525">
                <a:solidFill>
                  <a:srgbClr val="000000"/>
                </a:solidFill>
                <a:round/>
                <a:headEnd/>
                <a:tailEn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sp>
          <p:nvSpPr>
            <p:cNvPr id="33818" name="Text Box 93">
              <a:extLst>
                <a:ext uri="{FF2B5EF4-FFF2-40B4-BE49-F238E27FC236}">
                  <a16:creationId xmlns:a16="http://schemas.microsoft.com/office/drawing/2014/main" id="{9577445A-AC61-90BB-6348-BBB7F2CCB73E}"/>
                </a:ext>
              </a:extLst>
            </p:cNvPr>
            <p:cNvSpPr txBox="1">
              <a:spLocks noChangeArrowheads="1"/>
            </p:cNvSpPr>
            <p:nvPr/>
          </p:nvSpPr>
          <p:spPr bwMode="auto">
            <a:xfrm>
              <a:off x="2524" y="3406"/>
              <a:ext cx="1687" cy="4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eaLnBrk="0" fontAlgn="base" hangingPunct="0">
                <a:spcBef>
                  <a:spcPct val="0"/>
                </a:spcBef>
                <a:spcAft>
                  <a:spcPct val="0"/>
                </a:spcAft>
              </a:pPr>
              <a:r>
                <a:rPr lang="en-GB" altLang="en-US" sz="2347" b="1">
                  <a:solidFill>
                    <a:srgbClr val="000000"/>
                  </a:solidFill>
                  <a:latin typeface="Times New Roman" panose="02020603050405020304" pitchFamily="18" charset="0"/>
                </a:rPr>
                <a:t>………..</a:t>
              </a:r>
            </a:p>
          </p:txBody>
        </p:sp>
        <p:sp>
          <p:nvSpPr>
            <p:cNvPr id="506974" name="Line 94">
              <a:extLst>
                <a:ext uri="{FF2B5EF4-FFF2-40B4-BE49-F238E27FC236}">
                  <a16:creationId xmlns:a16="http://schemas.microsoft.com/office/drawing/2014/main" id="{8D04BF6A-85AB-1AB6-8133-69206D37C5D4}"/>
                </a:ext>
              </a:extLst>
            </p:cNvPr>
            <p:cNvSpPr>
              <a:spLocks noChangeShapeType="1"/>
            </p:cNvSpPr>
            <p:nvPr/>
          </p:nvSpPr>
          <p:spPr bwMode="auto">
            <a:xfrm flipH="1">
              <a:off x="1686" y="2896"/>
              <a:ext cx="963" cy="609"/>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75" name="Line 95">
              <a:extLst>
                <a:ext uri="{FF2B5EF4-FFF2-40B4-BE49-F238E27FC236}">
                  <a16:creationId xmlns:a16="http://schemas.microsoft.com/office/drawing/2014/main" id="{3D6E0EC4-75E9-D81C-D434-614F645761BA}"/>
                </a:ext>
              </a:extLst>
            </p:cNvPr>
            <p:cNvSpPr>
              <a:spLocks noChangeShapeType="1"/>
            </p:cNvSpPr>
            <p:nvPr/>
          </p:nvSpPr>
          <p:spPr bwMode="auto">
            <a:xfrm flipH="1">
              <a:off x="2148" y="2944"/>
              <a:ext cx="560" cy="484"/>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76" name="Line 96">
              <a:extLst>
                <a:ext uri="{FF2B5EF4-FFF2-40B4-BE49-F238E27FC236}">
                  <a16:creationId xmlns:a16="http://schemas.microsoft.com/office/drawing/2014/main" id="{419A383D-4CB1-1A8C-8A5B-BC704E27148B}"/>
                </a:ext>
              </a:extLst>
            </p:cNvPr>
            <p:cNvSpPr>
              <a:spLocks noChangeShapeType="1"/>
            </p:cNvSpPr>
            <p:nvPr/>
          </p:nvSpPr>
          <p:spPr bwMode="auto">
            <a:xfrm>
              <a:off x="2919" y="2896"/>
              <a:ext cx="1523" cy="579"/>
            </a:xfrm>
            <a:prstGeom prst="line">
              <a:avLst/>
            </a:prstGeom>
            <a:noFill/>
            <a:ln w="9525">
              <a:solidFill>
                <a:srgbClr val="000000"/>
              </a:solidFill>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77" name="Line 97">
              <a:extLst>
                <a:ext uri="{FF2B5EF4-FFF2-40B4-BE49-F238E27FC236}">
                  <a16:creationId xmlns:a16="http://schemas.microsoft.com/office/drawing/2014/main" id="{4874EF34-3309-7DB2-3370-364D36220490}"/>
                </a:ext>
              </a:extLst>
            </p:cNvPr>
            <p:cNvSpPr>
              <a:spLocks noChangeShapeType="1"/>
            </p:cNvSpPr>
            <p:nvPr/>
          </p:nvSpPr>
          <p:spPr bwMode="auto">
            <a:xfrm>
              <a:off x="2861" y="2936"/>
              <a:ext cx="405" cy="607"/>
            </a:xfrm>
            <a:prstGeom prst="line">
              <a:avLst/>
            </a:prstGeom>
            <a:noFill/>
            <a:ln w="9525" cap="rnd">
              <a:solidFill>
                <a:srgbClr val="000000"/>
              </a:solidFill>
              <a:prstDash val="sysDot"/>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506978" name="Line 98">
              <a:extLst>
                <a:ext uri="{FF2B5EF4-FFF2-40B4-BE49-F238E27FC236}">
                  <a16:creationId xmlns:a16="http://schemas.microsoft.com/office/drawing/2014/main" id="{078A7E2D-284C-E8F7-A154-D97FB3881307}"/>
                </a:ext>
              </a:extLst>
            </p:cNvPr>
            <p:cNvSpPr>
              <a:spLocks noChangeShapeType="1"/>
            </p:cNvSpPr>
            <p:nvPr/>
          </p:nvSpPr>
          <p:spPr bwMode="auto">
            <a:xfrm>
              <a:off x="2832" y="2946"/>
              <a:ext cx="78" cy="597"/>
            </a:xfrm>
            <a:prstGeom prst="line">
              <a:avLst/>
            </a:prstGeom>
            <a:noFill/>
            <a:ln w="9525" cap="rnd">
              <a:solidFill>
                <a:srgbClr val="000000"/>
              </a:solidFill>
              <a:prstDash val="sysDot"/>
              <a:round/>
              <a:headEnd/>
              <a:tailEnd type="triangle" w="med" len="med"/>
            </a:ln>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grpSp>
      <p:sp>
        <p:nvSpPr>
          <p:cNvPr id="33795" name="Rectangle 99">
            <a:extLst>
              <a:ext uri="{FF2B5EF4-FFF2-40B4-BE49-F238E27FC236}">
                <a16:creationId xmlns:a16="http://schemas.microsoft.com/office/drawing/2014/main" id="{0B64919F-D73B-9EFF-8661-6BC140B95BB2}"/>
              </a:ext>
            </a:extLst>
          </p:cNvPr>
          <p:cNvSpPr>
            <a:spLocks noGrp="1" noChangeArrowheads="1"/>
          </p:cNvSpPr>
          <p:nvPr>
            <p:ph type="title"/>
          </p:nvPr>
        </p:nvSpPr>
        <p:spPr bwMode="auto">
          <a:xfrm>
            <a:off x="211328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State Space Tree – Tic-Tac-Toe</a:t>
            </a:r>
            <a:endParaRPr lang="en-US" altLang="en-US" sz="3413">
              <a:solidFill>
                <a:srgbClr val="336699"/>
              </a:solidFill>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D44D292-17BE-F815-5486-74EACB6D9131}"/>
              </a:ext>
            </a:extLst>
          </p:cNvPr>
          <p:cNvSpPr>
            <a:spLocks noGrp="1" noChangeArrowheads="1"/>
          </p:cNvSpPr>
          <p:nvPr>
            <p:ph type="title"/>
          </p:nvPr>
        </p:nvSpPr>
        <p:spPr bwMode="auto">
          <a:xfrm>
            <a:off x="211328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State Space Trees – 8-queen</a:t>
            </a:r>
          </a:p>
        </p:txBody>
      </p:sp>
      <p:sp>
        <p:nvSpPr>
          <p:cNvPr id="34819" name="Rectangle 3">
            <a:extLst>
              <a:ext uri="{FF2B5EF4-FFF2-40B4-BE49-F238E27FC236}">
                <a16:creationId xmlns:a16="http://schemas.microsoft.com/office/drawing/2014/main" id="{65282775-B0C7-6269-A47C-72DC673C1790}"/>
              </a:ext>
            </a:extLst>
          </p:cNvPr>
          <p:cNvSpPr>
            <a:spLocks noGrp="1" noChangeArrowheads="1"/>
          </p:cNvSpPr>
          <p:nvPr>
            <p:ph type="body" idx="1"/>
          </p:nvPr>
        </p:nvSpPr>
        <p:spPr bwMode="auto">
          <a:xfrm>
            <a:off x="1706880" y="1476587"/>
            <a:ext cx="8778240" cy="4841241"/>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r>
              <a:rPr lang="en-GB" altLang="en-US" sz="2987"/>
              <a:t>1</a:t>
            </a:r>
            <a:r>
              <a:rPr lang="en-GB" altLang="en-US" sz="2987" baseline="30000"/>
              <a:t>st</a:t>
            </a:r>
            <a:r>
              <a:rPr lang="en-GB" altLang="en-US" sz="2987"/>
              <a:t> level: 1 root node (empty board)</a:t>
            </a:r>
          </a:p>
          <a:p>
            <a:r>
              <a:rPr lang="en-GB" altLang="en-US" sz="2987"/>
              <a:t>2</a:t>
            </a:r>
            <a:r>
              <a:rPr lang="en-GB" altLang="en-US" sz="2987" baseline="30000"/>
              <a:t>nd</a:t>
            </a:r>
            <a:r>
              <a:rPr lang="en-GB" altLang="en-US" sz="2987"/>
              <a:t> level: 8 nodes</a:t>
            </a:r>
          </a:p>
          <a:p>
            <a:r>
              <a:rPr lang="en-GB" altLang="en-US" sz="2987"/>
              <a:t>3</a:t>
            </a:r>
            <a:r>
              <a:rPr lang="en-GB" altLang="en-US" sz="2987" baseline="30000"/>
              <a:t>rd</a:t>
            </a:r>
            <a:r>
              <a:rPr lang="en-GB" altLang="en-US" sz="2987"/>
              <a:t> level:6 nodes for each node on previous level</a:t>
            </a:r>
          </a:p>
          <a:p>
            <a:r>
              <a:rPr lang="en-GB" altLang="en-US" sz="2987"/>
              <a:t>4</a:t>
            </a:r>
            <a:r>
              <a:rPr lang="en-GB" altLang="en-US" sz="2987" baseline="30000"/>
              <a:t>th</a:t>
            </a:r>
            <a:r>
              <a:rPr lang="en-GB" altLang="en-US" sz="2987"/>
              <a:t> level:4 nodes for each node on previous level</a:t>
            </a:r>
          </a:p>
          <a:p>
            <a:r>
              <a:rPr lang="en-GB" altLang="en-US" sz="2987"/>
              <a:t>5</a:t>
            </a:r>
            <a:r>
              <a:rPr lang="en-GB" altLang="en-US" sz="2987" baseline="30000"/>
              <a:t>th</a:t>
            </a:r>
            <a:r>
              <a:rPr lang="en-GB" altLang="en-US" sz="2987"/>
              <a:t> level:2 nodes for each node on previous level</a:t>
            </a:r>
          </a:p>
          <a:p>
            <a:r>
              <a:rPr lang="en-GB" altLang="en-US" sz="2987"/>
              <a:t>6</a:t>
            </a:r>
            <a:r>
              <a:rPr lang="en-GB" altLang="en-US" sz="2987" baseline="30000"/>
              <a:t>th</a:t>
            </a:r>
            <a:r>
              <a:rPr lang="en-GB" altLang="en-US" sz="2987"/>
              <a:t> level:1 node for each node on previous level</a:t>
            </a:r>
          </a:p>
          <a:p>
            <a:r>
              <a:rPr lang="en-GB" altLang="en-US" sz="2987"/>
              <a:t>7</a:t>
            </a:r>
            <a:r>
              <a:rPr lang="en-GB" altLang="en-US" sz="2987" baseline="30000"/>
              <a:t>th</a:t>
            </a:r>
            <a:r>
              <a:rPr lang="en-GB" altLang="en-US" sz="2987"/>
              <a:t> level:1 node for each node on previous level</a:t>
            </a:r>
          </a:p>
          <a:p>
            <a:r>
              <a:rPr lang="en-GB" altLang="en-US" sz="2987"/>
              <a:t>8</a:t>
            </a:r>
            <a:r>
              <a:rPr lang="en-GB" altLang="en-US" sz="2987" baseline="30000"/>
              <a:t>th</a:t>
            </a:r>
            <a:r>
              <a:rPr lang="en-GB" altLang="en-US" sz="2987"/>
              <a:t> level:8 nodes for each node on previous level</a:t>
            </a: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06F97B6-97CA-C2BF-001D-1D127763B97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dirty="0">
                <a:solidFill>
                  <a:srgbClr val="336699"/>
                </a:solidFill>
              </a:rPr>
              <a:t>Traveling salesperson problem  as state space search</a:t>
            </a:r>
          </a:p>
        </p:txBody>
      </p:sp>
      <p:sp>
        <p:nvSpPr>
          <p:cNvPr id="35843" name="Rectangle 3">
            <a:extLst>
              <a:ext uri="{FF2B5EF4-FFF2-40B4-BE49-F238E27FC236}">
                <a16:creationId xmlns:a16="http://schemas.microsoft.com/office/drawing/2014/main" id="{2F6CEB85-C75B-B45F-9ACC-F68F78843CB7}"/>
              </a:ext>
            </a:extLst>
          </p:cNvPr>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r>
              <a:rPr lang="en-US" altLang="en-US"/>
              <a:t>The salesperson has n cities to visit and must then return home. Find the shortest path to travel.</a:t>
            </a:r>
          </a:p>
          <a:p>
            <a:r>
              <a:rPr lang="en-US" altLang="en-US"/>
              <a:t> state space:</a:t>
            </a:r>
          </a:p>
          <a:p>
            <a:r>
              <a:rPr lang="en-US" altLang="en-US"/>
              <a:t> operators: </a:t>
            </a:r>
          </a:p>
          <a:p>
            <a:r>
              <a:rPr lang="en-US" altLang="en-US"/>
              <a:t> initial state:</a:t>
            </a:r>
          </a:p>
          <a:p>
            <a:r>
              <a:rPr lang="en-US" altLang="en-US"/>
              <a:t> goal state: </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0E821CD-22AA-27F6-CF7B-1114FAE247BD}"/>
              </a:ext>
            </a:extLst>
          </p:cNvPr>
          <p:cNvSpPr>
            <a:spLocks noGrp="1" noChangeArrowheads="1"/>
          </p:cNvSpPr>
          <p:nvPr>
            <p:ph type="ctrTitle" idx="4294967295"/>
          </p:nvPr>
        </p:nvSpPr>
        <p:spPr bwMode="auto">
          <a:xfrm>
            <a:off x="2492587" y="523240"/>
            <a:ext cx="7557347" cy="7857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213" tIns="49107" rIns="98213" bIns="49107" anchor="b"/>
          <a:lstStyle/>
          <a:p>
            <a:r>
              <a:rPr lang="en-US" altLang="en-US" sz="3413">
                <a:solidFill>
                  <a:srgbClr val="336699"/>
                </a:solidFill>
              </a:rPr>
              <a:t>Introduction</a:t>
            </a:r>
          </a:p>
        </p:txBody>
      </p:sp>
      <p:sp>
        <p:nvSpPr>
          <p:cNvPr id="401411" name="Rectangle 3">
            <a:extLst>
              <a:ext uri="{FF2B5EF4-FFF2-40B4-BE49-F238E27FC236}">
                <a16:creationId xmlns:a16="http://schemas.microsoft.com/office/drawing/2014/main" id="{9971A2DF-CD1E-FC48-C4A7-0FE5277CD243}"/>
              </a:ext>
            </a:extLst>
          </p:cNvPr>
          <p:cNvSpPr>
            <a:spLocks noChangeArrowheads="1"/>
          </p:cNvSpPr>
          <p:nvPr/>
        </p:nvSpPr>
        <p:spPr bwMode="auto">
          <a:xfrm>
            <a:off x="1910080" y="1408853"/>
            <a:ext cx="8588587"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rPr>
              <a:t>This space of alternative solutions is then searched to find an answer. </a:t>
            </a:r>
          </a:p>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rPr>
              <a:t>This is the essential basis of human problem solving. </a:t>
            </a:r>
            <a:r>
              <a:rPr lang="en-US" altLang="en-US" sz="2987" i="1" dirty="0">
                <a:solidFill>
                  <a:srgbClr val="000000"/>
                </a:solidFill>
              </a:rPr>
              <a:t>Newell and Simon (1976)</a:t>
            </a:r>
            <a:r>
              <a:rPr lang="en-US" altLang="en-US" sz="2987" dirty="0">
                <a:solidFill>
                  <a:srgbClr val="000000"/>
                </a:solidFill>
              </a:rPr>
              <a:t> </a:t>
            </a:r>
          </a:p>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rPr>
              <a:t>Indeed, when a chess player examines the effects of different moves or a doctor considers a number of alternative diagnoses, they are searching among alternatives </a:t>
            </a:r>
            <a:endParaRPr lang="en-GB" altLang="en-US" sz="2987" dirty="0">
              <a:solidFill>
                <a:srgbClr val="0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anim calcmode="lin" valueType="num">
                                      <p:cBhvr additive="base">
                                        <p:cTn id="7" dur="500" fill="hold"/>
                                        <p:tgtEl>
                                          <p:spTgt spid="401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1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1411">
                                            <p:txEl>
                                              <p:pRg st="1" end="1"/>
                                            </p:txEl>
                                          </p:spTgt>
                                        </p:tgtEl>
                                        <p:attrNameLst>
                                          <p:attrName>style.visibility</p:attrName>
                                        </p:attrNameLst>
                                      </p:cBhvr>
                                      <p:to>
                                        <p:strVal val="visible"/>
                                      </p:to>
                                    </p:set>
                                    <p:anim calcmode="lin" valueType="num">
                                      <p:cBhvr additive="base">
                                        <p:cTn id="13" dur="500" fill="hold"/>
                                        <p:tgtEl>
                                          <p:spTgt spid="401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14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01411">
                                            <p:txEl>
                                              <p:pRg st="2" end="2"/>
                                            </p:txEl>
                                          </p:spTgt>
                                        </p:tgtEl>
                                        <p:attrNameLst>
                                          <p:attrName>style.visibility</p:attrName>
                                        </p:attrNameLst>
                                      </p:cBhvr>
                                      <p:to>
                                        <p:strVal val="visible"/>
                                      </p:to>
                                    </p:set>
                                    <p:anim calcmode="lin" valueType="num">
                                      <p:cBhvr additive="base">
                                        <p:cTn id="19" dur="500" fill="hold"/>
                                        <p:tgtEl>
                                          <p:spTgt spid="4014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14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6A674CB9-4D0A-E925-CCB6-0D2235BCE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867" y="1407161"/>
            <a:ext cx="6600613" cy="517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a:extLst>
              <a:ext uri="{FF2B5EF4-FFF2-40B4-BE49-F238E27FC236}">
                <a16:creationId xmlns:a16="http://schemas.microsoft.com/office/drawing/2014/main" id="{609862D8-AA91-F288-C12E-0ACF9771018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dirty="0">
                <a:solidFill>
                  <a:srgbClr val="336699"/>
                </a:solidFill>
              </a:rPr>
              <a:t>An instance of the traveling salesperson problem</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EC8A765B-BC22-4A68-5A91-5EA623066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855" y="1275081"/>
            <a:ext cx="7594599" cy="587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a:extLst>
              <a:ext uri="{FF2B5EF4-FFF2-40B4-BE49-F238E27FC236}">
                <a16:creationId xmlns:a16="http://schemas.microsoft.com/office/drawing/2014/main" id="{B4A018C4-0A69-6E65-9834-2850F29274F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dirty="0">
                <a:solidFill>
                  <a:srgbClr val="336699"/>
                </a:solidFill>
              </a:rPr>
              <a:t>Search of the traveling salesperson problem. (arc label = cost from root)</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6D746EEE-8DDF-C532-6A09-3D6CD62DE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961" y="1463040"/>
            <a:ext cx="5869093" cy="459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3">
            <a:extLst>
              <a:ext uri="{FF2B5EF4-FFF2-40B4-BE49-F238E27FC236}">
                <a16:creationId xmlns:a16="http://schemas.microsoft.com/office/drawing/2014/main" id="{C8DE55DE-FF0A-6730-E3C9-560409BBEE3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dirty="0">
                <a:solidFill>
                  <a:srgbClr val="336699"/>
                </a:solidFill>
              </a:rPr>
              <a:t>Nearest neighbor path</a:t>
            </a:r>
          </a:p>
        </p:txBody>
      </p:sp>
      <p:sp>
        <p:nvSpPr>
          <p:cNvPr id="40964" name="Text Box 4">
            <a:extLst>
              <a:ext uri="{FF2B5EF4-FFF2-40B4-BE49-F238E27FC236}">
                <a16:creationId xmlns:a16="http://schemas.microsoft.com/office/drawing/2014/main" id="{7CC207B5-BBA2-710A-0848-282DFCD18D4F}"/>
              </a:ext>
            </a:extLst>
          </p:cNvPr>
          <p:cNvSpPr txBox="1">
            <a:spLocks noChangeArrowheads="1"/>
          </p:cNvSpPr>
          <p:nvPr/>
        </p:nvSpPr>
        <p:spPr bwMode="auto">
          <a:xfrm>
            <a:off x="1693333" y="6082454"/>
            <a:ext cx="8547947" cy="916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6521" tIns="47413" rIns="96521" bIns="47413">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eaLnBrk="0" fontAlgn="base" hangingPunct="0">
              <a:spcBef>
                <a:spcPct val="50000"/>
              </a:spcBef>
              <a:spcAft>
                <a:spcPct val="0"/>
              </a:spcAft>
            </a:pPr>
            <a:r>
              <a:rPr lang="en-US" altLang="en-US" sz="2133" b="1" dirty="0">
                <a:solidFill>
                  <a:srgbClr val="000000"/>
                </a:solidFill>
              </a:rPr>
              <a:t>Nearest neighbor path = AEDBCA (550)</a:t>
            </a:r>
          </a:p>
          <a:p>
            <a:pPr defTabSz="975390" eaLnBrk="0" fontAlgn="base" hangingPunct="0">
              <a:spcBef>
                <a:spcPct val="50000"/>
              </a:spcBef>
              <a:spcAft>
                <a:spcPct val="0"/>
              </a:spcAft>
            </a:pPr>
            <a:r>
              <a:rPr lang="en-US" altLang="en-US" sz="2133" b="1" dirty="0">
                <a:solidFill>
                  <a:srgbClr val="000000"/>
                </a:solidFill>
              </a:rPr>
              <a:t>Minimal cost path = ABCDEA (375)</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71179E0-D171-74DB-1CCB-59EEAD2CE693}"/>
                  </a:ext>
                </a:extLst>
              </p14:cNvPr>
              <p14:cNvContentPartPr/>
              <p14:nvPr/>
            </p14:nvContentPartPr>
            <p14:xfrm>
              <a:off x="4038435" y="1170975"/>
              <a:ext cx="4104360" cy="38880"/>
            </p14:xfrm>
          </p:contentPart>
        </mc:Choice>
        <mc:Fallback xmlns="">
          <p:pic>
            <p:nvPicPr>
              <p:cNvPr id="2" name="Ink 1">
                <a:extLst>
                  <a:ext uri="{FF2B5EF4-FFF2-40B4-BE49-F238E27FC236}">
                    <a16:creationId xmlns:a16="http://schemas.microsoft.com/office/drawing/2014/main" id="{471179E0-D171-74DB-1CCB-59EEAD2CE693}"/>
                  </a:ext>
                </a:extLst>
              </p:cNvPr>
              <p:cNvPicPr/>
              <p:nvPr/>
            </p:nvPicPr>
            <p:blipFill>
              <a:blip r:embed="rId5"/>
              <a:stretch>
                <a:fillRect/>
              </a:stretch>
            </p:blipFill>
            <p:spPr>
              <a:xfrm>
                <a:off x="3984795" y="1062975"/>
                <a:ext cx="4212000" cy="254520"/>
              </a:xfrm>
              <a:prstGeom prst="rect">
                <a:avLst/>
              </a:prstGeom>
            </p:spPr>
          </p:pic>
        </mc:Fallback>
      </mc:AlternateContent>
      <p:grpSp>
        <p:nvGrpSpPr>
          <p:cNvPr id="15" name="Group 14">
            <a:extLst>
              <a:ext uri="{FF2B5EF4-FFF2-40B4-BE49-F238E27FC236}">
                <a16:creationId xmlns:a16="http://schemas.microsoft.com/office/drawing/2014/main" id="{40A8DF62-1E8C-054B-471F-B0CD12827931}"/>
              </a:ext>
            </a:extLst>
          </p:cNvPr>
          <p:cNvGrpSpPr/>
          <p:nvPr/>
        </p:nvGrpSpPr>
        <p:grpSpPr>
          <a:xfrm>
            <a:off x="2219715" y="714135"/>
            <a:ext cx="1571400" cy="411480"/>
            <a:chOff x="2219715" y="714135"/>
            <a:chExt cx="1571400" cy="41148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D945846B-8264-96CF-900D-99080490EEAE}"/>
                    </a:ext>
                  </a:extLst>
                </p14:cNvPr>
                <p14:cNvContentPartPr/>
                <p14:nvPr/>
              </p14:nvContentPartPr>
              <p14:xfrm>
                <a:off x="3685995" y="828615"/>
                <a:ext cx="67320" cy="165600"/>
              </p14:xfrm>
            </p:contentPart>
          </mc:Choice>
          <mc:Fallback xmlns="">
            <p:pic>
              <p:nvPicPr>
                <p:cNvPr id="3" name="Ink 2">
                  <a:extLst>
                    <a:ext uri="{FF2B5EF4-FFF2-40B4-BE49-F238E27FC236}">
                      <a16:creationId xmlns:a16="http://schemas.microsoft.com/office/drawing/2014/main" id="{D945846B-8264-96CF-900D-99080490EEAE}"/>
                    </a:ext>
                  </a:extLst>
                </p:cNvPr>
                <p:cNvPicPr/>
                <p:nvPr/>
              </p:nvPicPr>
              <p:blipFill>
                <a:blip r:embed="rId7"/>
                <a:stretch>
                  <a:fillRect/>
                </a:stretch>
              </p:blipFill>
              <p:spPr>
                <a:xfrm>
                  <a:off x="3677355" y="819615"/>
                  <a:ext cx="849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E7999D5F-433C-5935-0424-CDE01333A9EC}"/>
                    </a:ext>
                  </a:extLst>
                </p14:cNvPr>
                <p14:cNvContentPartPr/>
                <p14:nvPr/>
              </p14:nvContentPartPr>
              <p14:xfrm>
                <a:off x="3705075" y="714135"/>
                <a:ext cx="86040" cy="104400"/>
              </p14:xfrm>
            </p:contentPart>
          </mc:Choice>
          <mc:Fallback xmlns="">
            <p:pic>
              <p:nvPicPr>
                <p:cNvPr id="4" name="Ink 3">
                  <a:extLst>
                    <a:ext uri="{FF2B5EF4-FFF2-40B4-BE49-F238E27FC236}">
                      <a16:creationId xmlns:a16="http://schemas.microsoft.com/office/drawing/2014/main" id="{E7999D5F-433C-5935-0424-CDE01333A9EC}"/>
                    </a:ext>
                  </a:extLst>
                </p:cNvPr>
                <p:cNvPicPr/>
                <p:nvPr/>
              </p:nvPicPr>
              <p:blipFill>
                <a:blip r:embed="rId9"/>
                <a:stretch>
                  <a:fillRect/>
                </a:stretch>
              </p:blipFill>
              <p:spPr>
                <a:xfrm>
                  <a:off x="3696075" y="705135"/>
                  <a:ext cx="1036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04A6B096-A4DB-449F-46F0-387BF39E192B}"/>
                    </a:ext>
                  </a:extLst>
                </p14:cNvPr>
                <p14:cNvContentPartPr/>
                <p14:nvPr/>
              </p14:nvContentPartPr>
              <p14:xfrm>
                <a:off x="3575115" y="816735"/>
                <a:ext cx="180360" cy="192600"/>
              </p14:xfrm>
            </p:contentPart>
          </mc:Choice>
          <mc:Fallback xmlns="">
            <p:pic>
              <p:nvPicPr>
                <p:cNvPr id="5" name="Ink 4">
                  <a:extLst>
                    <a:ext uri="{FF2B5EF4-FFF2-40B4-BE49-F238E27FC236}">
                      <a16:creationId xmlns:a16="http://schemas.microsoft.com/office/drawing/2014/main" id="{04A6B096-A4DB-449F-46F0-387BF39E192B}"/>
                    </a:ext>
                  </a:extLst>
                </p:cNvPr>
                <p:cNvPicPr/>
                <p:nvPr/>
              </p:nvPicPr>
              <p:blipFill>
                <a:blip r:embed="rId11"/>
                <a:stretch>
                  <a:fillRect/>
                </a:stretch>
              </p:blipFill>
              <p:spPr>
                <a:xfrm>
                  <a:off x="3566115" y="808095"/>
                  <a:ext cx="1980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6863833A-AB00-8FC5-E421-829F9E2A3A4B}"/>
                    </a:ext>
                  </a:extLst>
                </p14:cNvPr>
                <p14:cNvContentPartPr/>
                <p14:nvPr/>
              </p14:nvContentPartPr>
              <p14:xfrm>
                <a:off x="3360555" y="809535"/>
                <a:ext cx="230760" cy="202320"/>
              </p14:xfrm>
            </p:contentPart>
          </mc:Choice>
          <mc:Fallback xmlns="">
            <p:pic>
              <p:nvPicPr>
                <p:cNvPr id="6" name="Ink 5">
                  <a:extLst>
                    <a:ext uri="{FF2B5EF4-FFF2-40B4-BE49-F238E27FC236}">
                      <a16:creationId xmlns:a16="http://schemas.microsoft.com/office/drawing/2014/main" id="{6863833A-AB00-8FC5-E421-829F9E2A3A4B}"/>
                    </a:ext>
                  </a:extLst>
                </p:cNvPr>
                <p:cNvPicPr/>
                <p:nvPr/>
              </p:nvPicPr>
              <p:blipFill>
                <a:blip r:embed="rId13"/>
                <a:stretch>
                  <a:fillRect/>
                </a:stretch>
              </p:blipFill>
              <p:spPr>
                <a:xfrm>
                  <a:off x="3351915" y="800535"/>
                  <a:ext cx="2484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24708301-B9E2-CA2B-DCF5-084482588C17}"/>
                    </a:ext>
                  </a:extLst>
                </p14:cNvPr>
                <p14:cNvContentPartPr/>
                <p14:nvPr/>
              </p14:nvContentPartPr>
              <p14:xfrm>
                <a:off x="3162195" y="857055"/>
                <a:ext cx="64080" cy="154800"/>
              </p14:xfrm>
            </p:contentPart>
          </mc:Choice>
          <mc:Fallback xmlns="">
            <p:pic>
              <p:nvPicPr>
                <p:cNvPr id="7" name="Ink 6">
                  <a:extLst>
                    <a:ext uri="{FF2B5EF4-FFF2-40B4-BE49-F238E27FC236}">
                      <a16:creationId xmlns:a16="http://schemas.microsoft.com/office/drawing/2014/main" id="{24708301-B9E2-CA2B-DCF5-084482588C17}"/>
                    </a:ext>
                  </a:extLst>
                </p:cNvPr>
                <p:cNvPicPr/>
                <p:nvPr/>
              </p:nvPicPr>
              <p:blipFill>
                <a:blip r:embed="rId15"/>
                <a:stretch>
                  <a:fillRect/>
                </a:stretch>
              </p:blipFill>
              <p:spPr>
                <a:xfrm>
                  <a:off x="3153555" y="848055"/>
                  <a:ext cx="8172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025E9557-466A-35AA-53D4-68C2AD0696C3}"/>
                    </a:ext>
                  </a:extLst>
                </p14:cNvPr>
                <p14:cNvContentPartPr/>
                <p14:nvPr/>
              </p14:nvContentPartPr>
              <p14:xfrm>
                <a:off x="2941155" y="828615"/>
                <a:ext cx="189720" cy="163440"/>
              </p14:xfrm>
            </p:contentPart>
          </mc:Choice>
          <mc:Fallback xmlns="">
            <p:pic>
              <p:nvPicPr>
                <p:cNvPr id="8" name="Ink 7">
                  <a:extLst>
                    <a:ext uri="{FF2B5EF4-FFF2-40B4-BE49-F238E27FC236}">
                      <a16:creationId xmlns:a16="http://schemas.microsoft.com/office/drawing/2014/main" id="{025E9557-466A-35AA-53D4-68C2AD0696C3}"/>
                    </a:ext>
                  </a:extLst>
                </p:cNvPr>
                <p:cNvPicPr/>
                <p:nvPr/>
              </p:nvPicPr>
              <p:blipFill>
                <a:blip r:embed="rId17"/>
                <a:stretch>
                  <a:fillRect/>
                </a:stretch>
              </p:blipFill>
              <p:spPr>
                <a:xfrm>
                  <a:off x="2932515" y="819615"/>
                  <a:ext cx="2073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13E49985-E1B9-55EC-6C8E-1527A6CCD53C}"/>
                    </a:ext>
                  </a:extLst>
                </p14:cNvPr>
                <p14:cNvContentPartPr/>
                <p14:nvPr/>
              </p14:nvContentPartPr>
              <p14:xfrm>
                <a:off x="2895435" y="762015"/>
                <a:ext cx="56880" cy="170640"/>
              </p14:xfrm>
            </p:contentPart>
          </mc:Choice>
          <mc:Fallback xmlns="">
            <p:pic>
              <p:nvPicPr>
                <p:cNvPr id="9" name="Ink 8">
                  <a:extLst>
                    <a:ext uri="{FF2B5EF4-FFF2-40B4-BE49-F238E27FC236}">
                      <a16:creationId xmlns:a16="http://schemas.microsoft.com/office/drawing/2014/main" id="{13E49985-E1B9-55EC-6C8E-1527A6CCD53C}"/>
                    </a:ext>
                  </a:extLst>
                </p:cNvPr>
                <p:cNvPicPr/>
                <p:nvPr/>
              </p:nvPicPr>
              <p:blipFill>
                <a:blip r:embed="rId19"/>
                <a:stretch>
                  <a:fillRect/>
                </a:stretch>
              </p:blipFill>
              <p:spPr>
                <a:xfrm>
                  <a:off x="2886795" y="753015"/>
                  <a:ext cx="745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C0EC2B8B-8BCF-CDA1-9842-3EA0EC6EC482}"/>
                    </a:ext>
                  </a:extLst>
                </p14:cNvPr>
                <p14:cNvContentPartPr/>
                <p14:nvPr/>
              </p14:nvContentPartPr>
              <p14:xfrm>
                <a:off x="2797515" y="942735"/>
                <a:ext cx="174240" cy="182880"/>
              </p14:xfrm>
            </p:contentPart>
          </mc:Choice>
          <mc:Fallback xmlns="">
            <p:pic>
              <p:nvPicPr>
                <p:cNvPr id="10" name="Ink 9">
                  <a:extLst>
                    <a:ext uri="{FF2B5EF4-FFF2-40B4-BE49-F238E27FC236}">
                      <a16:creationId xmlns:a16="http://schemas.microsoft.com/office/drawing/2014/main" id="{C0EC2B8B-8BCF-CDA1-9842-3EA0EC6EC482}"/>
                    </a:ext>
                  </a:extLst>
                </p:cNvPr>
                <p:cNvPicPr/>
                <p:nvPr/>
              </p:nvPicPr>
              <p:blipFill>
                <a:blip r:embed="rId21"/>
                <a:stretch>
                  <a:fillRect/>
                </a:stretch>
              </p:blipFill>
              <p:spPr>
                <a:xfrm>
                  <a:off x="2788515" y="933735"/>
                  <a:ext cx="1918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Ink 10">
                  <a:extLst>
                    <a:ext uri="{FF2B5EF4-FFF2-40B4-BE49-F238E27FC236}">
                      <a16:creationId xmlns:a16="http://schemas.microsoft.com/office/drawing/2014/main" id="{028C9AD7-73E1-F98F-D4CA-204D71F5C741}"/>
                    </a:ext>
                  </a:extLst>
                </p14:cNvPr>
                <p14:cNvContentPartPr/>
                <p14:nvPr/>
              </p14:nvContentPartPr>
              <p14:xfrm>
                <a:off x="2219715" y="923655"/>
                <a:ext cx="556200" cy="181800"/>
              </p14:xfrm>
            </p:contentPart>
          </mc:Choice>
          <mc:Fallback xmlns="">
            <p:pic>
              <p:nvPicPr>
                <p:cNvPr id="11" name="Ink 10">
                  <a:extLst>
                    <a:ext uri="{FF2B5EF4-FFF2-40B4-BE49-F238E27FC236}">
                      <a16:creationId xmlns:a16="http://schemas.microsoft.com/office/drawing/2014/main" id="{028C9AD7-73E1-F98F-D4CA-204D71F5C741}"/>
                    </a:ext>
                  </a:extLst>
                </p:cNvPr>
                <p:cNvPicPr/>
                <p:nvPr/>
              </p:nvPicPr>
              <p:blipFill>
                <a:blip r:embed="rId23"/>
                <a:stretch>
                  <a:fillRect/>
                </a:stretch>
              </p:blipFill>
              <p:spPr>
                <a:xfrm>
                  <a:off x="2211075" y="914655"/>
                  <a:ext cx="5738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 name="Ink 11">
                  <a:extLst>
                    <a:ext uri="{FF2B5EF4-FFF2-40B4-BE49-F238E27FC236}">
                      <a16:creationId xmlns:a16="http://schemas.microsoft.com/office/drawing/2014/main" id="{1AABC85E-7F16-34D0-622A-CCA81A83D59B}"/>
                    </a:ext>
                  </a:extLst>
                </p14:cNvPr>
                <p14:cNvContentPartPr/>
                <p14:nvPr/>
              </p14:nvContentPartPr>
              <p14:xfrm>
                <a:off x="2668635" y="1085655"/>
                <a:ext cx="65160" cy="10440"/>
              </p14:xfrm>
            </p:contentPart>
          </mc:Choice>
          <mc:Fallback xmlns="">
            <p:pic>
              <p:nvPicPr>
                <p:cNvPr id="12" name="Ink 11">
                  <a:extLst>
                    <a:ext uri="{FF2B5EF4-FFF2-40B4-BE49-F238E27FC236}">
                      <a16:creationId xmlns:a16="http://schemas.microsoft.com/office/drawing/2014/main" id="{1AABC85E-7F16-34D0-622A-CCA81A83D59B}"/>
                    </a:ext>
                  </a:extLst>
                </p:cNvPr>
                <p:cNvPicPr/>
                <p:nvPr/>
              </p:nvPicPr>
              <p:blipFill>
                <a:blip r:embed="rId25"/>
                <a:stretch>
                  <a:fillRect/>
                </a:stretch>
              </p:blipFill>
              <p:spPr>
                <a:xfrm>
                  <a:off x="2659995" y="1076655"/>
                  <a:ext cx="828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 name="Ink 12">
                  <a:extLst>
                    <a:ext uri="{FF2B5EF4-FFF2-40B4-BE49-F238E27FC236}">
                      <a16:creationId xmlns:a16="http://schemas.microsoft.com/office/drawing/2014/main" id="{C1794B55-F8FF-FB90-1673-FE72B807958A}"/>
                    </a:ext>
                  </a:extLst>
                </p14:cNvPr>
                <p14:cNvContentPartPr/>
                <p14:nvPr/>
              </p14:nvContentPartPr>
              <p14:xfrm>
                <a:off x="2512395" y="948135"/>
                <a:ext cx="57240" cy="91800"/>
              </p14:xfrm>
            </p:contentPart>
          </mc:Choice>
          <mc:Fallback xmlns="">
            <p:pic>
              <p:nvPicPr>
                <p:cNvPr id="13" name="Ink 12">
                  <a:extLst>
                    <a:ext uri="{FF2B5EF4-FFF2-40B4-BE49-F238E27FC236}">
                      <a16:creationId xmlns:a16="http://schemas.microsoft.com/office/drawing/2014/main" id="{C1794B55-F8FF-FB90-1673-FE72B807958A}"/>
                    </a:ext>
                  </a:extLst>
                </p:cNvPr>
                <p:cNvPicPr/>
                <p:nvPr/>
              </p:nvPicPr>
              <p:blipFill>
                <a:blip r:embed="rId27"/>
                <a:stretch>
                  <a:fillRect/>
                </a:stretch>
              </p:blipFill>
              <p:spPr>
                <a:xfrm>
                  <a:off x="2503755" y="939135"/>
                  <a:ext cx="748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BC99BEEC-D33E-6DE8-F108-B96B0A58ABBA}"/>
                    </a:ext>
                  </a:extLst>
                </p14:cNvPr>
                <p14:cNvContentPartPr/>
                <p14:nvPr/>
              </p14:nvContentPartPr>
              <p14:xfrm>
                <a:off x="2478555" y="857055"/>
                <a:ext cx="55080" cy="7920"/>
              </p14:xfrm>
            </p:contentPart>
          </mc:Choice>
          <mc:Fallback xmlns="">
            <p:pic>
              <p:nvPicPr>
                <p:cNvPr id="14" name="Ink 13">
                  <a:extLst>
                    <a:ext uri="{FF2B5EF4-FFF2-40B4-BE49-F238E27FC236}">
                      <a16:creationId xmlns:a16="http://schemas.microsoft.com/office/drawing/2014/main" id="{BC99BEEC-D33E-6DE8-F108-B96B0A58ABBA}"/>
                    </a:ext>
                  </a:extLst>
                </p:cNvPr>
                <p:cNvPicPr/>
                <p:nvPr/>
              </p:nvPicPr>
              <p:blipFill>
                <a:blip r:embed="rId29"/>
                <a:stretch>
                  <a:fillRect/>
                </a:stretch>
              </p:blipFill>
              <p:spPr>
                <a:xfrm>
                  <a:off x="2469915" y="848055"/>
                  <a:ext cx="72720" cy="25560"/>
                </a:xfrm>
                <a:prstGeom prst="rect">
                  <a:avLst/>
                </a:prstGeom>
              </p:spPr>
            </p:pic>
          </mc:Fallback>
        </mc:AlternateContent>
      </p:gr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05279F0-19C3-0EFE-830F-2C8F01DD3C9D}"/>
              </a:ext>
            </a:extLst>
          </p:cNvPr>
          <p:cNvSpPr>
            <a:spLocks noGrp="1" noChangeArrowheads="1"/>
          </p:cNvSpPr>
          <p:nvPr>
            <p:ph type="title"/>
          </p:nvPr>
        </p:nvSpPr>
        <p:spPr bwMode="auto">
          <a:xfrm>
            <a:off x="211328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State Space – Exercises</a:t>
            </a:r>
            <a:endParaRPr lang="en-US" altLang="en-US" sz="3413" dirty="0">
              <a:solidFill>
                <a:srgbClr val="336699"/>
              </a:solidFill>
            </a:endParaRPr>
          </a:p>
        </p:txBody>
      </p:sp>
      <p:sp>
        <p:nvSpPr>
          <p:cNvPr id="508931" name="Rectangle 3">
            <a:extLst>
              <a:ext uri="{FF2B5EF4-FFF2-40B4-BE49-F238E27FC236}">
                <a16:creationId xmlns:a16="http://schemas.microsoft.com/office/drawing/2014/main" id="{7566CB33-8ACB-9AAF-019E-BEF17A5896C6}"/>
              </a:ext>
            </a:extLst>
          </p:cNvPr>
          <p:cNvSpPr>
            <a:spLocks noGrp="1" noChangeArrowheads="1"/>
          </p:cNvSpPr>
          <p:nvPr>
            <p:ph type="body" idx="1"/>
          </p:nvPr>
        </p:nvSpPr>
        <p:spPr bwMode="auto">
          <a:xfrm>
            <a:off x="1950720" y="1950720"/>
            <a:ext cx="8371840" cy="4632960"/>
          </a:xfrm>
          <a:noFill/>
          <a:effectLst>
            <a:outerShdw dist="12700" dir="8100000" algn="ctr" rotWithShape="0">
              <a:srgbClr val="FFFFFF">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536" tIns="48768" rIns="97536" bIns="48768" numCol="1" anchor="t" anchorCtr="0" compatLnSpc="1">
            <a:prstTxWarp prst="textNoShape">
              <a:avLst/>
            </a:prstTxWarp>
          </a:bodyPr>
          <a:lstStyle/>
          <a:p>
            <a:pPr>
              <a:lnSpc>
                <a:spcPct val="80000"/>
              </a:lnSpc>
            </a:pPr>
            <a:r>
              <a:rPr lang="en-US" altLang="en-US" sz="2987" dirty="0"/>
              <a:t>Tower of Hanoi</a:t>
            </a:r>
          </a:p>
          <a:p>
            <a:pPr lvl="1">
              <a:lnSpc>
                <a:spcPct val="80000"/>
              </a:lnSpc>
              <a:buFont typeface="Wingdings" panose="05000000000000000000" pitchFamily="2" charset="2"/>
              <a:buChar char="ü"/>
            </a:pPr>
            <a:r>
              <a:rPr lang="en-US" altLang="en-US" sz="2560" dirty="0"/>
              <a:t>Formulate this problem. Suggest an appropriate representation and draw the corresponding state space, ignoring cyclic paths.</a:t>
            </a:r>
          </a:p>
          <a:p>
            <a:pPr>
              <a:lnSpc>
                <a:spcPct val="80000"/>
              </a:lnSpc>
            </a:pPr>
            <a:r>
              <a:rPr lang="en-US" altLang="en-US" sz="2987" dirty="0"/>
              <a:t>Missionaries and Cannibals</a:t>
            </a:r>
          </a:p>
          <a:p>
            <a:pPr lvl="1">
              <a:lnSpc>
                <a:spcPct val="80000"/>
              </a:lnSpc>
              <a:buFont typeface="Wingdings" panose="05000000000000000000" pitchFamily="2" charset="2"/>
              <a:buChar char="ü"/>
            </a:pPr>
            <a:r>
              <a:rPr lang="en-US" altLang="en-US" sz="2560" dirty="0"/>
              <a:t>Three missionaries and three cannibals are on one side of a river, with a canoe. They all want to get to the other side of the river. The canoe can only hold one or two people at a time. At no time should there be more cannibals than missionaries on either side of the river, as this would probably result in the missionaries being eaten. Formulate this problem and with appropriate representation, draw the state space.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56039C9-FA86-58E9-5D89-2DB86E00A2CE}"/>
                  </a:ext>
                </a:extLst>
              </p14:cNvPr>
              <p14:cNvContentPartPr/>
              <p14:nvPr/>
            </p14:nvContentPartPr>
            <p14:xfrm>
              <a:off x="2874409" y="651125"/>
              <a:ext cx="498240" cy="448920"/>
            </p14:xfrm>
          </p:contentPart>
        </mc:Choice>
        <mc:Fallback xmlns="">
          <p:pic>
            <p:nvPicPr>
              <p:cNvPr id="2" name="Ink 1">
                <a:extLst>
                  <a:ext uri="{FF2B5EF4-FFF2-40B4-BE49-F238E27FC236}">
                    <a16:creationId xmlns:a16="http://schemas.microsoft.com/office/drawing/2014/main" id="{A56039C9-FA86-58E9-5D89-2DB86E00A2CE}"/>
                  </a:ext>
                </a:extLst>
              </p:cNvPr>
              <p:cNvPicPr/>
              <p:nvPr/>
            </p:nvPicPr>
            <p:blipFill>
              <a:blip r:embed="rId3"/>
              <a:stretch>
                <a:fillRect/>
              </a:stretch>
            </p:blipFill>
            <p:spPr>
              <a:xfrm>
                <a:off x="2865769" y="642485"/>
                <a:ext cx="51588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FF6D78D-4E37-3F1B-9F20-296E7D916B86}"/>
                  </a:ext>
                </a:extLst>
              </p14:cNvPr>
              <p14:cNvContentPartPr/>
              <p14:nvPr/>
            </p14:nvContentPartPr>
            <p14:xfrm>
              <a:off x="3336289" y="670925"/>
              <a:ext cx="10080" cy="11880"/>
            </p14:xfrm>
          </p:contentPart>
        </mc:Choice>
        <mc:Fallback xmlns="">
          <p:pic>
            <p:nvPicPr>
              <p:cNvPr id="3" name="Ink 2">
                <a:extLst>
                  <a:ext uri="{FF2B5EF4-FFF2-40B4-BE49-F238E27FC236}">
                    <a16:creationId xmlns:a16="http://schemas.microsoft.com/office/drawing/2014/main" id="{BFF6D78D-4E37-3F1B-9F20-296E7D916B86}"/>
                  </a:ext>
                </a:extLst>
              </p:cNvPr>
              <p:cNvPicPr/>
              <p:nvPr/>
            </p:nvPicPr>
            <p:blipFill>
              <a:blip r:embed="rId5"/>
              <a:stretch>
                <a:fillRect/>
              </a:stretch>
            </p:blipFill>
            <p:spPr>
              <a:xfrm>
                <a:off x="3327649" y="662285"/>
                <a:ext cx="277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F8274FB-D1EA-D024-1533-84B55F557B0E}"/>
                  </a:ext>
                </a:extLst>
              </p14:cNvPr>
              <p14:cNvContentPartPr/>
              <p14:nvPr/>
            </p14:nvContentPartPr>
            <p14:xfrm>
              <a:off x="2882329" y="845885"/>
              <a:ext cx="102960" cy="41760"/>
            </p14:xfrm>
          </p:contentPart>
        </mc:Choice>
        <mc:Fallback xmlns="">
          <p:pic>
            <p:nvPicPr>
              <p:cNvPr id="4" name="Ink 3">
                <a:extLst>
                  <a:ext uri="{FF2B5EF4-FFF2-40B4-BE49-F238E27FC236}">
                    <a16:creationId xmlns:a16="http://schemas.microsoft.com/office/drawing/2014/main" id="{4F8274FB-D1EA-D024-1533-84B55F557B0E}"/>
                  </a:ext>
                </a:extLst>
              </p:cNvPr>
              <p:cNvPicPr/>
              <p:nvPr/>
            </p:nvPicPr>
            <p:blipFill>
              <a:blip r:embed="rId7"/>
              <a:stretch>
                <a:fillRect/>
              </a:stretch>
            </p:blipFill>
            <p:spPr>
              <a:xfrm>
                <a:off x="2873689" y="836885"/>
                <a:ext cx="1206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416D00A-AFDB-FA6B-976B-AEDB29FAAFE3}"/>
                  </a:ext>
                </a:extLst>
              </p14:cNvPr>
              <p14:cNvContentPartPr/>
              <p14:nvPr/>
            </p14:nvContentPartPr>
            <p14:xfrm>
              <a:off x="2746249" y="826445"/>
              <a:ext cx="44280" cy="50760"/>
            </p14:xfrm>
          </p:contentPart>
        </mc:Choice>
        <mc:Fallback xmlns="">
          <p:pic>
            <p:nvPicPr>
              <p:cNvPr id="5" name="Ink 4">
                <a:extLst>
                  <a:ext uri="{FF2B5EF4-FFF2-40B4-BE49-F238E27FC236}">
                    <a16:creationId xmlns:a16="http://schemas.microsoft.com/office/drawing/2014/main" id="{E416D00A-AFDB-FA6B-976B-AEDB29FAAFE3}"/>
                  </a:ext>
                </a:extLst>
              </p:cNvPr>
              <p:cNvPicPr/>
              <p:nvPr/>
            </p:nvPicPr>
            <p:blipFill>
              <a:blip r:embed="rId9"/>
              <a:stretch>
                <a:fillRect/>
              </a:stretch>
            </p:blipFill>
            <p:spPr>
              <a:xfrm>
                <a:off x="2737249" y="817805"/>
                <a:ext cx="619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C34A36E-952E-1883-ACAB-5D4CC9353A62}"/>
                  </a:ext>
                </a:extLst>
              </p14:cNvPr>
              <p14:cNvContentPartPr/>
              <p14:nvPr/>
            </p14:nvContentPartPr>
            <p14:xfrm>
              <a:off x="2497489" y="493445"/>
              <a:ext cx="1085400" cy="732240"/>
            </p14:xfrm>
          </p:contentPart>
        </mc:Choice>
        <mc:Fallback xmlns="">
          <p:pic>
            <p:nvPicPr>
              <p:cNvPr id="6" name="Ink 5">
                <a:extLst>
                  <a:ext uri="{FF2B5EF4-FFF2-40B4-BE49-F238E27FC236}">
                    <a16:creationId xmlns:a16="http://schemas.microsoft.com/office/drawing/2014/main" id="{0C34A36E-952E-1883-ACAB-5D4CC9353A62}"/>
                  </a:ext>
                </a:extLst>
              </p:cNvPr>
              <p:cNvPicPr/>
              <p:nvPr/>
            </p:nvPicPr>
            <p:blipFill>
              <a:blip r:embed="rId11"/>
              <a:stretch>
                <a:fillRect/>
              </a:stretch>
            </p:blipFill>
            <p:spPr>
              <a:xfrm>
                <a:off x="2488489" y="484805"/>
                <a:ext cx="1103040" cy="749880"/>
              </a:xfrm>
              <a:prstGeom prst="rect">
                <a:avLst/>
              </a:prstGeom>
            </p:spPr>
          </p:pic>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9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089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A75EFF2-D329-6880-71E6-2EF7C0E56474}"/>
              </a:ext>
            </a:extLst>
          </p:cNvPr>
          <p:cNvSpPr>
            <a:spLocks noGrp="1" noChangeArrowheads="1"/>
          </p:cNvSpPr>
          <p:nvPr>
            <p:ph type="title"/>
          </p:nvPr>
        </p:nvSpPr>
        <p:spPr bwMode="auto">
          <a:xfrm>
            <a:off x="186944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Searching the State Space</a:t>
            </a:r>
            <a:endParaRPr lang="en-US" altLang="en-US" sz="3413" dirty="0">
              <a:solidFill>
                <a:srgbClr val="336699"/>
              </a:solidFill>
            </a:endParaRPr>
          </a:p>
        </p:txBody>
      </p:sp>
      <p:sp>
        <p:nvSpPr>
          <p:cNvPr id="509955" name="Rectangle 3">
            <a:extLst>
              <a:ext uri="{FF2B5EF4-FFF2-40B4-BE49-F238E27FC236}">
                <a16:creationId xmlns:a16="http://schemas.microsoft.com/office/drawing/2014/main" id="{E82E38F9-E7F0-0C55-D5CF-6C2D7A346019}"/>
              </a:ext>
            </a:extLst>
          </p:cNvPr>
          <p:cNvSpPr>
            <a:spLocks noGrp="1" noChangeArrowheads="1"/>
          </p:cNvSpPr>
          <p:nvPr>
            <p:ph type="body" idx="1"/>
          </p:nvPr>
        </p:nvSpPr>
        <p:spPr bwMode="auto">
          <a:xfrm>
            <a:off x="1950720" y="1950720"/>
            <a:ext cx="8385387" cy="4605867"/>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a:lnSpc>
                <a:spcPct val="90000"/>
              </a:lnSpc>
            </a:pPr>
            <a:r>
              <a:rPr lang="en-US" altLang="en-US" sz="2560" dirty="0"/>
              <a:t>Representing the entire space of problems as </a:t>
            </a:r>
            <a:r>
              <a:rPr lang="en-US" altLang="en-US" sz="2560" i="1" dirty="0"/>
              <a:t>state space</a:t>
            </a:r>
            <a:r>
              <a:rPr lang="en-US" altLang="en-US" sz="2560" dirty="0"/>
              <a:t> graphs/trees provides a powerful tool for measuring the structure and complexity of problems and analyzing the efficiency, correctness and generality of solution strategies</a:t>
            </a:r>
          </a:p>
          <a:p>
            <a:pPr>
              <a:lnSpc>
                <a:spcPct val="90000"/>
              </a:lnSpc>
            </a:pPr>
            <a:r>
              <a:rPr lang="en-US" altLang="en-US" sz="2560" dirty="0"/>
              <a:t>Problem solving is a process of searching the state space graphs/trees for a path to a solution</a:t>
            </a:r>
          </a:p>
          <a:p>
            <a:pPr>
              <a:lnSpc>
                <a:spcPct val="90000"/>
              </a:lnSpc>
            </a:pPr>
            <a:r>
              <a:rPr lang="en-US" altLang="en-US" sz="2560" dirty="0"/>
              <a:t>The choice of which state to expand is determined by the search strategy</a:t>
            </a:r>
          </a:p>
          <a:p>
            <a:pPr>
              <a:lnSpc>
                <a:spcPct val="90000"/>
              </a:lnSpc>
            </a:pPr>
            <a:r>
              <a:rPr lang="en-US" altLang="en-US" sz="2560" dirty="0"/>
              <a:t>The corresponding sequences of state expansion is represented by a data structure known as a </a:t>
            </a:r>
            <a:r>
              <a:rPr lang="en-US" altLang="en-US" sz="2560" i="1" dirty="0"/>
              <a:t>search tree</a:t>
            </a:r>
            <a:r>
              <a:rPr lang="en-US" altLang="en-US" sz="256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9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9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9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0979" name="Rectangle 3">
            <a:extLst>
              <a:ext uri="{FF2B5EF4-FFF2-40B4-BE49-F238E27FC236}">
                <a16:creationId xmlns:a16="http://schemas.microsoft.com/office/drawing/2014/main" id="{7E6653B2-8FDB-5BCD-97E0-D14E163F15C0}"/>
              </a:ext>
            </a:extLst>
          </p:cNvPr>
          <p:cNvSpPr>
            <a:spLocks noGrp="1" noChangeArrowheads="1"/>
          </p:cNvSpPr>
          <p:nvPr>
            <p:ph type="body" idx="1"/>
          </p:nvPr>
        </p:nvSpPr>
        <p:spPr bwMode="auto">
          <a:xfrm>
            <a:off x="1950720" y="1950720"/>
            <a:ext cx="8290560" cy="4632960"/>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a:lnSpc>
                <a:spcPct val="90000"/>
              </a:lnSpc>
            </a:pPr>
            <a:r>
              <a:rPr lang="en-US" altLang="en-US" sz="2987" dirty="0"/>
              <a:t>Does the following tree contain a node “I”?</a:t>
            </a:r>
          </a:p>
          <a:p>
            <a:pPr>
              <a:lnSpc>
                <a:spcPct val="90000"/>
              </a:lnSpc>
            </a:pPr>
            <a:endParaRPr lang="en-US" altLang="en-US" sz="2987" dirty="0"/>
          </a:p>
          <a:p>
            <a:pPr>
              <a:lnSpc>
                <a:spcPct val="90000"/>
              </a:lnSpc>
            </a:pPr>
            <a:endParaRPr lang="en-US" altLang="en-US" sz="2987" dirty="0"/>
          </a:p>
          <a:p>
            <a:pPr>
              <a:lnSpc>
                <a:spcPct val="90000"/>
              </a:lnSpc>
            </a:pPr>
            <a:endParaRPr lang="en-US" altLang="en-US" sz="2987" dirty="0"/>
          </a:p>
          <a:p>
            <a:pPr>
              <a:lnSpc>
                <a:spcPct val="90000"/>
              </a:lnSpc>
            </a:pPr>
            <a:endParaRPr lang="en-US" altLang="en-US" sz="2987" dirty="0"/>
          </a:p>
          <a:p>
            <a:pPr>
              <a:lnSpc>
                <a:spcPct val="90000"/>
              </a:lnSpc>
            </a:pPr>
            <a:endParaRPr lang="en-US" altLang="en-US" sz="2987" dirty="0"/>
          </a:p>
          <a:p>
            <a:pPr>
              <a:lnSpc>
                <a:spcPct val="90000"/>
              </a:lnSpc>
            </a:pPr>
            <a:r>
              <a:rPr lang="en-US" altLang="en-US" sz="2987" dirty="0"/>
              <a:t>Yes. How did you know that?</a:t>
            </a:r>
          </a:p>
          <a:p>
            <a:pPr lvl="1">
              <a:lnSpc>
                <a:spcPct val="90000"/>
              </a:lnSpc>
            </a:pPr>
            <a:r>
              <a:rPr lang="en-US" altLang="en-US" sz="2560" dirty="0"/>
              <a:t>“read it”?</a:t>
            </a:r>
          </a:p>
          <a:p>
            <a:pPr>
              <a:lnSpc>
                <a:spcPct val="90000"/>
              </a:lnSpc>
            </a:pPr>
            <a:r>
              <a:rPr lang="en-US" altLang="en-US" sz="2987" dirty="0"/>
              <a:t>“Trivial!”: so why the big deal about search?</a:t>
            </a:r>
          </a:p>
        </p:txBody>
      </p:sp>
      <p:sp>
        <p:nvSpPr>
          <p:cNvPr id="45059" name="Rectangle 2">
            <a:extLst>
              <a:ext uri="{FF2B5EF4-FFF2-40B4-BE49-F238E27FC236}">
                <a16:creationId xmlns:a16="http://schemas.microsoft.com/office/drawing/2014/main" id="{F0640781-23C2-7D7D-F95D-B5D3863657A7}"/>
              </a:ext>
            </a:extLst>
          </p:cNvPr>
          <p:cNvSpPr>
            <a:spLocks noGrp="1" noChangeArrowheads="1"/>
          </p:cNvSpPr>
          <p:nvPr>
            <p:ph type="title"/>
          </p:nvPr>
        </p:nvSpPr>
        <p:spPr bwMode="auto">
          <a:xfrm>
            <a:off x="1869440" y="16256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a:solidFill>
                  <a:srgbClr val="336699"/>
                </a:solidFill>
              </a:rPr>
              <a:t>Finding Goals in Trees</a:t>
            </a:r>
            <a:endParaRPr lang="en-US" altLang="en-US" sz="3413">
              <a:solidFill>
                <a:srgbClr val="336699"/>
              </a:solidFill>
            </a:endParaRPr>
          </a:p>
        </p:txBody>
      </p:sp>
      <p:grpSp>
        <p:nvGrpSpPr>
          <p:cNvPr id="2" name="Group 4">
            <a:extLst>
              <a:ext uri="{FF2B5EF4-FFF2-40B4-BE49-F238E27FC236}">
                <a16:creationId xmlns:a16="http://schemas.microsoft.com/office/drawing/2014/main" id="{E5C1C0EC-F95A-A989-F645-555F357CDA79}"/>
              </a:ext>
            </a:extLst>
          </p:cNvPr>
          <p:cNvGrpSpPr>
            <a:grpSpLocks/>
          </p:cNvGrpSpPr>
          <p:nvPr/>
        </p:nvGrpSpPr>
        <p:grpSpPr bwMode="auto">
          <a:xfrm>
            <a:off x="3657600" y="2843106"/>
            <a:ext cx="4301067" cy="2235200"/>
            <a:chOff x="1474" y="2295"/>
            <a:chExt cx="2540" cy="1320"/>
          </a:xfrm>
        </p:grpSpPr>
        <p:sp>
          <p:nvSpPr>
            <p:cNvPr id="45061" name="Oval 5">
              <a:extLst>
                <a:ext uri="{FF2B5EF4-FFF2-40B4-BE49-F238E27FC236}">
                  <a16:creationId xmlns:a16="http://schemas.microsoft.com/office/drawing/2014/main" id="{297F2493-D0BA-4F8D-50FB-1CE285F52F6D}"/>
                </a:ext>
              </a:extLst>
            </p:cNvPr>
            <p:cNvSpPr>
              <a:spLocks noChangeArrowheads="1"/>
            </p:cNvSpPr>
            <p:nvPr/>
          </p:nvSpPr>
          <p:spPr bwMode="auto">
            <a:xfrm>
              <a:off x="3697" y="3293"/>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J</a:t>
              </a:r>
              <a:endParaRPr lang="en-US" altLang="en-US" sz="1920">
                <a:solidFill>
                  <a:srgbClr val="000000"/>
                </a:solidFill>
                <a:latin typeface="Times New Roman" panose="02020603050405020304" pitchFamily="18" charset="0"/>
              </a:endParaRPr>
            </a:p>
          </p:txBody>
        </p:sp>
        <p:grpSp>
          <p:nvGrpSpPr>
            <p:cNvPr id="45062" name="Group 6">
              <a:extLst>
                <a:ext uri="{FF2B5EF4-FFF2-40B4-BE49-F238E27FC236}">
                  <a16:creationId xmlns:a16="http://schemas.microsoft.com/office/drawing/2014/main" id="{D3ADFDFD-1A60-5139-D984-74D51E00DCE4}"/>
                </a:ext>
              </a:extLst>
            </p:cNvPr>
            <p:cNvGrpSpPr>
              <a:grpSpLocks/>
            </p:cNvGrpSpPr>
            <p:nvPr/>
          </p:nvGrpSpPr>
          <p:grpSpPr bwMode="auto">
            <a:xfrm>
              <a:off x="1474" y="2295"/>
              <a:ext cx="2540" cy="1138"/>
              <a:chOff x="1474" y="2295"/>
              <a:chExt cx="2540" cy="1138"/>
            </a:xfrm>
          </p:grpSpPr>
          <p:sp>
            <p:nvSpPr>
              <p:cNvPr id="45063" name="Oval 7">
                <a:extLst>
                  <a:ext uri="{FF2B5EF4-FFF2-40B4-BE49-F238E27FC236}">
                    <a16:creationId xmlns:a16="http://schemas.microsoft.com/office/drawing/2014/main" id="{67AD6DE2-B2BF-5415-81CA-A23109A000F9}"/>
                  </a:ext>
                </a:extLst>
              </p:cNvPr>
              <p:cNvSpPr>
                <a:spLocks noChangeArrowheads="1"/>
              </p:cNvSpPr>
              <p:nvPr/>
            </p:nvSpPr>
            <p:spPr bwMode="auto">
              <a:xfrm>
                <a:off x="2726" y="2295"/>
                <a:ext cx="220"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B</a:t>
                </a:r>
                <a:endParaRPr lang="en-US" altLang="en-US" sz="1920">
                  <a:solidFill>
                    <a:srgbClr val="000000"/>
                  </a:solidFill>
                  <a:latin typeface="Times New Roman" panose="02020603050405020304" pitchFamily="18" charset="0"/>
                </a:endParaRPr>
              </a:p>
            </p:txBody>
          </p:sp>
          <p:sp>
            <p:nvSpPr>
              <p:cNvPr id="45064" name="Oval 8">
                <a:extLst>
                  <a:ext uri="{FF2B5EF4-FFF2-40B4-BE49-F238E27FC236}">
                    <a16:creationId xmlns:a16="http://schemas.microsoft.com/office/drawing/2014/main" id="{7FF7D498-3852-6EC9-FB03-BBCAB2794951}"/>
                  </a:ext>
                </a:extLst>
              </p:cNvPr>
              <p:cNvSpPr>
                <a:spLocks noChangeArrowheads="1"/>
              </p:cNvSpPr>
              <p:nvPr/>
            </p:nvSpPr>
            <p:spPr bwMode="auto">
              <a:xfrm>
                <a:off x="3795" y="2821"/>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C</a:t>
                </a:r>
                <a:endParaRPr lang="en-US" altLang="en-US" sz="1920">
                  <a:solidFill>
                    <a:srgbClr val="000000"/>
                  </a:solidFill>
                  <a:latin typeface="Times New Roman" panose="02020603050405020304" pitchFamily="18" charset="0"/>
                </a:endParaRPr>
              </a:p>
            </p:txBody>
          </p:sp>
          <p:sp>
            <p:nvSpPr>
              <p:cNvPr id="45065" name="Oval 9">
                <a:extLst>
                  <a:ext uri="{FF2B5EF4-FFF2-40B4-BE49-F238E27FC236}">
                    <a16:creationId xmlns:a16="http://schemas.microsoft.com/office/drawing/2014/main" id="{66B5F6B7-E161-0FAC-CA01-5E3A96C94FD3}"/>
                  </a:ext>
                </a:extLst>
              </p:cNvPr>
              <p:cNvSpPr>
                <a:spLocks noChangeArrowheads="1"/>
              </p:cNvSpPr>
              <p:nvPr/>
            </p:nvSpPr>
            <p:spPr bwMode="auto">
              <a:xfrm>
                <a:off x="2916" y="2662"/>
                <a:ext cx="217"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D</a:t>
                </a:r>
                <a:endParaRPr lang="en-US" altLang="en-US" sz="1920">
                  <a:solidFill>
                    <a:srgbClr val="000000"/>
                  </a:solidFill>
                  <a:latin typeface="Times New Roman" panose="02020603050405020304" pitchFamily="18" charset="0"/>
                </a:endParaRPr>
              </a:p>
            </p:txBody>
          </p:sp>
          <p:sp>
            <p:nvSpPr>
              <p:cNvPr id="45066" name="Oval 10">
                <a:extLst>
                  <a:ext uri="{FF2B5EF4-FFF2-40B4-BE49-F238E27FC236}">
                    <a16:creationId xmlns:a16="http://schemas.microsoft.com/office/drawing/2014/main" id="{AD44FCBE-A654-E00A-4AC5-B110411777B7}"/>
                  </a:ext>
                </a:extLst>
              </p:cNvPr>
              <p:cNvSpPr>
                <a:spLocks noChangeArrowheads="1"/>
              </p:cNvSpPr>
              <p:nvPr/>
            </p:nvSpPr>
            <p:spPr bwMode="auto">
              <a:xfrm>
                <a:off x="2318" y="3098"/>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E</a:t>
                </a:r>
                <a:endParaRPr lang="en-US" altLang="en-US" sz="1920">
                  <a:solidFill>
                    <a:srgbClr val="000000"/>
                  </a:solidFill>
                  <a:latin typeface="Times New Roman" panose="02020603050405020304" pitchFamily="18" charset="0"/>
                </a:endParaRPr>
              </a:p>
            </p:txBody>
          </p:sp>
          <p:sp>
            <p:nvSpPr>
              <p:cNvPr id="45067" name="Oval 11">
                <a:extLst>
                  <a:ext uri="{FF2B5EF4-FFF2-40B4-BE49-F238E27FC236}">
                    <a16:creationId xmlns:a16="http://schemas.microsoft.com/office/drawing/2014/main" id="{5DEAD881-32DA-67C3-4007-083702808948}"/>
                  </a:ext>
                </a:extLst>
              </p:cNvPr>
              <p:cNvSpPr>
                <a:spLocks noChangeArrowheads="1"/>
              </p:cNvSpPr>
              <p:nvPr/>
            </p:nvSpPr>
            <p:spPr bwMode="auto">
              <a:xfrm>
                <a:off x="3426" y="2475"/>
                <a:ext cx="218" cy="322"/>
              </a:xfrm>
              <a:prstGeom prst="ellipse">
                <a:avLst/>
              </a:prstGeom>
              <a:solidFill>
                <a:srgbClr val="00FFFF"/>
              </a:solidFill>
              <a:ln w="88900">
                <a:solidFill>
                  <a:srgbClr val="FF3300"/>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F</a:t>
                </a:r>
                <a:endParaRPr lang="en-US" altLang="en-US" sz="1920">
                  <a:solidFill>
                    <a:srgbClr val="000000"/>
                  </a:solidFill>
                  <a:latin typeface="Times New Roman" panose="02020603050405020304" pitchFamily="18" charset="0"/>
                </a:endParaRPr>
              </a:p>
            </p:txBody>
          </p:sp>
          <p:sp>
            <p:nvSpPr>
              <p:cNvPr id="45068" name="Oval 12">
                <a:extLst>
                  <a:ext uri="{FF2B5EF4-FFF2-40B4-BE49-F238E27FC236}">
                    <a16:creationId xmlns:a16="http://schemas.microsoft.com/office/drawing/2014/main" id="{15B5CDE8-A56E-D603-3A5D-F1F99B48237C}"/>
                  </a:ext>
                </a:extLst>
              </p:cNvPr>
              <p:cNvSpPr>
                <a:spLocks noChangeArrowheads="1"/>
              </p:cNvSpPr>
              <p:nvPr/>
            </p:nvSpPr>
            <p:spPr bwMode="auto">
              <a:xfrm>
                <a:off x="3009" y="3098"/>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G</a:t>
                </a:r>
                <a:endParaRPr lang="en-US" altLang="en-US" sz="1920">
                  <a:solidFill>
                    <a:srgbClr val="000000"/>
                  </a:solidFill>
                  <a:latin typeface="Times New Roman" panose="02020603050405020304" pitchFamily="18" charset="0"/>
                </a:endParaRPr>
              </a:p>
            </p:txBody>
          </p:sp>
          <p:sp>
            <p:nvSpPr>
              <p:cNvPr id="45069" name="Oval 13">
                <a:extLst>
                  <a:ext uri="{FF2B5EF4-FFF2-40B4-BE49-F238E27FC236}">
                    <a16:creationId xmlns:a16="http://schemas.microsoft.com/office/drawing/2014/main" id="{0BD7CAAA-ABAB-FF6F-B617-02F3D683FF3D}"/>
                  </a:ext>
                </a:extLst>
              </p:cNvPr>
              <p:cNvSpPr>
                <a:spLocks noChangeArrowheads="1"/>
              </p:cNvSpPr>
              <p:nvPr/>
            </p:nvSpPr>
            <p:spPr bwMode="auto">
              <a:xfrm>
                <a:off x="1973" y="2410"/>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A</a:t>
                </a:r>
                <a:endParaRPr lang="en-US" altLang="en-US" sz="1920">
                  <a:solidFill>
                    <a:srgbClr val="000000"/>
                  </a:solidFill>
                  <a:latin typeface="Times New Roman" panose="02020603050405020304" pitchFamily="18" charset="0"/>
                </a:endParaRPr>
              </a:p>
            </p:txBody>
          </p:sp>
          <p:cxnSp>
            <p:nvCxnSpPr>
              <p:cNvPr id="45070" name="AutoShape 14">
                <a:extLst>
                  <a:ext uri="{FF2B5EF4-FFF2-40B4-BE49-F238E27FC236}">
                    <a16:creationId xmlns:a16="http://schemas.microsoft.com/office/drawing/2014/main" id="{FF563B51-7EC5-3134-6FB5-5911DD9F35BD}"/>
                  </a:ext>
                </a:extLst>
              </p:cNvPr>
              <p:cNvCxnSpPr>
                <a:cxnSpLocks noChangeShapeType="1"/>
                <a:stCxn id="45069" idx="6"/>
                <a:endCxn id="45065" idx="2"/>
              </p:cNvCxnSpPr>
              <p:nvPr/>
            </p:nvCxnSpPr>
            <p:spPr bwMode="auto">
              <a:xfrm>
                <a:off x="2192" y="2571"/>
                <a:ext cx="724" cy="25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071" name="AutoShape 15">
                <a:extLst>
                  <a:ext uri="{FF2B5EF4-FFF2-40B4-BE49-F238E27FC236}">
                    <a16:creationId xmlns:a16="http://schemas.microsoft.com/office/drawing/2014/main" id="{C0D3ECEE-453C-B30C-8B92-80C6950E29D7}"/>
                  </a:ext>
                </a:extLst>
              </p:cNvPr>
              <p:cNvCxnSpPr>
                <a:cxnSpLocks noChangeShapeType="1"/>
                <a:stCxn id="45063" idx="3"/>
                <a:endCxn id="45066" idx="7"/>
              </p:cNvCxnSpPr>
              <p:nvPr/>
            </p:nvCxnSpPr>
            <p:spPr bwMode="auto">
              <a:xfrm flipH="1">
                <a:off x="2505" y="2570"/>
                <a:ext cx="253" cy="5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072" name="AutoShape 16">
                <a:extLst>
                  <a:ext uri="{FF2B5EF4-FFF2-40B4-BE49-F238E27FC236}">
                    <a16:creationId xmlns:a16="http://schemas.microsoft.com/office/drawing/2014/main" id="{E99B1D1B-5503-AC73-9383-B910A5FC652E}"/>
                  </a:ext>
                </a:extLst>
              </p:cNvPr>
              <p:cNvCxnSpPr>
                <a:cxnSpLocks noChangeShapeType="1"/>
                <a:stCxn id="45063" idx="6"/>
                <a:endCxn id="45067" idx="1"/>
              </p:cNvCxnSpPr>
              <p:nvPr/>
            </p:nvCxnSpPr>
            <p:spPr bwMode="auto">
              <a:xfrm>
                <a:off x="2946" y="2456"/>
                <a:ext cx="512" cy="6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073" name="AutoShape 17">
                <a:extLst>
                  <a:ext uri="{FF2B5EF4-FFF2-40B4-BE49-F238E27FC236}">
                    <a16:creationId xmlns:a16="http://schemas.microsoft.com/office/drawing/2014/main" id="{F258E4C2-BACC-45A6-802D-605DAAA18A15}"/>
                  </a:ext>
                </a:extLst>
              </p:cNvPr>
              <p:cNvCxnSpPr>
                <a:cxnSpLocks noChangeShapeType="1"/>
                <a:stCxn id="45067" idx="6"/>
                <a:endCxn id="45064" idx="1"/>
              </p:cNvCxnSpPr>
              <p:nvPr/>
            </p:nvCxnSpPr>
            <p:spPr bwMode="auto">
              <a:xfrm>
                <a:off x="3644" y="2636"/>
                <a:ext cx="183" cy="23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074" name="AutoShape 18">
                <a:extLst>
                  <a:ext uri="{FF2B5EF4-FFF2-40B4-BE49-F238E27FC236}">
                    <a16:creationId xmlns:a16="http://schemas.microsoft.com/office/drawing/2014/main" id="{1081C984-8097-7A72-065C-6AEFF3C417A9}"/>
                  </a:ext>
                </a:extLst>
              </p:cNvPr>
              <p:cNvCxnSpPr>
                <a:cxnSpLocks noChangeShapeType="1"/>
                <a:stCxn id="45069" idx="5"/>
                <a:endCxn id="45066" idx="1"/>
              </p:cNvCxnSpPr>
              <p:nvPr/>
            </p:nvCxnSpPr>
            <p:spPr bwMode="auto">
              <a:xfrm>
                <a:off x="2160" y="2685"/>
                <a:ext cx="190" cy="4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075" name="AutoShape 19">
                <a:extLst>
                  <a:ext uri="{FF2B5EF4-FFF2-40B4-BE49-F238E27FC236}">
                    <a16:creationId xmlns:a16="http://schemas.microsoft.com/office/drawing/2014/main" id="{D3CE287D-B6A8-C1D9-C83D-64D510C4F3A5}"/>
                  </a:ext>
                </a:extLst>
              </p:cNvPr>
              <p:cNvCxnSpPr>
                <a:cxnSpLocks noChangeShapeType="1"/>
                <a:stCxn id="45064" idx="3"/>
              </p:cNvCxnSpPr>
              <p:nvPr/>
            </p:nvCxnSpPr>
            <p:spPr bwMode="auto">
              <a:xfrm flipH="1">
                <a:off x="3231" y="3096"/>
                <a:ext cx="596" cy="20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5076" name="Oval 20">
                <a:extLst>
                  <a:ext uri="{FF2B5EF4-FFF2-40B4-BE49-F238E27FC236}">
                    <a16:creationId xmlns:a16="http://schemas.microsoft.com/office/drawing/2014/main" id="{E4596D0F-3EDA-23FA-C097-624EF64D5AEA}"/>
                  </a:ext>
                </a:extLst>
              </p:cNvPr>
              <p:cNvSpPr>
                <a:spLocks noChangeArrowheads="1"/>
              </p:cNvSpPr>
              <p:nvPr/>
            </p:nvSpPr>
            <p:spPr bwMode="auto">
              <a:xfrm>
                <a:off x="1474" y="3111"/>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US" altLang="en-US" sz="1920">
                    <a:solidFill>
                      <a:srgbClr val="000000"/>
                    </a:solidFill>
                    <a:latin typeface="Times New Roman" panose="02020603050405020304" pitchFamily="18" charset="0"/>
                  </a:rPr>
                  <a:t>H</a:t>
                </a:r>
              </a:p>
            </p:txBody>
          </p:sp>
          <p:sp>
            <p:nvSpPr>
              <p:cNvPr id="45077" name="Oval 21">
                <a:extLst>
                  <a:ext uri="{FF2B5EF4-FFF2-40B4-BE49-F238E27FC236}">
                    <a16:creationId xmlns:a16="http://schemas.microsoft.com/office/drawing/2014/main" id="{B58EEAD1-BFF0-3C56-BA61-EEF3F0A70994}"/>
                  </a:ext>
                </a:extLst>
              </p:cNvPr>
              <p:cNvSpPr>
                <a:spLocks noChangeArrowheads="1"/>
              </p:cNvSpPr>
              <p:nvPr/>
            </p:nvSpPr>
            <p:spPr bwMode="auto">
              <a:xfrm>
                <a:off x="3198" y="2839"/>
                <a:ext cx="219" cy="322"/>
              </a:xfrm>
              <a:prstGeom prst="ellipse">
                <a:avLst/>
              </a:prstGeom>
              <a:solidFill>
                <a:srgbClr val="00FFFF"/>
              </a:solidFill>
              <a:ln w="25400">
                <a:solidFill>
                  <a:schemeClr val="tx1"/>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I</a:t>
                </a:r>
                <a:endParaRPr lang="en-US" altLang="en-US" sz="1920">
                  <a:solidFill>
                    <a:srgbClr val="000000"/>
                  </a:solidFill>
                  <a:latin typeface="Times New Roman" panose="02020603050405020304" pitchFamily="18" charset="0"/>
                </a:endParaRPr>
              </a:p>
            </p:txBody>
          </p:sp>
          <p:cxnSp>
            <p:nvCxnSpPr>
              <p:cNvPr id="45078" name="AutoShape 22">
                <a:extLst>
                  <a:ext uri="{FF2B5EF4-FFF2-40B4-BE49-F238E27FC236}">
                    <a16:creationId xmlns:a16="http://schemas.microsoft.com/office/drawing/2014/main" id="{2AACB628-EE78-4ED2-2E48-5BCA8508D31E}"/>
                  </a:ext>
                </a:extLst>
              </p:cNvPr>
              <p:cNvCxnSpPr>
                <a:cxnSpLocks noChangeShapeType="1"/>
                <a:stCxn id="45063" idx="3"/>
                <a:endCxn id="45076" idx="6"/>
              </p:cNvCxnSpPr>
              <p:nvPr/>
            </p:nvCxnSpPr>
            <p:spPr bwMode="auto">
              <a:xfrm flipH="1">
                <a:off x="1693" y="2570"/>
                <a:ext cx="1065" cy="70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079" name="AutoShape 23">
                <a:extLst>
                  <a:ext uri="{FF2B5EF4-FFF2-40B4-BE49-F238E27FC236}">
                    <a16:creationId xmlns:a16="http://schemas.microsoft.com/office/drawing/2014/main" id="{29574E64-A060-1CDE-6C54-6E525248585D}"/>
                  </a:ext>
                </a:extLst>
              </p:cNvPr>
              <p:cNvCxnSpPr>
                <a:cxnSpLocks noChangeShapeType="1"/>
                <a:stCxn id="45066" idx="6"/>
                <a:endCxn id="45077" idx="2"/>
              </p:cNvCxnSpPr>
              <p:nvPr/>
            </p:nvCxnSpPr>
            <p:spPr bwMode="auto">
              <a:xfrm flipV="1">
                <a:off x="2537" y="3000"/>
                <a:ext cx="661" cy="25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5080" name="AutoShape 24">
                <a:extLst>
                  <a:ext uri="{FF2B5EF4-FFF2-40B4-BE49-F238E27FC236}">
                    <a16:creationId xmlns:a16="http://schemas.microsoft.com/office/drawing/2014/main" id="{F866266B-A7A5-7A38-8BCA-DED24C7E4877}"/>
                  </a:ext>
                </a:extLst>
              </p:cNvPr>
              <p:cNvCxnSpPr>
                <a:cxnSpLocks noChangeShapeType="1"/>
                <a:stCxn id="45067" idx="4"/>
                <a:endCxn id="45061" idx="1"/>
              </p:cNvCxnSpPr>
              <p:nvPr/>
            </p:nvCxnSpPr>
            <p:spPr bwMode="auto">
              <a:xfrm>
                <a:off x="3535" y="2797"/>
                <a:ext cx="194" cy="54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gr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A4956C7-BCC5-8977-CD42-A31623C9C22A}"/>
                  </a:ext>
                </a:extLst>
              </p14:cNvPr>
              <p14:cNvContentPartPr/>
              <p14:nvPr/>
            </p14:nvContentPartPr>
            <p14:xfrm>
              <a:off x="6742620" y="4208655"/>
              <a:ext cx="154440" cy="59760"/>
            </p14:xfrm>
          </p:contentPart>
        </mc:Choice>
        <mc:Fallback xmlns="">
          <p:pic>
            <p:nvPicPr>
              <p:cNvPr id="3" name="Ink 2">
                <a:extLst>
                  <a:ext uri="{FF2B5EF4-FFF2-40B4-BE49-F238E27FC236}">
                    <a16:creationId xmlns:a16="http://schemas.microsoft.com/office/drawing/2014/main" id="{3A4956C7-BCC5-8977-CD42-A31623C9C22A}"/>
                  </a:ext>
                </a:extLst>
              </p:cNvPr>
              <p:cNvPicPr/>
              <p:nvPr/>
            </p:nvPicPr>
            <p:blipFill>
              <a:blip r:embed="rId3"/>
              <a:stretch>
                <a:fillRect/>
              </a:stretch>
            </p:blipFill>
            <p:spPr>
              <a:xfrm>
                <a:off x="6733980" y="4199655"/>
                <a:ext cx="172080" cy="77400"/>
              </a:xfrm>
              <a:prstGeom prst="rect">
                <a:avLst/>
              </a:prstGeom>
            </p:spPr>
          </p:pic>
        </mc:Fallback>
      </mc:AlternateContent>
      <p:grpSp>
        <p:nvGrpSpPr>
          <p:cNvPr id="7" name="Group 6">
            <a:extLst>
              <a:ext uri="{FF2B5EF4-FFF2-40B4-BE49-F238E27FC236}">
                <a16:creationId xmlns:a16="http://schemas.microsoft.com/office/drawing/2014/main" id="{DAD9BF7D-EEF6-9BCA-A540-1A9C97DA4179}"/>
              </a:ext>
            </a:extLst>
          </p:cNvPr>
          <p:cNvGrpSpPr/>
          <p:nvPr/>
        </p:nvGrpSpPr>
        <p:grpSpPr>
          <a:xfrm>
            <a:off x="9572940" y="2114535"/>
            <a:ext cx="458280" cy="326160"/>
            <a:chOff x="9572940" y="2114535"/>
            <a:chExt cx="458280" cy="32616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EE1C4EC-DC86-76BB-8CD6-434270F721C9}"/>
                    </a:ext>
                  </a:extLst>
                </p14:cNvPr>
                <p14:cNvContentPartPr/>
                <p14:nvPr/>
              </p14:nvContentPartPr>
              <p14:xfrm>
                <a:off x="9572940" y="2142975"/>
                <a:ext cx="180360" cy="297720"/>
              </p14:xfrm>
            </p:contentPart>
          </mc:Choice>
          <mc:Fallback xmlns="">
            <p:pic>
              <p:nvPicPr>
                <p:cNvPr id="4" name="Ink 3">
                  <a:extLst>
                    <a:ext uri="{FF2B5EF4-FFF2-40B4-BE49-F238E27FC236}">
                      <a16:creationId xmlns:a16="http://schemas.microsoft.com/office/drawing/2014/main" id="{BEE1C4EC-DC86-76BB-8CD6-434270F721C9}"/>
                    </a:ext>
                  </a:extLst>
                </p:cNvPr>
                <p:cNvPicPr/>
                <p:nvPr/>
              </p:nvPicPr>
              <p:blipFill>
                <a:blip r:embed="rId5"/>
                <a:stretch>
                  <a:fillRect/>
                </a:stretch>
              </p:blipFill>
              <p:spPr>
                <a:xfrm>
                  <a:off x="9563940" y="2133975"/>
                  <a:ext cx="1980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7B71373-B3D5-C02E-7ABA-B2AABAAD0518}"/>
                    </a:ext>
                  </a:extLst>
                </p14:cNvPr>
                <p14:cNvContentPartPr/>
                <p14:nvPr/>
              </p14:nvContentPartPr>
              <p14:xfrm>
                <a:off x="9760500" y="2189415"/>
                <a:ext cx="165600" cy="75960"/>
              </p14:xfrm>
            </p:contentPart>
          </mc:Choice>
          <mc:Fallback xmlns="">
            <p:pic>
              <p:nvPicPr>
                <p:cNvPr id="5" name="Ink 4">
                  <a:extLst>
                    <a:ext uri="{FF2B5EF4-FFF2-40B4-BE49-F238E27FC236}">
                      <a16:creationId xmlns:a16="http://schemas.microsoft.com/office/drawing/2014/main" id="{17B71373-B3D5-C02E-7ABA-B2AABAAD0518}"/>
                    </a:ext>
                  </a:extLst>
                </p:cNvPr>
                <p:cNvPicPr/>
                <p:nvPr/>
              </p:nvPicPr>
              <p:blipFill>
                <a:blip r:embed="rId7"/>
                <a:stretch>
                  <a:fillRect/>
                </a:stretch>
              </p:blipFill>
              <p:spPr>
                <a:xfrm>
                  <a:off x="9751860" y="2180775"/>
                  <a:ext cx="183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0AA3F87-5F21-0F04-FE86-8E2EDFAD87EF}"/>
                    </a:ext>
                  </a:extLst>
                </p14:cNvPr>
                <p14:cNvContentPartPr/>
                <p14:nvPr/>
              </p14:nvContentPartPr>
              <p14:xfrm>
                <a:off x="9944100" y="2114535"/>
                <a:ext cx="87120" cy="145800"/>
              </p14:xfrm>
            </p:contentPart>
          </mc:Choice>
          <mc:Fallback xmlns="">
            <p:pic>
              <p:nvPicPr>
                <p:cNvPr id="6" name="Ink 5">
                  <a:extLst>
                    <a:ext uri="{FF2B5EF4-FFF2-40B4-BE49-F238E27FC236}">
                      <a16:creationId xmlns:a16="http://schemas.microsoft.com/office/drawing/2014/main" id="{10AA3F87-5F21-0F04-FE86-8E2EDFAD87EF}"/>
                    </a:ext>
                  </a:extLst>
                </p:cNvPr>
                <p:cNvPicPr/>
                <p:nvPr/>
              </p:nvPicPr>
              <p:blipFill>
                <a:blip r:embed="rId9"/>
                <a:stretch>
                  <a:fillRect/>
                </a:stretch>
              </p:blipFill>
              <p:spPr>
                <a:xfrm>
                  <a:off x="9935460" y="2105535"/>
                  <a:ext cx="104760" cy="16344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0979">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0979">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09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06272A4-54D1-0109-BF76-700A6C5A5C49}"/>
              </a:ext>
            </a:extLst>
          </p:cNvPr>
          <p:cNvSpPr>
            <a:spLocks noGrp="1" noChangeArrowheads="1"/>
          </p:cNvSpPr>
          <p:nvPr>
            <p:ph type="title"/>
          </p:nvPr>
        </p:nvSpPr>
        <p:spPr bwMode="auto">
          <a:xfrm>
            <a:off x="1869440" y="24384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dirty="0">
                <a:solidFill>
                  <a:srgbClr val="336699"/>
                </a:solidFill>
              </a:rPr>
              <a:t>Why is Goal Search Not Trivial?</a:t>
            </a:r>
          </a:p>
        </p:txBody>
      </p:sp>
      <p:sp>
        <p:nvSpPr>
          <p:cNvPr id="46083" name="Rectangle 3">
            <a:extLst>
              <a:ext uri="{FF2B5EF4-FFF2-40B4-BE49-F238E27FC236}">
                <a16:creationId xmlns:a16="http://schemas.microsoft.com/office/drawing/2014/main" id="{F9160E63-9AA9-BEBE-9F13-C60B32436244}"/>
              </a:ext>
            </a:extLst>
          </p:cNvPr>
          <p:cNvSpPr>
            <a:spLocks noGrp="1" noChangeArrowheads="1"/>
          </p:cNvSpPr>
          <p:nvPr>
            <p:ph type="body" idx="1"/>
          </p:nvPr>
        </p:nvSpPr>
        <p:spPr bwMode="auto">
          <a:xfrm>
            <a:off x="1788160" y="1788160"/>
            <a:ext cx="8696960" cy="4958080"/>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a:lnSpc>
                <a:spcPct val="80000"/>
              </a:lnSpc>
              <a:buFont typeface="Wingdings" panose="05000000000000000000" pitchFamily="2" charset="2"/>
              <a:buChar char="q"/>
            </a:pPr>
            <a:r>
              <a:rPr lang="en-US" altLang="en-US" sz="2560" dirty="0"/>
              <a:t>Because the graph/tree is not given in a nice picture “on a piece of paper”</a:t>
            </a:r>
          </a:p>
          <a:p>
            <a:pPr>
              <a:lnSpc>
                <a:spcPct val="80000"/>
              </a:lnSpc>
              <a:buFont typeface="Wingdings" panose="05000000000000000000" pitchFamily="2" charset="2"/>
              <a:buChar char="q"/>
            </a:pPr>
            <a:r>
              <a:rPr lang="en-US" altLang="en-US" sz="2560" dirty="0"/>
              <a:t>At the start of the search, the search algorithm does not know</a:t>
            </a:r>
          </a:p>
          <a:p>
            <a:pPr lvl="1">
              <a:lnSpc>
                <a:spcPct val="80000"/>
              </a:lnSpc>
            </a:pPr>
            <a:r>
              <a:rPr lang="en-US" altLang="en-US" sz="2133" dirty="0"/>
              <a:t>the size of the tree</a:t>
            </a:r>
          </a:p>
          <a:p>
            <a:pPr lvl="1">
              <a:lnSpc>
                <a:spcPct val="80000"/>
              </a:lnSpc>
            </a:pPr>
            <a:r>
              <a:rPr lang="en-US" altLang="en-US" sz="2133" dirty="0"/>
              <a:t>the shape of the tree</a:t>
            </a:r>
          </a:p>
          <a:p>
            <a:pPr lvl="1">
              <a:lnSpc>
                <a:spcPct val="80000"/>
              </a:lnSpc>
            </a:pPr>
            <a:r>
              <a:rPr lang="en-US" altLang="en-US" sz="2133" dirty="0"/>
              <a:t>the depth of the goal states</a:t>
            </a:r>
          </a:p>
          <a:p>
            <a:pPr>
              <a:lnSpc>
                <a:spcPct val="80000"/>
              </a:lnSpc>
              <a:buFont typeface="Wingdings" panose="05000000000000000000" pitchFamily="2" charset="2"/>
              <a:buChar char="q"/>
            </a:pPr>
            <a:r>
              <a:rPr lang="en-US" altLang="en-US" sz="2560" dirty="0"/>
              <a:t>How big can a search tree be?</a:t>
            </a:r>
          </a:p>
          <a:p>
            <a:pPr lvl="1">
              <a:lnSpc>
                <a:spcPct val="80000"/>
              </a:lnSpc>
            </a:pPr>
            <a:r>
              <a:rPr lang="en-US" altLang="en-US" sz="2133" dirty="0"/>
              <a:t>say there is a constant branching factor b</a:t>
            </a:r>
          </a:p>
          <a:p>
            <a:pPr lvl="1">
              <a:lnSpc>
                <a:spcPct val="80000"/>
              </a:lnSpc>
            </a:pPr>
            <a:r>
              <a:rPr lang="en-US" altLang="en-US" sz="2133" dirty="0"/>
              <a:t>and one goal exists at depth d</a:t>
            </a:r>
          </a:p>
          <a:p>
            <a:pPr lvl="1">
              <a:lnSpc>
                <a:spcPct val="80000"/>
              </a:lnSpc>
            </a:pPr>
            <a:r>
              <a:rPr lang="en-US" altLang="en-US" sz="2133" dirty="0"/>
              <a:t>search tree which includes a goal can have approximately </a:t>
            </a:r>
            <a:br>
              <a:rPr lang="en-US" altLang="en-US" sz="2133" dirty="0"/>
            </a:br>
            <a:r>
              <a:rPr lang="en-US" altLang="en-US" sz="2133" dirty="0"/>
              <a:t>            </a:t>
            </a:r>
            <a:r>
              <a:rPr lang="en-US" altLang="en-US" sz="2133" b="1" dirty="0"/>
              <a:t>b</a:t>
            </a:r>
            <a:r>
              <a:rPr lang="en-US" altLang="en-US" sz="2133" b="1" baseline="30000" dirty="0"/>
              <a:t>d</a:t>
            </a:r>
            <a:r>
              <a:rPr lang="en-US" altLang="en-US" sz="2133" b="1" dirty="0"/>
              <a:t> different branches in the tree (worst case)</a:t>
            </a:r>
            <a:endParaRPr lang="en-US" altLang="en-US" sz="2133" dirty="0"/>
          </a:p>
          <a:p>
            <a:pPr>
              <a:lnSpc>
                <a:spcPct val="80000"/>
              </a:lnSpc>
              <a:buFont typeface="Wingdings" panose="05000000000000000000" pitchFamily="2" charset="2"/>
              <a:buChar char="q"/>
            </a:pPr>
            <a:r>
              <a:rPr lang="en-US" altLang="en-US" sz="2560" dirty="0"/>
              <a:t>Examples:</a:t>
            </a:r>
          </a:p>
          <a:p>
            <a:pPr lvl="1">
              <a:lnSpc>
                <a:spcPct val="80000"/>
              </a:lnSpc>
            </a:pPr>
            <a:r>
              <a:rPr lang="en-US" altLang="en-US" sz="2133" dirty="0"/>
              <a:t>b = 2, d = 10:         b</a:t>
            </a:r>
            <a:r>
              <a:rPr lang="en-US" altLang="en-US" sz="2133" baseline="30000" dirty="0"/>
              <a:t>d</a:t>
            </a:r>
            <a:r>
              <a:rPr lang="en-US" altLang="en-US" sz="2133" dirty="0"/>
              <a:t> = 2</a:t>
            </a:r>
            <a:r>
              <a:rPr lang="en-US" altLang="en-US" sz="2133" baseline="30000" dirty="0"/>
              <a:t>10</a:t>
            </a:r>
            <a:r>
              <a:rPr lang="en-US" altLang="en-US" sz="2133" dirty="0"/>
              <a:t>= 1024</a:t>
            </a:r>
          </a:p>
          <a:p>
            <a:pPr lvl="1">
              <a:lnSpc>
                <a:spcPct val="80000"/>
              </a:lnSpc>
            </a:pPr>
            <a:r>
              <a:rPr lang="en-US" altLang="en-US" sz="2133" dirty="0"/>
              <a:t>b = 10, d = 10:       b</a:t>
            </a:r>
            <a:r>
              <a:rPr lang="en-US" altLang="en-US" sz="2133" baseline="30000" dirty="0"/>
              <a:t>d</a:t>
            </a:r>
            <a:r>
              <a:rPr lang="en-US" altLang="en-US" sz="2133" dirty="0"/>
              <a:t> = 10</a:t>
            </a:r>
            <a:r>
              <a:rPr lang="en-US" altLang="en-US" sz="2133" baseline="30000" dirty="0"/>
              <a:t>10</a:t>
            </a:r>
            <a:r>
              <a:rPr lang="en-US" altLang="en-US" sz="2133" dirty="0"/>
              <a:t>= 10,000,000,000</a:t>
            </a:r>
            <a:endParaRPr lang="en-US" altLang="en-US" sz="192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2870EF5-E544-C12E-BE0C-94AEEAAABF23}"/>
                  </a:ext>
                </a:extLst>
              </p14:cNvPr>
              <p14:cNvContentPartPr/>
              <p14:nvPr/>
            </p14:nvContentPartPr>
            <p14:xfrm>
              <a:off x="3123900" y="3486135"/>
              <a:ext cx="599400" cy="360"/>
            </p14:xfrm>
          </p:contentPart>
        </mc:Choice>
        <mc:Fallback xmlns="">
          <p:pic>
            <p:nvPicPr>
              <p:cNvPr id="2" name="Ink 1">
                <a:extLst>
                  <a:ext uri="{FF2B5EF4-FFF2-40B4-BE49-F238E27FC236}">
                    <a16:creationId xmlns:a16="http://schemas.microsoft.com/office/drawing/2014/main" id="{D2870EF5-E544-C12E-BE0C-94AEEAAABF23}"/>
                  </a:ext>
                </a:extLst>
              </p:cNvPr>
              <p:cNvPicPr/>
              <p:nvPr/>
            </p:nvPicPr>
            <p:blipFill>
              <a:blip r:embed="rId3"/>
              <a:stretch>
                <a:fillRect/>
              </a:stretch>
            </p:blipFill>
            <p:spPr>
              <a:xfrm>
                <a:off x="3114900" y="3477135"/>
                <a:ext cx="617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A1DC926-26B9-5655-43BA-5DC245143FF6}"/>
                  </a:ext>
                </a:extLst>
              </p14:cNvPr>
              <p14:cNvContentPartPr/>
              <p14:nvPr/>
            </p14:nvContentPartPr>
            <p14:xfrm>
              <a:off x="3190860" y="3800415"/>
              <a:ext cx="570600" cy="360"/>
            </p14:xfrm>
          </p:contentPart>
        </mc:Choice>
        <mc:Fallback xmlns="">
          <p:pic>
            <p:nvPicPr>
              <p:cNvPr id="3" name="Ink 2">
                <a:extLst>
                  <a:ext uri="{FF2B5EF4-FFF2-40B4-BE49-F238E27FC236}">
                    <a16:creationId xmlns:a16="http://schemas.microsoft.com/office/drawing/2014/main" id="{EA1DC926-26B9-5655-43BA-5DC245143FF6}"/>
                  </a:ext>
                </a:extLst>
              </p:cNvPr>
              <p:cNvPicPr/>
              <p:nvPr/>
            </p:nvPicPr>
            <p:blipFill>
              <a:blip r:embed="rId5"/>
              <a:stretch>
                <a:fillRect/>
              </a:stretch>
            </p:blipFill>
            <p:spPr>
              <a:xfrm>
                <a:off x="3181860" y="3791415"/>
                <a:ext cx="588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A7558F4-F2AF-72C2-D4CB-BCB95C1D0046}"/>
                  </a:ext>
                </a:extLst>
              </p14:cNvPr>
              <p14:cNvContentPartPr/>
              <p14:nvPr/>
            </p14:nvContentPartPr>
            <p14:xfrm>
              <a:off x="3162060" y="4102815"/>
              <a:ext cx="637200" cy="21960"/>
            </p14:xfrm>
          </p:contentPart>
        </mc:Choice>
        <mc:Fallback xmlns="">
          <p:pic>
            <p:nvPicPr>
              <p:cNvPr id="4" name="Ink 3">
                <a:extLst>
                  <a:ext uri="{FF2B5EF4-FFF2-40B4-BE49-F238E27FC236}">
                    <a16:creationId xmlns:a16="http://schemas.microsoft.com/office/drawing/2014/main" id="{7A7558F4-F2AF-72C2-D4CB-BCB95C1D0046}"/>
                  </a:ext>
                </a:extLst>
              </p:cNvPr>
              <p:cNvPicPr/>
              <p:nvPr/>
            </p:nvPicPr>
            <p:blipFill>
              <a:blip r:embed="rId7"/>
              <a:stretch>
                <a:fillRect/>
              </a:stretch>
            </p:blipFill>
            <p:spPr>
              <a:xfrm>
                <a:off x="3153060" y="4093815"/>
                <a:ext cx="654840" cy="39600"/>
              </a:xfrm>
              <a:prstGeom prst="rect">
                <a:avLst/>
              </a:prstGeom>
            </p:spPr>
          </p:pic>
        </mc:Fallback>
      </mc:AlternateContent>
      <p:grpSp>
        <p:nvGrpSpPr>
          <p:cNvPr id="11" name="Group 10">
            <a:extLst>
              <a:ext uri="{FF2B5EF4-FFF2-40B4-BE49-F238E27FC236}">
                <a16:creationId xmlns:a16="http://schemas.microsoft.com/office/drawing/2014/main" id="{7D2C416E-D3A5-D78E-2B9E-28F37CF22FED}"/>
              </a:ext>
            </a:extLst>
          </p:cNvPr>
          <p:cNvGrpSpPr/>
          <p:nvPr/>
        </p:nvGrpSpPr>
        <p:grpSpPr>
          <a:xfrm>
            <a:off x="5405220" y="5758815"/>
            <a:ext cx="548280" cy="232200"/>
            <a:chOff x="5405220" y="5758815"/>
            <a:chExt cx="548280" cy="232200"/>
          </a:xfrm>
        </p:grpSpPr>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4CD6418-9C5A-C95D-5F69-1129B5749970}"/>
                    </a:ext>
                  </a:extLst>
                </p14:cNvPr>
                <p14:cNvContentPartPr/>
                <p14:nvPr/>
              </p14:nvContentPartPr>
              <p14:xfrm>
                <a:off x="5753700" y="5779335"/>
                <a:ext cx="199800" cy="211680"/>
              </p14:xfrm>
            </p:contentPart>
          </mc:Choice>
          <mc:Fallback xmlns="">
            <p:pic>
              <p:nvPicPr>
                <p:cNvPr id="5" name="Ink 4">
                  <a:extLst>
                    <a:ext uri="{FF2B5EF4-FFF2-40B4-BE49-F238E27FC236}">
                      <a16:creationId xmlns:a16="http://schemas.microsoft.com/office/drawing/2014/main" id="{D4CD6418-9C5A-C95D-5F69-1129B5749970}"/>
                    </a:ext>
                  </a:extLst>
                </p:cNvPr>
                <p:cNvPicPr/>
                <p:nvPr/>
              </p:nvPicPr>
              <p:blipFill>
                <a:blip r:embed="rId9"/>
                <a:stretch>
                  <a:fillRect/>
                </a:stretch>
              </p:blipFill>
              <p:spPr>
                <a:xfrm>
                  <a:off x="5744700" y="5770695"/>
                  <a:ext cx="2174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BBE2F4A-7BEC-3B04-F563-C223A0A212F0}"/>
                    </a:ext>
                  </a:extLst>
                </p14:cNvPr>
                <p14:cNvContentPartPr/>
                <p14:nvPr/>
              </p14:nvContentPartPr>
              <p14:xfrm>
                <a:off x="5848380" y="5762415"/>
                <a:ext cx="360" cy="360"/>
              </p14:xfrm>
            </p:contentPart>
          </mc:Choice>
          <mc:Fallback xmlns="">
            <p:pic>
              <p:nvPicPr>
                <p:cNvPr id="6" name="Ink 5">
                  <a:extLst>
                    <a:ext uri="{FF2B5EF4-FFF2-40B4-BE49-F238E27FC236}">
                      <a16:creationId xmlns:a16="http://schemas.microsoft.com/office/drawing/2014/main" id="{FBBE2F4A-7BEC-3B04-F563-C223A0A212F0}"/>
                    </a:ext>
                  </a:extLst>
                </p:cNvPr>
                <p:cNvPicPr/>
                <p:nvPr/>
              </p:nvPicPr>
              <p:blipFill>
                <a:blip r:embed="rId11"/>
                <a:stretch>
                  <a:fillRect/>
                </a:stretch>
              </p:blipFill>
              <p:spPr>
                <a:xfrm>
                  <a:off x="5839380" y="57534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5E29030E-1970-173C-F454-A83834E0E43F}"/>
                    </a:ext>
                  </a:extLst>
                </p14:cNvPr>
                <p14:cNvContentPartPr/>
                <p14:nvPr/>
              </p14:nvContentPartPr>
              <p14:xfrm>
                <a:off x="5687460" y="5812455"/>
                <a:ext cx="154440" cy="113400"/>
              </p14:xfrm>
            </p:contentPart>
          </mc:Choice>
          <mc:Fallback xmlns="">
            <p:pic>
              <p:nvPicPr>
                <p:cNvPr id="7" name="Ink 6">
                  <a:extLst>
                    <a:ext uri="{FF2B5EF4-FFF2-40B4-BE49-F238E27FC236}">
                      <a16:creationId xmlns:a16="http://schemas.microsoft.com/office/drawing/2014/main" id="{5E29030E-1970-173C-F454-A83834E0E43F}"/>
                    </a:ext>
                  </a:extLst>
                </p:cNvPr>
                <p:cNvPicPr/>
                <p:nvPr/>
              </p:nvPicPr>
              <p:blipFill>
                <a:blip r:embed="rId13"/>
                <a:stretch>
                  <a:fillRect/>
                </a:stretch>
              </p:blipFill>
              <p:spPr>
                <a:xfrm>
                  <a:off x="5678460" y="5803815"/>
                  <a:ext cx="1720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3E1CCE2E-1969-EFC6-7048-AB88231A4B90}"/>
                    </a:ext>
                  </a:extLst>
                </p14:cNvPr>
                <p14:cNvContentPartPr/>
                <p14:nvPr/>
              </p14:nvContentPartPr>
              <p14:xfrm>
                <a:off x="5405220" y="5758815"/>
                <a:ext cx="280080" cy="182520"/>
              </p14:xfrm>
            </p:contentPart>
          </mc:Choice>
          <mc:Fallback xmlns="">
            <p:pic>
              <p:nvPicPr>
                <p:cNvPr id="8" name="Ink 7">
                  <a:extLst>
                    <a:ext uri="{FF2B5EF4-FFF2-40B4-BE49-F238E27FC236}">
                      <a16:creationId xmlns:a16="http://schemas.microsoft.com/office/drawing/2014/main" id="{3E1CCE2E-1969-EFC6-7048-AB88231A4B90}"/>
                    </a:ext>
                  </a:extLst>
                </p:cNvPr>
                <p:cNvPicPr/>
                <p:nvPr/>
              </p:nvPicPr>
              <p:blipFill>
                <a:blip r:embed="rId15"/>
                <a:stretch>
                  <a:fillRect/>
                </a:stretch>
              </p:blipFill>
              <p:spPr>
                <a:xfrm>
                  <a:off x="5396580" y="5750175"/>
                  <a:ext cx="2977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57CC6ABE-B4C6-8AA7-4FC8-3BA2421C0A85}"/>
                    </a:ext>
                  </a:extLst>
                </p14:cNvPr>
                <p14:cNvContentPartPr/>
                <p14:nvPr/>
              </p14:nvContentPartPr>
              <p14:xfrm>
                <a:off x="5755140" y="5819655"/>
                <a:ext cx="55440" cy="29880"/>
              </p14:xfrm>
            </p:contentPart>
          </mc:Choice>
          <mc:Fallback xmlns="">
            <p:pic>
              <p:nvPicPr>
                <p:cNvPr id="10" name="Ink 9">
                  <a:extLst>
                    <a:ext uri="{FF2B5EF4-FFF2-40B4-BE49-F238E27FC236}">
                      <a16:creationId xmlns:a16="http://schemas.microsoft.com/office/drawing/2014/main" id="{57CC6ABE-B4C6-8AA7-4FC8-3BA2421C0A85}"/>
                    </a:ext>
                  </a:extLst>
                </p:cNvPr>
                <p:cNvPicPr/>
                <p:nvPr/>
              </p:nvPicPr>
              <p:blipFill>
                <a:blip r:embed="rId17"/>
                <a:stretch>
                  <a:fillRect/>
                </a:stretch>
              </p:blipFill>
              <p:spPr>
                <a:xfrm>
                  <a:off x="5746500" y="5810655"/>
                  <a:ext cx="73080" cy="47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DAF8936-15C2-0801-4423-C000A9AEF151}"/>
                  </a:ext>
                </a:extLst>
              </p14:cNvPr>
              <p14:cNvContentPartPr/>
              <p14:nvPr/>
            </p14:nvContentPartPr>
            <p14:xfrm>
              <a:off x="4369140" y="827895"/>
              <a:ext cx="4593960" cy="582120"/>
            </p14:xfrm>
          </p:contentPart>
        </mc:Choice>
        <mc:Fallback xmlns="">
          <p:pic>
            <p:nvPicPr>
              <p:cNvPr id="12" name="Ink 11">
                <a:extLst>
                  <a:ext uri="{FF2B5EF4-FFF2-40B4-BE49-F238E27FC236}">
                    <a16:creationId xmlns:a16="http://schemas.microsoft.com/office/drawing/2014/main" id="{BDAF8936-15C2-0801-4423-C000A9AEF151}"/>
                  </a:ext>
                </a:extLst>
              </p:cNvPr>
              <p:cNvPicPr/>
              <p:nvPr/>
            </p:nvPicPr>
            <p:blipFill>
              <a:blip r:embed="rId19"/>
              <a:stretch>
                <a:fillRect/>
              </a:stretch>
            </p:blipFill>
            <p:spPr>
              <a:xfrm>
                <a:off x="4360500" y="819255"/>
                <a:ext cx="4611600" cy="599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0BE38815-6C7C-D4E5-210C-08211ECD1972}"/>
                  </a:ext>
                </a:extLst>
              </p14:cNvPr>
              <p14:cNvContentPartPr/>
              <p14:nvPr/>
            </p14:nvContentPartPr>
            <p14:xfrm>
              <a:off x="1036620" y="1437735"/>
              <a:ext cx="3497400" cy="1601640"/>
            </p14:xfrm>
          </p:contentPart>
        </mc:Choice>
        <mc:Fallback xmlns="">
          <p:pic>
            <p:nvPicPr>
              <p:cNvPr id="13" name="Ink 12">
                <a:extLst>
                  <a:ext uri="{FF2B5EF4-FFF2-40B4-BE49-F238E27FC236}">
                    <a16:creationId xmlns:a16="http://schemas.microsoft.com/office/drawing/2014/main" id="{0BE38815-6C7C-D4E5-210C-08211ECD1972}"/>
                  </a:ext>
                </a:extLst>
              </p:cNvPr>
              <p:cNvPicPr/>
              <p:nvPr/>
            </p:nvPicPr>
            <p:blipFill>
              <a:blip r:embed="rId21"/>
              <a:stretch>
                <a:fillRect/>
              </a:stretch>
            </p:blipFill>
            <p:spPr>
              <a:xfrm>
                <a:off x="1027620" y="1429095"/>
                <a:ext cx="3515040" cy="1619280"/>
              </a:xfrm>
              <a:prstGeom prst="rect">
                <a:avLst/>
              </a:prstGeom>
            </p:spPr>
          </p:pic>
        </mc:Fallback>
      </mc:AlternateContent>
      <p:grpSp>
        <p:nvGrpSpPr>
          <p:cNvPr id="28" name="Group 27">
            <a:extLst>
              <a:ext uri="{FF2B5EF4-FFF2-40B4-BE49-F238E27FC236}">
                <a16:creationId xmlns:a16="http://schemas.microsoft.com/office/drawing/2014/main" id="{96E9ECAC-A2AA-01DA-35C7-CFB513F733FB}"/>
              </a:ext>
            </a:extLst>
          </p:cNvPr>
          <p:cNvGrpSpPr/>
          <p:nvPr/>
        </p:nvGrpSpPr>
        <p:grpSpPr>
          <a:xfrm>
            <a:off x="8592300" y="6029175"/>
            <a:ext cx="1916280" cy="219600"/>
            <a:chOff x="8592300" y="6029175"/>
            <a:chExt cx="1916280" cy="21960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D311D515-6F20-A6E2-1A8D-AF38DF943026}"/>
                    </a:ext>
                  </a:extLst>
                </p14:cNvPr>
                <p14:cNvContentPartPr/>
                <p14:nvPr/>
              </p14:nvContentPartPr>
              <p14:xfrm>
                <a:off x="10191060" y="6133935"/>
                <a:ext cx="255600" cy="11880"/>
              </p14:xfrm>
            </p:contentPart>
          </mc:Choice>
          <mc:Fallback xmlns="">
            <p:pic>
              <p:nvPicPr>
                <p:cNvPr id="15" name="Ink 14">
                  <a:extLst>
                    <a:ext uri="{FF2B5EF4-FFF2-40B4-BE49-F238E27FC236}">
                      <a16:creationId xmlns:a16="http://schemas.microsoft.com/office/drawing/2014/main" id="{D311D515-6F20-A6E2-1A8D-AF38DF943026}"/>
                    </a:ext>
                  </a:extLst>
                </p:cNvPr>
                <p:cNvPicPr/>
                <p:nvPr/>
              </p:nvPicPr>
              <p:blipFill>
                <a:blip r:embed="rId23"/>
                <a:stretch>
                  <a:fillRect/>
                </a:stretch>
              </p:blipFill>
              <p:spPr>
                <a:xfrm>
                  <a:off x="10182420" y="6124935"/>
                  <a:ext cx="2732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5DC4ECC7-9E12-A0F4-8160-E7A8F75A6E66}"/>
                    </a:ext>
                  </a:extLst>
                </p14:cNvPr>
                <p14:cNvContentPartPr/>
                <p14:nvPr/>
              </p14:nvContentPartPr>
              <p14:xfrm>
                <a:off x="10099260" y="6038535"/>
                <a:ext cx="409320" cy="105480"/>
              </p14:xfrm>
            </p:contentPart>
          </mc:Choice>
          <mc:Fallback xmlns="">
            <p:pic>
              <p:nvPicPr>
                <p:cNvPr id="16" name="Ink 15">
                  <a:extLst>
                    <a:ext uri="{FF2B5EF4-FFF2-40B4-BE49-F238E27FC236}">
                      <a16:creationId xmlns:a16="http://schemas.microsoft.com/office/drawing/2014/main" id="{5DC4ECC7-9E12-A0F4-8160-E7A8F75A6E66}"/>
                    </a:ext>
                  </a:extLst>
                </p:cNvPr>
                <p:cNvPicPr/>
                <p:nvPr/>
              </p:nvPicPr>
              <p:blipFill>
                <a:blip r:embed="rId25"/>
                <a:stretch>
                  <a:fillRect/>
                </a:stretch>
              </p:blipFill>
              <p:spPr>
                <a:xfrm>
                  <a:off x="10090620" y="6029535"/>
                  <a:ext cx="42696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51EF6A8F-BDD3-CC4F-7A53-7A28A54D519B}"/>
                    </a:ext>
                  </a:extLst>
                </p14:cNvPr>
                <p14:cNvContentPartPr/>
                <p14:nvPr/>
              </p14:nvContentPartPr>
              <p14:xfrm>
                <a:off x="9882180" y="6057615"/>
                <a:ext cx="167760" cy="97920"/>
              </p14:xfrm>
            </p:contentPart>
          </mc:Choice>
          <mc:Fallback xmlns="">
            <p:pic>
              <p:nvPicPr>
                <p:cNvPr id="18" name="Ink 17">
                  <a:extLst>
                    <a:ext uri="{FF2B5EF4-FFF2-40B4-BE49-F238E27FC236}">
                      <a16:creationId xmlns:a16="http://schemas.microsoft.com/office/drawing/2014/main" id="{51EF6A8F-BDD3-CC4F-7A53-7A28A54D519B}"/>
                    </a:ext>
                  </a:extLst>
                </p:cNvPr>
                <p:cNvPicPr/>
                <p:nvPr/>
              </p:nvPicPr>
              <p:blipFill>
                <a:blip r:embed="rId27"/>
                <a:stretch>
                  <a:fillRect/>
                </a:stretch>
              </p:blipFill>
              <p:spPr>
                <a:xfrm>
                  <a:off x="9873180" y="6048615"/>
                  <a:ext cx="18540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E0152C3A-1D25-E475-005C-C2C938B6AEC7}"/>
                    </a:ext>
                  </a:extLst>
                </p14:cNvPr>
                <p14:cNvContentPartPr/>
                <p14:nvPr/>
              </p14:nvContentPartPr>
              <p14:xfrm>
                <a:off x="9648540" y="6029175"/>
                <a:ext cx="29880" cy="113400"/>
              </p14:xfrm>
            </p:contentPart>
          </mc:Choice>
          <mc:Fallback xmlns="">
            <p:pic>
              <p:nvPicPr>
                <p:cNvPr id="19" name="Ink 18">
                  <a:extLst>
                    <a:ext uri="{FF2B5EF4-FFF2-40B4-BE49-F238E27FC236}">
                      <a16:creationId xmlns:a16="http://schemas.microsoft.com/office/drawing/2014/main" id="{E0152C3A-1D25-E475-005C-C2C938B6AEC7}"/>
                    </a:ext>
                  </a:extLst>
                </p:cNvPr>
                <p:cNvPicPr/>
                <p:nvPr/>
              </p:nvPicPr>
              <p:blipFill>
                <a:blip r:embed="rId29"/>
                <a:stretch>
                  <a:fillRect/>
                </a:stretch>
              </p:blipFill>
              <p:spPr>
                <a:xfrm>
                  <a:off x="9639540" y="6020175"/>
                  <a:ext cx="475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F17A5758-F39E-9732-EC26-6DB2051A15FB}"/>
                    </a:ext>
                  </a:extLst>
                </p14:cNvPr>
                <p14:cNvContentPartPr/>
                <p14:nvPr/>
              </p14:nvContentPartPr>
              <p14:xfrm>
                <a:off x="9502020" y="6057615"/>
                <a:ext cx="81000" cy="111240"/>
              </p14:xfrm>
            </p:contentPart>
          </mc:Choice>
          <mc:Fallback xmlns="">
            <p:pic>
              <p:nvPicPr>
                <p:cNvPr id="20" name="Ink 19">
                  <a:extLst>
                    <a:ext uri="{FF2B5EF4-FFF2-40B4-BE49-F238E27FC236}">
                      <a16:creationId xmlns:a16="http://schemas.microsoft.com/office/drawing/2014/main" id="{F17A5758-F39E-9732-EC26-6DB2051A15FB}"/>
                    </a:ext>
                  </a:extLst>
                </p:cNvPr>
                <p:cNvPicPr/>
                <p:nvPr/>
              </p:nvPicPr>
              <p:blipFill>
                <a:blip r:embed="rId31"/>
                <a:stretch>
                  <a:fillRect/>
                </a:stretch>
              </p:blipFill>
              <p:spPr>
                <a:xfrm>
                  <a:off x="9493020" y="6048615"/>
                  <a:ext cx="986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FD2A4CC5-9CD2-C738-5C97-A544DA455458}"/>
                    </a:ext>
                  </a:extLst>
                </p14:cNvPr>
                <p14:cNvContentPartPr/>
                <p14:nvPr/>
              </p14:nvContentPartPr>
              <p14:xfrm>
                <a:off x="9464580" y="6095775"/>
                <a:ext cx="41760" cy="23400"/>
              </p14:xfrm>
            </p:contentPart>
          </mc:Choice>
          <mc:Fallback xmlns="">
            <p:pic>
              <p:nvPicPr>
                <p:cNvPr id="22" name="Ink 21">
                  <a:extLst>
                    <a:ext uri="{FF2B5EF4-FFF2-40B4-BE49-F238E27FC236}">
                      <a16:creationId xmlns:a16="http://schemas.microsoft.com/office/drawing/2014/main" id="{FD2A4CC5-9CD2-C738-5C97-A544DA455458}"/>
                    </a:ext>
                  </a:extLst>
                </p:cNvPr>
                <p:cNvPicPr/>
                <p:nvPr/>
              </p:nvPicPr>
              <p:blipFill>
                <a:blip r:embed="rId33"/>
                <a:stretch>
                  <a:fillRect/>
                </a:stretch>
              </p:blipFill>
              <p:spPr>
                <a:xfrm>
                  <a:off x="9455580" y="6086775"/>
                  <a:ext cx="594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60337E87-F489-BAE8-5C6E-F965C18DDA42}"/>
                    </a:ext>
                  </a:extLst>
                </p14:cNvPr>
                <p14:cNvContentPartPr/>
                <p14:nvPr/>
              </p14:nvContentPartPr>
              <p14:xfrm>
                <a:off x="9292140" y="6055455"/>
                <a:ext cx="283680" cy="165960"/>
              </p14:xfrm>
            </p:contentPart>
          </mc:Choice>
          <mc:Fallback xmlns="">
            <p:pic>
              <p:nvPicPr>
                <p:cNvPr id="23" name="Ink 22">
                  <a:extLst>
                    <a:ext uri="{FF2B5EF4-FFF2-40B4-BE49-F238E27FC236}">
                      <a16:creationId xmlns:a16="http://schemas.microsoft.com/office/drawing/2014/main" id="{60337E87-F489-BAE8-5C6E-F965C18DDA42}"/>
                    </a:ext>
                  </a:extLst>
                </p:cNvPr>
                <p:cNvPicPr/>
                <p:nvPr/>
              </p:nvPicPr>
              <p:blipFill>
                <a:blip r:embed="rId35"/>
                <a:stretch>
                  <a:fillRect/>
                </a:stretch>
              </p:blipFill>
              <p:spPr>
                <a:xfrm>
                  <a:off x="9283140" y="6046455"/>
                  <a:ext cx="3013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A9418BB1-5357-3105-FE2D-1CBA2CA34C1A}"/>
                    </a:ext>
                  </a:extLst>
                </p14:cNvPr>
                <p14:cNvContentPartPr/>
                <p14:nvPr/>
              </p14:nvContentPartPr>
              <p14:xfrm>
                <a:off x="9047340" y="6057615"/>
                <a:ext cx="212760" cy="191160"/>
              </p14:xfrm>
            </p:contentPart>
          </mc:Choice>
          <mc:Fallback xmlns="">
            <p:pic>
              <p:nvPicPr>
                <p:cNvPr id="24" name="Ink 23">
                  <a:extLst>
                    <a:ext uri="{FF2B5EF4-FFF2-40B4-BE49-F238E27FC236}">
                      <a16:creationId xmlns:a16="http://schemas.microsoft.com/office/drawing/2014/main" id="{A9418BB1-5357-3105-FE2D-1CBA2CA34C1A}"/>
                    </a:ext>
                  </a:extLst>
                </p:cNvPr>
                <p:cNvPicPr/>
                <p:nvPr/>
              </p:nvPicPr>
              <p:blipFill>
                <a:blip r:embed="rId37"/>
                <a:stretch>
                  <a:fillRect/>
                </a:stretch>
              </p:blipFill>
              <p:spPr>
                <a:xfrm>
                  <a:off x="9038700" y="6048615"/>
                  <a:ext cx="2304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EBA48481-31E2-A606-B867-4A2C0DC1218F}"/>
                    </a:ext>
                  </a:extLst>
                </p14:cNvPr>
                <p14:cNvContentPartPr/>
                <p14:nvPr/>
              </p14:nvContentPartPr>
              <p14:xfrm>
                <a:off x="9077220" y="6105495"/>
                <a:ext cx="82440" cy="79200"/>
              </p14:xfrm>
            </p:contentPart>
          </mc:Choice>
          <mc:Fallback xmlns="">
            <p:pic>
              <p:nvPicPr>
                <p:cNvPr id="25" name="Ink 24">
                  <a:extLst>
                    <a:ext uri="{FF2B5EF4-FFF2-40B4-BE49-F238E27FC236}">
                      <a16:creationId xmlns:a16="http://schemas.microsoft.com/office/drawing/2014/main" id="{EBA48481-31E2-A606-B867-4A2C0DC1218F}"/>
                    </a:ext>
                  </a:extLst>
                </p:cNvPr>
                <p:cNvPicPr/>
                <p:nvPr/>
              </p:nvPicPr>
              <p:blipFill>
                <a:blip r:embed="rId39"/>
                <a:stretch>
                  <a:fillRect/>
                </a:stretch>
              </p:blipFill>
              <p:spPr>
                <a:xfrm>
                  <a:off x="9068220" y="6096495"/>
                  <a:ext cx="1000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EEF7B171-DF47-37CD-6A58-FB34338C908D}"/>
                    </a:ext>
                  </a:extLst>
                </p14:cNvPr>
                <p14:cNvContentPartPr/>
                <p14:nvPr/>
              </p14:nvContentPartPr>
              <p14:xfrm>
                <a:off x="8649900" y="6143655"/>
                <a:ext cx="243360" cy="86760"/>
              </p14:xfrm>
            </p:contentPart>
          </mc:Choice>
          <mc:Fallback xmlns="">
            <p:pic>
              <p:nvPicPr>
                <p:cNvPr id="26" name="Ink 25">
                  <a:extLst>
                    <a:ext uri="{FF2B5EF4-FFF2-40B4-BE49-F238E27FC236}">
                      <a16:creationId xmlns:a16="http://schemas.microsoft.com/office/drawing/2014/main" id="{EEF7B171-DF47-37CD-6A58-FB34338C908D}"/>
                    </a:ext>
                  </a:extLst>
                </p:cNvPr>
                <p:cNvPicPr/>
                <p:nvPr/>
              </p:nvPicPr>
              <p:blipFill>
                <a:blip r:embed="rId41"/>
                <a:stretch>
                  <a:fillRect/>
                </a:stretch>
              </p:blipFill>
              <p:spPr>
                <a:xfrm>
                  <a:off x="8641260" y="6134655"/>
                  <a:ext cx="2610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5147808D-6F14-526E-A4FC-554D15526B27}"/>
                    </a:ext>
                  </a:extLst>
                </p14:cNvPr>
                <p14:cNvContentPartPr/>
                <p14:nvPr/>
              </p14:nvContentPartPr>
              <p14:xfrm>
                <a:off x="8592300" y="6047535"/>
                <a:ext cx="161280" cy="20160"/>
              </p14:xfrm>
            </p:contentPart>
          </mc:Choice>
          <mc:Fallback xmlns="">
            <p:pic>
              <p:nvPicPr>
                <p:cNvPr id="27" name="Ink 26">
                  <a:extLst>
                    <a:ext uri="{FF2B5EF4-FFF2-40B4-BE49-F238E27FC236}">
                      <a16:creationId xmlns:a16="http://schemas.microsoft.com/office/drawing/2014/main" id="{5147808D-6F14-526E-A4FC-554D15526B27}"/>
                    </a:ext>
                  </a:extLst>
                </p:cNvPr>
                <p:cNvPicPr/>
                <p:nvPr/>
              </p:nvPicPr>
              <p:blipFill>
                <a:blip r:embed="rId43"/>
                <a:stretch>
                  <a:fillRect/>
                </a:stretch>
              </p:blipFill>
              <p:spPr>
                <a:xfrm>
                  <a:off x="8583660" y="6038895"/>
                  <a:ext cx="178920" cy="37800"/>
                </a:xfrm>
                <a:prstGeom prst="rect">
                  <a:avLst/>
                </a:prstGeom>
              </p:spPr>
            </p:pic>
          </mc:Fallback>
        </mc:AlternateContent>
      </p:grpSp>
      <p:grpSp>
        <p:nvGrpSpPr>
          <p:cNvPr id="34" name="Group 33">
            <a:extLst>
              <a:ext uri="{FF2B5EF4-FFF2-40B4-BE49-F238E27FC236}">
                <a16:creationId xmlns:a16="http://schemas.microsoft.com/office/drawing/2014/main" id="{8F7A0742-4DB7-BC32-F3F0-E58CF109243C}"/>
              </a:ext>
            </a:extLst>
          </p:cNvPr>
          <p:cNvGrpSpPr/>
          <p:nvPr/>
        </p:nvGrpSpPr>
        <p:grpSpPr>
          <a:xfrm>
            <a:off x="9382860" y="6334095"/>
            <a:ext cx="1245960" cy="191520"/>
            <a:chOff x="9382860" y="6334095"/>
            <a:chExt cx="1245960" cy="191520"/>
          </a:xfrm>
        </p:grpSpPr>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5F3BD59A-0CA6-6188-786F-C4C7CABD5D78}"/>
                    </a:ext>
                  </a:extLst>
                </p14:cNvPr>
                <p14:cNvContentPartPr/>
                <p14:nvPr/>
              </p14:nvContentPartPr>
              <p14:xfrm>
                <a:off x="10562940" y="6372255"/>
                <a:ext cx="65880" cy="143280"/>
              </p14:xfrm>
            </p:contentPart>
          </mc:Choice>
          <mc:Fallback xmlns="">
            <p:pic>
              <p:nvPicPr>
                <p:cNvPr id="29" name="Ink 28">
                  <a:extLst>
                    <a:ext uri="{FF2B5EF4-FFF2-40B4-BE49-F238E27FC236}">
                      <a16:creationId xmlns:a16="http://schemas.microsoft.com/office/drawing/2014/main" id="{5F3BD59A-0CA6-6188-786F-C4C7CABD5D78}"/>
                    </a:ext>
                  </a:extLst>
                </p:cNvPr>
                <p:cNvPicPr/>
                <p:nvPr/>
              </p:nvPicPr>
              <p:blipFill>
                <a:blip r:embed="rId45"/>
                <a:stretch>
                  <a:fillRect/>
                </a:stretch>
              </p:blipFill>
              <p:spPr>
                <a:xfrm>
                  <a:off x="10553940" y="6363255"/>
                  <a:ext cx="835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B8B3480-E45C-6A8E-AA49-FA7421CEB089}"/>
                    </a:ext>
                  </a:extLst>
                </p14:cNvPr>
                <p14:cNvContentPartPr/>
                <p14:nvPr/>
              </p14:nvContentPartPr>
              <p14:xfrm>
                <a:off x="10305180" y="6353175"/>
                <a:ext cx="259200" cy="172440"/>
              </p14:xfrm>
            </p:contentPart>
          </mc:Choice>
          <mc:Fallback xmlns="">
            <p:pic>
              <p:nvPicPr>
                <p:cNvPr id="30" name="Ink 29">
                  <a:extLst>
                    <a:ext uri="{FF2B5EF4-FFF2-40B4-BE49-F238E27FC236}">
                      <a16:creationId xmlns:a16="http://schemas.microsoft.com/office/drawing/2014/main" id="{4B8B3480-E45C-6A8E-AA49-FA7421CEB089}"/>
                    </a:ext>
                  </a:extLst>
                </p:cNvPr>
                <p:cNvPicPr/>
                <p:nvPr/>
              </p:nvPicPr>
              <p:blipFill>
                <a:blip r:embed="rId47"/>
                <a:stretch>
                  <a:fillRect/>
                </a:stretch>
              </p:blipFill>
              <p:spPr>
                <a:xfrm>
                  <a:off x="10296540" y="6344175"/>
                  <a:ext cx="2768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C3562995-FA57-8EA2-2B56-E1EE6FF9D38D}"/>
                    </a:ext>
                  </a:extLst>
                </p14:cNvPr>
                <p14:cNvContentPartPr/>
                <p14:nvPr/>
              </p14:nvContentPartPr>
              <p14:xfrm>
                <a:off x="9671580" y="6362535"/>
                <a:ext cx="815760" cy="163080"/>
              </p14:xfrm>
            </p:contentPart>
          </mc:Choice>
          <mc:Fallback xmlns="">
            <p:pic>
              <p:nvPicPr>
                <p:cNvPr id="31" name="Ink 30">
                  <a:extLst>
                    <a:ext uri="{FF2B5EF4-FFF2-40B4-BE49-F238E27FC236}">
                      <a16:creationId xmlns:a16="http://schemas.microsoft.com/office/drawing/2014/main" id="{C3562995-FA57-8EA2-2B56-E1EE6FF9D38D}"/>
                    </a:ext>
                  </a:extLst>
                </p:cNvPr>
                <p:cNvPicPr/>
                <p:nvPr/>
              </p:nvPicPr>
              <p:blipFill>
                <a:blip r:embed="rId49"/>
                <a:stretch>
                  <a:fillRect/>
                </a:stretch>
              </p:blipFill>
              <p:spPr>
                <a:xfrm>
                  <a:off x="9662940" y="6353535"/>
                  <a:ext cx="833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35D8E0C0-15B8-02CC-1A3A-AED07E82BB12}"/>
                    </a:ext>
                  </a:extLst>
                </p14:cNvPr>
                <p14:cNvContentPartPr/>
                <p14:nvPr/>
              </p14:nvContentPartPr>
              <p14:xfrm>
                <a:off x="10097100" y="6334095"/>
                <a:ext cx="104040" cy="360"/>
              </p14:xfrm>
            </p:contentPart>
          </mc:Choice>
          <mc:Fallback xmlns="">
            <p:pic>
              <p:nvPicPr>
                <p:cNvPr id="32" name="Ink 31">
                  <a:extLst>
                    <a:ext uri="{FF2B5EF4-FFF2-40B4-BE49-F238E27FC236}">
                      <a16:creationId xmlns:a16="http://schemas.microsoft.com/office/drawing/2014/main" id="{35D8E0C0-15B8-02CC-1A3A-AED07E82BB12}"/>
                    </a:ext>
                  </a:extLst>
                </p:cNvPr>
                <p:cNvPicPr/>
                <p:nvPr/>
              </p:nvPicPr>
              <p:blipFill>
                <a:blip r:embed="rId51"/>
                <a:stretch>
                  <a:fillRect/>
                </a:stretch>
              </p:blipFill>
              <p:spPr>
                <a:xfrm>
                  <a:off x="10088460" y="6325095"/>
                  <a:ext cx="121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E0F5BA0C-BC2B-7426-9B17-64FE62284929}"/>
                    </a:ext>
                  </a:extLst>
                </p14:cNvPr>
                <p14:cNvContentPartPr/>
                <p14:nvPr/>
              </p14:nvContentPartPr>
              <p14:xfrm>
                <a:off x="9382860" y="6380895"/>
                <a:ext cx="218520" cy="10440"/>
              </p14:xfrm>
            </p:contentPart>
          </mc:Choice>
          <mc:Fallback xmlns="">
            <p:pic>
              <p:nvPicPr>
                <p:cNvPr id="33" name="Ink 32">
                  <a:extLst>
                    <a:ext uri="{FF2B5EF4-FFF2-40B4-BE49-F238E27FC236}">
                      <a16:creationId xmlns:a16="http://schemas.microsoft.com/office/drawing/2014/main" id="{E0F5BA0C-BC2B-7426-9B17-64FE62284929}"/>
                    </a:ext>
                  </a:extLst>
                </p:cNvPr>
                <p:cNvPicPr/>
                <p:nvPr/>
              </p:nvPicPr>
              <p:blipFill>
                <a:blip r:embed="rId53"/>
                <a:stretch>
                  <a:fillRect/>
                </a:stretch>
              </p:blipFill>
              <p:spPr>
                <a:xfrm>
                  <a:off x="9374220" y="6372255"/>
                  <a:ext cx="236160" cy="28080"/>
                </a:xfrm>
                <a:prstGeom prst="rect">
                  <a:avLst/>
                </a:prstGeom>
              </p:spPr>
            </p:pic>
          </mc:Fallback>
        </mc:AlternateContent>
      </p:gr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9C99DBC9-6D3D-144D-8BAC-C26417875CE0}"/>
              </a:ext>
            </a:extLst>
          </p:cNvPr>
          <p:cNvSpPr>
            <a:spLocks noGrp="1" noChangeArrowheads="1"/>
          </p:cNvSpPr>
          <p:nvPr>
            <p:ph type="body" idx="1"/>
          </p:nvPr>
        </p:nvSpPr>
        <p:spPr bwMode="auto">
          <a:xfrm>
            <a:off x="1950720" y="2113280"/>
            <a:ext cx="8290560" cy="4693920"/>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marL="496163" indent="-496163">
              <a:buFont typeface="Wingdings" panose="05000000000000000000" pitchFamily="2" charset="2"/>
              <a:buChar char="q"/>
            </a:pPr>
            <a:r>
              <a:rPr lang="en-US" altLang="en-US" sz="2987" dirty="0"/>
              <a:t>Does the tree under the following root contain a node “G”?</a:t>
            </a:r>
          </a:p>
          <a:p>
            <a:pPr marL="496163" indent="-496163"/>
            <a:endParaRPr lang="en-GB" altLang="en-US" sz="2987" dirty="0"/>
          </a:p>
          <a:p>
            <a:pPr marL="496163" indent="-496163"/>
            <a:endParaRPr lang="en-GB" altLang="en-US" sz="2987" dirty="0"/>
          </a:p>
          <a:p>
            <a:pPr marL="496163" indent="-496163">
              <a:buFont typeface="Wingdings" panose="05000000000000000000" pitchFamily="2" charset="2"/>
              <a:buChar char="q"/>
            </a:pPr>
            <a:r>
              <a:rPr lang="en-GB" altLang="en-US" sz="2987" dirty="0"/>
              <a:t>All you get to see at first is the root node</a:t>
            </a:r>
          </a:p>
          <a:p>
            <a:pPr marL="922896" lvl="1"/>
            <a:r>
              <a:rPr lang="en-GB" altLang="en-US" sz="2560" dirty="0"/>
              <a:t>and a guarantee that it is a tree</a:t>
            </a:r>
          </a:p>
          <a:p>
            <a:pPr marL="496163" indent="-496163">
              <a:buFont typeface="Wingdings" panose="05000000000000000000" pitchFamily="2" charset="2"/>
              <a:buChar char="q"/>
            </a:pPr>
            <a:r>
              <a:rPr lang="en-GB" altLang="en-US" sz="2987" dirty="0"/>
              <a:t>The rest is up to you to discover during the process of search </a:t>
            </a:r>
            <a:r>
              <a:rPr lang="en-GB" altLang="en-US" sz="2987" dirty="0">
                <a:sym typeface="Wingdings" panose="05000000000000000000" pitchFamily="2" charset="2"/>
              </a:rPr>
              <a:t> discover/create “on the fly”</a:t>
            </a:r>
            <a:endParaRPr lang="en-GB" altLang="en-US" sz="2987" dirty="0"/>
          </a:p>
        </p:txBody>
      </p:sp>
      <p:sp>
        <p:nvSpPr>
          <p:cNvPr id="47107" name="Rectangle 3">
            <a:extLst>
              <a:ext uri="{FF2B5EF4-FFF2-40B4-BE49-F238E27FC236}">
                <a16:creationId xmlns:a16="http://schemas.microsoft.com/office/drawing/2014/main" id="{22B4B150-901B-626B-5E0B-002E08DD37DA}"/>
              </a:ext>
            </a:extLst>
          </p:cNvPr>
          <p:cNvSpPr>
            <a:spLocks noGrp="1" noChangeArrowheads="1"/>
          </p:cNvSpPr>
          <p:nvPr>
            <p:ph type="title"/>
          </p:nvPr>
        </p:nvSpPr>
        <p:spPr bwMode="auto">
          <a:xfrm>
            <a:off x="1788160" y="24384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Finding Goals in Trees: Reality</a:t>
            </a:r>
            <a:endParaRPr lang="en-US" altLang="en-US" sz="3413" dirty="0">
              <a:solidFill>
                <a:srgbClr val="336699"/>
              </a:solidFill>
            </a:endParaRPr>
          </a:p>
        </p:txBody>
      </p:sp>
      <p:sp>
        <p:nvSpPr>
          <p:cNvPr id="513028" name="Oval 4">
            <a:extLst>
              <a:ext uri="{FF2B5EF4-FFF2-40B4-BE49-F238E27FC236}">
                <a16:creationId xmlns:a16="http://schemas.microsoft.com/office/drawing/2014/main" id="{EAA94805-C210-8DF5-C408-89623CD024CF}"/>
              </a:ext>
            </a:extLst>
          </p:cNvPr>
          <p:cNvSpPr>
            <a:spLocks noChangeArrowheads="1"/>
          </p:cNvSpPr>
          <p:nvPr/>
        </p:nvSpPr>
        <p:spPr bwMode="auto">
          <a:xfrm>
            <a:off x="7250854" y="3116548"/>
            <a:ext cx="369147" cy="545318"/>
          </a:xfrm>
          <a:prstGeom prst="ellipse">
            <a:avLst/>
          </a:prstGeom>
          <a:solidFill>
            <a:srgbClr val="00FFFF"/>
          </a:solidFill>
          <a:ln w="88900">
            <a:solidFill>
              <a:srgbClr val="FF3300"/>
            </a:solidFill>
            <a:round/>
            <a:headEnd/>
            <a:tailEnd/>
          </a:ln>
        </p:spPr>
        <p:txBody>
          <a:bodyPr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fontAlgn="base">
              <a:spcBef>
                <a:spcPct val="50000"/>
              </a:spcBef>
              <a:spcAft>
                <a:spcPct val="0"/>
              </a:spcAft>
            </a:pPr>
            <a:r>
              <a:rPr lang="en-GB" altLang="en-US" sz="1920">
                <a:solidFill>
                  <a:srgbClr val="000000"/>
                </a:solidFill>
                <a:latin typeface="Times New Roman" panose="02020603050405020304" pitchFamily="18" charset="0"/>
              </a:rPr>
              <a:t>F</a:t>
            </a:r>
            <a:endParaRPr lang="en-US" altLang="en-US" sz="1920">
              <a:solidFill>
                <a:srgbClr val="000000"/>
              </a:solidFill>
              <a:latin typeface="Times New Roman" panose="02020603050405020304" pitchFamily="18" charset="0"/>
            </a:endParaRPr>
          </a:p>
        </p:txBody>
      </p:sp>
      <p:grpSp>
        <p:nvGrpSpPr>
          <p:cNvPr id="4" name="Group 3">
            <a:extLst>
              <a:ext uri="{FF2B5EF4-FFF2-40B4-BE49-F238E27FC236}">
                <a16:creationId xmlns:a16="http://schemas.microsoft.com/office/drawing/2014/main" id="{CFB90B89-0AAE-7CC3-CE30-B18A4CE05C4D}"/>
              </a:ext>
            </a:extLst>
          </p:cNvPr>
          <p:cNvGrpSpPr/>
          <p:nvPr/>
        </p:nvGrpSpPr>
        <p:grpSpPr>
          <a:xfrm>
            <a:off x="6000300" y="2771535"/>
            <a:ext cx="287280" cy="209880"/>
            <a:chOff x="6000300" y="2771535"/>
            <a:chExt cx="287280" cy="20988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E2B7BAF-89B1-2974-8787-0A5EDFDF8902}"/>
                    </a:ext>
                  </a:extLst>
                </p14:cNvPr>
                <p14:cNvContentPartPr/>
                <p14:nvPr/>
              </p14:nvContentPartPr>
              <p14:xfrm>
                <a:off x="6000300" y="2786295"/>
                <a:ext cx="143640" cy="195120"/>
              </p14:xfrm>
            </p:contentPart>
          </mc:Choice>
          <mc:Fallback xmlns="">
            <p:pic>
              <p:nvPicPr>
                <p:cNvPr id="2" name="Ink 1">
                  <a:extLst>
                    <a:ext uri="{FF2B5EF4-FFF2-40B4-BE49-F238E27FC236}">
                      <a16:creationId xmlns:a16="http://schemas.microsoft.com/office/drawing/2014/main" id="{7E2B7BAF-89B1-2974-8787-0A5EDFDF8902}"/>
                    </a:ext>
                  </a:extLst>
                </p:cNvPr>
                <p:cNvPicPr/>
                <p:nvPr/>
              </p:nvPicPr>
              <p:blipFill>
                <a:blip r:embed="rId3"/>
                <a:stretch>
                  <a:fillRect/>
                </a:stretch>
              </p:blipFill>
              <p:spPr>
                <a:xfrm>
                  <a:off x="5991300" y="2777655"/>
                  <a:ext cx="1612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5305BB2-8EE2-649C-513A-0481ADF19437}"/>
                    </a:ext>
                  </a:extLst>
                </p14:cNvPr>
                <p14:cNvContentPartPr/>
                <p14:nvPr/>
              </p14:nvContentPartPr>
              <p14:xfrm>
                <a:off x="6190020" y="2771535"/>
                <a:ext cx="97560" cy="124920"/>
              </p14:xfrm>
            </p:contentPart>
          </mc:Choice>
          <mc:Fallback xmlns="">
            <p:pic>
              <p:nvPicPr>
                <p:cNvPr id="3" name="Ink 2">
                  <a:extLst>
                    <a:ext uri="{FF2B5EF4-FFF2-40B4-BE49-F238E27FC236}">
                      <a16:creationId xmlns:a16="http://schemas.microsoft.com/office/drawing/2014/main" id="{05305BB2-8EE2-649C-513A-0481ADF19437}"/>
                    </a:ext>
                  </a:extLst>
                </p:cNvPr>
                <p:cNvPicPr/>
                <p:nvPr/>
              </p:nvPicPr>
              <p:blipFill>
                <a:blip r:embed="rId5"/>
                <a:stretch>
                  <a:fillRect/>
                </a:stretch>
              </p:blipFill>
              <p:spPr>
                <a:xfrm>
                  <a:off x="6181020" y="2762535"/>
                  <a:ext cx="115200" cy="1425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30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30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30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302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30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build="p"/>
      <p:bldP spid="51302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D560949-BF3C-57E3-57BF-02483AFD3E19}"/>
              </a:ext>
            </a:extLst>
          </p:cNvPr>
          <p:cNvSpPr>
            <a:spLocks noGrp="1" noChangeArrowheads="1"/>
          </p:cNvSpPr>
          <p:nvPr>
            <p:ph type="title"/>
          </p:nvPr>
        </p:nvSpPr>
        <p:spPr bwMode="auto">
          <a:xfrm>
            <a:off x="1869440" y="24384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Properties of Search</a:t>
            </a:r>
          </a:p>
        </p:txBody>
      </p:sp>
      <p:sp>
        <p:nvSpPr>
          <p:cNvPr id="48131" name="Rectangle 3">
            <a:extLst>
              <a:ext uri="{FF2B5EF4-FFF2-40B4-BE49-F238E27FC236}">
                <a16:creationId xmlns:a16="http://schemas.microsoft.com/office/drawing/2014/main" id="{A215ED2F-0662-FFE5-5F3D-EB902FF4997D}"/>
              </a:ext>
            </a:extLst>
          </p:cNvPr>
          <p:cNvSpPr>
            <a:spLocks noGrp="1" noChangeArrowheads="1"/>
          </p:cNvSpPr>
          <p:nvPr>
            <p:ph type="body" idx="1"/>
          </p:nvPr>
        </p:nvSpPr>
        <p:spPr bwMode="auto">
          <a:xfrm>
            <a:off x="1793241" y="1706880"/>
            <a:ext cx="8520853" cy="4827694"/>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marL="496163" indent="-496163">
              <a:buFont typeface="Wingdings" panose="05000000000000000000" pitchFamily="2" charset="2"/>
              <a:buChar char="q"/>
            </a:pPr>
            <a:r>
              <a:rPr lang="en-US" altLang="en-US" sz="2987" b="1" dirty="0"/>
              <a:t>We will say a search method is “complete” </a:t>
            </a:r>
            <a:br>
              <a:rPr lang="en-US" altLang="en-US" sz="2987" b="1" dirty="0"/>
            </a:br>
            <a:r>
              <a:rPr lang="en-GB" altLang="en-US" sz="2987" b="1" dirty="0"/>
              <a:t>if it has both the following properties:</a:t>
            </a:r>
            <a:endParaRPr lang="en-US" altLang="en-US" sz="2987" b="1" dirty="0"/>
          </a:p>
          <a:p>
            <a:pPr marL="922896" lvl="1"/>
            <a:r>
              <a:rPr lang="en-US" altLang="en-US" dirty="0"/>
              <a:t>if a goal exists then the search will always find it</a:t>
            </a:r>
          </a:p>
          <a:p>
            <a:pPr marL="922896" lvl="1"/>
            <a:r>
              <a:rPr lang="en-US" altLang="en-US" dirty="0"/>
              <a:t>if no goal exists then the search will eventually finish and be able to say for sure that no goal exists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8ED6EC1-1AC1-E836-2846-34C4F316C505}"/>
                  </a:ext>
                </a:extLst>
              </p14:cNvPr>
              <p14:cNvContentPartPr/>
              <p14:nvPr/>
            </p14:nvContentPartPr>
            <p14:xfrm>
              <a:off x="3105180" y="2609175"/>
              <a:ext cx="5885640" cy="58680"/>
            </p14:xfrm>
          </p:contentPart>
        </mc:Choice>
        <mc:Fallback xmlns="">
          <p:pic>
            <p:nvPicPr>
              <p:cNvPr id="2" name="Ink 1">
                <a:extLst>
                  <a:ext uri="{FF2B5EF4-FFF2-40B4-BE49-F238E27FC236}">
                    <a16:creationId xmlns:a16="http://schemas.microsoft.com/office/drawing/2014/main" id="{28ED6EC1-1AC1-E836-2846-34C4F316C505}"/>
                  </a:ext>
                </a:extLst>
              </p:cNvPr>
              <p:cNvPicPr/>
              <p:nvPr/>
            </p:nvPicPr>
            <p:blipFill>
              <a:blip r:embed="rId3"/>
              <a:stretch>
                <a:fillRect/>
              </a:stretch>
            </p:blipFill>
            <p:spPr>
              <a:xfrm>
                <a:off x="3096180" y="2600175"/>
                <a:ext cx="5903280" cy="76320"/>
              </a:xfrm>
              <a:prstGeom prst="rect">
                <a:avLst/>
              </a:prstGeom>
            </p:spPr>
          </p:pic>
        </mc:Fallback>
      </mc:AlternateContent>
      <p:grpSp>
        <p:nvGrpSpPr>
          <p:cNvPr id="5" name="Group 4">
            <a:extLst>
              <a:ext uri="{FF2B5EF4-FFF2-40B4-BE49-F238E27FC236}">
                <a16:creationId xmlns:a16="http://schemas.microsoft.com/office/drawing/2014/main" id="{ACED5738-1D2C-F704-73B2-2AFDC43D31F6}"/>
              </a:ext>
            </a:extLst>
          </p:cNvPr>
          <p:cNvGrpSpPr/>
          <p:nvPr/>
        </p:nvGrpSpPr>
        <p:grpSpPr>
          <a:xfrm>
            <a:off x="3152700" y="2799255"/>
            <a:ext cx="2202120" cy="595440"/>
            <a:chOff x="3152700" y="2799255"/>
            <a:chExt cx="2202120" cy="59544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3886109-3BF6-6591-9615-0F26180F061C}"/>
                    </a:ext>
                  </a:extLst>
                </p14:cNvPr>
                <p14:cNvContentPartPr/>
                <p14:nvPr/>
              </p14:nvContentPartPr>
              <p14:xfrm>
                <a:off x="3152700" y="2799255"/>
                <a:ext cx="2202120" cy="411480"/>
              </p14:xfrm>
            </p:contentPart>
          </mc:Choice>
          <mc:Fallback xmlns="">
            <p:pic>
              <p:nvPicPr>
                <p:cNvPr id="3" name="Ink 2">
                  <a:extLst>
                    <a:ext uri="{FF2B5EF4-FFF2-40B4-BE49-F238E27FC236}">
                      <a16:creationId xmlns:a16="http://schemas.microsoft.com/office/drawing/2014/main" id="{73886109-3BF6-6591-9615-0F26180F061C}"/>
                    </a:ext>
                  </a:extLst>
                </p:cNvPr>
                <p:cNvPicPr/>
                <p:nvPr/>
              </p:nvPicPr>
              <p:blipFill>
                <a:blip r:embed="rId5"/>
                <a:stretch>
                  <a:fillRect/>
                </a:stretch>
              </p:blipFill>
              <p:spPr>
                <a:xfrm>
                  <a:off x="3143700" y="2790615"/>
                  <a:ext cx="221976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9168DFD6-2CBC-6C79-91C0-09CD0BAE1673}"/>
                    </a:ext>
                  </a:extLst>
                </p14:cNvPr>
                <p14:cNvContentPartPr/>
                <p14:nvPr/>
              </p14:nvContentPartPr>
              <p14:xfrm>
                <a:off x="4447260" y="3289935"/>
                <a:ext cx="261000" cy="104760"/>
              </p14:xfrm>
            </p:contentPart>
          </mc:Choice>
          <mc:Fallback xmlns="">
            <p:pic>
              <p:nvPicPr>
                <p:cNvPr id="4" name="Ink 3">
                  <a:extLst>
                    <a:ext uri="{FF2B5EF4-FFF2-40B4-BE49-F238E27FC236}">
                      <a16:creationId xmlns:a16="http://schemas.microsoft.com/office/drawing/2014/main" id="{9168DFD6-2CBC-6C79-91C0-09CD0BAE1673}"/>
                    </a:ext>
                  </a:extLst>
                </p:cNvPr>
                <p:cNvPicPr/>
                <p:nvPr/>
              </p:nvPicPr>
              <p:blipFill>
                <a:blip r:embed="rId7"/>
                <a:stretch>
                  <a:fillRect/>
                </a:stretch>
              </p:blipFill>
              <p:spPr>
                <a:xfrm>
                  <a:off x="4438620" y="3280935"/>
                  <a:ext cx="278640" cy="122400"/>
                </a:xfrm>
                <a:prstGeom prst="rect">
                  <a:avLst/>
                </a:prstGeom>
              </p:spPr>
            </p:pic>
          </mc:Fallback>
        </mc:AlternateContent>
      </p:grpSp>
      <p:grpSp>
        <p:nvGrpSpPr>
          <p:cNvPr id="8" name="Group 7">
            <a:extLst>
              <a:ext uri="{FF2B5EF4-FFF2-40B4-BE49-F238E27FC236}">
                <a16:creationId xmlns:a16="http://schemas.microsoft.com/office/drawing/2014/main" id="{6815DF6A-5218-E6F0-C682-C75D065B340B}"/>
              </a:ext>
            </a:extLst>
          </p:cNvPr>
          <p:cNvGrpSpPr/>
          <p:nvPr/>
        </p:nvGrpSpPr>
        <p:grpSpPr>
          <a:xfrm>
            <a:off x="2866860" y="3619335"/>
            <a:ext cx="2507040" cy="613440"/>
            <a:chOff x="2866860" y="3619335"/>
            <a:chExt cx="2507040" cy="6134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3219A841-74C0-351D-B14B-F849C48A2828}"/>
                    </a:ext>
                  </a:extLst>
                </p14:cNvPr>
                <p14:cNvContentPartPr/>
                <p14:nvPr/>
              </p14:nvContentPartPr>
              <p14:xfrm>
                <a:off x="3037140" y="3742095"/>
                <a:ext cx="2336760" cy="490680"/>
              </p14:xfrm>
            </p:contentPart>
          </mc:Choice>
          <mc:Fallback xmlns="">
            <p:pic>
              <p:nvPicPr>
                <p:cNvPr id="6" name="Ink 5">
                  <a:extLst>
                    <a:ext uri="{FF2B5EF4-FFF2-40B4-BE49-F238E27FC236}">
                      <a16:creationId xmlns:a16="http://schemas.microsoft.com/office/drawing/2014/main" id="{3219A841-74C0-351D-B14B-F849C48A2828}"/>
                    </a:ext>
                  </a:extLst>
                </p:cNvPr>
                <p:cNvPicPr/>
                <p:nvPr/>
              </p:nvPicPr>
              <p:blipFill>
                <a:blip r:embed="rId9"/>
                <a:stretch>
                  <a:fillRect/>
                </a:stretch>
              </p:blipFill>
              <p:spPr>
                <a:xfrm>
                  <a:off x="3028140" y="3733455"/>
                  <a:ext cx="235440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315423E0-A47C-57AB-0F95-DA452FEA2505}"/>
                    </a:ext>
                  </a:extLst>
                </p14:cNvPr>
                <p14:cNvContentPartPr/>
                <p14:nvPr/>
              </p14:nvContentPartPr>
              <p14:xfrm>
                <a:off x="2866860" y="3619335"/>
                <a:ext cx="694800" cy="360"/>
              </p14:xfrm>
            </p:contentPart>
          </mc:Choice>
          <mc:Fallback xmlns="">
            <p:pic>
              <p:nvPicPr>
                <p:cNvPr id="7" name="Ink 6">
                  <a:extLst>
                    <a:ext uri="{FF2B5EF4-FFF2-40B4-BE49-F238E27FC236}">
                      <a16:creationId xmlns:a16="http://schemas.microsoft.com/office/drawing/2014/main" id="{315423E0-A47C-57AB-0F95-DA452FEA2505}"/>
                    </a:ext>
                  </a:extLst>
                </p:cNvPr>
                <p:cNvPicPr/>
                <p:nvPr/>
              </p:nvPicPr>
              <p:blipFill>
                <a:blip r:embed="rId11"/>
                <a:stretch>
                  <a:fillRect/>
                </a:stretch>
              </p:blipFill>
              <p:spPr>
                <a:xfrm>
                  <a:off x="2857860" y="3610335"/>
                  <a:ext cx="7124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26CEDB95-54FF-1034-A434-EE15D9AE7135}"/>
                  </a:ext>
                </a:extLst>
              </p14:cNvPr>
              <p14:cNvContentPartPr/>
              <p14:nvPr/>
            </p14:nvContentPartPr>
            <p14:xfrm>
              <a:off x="6562620" y="4657215"/>
              <a:ext cx="3285360" cy="10080"/>
            </p14:xfrm>
          </p:contentPart>
        </mc:Choice>
        <mc:Fallback xmlns="">
          <p:pic>
            <p:nvPicPr>
              <p:cNvPr id="9" name="Ink 8">
                <a:extLst>
                  <a:ext uri="{FF2B5EF4-FFF2-40B4-BE49-F238E27FC236}">
                    <a16:creationId xmlns:a16="http://schemas.microsoft.com/office/drawing/2014/main" id="{26CEDB95-54FF-1034-A434-EE15D9AE7135}"/>
                  </a:ext>
                </a:extLst>
              </p:cNvPr>
              <p:cNvPicPr/>
              <p:nvPr/>
            </p:nvPicPr>
            <p:blipFill>
              <a:blip r:embed="rId13"/>
              <a:stretch>
                <a:fillRect/>
              </a:stretch>
            </p:blipFill>
            <p:spPr>
              <a:xfrm>
                <a:off x="6553620" y="4648215"/>
                <a:ext cx="33030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01E8C72C-B684-195A-5C83-ECCF5FF3BE75}"/>
                  </a:ext>
                </a:extLst>
              </p14:cNvPr>
              <p14:cNvContentPartPr/>
              <p14:nvPr/>
            </p14:nvContentPartPr>
            <p14:xfrm>
              <a:off x="2828700" y="5123055"/>
              <a:ext cx="3196080" cy="11160"/>
            </p14:xfrm>
          </p:contentPart>
        </mc:Choice>
        <mc:Fallback xmlns="">
          <p:pic>
            <p:nvPicPr>
              <p:cNvPr id="10" name="Ink 9">
                <a:extLst>
                  <a:ext uri="{FF2B5EF4-FFF2-40B4-BE49-F238E27FC236}">
                    <a16:creationId xmlns:a16="http://schemas.microsoft.com/office/drawing/2014/main" id="{01E8C72C-B684-195A-5C83-ECCF5FF3BE75}"/>
                  </a:ext>
                </a:extLst>
              </p:cNvPr>
              <p:cNvPicPr/>
              <p:nvPr/>
            </p:nvPicPr>
            <p:blipFill>
              <a:blip r:embed="rId15"/>
              <a:stretch>
                <a:fillRect/>
              </a:stretch>
            </p:blipFill>
            <p:spPr>
              <a:xfrm>
                <a:off x="2819700" y="5114415"/>
                <a:ext cx="3213720" cy="28800"/>
              </a:xfrm>
              <a:prstGeom prst="rect">
                <a:avLst/>
              </a:prstGeom>
            </p:spPr>
          </p:pic>
        </mc:Fallback>
      </mc:AlternateContent>
      <p:pic>
        <p:nvPicPr>
          <p:cNvPr id="12" name="Picture 11">
            <a:extLst>
              <a:ext uri="{FF2B5EF4-FFF2-40B4-BE49-F238E27FC236}">
                <a16:creationId xmlns:a16="http://schemas.microsoft.com/office/drawing/2014/main" id="{CBDBDF2F-49C2-6275-3BA1-A7E0C62BE357}"/>
              </a:ext>
            </a:extLst>
          </p:cNvPr>
          <p:cNvPicPr>
            <a:picLocks noChangeAspect="1"/>
          </p:cNvPicPr>
          <p:nvPr/>
        </p:nvPicPr>
        <p:blipFill>
          <a:blip r:embed="rId16"/>
          <a:stretch>
            <a:fillRect/>
          </a:stretch>
        </p:blipFill>
        <p:spPr>
          <a:xfrm>
            <a:off x="6246351" y="5123055"/>
            <a:ext cx="4067743" cy="1448002"/>
          </a:xfrm>
          <a:prstGeom prst="rect">
            <a:avLst/>
          </a:prstGeom>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CD2D376-5021-9B2B-A45E-F887A99A0A72}"/>
              </a:ext>
            </a:extLst>
          </p:cNvPr>
          <p:cNvSpPr>
            <a:spLocks noGrp="1" noChangeArrowheads="1"/>
          </p:cNvSpPr>
          <p:nvPr>
            <p:ph type="title"/>
          </p:nvPr>
        </p:nvSpPr>
        <p:spPr bwMode="auto">
          <a:xfrm>
            <a:off x="1706880" y="0"/>
            <a:ext cx="902208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dirty="0">
                <a:solidFill>
                  <a:srgbClr val="336699"/>
                </a:solidFill>
              </a:rPr>
              <a:t>Implementation: Representation</a:t>
            </a:r>
          </a:p>
        </p:txBody>
      </p:sp>
      <p:sp>
        <p:nvSpPr>
          <p:cNvPr id="49155" name="Rectangle 3">
            <a:extLst>
              <a:ext uri="{FF2B5EF4-FFF2-40B4-BE49-F238E27FC236}">
                <a16:creationId xmlns:a16="http://schemas.microsoft.com/office/drawing/2014/main" id="{B454D5B0-3992-169C-C408-C009B5CC5201}"/>
              </a:ext>
            </a:extLst>
          </p:cNvPr>
          <p:cNvSpPr>
            <a:spLocks noGrp="1" noChangeArrowheads="1"/>
          </p:cNvSpPr>
          <p:nvPr>
            <p:ph type="body" idx="1"/>
          </p:nvPr>
        </p:nvSpPr>
        <p:spPr bwMode="auto">
          <a:xfrm>
            <a:off x="1950720" y="3603413"/>
            <a:ext cx="8290560" cy="3549227"/>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a:lnSpc>
                <a:spcPct val="80000"/>
              </a:lnSpc>
            </a:pPr>
            <a:r>
              <a:rPr lang="en-US" altLang="en-US" sz="2987" dirty="0"/>
              <a:t>A </a:t>
            </a:r>
            <a:r>
              <a:rPr lang="en-US" altLang="en-US" sz="2987" dirty="0">
                <a:solidFill>
                  <a:srgbClr val="FF0000"/>
                </a:solidFill>
              </a:rPr>
              <a:t>node</a:t>
            </a:r>
            <a:r>
              <a:rPr lang="en-US" altLang="en-US" sz="2987" dirty="0"/>
              <a:t> is a data structure constituting part of a search tree containing information such as: </a:t>
            </a:r>
            <a:r>
              <a:rPr lang="en-US" altLang="en-US" sz="2987" dirty="0">
                <a:solidFill>
                  <a:srgbClr val="FF0000"/>
                </a:solidFill>
              </a:rPr>
              <a:t>state</a:t>
            </a:r>
            <a:r>
              <a:rPr lang="en-US" altLang="en-US" sz="2987" dirty="0"/>
              <a:t>, </a:t>
            </a:r>
            <a:r>
              <a:rPr lang="en-US" altLang="en-US" sz="2987" dirty="0">
                <a:solidFill>
                  <a:srgbClr val="FF0000"/>
                </a:solidFill>
              </a:rPr>
              <a:t>parent node</a:t>
            </a:r>
            <a:r>
              <a:rPr lang="en-US" altLang="en-US" sz="2987" dirty="0"/>
              <a:t>, </a:t>
            </a:r>
            <a:r>
              <a:rPr lang="en-US" altLang="en-US" sz="2987" dirty="0">
                <a:solidFill>
                  <a:srgbClr val="FF0000"/>
                </a:solidFill>
              </a:rPr>
              <a:t>action</a:t>
            </a:r>
            <a:r>
              <a:rPr lang="en-US" altLang="en-US" sz="2987" dirty="0"/>
              <a:t>, </a:t>
            </a:r>
            <a:r>
              <a:rPr lang="en-US" altLang="en-US" sz="2987" dirty="0">
                <a:solidFill>
                  <a:srgbClr val="FF0000"/>
                </a:solidFill>
              </a:rPr>
              <a:t>path cost</a:t>
            </a:r>
            <a:r>
              <a:rPr lang="en-US" altLang="en-US" sz="2987" dirty="0"/>
              <a:t> </a:t>
            </a:r>
            <a:r>
              <a:rPr lang="en-US" altLang="en-US" sz="2987" i="1" dirty="0"/>
              <a:t>g(x)</a:t>
            </a:r>
            <a:r>
              <a:rPr lang="en-US" altLang="en-US" sz="2987" dirty="0"/>
              <a:t>, </a:t>
            </a:r>
            <a:r>
              <a:rPr lang="en-US" altLang="en-US" sz="2987" dirty="0">
                <a:solidFill>
                  <a:srgbClr val="FF0000"/>
                </a:solidFill>
              </a:rPr>
              <a:t>depth</a:t>
            </a:r>
            <a:endParaRPr lang="en-US" altLang="en-US" sz="2987" dirty="0"/>
          </a:p>
          <a:p>
            <a:pPr>
              <a:lnSpc>
                <a:spcPct val="80000"/>
              </a:lnSpc>
            </a:pPr>
            <a:r>
              <a:rPr lang="en-US" altLang="en-US" sz="2987" dirty="0"/>
              <a:t>A </a:t>
            </a:r>
            <a:r>
              <a:rPr lang="en-US" altLang="en-US" sz="2987" dirty="0">
                <a:solidFill>
                  <a:srgbClr val="FF0000"/>
                </a:solidFill>
              </a:rPr>
              <a:t>state</a:t>
            </a:r>
            <a:r>
              <a:rPr lang="en-US" altLang="en-US" sz="2987" dirty="0"/>
              <a:t> is the configuration in the state space to which the node corresponds</a:t>
            </a:r>
          </a:p>
          <a:p>
            <a:pPr>
              <a:lnSpc>
                <a:spcPct val="80000"/>
              </a:lnSpc>
            </a:pPr>
            <a:r>
              <a:rPr lang="en-US" altLang="en-US" sz="2987" dirty="0"/>
              <a:t>The </a:t>
            </a:r>
            <a:r>
              <a:rPr lang="en-US" altLang="en-US" sz="2987" dirty="0">
                <a:latin typeface="Courier New" panose="02070309020205020404" pitchFamily="49" charset="0"/>
              </a:rPr>
              <a:t>Successor-</a:t>
            </a:r>
            <a:r>
              <a:rPr lang="en-US" altLang="en-US" sz="2987" dirty="0" err="1">
                <a:latin typeface="Courier New" panose="02070309020205020404" pitchFamily="49" charset="0"/>
              </a:rPr>
              <a:t>Fn</a:t>
            </a:r>
            <a:r>
              <a:rPr lang="en-US" altLang="en-US" sz="2987" dirty="0">
                <a:latin typeface="Courier New" panose="02070309020205020404" pitchFamily="49" charset="0"/>
              </a:rPr>
              <a:t>(x)</a:t>
            </a:r>
            <a:r>
              <a:rPr lang="en-US" altLang="en-US" sz="2987" dirty="0"/>
              <a:t> (successor function) returns all states that can be reached from state x</a:t>
            </a:r>
          </a:p>
        </p:txBody>
      </p:sp>
      <p:pic>
        <p:nvPicPr>
          <p:cNvPr id="49156" name="Picture 4" descr="state-vs-node">
            <a:extLst>
              <a:ext uri="{FF2B5EF4-FFF2-40B4-BE49-F238E27FC236}">
                <a16:creationId xmlns:a16="http://schemas.microsoft.com/office/drawing/2014/main" id="{83EA2266-EB89-3125-7660-C7247A882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641" y="1300481"/>
            <a:ext cx="5313680" cy="2265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1">
            <a:extLst>
              <a:ext uri="{FF2B5EF4-FFF2-40B4-BE49-F238E27FC236}">
                <a16:creationId xmlns:a16="http://schemas.microsoft.com/office/drawing/2014/main" id="{006A070C-E877-2098-BFDE-A27577184DD5}"/>
              </a:ext>
            </a:extLst>
          </p:cNvPr>
          <p:cNvGrpSpPr/>
          <p:nvPr/>
        </p:nvGrpSpPr>
        <p:grpSpPr>
          <a:xfrm>
            <a:off x="6011100" y="4800495"/>
            <a:ext cx="523440" cy="295560"/>
            <a:chOff x="6011100" y="4800495"/>
            <a:chExt cx="523440" cy="29556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270D342-8595-4771-F6E4-10CEFA3521AB}"/>
                    </a:ext>
                  </a:extLst>
                </p14:cNvPr>
                <p14:cNvContentPartPr/>
                <p14:nvPr/>
              </p14:nvContentPartPr>
              <p14:xfrm>
                <a:off x="6447420" y="5000655"/>
                <a:ext cx="68040" cy="57600"/>
              </p14:xfrm>
            </p:contentPart>
          </mc:Choice>
          <mc:Fallback xmlns="">
            <p:pic>
              <p:nvPicPr>
                <p:cNvPr id="2" name="Ink 1">
                  <a:extLst>
                    <a:ext uri="{FF2B5EF4-FFF2-40B4-BE49-F238E27FC236}">
                      <a16:creationId xmlns:a16="http://schemas.microsoft.com/office/drawing/2014/main" id="{C270D342-8595-4771-F6E4-10CEFA3521AB}"/>
                    </a:ext>
                  </a:extLst>
                </p:cNvPr>
                <p:cNvPicPr/>
                <p:nvPr/>
              </p:nvPicPr>
              <p:blipFill>
                <a:blip r:embed="rId5"/>
                <a:stretch>
                  <a:fillRect/>
                </a:stretch>
              </p:blipFill>
              <p:spPr>
                <a:xfrm>
                  <a:off x="6438780" y="4991655"/>
                  <a:ext cx="856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8856168-6431-D571-7E9D-8C11BEB2E1A9}"/>
                    </a:ext>
                  </a:extLst>
                </p14:cNvPr>
                <p14:cNvContentPartPr/>
                <p14:nvPr/>
              </p14:nvContentPartPr>
              <p14:xfrm>
                <a:off x="6481620" y="4886175"/>
                <a:ext cx="52920" cy="52200"/>
              </p14:xfrm>
            </p:contentPart>
          </mc:Choice>
          <mc:Fallback xmlns="">
            <p:pic>
              <p:nvPicPr>
                <p:cNvPr id="3" name="Ink 2">
                  <a:extLst>
                    <a:ext uri="{FF2B5EF4-FFF2-40B4-BE49-F238E27FC236}">
                      <a16:creationId xmlns:a16="http://schemas.microsoft.com/office/drawing/2014/main" id="{98856168-6431-D571-7E9D-8C11BEB2E1A9}"/>
                    </a:ext>
                  </a:extLst>
                </p:cNvPr>
                <p:cNvPicPr/>
                <p:nvPr/>
              </p:nvPicPr>
              <p:blipFill>
                <a:blip r:embed="rId7"/>
                <a:stretch>
                  <a:fillRect/>
                </a:stretch>
              </p:blipFill>
              <p:spPr>
                <a:xfrm>
                  <a:off x="6472980" y="4877175"/>
                  <a:ext cx="7056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07948B0-D023-F04B-A1F2-43F83FDCF480}"/>
                    </a:ext>
                  </a:extLst>
                </p14:cNvPr>
                <p14:cNvContentPartPr/>
                <p14:nvPr/>
              </p14:nvContentPartPr>
              <p14:xfrm>
                <a:off x="6415380" y="4881495"/>
                <a:ext cx="51840" cy="128880"/>
              </p14:xfrm>
            </p:contentPart>
          </mc:Choice>
          <mc:Fallback xmlns="">
            <p:pic>
              <p:nvPicPr>
                <p:cNvPr id="5" name="Ink 4">
                  <a:extLst>
                    <a:ext uri="{FF2B5EF4-FFF2-40B4-BE49-F238E27FC236}">
                      <a16:creationId xmlns:a16="http://schemas.microsoft.com/office/drawing/2014/main" id="{807948B0-D023-F04B-A1F2-43F83FDCF480}"/>
                    </a:ext>
                  </a:extLst>
                </p:cNvPr>
                <p:cNvPicPr/>
                <p:nvPr/>
              </p:nvPicPr>
              <p:blipFill>
                <a:blip r:embed="rId9"/>
                <a:stretch>
                  <a:fillRect/>
                </a:stretch>
              </p:blipFill>
              <p:spPr>
                <a:xfrm>
                  <a:off x="6406740" y="4872855"/>
                  <a:ext cx="694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A385C905-77F0-292B-A492-7DD3DCB6B67F}"/>
                    </a:ext>
                  </a:extLst>
                </p14:cNvPr>
                <p14:cNvContentPartPr/>
                <p14:nvPr/>
              </p14:nvContentPartPr>
              <p14:xfrm>
                <a:off x="6394860" y="4800495"/>
                <a:ext cx="72360" cy="107640"/>
              </p14:xfrm>
            </p:contentPart>
          </mc:Choice>
          <mc:Fallback xmlns="">
            <p:pic>
              <p:nvPicPr>
                <p:cNvPr id="6" name="Ink 5">
                  <a:extLst>
                    <a:ext uri="{FF2B5EF4-FFF2-40B4-BE49-F238E27FC236}">
                      <a16:creationId xmlns:a16="http://schemas.microsoft.com/office/drawing/2014/main" id="{A385C905-77F0-292B-A492-7DD3DCB6B67F}"/>
                    </a:ext>
                  </a:extLst>
                </p:cNvPr>
                <p:cNvPicPr/>
                <p:nvPr/>
              </p:nvPicPr>
              <p:blipFill>
                <a:blip r:embed="rId11"/>
                <a:stretch>
                  <a:fillRect/>
                </a:stretch>
              </p:blipFill>
              <p:spPr>
                <a:xfrm>
                  <a:off x="6386220" y="4791495"/>
                  <a:ext cx="900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D9EFCDDB-EFA4-67FC-144B-6020670E7DAD}"/>
                    </a:ext>
                  </a:extLst>
                </p14:cNvPr>
                <p14:cNvContentPartPr/>
                <p14:nvPr/>
              </p14:nvContentPartPr>
              <p14:xfrm>
                <a:off x="6288300" y="4994175"/>
                <a:ext cx="189000" cy="93240"/>
              </p14:xfrm>
            </p:contentPart>
          </mc:Choice>
          <mc:Fallback xmlns="">
            <p:pic>
              <p:nvPicPr>
                <p:cNvPr id="7" name="Ink 6">
                  <a:extLst>
                    <a:ext uri="{FF2B5EF4-FFF2-40B4-BE49-F238E27FC236}">
                      <a16:creationId xmlns:a16="http://schemas.microsoft.com/office/drawing/2014/main" id="{D9EFCDDB-EFA4-67FC-144B-6020670E7DAD}"/>
                    </a:ext>
                  </a:extLst>
                </p:cNvPr>
                <p:cNvPicPr/>
                <p:nvPr/>
              </p:nvPicPr>
              <p:blipFill>
                <a:blip r:embed="rId13"/>
                <a:stretch>
                  <a:fillRect/>
                </a:stretch>
              </p:blipFill>
              <p:spPr>
                <a:xfrm>
                  <a:off x="6279300" y="4985535"/>
                  <a:ext cx="20664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A10E86D3-7391-971B-964C-09CE01D4524A}"/>
                    </a:ext>
                  </a:extLst>
                </p14:cNvPr>
                <p14:cNvContentPartPr/>
                <p14:nvPr/>
              </p14:nvContentPartPr>
              <p14:xfrm>
                <a:off x="6011100" y="5005695"/>
                <a:ext cx="237600" cy="64080"/>
              </p14:xfrm>
            </p:contentPart>
          </mc:Choice>
          <mc:Fallback xmlns="">
            <p:pic>
              <p:nvPicPr>
                <p:cNvPr id="8" name="Ink 7">
                  <a:extLst>
                    <a:ext uri="{FF2B5EF4-FFF2-40B4-BE49-F238E27FC236}">
                      <a16:creationId xmlns:a16="http://schemas.microsoft.com/office/drawing/2014/main" id="{A10E86D3-7391-971B-964C-09CE01D4524A}"/>
                    </a:ext>
                  </a:extLst>
                </p:cNvPr>
                <p:cNvPicPr/>
                <p:nvPr/>
              </p:nvPicPr>
              <p:blipFill>
                <a:blip r:embed="rId15"/>
                <a:stretch>
                  <a:fillRect/>
                </a:stretch>
              </p:blipFill>
              <p:spPr>
                <a:xfrm>
                  <a:off x="6002100" y="4997055"/>
                  <a:ext cx="2552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555AFDB4-4E47-3D85-82FD-153D538EF39A}"/>
                    </a:ext>
                  </a:extLst>
                </p14:cNvPr>
                <p14:cNvContentPartPr/>
                <p14:nvPr/>
              </p14:nvContentPartPr>
              <p14:xfrm>
                <a:off x="6229260" y="5095695"/>
                <a:ext cx="360" cy="360"/>
              </p14:xfrm>
            </p:contentPart>
          </mc:Choice>
          <mc:Fallback xmlns="">
            <p:pic>
              <p:nvPicPr>
                <p:cNvPr id="9" name="Ink 8">
                  <a:extLst>
                    <a:ext uri="{FF2B5EF4-FFF2-40B4-BE49-F238E27FC236}">
                      <a16:creationId xmlns:a16="http://schemas.microsoft.com/office/drawing/2014/main" id="{555AFDB4-4E47-3D85-82FD-153D538EF39A}"/>
                    </a:ext>
                  </a:extLst>
                </p:cNvPr>
                <p:cNvPicPr/>
                <p:nvPr/>
              </p:nvPicPr>
              <p:blipFill>
                <a:blip r:embed="rId17"/>
                <a:stretch>
                  <a:fillRect/>
                </a:stretch>
              </p:blipFill>
              <p:spPr>
                <a:xfrm>
                  <a:off x="6220260" y="50866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C9D6FFAA-C139-4CAF-9EFC-507EE82D443F}"/>
                    </a:ext>
                  </a:extLst>
                </p14:cNvPr>
                <p14:cNvContentPartPr/>
                <p14:nvPr/>
              </p14:nvContentPartPr>
              <p14:xfrm>
                <a:off x="6200460" y="5095695"/>
                <a:ext cx="360" cy="360"/>
              </p14:xfrm>
            </p:contentPart>
          </mc:Choice>
          <mc:Fallback xmlns="">
            <p:pic>
              <p:nvPicPr>
                <p:cNvPr id="10" name="Ink 9">
                  <a:extLst>
                    <a:ext uri="{FF2B5EF4-FFF2-40B4-BE49-F238E27FC236}">
                      <a16:creationId xmlns:a16="http://schemas.microsoft.com/office/drawing/2014/main" id="{C9D6FFAA-C139-4CAF-9EFC-507EE82D443F}"/>
                    </a:ext>
                  </a:extLst>
                </p:cNvPr>
                <p:cNvPicPr/>
                <p:nvPr/>
              </p:nvPicPr>
              <p:blipFill>
                <a:blip r:embed="rId17"/>
                <a:stretch>
                  <a:fillRect/>
                </a:stretch>
              </p:blipFill>
              <p:spPr>
                <a:xfrm>
                  <a:off x="6191460" y="50866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17121497-08E5-7CF8-E7AA-971832EF4E24}"/>
                    </a:ext>
                  </a:extLst>
                </p14:cNvPr>
                <p14:cNvContentPartPr/>
                <p14:nvPr/>
              </p14:nvContentPartPr>
              <p14:xfrm>
                <a:off x="6105420" y="4952775"/>
                <a:ext cx="360" cy="360"/>
              </p14:xfrm>
            </p:contentPart>
          </mc:Choice>
          <mc:Fallback xmlns="">
            <p:pic>
              <p:nvPicPr>
                <p:cNvPr id="11" name="Ink 10">
                  <a:extLst>
                    <a:ext uri="{FF2B5EF4-FFF2-40B4-BE49-F238E27FC236}">
                      <a16:creationId xmlns:a16="http://schemas.microsoft.com/office/drawing/2014/main" id="{17121497-08E5-7CF8-E7AA-971832EF4E24}"/>
                    </a:ext>
                  </a:extLst>
                </p:cNvPr>
                <p:cNvPicPr/>
                <p:nvPr/>
              </p:nvPicPr>
              <p:blipFill>
                <a:blip r:embed="rId17"/>
                <a:stretch>
                  <a:fillRect/>
                </a:stretch>
              </p:blipFill>
              <p:spPr>
                <a:xfrm>
                  <a:off x="6096420" y="494377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967102A6-4A5E-F046-EDC2-AF31C4E5E570}"/>
                  </a:ext>
                </a:extLst>
              </p14:cNvPr>
              <p14:cNvContentPartPr/>
              <p14:nvPr/>
            </p14:nvContentPartPr>
            <p14:xfrm>
              <a:off x="6905340" y="3943335"/>
              <a:ext cx="1761480" cy="29520"/>
            </p14:xfrm>
          </p:contentPart>
        </mc:Choice>
        <mc:Fallback xmlns="">
          <p:pic>
            <p:nvPicPr>
              <p:cNvPr id="13" name="Ink 12">
                <a:extLst>
                  <a:ext uri="{FF2B5EF4-FFF2-40B4-BE49-F238E27FC236}">
                    <a16:creationId xmlns:a16="http://schemas.microsoft.com/office/drawing/2014/main" id="{967102A6-4A5E-F046-EDC2-AF31C4E5E570}"/>
                  </a:ext>
                </a:extLst>
              </p:cNvPr>
              <p:cNvPicPr/>
              <p:nvPr/>
            </p:nvPicPr>
            <p:blipFill>
              <a:blip r:embed="rId21"/>
              <a:stretch>
                <a:fillRect/>
              </a:stretch>
            </p:blipFill>
            <p:spPr>
              <a:xfrm>
                <a:off x="6896340" y="3934335"/>
                <a:ext cx="1779120" cy="47160"/>
              </a:xfrm>
              <a:prstGeom prst="rect">
                <a:avLst/>
              </a:prstGeom>
            </p:spPr>
          </p:pic>
        </mc:Fallback>
      </mc:AlternateContent>
      <p:grpSp>
        <p:nvGrpSpPr>
          <p:cNvPr id="24" name="Group 23">
            <a:extLst>
              <a:ext uri="{FF2B5EF4-FFF2-40B4-BE49-F238E27FC236}">
                <a16:creationId xmlns:a16="http://schemas.microsoft.com/office/drawing/2014/main" id="{AA7065E3-BEC1-A855-A920-D85310BD7D5F}"/>
              </a:ext>
            </a:extLst>
          </p:cNvPr>
          <p:cNvGrpSpPr/>
          <p:nvPr/>
        </p:nvGrpSpPr>
        <p:grpSpPr>
          <a:xfrm>
            <a:off x="7837740" y="3238455"/>
            <a:ext cx="677880" cy="334080"/>
            <a:chOff x="7837740" y="3238455"/>
            <a:chExt cx="677880" cy="334080"/>
          </a:xfrm>
        </p:grpSpPr>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2F6439AC-79BD-106F-1862-2052FC8CC7D1}"/>
                    </a:ext>
                  </a:extLst>
                </p14:cNvPr>
                <p14:cNvContentPartPr/>
                <p14:nvPr/>
              </p14:nvContentPartPr>
              <p14:xfrm>
                <a:off x="8301060" y="3486135"/>
                <a:ext cx="211680" cy="68760"/>
              </p14:xfrm>
            </p:contentPart>
          </mc:Choice>
          <mc:Fallback xmlns="">
            <p:pic>
              <p:nvPicPr>
                <p:cNvPr id="14" name="Ink 13">
                  <a:extLst>
                    <a:ext uri="{FF2B5EF4-FFF2-40B4-BE49-F238E27FC236}">
                      <a16:creationId xmlns:a16="http://schemas.microsoft.com/office/drawing/2014/main" id="{2F6439AC-79BD-106F-1862-2052FC8CC7D1}"/>
                    </a:ext>
                  </a:extLst>
                </p:cNvPr>
                <p:cNvPicPr/>
                <p:nvPr/>
              </p:nvPicPr>
              <p:blipFill>
                <a:blip r:embed="rId23"/>
                <a:stretch>
                  <a:fillRect/>
                </a:stretch>
              </p:blipFill>
              <p:spPr>
                <a:xfrm>
                  <a:off x="8292060" y="3477135"/>
                  <a:ext cx="2293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6343BFBE-29FE-B403-AAD2-61AD99328F87}"/>
                    </a:ext>
                  </a:extLst>
                </p14:cNvPr>
                <p14:cNvContentPartPr/>
                <p14:nvPr/>
              </p14:nvContentPartPr>
              <p14:xfrm>
                <a:off x="8134740" y="3457335"/>
                <a:ext cx="273240" cy="106200"/>
              </p14:xfrm>
            </p:contentPart>
          </mc:Choice>
          <mc:Fallback xmlns="">
            <p:pic>
              <p:nvPicPr>
                <p:cNvPr id="16" name="Ink 15">
                  <a:extLst>
                    <a:ext uri="{FF2B5EF4-FFF2-40B4-BE49-F238E27FC236}">
                      <a16:creationId xmlns:a16="http://schemas.microsoft.com/office/drawing/2014/main" id="{6343BFBE-29FE-B403-AAD2-61AD99328F87}"/>
                    </a:ext>
                  </a:extLst>
                </p:cNvPr>
                <p:cNvPicPr/>
                <p:nvPr/>
              </p:nvPicPr>
              <p:blipFill>
                <a:blip r:embed="rId25"/>
                <a:stretch>
                  <a:fillRect/>
                </a:stretch>
              </p:blipFill>
              <p:spPr>
                <a:xfrm>
                  <a:off x="8125740" y="3448335"/>
                  <a:ext cx="2908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AE199538-2223-74A0-1106-3BFCD8D980A9}"/>
                    </a:ext>
                  </a:extLst>
                </p14:cNvPr>
                <p14:cNvContentPartPr/>
                <p14:nvPr/>
              </p14:nvContentPartPr>
              <p14:xfrm>
                <a:off x="8430660" y="3390735"/>
                <a:ext cx="84960" cy="360"/>
              </p14:xfrm>
            </p:contentPart>
          </mc:Choice>
          <mc:Fallback xmlns="">
            <p:pic>
              <p:nvPicPr>
                <p:cNvPr id="15" name="Ink 14">
                  <a:extLst>
                    <a:ext uri="{FF2B5EF4-FFF2-40B4-BE49-F238E27FC236}">
                      <a16:creationId xmlns:a16="http://schemas.microsoft.com/office/drawing/2014/main" id="{AE199538-2223-74A0-1106-3BFCD8D980A9}"/>
                    </a:ext>
                  </a:extLst>
                </p:cNvPr>
                <p:cNvPicPr/>
                <p:nvPr/>
              </p:nvPicPr>
              <p:blipFill>
                <a:blip r:embed="rId27"/>
                <a:stretch>
                  <a:fillRect/>
                </a:stretch>
              </p:blipFill>
              <p:spPr>
                <a:xfrm>
                  <a:off x="8422020" y="3381735"/>
                  <a:ext cx="102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7052D0BA-EBF1-3184-1671-2934AC0CA701}"/>
                    </a:ext>
                  </a:extLst>
                </p14:cNvPr>
                <p14:cNvContentPartPr/>
                <p14:nvPr/>
              </p14:nvContentPartPr>
              <p14:xfrm>
                <a:off x="8249940" y="3371655"/>
                <a:ext cx="84600" cy="9360"/>
              </p14:xfrm>
            </p:contentPart>
          </mc:Choice>
          <mc:Fallback xmlns="">
            <p:pic>
              <p:nvPicPr>
                <p:cNvPr id="17" name="Ink 16">
                  <a:extLst>
                    <a:ext uri="{FF2B5EF4-FFF2-40B4-BE49-F238E27FC236}">
                      <a16:creationId xmlns:a16="http://schemas.microsoft.com/office/drawing/2014/main" id="{7052D0BA-EBF1-3184-1671-2934AC0CA701}"/>
                    </a:ext>
                  </a:extLst>
                </p:cNvPr>
                <p:cNvPicPr/>
                <p:nvPr/>
              </p:nvPicPr>
              <p:blipFill>
                <a:blip r:embed="rId29"/>
                <a:stretch>
                  <a:fillRect/>
                </a:stretch>
              </p:blipFill>
              <p:spPr>
                <a:xfrm>
                  <a:off x="8240940" y="3362655"/>
                  <a:ext cx="1022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5625A7E4-1F2B-344F-3A56-79A6FE04FB67}"/>
                    </a:ext>
                  </a:extLst>
                </p14:cNvPr>
                <p14:cNvContentPartPr/>
                <p14:nvPr/>
              </p14:nvContentPartPr>
              <p14:xfrm>
                <a:off x="8284860" y="3305055"/>
                <a:ext cx="2160" cy="360"/>
              </p14:xfrm>
            </p:contentPart>
          </mc:Choice>
          <mc:Fallback xmlns="">
            <p:pic>
              <p:nvPicPr>
                <p:cNvPr id="18" name="Ink 17">
                  <a:extLst>
                    <a:ext uri="{FF2B5EF4-FFF2-40B4-BE49-F238E27FC236}">
                      <a16:creationId xmlns:a16="http://schemas.microsoft.com/office/drawing/2014/main" id="{5625A7E4-1F2B-344F-3A56-79A6FE04FB67}"/>
                    </a:ext>
                  </a:extLst>
                </p:cNvPr>
                <p:cNvPicPr/>
                <p:nvPr/>
              </p:nvPicPr>
              <p:blipFill>
                <a:blip r:embed="rId17"/>
                <a:stretch>
                  <a:fillRect/>
                </a:stretch>
              </p:blipFill>
              <p:spPr>
                <a:xfrm>
                  <a:off x="8276220" y="3296055"/>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3C59A816-8780-4B46-4341-ADF01453B1E8}"/>
                    </a:ext>
                  </a:extLst>
                </p14:cNvPr>
                <p14:cNvContentPartPr/>
                <p14:nvPr/>
              </p14:nvContentPartPr>
              <p14:xfrm>
                <a:off x="8109540" y="3238455"/>
                <a:ext cx="91800" cy="155520"/>
              </p14:xfrm>
            </p:contentPart>
          </mc:Choice>
          <mc:Fallback xmlns="">
            <p:pic>
              <p:nvPicPr>
                <p:cNvPr id="19" name="Ink 18">
                  <a:extLst>
                    <a:ext uri="{FF2B5EF4-FFF2-40B4-BE49-F238E27FC236}">
                      <a16:creationId xmlns:a16="http://schemas.microsoft.com/office/drawing/2014/main" id="{3C59A816-8780-4B46-4341-ADF01453B1E8}"/>
                    </a:ext>
                  </a:extLst>
                </p:cNvPr>
                <p:cNvPicPr/>
                <p:nvPr/>
              </p:nvPicPr>
              <p:blipFill>
                <a:blip r:embed="rId32"/>
                <a:stretch>
                  <a:fillRect/>
                </a:stretch>
              </p:blipFill>
              <p:spPr>
                <a:xfrm>
                  <a:off x="8100540" y="3229455"/>
                  <a:ext cx="10944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09C394BE-2EC9-EE24-CDE4-B1ABBFE098EC}"/>
                    </a:ext>
                  </a:extLst>
                </p14:cNvPr>
                <p14:cNvContentPartPr/>
                <p14:nvPr/>
              </p14:nvContentPartPr>
              <p14:xfrm>
                <a:off x="7837740" y="3342855"/>
                <a:ext cx="353880" cy="229680"/>
              </p14:xfrm>
            </p:contentPart>
          </mc:Choice>
          <mc:Fallback xmlns="">
            <p:pic>
              <p:nvPicPr>
                <p:cNvPr id="22" name="Ink 21">
                  <a:extLst>
                    <a:ext uri="{FF2B5EF4-FFF2-40B4-BE49-F238E27FC236}">
                      <a16:creationId xmlns:a16="http://schemas.microsoft.com/office/drawing/2014/main" id="{09C394BE-2EC9-EE24-CDE4-B1ABBFE098EC}"/>
                    </a:ext>
                  </a:extLst>
                </p:cNvPr>
                <p:cNvPicPr/>
                <p:nvPr/>
              </p:nvPicPr>
              <p:blipFill>
                <a:blip r:embed="rId34"/>
                <a:stretch>
                  <a:fillRect/>
                </a:stretch>
              </p:blipFill>
              <p:spPr>
                <a:xfrm>
                  <a:off x="7828740" y="3334215"/>
                  <a:ext cx="3715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047D0AC7-5F23-1B75-9A3B-489F870FA353}"/>
                    </a:ext>
                  </a:extLst>
                </p14:cNvPr>
                <p14:cNvContentPartPr/>
                <p14:nvPr/>
              </p14:nvContentPartPr>
              <p14:xfrm>
                <a:off x="8118540" y="3417015"/>
                <a:ext cx="16200" cy="69480"/>
              </p14:xfrm>
            </p:contentPart>
          </mc:Choice>
          <mc:Fallback xmlns="">
            <p:pic>
              <p:nvPicPr>
                <p:cNvPr id="23" name="Ink 22">
                  <a:extLst>
                    <a:ext uri="{FF2B5EF4-FFF2-40B4-BE49-F238E27FC236}">
                      <a16:creationId xmlns:a16="http://schemas.microsoft.com/office/drawing/2014/main" id="{047D0AC7-5F23-1B75-9A3B-489F870FA353}"/>
                    </a:ext>
                  </a:extLst>
                </p:cNvPr>
                <p:cNvPicPr/>
                <p:nvPr/>
              </p:nvPicPr>
              <p:blipFill>
                <a:blip r:embed="rId36"/>
                <a:stretch>
                  <a:fillRect/>
                </a:stretch>
              </p:blipFill>
              <p:spPr>
                <a:xfrm>
                  <a:off x="8109900" y="3408375"/>
                  <a:ext cx="33840" cy="87120"/>
                </a:xfrm>
                <a:prstGeom prst="rect">
                  <a:avLst/>
                </a:prstGeom>
              </p:spPr>
            </p:pic>
          </mc:Fallback>
        </mc:AlternateContent>
      </p:gr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6325282-5D92-145A-9D68-4F8AE20F0D08}"/>
              </a:ext>
            </a:extLst>
          </p:cNvPr>
          <p:cNvSpPr>
            <a:spLocks noGrp="1" noChangeArrowheads="1"/>
          </p:cNvSpPr>
          <p:nvPr>
            <p:ph type="ctrTitle" idx="4294967295"/>
          </p:nvPr>
        </p:nvSpPr>
        <p:spPr bwMode="auto">
          <a:xfrm>
            <a:off x="2492587" y="523240"/>
            <a:ext cx="7557347" cy="7857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213" tIns="49107" rIns="98213" bIns="49107" anchor="b"/>
          <a:lstStyle/>
          <a:p>
            <a:r>
              <a:rPr lang="en-US" altLang="en-US" sz="3413">
                <a:solidFill>
                  <a:srgbClr val="336699"/>
                </a:solidFill>
              </a:rPr>
              <a:t>Intelligent Agent</a:t>
            </a:r>
          </a:p>
        </p:txBody>
      </p:sp>
      <p:pic>
        <p:nvPicPr>
          <p:cNvPr id="9219" name="Picture 4">
            <a:extLst>
              <a:ext uri="{FF2B5EF4-FFF2-40B4-BE49-F238E27FC236}">
                <a16:creationId xmlns:a16="http://schemas.microsoft.com/office/drawing/2014/main" id="{6B35B2A5-372F-573F-4F72-036488A91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187" y="1908595"/>
            <a:ext cx="8976828" cy="4883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CBBA0E3-F436-304E-B3B0-3196215C2AD2}"/>
                  </a:ext>
                </a:extLst>
              </p14:cNvPr>
              <p14:cNvContentPartPr/>
              <p14:nvPr/>
            </p14:nvContentPartPr>
            <p14:xfrm>
              <a:off x="5227009" y="2353205"/>
              <a:ext cx="1425240" cy="49680"/>
            </p14:xfrm>
          </p:contentPart>
        </mc:Choice>
        <mc:Fallback xmlns="">
          <p:pic>
            <p:nvPicPr>
              <p:cNvPr id="2" name="Ink 1">
                <a:extLst>
                  <a:ext uri="{FF2B5EF4-FFF2-40B4-BE49-F238E27FC236}">
                    <a16:creationId xmlns:a16="http://schemas.microsoft.com/office/drawing/2014/main" id="{ECBBA0E3-F436-304E-B3B0-3196215C2AD2}"/>
                  </a:ext>
                </a:extLst>
              </p:cNvPr>
              <p:cNvPicPr/>
              <p:nvPr/>
            </p:nvPicPr>
            <p:blipFill>
              <a:blip r:embed="rId4"/>
              <a:stretch>
                <a:fillRect/>
              </a:stretch>
            </p:blipFill>
            <p:spPr>
              <a:xfrm>
                <a:off x="5218369" y="2344565"/>
                <a:ext cx="1442880" cy="67320"/>
              </a:xfrm>
              <a:prstGeom prst="rect">
                <a:avLst/>
              </a:prstGeom>
            </p:spPr>
          </p:pic>
        </mc:Fallback>
      </mc:AlternateContent>
      <p:grpSp>
        <p:nvGrpSpPr>
          <p:cNvPr id="11" name="Group 10">
            <a:extLst>
              <a:ext uri="{FF2B5EF4-FFF2-40B4-BE49-F238E27FC236}">
                <a16:creationId xmlns:a16="http://schemas.microsoft.com/office/drawing/2014/main" id="{6FE86046-C90D-59BC-2542-9CF31542A140}"/>
              </a:ext>
            </a:extLst>
          </p:cNvPr>
          <p:cNvGrpSpPr/>
          <p:nvPr/>
        </p:nvGrpSpPr>
        <p:grpSpPr>
          <a:xfrm>
            <a:off x="5262649" y="1709525"/>
            <a:ext cx="1303560" cy="267120"/>
            <a:chOff x="5262649" y="1709525"/>
            <a:chExt cx="1303560" cy="26712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30D1C8-CCD5-CA54-E904-58F7482F6B7E}"/>
                    </a:ext>
                  </a:extLst>
                </p14:cNvPr>
                <p14:cNvContentPartPr/>
                <p14:nvPr/>
              </p14:nvContentPartPr>
              <p14:xfrm>
                <a:off x="6382249" y="1916165"/>
                <a:ext cx="138600" cy="41760"/>
              </p14:xfrm>
            </p:contentPart>
          </mc:Choice>
          <mc:Fallback xmlns="">
            <p:pic>
              <p:nvPicPr>
                <p:cNvPr id="3" name="Ink 2">
                  <a:extLst>
                    <a:ext uri="{FF2B5EF4-FFF2-40B4-BE49-F238E27FC236}">
                      <a16:creationId xmlns:a16="http://schemas.microsoft.com/office/drawing/2014/main" id="{3430D1C8-CCD5-CA54-E904-58F7482F6B7E}"/>
                    </a:ext>
                  </a:extLst>
                </p:cNvPr>
                <p:cNvPicPr/>
                <p:nvPr/>
              </p:nvPicPr>
              <p:blipFill>
                <a:blip r:embed="rId6"/>
                <a:stretch>
                  <a:fillRect/>
                </a:stretch>
              </p:blipFill>
              <p:spPr>
                <a:xfrm>
                  <a:off x="6373249" y="1907525"/>
                  <a:ext cx="1562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E1ABC4DD-EB5B-06DD-0720-039C0C65DE3C}"/>
                    </a:ext>
                  </a:extLst>
                </p14:cNvPr>
                <p14:cNvContentPartPr/>
                <p14:nvPr/>
              </p14:nvContentPartPr>
              <p14:xfrm>
                <a:off x="6479809" y="1779725"/>
                <a:ext cx="86400" cy="360"/>
              </p14:xfrm>
            </p:contentPart>
          </mc:Choice>
          <mc:Fallback xmlns="">
            <p:pic>
              <p:nvPicPr>
                <p:cNvPr id="4" name="Ink 3">
                  <a:extLst>
                    <a:ext uri="{FF2B5EF4-FFF2-40B4-BE49-F238E27FC236}">
                      <a16:creationId xmlns:a16="http://schemas.microsoft.com/office/drawing/2014/main" id="{E1ABC4DD-EB5B-06DD-0720-039C0C65DE3C}"/>
                    </a:ext>
                  </a:extLst>
                </p:cNvPr>
                <p:cNvPicPr/>
                <p:nvPr/>
              </p:nvPicPr>
              <p:blipFill>
                <a:blip r:embed="rId8"/>
                <a:stretch>
                  <a:fillRect/>
                </a:stretch>
              </p:blipFill>
              <p:spPr>
                <a:xfrm>
                  <a:off x="6470809" y="1771085"/>
                  <a:ext cx="104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AF0B9D9-34B2-6B41-2E59-098DACAC4D21}"/>
                    </a:ext>
                  </a:extLst>
                </p14:cNvPr>
                <p14:cNvContentPartPr/>
                <p14:nvPr/>
              </p14:nvContentPartPr>
              <p14:xfrm>
                <a:off x="5954569" y="1853525"/>
                <a:ext cx="461880" cy="123120"/>
              </p14:xfrm>
            </p:contentPart>
          </mc:Choice>
          <mc:Fallback xmlns="">
            <p:pic>
              <p:nvPicPr>
                <p:cNvPr id="5" name="Ink 4">
                  <a:extLst>
                    <a:ext uri="{FF2B5EF4-FFF2-40B4-BE49-F238E27FC236}">
                      <a16:creationId xmlns:a16="http://schemas.microsoft.com/office/drawing/2014/main" id="{CAF0B9D9-34B2-6B41-2E59-098DACAC4D21}"/>
                    </a:ext>
                  </a:extLst>
                </p:cNvPr>
                <p:cNvPicPr/>
                <p:nvPr/>
              </p:nvPicPr>
              <p:blipFill>
                <a:blip r:embed="rId10"/>
                <a:stretch>
                  <a:fillRect/>
                </a:stretch>
              </p:blipFill>
              <p:spPr>
                <a:xfrm>
                  <a:off x="5945569" y="1844885"/>
                  <a:ext cx="47952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02AA66C8-3B41-88ED-9BFC-1C1203D3DCCE}"/>
                    </a:ext>
                  </a:extLst>
                </p14:cNvPr>
                <p14:cNvContentPartPr/>
                <p14:nvPr/>
              </p14:nvContentPartPr>
              <p14:xfrm>
                <a:off x="5794009" y="1863605"/>
                <a:ext cx="149760" cy="103320"/>
              </p14:xfrm>
            </p:contentPart>
          </mc:Choice>
          <mc:Fallback xmlns="">
            <p:pic>
              <p:nvPicPr>
                <p:cNvPr id="6" name="Ink 5">
                  <a:extLst>
                    <a:ext uri="{FF2B5EF4-FFF2-40B4-BE49-F238E27FC236}">
                      <a16:creationId xmlns:a16="http://schemas.microsoft.com/office/drawing/2014/main" id="{02AA66C8-3B41-88ED-9BFC-1C1203D3DCCE}"/>
                    </a:ext>
                  </a:extLst>
                </p:cNvPr>
                <p:cNvPicPr/>
                <p:nvPr/>
              </p:nvPicPr>
              <p:blipFill>
                <a:blip r:embed="rId12"/>
                <a:stretch>
                  <a:fillRect/>
                </a:stretch>
              </p:blipFill>
              <p:spPr>
                <a:xfrm>
                  <a:off x="5785369" y="1854965"/>
                  <a:ext cx="1674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46F59E5E-7E2F-AE66-FAF4-B3717B98B1A1}"/>
                    </a:ext>
                  </a:extLst>
                </p14:cNvPr>
                <p14:cNvContentPartPr/>
                <p14:nvPr/>
              </p14:nvContentPartPr>
              <p14:xfrm>
                <a:off x="5807329" y="1789805"/>
                <a:ext cx="18000" cy="46080"/>
              </p14:xfrm>
            </p:contentPart>
          </mc:Choice>
          <mc:Fallback xmlns="">
            <p:pic>
              <p:nvPicPr>
                <p:cNvPr id="7" name="Ink 6">
                  <a:extLst>
                    <a:ext uri="{FF2B5EF4-FFF2-40B4-BE49-F238E27FC236}">
                      <a16:creationId xmlns:a16="http://schemas.microsoft.com/office/drawing/2014/main" id="{46F59E5E-7E2F-AE66-FAF4-B3717B98B1A1}"/>
                    </a:ext>
                  </a:extLst>
                </p:cNvPr>
                <p:cNvPicPr/>
                <p:nvPr/>
              </p:nvPicPr>
              <p:blipFill>
                <a:blip r:embed="rId14"/>
                <a:stretch>
                  <a:fillRect/>
                </a:stretch>
              </p:blipFill>
              <p:spPr>
                <a:xfrm>
                  <a:off x="5798689" y="1780805"/>
                  <a:ext cx="356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CFEA5785-09F8-9DB4-0FC1-EFFE9AC70413}"/>
                    </a:ext>
                  </a:extLst>
                </p14:cNvPr>
                <p14:cNvContentPartPr/>
                <p14:nvPr/>
              </p14:nvContentPartPr>
              <p14:xfrm>
                <a:off x="5262649" y="1828685"/>
                <a:ext cx="477360" cy="97560"/>
              </p14:xfrm>
            </p:contentPart>
          </mc:Choice>
          <mc:Fallback xmlns="">
            <p:pic>
              <p:nvPicPr>
                <p:cNvPr id="8" name="Ink 7">
                  <a:extLst>
                    <a:ext uri="{FF2B5EF4-FFF2-40B4-BE49-F238E27FC236}">
                      <a16:creationId xmlns:a16="http://schemas.microsoft.com/office/drawing/2014/main" id="{CFEA5785-09F8-9DB4-0FC1-EFFE9AC70413}"/>
                    </a:ext>
                  </a:extLst>
                </p:cNvPr>
                <p:cNvPicPr/>
                <p:nvPr/>
              </p:nvPicPr>
              <p:blipFill>
                <a:blip r:embed="rId16"/>
                <a:stretch>
                  <a:fillRect/>
                </a:stretch>
              </p:blipFill>
              <p:spPr>
                <a:xfrm>
                  <a:off x="5254009" y="1820045"/>
                  <a:ext cx="4950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DABF7507-F030-3158-E65C-44B0442FC771}"/>
                    </a:ext>
                  </a:extLst>
                </p14:cNvPr>
                <p14:cNvContentPartPr/>
                <p14:nvPr/>
              </p14:nvContentPartPr>
              <p14:xfrm>
                <a:off x="5428969" y="1709525"/>
                <a:ext cx="165960" cy="12600"/>
              </p14:xfrm>
            </p:contentPart>
          </mc:Choice>
          <mc:Fallback xmlns="">
            <p:pic>
              <p:nvPicPr>
                <p:cNvPr id="9" name="Ink 8">
                  <a:extLst>
                    <a:ext uri="{FF2B5EF4-FFF2-40B4-BE49-F238E27FC236}">
                      <a16:creationId xmlns:a16="http://schemas.microsoft.com/office/drawing/2014/main" id="{DABF7507-F030-3158-E65C-44B0442FC771}"/>
                    </a:ext>
                  </a:extLst>
                </p:cNvPr>
                <p:cNvPicPr/>
                <p:nvPr/>
              </p:nvPicPr>
              <p:blipFill>
                <a:blip r:embed="rId18"/>
                <a:stretch>
                  <a:fillRect/>
                </a:stretch>
              </p:blipFill>
              <p:spPr>
                <a:xfrm>
                  <a:off x="5419969" y="1700525"/>
                  <a:ext cx="1836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13AD34B5-AD33-165C-FB23-5A7B72496A24}"/>
                    </a:ext>
                  </a:extLst>
                </p14:cNvPr>
                <p14:cNvContentPartPr/>
                <p14:nvPr/>
              </p14:nvContentPartPr>
              <p14:xfrm>
                <a:off x="5807329" y="1740485"/>
                <a:ext cx="48600" cy="88560"/>
              </p14:xfrm>
            </p:contentPart>
          </mc:Choice>
          <mc:Fallback xmlns="">
            <p:pic>
              <p:nvPicPr>
                <p:cNvPr id="10" name="Ink 9">
                  <a:extLst>
                    <a:ext uri="{FF2B5EF4-FFF2-40B4-BE49-F238E27FC236}">
                      <a16:creationId xmlns:a16="http://schemas.microsoft.com/office/drawing/2014/main" id="{13AD34B5-AD33-165C-FB23-5A7B72496A24}"/>
                    </a:ext>
                  </a:extLst>
                </p:cNvPr>
                <p:cNvPicPr/>
                <p:nvPr/>
              </p:nvPicPr>
              <p:blipFill>
                <a:blip r:embed="rId20"/>
                <a:stretch>
                  <a:fillRect/>
                </a:stretch>
              </p:blipFill>
              <p:spPr>
                <a:xfrm>
                  <a:off x="5798689" y="1731845"/>
                  <a:ext cx="66240"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170E55BE-5D91-5FEA-112A-36CEDD4B8ECD}"/>
                  </a:ext>
                </a:extLst>
              </p14:cNvPr>
              <p14:cNvContentPartPr/>
              <p14:nvPr/>
            </p14:nvContentPartPr>
            <p14:xfrm>
              <a:off x="3151249" y="4697885"/>
              <a:ext cx="1101600" cy="477720"/>
            </p14:xfrm>
          </p:contentPart>
        </mc:Choice>
        <mc:Fallback xmlns="">
          <p:pic>
            <p:nvPicPr>
              <p:cNvPr id="12" name="Ink 11">
                <a:extLst>
                  <a:ext uri="{FF2B5EF4-FFF2-40B4-BE49-F238E27FC236}">
                    <a16:creationId xmlns:a16="http://schemas.microsoft.com/office/drawing/2014/main" id="{170E55BE-5D91-5FEA-112A-36CEDD4B8ECD}"/>
                  </a:ext>
                </a:extLst>
              </p:cNvPr>
              <p:cNvPicPr/>
              <p:nvPr/>
            </p:nvPicPr>
            <p:blipFill>
              <a:blip r:embed="rId22"/>
              <a:stretch>
                <a:fillRect/>
              </a:stretch>
            </p:blipFill>
            <p:spPr>
              <a:xfrm>
                <a:off x="3142609" y="4689245"/>
                <a:ext cx="1119240" cy="495360"/>
              </a:xfrm>
              <a:prstGeom prst="rect">
                <a:avLst/>
              </a:prstGeom>
            </p:spPr>
          </p:pic>
        </mc:Fallback>
      </mc:AlternateContent>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DD65D3D-57DE-729D-3C89-1B83BB7D529F}"/>
              </a:ext>
            </a:extLst>
          </p:cNvPr>
          <p:cNvSpPr>
            <a:spLocks noGrp="1" noChangeArrowheads="1"/>
          </p:cNvSpPr>
          <p:nvPr>
            <p:ph type="title"/>
          </p:nvPr>
        </p:nvSpPr>
        <p:spPr bwMode="auto">
          <a:xfrm>
            <a:off x="1625600" y="0"/>
            <a:ext cx="902208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Implementation: Node Representation</a:t>
            </a:r>
          </a:p>
        </p:txBody>
      </p:sp>
      <p:sp>
        <p:nvSpPr>
          <p:cNvPr id="517123" name="Rectangle 3">
            <a:extLst>
              <a:ext uri="{FF2B5EF4-FFF2-40B4-BE49-F238E27FC236}">
                <a16:creationId xmlns:a16="http://schemas.microsoft.com/office/drawing/2014/main" id="{F20DAC4D-6893-2F5F-7D87-E65AA4A7623B}"/>
              </a:ext>
            </a:extLst>
          </p:cNvPr>
          <p:cNvSpPr>
            <a:spLocks noChangeArrowheads="1"/>
          </p:cNvSpPr>
          <p:nvPr/>
        </p:nvSpPr>
        <p:spPr bwMode="auto">
          <a:xfrm>
            <a:off x="1706880" y="1706880"/>
            <a:ext cx="3007360" cy="4389120"/>
          </a:xfrm>
          <a:prstGeom prst="rect">
            <a:avLst/>
          </a:prstGeom>
          <a:noFill/>
          <a:ln>
            <a:noFill/>
          </a:ln>
          <a:effectLst>
            <a:outerShdw dist="12700" dir="8100000" algn="ctr" rotWithShape="0">
              <a:srgbClr val="FFFFFF">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365771" indent="-365771" defTabSz="975390" eaLnBrk="0" fontAlgn="base" hangingPunct="0">
              <a:spcBef>
                <a:spcPct val="20000"/>
              </a:spcBef>
              <a:spcAft>
                <a:spcPct val="0"/>
              </a:spcAft>
            </a:pPr>
            <a:r>
              <a:rPr lang="en-GB" altLang="en-US" sz="2987">
                <a:solidFill>
                  <a:srgbClr val="000000"/>
                </a:solidFill>
              </a:rPr>
              <a:t>Datatype NODE</a:t>
            </a:r>
          </a:p>
          <a:p>
            <a:pPr marL="365771" indent="-365771" defTabSz="975390" eaLnBrk="0" fontAlgn="base" hangingPunct="0">
              <a:spcBef>
                <a:spcPct val="20000"/>
              </a:spcBef>
              <a:spcAft>
                <a:spcPct val="0"/>
              </a:spcAft>
              <a:buFont typeface="Wingdings" panose="05000000000000000000" pitchFamily="2" charset="2"/>
              <a:buChar char="q"/>
            </a:pPr>
            <a:r>
              <a:rPr lang="en-GB" altLang="en-US" sz="2987">
                <a:solidFill>
                  <a:srgbClr val="000000"/>
                </a:solidFill>
              </a:rPr>
              <a:t>Components:</a:t>
            </a:r>
          </a:p>
          <a:p>
            <a:pPr marL="792505" lvl="1" indent="-304810" defTabSz="975390" eaLnBrk="0" fontAlgn="base" hangingPunct="0">
              <a:spcBef>
                <a:spcPct val="20000"/>
              </a:spcBef>
              <a:spcAft>
                <a:spcPct val="0"/>
              </a:spcAft>
              <a:buFontTx/>
              <a:buChar char="–"/>
            </a:pPr>
            <a:r>
              <a:rPr lang="en-GB" altLang="en-US" sz="2560">
                <a:solidFill>
                  <a:srgbClr val="000000"/>
                </a:solidFill>
              </a:rPr>
              <a:t>STATE,</a:t>
            </a:r>
          </a:p>
          <a:p>
            <a:pPr marL="792505" lvl="1" indent="-304810" defTabSz="975390" eaLnBrk="0" fontAlgn="base" hangingPunct="0">
              <a:spcBef>
                <a:spcPct val="20000"/>
              </a:spcBef>
              <a:spcAft>
                <a:spcPct val="0"/>
              </a:spcAft>
              <a:buFontTx/>
              <a:buChar char="–"/>
            </a:pPr>
            <a:r>
              <a:rPr lang="en-GB" altLang="en-US" sz="2560">
                <a:solidFill>
                  <a:srgbClr val="000000"/>
                </a:solidFill>
              </a:rPr>
              <a:t>PARENT-NODE,</a:t>
            </a:r>
          </a:p>
          <a:p>
            <a:pPr marL="792505" lvl="1" indent="-304810" defTabSz="975390" eaLnBrk="0" fontAlgn="base" hangingPunct="0">
              <a:spcBef>
                <a:spcPct val="20000"/>
              </a:spcBef>
              <a:spcAft>
                <a:spcPct val="0"/>
              </a:spcAft>
              <a:buFontTx/>
              <a:buChar char="–"/>
            </a:pPr>
            <a:r>
              <a:rPr lang="en-GB" altLang="en-US" sz="2560">
                <a:solidFill>
                  <a:srgbClr val="000000"/>
                </a:solidFill>
              </a:rPr>
              <a:t>DEPTH,</a:t>
            </a:r>
          </a:p>
          <a:p>
            <a:pPr marL="792505" lvl="1" indent="-304810" defTabSz="975390" eaLnBrk="0" fontAlgn="base" hangingPunct="0">
              <a:spcBef>
                <a:spcPct val="20000"/>
              </a:spcBef>
              <a:spcAft>
                <a:spcPct val="0"/>
              </a:spcAft>
              <a:buFontTx/>
              <a:buChar char="–"/>
            </a:pPr>
            <a:r>
              <a:rPr lang="en-GB" altLang="en-US" sz="2560">
                <a:solidFill>
                  <a:srgbClr val="000000"/>
                </a:solidFill>
              </a:rPr>
              <a:t>PATH-COST</a:t>
            </a:r>
          </a:p>
        </p:txBody>
      </p:sp>
      <p:sp>
        <p:nvSpPr>
          <p:cNvPr id="517124" name="Rectangle 4">
            <a:extLst>
              <a:ext uri="{FF2B5EF4-FFF2-40B4-BE49-F238E27FC236}">
                <a16:creationId xmlns:a16="http://schemas.microsoft.com/office/drawing/2014/main" id="{349B69EC-D2BF-D6C0-E465-48B10D5863DF}"/>
              </a:ext>
            </a:extLst>
          </p:cNvPr>
          <p:cNvSpPr>
            <a:spLocks noGrp="1" noChangeArrowheads="1"/>
          </p:cNvSpPr>
          <p:nvPr>
            <p:ph type="body" idx="1"/>
          </p:nvPr>
        </p:nvSpPr>
        <p:spPr bwMode="auto">
          <a:xfrm>
            <a:off x="4632960" y="1788160"/>
            <a:ext cx="5933440" cy="5039360"/>
          </a:xfrm>
          <a:ln>
            <a:miter lim="800000"/>
            <a:headEnd/>
            <a:tailEnd/>
          </a:ln>
          <a:effectLst>
            <a:outerShdw dist="12700" dir="8100000" algn="ctr" rotWithShape="0">
              <a:srgbClr val="FFFFFF">
                <a:alpha val="75000"/>
              </a:srgbClr>
            </a:outerShdw>
          </a:effectLst>
        </p:spPr>
        <p:txBody>
          <a:bodyPr vert="horz" wrap="square" lIns="97536" tIns="48768" rIns="97536" bIns="48768" numCol="1" anchor="t" anchorCtr="0" compatLnSpc="1">
            <a:prstTxWarp prst="textNoShape">
              <a:avLst/>
            </a:prstTxWarp>
          </a:bodyPr>
          <a:lstStyle/>
          <a:p>
            <a:pPr>
              <a:lnSpc>
                <a:spcPct val="80000"/>
              </a:lnSpc>
              <a:defRPr/>
            </a:pPr>
            <a:r>
              <a:rPr lang="en-GB" sz="2560" dirty="0">
                <a:effectLst>
                  <a:outerShdw blurRad="38100" dist="38100" dir="2700000" algn="tl">
                    <a:srgbClr val="C0C0C0"/>
                  </a:outerShdw>
                </a:effectLst>
              </a:rPr>
              <a:t>State</a:t>
            </a:r>
          </a:p>
          <a:p>
            <a:pPr lvl="1">
              <a:lnSpc>
                <a:spcPct val="80000"/>
              </a:lnSpc>
              <a:defRPr/>
            </a:pPr>
            <a:r>
              <a:rPr lang="en-GB" sz="2133" dirty="0">
                <a:effectLst>
                  <a:outerShdw blurRad="38100" dist="38100" dir="2700000" algn="tl">
                    <a:srgbClr val="C0C0C0"/>
                  </a:outerShdw>
                </a:effectLst>
              </a:rPr>
              <a:t>This represents the state in the state space to which a node corresponds</a:t>
            </a:r>
          </a:p>
          <a:p>
            <a:pPr>
              <a:lnSpc>
                <a:spcPct val="80000"/>
              </a:lnSpc>
              <a:defRPr/>
            </a:pPr>
            <a:r>
              <a:rPr lang="en-GB" sz="2560" dirty="0">
                <a:effectLst>
                  <a:outerShdw blurRad="38100" dist="38100" dir="2700000" algn="tl">
                    <a:srgbClr val="C0C0C0"/>
                  </a:outerShdw>
                </a:effectLst>
              </a:rPr>
              <a:t>Parent-Node</a:t>
            </a:r>
          </a:p>
          <a:p>
            <a:pPr lvl="1">
              <a:lnSpc>
                <a:spcPct val="80000"/>
              </a:lnSpc>
              <a:defRPr/>
            </a:pPr>
            <a:r>
              <a:rPr lang="en-GB" sz="2133" dirty="0">
                <a:effectLst>
                  <a:outerShdw blurRad="38100" dist="38100" dir="2700000" algn="tl">
                    <a:srgbClr val="C0C0C0"/>
                  </a:outerShdw>
                </a:effectLst>
              </a:rPr>
              <a:t>This points to the node that generated this node. In a data structure representing a tree it is usual to call this the parent node</a:t>
            </a:r>
          </a:p>
          <a:p>
            <a:pPr>
              <a:lnSpc>
                <a:spcPct val="80000"/>
              </a:lnSpc>
              <a:defRPr/>
            </a:pPr>
            <a:r>
              <a:rPr lang="en-GB" sz="2560" dirty="0"/>
              <a:t>Depth</a:t>
            </a:r>
          </a:p>
          <a:p>
            <a:pPr lvl="1">
              <a:lnSpc>
                <a:spcPct val="80000"/>
              </a:lnSpc>
              <a:defRPr/>
            </a:pPr>
            <a:r>
              <a:rPr lang="en-GB" sz="2133" dirty="0"/>
              <a:t>The number of nodes from the root</a:t>
            </a:r>
          </a:p>
          <a:p>
            <a:pPr>
              <a:lnSpc>
                <a:spcPct val="80000"/>
              </a:lnSpc>
              <a:defRPr/>
            </a:pPr>
            <a:r>
              <a:rPr lang="en-GB" sz="2560" dirty="0"/>
              <a:t>Path-Cost</a:t>
            </a:r>
          </a:p>
          <a:p>
            <a:pPr lvl="1">
              <a:lnSpc>
                <a:spcPct val="80000"/>
              </a:lnSpc>
              <a:defRPr/>
            </a:pPr>
            <a:r>
              <a:rPr lang="en-GB" sz="2133" dirty="0"/>
              <a:t>The path cost from the initial state to this node</a:t>
            </a:r>
          </a:p>
        </p:txBody>
      </p:sp>
      <p:grpSp>
        <p:nvGrpSpPr>
          <p:cNvPr id="11" name="Group 10">
            <a:extLst>
              <a:ext uri="{FF2B5EF4-FFF2-40B4-BE49-F238E27FC236}">
                <a16:creationId xmlns:a16="http://schemas.microsoft.com/office/drawing/2014/main" id="{21C8D59B-1B12-E499-2A44-20E702821861}"/>
              </a:ext>
            </a:extLst>
          </p:cNvPr>
          <p:cNvGrpSpPr/>
          <p:nvPr/>
        </p:nvGrpSpPr>
        <p:grpSpPr>
          <a:xfrm>
            <a:off x="9029700" y="2724015"/>
            <a:ext cx="565200" cy="217800"/>
            <a:chOff x="9029700" y="2724015"/>
            <a:chExt cx="565200" cy="21780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77AF101-3A19-3408-E0CF-BE2814BBEBEB}"/>
                    </a:ext>
                  </a:extLst>
                </p14:cNvPr>
                <p14:cNvContentPartPr/>
                <p14:nvPr/>
              </p14:nvContentPartPr>
              <p14:xfrm>
                <a:off x="9526500" y="2762175"/>
                <a:ext cx="68400" cy="67680"/>
              </p14:xfrm>
            </p:contentPart>
          </mc:Choice>
          <mc:Fallback xmlns="">
            <p:pic>
              <p:nvPicPr>
                <p:cNvPr id="2" name="Ink 1">
                  <a:extLst>
                    <a:ext uri="{FF2B5EF4-FFF2-40B4-BE49-F238E27FC236}">
                      <a16:creationId xmlns:a16="http://schemas.microsoft.com/office/drawing/2014/main" id="{877AF101-3A19-3408-E0CF-BE2814BBEBEB}"/>
                    </a:ext>
                  </a:extLst>
                </p:cNvPr>
                <p:cNvPicPr/>
                <p:nvPr/>
              </p:nvPicPr>
              <p:blipFill>
                <a:blip r:embed="rId3"/>
                <a:stretch>
                  <a:fillRect/>
                </a:stretch>
              </p:blipFill>
              <p:spPr>
                <a:xfrm>
                  <a:off x="9517500" y="2753175"/>
                  <a:ext cx="860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912CD8D-4FC1-29B2-DDC1-1090ED271D41}"/>
                    </a:ext>
                  </a:extLst>
                </p14:cNvPr>
                <p14:cNvContentPartPr/>
                <p14:nvPr/>
              </p14:nvContentPartPr>
              <p14:xfrm>
                <a:off x="9545940" y="2724015"/>
                <a:ext cx="17280" cy="360"/>
              </p14:xfrm>
            </p:contentPart>
          </mc:Choice>
          <mc:Fallback xmlns="">
            <p:pic>
              <p:nvPicPr>
                <p:cNvPr id="3" name="Ink 2">
                  <a:extLst>
                    <a:ext uri="{FF2B5EF4-FFF2-40B4-BE49-F238E27FC236}">
                      <a16:creationId xmlns:a16="http://schemas.microsoft.com/office/drawing/2014/main" id="{5912CD8D-4FC1-29B2-DDC1-1090ED271D41}"/>
                    </a:ext>
                  </a:extLst>
                </p:cNvPr>
                <p:cNvPicPr/>
                <p:nvPr/>
              </p:nvPicPr>
              <p:blipFill>
                <a:blip r:embed="rId5"/>
                <a:stretch>
                  <a:fillRect/>
                </a:stretch>
              </p:blipFill>
              <p:spPr>
                <a:xfrm>
                  <a:off x="9536940" y="2715015"/>
                  <a:ext cx="34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838C593-28D4-FF86-9F00-B4A4EA0567E8}"/>
                    </a:ext>
                  </a:extLst>
                </p14:cNvPr>
                <p14:cNvContentPartPr/>
                <p14:nvPr/>
              </p14:nvContentPartPr>
              <p14:xfrm>
                <a:off x="9370260" y="2785575"/>
                <a:ext cx="173880" cy="155520"/>
              </p14:xfrm>
            </p:contentPart>
          </mc:Choice>
          <mc:Fallback xmlns="">
            <p:pic>
              <p:nvPicPr>
                <p:cNvPr id="4" name="Ink 3">
                  <a:extLst>
                    <a:ext uri="{FF2B5EF4-FFF2-40B4-BE49-F238E27FC236}">
                      <a16:creationId xmlns:a16="http://schemas.microsoft.com/office/drawing/2014/main" id="{7838C593-28D4-FF86-9F00-B4A4EA0567E8}"/>
                    </a:ext>
                  </a:extLst>
                </p:cNvPr>
                <p:cNvPicPr/>
                <p:nvPr/>
              </p:nvPicPr>
              <p:blipFill>
                <a:blip r:embed="rId7"/>
                <a:stretch>
                  <a:fillRect/>
                </a:stretch>
              </p:blipFill>
              <p:spPr>
                <a:xfrm>
                  <a:off x="9361620" y="2776575"/>
                  <a:ext cx="1915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F454417-179F-F5E0-65ED-0C6AFC8C1FDF}"/>
                    </a:ext>
                  </a:extLst>
                </p14:cNvPr>
                <p14:cNvContentPartPr/>
                <p14:nvPr/>
              </p14:nvContentPartPr>
              <p14:xfrm>
                <a:off x="9422820" y="2733375"/>
                <a:ext cx="26280" cy="360"/>
              </p14:xfrm>
            </p:contentPart>
          </mc:Choice>
          <mc:Fallback xmlns="">
            <p:pic>
              <p:nvPicPr>
                <p:cNvPr id="5" name="Ink 4">
                  <a:extLst>
                    <a:ext uri="{FF2B5EF4-FFF2-40B4-BE49-F238E27FC236}">
                      <a16:creationId xmlns:a16="http://schemas.microsoft.com/office/drawing/2014/main" id="{EF454417-179F-F5E0-65ED-0C6AFC8C1FDF}"/>
                    </a:ext>
                  </a:extLst>
                </p:cNvPr>
                <p:cNvPicPr/>
                <p:nvPr/>
              </p:nvPicPr>
              <p:blipFill>
                <a:blip r:embed="rId9"/>
                <a:stretch>
                  <a:fillRect/>
                </a:stretch>
              </p:blipFill>
              <p:spPr>
                <a:xfrm>
                  <a:off x="9414180" y="2724375"/>
                  <a:ext cx="43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2628605B-A220-2584-8285-3ADBD3BC3760}"/>
                    </a:ext>
                  </a:extLst>
                </p14:cNvPr>
                <p14:cNvContentPartPr/>
                <p14:nvPr/>
              </p14:nvContentPartPr>
              <p14:xfrm>
                <a:off x="9305820" y="2733375"/>
                <a:ext cx="57960" cy="163080"/>
              </p14:xfrm>
            </p:contentPart>
          </mc:Choice>
          <mc:Fallback xmlns="">
            <p:pic>
              <p:nvPicPr>
                <p:cNvPr id="7" name="Ink 6">
                  <a:extLst>
                    <a:ext uri="{FF2B5EF4-FFF2-40B4-BE49-F238E27FC236}">
                      <a16:creationId xmlns:a16="http://schemas.microsoft.com/office/drawing/2014/main" id="{2628605B-A220-2584-8285-3ADBD3BC3760}"/>
                    </a:ext>
                  </a:extLst>
                </p:cNvPr>
                <p:cNvPicPr/>
                <p:nvPr/>
              </p:nvPicPr>
              <p:blipFill>
                <a:blip r:embed="rId11"/>
                <a:stretch>
                  <a:fillRect/>
                </a:stretch>
              </p:blipFill>
              <p:spPr>
                <a:xfrm>
                  <a:off x="9296820" y="2724375"/>
                  <a:ext cx="756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59714321-26E3-E5C2-32AA-96F3405B7031}"/>
                    </a:ext>
                  </a:extLst>
                </p14:cNvPr>
                <p14:cNvContentPartPr/>
                <p14:nvPr/>
              </p14:nvContentPartPr>
              <p14:xfrm>
                <a:off x="9029700" y="2806455"/>
                <a:ext cx="266760" cy="135360"/>
              </p14:xfrm>
            </p:contentPart>
          </mc:Choice>
          <mc:Fallback xmlns="">
            <p:pic>
              <p:nvPicPr>
                <p:cNvPr id="8" name="Ink 7">
                  <a:extLst>
                    <a:ext uri="{FF2B5EF4-FFF2-40B4-BE49-F238E27FC236}">
                      <a16:creationId xmlns:a16="http://schemas.microsoft.com/office/drawing/2014/main" id="{59714321-26E3-E5C2-32AA-96F3405B7031}"/>
                    </a:ext>
                  </a:extLst>
                </p:cNvPr>
                <p:cNvPicPr/>
                <p:nvPr/>
              </p:nvPicPr>
              <p:blipFill>
                <a:blip r:embed="rId13"/>
                <a:stretch>
                  <a:fillRect/>
                </a:stretch>
              </p:blipFill>
              <p:spPr>
                <a:xfrm>
                  <a:off x="9020700" y="2797815"/>
                  <a:ext cx="2844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D448BEF4-A4EF-A380-84FC-87A72047FFE3}"/>
                    </a:ext>
                  </a:extLst>
                </p14:cNvPr>
                <p14:cNvContentPartPr/>
                <p14:nvPr/>
              </p14:nvContentPartPr>
              <p14:xfrm>
                <a:off x="9229500" y="2781255"/>
                <a:ext cx="360" cy="360"/>
              </p14:xfrm>
            </p:contentPart>
          </mc:Choice>
          <mc:Fallback xmlns="">
            <p:pic>
              <p:nvPicPr>
                <p:cNvPr id="9" name="Ink 8">
                  <a:extLst>
                    <a:ext uri="{FF2B5EF4-FFF2-40B4-BE49-F238E27FC236}">
                      <a16:creationId xmlns:a16="http://schemas.microsoft.com/office/drawing/2014/main" id="{D448BEF4-A4EF-A380-84FC-87A72047FFE3}"/>
                    </a:ext>
                  </a:extLst>
                </p:cNvPr>
                <p:cNvPicPr/>
                <p:nvPr/>
              </p:nvPicPr>
              <p:blipFill>
                <a:blip r:embed="rId15"/>
                <a:stretch>
                  <a:fillRect/>
                </a:stretch>
              </p:blipFill>
              <p:spPr>
                <a:xfrm>
                  <a:off x="9220500" y="27722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CAFA256C-F199-4AC4-E27F-88B5EB44D85A}"/>
                    </a:ext>
                  </a:extLst>
                </p14:cNvPr>
                <p14:cNvContentPartPr/>
                <p14:nvPr/>
              </p14:nvContentPartPr>
              <p14:xfrm>
                <a:off x="9117180" y="2781255"/>
                <a:ext cx="17640" cy="360"/>
              </p14:xfrm>
            </p:contentPart>
          </mc:Choice>
          <mc:Fallback xmlns="">
            <p:pic>
              <p:nvPicPr>
                <p:cNvPr id="10" name="Ink 9">
                  <a:extLst>
                    <a:ext uri="{FF2B5EF4-FFF2-40B4-BE49-F238E27FC236}">
                      <a16:creationId xmlns:a16="http://schemas.microsoft.com/office/drawing/2014/main" id="{CAFA256C-F199-4AC4-E27F-88B5EB44D85A}"/>
                    </a:ext>
                  </a:extLst>
                </p:cNvPr>
                <p:cNvPicPr/>
                <p:nvPr/>
              </p:nvPicPr>
              <p:blipFill>
                <a:blip r:embed="rId17"/>
                <a:stretch>
                  <a:fillRect/>
                </a:stretch>
              </p:blipFill>
              <p:spPr>
                <a:xfrm>
                  <a:off x="9108540" y="2772255"/>
                  <a:ext cx="352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7E4F75CF-677E-417C-09C9-36E5839FBD6E}"/>
                  </a:ext>
                </a:extLst>
              </p14:cNvPr>
              <p14:cNvContentPartPr/>
              <p14:nvPr/>
            </p14:nvContentPartPr>
            <p14:xfrm>
              <a:off x="8761500" y="2800695"/>
              <a:ext cx="180360" cy="181800"/>
            </p14:xfrm>
          </p:contentPart>
        </mc:Choice>
        <mc:Fallback xmlns="">
          <p:pic>
            <p:nvPicPr>
              <p:cNvPr id="12" name="Ink 11">
                <a:extLst>
                  <a:ext uri="{FF2B5EF4-FFF2-40B4-BE49-F238E27FC236}">
                    <a16:creationId xmlns:a16="http://schemas.microsoft.com/office/drawing/2014/main" id="{7E4F75CF-677E-417C-09C9-36E5839FBD6E}"/>
                  </a:ext>
                </a:extLst>
              </p:cNvPr>
              <p:cNvPicPr/>
              <p:nvPr/>
            </p:nvPicPr>
            <p:blipFill>
              <a:blip r:embed="rId19"/>
              <a:stretch>
                <a:fillRect/>
              </a:stretch>
            </p:blipFill>
            <p:spPr>
              <a:xfrm>
                <a:off x="8752500" y="2792055"/>
                <a:ext cx="198000" cy="199440"/>
              </a:xfrm>
              <a:prstGeom prst="rect">
                <a:avLst/>
              </a:prstGeom>
            </p:spPr>
          </p:pic>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7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71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712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712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712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712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7124">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1712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7124">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1712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71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ABEBB6A-5F4C-F186-B25B-757D988EACCF}"/>
              </a:ext>
            </a:extLst>
          </p:cNvPr>
          <p:cNvSpPr>
            <a:spLocks noGrp="1" noChangeArrowheads="1"/>
          </p:cNvSpPr>
          <p:nvPr>
            <p:ph type="title"/>
          </p:nvPr>
        </p:nvSpPr>
        <p:spPr bwMode="auto">
          <a:xfrm>
            <a:off x="211328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How Good is a Solution?</a:t>
            </a:r>
          </a:p>
        </p:txBody>
      </p:sp>
      <p:sp>
        <p:nvSpPr>
          <p:cNvPr id="52227" name="Rectangle 3">
            <a:extLst>
              <a:ext uri="{FF2B5EF4-FFF2-40B4-BE49-F238E27FC236}">
                <a16:creationId xmlns:a16="http://schemas.microsoft.com/office/drawing/2014/main" id="{ABF5CC22-C7E0-6895-1B8E-D5432598FB59}"/>
              </a:ext>
            </a:extLst>
          </p:cNvPr>
          <p:cNvSpPr>
            <a:spLocks noGrp="1" noChangeArrowheads="1"/>
          </p:cNvSpPr>
          <p:nvPr>
            <p:ph type="body" idx="1"/>
          </p:nvPr>
        </p:nvSpPr>
        <p:spPr bwMode="auto">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marL="496163" indent="-496163">
              <a:buFont typeface="Wingdings" panose="05000000000000000000" pitchFamily="2" charset="2"/>
              <a:buChar char="q"/>
            </a:pPr>
            <a:r>
              <a:rPr lang="en-GB" altLang="en-US" dirty="0"/>
              <a:t>Does our search method actually find a solution?</a:t>
            </a:r>
          </a:p>
          <a:p>
            <a:pPr marL="496163" indent="-496163">
              <a:buFont typeface="Wingdings" panose="05000000000000000000" pitchFamily="2" charset="2"/>
              <a:buChar char="q"/>
            </a:pPr>
            <a:r>
              <a:rPr lang="en-GB" altLang="en-US" dirty="0"/>
              <a:t>Is it a good solution?</a:t>
            </a:r>
          </a:p>
          <a:p>
            <a:pPr marL="922896" lvl="1"/>
            <a:r>
              <a:rPr lang="en-GB" altLang="en-US" dirty="0"/>
              <a:t>Path Cost</a:t>
            </a:r>
          </a:p>
          <a:p>
            <a:pPr marL="922896" lvl="1"/>
            <a:r>
              <a:rPr lang="en-GB" altLang="en-US" dirty="0"/>
              <a:t>Search Cost (Time and Memory)</a:t>
            </a:r>
          </a:p>
          <a:p>
            <a:pPr marL="496163" indent="-496163">
              <a:buFont typeface="Wingdings" panose="05000000000000000000" pitchFamily="2" charset="2"/>
              <a:buChar char="q"/>
            </a:pPr>
            <a:r>
              <a:rPr lang="en-GB" altLang="en-US" dirty="0"/>
              <a:t>Does it find the optimal solution?</a:t>
            </a:r>
          </a:p>
          <a:p>
            <a:pPr marL="922896" lvl="1"/>
            <a:r>
              <a:rPr lang="en-GB" altLang="en-US" dirty="0"/>
              <a:t>But what is optimal?</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BDD074B-3D3B-2361-E15A-71B6E8955E0D}"/>
              </a:ext>
            </a:extLst>
          </p:cNvPr>
          <p:cNvSpPr>
            <a:spLocks noGrp="1" noChangeArrowheads="1"/>
          </p:cNvSpPr>
          <p:nvPr>
            <p:ph type="title"/>
          </p:nvPr>
        </p:nvSpPr>
        <p:spPr bwMode="auto">
          <a:xfrm>
            <a:off x="2113280" y="0"/>
            <a:ext cx="829056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GB" altLang="en-US" sz="3413" dirty="0">
                <a:solidFill>
                  <a:srgbClr val="336699"/>
                </a:solidFill>
              </a:rPr>
              <a:t>Evaluating a Search</a:t>
            </a:r>
          </a:p>
        </p:txBody>
      </p:sp>
      <p:sp>
        <p:nvSpPr>
          <p:cNvPr id="53251" name="Rectangle 3">
            <a:extLst>
              <a:ext uri="{FF2B5EF4-FFF2-40B4-BE49-F238E27FC236}">
                <a16:creationId xmlns:a16="http://schemas.microsoft.com/office/drawing/2014/main" id="{7D4F5D70-6FD1-8A3D-C022-261F290E2E8A}"/>
              </a:ext>
            </a:extLst>
          </p:cNvPr>
          <p:cNvSpPr>
            <a:spLocks noGrp="1" noChangeArrowheads="1"/>
          </p:cNvSpPr>
          <p:nvPr>
            <p:ph type="body" idx="1"/>
          </p:nvPr>
        </p:nvSpPr>
        <p:spPr bwMode="auto">
          <a:xfrm>
            <a:off x="2032000" y="1706880"/>
            <a:ext cx="7965440" cy="4876800"/>
          </a:xfrm>
          <a:solidFill>
            <a:srgbClr val="FFFFFF"/>
          </a:solidFill>
          <a:ln>
            <a:solidFill>
              <a:srgbClr val="000000"/>
            </a:solidFill>
            <a:miter lim="800000"/>
            <a:headEnd/>
            <a:tailEnd/>
          </a:ln>
        </p:spPr>
        <p:txBody>
          <a:bodyPr vert="horz" wrap="square" lIns="97536" tIns="48768" rIns="97536" bIns="48768" numCol="1" anchor="t" anchorCtr="0" compatLnSpc="1">
            <a:prstTxWarp prst="textNoShape">
              <a:avLst/>
            </a:prstTxWarp>
          </a:bodyPr>
          <a:lstStyle/>
          <a:p>
            <a:pPr marL="496163" indent="-496163">
              <a:buFont typeface="Wingdings" panose="05000000000000000000" pitchFamily="2" charset="2"/>
              <a:buChar char="q"/>
            </a:pPr>
            <a:r>
              <a:rPr lang="en-GB" altLang="en-US" sz="2987" dirty="0"/>
              <a:t>Completeness</a:t>
            </a:r>
          </a:p>
          <a:p>
            <a:pPr marL="922896" lvl="1"/>
            <a:r>
              <a:rPr lang="en-GB" altLang="en-US" sz="2560" dirty="0"/>
              <a:t>Is the strategy guaranteed to find a solution?</a:t>
            </a:r>
          </a:p>
          <a:p>
            <a:pPr marL="496163" indent="-496163">
              <a:buFont typeface="Wingdings" panose="05000000000000000000" pitchFamily="2" charset="2"/>
              <a:buChar char="q"/>
            </a:pPr>
            <a:r>
              <a:rPr lang="en-GB" altLang="en-US" sz="2987" dirty="0"/>
              <a:t>Time Complexity</a:t>
            </a:r>
          </a:p>
          <a:p>
            <a:pPr marL="922896" lvl="1"/>
            <a:r>
              <a:rPr lang="en-GB" altLang="en-US" sz="2560" dirty="0"/>
              <a:t>How long does it take to find a solution?</a:t>
            </a:r>
          </a:p>
          <a:p>
            <a:pPr marL="496163" indent="-496163">
              <a:buFont typeface="Wingdings" panose="05000000000000000000" pitchFamily="2" charset="2"/>
              <a:buChar char="q"/>
            </a:pPr>
            <a:r>
              <a:rPr lang="en-GB" altLang="en-US" sz="2987" dirty="0"/>
              <a:t>Space Complexity</a:t>
            </a:r>
          </a:p>
          <a:p>
            <a:pPr marL="922896" lvl="1"/>
            <a:r>
              <a:rPr lang="en-GB" altLang="en-US" sz="2560" dirty="0"/>
              <a:t>How much memory does it take to perform the search?</a:t>
            </a:r>
          </a:p>
          <a:p>
            <a:pPr marL="496163" indent="-496163">
              <a:buFont typeface="Wingdings" panose="05000000000000000000" pitchFamily="2" charset="2"/>
              <a:buChar char="q"/>
            </a:pPr>
            <a:r>
              <a:rPr lang="en-GB" altLang="en-US" sz="2987" dirty="0"/>
              <a:t>Optimality</a:t>
            </a:r>
          </a:p>
          <a:p>
            <a:pPr marL="922896" lvl="1"/>
            <a:r>
              <a:rPr lang="en-GB" altLang="en-US" sz="2560" dirty="0"/>
              <a:t>Does the strategy find the optimal solution where there are several solutions?</a:t>
            </a:r>
            <a:endParaRPr lang="en-GB" altLang="en-US" sz="2133"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2F93770-0B62-B336-35C8-7BDE78148F62}"/>
                  </a:ext>
                </a:extLst>
              </p14:cNvPr>
              <p14:cNvContentPartPr/>
              <p14:nvPr/>
            </p14:nvContentPartPr>
            <p14:xfrm>
              <a:off x="5219460" y="2541855"/>
              <a:ext cx="3996000" cy="21240"/>
            </p14:xfrm>
          </p:contentPart>
        </mc:Choice>
        <mc:Fallback xmlns="">
          <p:pic>
            <p:nvPicPr>
              <p:cNvPr id="2" name="Ink 1">
                <a:extLst>
                  <a:ext uri="{FF2B5EF4-FFF2-40B4-BE49-F238E27FC236}">
                    <a16:creationId xmlns:a16="http://schemas.microsoft.com/office/drawing/2014/main" id="{52F93770-0B62-B336-35C8-7BDE78148F62}"/>
                  </a:ext>
                </a:extLst>
              </p:cNvPr>
              <p:cNvPicPr/>
              <p:nvPr/>
            </p:nvPicPr>
            <p:blipFill>
              <a:blip r:embed="rId3"/>
              <a:stretch>
                <a:fillRect/>
              </a:stretch>
            </p:blipFill>
            <p:spPr>
              <a:xfrm>
                <a:off x="5165460" y="2434215"/>
                <a:ext cx="41036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251D99C-256C-81D3-158F-C582190C64F5}"/>
                  </a:ext>
                </a:extLst>
              </p14:cNvPr>
              <p14:cNvContentPartPr/>
              <p14:nvPr/>
            </p14:nvContentPartPr>
            <p14:xfrm>
              <a:off x="2762100" y="1952535"/>
              <a:ext cx="2329200" cy="23040"/>
            </p14:xfrm>
          </p:contentPart>
        </mc:Choice>
        <mc:Fallback xmlns="">
          <p:pic>
            <p:nvPicPr>
              <p:cNvPr id="3" name="Ink 2">
                <a:extLst>
                  <a:ext uri="{FF2B5EF4-FFF2-40B4-BE49-F238E27FC236}">
                    <a16:creationId xmlns:a16="http://schemas.microsoft.com/office/drawing/2014/main" id="{A251D99C-256C-81D3-158F-C582190C64F5}"/>
                  </a:ext>
                </a:extLst>
              </p:cNvPr>
              <p:cNvPicPr/>
              <p:nvPr/>
            </p:nvPicPr>
            <p:blipFill>
              <a:blip r:embed="rId5"/>
              <a:stretch>
                <a:fillRect/>
              </a:stretch>
            </p:blipFill>
            <p:spPr>
              <a:xfrm>
                <a:off x="2708100" y="1844535"/>
                <a:ext cx="24368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FA8D2739-59CF-AAC8-C0C0-01C6BF404E78}"/>
                  </a:ext>
                </a:extLst>
              </p14:cNvPr>
              <p14:cNvContentPartPr/>
              <p14:nvPr/>
            </p14:nvContentPartPr>
            <p14:xfrm>
              <a:off x="2714580" y="3038295"/>
              <a:ext cx="2799720" cy="360"/>
            </p14:xfrm>
          </p:contentPart>
        </mc:Choice>
        <mc:Fallback xmlns="">
          <p:pic>
            <p:nvPicPr>
              <p:cNvPr id="4" name="Ink 3">
                <a:extLst>
                  <a:ext uri="{FF2B5EF4-FFF2-40B4-BE49-F238E27FC236}">
                    <a16:creationId xmlns:a16="http://schemas.microsoft.com/office/drawing/2014/main" id="{FA8D2739-59CF-AAC8-C0C0-01C6BF404E78}"/>
                  </a:ext>
                </a:extLst>
              </p:cNvPr>
              <p:cNvPicPr/>
              <p:nvPr/>
            </p:nvPicPr>
            <p:blipFill>
              <a:blip r:embed="rId7"/>
              <a:stretch>
                <a:fillRect/>
              </a:stretch>
            </p:blipFill>
            <p:spPr>
              <a:xfrm>
                <a:off x="2660580" y="2930295"/>
                <a:ext cx="29073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77492FA-733F-A464-EEB6-6E3E62EDAE49}"/>
                  </a:ext>
                </a:extLst>
              </p14:cNvPr>
              <p14:cNvContentPartPr/>
              <p14:nvPr/>
            </p14:nvContentPartPr>
            <p14:xfrm>
              <a:off x="3828780" y="3560655"/>
              <a:ext cx="2247480" cy="21600"/>
            </p14:xfrm>
          </p:contentPart>
        </mc:Choice>
        <mc:Fallback xmlns="">
          <p:pic>
            <p:nvPicPr>
              <p:cNvPr id="5" name="Ink 4">
                <a:extLst>
                  <a:ext uri="{FF2B5EF4-FFF2-40B4-BE49-F238E27FC236}">
                    <a16:creationId xmlns:a16="http://schemas.microsoft.com/office/drawing/2014/main" id="{177492FA-733F-A464-EEB6-6E3E62EDAE49}"/>
                  </a:ext>
                </a:extLst>
              </p:cNvPr>
              <p:cNvPicPr/>
              <p:nvPr/>
            </p:nvPicPr>
            <p:blipFill>
              <a:blip r:embed="rId9"/>
              <a:stretch>
                <a:fillRect/>
              </a:stretch>
            </p:blipFill>
            <p:spPr>
              <a:xfrm>
                <a:off x="3774780" y="3452655"/>
                <a:ext cx="23551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3808E68-B0F5-6732-8097-C6E01E60E49A}"/>
                  </a:ext>
                </a:extLst>
              </p14:cNvPr>
              <p14:cNvContentPartPr/>
              <p14:nvPr/>
            </p14:nvContentPartPr>
            <p14:xfrm>
              <a:off x="2704860" y="4019295"/>
              <a:ext cx="2914200" cy="360"/>
            </p14:xfrm>
          </p:contentPart>
        </mc:Choice>
        <mc:Fallback xmlns="">
          <p:pic>
            <p:nvPicPr>
              <p:cNvPr id="6" name="Ink 5">
                <a:extLst>
                  <a:ext uri="{FF2B5EF4-FFF2-40B4-BE49-F238E27FC236}">
                    <a16:creationId xmlns:a16="http://schemas.microsoft.com/office/drawing/2014/main" id="{73808E68-B0F5-6732-8097-C6E01E60E49A}"/>
                  </a:ext>
                </a:extLst>
              </p:cNvPr>
              <p:cNvPicPr/>
              <p:nvPr/>
            </p:nvPicPr>
            <p:blipFill>
              <a:blip r:embed="rId11"/>
              <a:stretch>
                <a:fillRect/>
              </a:stretch>
            </p:blipFill>
            <p:spPr>
              <a:xfrm>
                <a:off x="2650860" y="3911295"/>
                <a:ext cx="3021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B738E2D5-A7C5-2A88-A666-D8EF027CB420}"/>
                  </a:ext>
                </a:extLst>
              </p14:cNvPr>
              <p14:cNvContentPartPr/>
              <p14:nvPr/>
            </p14:nvContentPartPr>
            <p14:xfrm>
              <a:off x="3819420" y="4562175"/>
              <a:ext cx="3791160" cy="720"/>
            </p14:xfrm>
          </p:contentPart>
        </mc:Choice>
        <mc:Fallback xmlns="">
          <p:pic>
            <p:nvPicPr>
              <p:cNvPr id="8" name="Ink 7">
                <a:extLst>
                  <a:ext uri="{FF2B5EF4-FFF2-40B4-BE49-F238E27FC236}">
                    <a16:creationId xmlns:a16="http://schemas.microsoft.com/office/drawing/2014/main" id="{B738E2D5-A7C5-2A88-A666-D8EF027CB420}"/>
                  </a:ext>
                </a:extLst>
              </p:cNvPr>
              <p:cNvPicPr/>
              <p:nvPr/>
            </p:nvPicPr>
            <p:blipFill>
              <a:blip r:embed="rId13"/>
              <a:stretch>
                <a:fillRect/>
              </a:stretch>
            </p:blipFill>
            <p:spPr>
              <a:xfrm>
                <a:off x="3765420" y="4346175"/>
                <a:ext cx="389880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BF494AF-6E6D-7024-60BE-909D096EAB1B}"/>
                  </a:ext>
                </a:extLst>
              </p14:cNvPr>
              <p14:cNvContentPartPr/>
              <p14:nvPr/>
            </p14:nvContentPartPr>
            <p14:xfrm>
              <a:off x="3067020" y="4533735"/>
              <a:ext cx="828000" cy="10440"/>
            </p14:xfrm>
          </p:contentPart>
        </mc:Choice>
        <mc:Fallback xmlns="">
          <p:pic>
            <p:nvPicPr>
              <p:cNvPr id="9" name="Ink 8">
                <a:extLst>
                  <a:ext uri="{FF2B5EF4-FFF2-40B4-BE49-F238E27FC236}">
                    <a16:creationId xmlns:a16="http://schemas.microsoft.com/office/drawing/2014/main" id="{FBF494AF-6E6D-7024-60BE-909D096EAB1B}"/>
                  </a:ext>
                </a:extLst>
              </p:cNvPr>
              <p:cNvPicPr/>
              <p:nvPr/>
            </p:nvPicPr>
            <p:blipFill>
              <a:blip r:embed="rId15"/>
              <a:stretch>
                <a:fillRect/>
              </a:stretch>
            </p:blipFill>
            <p:spPr>
              <a:xfrm>
                <a:off x="3013020" y="4425735"/>
                <a:ext cx="9356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23AE27D9-549F-6EA1-1696-EBC7F49F93D9}"/>
                  </a:ext>
                </a:extLst>
              </p14:cNvPr>
              <p14:cNvContentPartPr/>
              <p14:nvPr/>
            </p14:nvContentPartPr>
            <p14:xfrm>
              <a:off x="2647980" y="5428335"/>
              <a:ext cx="1736280" cy="10800"/>
            </p14:xfrm>
          </p:contentPart>
        </mc:Choice>
        <mc:Fallback xmlns="">
          <p:pic>
            <p:nvPicPr>
              <p:cNvPr id="10" name="Ink 9">
                <a:extLst>
                  <a:ext uri="{FF2B5EF4-FFF2-40B4-BE49-F238E27FC236}">
                    <a16:creationId xmlns:a16="http://schemas.microsoft.com/office/drawing/2014/main" id="{23AE27D9-549F-6EA1-1696-EBC7F49F93D9}"/>
                  </a:ext>
                </a:extLst>
              </p:cNvPr>
              <p:cNvPicPr/>
              <p:nvPr/>
            </p:nvPicPr>
            <p:blipFill>
              <a:blip r:embed="rId17"/>
              <a:stretch>
                <a:fillRect/>
              </a:stretch>
            </p:blipFill>
            <p:spPr>
              <a:xfrm>
                <a:off x="2593980" y="5320335"/>
                <a:ext cx="18439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8159362E-97BD-D250-20D3-BE87653CACF1}"/>
                  </a:ext>
                </a:extLst>
              </p14:cNvPr>
              <p14:cNvContentPartPr/>
              <p14:nvPr/>
            </p14:nvContentPartPr>
            <p14:xfrm>
              <a:off x="6391260" y="5932695"/>
              <a:ext cx="2694600" cy="20520"/>
            </p14:xfrm>
          </p:contentPart>
        </mc:Choice>
        <mc:Fallback xmlns="">
          <p:pic>
            <p:nvPicPr>
              <p:cNvPr id="11" name="Ink 10">
                <a:extLst>
                  <a:ext uri="{FF2B5EF4-FFF2-40B4-BE49-F238E27FC236}">
                    <a16:creationId xmlns:a16="http://schemas.microsoft.com/office/drawing/2014/main" id="{8159362E-97BD-D250-20D3-BE87653CACF1}"/>
                  </a:ext>
                </a:extLst>
              </p:cNvPr>
              <p:cNvPicPr/>
              <p:nvPr/>
            </p:nvPicPr>
            <p:blipFill>
              <a:blip r:embed="rId19"/>
              <a:stretch>
                <a:fillRect/>
              </a:stretch>
            </p:blipFill>
            <p:spPr>
              <a:xfrm>
                <a:off x="6337260" y="5825055"/>
                <a:ext cx="28022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A906A481-9642-BA8E-0CD8-49728867E756}"/>
                  </a:ext>
                </a:extLst>
              </p14:cNvPr>
              <p14:cNvContentPartPr/>
              <p14:nvPr/>
            </p14:nvContentPartPr>
            <p14:xfrm>
              <a:off x="6476940" y="2076375"/>
              <a:ext cx="360" cy="360"/>
            </p14:xfrm>
          </p:contentPart>
        </mc:Choice>
        <mc:Fallback xmlns="">
          <p:pic>
            <p:nvPicPr>
              <p:cNvPr id="13" name="Ink 12">
                <a:extLst>
                  <a:ext uri="{FF2B5EF4-FFF2-40B4-BE49-F238E27FC236}">
                    <a16:creationId xmlns:a16="http://schemas.microsoft.com/office/drawing/2014/main" id="{A906A481-9642-BA8E-0CD8-49728867E756}"/>
                  </a:ext>
                </a:extLst>
              </p:cNvPr>
              <p:cNvPicPr/>
              <p:nvPr/>
            </p:nvPicPr>
            <p:blipFill>
              <a:blip r:embed="rId21"/>
              <a:stretch>
                <a:fillRect/>
              </a:stretch>
            </p:blipFill>
            <p:spPr>
              <a:xfrm>
                <a:off x="6467940" y="2067375"/>
                <a:ext cx="18000" cy="18000"/>
              </a:xfrm>
              <a:prstGeom prst="rect">
                <a:avLst/>
              </a:prstGeom>
            </p:spPr>
          </p:pic>
        </mc:Fallback>
      </mc:AlternateContent>
      <p:grpSp>
        <p:nvGrpSpPr>
          <p:cNvPr id="16" name="Group 15">
            <a:extLst>
              <a:ext uri="{FF2B5EF4-FFF2-40B4-BE49-F238E27FC236}">
                <a16:creationId xmlns:a16="http://schemas.microsoft.com/office/drawing/2014/main" id="{1832129C-96E6-5717-75D8-8EBE985248D6}"/>
              </a:ext>
            </a:extLst>
          </p:cNvPr>
          <p:cNvGrpSpPr/>
          <p:nvPr/>
        </p:nvGrpSpPr>
        <p:grpSpPr>
          <a:xfrm>
            <a:off x="5920740" y="2122815"/>
            <a:ext cx="795240" cy="174240"/>
            <a:chOff x="5920740" y="2122815"/>
            <a:chExt cx="795240" cy="174240"/>
          </a:xfrm>
        </p:grpSpPr>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67E24A12-181F-29F2-0AF4-B5EE001B4467}"/>
                    </a:ext>
                  </a:extLst>
                </p14:cNvPr>
                <p14:cNvContentPartPr/>
                <p14:nvPr/>
              </p14:nvContentPartPr>
              <p14:xfrm>
                <a:off x="6231780" y="2140815"/>
                <a:ext cx="484200" cy="156240"/>
              </p14:xfrm>
            </p:contentPart>
          </mc:Choice>
          <mc:Fallback xmlns="">
            <p:pic>
              <p:nvPicPr>
                <p:cNvPr id="12" name="Ink 11">
                  <a:extLst>
                    <a:ext uri="{FF2B5EF4-FFF2-40B4-BE49-F238E27FC236}">
                      <a16:creationId xmlns:a16="http://schemas.microsoft.com/office/drawing/2014/main" id="{67E24A12-181F-29F2-0AF4-B5EE001B4467}"/>
                    </a:ext>
                  </a:extLst>
                </p:cNvPr>
                <p:cNvPicPr/>
                <p:nvPr/>
              </p:nvPicPr>
              <p:blipFill>
                <a:blip r:embed="rId23"/>
                <a:stretch>
                  <a:fillRect/>
                </a:stretch>
              </p:blipFill>
              <p:spPr>
                <a:xfrm>
                  <a:off x="6223140" y="2132175"/>
                  <a:ext cx="5018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77958CC2-1781-78B1-BB66-93992A3B30D9}"/>
                    </a:ext>
                  </a:extLst>
                </p14:cNvPr>
                <p14:cNvContentPartPr/>
                <p14:nvPr/>
              </p14:nvContentPartPr>
              <p14:xfrm>
                <a:off x="5920740" y="2122815"/>
                <a:ext cx="309240" cy="97200"/>
              </p14:xfrm>
            </p:contentPart>
          </mc:Choice>
          <mc:Fallback xmlns="">
            <p:pic>
              <p:nvPicPr>
                <p:cNvPr id="14" name="Ink 13">
                  <a:extLst>
                    <a:ext uri="{FF2B5EF4-FFF2-40B4-BE49-F238E27FC236}">
                      <a16:creationId xmlns:a16="http://schemas.microsoft.com/office/drawing/2014/main" id="{77958CC2-1781-78B1-BB66-93992A3B30D9}"/>
                    </a:ext>
                  </a:extLst>
                </p:cNvPr>
                <p:cNvPicPr/>
                <p:nvPr/>
              </p:nvPicPr>
              <p:blipFill>
                <a:blip r:embed="rId25"/>
                <a:stretch>
                  <a:fillRect/>
                </a:stretch>
              </p:blipFill>
              <p:spPr>
                <a:xfrm>
                  <a:off x="5911740" y="2113815"/>
                  <a:ext cx="326880" cy="11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F7A81659-43C1-689B-BC63-1775D0CE4138}"/>
                  </a:ext>
                </a:extLst>
              </p14:cNvPr>
              <p14:cNvContentPartPr/>
              <p14:nvPr/>
            </p14:nvContentPartPr>
            <p14:xfrm>
              <a:off x="6181740" y="2074575"/>
              <a:ext cx="360" cy="2160"/>
            </p14:xfrm>
          </p:contentPart>
        </mc:Choice>
        <mc:Fallback xmlns="">
          <p:pic>
            <p:nvPicPr>
              <p:cNvPr id="15" name="Ink 14">
                <a:extLst>
                  <a:ext uri="{FF2B5EF4-FFF2-40B4-BE49-F238E27FC236}">
                    <a16:creationId xmlns:a16="http://schemas.microsoft.com/office/drawing/2014/main" id="{F7A81659-43C1-689B-BC63-1775D0CE4138}"/>
                  </a:ext>
                </a:extLst>
              </p:cNvPr>
              <p:cNvPicPr/>
              <p:nvPr/>
            </p:nvPicPr>
            <p:blipFill>
              <a:blip r:embed="rId21"/>
              <a:stretch>
                <a:fillRect/>
              </a:stretch>
            </p:blipFill>
            <p:spPr>
              <a:xfrm>
                <a:off x="6172740" y="2065935"/>
                <a:ext cx="18000" cy="19800"/>
              </a:xfrm>
              <a:prstGeom prst="rect">
                <a:avLst/>
              </a:prstGeom>
            </p:spPr>
          </p:pic>
        </mc:Fallback>
      </mc:AlternateContent>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FE9DAD1-E032-90F7-9FF7-AE9A8637AD9E}"/>
              </a:ext>
            </a:extLst>
          </p:cNvPr>
          <p:cNvSpPr>
            <a:spLocks noGrp="1" noChangeArrowheads="1"/>
          </p:cNvSpPr>
          <p:nvPr>
            <p:ph type="ctrTitle" idx="4294967295"/>
          </p:nvPr>
        </p:nvSpPr>
        <p:spPr bwMode="auto">
          <a:xfrm>
            <a:off x="1950720" y="2013374"/>
            <a:ext cx="8290560" cy="1950720"/>
          </a:xfrm>
          <a:prstGeom prst="rect">
            <a:avLst/>
          </a:prstGeom>
          <a:solidFill>
            <a:srgbClr val="FFFFFF"/>
          </a:solidFill>
          <a:ln>
            <a:solidFill>
              <a:srgbClr val="000000"/>
            </a:solidFill>
            <a:miter lim="800000"/>
            <a:headEnd/>
            <a:tailEnd/>
          </a:ln>
        </p:spPr>
        <p:txBody>
          <a:bodyPr bIns="97536" anchor="ctr"/>
          <a:lstStyle/>
          <a:p>
            <a:pPr eaLnBrk="1" hangingPunct="1"/>
            <a:r>
              <a:rPr lang="en-GB" altLang="en-US" dirty="0">
                <a:solidFill>
                  <a:srgbClr val="FF3300"/>
                </a:solidFill>
              </a:rPr>
              <a:t>Uninformed Search Strategies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2A0F955-A1D9-FC1E-2007-3C248C6D3C3F}"/>
                  </a:ext>
                </a:extLst>
              </p14:cNvPr>
              <p14:cNvContentPartPr/>
              <p14:nvPr/>
            </p14:nvContentPartPr>
            <p14:xfrm>
              <a:off x="2797380" y="3504855"/>
              <a:ext cx="1458720" cy="141840"/>
            </p14:xfrm>
          </p:contentPart>
        </mc:Choice>
        <mc:Fallback xmlns="">
          <p:pic>
            <p:nvPicPr>
              <p:cNvPr id="2" name="Ink 1">
                <a:extLst>
                  <a:ext uri="{FF2B5EF4-FFF2-40B4-BE49-F238E27FC236}">
                    <a16:creationId xmlns:a16="http://schemas.microsoft.com/office/drawing/2014/main" id="{32A0F955-A1D9-FC1E-2007-3C248C6D3C3F}"/>
                  </a:ext>
                </a:extLst>
              </p:cNvPr>
              <p:cNvPicPr/>
              <p:nvPr/>
            </p:nvPicPr>
            <p:blipFill>
              <a:blip r:embed="rId3"/>
              <a:stretch>
                <a:fillRect/>
              </a:stretch>
            </p:blipFill>
            <p:spPr>
              <a:xfrm>
                <a:off x="2779380" y="3486855"/>
                <a:ext cx="14943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98549B5-D7A3-3394-C8A4-8A03FA8746D7}"/>
                  </a:ext>
                </a:extLst>
              </p14:cNvPr>
              <p14:cNvContentPartPr/>
              <p14:nvPr/>
            </p14:nvContentPartPr>
            <p14:xfrm>
              <a:off x="5830020" y="3476055"/>
              <a:ext cx="788760" cy="67320"/>
            </p14:xfrm>
          </p:contentPart>
        </mc:Choice>
        <mc:Fallback xmlns="">
          <p:pic>
            <p:nvPicPr>
              <p:cNvPr id="3" name="Ink 2">
                <a:extLst>
                  <a:ext uri="{FF2B5EF4-FFF2-40B4-BE49-F238E27FC236}">
                    <a16:creationId xmlns:a16="http://schemas.microsoft.com/office/drawing/2014/main" id="{098549B5-D7A3-3394-C8A4-8A03FA8746D7}"/>
                  </a:ext>
                </a:extLst>
              </p:cNvPr>
              <p:cNvPicPr/>
              <p:nvPr/>
            </p:nvPicPr>
            <p:blipFill>
              <a:blip r:embed="rId5"/>
              <a:stretch>
                <a:fillRect/>
              </a:stretch>
            </p:blipFill>
            <p:spPr>
              <a:xfrm>
                <a:off x="5812020" y="3458415"/>
                <a:ext cx="8244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63CDB69-709D-A605-C371-810170ECAA31}"/>
                  </a:ext>
                </a:extLst>
              </p14:cNvPr>
              <p14:cNvContentPartPr/>
              <p14:nvPr/>
            </p14:nvContentPartPr>
            <p14:xfrm>
              <a:off x="8537940" y="3466695"/>
              <a:ext cx="711000" cy="146520"/>
            </p14:xfrm>
          </p:contentPart>
        </mc:Choice>
        <mc:Fallback xmlns="">
          <p:pic>
            <p:nvPicPr>
              <p:cNvPr id="4" name="Ink 3">
                <a:extLst>
                  <a:ext uri="{FF2B5EF4-FFF2-40B4-BE49-F238E27FC236}">
                    <a16:creationId xmlns:a16="http://schemas.microsoft.com/office/drawing/2014/main" id="{563CDB69-709D-A605-C371-810170ECAA31}"/>
                  </a:ext>
                </a:extLst>
              </p:cNvPr>
              <p:cNvPicPr/>
              <p:nvPr/>
            </p:nvPicPr>
            <p:blipFill>
              <a:blip r:embed="rId7"/>
              <a:stretch>
                <a:fillRect/>
              </a:stretch>
            </p:blipFill>
            <p:spPr>
              <a:xfrm>
                <a:off x="8520300" y="3449055"/>
                <a:ext cx="746640" cy="182160"/>
              </a:xfrm>
              <a:prstGeom prst="rect">
                <a:avLst/>
              </a:prstGeom>
            </p:spPr>
          </p:pic>
        </mc:Fallback>
      </mc:AlternateContent>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0B05C15-F3A3-42F1-B782-BD7FF5E466F5}"/>
              </a:ext>
            </a:extLst>
          </p:cNvPr>
          <p:cNvSpPr>
            <a:spLocks noGrp="1" noChangeArrowheads="1"/>
          </p:cNvSpPr>
          <p:nvPr>
            <p:ph type="title" idx="4294967295"/>
          </p:nvPr>
        </p:nvSpPr>
        <p:spPr bwMode="auto">
          <a:xfrm>
            <a:off x="1410547" y="123615"/>
            <a:ext cx="9562253" cy="12547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p>
            <a:r>
              <a:rPr lang="en-GB" altLang="en-US" sz="3413" dirty="0">
                <a:solidFill>
                  <a:srgbClr val="336699"/>
                </a:solidFill>
              </a:rPr>
              <a:t>Blind Search strategies or Uninformed search </a:t>
            </a:r>
          </a:p>
        </p:txBody>
      </p:sp>
      <p:sp>
        <p:nvSpPr>
          <p:cNvPr id="55299" name="Rectangle 3">
            <a:extLst>
              <a:ext uri="{FF2B5EF4-FFF2-40B4-BE49-F238E27FC236}">
                <a16:creationId xmlns:a16="http://schemas.microsoft.com/office/drawing/2014/main" id="{EED838DC-F0AE-F623-165F-4CCD2D1A48EB}"/>
              </a:ext>
            </a:extLst>
          </p:cNvPr>
          <p:cNvSpPr>
            <a:spLocks noGrp="1" noChangeArrowheads="1"/>
          </p:cNvSpPr>
          <p:nvPr>
            <p:ph sz="quarter" idx="4294967295"/>
          </p:nvPr>
        </p:nvSpPr>
        <p:spPr bwMode="auto">
          <a:xfrm>
            <a:off x="1706880" y="1737360"/>
            <a:ext cx="8778240" cy="5146041"/>
          </a:xfrm>
          <a:prstGeom prst="rect">
            <a:avLst/>
          </a:prstGeom>
          <a:solidFill>
            <a:srgbClr val="FFFFFF"/>
          </a:solidFill>
          <a:ln>
            <a:solidFill>
              <a:srgbClr val="000000"/>
            </a:solidFill>
            <a:miter lim="800000"/>
            <a:headEnd/>
            <a:tailEnd/>
          </a:ln>
        </p:spPr>
        <p:txBody>
          <a:bodyPr/>
          <a:lstStyle/>
          <a:p>
            <a:pPr marL="291262" indent="-291262" eaLnBrk="1" hangingPunct="1"/>
            <a:r>
              <a:rPr lang="en-GB" altLang="en-US" sz="2987" dirty="0"/>
              <a:t>Blind search or uninformed search – </a:t>
            </a:r>
            <a:r>
              <a:rPr lang="en-GB" altLang="en-US" sz="2987" dirty="0">
                <a:highlight>
                  <a:srgbClr val="FFFF00"/>
                </a:highlight>
              </a:rPr>
              <a:t>which does not use any extra information </a:t>
            </a:r>
            <a:r>
              <a:rPr lang="en-GB" altLang="en-US" sz="2987" dirty="0"/>
              <a:t>about the problem domain</a:t>
            </a:r>
          </a:p>
          <a:p>
            <a:pPr marL="291262" indent="-291262" eaLnBrk="1" hangingPunct="1"/>
            <a:r>
              <a:rPr lang="en-GB" altLang="en-US" sz="2987" dirty="0"/>
              <a:t>Uninformed search strategies include:</a:t>
            </a:r>
          </a:p>
          <a:p>
            <a:pPr marL="584219" lvl="1" indent="-243848" eaLnBrk="1" hangingPunct="1"/>
            <a:r>
              <a:rPr lang="en-GB" altLang="en-US" dirty="0"/>
              <a:t>Depth first search </a:t>
            </a:r>
          </a:p>
          <a:p>
            <a:pPr marL="584219" lvl="1" indent="-243848" eaLnBrk="1" hangingPunct="1"/>
            <a:r>
              <a:rPr lang="en-GB" altLang="en-US" dirty="0"/>
              <a:t>Breadth first search </a:t>
            </a:r>
          </a:p>
          <a:p>
            <a:pPr marL="584219" lvl="1" indent="-243848" eaLnBrk="1" hangingPunct="1"/>
            <a:r>
              <a:rPr lang="en-GB" altLang="en-US" dirty="0"/>
              <a:t>Iterative deepening search </a:t>
            </a:r>
            <a:r>
              <a:rPr lang="en-GB" altLang="en-US" sz="2133" i="1" dirty="0"/>
              <a:t>(not in this course)</a:t>
            </a:r>
          </a:p>
          <a:p>
            <a:pPr marL="584219" lvl="1" indent="-243848" eaLnBrk="1" hangingPunct="1"/>
            <a:r>
              <a:rPr lang="en-GB" altLang="en-US" dirty="0"/>
              <a:t>Iterative broadening search </a:t>
            </a:r>
            <a:r>
              <a:rPr lang="en-GB" altLang="en-US" sz="2133" i="1" dirty="0"/>
              <a:t>(not in this course)</a:t>
            </a:r>
            <a:endParaRPr lang="en-GB" altLang="en-US" i="1" dirty="0"/>
          </a:p>
          <a:p>
            <a:pPr marL="584219" lvl="1" indent="-243848" eaLnBrk="1" hangingPunct="1"/>
            <a:endParaRPr lang="en-GB" altLang="en-US" i="1" dirty="0"/>
          </a:p>
        </p:txBody>
      </p:sp>
      <p:grpSp>
        <p:nvGrpSpPr>
          <p:cNvPr id="10" name="Group 9">
            <a:extLst>
              <a:ext uri="{FF2B5EF4-FFF2-40B4-BE49-F238E27FC236}">
                <a16:creationId xmlns:a16="http://schemas.microsoft.com/office/drawing/2014/main" id="{7D6BB6C6-8482-CFB0-FD8F-C502FEBF2498}"/>
              </a:ext>
            </a:extLst>
          </p:cNvPr>
          <p:cNvGrpSpPr/>
          <p:nvPr/>
        </p:nvGrpSpPr>
        <p:grpSpPr>
          <a:xfrm>
            <a:off x="5678545" y="3811206"/>
            <a:ext cx="624600" cy="289440"/>
            <a:chOff x="5678545" y="3811206"/>
            <a:chExt cx="624600" cy="28944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CCA4E01-E6F3-CC6B-F814-B5CFE1186D2C}"/>
                    </a:ext>
                  </a:extLst>
                </p14:cNvPr>
                <p14:cNvContentPartPr/>
                <p14:nvPr/>
              </p14:nvContentPartPr>
              <p14:xfrm>
                <a:off x="5678545" y="3822006"/>
                <a:ext cx="175680" cy="278640"/>
              </p14:xfrm>
            </p:contentPart>
          </mc:Choice>
          <mc:Fallback>
            <p:pic>
              <p:nvPicPr>
                <p:cNvPr id="5" name="Ink 4">
                  <a:extLst>
                    <a:ext uri="{FF2B5EF4-FFF2-40B4-BE49-F238E27FC236}">
                      <a16:creationId xmlns:a16="http://schemas.microsoft.com/office/drawing/2014/main" id="{8CCA4E01-E6F3-CC6B-F814-B5CFE1186D2C}"/>
                    </a:ext>
                  </a:extLst>
                </p:cNvPr>
                <p:cNvPicPr/>
                <p:nvPr/>
              </p:nvPicPr>
              <p:blipFill>
                <a:blip r:embed="rId3"/>
                <a:stretch>
                  <a:fillRect/>
                </a:stretch>
              </p:blipFill>
              <p:spPr>
                <a:xfrm>
                  <a:off x="5669905" y="3813006"/>
                  <a:ext cx="19332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4BBCE74-A5E1-B053-DD92-005C2048A495}"/>
                    </a:ext>
                  </a:extLst>
                </p14:cNvPr>
                <p14:cNvContentPartPr/>
                <p14:nvPr/>
              </p14:nvContentPartPr>
              <p14:xfrm>
                <a:off x="5948185" y="3840366"/>
                <a:ext cx="87480" cy="239040"/>
              </p14:xfrm>
            </p:contentPart>
          </mc:Choice>
          <mc:Fallback>
            <p:pic>
              <p:nvPicPr>
                <p:cNvPr id="6" name="Ink 5">
                  <a:extLst>
                    <a:ext uri="{FF2B5EF4-FFF2-40B4-BE49-F238E27FC236}">
                      <a16:creationId xmlns:a16="http://schemas.microsoft.com/office/drawing/2014/main" id="{C4BBCE74-A5E1-B053-DD92-005C2048A495}"/>
                    </a:ext>
                  </a:extLst>
                </p:cNvPr>
                <p:cNvPicPr/>
                <p:nvPr/>
              </p:nvPicPr>
              <p:blipFill>
                <a:blip r:embed="rId5"/>
                <a:stretch>
                  <a:fillRect/>
                </a:stretch>
              </p:blipFill>
              <p:spPr>
                <a:xfrm>
                  <a:off x="5939545" y="3831726"/>
                  <a:ext cx="1051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4AE5A43-69F5-2065-6FC6-64A09817B084}"/>
                    </a:ext>
                  </a:extLst>
                </p14:cNvPr>
                <p14:cNvContentPartPr/>
                <p14:nvPr/>
              </p14:nvContentPartPr>
              <p14:xfrm>
                <a:off x="5928385" y="3830646"/>
                <a:ext cx="135720" cy="18000"/>
              </p14:xfrm>
            </p:contentPart>
          </mc:Choice>
          <mc:Fallback>
            <p:pic>
              <p:nvPicPr>
                <p:cNvPr id="7" name="Ink 6">
                  <a:extLst>
                    <a:ext uri="{FF2B5EF4-FFF2-40B4-BE49-F238E27FC236}">
                      <a16:creationId xmlns:a16="http://schemas.microsoft.com/office/drawing/2014/main" id="{D4AE5A43-69F5-2065-6FC6-64A09817B084}"/>
                    </a:ext>
                  </a:extLst>
                </p:cNvPr>
                <p:cNvPicPr/>
                <p:nvPr/>
              </p:nvPicPr>
              <p:blipFill>
                <a:blip r:embed="rId7"/>
                <a:stretch>
                  <a:fillRect/>
                </a:stretch>
              </p:blipFill>
              <p:spPr>
                <a:xfrm>
                  <a:off x="5919745" y="3821646"/>
                  <a:ext cx="1533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5AEA38E-8BCA-602D-A0CF-6045F7ACB0BD}"/>
                    </a:ext>
                  </a:extLst>
                </p14:cNvPr>
                <p14:cNvContentPartPr/>
                <p14:nvPr/>
              </p14:nvContentPartPr>
              <p14:xfrm>
                <a:off x="6008305" y="3917046"/>
                <a:ext cx="56160" cy="20520"/>
              </p14:xfrm>
            </p:contentPart>
          </mc:Choice>
          <mc:Fallback>
            <p:pic>
              <p:nvPicPr>
                <p:cNvPr id="8" name="Ink 7">
                  <a:extLst>
                    <a:ext uri="{FF2B5EF4-FFF2-40B4-BE49-F238E27FC236}">
                      <a16:creationId xmlns:a16="http://schemas.microsoft.com/office/drawing/2014/main" id="{25AEA38E-8BCA-602D-A0CF-6045F7ACB0BD}"/>
                    </a:ext>
                  </a:extLst>
                </p:cNvPr>
                <p:cNvPicPr/>
                <p:nvPr/>
              </p:nvPicPr>
              <p:blipFill>
                <a:blip r:embed="rId9"/>
                <a:stretch>
                  <a:fillRect/>
                </a:stretch>
              </p:blipFill>
              <p:spPr>
                <a:xfrm>
                  <a:off x="5999305" y="3908406"/>
                  <a:ext cx="738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33E1D4F-49D3-160A-67FA-BB28639F1A37}"/>
                    </a:ext>
                  </a:extLst>
                </p14:cNvPr>
                <p14:cNvContentPartPr/>
                <p14:nvPr/>
              </p14:nvContentPartPr>
              <p14:xfrm>
                <a:off x="6198385" y="3811206"/>
                <a:ext cx="104760" cy="194400"/>
              </p14:xfrm>
            </p:contentPart>
          </mc:Choice>
          <mc:Fallback>
            <p:pic>
              <p:nvPicPr>
                <p:cNvPr id="9" name="Ink 8">
                  <a:extLst>
                    <a:ext uri="{FF2B5EF4-FFF2-40B4-BE49-F238E27FC236}">
                      <a16:creationId xmlns:a16="http://schemas.microsoft.com/office/drawing/2014/main" id="{833E1D4F-49D3-160A-67FA-BB28639F1A37}"/>
                    </a:ext>
                  </a:extLst>
                </p:cNvPr>
                <p:cNvPicPr/>
                <p:nvPr/>
              </p:nvPicPr>
              <p:blipFill>
                <a:blip r:embed="rId11"/>
                <a:stretch>
                  <a:fillRect/>
                </a:stretch>
              </p:blipFill>
              <p:spPr>
                <a:xfrm>
                  <a:off x="6189745" y="3802566"/>
                  <a:ext cx="122400" cy="212040"/>
                </a:xfrm>
                <a:prstGeom prst="rect">
                  <a:avLst/>
                </a:prstGeom>
              </p:spPr>
            </p:pic>
          </mc:Fallback>
        </mc:AlternateContent>
      </p:grpSp>
      <p:grpSp>
        <p:nvGrpSpPr>
          <p:cNvPr id="16" name="Group 15">
            <a:extLst>
              <a:ext uri="{FF2B5EF4-FFF2-40B4-BE49-F238E27FC236}">
                <a16:creationId xmlns:a16="http://schemas.microsoft.com/office/drawing/2014/main" id="{6B05408E-0449-3201-9AD4-375D784957D0}"/>
              </a:ext>
            </a:extLst>
          </p:cNvPr>
          <p:cNvGrpSpPr/>
          <p:nvPr/>
        </p:nvGrpSpPr>
        <p:grpSpPr>
          <a:xfrm>
            <a:off x="5986705" y="4243926"/>
            <a:ext cx="775440" cy="349920"/>
            <a:chOff x="5986705" y="4243926"/>
            <a:chExt cx="775440" cy="349920"/>
          </a:xfrm>
        </p:grpSpPr>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A2CC1982-7108-AE68-9BE7-221C819F152A}"/>
                    </a:ext>
                  </a:extLst>
                </p14:cNvPr>
                <p14:cNvContentPartPr/>
                <p14:nvPr/>
              </p14:nvContentPartPr>
              <p14:xfrm>
                <a:off x="5986705" y="4291806"/>
                <a:ext cx="229680" cy="301320"/>
              </p14:xfrm>
            </p:contentPart>
          </mc:Choice>
          <mc:Fallback>
            <p:pic>
              <p:nvPicPr>
                <p:cNvPr id="11" name="Ink 10">
                  <a:extLst>
                    <a:ext uri="{FF2B5EF4-FFF2-40B4-BE49-F238E27FC236}">
                      <a16:creationId xmlns:a16="http://schemas.microsoft.com/office/drawing/2014/main" id="{A2CC1982-7108-AE68-9BE7-221C819F152A}"/>
                    </a:ext>
                  </a:extLst>
                </p:cNvPr>
                <p:cNvPicPr/>
                <p:nvPr/>
              </p:nvPicPr>
              <p:blipFill>
                <a:blip r:embed="rId13"/>
                <a:stretch>
                  <a:fillRect/>
                </a:stretch>
              </p:blipFill>
              <p:spPr>
                <a:xfrm>
                  <a:off x="5978065" y="4282806"/>
                  <a:ext cx="2473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38007E9B-0880-AD99-DE96-2E71021D3375}"/>
                    </a:ext>
                  </a:extLst>
                </p14:cNvPr>
                <p14:cNvContentPartPr/>
                <p14:nvPr/>
              </p14:nvContentPartPr>
              <p14:xfrm>
                <a:off x="6297385" y="4283166"/>
                <a:ext cx="84960" cy="310680"/>
              </p14:xfrm>
            </p:contentPart>
          </mc:Choice>
          <mc:Fallback>
            <p:pic>
              <p:nvPicPr>
                <p:cNvPr id="12" name="Ink 11">
                  <a:extLst>
                    <a:ext uri="{FF2B5EF4-FFF2-40B4-BE49-F238E27FC236}">
                      <a16:creationId xmlns:a16="http://schemas.microsoft.com/office/drawing/2014/main" id="{38007E9B-0880-AD99-DE96-2E71021D3375}"/>
                    </a:ext>
                  </a:extLst>
                </p:cNvPr>
                <p:cNvPicPr/>
                <p:nvPr/>
              </p:nvPicPr>
              <p:blipFill>
                <a:blip r:embed="rId15"/>
                <a:stretch>
                  <a:fillRect/>
                </a:stretch>
              </p:blipFill>
              <p:spPr>
                <a:xfrm>
                  <a:off x="6288385" y="4274526"/>
                  <a:ext cx="1026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8467B00F-DC20-B356-95DD-404F7E996748}"/>
                    </a:ext>
                  </a:extLst>
                </p14:cNvPr>
                <p14:cNvContentPartPr/>
                <p14:nvPr/>
              </p14:nvContentPartPr>
              <p14:xfrm>
                <a:off x="6305665" y="4243926"/>
                <a:ext cx="172440" cy="6840"/>
              </p14:xfrm>
            </p:contentPart>
          </mc:Choice>
          <mc:Fallback>
            <p:pic>
              <p:nvPicPr>
                <p:cNvPr id="13" name="Ink 12">
                  <a:extLst>
                    <a:ext uri="{FF2B5EF4-FFF2-40B4-BE49-F238E27FC236}">
                      <a16:creationId xmlns:a16="http://schemas.microsoft.com/office/drawing/2014/main" id="{8467B00F-DC20-B356-95DD-404F7E996748}"/>
                    </a:ext>
                  </a:extLst>
                </p:cNvPr>
                <p:cNvPicPr/>
                <p:nvPr/>
              </p:nvPicPr>
              <p:blipFill>
                <a:blip r:embed="rId17"/>
                <a:stretch>
                  <a:fillRect/>
                </a:stretch>
              </p:blipFill>
              <p:spPr>
                <a:xfrm>
                  <a:off x="6296665" y="4234926"/>
                  <a:ext cx="1900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EBB3BEF5-1BCB-1482-711F-DA9ACAD8C1EA}"/>
                    </a:ext>
                  </a:extLst>
                </p14:cNvPr>
                <p14:cNvContentPartPr/>
                <p14:nvPr/>
              </p14:nvContentPartPr>
              <p14:xfrm>
                <a:off x="6305665" y="4379286"/>
                <a:ext cx="163080" cy="360"/>
              </p14:xfrm>
            </p:contentPart>
          </mc:Choice>
          <mc:Fallback>
            <p:pic>
              <p:nvPicPr>
                <p:cNvPr id="14" name="Ink 13">
                  <a:extLst>
                    <a:ext uri="{FF2B5EF4-FFF2-40B4-BE49-F238E27FC236}">
                      <a16:creationId xmlns:a16="http://schemas.microsoft.com/office/drawing/2014/main" id="{EBB3BEF5-1BCB-1482-711F-DA9ACAD8C1EA}"/>
                    </a:ext>
                  </a:extLst>
                </p:cNvPr>
                <p:cNvPicPr/>
                <p:nvPr/>
              </p:nvPicPr>
              <p:blipFill>
                <a:blip r:embed="rId19"/>
                <a:stretch>
                  <a:fillRect/>
                </a:stretch>
              </p:blipFill>
              <p:spPr>
                <a:xfrm>
                  <a:off x="6296665" y="4370286"/>
                  <a:ext cx="180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FEDC73DA-B920-B5DF-C444-FDAE99A082CB}"/>
                    </a:ext>
                  </a:extLst>
                </p14:cNvPr>
                <p14:cNvContentPartPr/>
                <p14:nvPr/>
              </p14:nvContentPartPr>
              <p14:xfrm>
                <a:off x="6566305" y="4301526"/>
                <a:ext cx="195840" cy="194400"/>
              </p14:xfrm>
            </p:contentPart>
          </mc:Choice>
          <mc:Fallback>
            <p:pic>
              <p:nvPicPr>
                <p:cNvPr id="15" name="Ink 14">
                  <a:extLst>
                    <a:ext uri="{FF2B5EF4-FFF2-40B4-BE49-F238E27FC236}">
                      <a16:creationId xmlns:a16="http://schemas.microsoft.com/office/drawing/2014/main" id="{FEDC73DA-B920-B5DF-C444-FDAE99A082CB}"/>
                    </a:ext>
                  </a:extLst>
                </p:cNvPr>
                <p:cNvPicPr/>
                <p:nvPr/>
              </p:nvPicPr>
              <p:blipFill>
                <a:blip r:embed="rId21"/>
                <a:stretch>
                  <a:fillRect/>
                </a:stretch>
              </p:blipFill>
              <p:spPr>
                <a:xfrm>
                  <a:off x="6557665" y="4292886"/>
                  <a:ext cx="213480" cy="21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5F10D275-6718-4D37-D0A2-67AA1DA196B1}"/>
                  </a:ext>
                </a:extLst>
              </p14:cNvPr>
              <p14:cNvContentPartPr/>
              <p14:nvPr/>
            </p14:nvContentPartPr>
            <p14:xfrm>
              <a:off x="1982425" y="3917046"/>
              <a:ext cx="68400" cy="181800"/>
            </p14:xfrm>
          </p:contentPart>
        </mc:Choice>
        <mc:Fallback>
          <p:pic>
            <p:nvPicPr>
              <p:cNvPr id="17" name="Ink 16">
                <a:extLst>
                  <a:ext uri="{FF2B5EF4-FFF2-40B4-BE49-F238E27FC236}">
                    <a16:creationId xmlns:a16="http://schemas.microsoft.com/office/drawing/2014/main" id="{5F10D275-6718-4D37-D0A2-67AA1DA196B1}"/>
                  </a:ext>
                </a:extLst>
              </p:cNvPr>
              <p:cNvPicPr/>
              <p:nvPr/>
            </p:nvPicPr>
            <p:blipFill>
              <a:blip r:embed="rId23"/>
              <a:stretch>
                <a:fillRect/>
              </a:stretch>
            </p:blipFill>
            <p:spPr>
              <a:xfrm>
                <a:off x="1973785" y="3908406"/>
                <a:ext cx="860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F6EC714D-4A05-81A2-80B3-12146AD4E694}"/>
                  </a:ext>
                </a:extLst>
              </p14:cNvPr>
              <p14:cNvContentPartPr/>
              <p14:nvPr/>
            </p14:nvContentPartPr>
            <p14:xfrm>
              <a:off x="1867225" y="4423206"/>
              <a:ext cx="114840" cy="208800"/>
            </p14:xfrm>
          </p:contentPart>
        </mc:Choice>
        <mc:Fallback>
          <p:pic>
            <p:nvPicPr>
              <p:cNvPr id="18" name="Ink 17">
                <a:extLst>
                  <a:ext uri="{FF2B5EF4-FFF2-40B4-BE49-F238E27FC236}">
                    <a16:creationId xmlns:a16="http://schemas.microsoft.com/office/drawing/2014/main" id="{F6EC714D-4A05-81A2-80B3-12146AD4E694}"/>
                  </a:ext>
                </a:extLst>
              </p:cNvPr>
              <p:cNvPicPr/>
              <p:nvPr/>
            </p:nvPicPr>
            <p:blipFill>
              <a:blip r:embed="rId25"/>
              <a:stretch>
                <a:fillRect/>
              </a:stretch>
            </p:blipFill>
            <p:spPr>
              <a:xfrm>
                <a:off x="1858225" y="4414206"/>
                <a:ext cx="1324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E5B17750-623D-2D44-5492-56EEA1769BC9}"/>
                  </a:ext>
                </a:extLst>
              </p14:cNvPr>
              <p14:cNvContentPartPr/>
              <p14:nvPr/>
            </p14:nvContentPartPr>
            <p14:xfrm>
              <a:off x="1917985" y="5066166"/>
              <a:ext cx="116280" cy="192600"/>
            </p14:xfrm>
          </p:contentPart>
        </mc:Choice>
        <mc:Fallback>
          <p:pic>
            <p:nvPicPr>
              <p:cNvPr id="19" name="Ink 18">
                <a:extLst>
                  <a:ext uri="{FF2B5EF4-FFF2-40B4-BE49-F238E27FC236}">
                    <a16:creationId xmlns:a16="http://schemas.microsoft.com/office/drawing/2014/main" id="{E5B17750-623D-2D44-5492-56EEA1769BC9}"/>
                  </a:ext>
                </a:extLst>
              </p:cNvPr>
              <p:cNvPicPr/>
              <p:nvPr/>
            </p:nvPicPr>
            <p:blipFill>
              <a:blip r:embed="rId27"/>
              <a:stretch>
                <a:fillRect/>
              </a:stretch>
            </p:blipFill>
            <p:spPr>
              <a:xfrm>
                <a:off x="1908985" y="5057166"/>
                <a:ext cx="1339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700925AF-384A-E783-E13F-363971E6D5AB}"/>
                  </a:ext>
                </a:extLst>
              </p14:cNvPr>
              <p14:cNvContentPartPr/>
              <p14:nvPr/>
            </p14:nvContentPartPr>
            <p14:xfrm>
              <a:off x="1905745" y="5509326"/>
              <a:ext cx="164160" cy="275040"/>
            </p14:xfrm>
          </p:contentPart>
        </mc:Choice>
        <mc:Fallback>
          <p:pic>
            <p:nvPicPr>
              <p:cNvPr id="20" name="Ink 19">
                <a:extLst>
                  <a:ext uri="{FF2B5EF4-FFF2-40B4-BE49-F238E27FC236}">
                    <a16:creationId xmlns:a16="http://schemas.microsoft.com/office/drawing/2014/main" id="{700925AF-384A-E783-E13F-363971E6D5AB}"/>
                  </a:ext>
                </a:extLst>
              </p:cNvPr>
              <p:cNvPicPr/>
              <p:nvPr/>
            </p:nvPicPr>
            <p:blipFill>
              <a:blip r:embed="rId29"/>
              <a:stretch>
                <a:fillRect/>
              </a:stretch>
            </p:blipFill>
            <p:spPr>
              <a:xfrm>
                <a:off x="1897105" y="5500326"/>
                <a:ext cx="181800" cy="292680"/>
              </a:xfrm>
              <a:prstGeom prst="rect">
                <a:avLst/>
              </a:prstGeom>
            </p:spPr>
          </p:pic>
        </mc:Fallback>
      </mc:AlternateContent>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EFB540B-4CA6-57E1-7C09-39008781B18E}"/>
              </a:ext>
            </a:extLst>
          </p:cNvPr>
          <p:cNvSpPr>
            <a:spLocks noGrp="1" noChangeArrowheads="1"/>
          </p:cNvSpPr>
          <p:nvPr>
            <p:ph type="title" idx="4294967295"/>
          </p:nvPr>
        </p:nvSpPr>
        <p:spPr bwMode="auto">
          <a:xfrm>
            <a:off x="1706880" y="99907"/>
            <a:ext cx="8778240" cy="7162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p>
            <a:r>
              <a:rPr lang="en-GB" altLang="en-US" sz="3413">
                <a:solidFill>
                  <a:srgbClr val="336699"/>
                </a:solidFill>
              </a:rPr>
              <a:t>Breadth-First Search (BFS)</a:t>
            </a:r>
          </a:p>
        </p:txBody>
      </p:sp>
      <p:sp>
        <p:nvSpPr>
          <p:cNvPr id="56323" name="Rectangle 3">
            <a:extLst>
              <a:ext uri="{FF2B5EF4-FFF2-40B4-BE49-F238E27FC236}">
                <a16:creationId xmlns:a16="http://schemas.microsoft.com/office/drawing/2014/main" id="{F1E8821F-5CC2-10EF-2590-0FAE06A0EE81}"/>
              </a:ext>
            </a:extLst>
          </p:cNvPr>
          <p:cNvSpPr>
            <a:spLocks noGrp="1" noChangeArrowheads="1"/>
          </p:cNvSpPr>
          <p:nvPr>
            <p:ph sz="quarter" idx="4294967295"/>
          </p:nvPr>
        </p:nvSpPr>
        <p:spPr bwMode="auto">
          <a:xfrm>
            <a:off x="1410548" y="911014"/>
            <a:ext cx="9370907" cy="5991013"/>
          </a:xfrm>
          <a:prstGeom prst="rect">
            <a:avLst/>
          </a:prstGeom>
          <a:solidFill>
            <a:srgbClr val="FFFFFF"/>
          </a:solidFill>
          <a:ln>
            <a:solidFill>
              <a:srgbClr val="000000"/>
            </a:solidFill>
            <a:miter lim="800000"/>
            <a:headEnd/>
            <a:tailEnd/>
          </a:ln>
        </p:spPr>
        <p:txBody>
          <a:bodyPr/>
          <a:lstStyle/>
          <a:p>
            <a:pPr marL="291262" indent="-291262" eaLnBrk="1" hangingPunct="1"/>
            <a:r>
              <a:rPr lang="en-GB" altLang="en-US" sz="2987" dirty="0"/>
              <a:t>Expands Root node first, then all successors, then their successors and so on. (FIFO Queue)</a:t>
            </a:r>
          </a:p>
          <a:p>
            <a:pPr marL="291262" indent="-291262" eaLnBrk="1" hangingPunct="1"/>
            <a:r>
              <a:rPr lang="en-GB" altLang="en-US" sz="2987" dirty="0">
                <a:highlight>
                  <a:srgbClr val="FFFF00"/>
                </a:highlight>
              </a:rPr>
              <a:t>Complete</a:t>
            </a:r>
            <a:r>
              <a:rPr lang="en-GB" altLang="en-US" sz="2987" dirty="0"/>
              <a:t> - when branching factor is finite</a:t>
            </a:r>
          </a:p>
          <a:p>
            <a:pPr marL="291262" indent="-291262" eaLnBrk="1" hangingPunct="1"/>
            <a:r>
              <a:rPr lang="en-GB" altLang="en-US" sz="2987" dirty="0">
                <a:highlight>
                  <a:srgbClr val="FFFF00"/>
                </a:highlight>
              </a:rPr>
              <a:t>Optimal</a:t>
            </a:r>
            <a:r>
              <a:rPr lang="en-GB" altLang="en-US" sz="2987" dirty="0"/>
              <a:t> - when path cost is non-decreasing function of depth</a:t>
            </a:r>
          </a:p>
          <a:p>
            <a:pPr marL="291262" indent="-291262" eaLnBrk="1" hangingPunct="1"/>
            <a:r>
              <a:rPr lang="en-GB" altLang="en-US" sz="2987" dirty="0"/>
              <a:t>Memory requirements are a bigger problem than execution time.</a:t>
            </a:r>
          </a:p>
          <a:p>
            <a:pPr marL="291262" indent="-291262" eaLnBrk="1" hangingPunct="1"/>
            <a:r>
              <a:rPr lang="en-GB" altLang="en-US" sz="2987" dirty="0"/>
              <a:t>Execution time is still a major factor</a:t>
            </a:r>
          </a:p>
          <a:p>
            <a:pPr marL="584219" lvl="1" indent="-243848" eaLnBrk="1" hangingPunct="1">
              <a:spcBef>
                <a:spcPct val="10000"/>
              </a:spcBef>
            </a:pPr>
            <a:r>
              <a:rPr lang="en-GB" altLang="en-US" sz="2560" dirty="0"/>
              <a:t>Problems of </a:t>
            </a:r>
            <a:r>
              <a:rPr lang="en-GB" altLang="en-US" sz="2560" i="1" dirty="0">
                <a:highlight>
                  <a:srgbClr val="FFFF00"/>
                </a:highlight>
              </a:rPr>
              <a:t>Exponential</a:t>
            </a:r>
            <a:r>
              <a:rPr lang="en-GB" altLang="en-US" sz="2560" dirty="0">
                <a:highlight>
                  <a:srgbClr val="FFFF00"/>
                </a:highlight>
              </a:rPr>
              <a:t> Complexity </a:t>
            </a:r>
            <a:r>
              <a:rPr lang="en-GB" altLang="en-US" sz="2560" dirty="0"/>
              <a:t>cannot be solved by uninformed search for any but the </a:t>
            </a:r>
            <a:r>
              <a:rPr lang="en-GB" altLang="en-US" sz="2560" i="1" dirty="0"/>
              <a:t>smallest instances</a:t>
            </a:r>
            <a:r>
              <a:rPr lang="en-GB" altLang="en-US" sz="2560" dirty="0"/>
              <a:t>.</a:t>
            </a:r>
          </a:p>
        </p:txBody>
      </p:sp>
      <p:grpSp>
        <p:nvGrpSpPr>
          <p:cNvPr id="34" name="Group 33">
            <a:extLst>
              <a:ext uri="{FF2B5EF4-FFF2-40B4-BE49-F238E27FC236}">
                <a16:creationId xmlns:a16="http://schemas.microsoft.com/office/drawing/2014/main" id="{90A459F4-EA07-7516-0C9E-C38E5B5E8F89}"/>
              </a:ext>
            </a:extLst>
          </p:cNvPr>
          <p:cNvGrpSpPr/>
          <p:nvPr/>
        </p:nvGrpSpPr>
        <p:grpSpPr>
          <a:xfrm>
            <a:off x="653665" y="1684326"/>
            <a:ext cx="1059840" cy="601920"/>
            <a:chOff x="653665" y="1684326"/>
            <a:chExt cx="1059840" cy="6019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76AD4F6-2BC5-1B7E-97DB-4E94DD9ACC52}"/>
                    </a:ext>
                  </a:extLst>
                </p14:cNvPr>
                <p14:cNvContentPartPr/>
                <p14:nvPr/>
              </p14:nvContentPartPr>
              <p14:xfrm>
                <a:off x="1559065" y="1693686"/>
                <a:ext cx="32760" cy="130680"/>
              </p14:xfrm>
            </p:contentPart>
          </mc:Choice>
          <mc:Fallback>
            <p:pic>
              <p:nvPicPr>
                <p:cNvPr id="2" name="Ink 1">
                  <a:extLst>
                    <a:ext uri="{FF2B5EF4-FFF2-40B4-BE49-F238E27FC236}">
                      <a16:creationId xmlns:a16="http://schemas.microsoft.com/office/drawing/2014/main" id="{676AD4F6-2BC5-1B7E-97DB-4E94DD9ACC52}"/>
                    </a:ext>
                  </a:extLst>
                </p:cNvPr>
                <p:cNvPicPr/>
                <p:nvPr/>
              </p:nvPicPr>
              <p:blipFill>
                <a:blip r:embed="rId3"/>
                <a:stretch>
                  <a:fillRect/>
                </a:stretch>
              </p:blipFill>
              <p:spPr>
                <a:xfrm>
                  <a:off x="1550065" y="1685046"/>
                  <a:ext cx="504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ECF2A1A-80ED-1933-1228-A33059A2EEBB}"/>
                    </a:ext>
                  </a:extLst>
                </p14:cNvPr>
                <p14:cNvContentPartPr/>
                <p14:nvPr/>
              </p14:nvContentPartPr>
              <p14:xfrm>
                <a:off x="1388425" y="1713126"/>
                <a:ext cx="143280" cy="140760"/>
              </p14:xfrm>
            </p:contentPart>
          </mc:Choice>
          <mc:Fallback>
            <p:pic>
              <p:nvPicPr>
                <p:cNvPr id="3" name="Ink 2">
                  <a:extLst>
                    <a:ext uri="{FF2B5EF4-FFF2-40B4-BE49-F238E27FC236}">
                      <a16:creationId xmlns:a16="http://schemas.microsoft.com/office/drawing/2014/main" id="{0ECF2A1A-80ED-1933-1228-A33059A2EEBB}"/>
                    </a:ext>
                  </a:extLst>
                </p:cNvPr>
                <p:cNvPicPr/>
                <p:nvPr/>
              </p:nvPicPr>
              <p:blipFill>
                <a:blip r:embed="rId5"/>
                <a:stretch>
                  <a:fillRect/>
                </a:stretch>
              </p:blipFill>
              <p:spPr>
                <a:xfrm>
                  <a:off x="1379785" y="1704126"/>
                  <a:ext cx="1609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865771E6-5A03-2548-56E1-12E6BF0849F4}"/>
                    </a:ext>
                  </a:extLst>
                </p14:cNvPr>
                <p14:cNvContentPartPr/>
                <p14:nvPr/>
              </p14:nvContentPartPr>
              <p14:xfrm>
                <a:off x="1232905" y="1838046"/>
                <a:ext cx="225360" cy="49320"/>
              </p14:xfrm>
            </p:contentPart>
          </mc:Choice>
          <mc:Fallback>
            <p:pic>
              <p:nvPicPr>
                <p:cNvPr id="4" name="Ink 3">
                  <a:extLst>
                    <a:ext uri="{FF2B5EF4-FFF2-40B4-BE49-F238E27FC236}">
                      <a16:creationId xmlns:a16="http://schemas.microsoft.com/office/drawing/2014/main" id="{865771E6-5A03-2548-56E1-12E6BF0849F4}"/>
                    </a:ext>
                  </a:extLst>
                </p:cNvPr>
                <p:cNvPicPr/>
                <p:nvPr/>
              </p:nvPicPr>
              <p:blipFill>
                <a:blip r:embed="rId7"/>
                <a:stretch>
                  <a:fillRect/>
                </a:stretch>
              </p:blipFill>
              <p:spPr>
                <a:xfrm>
                  <a:off x="1224265" y="1829406"/>
                  <a:ext cx="2430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39B78BE6-F321-E5BF-3E6D-E221B54C9963}"/>
                    </a:ext>
                  </a:extLst>
                </p14:cNvPr>
                <p14:cNvContentPartPr/>
                <p14:nvPr/>
              </p14:nvContentPartPr>
              <p14:xfrm>
                <a:off x="1356745" y="1684326"/>
                <a:ext cx="360" cy="360"/>
              </p14:xfrm>
            </p:contentPart>
          </mc:Choice>
          <mc:Fallback>
            <p:pic>
              <p:nvPicPr>
                <p:cNvPr id="5" name="Ink 4">
                  <a:extLst>
                    <a:ext uri="{FF2B5EF4-FFF2-40B4-BE49-F238E27FC236}">
                      <a16:creationId xmlns:a16="http://schemas.microsoft.com/office/drawing/2014/main" id="{39B78BE6-F321-E5BF-3E6D-E221B54C9963}"/>
                    </a:ext>
                  </a:extLst>
                </p:cNvPr>
                <p:cNvPicPr/>
                <p:nvPr/>
              </p:nvPicPr>
              <p:blipFill>
                <a:blip r:embed="rId9"/>
                <a:stretch>
                  <a:fillRect/>
                </a:stretch>
              </p:blipFill>
              <p:spPr>
                <a:xfrm>
                  <a:off x="1348105" y="167532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C648FEA-DFF1-57C0-9D93-0BD5305EA7B2}"/>
                    </a:ext>
                  </a:extLst>
                </p14:cNvPr>
                <p14:cNvContentPartPr/>
                <p14:nvPr/>
              </p14:nvContentPartPr>
              <p14:xfrm>
                <a:off x="1063705" y="1757046"/>
                <a:ext cx="267480" cy="150840"/>
              </p14:xfrm>
            </p:contentPart>
          </mc:Choice>
          <mc:Fallback>
            <p:pic>
              <p:nvPicPr>
                <p:cNvPr id="7" name="Ink 6">
                  <a:extLst>
                    <a:ext uri="{FF2B5EF4-FFF2-40B4-BE49-F238E27FC236}">
                      <a16:creationId xmlns:a16="http://schemas.microsoft.com/office/drawing/2014/main" id="{5C648FEA-DFF1-57C0-9D93-0BD5305EA7B2}"/>
                    </a:ext>
                  </a:extLst>
                </p:cNvPr>
                <p:cNvPicPr/>
                <p:nvPr/>
              </p:nvPicPr>
              <p:blipFill>
                <a:blip r:embed="rId11"/>
                <a:stretch>
                  <a:fillRect/>
                </a:stretch>
              </p:blipFill>
              <p:spPr>
                <a:xfrm>
                  <a:off x="1055065" y="1748406"/>
                  <a:ext cx="2851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4E80FF1D-A8F8-4C87-D3EE-4B92D282BEA5}"/>
                    </a:ext>
                  </a:extLst>
                </p14:cNvPr>
                <p14:cNvContentPartPr/>
                <p14:nvPr/>
              </p14:nvContentPartPr>
              <p14:xfrm>
                <a:off x="930145" y="1896006"/>
                <a:ext cx="110520" cy="79560"/>
              </p14:xfrm>
            </p:contentPart>
          </mc:Choice>
          <mc:Fallback>
            <p:pic>
              <p:nvPicPr>
                <p:cNvPr id="8" name="Ink 7">
                  <a:extLst>
                    <a:ext uri="{FF2B5EF4-FFF2-40B4-BE49-F238E27FC236}">
                      <a16:creationId xmlns:a16="http://schemas.microsoft.com/office/drawing/2014/main" id="{4E80FF1D-A8F8-4C87-D3EE-4B92D282BEA5}"/>
                    </a:ext>
                  </a:extLst>
                </p:cNvPr>
                <p:cNvPicPr/>
                <p:nvPr/>
              </p:nvPicPr>
              <p:blipFill>
                <a:blip r:embed="rId13"/>
                <a:stretch>
                  <a:fillRect/>
                </a:stretch>
              </p:blipFill>
              <p:spPr>
                <a:xfrm>
                  <a:off x="921145" y="1887006"/>
                  <a:ext cx="12816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33CA09E8-6169-290E-13FA-D85288A73637}"/>
                    </a:ext>
                  </a:extLst>
                </p14:cNvPr>
                <p14:cNvContentPartPr/>
                <p14:nvPr/>
              </p14:nvContentPartPr>
              <p14:xfrm>
                <a:off x="905665" y="1742286"/>
                <a:ext cx="57240" cy="96480"/>
              </p14:xfrm>
            </p:contentPart>
          </mc:Choice>
          <mc:Fallback>
            <p:pic>
              <p:nvPicPr>
                <p:cNvPr id="9" name="Ink 8">
                  <a:extLst>
                    <a:ext uri="{FF2B5EF4-FFF2-40B4-BE49-F238E27FC236}">
                      <a16:creationId xmlns:a16="http://schemas.microsoft.com/office/drawing/2014/main" id="{33CA09E8-6169-290E-13FA-D85288A73637}"/>
                    </a:ext>
                  </a:extLst>
                </p:cNvPr>
                <p:cNvPicPr/>
                <p:nvPr/>
              </p:nvPicPr>
              <p:blipFill>
                <a:blip r:embed="rId15"/>
                <a:stretch>
                  <a:fillRect/>
                </a:stretch>
              </p:blipFill>
              <p:spPr>
                <a:xfrm>
                  <a:off x="896665" y="1733286"/>
                  <a:ext cx="748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A8303F32-5A36-8341-D497-F06AB27BFB33}"/>
                    </a:ext>
                  </a:extLst>
                </p14:cNvPr>
                <p14:cNvContentPartPr/>
                <p14:nvPr/>
              </p14:nvContentPartPr>
              <p14:xfrm>
                <a:off x="653665" y="1917246"/>
                <a:ext cx="270000" cy="230400"/>
              </p14:xfrm>
            </p:contentPart>
          </mc:Choice>
          <mc:Fallback>
            <p:pic>
              <p:nvPicPr>
                <p:cNvPr id="10" name="Ink 9">
                  <a:extLst>
                    <a:ext uri="{FF2B5EF4-FFF2-40B4-BE49-F238E27FC236}">
                      <a16:creationId xmlns:a16="http://schemas.microsoft.com/office/drawing/2014/main" id="{A8303F32-5A36-8341-D497-F06AB27BFB33}"/>
                    </a:ext>
                  </a:extLst>
                </p:cNvPr>
                <p:cNvPicPr/>
                <p:nvPr/>
              </p:nvPicPr>
              <p:blipFill>
                <a:blip r:embed="rId17"/>
                <a:stretch>
                  <a:fillRect/>
                </a:stretch>
              </p:blipFill>
              <p:spPr>
                <a:xfrm>
                  <a:off x="644665" y="1908606"/>
                  <a:ext cx="2876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k 29">
                  <a:extLst>
                    <a:ext uri="{FF2B5EF4-FFF2-40B4-BE49-F238E27FC236}">
                      <a16:creationId xmlns:a16="http://schemas.microsoft.com/office/drawing/2014/main" id="{3EBACCEC-8FB7-86AB-DF1E-D4F021EF1F82}"/>
                    </a:ext>
                  </a:extLst>
                </p14:cNvPr>
                <p14:cNvContentPartPr/>
                <p14:nvPr/>
              </p14:nvContentPartPr>
              <p14:xfrm>
                <a:off x="717745" y="1896006"/>
                <a:ext cx="995760" cy="341640"/>
              </p14:xfrm>
            </p:contentPart>
          </mc:Choice>
          <mc:Fallback>
            <p:pic>
              <p:nvPicPr>
                <p:cNvPr id="30" name="Ink 29">
                  <a:extLst>
                    <a:ext uri="{FF2B5EF4-FFF2-40B4-BE49-F238E27FC236}">
                      <a16:creationId xmlns:a16="http://schemas.microsoft.com/office/drawing/2014/main" id="{3EBACCEC-8FB7-86AB-DF1E-D4F021EF1F82}"/>
                    </a:ext>
                  </a:extLst>
                </p:cNvPr>
                <p:cNvPicPr/>
                <p:nvPr/>
              </p:nvPicPr>
              <p:blipFill>
                <a:blip r:embed="rId19"/>
                <a:stretch>
                  <a:fillRect/>
                </a:stretch>
              </p:blipFill>
              <p:spPr>
                <a:xfrm>
                  <a:off x="708745" y="1887006"/>
                  <a:ext cx="101340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93080106-5D84-1005-501E-9D43FB593A69}"/>
                    </a:ext>
                  </a:extLst>
                </p14:cNvPr>
                <p14:cNvContentPartPr/>
                <p14:nvPr/>
              </p14:nvContentPartPr>
              <p14:xfrm>
                <a:off x="1280065" y="2155566"/>
                <a:ext cx="42840" cy="130680"/>
              </p14:xfrm>
            </p:contentPart>
          </mc:Choice>
          <mc:Fallback>
            <p:pic>
              <p:nvPicPr>
                <p:cNvPr id="31" name="Ink 30">
                  <a:extLst>
                    <a:ext uri="{FF2B5EF4-FFF2-40B4-BE49-F238E27FC236}">
                      <a16:creationId xmlns:a16="http://schemas.microsoft.com/office/drawing/2014/main" id="{93080106-5D84-1005-501E-9D43FB593A69}"/>
                    </a:ext>
                  </a:extLst>
                </p:cNvPr>
                <p:cNvPicPr/>
                <p:nvPr/>
              </p:nvPicPr>
              <p:blipFill>
                <a:blip r:embed="rId21"/>
                <a:stretch>
                  <a:fillRect/>
                </a:stretch>
              </p:blipFill>
              <p:spPr>
                <a:xfrm>
                  <a:off x="1271065" y="2146926"/>
                  <a:ext cx="60480" cy="148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661F9183-3E72-B958-8EFD-76DD22D7642C}"/>
                  </a:ext>
                </a:extLst>
              </p14:cNvPr>
              <p14:cNvContentPartPr/>
              <p14:nvPr/>
            </p14:nvContentPartPr>
            <p14:xfrm>
              <a:off x="1212745" y="2568846"/>
              <a:ext cx="220680" cy="261720"/>
            </p14:xfrm>
          </p:contentPart>
        </mc:Choice>
        <mc:Fallback>
          <p:pic>
            <p:nvPicPr>
              <p:cNvPr id="32" name="Ink 31">
                <a:extLst>
                  <a:ext uri="{FF2B5EF4-FFF2-40B4-BE49-F238E27FC236}">
                    <a16:creationId xmlns:a16="http://schemas.microsoft.com/office/drawing/2014/main" id="{661F9183-3E72-B958-8EFD-76DD22D7642C}"/>
                  </a:ext>
                </a:extLst>
              </p:cNvPr>
              <p:cNvPicPr/>
              <p:nvPr/>
            </p:nvPicPr>
            <p:blipFill>
              <a:blip r:embed="rId23"/>
              <a:stretch>
                <a:fillRect/>
              </a:stretch>
            </p:blipFill>
            <p:spPr>
              <a:xfrm>
                <a:off x="1204105" y="2560206"/>
                <a:ext cx="23832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24FC1792-4E8C-A7F2-5246-416E86879B10}"/>
                  </a:ext>
                </a:extLst>
              </p14:cNvPr>
              <p14:cNvContentPartPr/>
              <p14:nvPr/>
            </p14:nvContentPartPr>
            <p14:xfrm>
              <a:off x="1257385" y="3695646"/>
              <a:ext cx="146880" cy="185760"/>
            </p14:xfrm>
          </p:contentPart>
        </mc:Choice>
        <mc:Fallback>
          <p:pic>
            <p:nvPicPr>
              <p:cNvPr id="33" name="Ink 32">
                <a:extLst>
                  <a:ext uri="{FF2B5EF4-FFF2-40B4-BE49-F238E27FC236}">
                    <a16:creationId xmlns:a16="http://schemas.microsoft.com/office/drawing/2014/main" id="{24FC1792-4E8C-A7F2-5246-416E86879B10}"/>
                  </a:ext>
                </a:extLst>
              </p:cNvPr>
              <p:cNvPicPr/>
              <p:nvPr/>
            </p:nvPicPr>
            <p:blipFill>
              <a:blip r:embed="rId25"/>
              <a:stretch>
                <a:fillRect/>
              </a:stretch>
            </p:blipFill>
            <p:spPr>
              <a:xfrm>
                <a:off x="1248385" y="3686646"/>
                <a:ext cx="164520" cy="203400"/>
              </a:xfrm>
              <a:prstGeom prst="rect">
                <a:avLst/>
              </a:prstGeom>
            </p:spPr>
          </p:pic>
        </mc:Fallback>
      </mc:AlternateContent>
      <p:pic>
        <p:nvPicPr>
          <p:cNvPr id="38" name="Picture 37">
            <a:extLst>
              <a:ext uri="{FF2B5EF4-FFF2-40B4-BE49-F238E27FC236}">
                <a16:creationId xmlns:a16="http://schemas.microsoft.com/office/drawing/2014/main" id="{C95B04FF-691B-B835-DA64-8213B4389E90}"/>
              </a:ext>
            </a:extLst>
          </p:cNvPr>
          <p:cNvPicPr>
            <a:picLocks noChangeAspect="1"/>
          </p:cNvPicPr>
          <p:nvPr/>
        </p:nvPicPr>
        <p:blipFill>
          <a:blip r:embed="rId26"/>
          <a:stretch>
            <a:fillRect/>
          </a:stretch>
        </p:blipFill>
        <p:spPr>
          <a:xfrm>
            <a:off x="3584051" y="3046951"/>
            <a:ext cx="6763694" cy="371527"/>
          </a:xfrm>
          <a:prstGeom prst="rect">
            <a:avLst/>
          </a:prstGeom>
        </p:spPr>
      </p:pic>
      <mc:AlternateContent xmlns:mc="http://schemas.openxmlformats.org/markup-compatibility/2006">
        <mc:Choice xmlns:p14="http://schemas.microsoft.com/office/powerpoint/2010/main" Requires="p14">
          <p:contentPart p14:bwMode="auto" r:id="rId27">
            <p14:nvContentPartPr>
              <p14:cNvPr id="39" name="Ink 38">
                <a:extLst>
                  <a:ext uri="{FF2B5EF4-FFF2-40B4-BE49-F238E27FC236}">
                    <a16:creationId xmlns:a16="http://schemas.microsoft.com/office/drawing/2014/main" id="{C9D8290C-5E21-8037-3C75-753EE0E9BC5F}"/>
                  </a:ext>
                </a:extLst>
              </p14:cNvPr>
              <p14:cNvContentPartPr/>
              <p14:nvPr/>
            </p14:nvContentPartPr>
            <p14:xfrm>
              <a:off x="7950145" y="2357886"/>
              <a:ext cx="731160" cy="10080"/>
            </p14:xfrm>
          </p:contentPart>
        </mc:Choice>
        <mc:Fallback>
          <p:pic>
            <p:nvPicPr>
              <p:cNvPr id="39" name="Ink 38">
                <a:extLst>
                  <a:ext uri="{FF2B5EF4-FFF2-40B4-BE49-F238E27FC236}">
                    <a16:creationId xmlns:a16="http://schemas.microsoft.com/office/drawing/2014/main" id="{C9D8290C-5E21-8037-3C75-753EE0E9BC5F}"/>
                  </a:ext>
                </a:extLst>
              </p:cNvPr>
              <p:cNvPicPr/>
              <p:nvPr/>
            </p:nvPicPr>
            <p:blipFill>
              <a:blip r:embed="rId28"/>
              <a:stretch>
                <a:fillRect/>
              </a:stretch>
            </p:blipFill>
            <p:spPr>
              <a:xfrm>
                <a:off x="7941145" y="2349246"/>
                <a:ext cx="748800" cy="27720"/>
              </a:xfrm>
              <a:prstGeom prst="rect">
                <a:avLst/>
              </a:prstGeom>
            </p:spPr>
          </p:pic>
        </mc:Fallback>
      </mc:AlternateContent>
      <p:grpSp>
        <p:nvGrpSpPr>
          <p:cNvPr id="44" name="Group 43">
            <a:extLst>
              <a:ext uri="{FF2B5EF4-FFF2-40B4-BE49-F238E27FC236}">
                <a16:creationId xmlns:a16="http://schemas.microsoft.com/office/drawing/2014/main" id="{363F77CF-CBD7-5EBE-D1FE-44998D942CB7}"/>
              </a:ext>
            </a:extLst>
          </p:cNvPr>
          <p:cNvGrpSpPr/>
          <p:nvPr/>
        </p:nvGrpSpPr>
        <p:grpSpPr>
          <a:xfrm>
            <a:off x="9380065" y="2113446"/>
            <a:ext cx="658800" cy="149040"/>
            <a:chOff x="9380065" y="2113446"/>
            <a:chExt cx="658800" cy="149040"/>
          </a:xfrm>
        </p:grpSpPr>
        <mc:AlternateContent xmlns:mc="http://schemas.openxmlformats.org/markup-compatibility/2006">
          <mc:Choice xmlns:p14="http://schemas.microsoft.com/office/powerpoint/2010/main" Requires="p14">
            <p:contentPart p14:bwMode="auto" r:id="rId29">
              <p14:nvContentPartPr>
                <p14:cNvPr id="40" name="Ink 39">
                  <a:extLst>
                    <a:ext uri="{FF2B5EF4-FFF2-40B4-BE49-F238E27FC236}">
                      <a16:creationId xmlns:a16="http://schemas.microsoft.com/office/drawing/2014/main" id="{2E9645A1-7F1E-16D1-81AC-B0FC82FAFBDE}"/>
                    </a:ext>
                  </a:extLst>
                </p14:cNvPr>
                <p14:cNvContentPartPr/>
                <p14:nvPr/>
              </p14:nvContentPartPr>
              <p14:xfrm>
                <a:off x="9792625" y="2113446"/>
                <a:ext cx="246240" cy="101880"/>
              </p14:xfrm>
            </p:contentPart>
          </mc:Choice>
          <mc:Fallback>
            <p:pic>
              <p:nvPicPr>
                <p:cNvPr id="40" name="Ink 39">
                  <a:extLst>
                    <a:ext uri="{FF2B5EF4-FFF2-40B4-BE49-F238E27FC236}">
                      <a16:creationId xmlns:a16="http://schemas.microsoft.com/office/drawing/2014/main" id="{2E9645A1-7F1E-16D1-81AC-B0FC82FAFBDE}"/>
                    </a:ext>
                  </a:extLst>
                </p:cNvPr>
                <p:cNvPicPr/>
                <p:nvPr/>
              </p:nvPicPr>
              <p:blipFill>
                <a:blip r:embed="rId30"/>
                <a:stretch>
                  <a:fillRect/>
                </a:stretch>
              </p:blipFill>
              <p:spPr>
                <a:xfrm>
                  <a:off x="9783985" y="2104446"/>
                  <a:ext cx="2638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1" name="Ink 40">
                  <a:extLst>
                    <a:ext uri="{FF2B5EF4-FFF2-40B4-BE49-F238E27FC236}">
                      <a16:creationId xmlns:a16="http://schemas.microsoft.com/office/drawing/2014/main" id="{A0E2EA88-6DB1-7591-6DD8-EFA6A9FFFAE2}"/>
                    </a:ext>
                  </a:extLst>
                </p14:cNvPr>
                <p14:cNvContentPartPr/>
                <p14:nvPr/>
              </p14:nvContentPartPr>
              <p14:xfrm>
                <a:off x="9675985" y="2141886"/>
                <a:ext cx="219240" cy="54360"/>
              </p14:xfrm>
            </p:contentPart>
          </mc:Choice>
          <mc:Fallback>
            <p:pic>
              <p:nvPicPr>
                <p:cNvPr id="41" name="Ink 40">
                  <a:extLst>
                    <a:ext uri="{FF2B5EF4-FFF2-40B4-BE49-F238E27FC236}">
                      <a16:creationId xmlns:a16="http://schemas.microsoft.com/office/drawing/2014/main" id="{A0E2EA88-6DB1-7591-6DD8-EFA6A9FFFAE2}"/>
                    </a:ext>
                  </a:extLst>
                </p:cNvPr>
                <p:cNvPicPr/>
                <p:nvPr/>
              </p:nvPicPr>
              <p:blipFill>
                <a:blip r:embed="rId32"/>
                <a:stretch>
                  <a:fillRect/>
                </a:stretch>
              </p:blipFill>
              <p:spPr>
                <a:xfrm>
                  <a:off x="9666985" y="2133246"/>
                  <a:ext cx="2368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2" name="Ink 41">
                  <a:extLst>
                    <a:ext uri="{FF2B5EF4-FFF2-40B4-BE49-F238E27FC236}">
                      <a16:creationId xmlns:a16="http://schemas.microsoft.com/office/drawing/2014/main" id="{E34853AA-95C9-1CC5-22E4-561E714AA8A4}"/>
                    </a:ext>
                  </a:extLst>
                </p14:cNvPr>
                <p14:cNvContentPartPr/>
                <p14:nvPr/>
              </p14:nvContentPartPr>
              <p14:xfrm>
                <a:off x="9491665" y="2138286"/>
                <a:ext cx="145440" cy="124200"/>
              </p14:xfrm>
            </p:contentPart>
          </mc:Choice>
          <mc:Fallback>
            <p:pic>
              <p:nvPicPr>
                <p:cNvPr id="42" name="Ink 41">
                  <a:extLst>
                    <a:ext uri="{FF2B5EF4-FFF2-40B4-BE49-F238E27FC236}">
                      <a16:creationId xmlns:a16="http://schemas.microsoft.com/office/drawing/2014/main" id="{E34853AA-95C9-1CC5-22E4-561E714AA8A4}"/>
                    </a:ext>
                  </a:extLst>
                </p:cNvPr>
                <p:cNvPicPr/>
                <p:nvPr/>
              </p:nvPicPr>
              <p:blipFill>
                <a:blip r:embed="rId34"/>
                <a:stretch>
                  <a:fillRect/>
                </a:stretch>
              </p:blipFill>
              <p:spPr>
                <a:xfrm>
                  <a:off x="9482665" y="2129286"/>
                  <a:ext cx="1630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3" name="Ink 42">
                  <a:extLst>
                    <a:ext uri="{FF2B5EF4-FFF2-40B4-BE49-F238E27FC236}">
                      <a16:creationId xmlns:a16="http://schemas.microsoft.com/office/drawing/2014/main" id="{07728F68-7D63-999E-A6CF-F15343975BDF}"/>
                    </a:ext>
                  </a:extLst>
                </p14:cNvPr>
                <p14:cNvContentPartPr/>
                <p14:nvPr/>
              </p14:nvContentPartPr>
              <p14:xfrm>
                <a:off x="9380065" y="2155566"/>
                <a:ext cx="97560" cy="77040"/>
              </p14:xfrm>
            </p:contentPart>
          </mc:Choice>
          <mc:Fallback>
            <p:pic>
              <p:nvPicPr>
                <p:cNvPr id="43" name="Ink 42">
                  <a:extLst>
                    <a:ext uri="{FF2B5EF4-FFF2-40B4-BE49-F238E27FC236}">
                      <a16:creationId xmlns:a16="http://schemas.microsoft.com/office/drawing/2014/main" id="{07728F68-7D63-999E-A6CF-F15343975BDF}"/>
                    </a:ext>
                  </a:extLst>
                </p:cNvPr>
                <p:cNvPicPr/>
                <p:nvPr/>
              </p:nvPicPr>
              <p:blipFill>
                <a:blip r:embed="rId36"/>
                <a:stretch>
                  <a:fillRect/>
                </a:stretch>
              </p:blipFill>
              <p:spPr>
                <a:xfrm>
                  <a:off x="9371065" y="2146926"/>
                  <a:ext cx="115200" cy="94680"/>
                </a:xfrm>
                <a:prstGeom prst="rect">
                  <a:avLst/>
                </a:prstGeom>
              </p:spPr>
            </p:pic>
          </mc:Fallback>
        </mc:AlternateContent>
      </p:grpSp>
      <p:grpSp>
        <p:nvGrpSpPr>
          <p:cNvPr id="47" name="Group 46">
            <a:extLst>
              <a:ext uri="{FF2B5EF4-FFF2-40B4-BE49-F238E27FC236}">
                <a16:creationId xmlns:a16="http://schemas.microsoft.com/office/drawing/2014/main" id="{BDCAEAE1-BF80-90B8-636E-3408031CB960}"/>
              </a:ext>
            </a:extLst>
          </p:cNvPr>
          <p:cNvGrpSpPr/>
          <p:nvPr/>
        </p:nvGrpSpPr>
        <p:grpSpPr>
          <a:xfrm>
            <a:off x="1288705" y="4581606"/>
            <a:ext cx="159480" cy="303120"/>
            <a:chOff x="1288705" y="4581606"/>
            <a:chExt cx="159480" cy="303120"/>
          </a:xfrm>
        </p:grpSpPr>
        <mc:AlternateContent xmlns:mc="http://schemas.openxmlformats.org/markup-compatibility/2006">
          <mc:Choice xmlns:p14="http://schemas.microsoft.com/office/powerpoint/2010/main" Requires="p14">
            <p:contentPart p14:bwMode="auto" r:id="rId37">
              <p14:nvContentPartPr>
                <p14:cNvPr id="45" name="Ink 44">
                  <a:extLst>
                    <a:ext uri="{FF2B5EF4-FFF2-40B4-BE49-F238E27FC236}">
                      <a16:creationId xmlns:a16="http://schemas.microsoft.com/office/drawing/2014/main" id="{CAF1718B-E956-6D73-E0D1-CD563FC3208F}"/>
                    </a:ext>
                  </a:extLst>
                </p14:cNvPr>
                <p14:cNvContentPartPr/>
                <p14:nvPr/>
              </p14:nvContentPartPr>
              <p14:xfrm>
                <a:off x="1288705" y="4581606"/>
                <a:ext cx="136440" cy="213840"/>
              </p14:xfrm>
            </p:contentPart>
          </mc:Choice>
          <mc:Fallback>
            <p:pic>
              <p:nvPicPr>
                <p:cNvPr id="45" name="Ink 44">
                  <a:extLst>
                    <a:ext uri="{FF2B5EF4-FFF2-40B4-BE49-F238E27FC236}">
                      <a16:creationId xmlns:a16="http://schemas.microsoft.com/office/drawing/2014/main" id="{CAF1718B-E956-6D73-E0D1-CD563FC3208F}"/>
                    </a:ext>
                  </a:extLst>
                </p:cNvPr>
                <p:cNvPicPr/>
                <p:nvPr/>
              </p:nvPicPr>
              <p:blipFill>
                <a:blip r:embed="rId38"/>
                <a:stretch>
                  <a:fillRect/>
                </a:stretch>
              </p:blipFill>
              <p:spPr>
                <a:xfrm>
                  <a:off x="1280065" y="4572606"/>
                  <a:ext cx="1540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6" name="Ink 45">
                  <a:extLst>
                    <a:ext uri="{FF2B5EF4-FFF2-40B4-BE49-F238E27FC236}">
                      <a16:creationId xmlns:a16="http://schemas.microsoft.com/office/drawing/2014/main" id="{31FE12FC-153E-3C6C-B324-CD33B933A57D}"/>
                    </a:ext>
                  </a:extLst>
                </p14:cNvPr>
                <p14:cNvContentPartPr/>
                <p14:nvPr/>
              </p14:nvContentPartPr>
              <p14:xfrm>
                <a:off x="1408585" y="4648926"/>
                <a:ext cx="39600" cy="235800"/>
              </p14:xfrm>
            </p:contentPart>
          </mc:Choice>
          <mc:Fallback>
            <p:pic>
              <p:nvPicPr>
                <p:cNvPr id="46" name="Ink 45">
                  <a:extLst>
                    <a:ext uri="{FF2B5EF4-FFF2-40B4-BE49-F238E27FC236}">
                      <a16:creationId xmlns:a16="http://schemas.microsoft.com/office/drawing/2014/main" id="{31FE12FC-153E-3C6C-B324-CD33B933A57D}"/>
                    </a:ext>
                  </a:extLst>
                </p:cNvPr>
                <p:cNvPicPr/>
                <p:nvPr/>
              </p:nvPicPr>
              <p:blipFill>
                <a:blip r:embed="rId40"/>
                <a:stretch>
                  <a:fillRect/>
                </a:stretch>
              </p:blipFill>
              <p:spPr>
                <a:xfrm>
                  <a:off x="1399585" y="4639926"/>
                  <a:ext cx="57240" cy="253440"/>
                </a:xfrm>
                <a:prstGeom prst="rect">
                  <a:avLst/>
                </a:prstGeom>
              </p:spPr>
            </p:pic>
          </mc:Fallback>
        </mc:AlternateContent>
      </p:grpSp>
      <p:pic>
        <p:nvPicPr>
          <p:cNvPr id="49" name="Picture 48">
            <a:extLst>
              <a:ext uri="{FF2B5EF4-FFF2-40B4-BE49-F238E27FC236}">
                <a16:creationId xmlns:a16="http://schemas.microsoft.com/office/drawing/2014/main" id="{B2A8A707-5574-3E3B-95EB-61676DD2F6DB}"/>
              </a:ext>
            </a:extLst>
          </p:cNvPr>
          <p:cNvPicPr>
            <a:picLocks noChangeAspect="1"/>
          </p:cNvPicPr>
          <p:nvPr/>
        </p:nvPicPr>
        <p:blipFill>
          <a:blip r:embed="rId41"/>
          <a:stretch>
            <a:fillRect/>
          </a:stretch>
        </p:blipFill>
        <p:spPr>
          <a:xfrm>
            <a:off x="5496026" y="5817295"/>
            <a:ext cx="5129814" cy="1290947"/>
          </a:xfrm>
          <a:prstGeom prst="rect">
            <a:avLst/>
          </a:prstGeom>
        </p:spPr>
      </p:pic>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481B85A5-39A9-5602-5175-1DACBCD53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330961"/>
            <a:ext cx="7381239" cy="565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3">
            <a:extLst>
              <a:ext uri="{FF2B5EF4-FFF2-40B4-BE49-F238E27FC236}">
                <a16:creationId xmlns:a16="http://schemas.microsoft.com/office/drawing/2014/main" id="{1891F966-6414-210E-ADFA-03BB94E1B7C9}"/>
              </a:ext>
            </a:extLst>
          </p:cNvPr>
          <p:cNvSpPr>
            <a:spLocks noGrp="1" noChangeArrowheads="1"/>
          </p:cNvSpPr>
          <p:nvPr>
            <p:ph type="title"/>
          </p:nvPr>
        </p:nvSpPr>
        <p:spPr bwMode="auto">
          <a:xfrm>
            <a:off x="1706880" y="157481"/>
            <a:ext cx="8778240" cy="6502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dirty="0">
                <a:solidFill>
                  <a:srgbClr val="336699"/>
                </a:solidFill>
              </a:rPr>
              <a:t>Graph for BFS and DFS (Fig. 1)</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9394" name="Picture 2">
            <a:extLst>
              <a:ext uri="{FF2B5EF4-FFF2-40B4-BE49-F238E27FC236}">
                <a16:creationId xmlns:a16="http://schemas.microsoft.com/office/drawing/2014/main" id="{BFD720A0-0E49-4011-BD12-944BACAFA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934" y="1324187"/>
            <a:ext cx="9110133" cy="51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3">
            <a:extLst>
              <a:ext uri="{FF2B5EF4-FFF2-40B4-BE49-F238E27FC236}">
                <a16:creationId xmlns:a16="http://schemas.microsoft.com/office/drawing/2014/main" id="{ECB7419C-4BFD-59DD-07BF-9CEB1189037D}"/>
              </a:ext>
            </a:extLst>
          </p:cNvPr>
          <p:cNvSpPr>
            <a:spLocks noGrp="1" noChangeArrowheads="1"/>
          </p:cNvSpPr>
          <p:nvPr>
            <p:ph type="title"/>
          </p:nvPr>
        </p:nvSpPr>
        <p:spPr bwMode="auto">
          <a:xfrm>
            <a:off x="1706880" y="292947"/>
            <a:ext cx="8778240" cy="6502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Breadth_first search algorithm</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AC5992C-3F6F-800F-98E0-36956101038E}"/>
                  </a:ext>
                </a:extLst>
              </p14:cNvPr>
              <p14:cNvContentPartPr/>
              <p14:nvPr/>
            </p14:nvContentPartPr>
            <p14:xfrm>
              <a:off x="3330540" y="895215"/>
              <a:ext cx="41400" cy="3960"/>
            </p14:xfrm>
          </p:contentPart>
        </mc:Choice>
        <mc:Fallback>
          <p:pic>
            <p:nvPicPr>
              <p:cNvPr id="2" name="Ink 1">
                <a:extLst>
                  <a:ext uri="{FF2B5EF4-FFF2-40B4-BE49-F238E27FC236}">
                    <a16:creationId xmlns:a16="http://schemas.microsoft.com/office/drawing/2014/main" id="{CAC5992C-3F6F-800F-98E0-36956101038E}"/>
                  </a:ext>
                </a:extLst>
              </p:cNvPr>
              <p:cNvPicPr/>
              <p:nvPr/>
            </p:nvPicPr>
            <p:blipFill>
              <a:blip r:embed="rId5"/>
              <a:stretch>
                <a:fillRect/>
              </a:stretch>
            </p:blipFill>
            <p:spPr>
              <a:xfrm>
                <a:off x="3321900" y="886215"/>
                <a:ext cx="590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DABE9F97-A58E-F252-6360-1B36B4A011D4}"/>
                  </a:ext>
                </a:extLst>
              </p14:cNvPr>
              <p14:cNvContentPartPr/>
              <p14:nvPr/>
            </p14:nvContentPartPr>
            <p14:xfrm>
              <a:off x="3313620" y="932655"/>
              <a:ext cx="247680" cy="19800"/>
            </p14:xfrm>
          </p:contentPart>
        </mc:Choice>
        <mc:Fallback>
          <p:pic>
            <p:nvPicPr>
              <p:cNvPr id="3" name="Ink 2">
                <a:extLst>
                  <a:ext uri="{FF2B5EF4-FFF2-40B4-BE49-F238E27FC236}">
                    <a16:creationId xmlns:a16="http://schemas.microsoft.com/office/drawing/2014/main" id="{DABE9F97-A58E-F252-6360-1B36B4A011D4}"/>
                  </a:ext>
                </a:extLst>
              </p:cNvPr>
              <p:cNvPicPr/>
              <p:nvPr/>
            </p:nvPicPr>
            <p:blipFill>
              <a:blip r:embed="rId7"/>
              <a:stretch>
                <a:fillRect/>
              </a:stretch>
            </p:blipFill>
            <p:spPr>
              <a:xfrm>
                <a:off x="3304980" y="924015"/>
                <a:ext cx="2653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7E2F9619-4B6D-68FD-153F-A02695CEA786}"/>
                  </a:ext>
                </a:extLst>
              </p14:cNvPr>
              <p14:cNvContentPartPr/>
              <p14:nvPr/>
            </p14:nvContentPartPr>
            <p14:xfrm>
              <a:off x="3275460" y="885495"/>
              <a:ext cx="236160" cy="29160"/>
            </p14:xfrm>
          </p:contentPart>
        </mc:Choice>
        <mc:Fallback>
          <p:pic>
            <p:nvPicPr>
              <p:cNvPr id="4" name="Ink 3">
                <a:extLst>
                  <a:ext uri="{FF2B5EF4-FFF2-40B4-BE49-F238E27FC236}">
                    <a16:creationId xmlns:a16="http://schemas.microsoft.com/office/drawing/2014/main" id="{7E2F9619-4B6D-68FD-153F-A02695CEA786}"/>
                  </a:ext>
                </a:extLst>
              </p:cNvPr>
              <p:cNvPicPr/>
              <p:nvPr/>
            </p:nvPicPr>
            <p:blipFill>
              <a:blip r:embed="rId9"/>
              <a:stretch>
                <a:fillRect/>
              </a:stretch>
            </p:blipFill>
            <p:spPr>
              <a:xfrm>
                <a:off x="3266820" y="876855"/>
                <a:ext cx="253800" cy="46800"/>
              </a:xfrm>
              <a:prstGeom prst="rect">
                <a:avLst/>
              </a:prstGeom>
            </p:spPr>
          </p:pic>
        </mc:Fallback>
      </mc:AlternateContent>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E4094A2C-01DD-0A30-EF09-9F3140769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641" y="2184400"/>
            <a:ext cx="9315026"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3">
            <a:extLst>
              <a:ext uri="{FF2B5EF4-FFF2-40B4-BE49-F238E27FC236}">
                <a16:creationId xmlns:a16="http://schemas.microsoft.com/office/drawing/2014/main" id="{DD3D4979-1F5B-4CAB-04FC-958E1B9E6BB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dirty="0">
                <a:solidFill>
                  <a:srgbClr val="336699"/>
                </a:solidFill>
              </a:rPr>
              <a:t>Trace of BFS on the graph of Fig. 1</a:t>
            </a:r>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023E887B-534B-33C4-E426-4FD8761E81DC}"/>
                  </a:ext>
                </a:extLst>
              </p14:cNvPr>
              <p14:cNvContentPartPr/>
              <p14:nvPr/>
            </p14:nvContentPartPr>
            <p14:xfrm>
              <a:off x="5851100" y="2492085"/>
              <a:ext cx="213480" cy="264960"/>
            </p14:xfrm>
          </p:contentPart>
        </mc:Choice>
        <mc:Fallback>
          <p:pic>
            <p:nvPicPr>
              <p:cNvPr id="14" name="Ink 13">
                <a:extLst>
                  <a:ext uri="{FF2B5EF4-FFF2-40B4-BE49-F238E27FC236}">
                    <a16:creationId xmlns:a16="http://schemas.microsoft.com/office/drawing/2014/main" id="{023E887B-534B-33C4-E426-4FD8761E81DC}"/>
                  </a:ext>
                </a:extLst>
              </p:cNvPr>
              <p:cNvPicPr/>
              <p:nvPr/>
            </p:nvPicPr>
            <p:blipFill>
              <a:blip r:embed="rId5"/>
              <a:stretch>
                <a:fillRect/>
              </a:stretch>
            </p:blipFill>
            <p:spPr>
              <a:xfrm>
                <a:off x="5842460" y="2483445"/>
                <a:ext cx="231120" cy="282600"/>
              </a:xfrm>
              <a:prstGeom prst="rect">
                <a:avLst/>
              </a:prstGeom>
            </p:spPr>
          </p:pic>
        </mc:Fallback>
      </mc:AlternateContent>
      <p:grpSp>
        <p:nvGrpSpPr>
          <p:cNvPr id="21" name="Group 20">
            <a:extLst>
              <a:ext uri="{FF2B5EF4-FFF2-40B4-BE49-F238E27FC236}">
                <a16:creationId xmlns:a16="http://schemas.microsoft.com/office/drawing/2014/main" id="{207E7301-2AFF-8C9D-907E-8EF5C61A8924}"/>
              </a:ext>
            </a:extLst>
          </p:cNvPr>
          <p:cNvGrpSpPr/>
          <p:nvPr/>
        </p:nvGrpSpPr>
        <p:grpSpPr>
          <a:xfrm>
            <a:off x="6520700" y="1971165"/>
            <a:ext cx="680400" cy="359640"/>
            <a:chOff x="6520700" y="1971165"/>
            <a:chExt cx="680400" cy="359640"/>
          </a:xfrm>
        </p:grpSpPr>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86B5E5DA-D13F-5EEF-CE1A-DE22A063A170}"/>
                    </a:ext>
                  </a:extLst>
                </p14:cNvPr>
                <p14:cNvContentPartPr/>
                <p14:nvPr/>
              </p14:nvContentPartPr>
              <p14:xfrm>
                <a:off x="7169060" y="2098605"/>
                <a:ext cx="32040" cy="98280"/>
              </p14:xfrm>
            </p:contentPart>
          </mc:Choice>
          <mc:Fallback>
            <p:pic>
              <p:nvPicPr>
                <p:cNvPr id="15" name="Ink 14">
                  <a:extLst>
                    <a:ext uri="{FF2B5EF4-FFF2-40B4-BE49-F238E27FC236}">
                      <a16:creationId xmlns:a16="http://schemas.microsoft.com/office/drawing/2014/main" id="{86B5E5DA-D13F-5EEF-CE1A-DE22A063A170}"/>
                    </a:ext>
                  </a:extLst>
                </p:cNvPr>
                <p:cNvPicPr/>
                <p:nvPr/>
              </p:nvPicPr>
              <p:blipFill>
                <a:blip r:embed="rId7"/>
                <a:stretch>
                  <a:fillRect/>
                </a:stretch>
              </p:blipFill>
              <p:spPr>
                <a:xfrm>
                  <a:off x="7160060" y="2089605"/>
                  <a:ext cx="496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C4EFE946-0073-398B-820C-0DD52029BFB2}"/>
                    </a:ext>
                  </a:extLst>
                </p14:cNvPr>
                <p14:cNvContentPartPr/>
                <p14:nvPr/>
              </p14:nvContentPartPr>
              <p14:xfrm>
                <a:off x="7083740" y="1971165"/>
                <a:ext cx="62640" cy="78120"/>
              </p14:xfrm>
            </p:contentPart>
          </mc:Choice>
          <mc:Fallback>
            <p:pic>
              <p:nvPicPr>
                <p:cNvPr id="16" name="Ink 15">
                  <a:extLst>
                    <a:ext uri="{FF2B5EF4-FFF2-40B4-BE49-F238E27FC236}">
                      <a16:creationId xmlns:a16="http://schemas.microsoft.com/office/drawing/2014/main" id="{C4EFE946-0073-398B-820C-0DD52029BFB2}"/>
                    </a:ext>
                  </a:extLst>
                </p:cNvPr>
                <p:cNvPicPr/>
                <p:nvPr/>
              </p:nvPicPr>
              <p:blipFill>
                <a:blip r:embed="rId9"/>
                <a:stretch>
                  <a:fillRect/>
                </a:stretch>
              </p:blipFill>
              <p:spPr>
                <a:xfrm>
                  <a:off x="7075100" y="1962525"/>
                  <a:ext cx="802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DDC54A3C-858E-9481-F15E-ED33D3D127B3}"/>
                    </a:ext>
                  </a:extLst>
                </p14:cNvPr>
                <p14:cNvContentPartPr/>
                <p14:nvPr/>
              </p14:nvContentPartPr>
              <p14:xfrm>
                <a:off x="6520700" y="2129925"/>
                <a:ext cx="534600" cy="200880"/>
              </p14:xfrm>
            </p:contentPart>
          </mc:Choice>
          <mc:Fallback>
            <p:pic>
              <p:nvPicPr>
                <p:cNvPr id="18" name="Ink 17">
                  <a:extLst>
                    <a:ext uri="{FF2B5EF4-FFF2-40B4-BE49-F238E27FC236}">
                      <a16:creationId xmlns:a16="http://schemas.microsoft.com/office/drawing/2014/main" id="{DDC54A3C-858E-9481-F15E-ED33D3D127B3}"/>
                    </a:ext>
                  </a:extLst>
                </p:cNvPr>
                <p:cNvPicPr/>
                <p:nvPr/>
              </p:nvPicPr>
              <p:blipFill>
                <a:blip r:embed="rId11"/>
                <a:stretch>
                  <a:fillRect/>
                </a:stretch>
              </p:blipFill>
              <p:spPr>
                <a:xfrm>
                  <a:off x="6511700" y="2121285"/>
                  <a:ext cx="5522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k 18">
                  <a:extLst>
                    <a:ext uri="{FF2B5EF4-FFF2-40B4-BE49-F238E27FC236}">
                      <a16:creationId xmlns:a16="http://schemas.microsoft.com/office/drawing/2014/main" id="{96AF768C-D0C7-28A6-4F6B-B79852BB42FB}"/>
                    </a:ext>
                  </a:extLst>
                </p14:cNvPr>
                <p14:cNvContentPartPr/>
                <p14:nvPr/>
              </p14:nvContentPartPr>
              <p14:xfrm>
                <a:off x="7000580" y="2060445"/>
                <a:ext cx="360" cy="360"/>
              </p14:xfrm>
            </p:contentPart>
          </mc:Choice>
          <mc:Fallback>
            <p:pic>
              <p:nvPicPr>
                <p:cNvPr id="19" name="Ink 18">
                  <a:extLst>
                    <a:ext uri="{FF2B5EF4-FFF2-40B4-BE49-F238E27FC236}">
                      <a16:creationId xmlns:a16="http://schemas.microsoft.com/office/drawing/2014/main" id="{96AF768C-D0C7-28A6-4F6B-B79852BB42FB}"/>
                    </a:ext>
                  </a:extLst>
                </p:cNvPr>
                <p:cNvPicPr/>
                <p:nvPr/>
              </p:nvPicPr>
              <p:blipFill>
                <a:blip r:embed="rId13"/>
                <a:stretch>
                  <a:fillRect/>
                </a:stretch>
              </p:blipFill>
              <p:spPr>
                <a:xfrm>
                  <a:off x="6991940" y="20514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6CE22EE1-5FDF-1298-42DB-340EE43DB993}"/>
                    </a:ext>
                  </a:extLst>
                </p14:cNvPr>
                <p14:cNvContentPartPr/>
                <p14:nvPr/>
              </p14:nvContentPartPr>
              <p14:xfrm>
                <a:off x="6949820" y="2069805"/>
                <a:ext cx="360" cy="360"/>
              </p14:xfrm>
            </p:contentPart>
          </mc:Choice>
          <mc:Fallback>
            <p:pic>
              <p:nvPicPr>
                <p:cNvPr id="20" name="Ink 19">
                  <a:extLst>
                    <a:ext uri="{FF2B5EF4-FFF2-40B4-BE49-F238E27FC236}">
                      <a16:creationId xmlns:a16="http://schemas.microsoft.com/office/drawing/2014/main" id="{6CE22EE1-5FDF-1298-42DB-340EE43DB993}"/>
                    </a:ext>
                  </a:extLst>
                </p:cNvPr>
                <p:cNvPicPr/>
                <p:nvPr/>
              </p:nvPicPr>
              <p:blipFill>
                <a:blip r:embed="rId13"/>
                <a:stretch>
                  <a:fillRect/>
                </a:stretch>
              </p:blipFill>
              <p:spPr>
                <a:xfrm>
                  <a:off x="6941180" y="2061165"/>
                  <a:ext cx="18000" cy="18000"/>
                </a:xfrm>
                <a:prstGeom prst="rect">
                  <a:avLst/>
                </a:prstGeom>
              </p:spPr>
            </p:pic>
          </mc:Fallback>
        </mc:AlternateContent>
      </p:grpSp>
      <p:grpSp>
        <p:nvGrpSpPr>
          <p:cNvPr id="35" name="Group 34">
            <a:extLst>
              <a:ext uri="{FF2B5EF4-FFF2-40B4-BE49-F238E27FC236}">
                <a16:creationId xmlns:a16="http://schemas.microsoft.com/office/drawing/2014/main" id="{365C334E-E4F3-CF37-E0AA-68507C2A7661}"/>
              </a:ext>
            </a:extLst>
          </p:cNvPr>
          <p:cNvGrpSpPr/>
          <p:nvPr/>
        </p:nvGrpSpPr>
        <p:grpSpPr>
          <a:xfrm>
            <a:off x="5697020" y="2063685"/>
            <a:ext cx="573480" cy="223560"/>
            <a:chOff x="5697020" y="2063685"/>
            <a:chExt cx="573480" cy="223560"/>
          </a:xfrm>
        </p:grpSpPr>
        <mc:AlternateContent xmlns:mc="http://schemas.openxmlformats.org/markup-compatibility/2006">
          <mc:Choice xmlns:p14="http://schemas.microsoft.com/office/powerpoint/2010/main" Requires="p14">
            <p:contentPart p14:bwMode="auto" r:id="rId15">
              <p14:nvContentPartPr>
                <p14:cNvPr id="22" name="Ink 21">
                  <a:extLst>
                    <a:ext uri="{FF2B5EF4-FFF2-40B4-BE49-F238E27FC236}">
                      <a16:creationId xmlns:a16="http://schemas.microsoft.com/office/drawing/2014/main" id="{BAA3A84A-EBAC-FAEE-66D1-595C00A94D8F}"/>
                    </a:ext>
                  </a:extLst>
                </p14:cNvPr>
                <p14:cNvContentPartPr/>
                <p14:nvPr/>
              </p14:nvContentPartPr>
              <p14:xfrm>
                <a:off x="6197420" y="2063685"/>
                <a:ext cx="73080" cy="156600"/>
              </p14:xfrm>
            </p:contentPart>
          </mc:Choice>
          <mc:Fallback>
            <p:pic>
              <p:nvPicPr>
                <p:cNvPr id="22" name="Ink 21">
                  <a:extLst>
                    <a:ext uri="{FF2B5EF4-FFF2-40B4-BE49-F238E27FC236}">
                      <a16:creationId xmlns:a16="http://schemas.microsoft.com/office/drawing/2014/main" id="{BAA3A84A-EBAC-FAEE-66D1-595C00A94D8F}"/>
                    </a:ext>
                  </a:extLst>
                </p:cNvPr>
                <p:cNvPicPr/>
                <p:nvPr/>
              </p:nvPicPr>
              <p:blipFill>
                <a:blip r:embed="rId16"/>
                <a:stretch>
                  <a:fillRect/>
                </a:stretch>
              </p:blipFill>
              <p:spPr>
                <a:xfrm>
                  <a:off x="6188420" y="2054685"/>
                  <a:ext cx="907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F76AF420-0AA3-438A-ACE0-B1A47BC5F104}"/>
                    </a:ext>
                  </a:extLst>
                </p14:cNvPr>
                <p14:cNvContentPartPr/>
                <p14:nvPr/>
              </p14:nvContentPartPr>
              <p14:xfrm>
                <a:off x="5761100" y="2066925"/>
                <a:ext cx="430200" cy="156240"/>
              </p14:xfrm>
            </p:contentPart>
          </mc:Choice>
          <mc:Fallback>
            <p:pic>
              <p:nvPicPr>
                <p:cNvPr id="23" name="Ink 22">
                  <a:extLst>
                    <a:ext uri="{FF2B5EF4-FFF2-40B4-BE49-F238E27FC236}">
                      <a16:creationId xmlns:a16="http://schemas.microsoft.com/office/drawing/2014/main" id="{F76AF420-0AA3-438A-ACE0-B1A47BC5F104}"/>
                    </a:ext>
                  </a:extLst>
                </p:cNvPr>
                <p:cNvPicPr/>
                <p:nvPr/>
              </p:nvPicPr>
              <p:blipFill>
                <a:blip r:embed="rId18"/>
                <a:stretch>
                  <a:fillRect/>
                </a:stretch>
              </p:blipFill>
              <p:spPr>
                <a:xfrm>
                  <a:off x="5752460" y="2057925"/>
                  <a:ext cx="4478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Ink 23">
                  <a:extLst>
                    <a:ext uri="{FF2B5EF4-FFF2-40B4-BE49-F238E27FC236}">
                      <a16:creationId xmlns:a16="http://schemas.microsoft.com/office/drawing/2014/main" id="{3A447CD2-A34A-6579-5C40-C8B547EAE1DF}"/>
                    </a:ext>
                  </a:extLst>
                </p14:cNvPr>
                <p14:cNvContentPartPr/>
                <p14:nvPr/>
              </p14:nvContentPartPr>
              <p14:xfrm>
                <a:off x="6122540" y="2282565"/>
                <a:ext cx="2160" cy="360"/>
              </p14:xfrm>
            </p:contentPart>
          </mc:Choice>
          <mc:Fallback>
            <p:pic>
              <p:nvPicPr>
                <p:cNvPr id="24" name="Ink 23">
                  <a:extLst>
                    <a:ext uri="{FF2B5EF4-FFF2-40B4-BE49-F238E27FC236}">
                      <a16:creationId xmlns:a16="http://schemas.microsoft.com/office/drawing/2014/main" id="{3A447CD2-A34A-6579-5C40-C8B547EAE1DF}"/>
                    </a:ext>
                  </a:extLst>
                </p:cNvPr>
                <p:cNvPicPr/>
                <p:nvPr/>
              </p:nvPicPr>
              <p:blipFill>
                <a:blip r:embed="rId13"/>
                <a:stretch>
                  <a:fillRect/>
                </a:stretch>
              </p:blipFill>
              <p:spPr>
                <a:xfrm>
                  <a:off x="6113900" y="2273925"/>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843884AF-6348-FA7F-8AA2-4BD715FE1F6B}"/>
                    </a:ext>
                  </a:extLst>
                </p14:cNvPr>
                <p14:cNvContentPartPr/>
                <p14:nvPr/>
              </p14:nvContentPartPr>
              <p14:xfrm>
                <a:off x="6048380" y="2282565"/>
                <a:ext cx="360" cy="360"/>
              </p14:xfrm>
            </p:contentPart>
          </mc:Choice>
          <mc:Fallback>
            <p:pic>
              <p:nvPicPr>
                <p:cNvPr id="25" name="Ink 24">
                  <a:extLst>
                    <a:ext uri="{FF2B5EF4-FFF2-40B4-BE49-F238E27FC236}">
                      <a16:creationId xmlns:a16="http://schemas.microsoft.com/office/drawing/2014/main" id="{843884AF-6348-FA7F-8AA2-4BD715FE1F6B}"/>
                    </a:ext>
                  </a:extLst>
                </p:cNvPr>
                <p:cNvPicPr/>
                <p:nvPr/>
              </p:nvPicPr>
              <p:blipFill>
                <a:blip r:embed="rId13"/>
                <a:stretch>
                  <a:fillRect/>
                </a:stretch>
              </p:blipFill>
              <p:spPr>
                <a:xfrm>
                  <a:off x="6039380" y="22739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Ink 25">
                  <a:extLst>
                    <a:ext uri="{FF2B5EF4-FFF2-40B4-BE49-F238E27FC236}">
                      <a16:creationId xmlns:a16="http://schemas.microsoft.com/office/drawing/2014/main" id="{09E12D89-2A3C-DB05-1144-934FBEC0DB45}"/>
                    </a:ext>
                  </a:extLst>
                </p14:cNvPr>
                <p14:cNvContentPartPr/>
                <p14:nvPr/>
              </p14:nvContentPartPr>
              <p14:xfrm>
                <a:off x="5697020" y="2181045"/>
                <a:ext cx="61200" cy="106200"/>
              </p14:xfrm>
            </p:contentPart>
          </mc:Choice>
          <mc:Fallback>
            <p:pic>
              <p:nvPicPr>
                <p:cNvPr id="26" name="Ink 25">
                  <a:extLst>
                    <a:ext uri="{FF2B5EF4-FFF2-40B4-BE49-F238E27FC236}">
                      <a16:creationId xmlns:a16="http://schemas.microsoft.com/office/drawing/2014/main" id="{09E12D89-2A3C-DB05-1144-934FBEC0DB45}"/>
                    </a:ext>
                  </a:extLst>
                </p:cNvPr>
                <p:cNvPicPr/>
                <p:nvPr/>
              </p:nvPicPr>
              <p:blipFill>
                <a:blip r:embed="rId22"/>
                <a:stretch>
                  <a:fillRect/>
                </a:stretch>
              </p:blipFill>
              <p:spPr>
                <a:xfrm>
                  <a:off x="5688020" y="2172045"/>
                  <a:ext cx="78840" cy="123840"/>
                </a:xfrm>
                <a:prstGeom prst="rect">
                  <a:avLst/>
                </a:prstGeom>
              </p:spPr>
            </p:pic>
          </mc:Fallback>
        </mc:AlternateContent>
      </p:grpSp>
      <p:grpSp>
        <p:nvGrpSpPr>
          <p:cNvPr id="34" name="Group 33">
            <a:extLst>
              <a:ext uri="{FF2B5EF4-FFF2-40B4-BE49-F238E27FC236}">
                <a16:creationId xmlns:a16="http://schemas.microsoft.com/office/drawing/2014/main" id="{4FF174DA-DFC9-BCEE-345D-D3047FA71612}"/>
              </a:ext>
            </a:extLst>
          </p:cNvPr>
          <p:cNvGrpSpPr/>
          <p:nvPr/>
        </p:nvGrpSpPr>
        <p:grpSpPr>
          <a:xfrm>
            <a:off x="6822740" y="2365365"/>
            <a:ext cx="448200" cy="254160"/>
            <a:chOff x="6822740" y="2365365"/>
            <a:chExt cx="448200" cy="254160"/>
          </a:xfrm>
        </p:grpSpPr>
        <mc:AlternateContent xmlns:mc="http://schemas.openxmlformats.org/markup-compatibility/2006">
          <mc:Choice xmlns:p14="http://schemas.microsoft.com/office/powerpoint/2010/main" Requires="p14">
            <p:contentPart p14:bwMode="auto" r:id="rId23">
              <p14:nvContentPartPr>
                <p14:cNvPr id="27" name="Ink 26">
                  <a:extLst>
                    <a:ext uri="{FF2B5EF4-FFF2-40B4-BE49-F238E27FC236}">
                      <a16:creationId xmlns:a16="http://schemas.microsoft.com/office/drawing/2014/main" id="{5FEC7D85-7914-4B9F-0516-C67EFCB2161A}"/>
                    </a:ext>
                  </a:extLst>
                </p14:cNvPr>
                <p14:cNvContentPartPr/>
                <p14:nvPr/>
              </p14:nvContentPartPr>
              <p14:xfrm>
                <a:off x="7228460" y="2457165"/>
                <a:ext cx="42480" cy="49320"/>
              </p14:xfrm>
            </p:contentPart>
          </mc:Choice>
          <mc:Fallback>
            <p:pic>
              <p:nvPicPr>
                <p:cNvPr id="27" name="Ink 26">
                  <a:extLst>
                    <a:ext uri="{FF2B5EF4-FFF2-40B4-BE49-F238E27FC236}">
                      <a16:creationId xmlns:a16="http://schemas.microsoft.com/office/drawing/2014/main" id="{5FEC7D85-7914-4B9F-0516-C67EFCB2161A}"/>
                    </a:ext>
                  </a:extLst>
                </p:cNvPr>
                <p:cNvPicPr/>
                <p:nvPr/>
              </p:nvPicPr>
              <p:blipFill>
                <a:blip r:embed="rId24"/>
                <a:stretch>
                  <a:fillRect/>
                </a:stretch>
              </p:blipFill>
              <p:spPr>
                <a:xfrm>
                  <a:off x="7219820" y="2448525"/>
                  <a:ext cx="6012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 name="Ink 27">
                  <a:extLst>
                    <a:ext uri="{FF2B5EF4-FFF2-40B4-BE49-F238E27FC236}">
                      <a16:creationId xmlns:a16="http://schemas.microsoft.com/office/drawing/2014/main" id="{ADFAE464-F656-6BCB-9253-A500521B497F}"/>
                    </a:ext>
                  </a:extLst>
                </p14:cNvPr>
                <p14:cNvContentPartPr/>
                <p14:nvPr/>
              </p14:nvContentPartPr>
              <p14:xfrm>
                <a:off x="7127660" y="2409645"/>
                <a:ext cx="51840" cy="107280"/>
              </p14:xfrm>
            </p:contentPart>
          </mc:Choice>
          <mc:Fallback>
            <p:pic>
              <p:nvPicPr>
                <p:cNvPr id="28" name="Ink 27">
                  <a:extLst>
                    <a:ext uri="{FF2B5EF4-FFF2-40B4-BE49-F238E27FC236}">
                      <a16:creationId xmlns:a16="http://schemas.microsoft.com/office/drawing/2014/main" id="{ADFAE464-F656-6BCB-9253-A500521B497F}"/>
                    </a:ext>
                  </a:extLst>
                </p:cNvPr>
                <p:cNvPicPr/>
                <p:nvPr/>
              </p:nvPicPr>
              <p:blipFill>
                <a:blip r:embed="rId26"/>
                <a:stretch>
                  <a:fillRect/>
                </a:stretch>
              </p:blipFill>
              <p:spPr>
                <a:xfrm>
                  <a:off x="7118660" y="2400645"/>
                  <a:ext cx="694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9" name="Ink 28">
                  <a:extLst>
                    <a:ext uri="{FF2B5EF4-FFF2-40B4-BE49-F238E27FC236}">
                      <a16:creationId xmlns:a16="http://schemas.microsoft.com/office/drawing/2014/main" id="{7B5096F7-279E-BE1F-5A69-EEC7E4FFD9F0}"/>
                    </a:ext>
                  </a:extLst>
                </p14:cNvPr>
                <p14:cNvContentPartPr/>
                <p14:nvPr/>
              </p14:nvContentPartPr>
              <p14:xfrm>
                <a:off x="6981500" y="2479485"/>
                <a:ext cx="116280" cy="83160"/>
              </p14:xfrm>
            </p:contentPart>
          </mc:Choice>
          <mc:Fallback>
            <p:pic>
              <p:nvPicPr>
                <p:cNvPr id="29" name="Ink 28">
                  <a:extLst>
                    <a:ext uri="{FF2B5EF4-FFF2-40B4-BE49-F238E27FC236}">
                      <a16:creationId xmlns:a16="http://schemas.microsoft.com/office/drawing/2014/main" id="{7B5096F7-279E-BE1F-5A69-EEC7E4FFD9F0}"/>
                    </a:ext>
                  </a:extLst>
                </p:cNvPr>
                <p:cNvPicPr/>
                <p:nvPr/>
              </p:nvPicPr>
              <p:blipFill>
                <a:blip r:embed="rId28"/>
                <a:stretch>
                  <a:fillRect/>
                </a:stretch>
              </p:blipFill>
              <p:spPr>
                <a:xfrm>
                  <a:off x="6972500" y="2470485"/>
                  <a:ext cx="1339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0" name="Ink 29">
                  <a:extLst>
                    <a:ext uri="{FF2B5EF4-FFF2-40B4-BE49-F238E27FC236}">
                      <a16:creationId xmlns:a16="http://schemas.microsoft.com/office/drawing/2014/main" id="{A82C1606-CCE4-83B7-7271-91B3833DF991}"/>
                    </a:ext>
                  </a:extLst>
                </p14:cNvPr>
                <p14:cNvContentPartPr/>
                <p14:nvPr/>
              </p14:nvContentPartPr>
              <p14:xfrm>
                <a:off x="6972860" y="2365365"/>
                <a:ext cx="28440" cy="61920"/>
              </p14:xfrm>
            </p:contentPart>
          </mc:Choice>
          <mc:Fallback>
            <p:pic>
              <p:nvPicPr>
                <p:cNvPr id="30" name="Ink 29">
                  <a:extLst>
                    <a:ext uri="{FF2B5EF4-FFF2-40B4-BE49-F238E27FC236}">
                      <a16:creationId xmlns:a16="http://schemas.microsoft.com/office/drawing/2014/main" id="{A82C1606-CCE4-83B7-7271-91B3833DF991}"/>
                    </a:ext>
                  </a:extLst>
                </p:cNvPr>
                <p:cNvPicPr/>
                <p:nvPr/>
              </p:nvPicPr>
              <p:blipFill>
                <a:blip r:embed="rId30"/>
                <a:stretch>
                  <a:fillRect/>
                </a:stretch>
              </p:blipFill>
              <p:spPr>
                <a:xfrm>
                  <a:off x="6964220" y="2356365"/>
                  <a:ext cx="460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60C4D68-963F-B4FD-D20A-686C6DCB424B}"/>
                    </a:ext>
                  </a:extLst>
                </p14:cNvPr>
                <p14:cNvContentPartPr/>
                <p14:nvPr/>
              </p14:nvContentPartPr>
              <p14:xfrm>
                <a:off x="6822740" y="2469405"/>
                <a:ext cx="189720" cy="150120"/>
              </p14:xfrm>
            </p:contentPart>
          </mc:Choice>
          <mc:Fallback>
            <p:pic>
              <p:nvPicPr>
                <p:cNvPr id="31" name="Ink 30">
                  <a:extLst>
                    <a:ext uri="{FF2B5EF4-FFF2-40B4-BE49-F238E27FC236}">
                      <a16:creationId xmlns:a16="http://schemas.microsoft.com/office/drawing/2014/main" id="{160C4D68-963F-B4FD-D20A-686C6DCB424B}"/>
                    </a:ext>
                  </a:extLst>
                </p:cNvPr>
                <p:cNvPicPr/>
                <p:nvPr/>
              </p:nvPicPr>
              <p:blipFill>
                <a:blip r:embed="rId32"/>
                <a:stretch>
                  <a:fillRect/>
                </a:stretch>
              </p:blipFill>
              <p:spPr>
                <a:xfrm>
                  <a:off x="6813740" y="2460765"/>
                  <a:ext cx="2073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2" name="Ink 31">
                  <a:extLst>
                    <a:ext uri="{FF2B5EF4-FFF2-40B4-BE49-F238E27FC236}">
                      <a16:creationId xmlns:a16="http://schemas.microsoft.com/office/drawing/2014/main" id="{5E14387F-F865-4B8A-0F87-D123CC0BC09A}"/>
                    </a:ext>
                  </a:extLst>
                </p14:cNvPr>
                <p14:cNvContentPartPr/>
                <p14:nvPr/>
              </p14:nvContentPartPr>
              <p14:xfrm>
                <a:off x="6899780" y="2409645"/>
                <a:ext cx="12240" cy="17280"/>
              </p14:xfrm>
            </p:contentPart>
          </mc:Choice>
          <mc:Fallback>
            <p:pic>
              <p:nvPicPr>
                <p:cNvPr id="32" name="Ink 31">
                  <a:extLst>
                    <a:ext uri="{FF2B5EF4-FFF2-40B4-BE49-F238E27FC236}">
                      <a16:creationId xmlns:a16="http://schemas.microsoft.com/office/drawing/2014/main" id="{5E14387F-F865-4B8A-0F87-D123CC0BC09A}"/>
                    </a:ext>
                  </a:extLst>
                </p:cNvPr>
                <p:cNvPicPr/>
                <p:nvPr/>
              </p:nvPicPr>
              <p:blipFill>
                <a:blip r:embed="rId34"/>
                <a:stretch>
                  <a:fillRect/>
                </a:stretch>
              </p:blipFill>
              <p:spPr>
                <a:xfrm>
                  <a:off x="6891140" y="2400645"/>
                  <a:ext cx="298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3" name="Ink 32">
                  <a:extLst>
                    <a:ext uri="{FF2B5EF4-FFF2-40B4-BE49-F238E27FC236}">
                      <a16:creationId xmlns:a16="http://schemas.microsoft.com/office/drawing/2014/main" id="{FD2D4D42-B183-DEF9-4632-9E7A9A0E493D}"/>
                    </a:ext>
                  </a:extLst>
                </p14:cNvPr>
                <p14:cNvContentPartPr/>
                <p14:nvPr/>
              </p14:nvContentPartPr>
              <p14:xfrm>
                <a:off x="6868100" y="2390565"/>
                <a:ext cx="12240" cy="27360"/>
              </p14:xfrm>
            </p:contentPart>
          </mc:Choice>
          <mc:Fallback>
            <p:pic>
              <p:nvPicPr>
                <p:cNvPr id="33" name="Ink 32">
                  <a:extLst>
                    <a:ext uri="{FF2B5EF4-FFF2-40B4-BE49-F238E27FC236}">
                      <a16:creationId xmlns:a16="http://schemas.microsoft.com/office/drawing/2014/main" id="{FD2D4D42-B183-DEF9-4632-9E7A9A0E493D}"/>
                    </a:ext>
                  </a:extLst>
                </p:cNvPr>
                <p:cNvPicPr/>
                <p:nvPr/>
              </p:nvPicPr>
              <p:blipFill>
                <a:blip r:embed="rId36"/>
                <a:stretch>
                  <a:fillRect/>
                </a:stretch>
              </p:blipFill>
              <p:spPr>
                <a:xfrm>
                  <a:off x="6859460" y="2381565"/>
                  <a:ext cx="29880" cy="4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36" name="Ink 35">
                <a:extLst>
                  <a:ext uri="{FF2B5EF4-FFF2-40B4-BE49-F238E27FC236}">
                    <a16:creationId xmlns:a16="http://schemas.microsoft.com/office/drawing/2014/main" id="{1D9617BE-0BF5-AD9D-08EA-117A4DF776B9}"/>
                  </a:ext>
                </a:extLst>
              </p14:cNvPr>
              <p14:cNvContentPartPr/>
              <p14:nvPr/>
            </p14:nvContentPartPr>
            <p14:xfrm>
              <a:off x="5547520" y="1833690"/>
              <a:ext cx="1960560" cy="929160"/>
            </p14:xfrm>
          </p:contentPart>
        </mc:Choice>
        <mc:Fallback>
          <p:pic>
            <p:nvPicPr>
              <p:cNvPr id="36" name="Ink 35">
                <a:extLst>
                  <a:ext uri="{FF2B5EF4-FFF2-40B4-BE49-F238E27FC236}">
                    <a16:creationId xmlns:a16="http://schemas.microsoft.com/office/drawing/2014/main" id="{1D9617BE-0BF5-AD9D-08EA-117A4DF776B9}"/>
                  </a:ext>
                </a:extLst>
              </p:cNvPr>
              <p:cNvPicPr/>
              <p:nvPr/>
            </p:nvPicPr>
            <p:blipFill>
              <a:blip r:embed="rId38"/>
              <a:stretch>
                <a:fillRect/>
              </a:stretch>
            </p:blipFill>
            <p:spPr>
              <a:xfrm>
                <a:off x="5538520" y="1825050"/>
                <a:ext cx="1978200" cy="9468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8" name="Ink 37">
                <a:extLst>
                  <a:ext uri="{FF2B5EF4-FFF2-40B4-BE49-F238E27FC236}">
                    <a16:creationId xmlns:a16="http://schemas.microsoft.com/office/drawing/2014/main" id="{2D55833C-BE06-53FF-6063-AC8629E74C59}"/>
                  </a:ext>
                </a:extLst>
              </p14:cNvPr>
              <p14:cNvContentPartPr/>
              <p14:nvPr/>
            </p14:nvContentPartPr>
            <p14:xfrm>
              <a:off x="3596580" y="3131175"/>
              <a:ext cx="471600" cy="24120"/>
            </p14:xfrm>
          </p:contentPart>
        </mc:Choice>
        <mc:Fallback>
          <p:pic>
            <p:nvPicPr>
              <p:cNvPr id="38" name="Ink 37">
                <a:extLst>
                  <a:ext uri="{FF2B5EF4-FFF2-40B4-BE49-F238E27FC236}">
                    <a16:creationId xmlns:a16="http://schemas.microsoft.com/office/drawing/2014/main" id="{2D55833C-BE06-53FF-6063-AC8629E74C59}"/>
                  </a:ext>
                </a:extLst>
              </p:cNvPr>
              <p:cNvPicPr/>
              <p:nvPr/>
            </p:nvPicPr>
            <p:blipFill>
              <a:blip r:embed="rId40"/>
              <a:stretch>
                <a:fillRect/>
              </a:stretch>
            </p:blipFill>
            <p:spPr>
              <a:xfrm>
                <a:off x="3587580" y="3122535"/>
                <a:ext cx="489240" cy="41760"/>
              </a:xfrm>
              <a:prstGeom prst="rect">
                <a:avLst/>
              </a:prstGeom>
            </p:spPr>
          </p:pic>
        </mc:Fallback>
      </mc:AlternateContent>
      <p:grpSp>
        <p:nvGrpSpPr>
          <p:cNvPr id="61456" name="Group 61455">
            <a:extLst>
              <a:ext uri="{FF2B5EF4-FFF2-40B4-BE49-F238E27FC236}">
                <a16:creationId xmlns:a16="http://schemas.microsoft.com/office/drawing/2014/main" id="{11F5981C-C714-D71E-C4C2-03EFAB792EF7}"/>
              </a:ext>
            </a:extLst>
          </p:cNvPr>
          <p:cNvGrpSpPr/>
          <p:nvPr/>
        </p:nvGrpSpPr>
        <p:grpSpPr>
          <a:xfrm>
            <a:off x="307620" y="1437735"/>
            <a:ext cx="3704400" cy="765000"/>
            <a:chOff x="307620" y="1437735"/>
            <a:chExt cx="3704400" cy="765000"/>
          </a:xfrm>
        </p:grpSpPr>
        <mc:AlternateContent xmlns:mc="http://schemas.openxmlformats.org/markup-compatibility/2006">
          <mc:Choice xmlns:p14="http://schemas.microsoft.com/office/powerpoint/2010/main" Requires="p14">
            <p:contentPart p14:bwMode="auto" r:id="rId41">
              <p14:nvContentPartPr>
                <p14:cNvPr id="39" name="Ink 38">
                  <a:extLst>
                    <a:ext uri="{FF2B5EF4-FFF2-40B4-BE49-F238E27FC236}">
                      <a16:creationId xmlns:a16="http://schemas.microsoft.com/office/drawing/2014/main" id="{A7894B7F-BB61-339C-936F-5356011772B1}"/>
                    </a:ext>
                  </a:extLst>
                </p14:cNvPr>
                <p14:cNvContentPartPr/>
                <p14:nvPr/>
              </p14:nvContentPartPr>
              <p14:xfrm>
                <a:off x="3732660" y="1714215"/>
                <a:ext cx="279360" cy="164160"/>
              </p14:xfrm>
            </p:contentPart>
          </mc:Choice>
          <mc:Fallback>
            <p:pic>
              <p:nvPicPr>
                <p:cNvPr id="39" name="Ink 38">
                  <a:extLst>
                    <a:ext uri="{FF2B5EF4-FFF2-40B4-BE49-F238E27FC236}">
                      <a16:creationId xmlns:a16="http://schemas.microsoft.com/office/drawing/2014/main" id="{A7894B7F-BB61-339C-936F-5356011772B1}"/>
                    </a:ext>
                  </a:extLst>
                </p:cNvPr>
                <p:cNvPicPr/>
                <p:nvPr/>
              </p:nvPicPr>
              <p:blipFill>
                <a:blip r:embed="rId42"/>
                <a:stretch>
                  <a:fillRect/>
                </a:stretch>
              </p:blipFill>
              <p:spPr>
                <a:xfrm>
                  <a:off x="3724020" y="1705215"/>
                  <a:ext cx="2970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0" name="Ink 39">
                  <a:extLst>
                    <a:ext uri="{FF2B5EF4-FFF2-40B4-BE49-F238E27FC236}">
                      <a16:creationId xmlns:a16="http://schemas.microsoft.com/office/drawing/2014/main" id="{99E96372-A6A8-1075-1786-A129A3A017CD}"/>
                    </a:ext>
                  </a:extLst>
                </p14:cNvPr>
                <p14:cNvContentPartPr/>
                <p14:nvPr/>
              </p14:nvContentPartPr>
              <p14:xfrm>
                <a:off x="3929940" y="1676415"/>
                <a:ext cx="3960" cy="1800"/>
              </p14:xfrm>
            </p:contentPart>
          </mc:Choice>
          <mc:Fallback>
            <p:pic>
              <p:nvPicPr>
                <p:cNvPr id="40" name="Ink 39">
                  <a:extLst>
                    <a:ext uri="{FF2B5EF4-FFF2-40B4-BE49-F238E27FC236}">
                      <a16:creationId xmlns:a16="http://schemas.microsoft.com/office/drawing/2014/main" id="{99E96372-A6A8-1075-1786-A129A3A017CD}"/>
                    </a:ext>
                  </a:extLst>
                </p:cNvPr>
                <p:cNvPicPr/>
                <p:nvPr/>
              </p:nvPicPr>
              <p:blipFill>
                <a:blip r:embed="rId44"/>
                <a:stretch>
                  <a:fillRect/>
                </a:stretch>
              </p:blipFill>
              <p:spPr>
                <a:xfrm>
                  <a:off x="3920940" y="1667415"/>
                  <a:ext cx="216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1" name="Ink 40">
                  <a:extLst>
                    <a:ext uri="{FF2B5EF4-FFF2-40B4-BE49-F238E27FC236}">
                      <a16:creationId xmlns:a16="http://schemas.microsoft.com/office/drawing/2014/main" id="{FAE4DADF-C031-1A6E-FFC1-2F6C1B4BF462}"/>
                    </a:ext>
                  </a:extLst>
                </p14:cNvPr>
                <p14:cNvContentPartPr/>
                <p14:nvPr/>
              </p14:nvContentPartPr>
              <p14:xfrm>
                <a:off x="3600180" y="1773975"/>
                <a:ext cx="163080" cy="140760"/>
              </p14:xfrm>
            </p:contentPart>
          </mc:Choice>
          <mc:Fallback>
            <p:pic>
              <p:nvPicPr>
                <p:cNvPr id="41" name="Ink 40">
                  <a:extLst>
                    <a:ext uri="{FF2B5EF4-FFF2-40B4-BE49-F238E27FC236}">
                      <a16:creationId xmlns:a16="http://schemas.microsoft.com/office/drawing/2014/main" id="{FAE4DADF-C031-1A6E-FFC1-2F6C1B4BF462}"/>
                    </a:ext>
                  </a:extLst>
                </p:cNvPr>
                <p:cNvPicPr/>
                <p:nvPr/>
              </p:nvPicPr>
              <p:blipFill>
                <a:blip r:embed="rId46"/>
                <a:stretch>
                  <a:fillRect/>
                </a:stretch>
              </p:blipFill>
              <p:spPr>
                <a:xfrm>
                  <a:off x="3591540" y="1765335"/>
                  <a:ext cx="1807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2" name="Ink 41">
                  <a:extLst>
                    <a:ext uri="{FF2B5EF4-FFF2-40B4-BE49-F238E27FC236}">
                      <a16:creationId xmlns:a16="http://schemas.microsoft.com/office/drawing/2014/main" id="{F0950435-1271-8B0C-4B18-35E021A48896}"/>
                    </a:ext>
                  </a:extLst>
                </p14:cNvPr>
                <p14:cNvContentPartPr/>
                <p14:nvPr/>
              </p14:nvContentPartPr>
              <p14:xfrm>
                <a:off x="3631140" y="1676415"/>
                <a:ext cx="57240" cy="3960"/>
              </p14:xfrm>
            </p:contentPart>
          </mc:Choice>
          <mc:Fallback>
            <p:pic>
              <p:nvPicPr>
                <p:cNvPr id="42" name="Ink 41">
                  <a:extLst>
                    <a:ext uri="{FF2B5EF4-FFF2-40B4-BE49-F238E27FC236}">
                      <a16:creationId xmlns:a16="http://schemas.microsoft.com/office/drawing/2014/main" id="{F0950435-1271-8B0C-4B18-35E021A48896}"/>
                    </a:ext>
                  </a:extLst>
                </p:cNvPr>
                <p:cNvPicPr/>
                <p:nvPr/>
              </p:nvPicPr>
              <p:blipFill>
                <a:blip r:embed="rId48"/>
                <a:stretch>
                  <a:fillRect/>
                </a:stretch>
              </p:blipFill>
              <p:spPr>
                <a:xfrm>
                  <a:off x="3622140" y="1667415"/>
                  <a:ext cx="748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3" name="Ink 42">
                  <a:extLst>
                    <a:ext uri="{FF2B5EF4-FFF2-40B4-BE49-F238E27FC236}">
                      <a16:creationId xmlns:a16="http://schemas.microsoft.com/office/drawing/2014/main" id="{1EE7AE36-23E5-A0C0-0119-003DDCA8D22F}"/>
                    </a:ext>
                  </a:extLst>
                </p14:cNvPr>
                <p14:cNvContentPartPr/>
                <p14:nvPr/>
              </p14:nvContentPartPr>
              <p14:xfrm>
                <a:off x="3478500" y="1787655"/>
                <a:ext cx="142200" cy="127080"/>
              </p14:xfrm>
            </p:contentPart>
          </mc:Choice>
          <mc:Fallback>
            <p:pic>
              <p:nvPicPr>
                <p:cNvPr id="43" name="Ink 42">
                  <a:extLst>
                    <a:ext uri="{FF2B5EF4-FFF2-40B4-BE49-F238E27FC236}">
                      <a16:creationId xmlns:a16="http://schemas.microsoft.com/office/drawing/2014/main" id="{1EE7AE36-23E5-A0C0-0119-003DDCA8D22F}"/>
                    </a:ext>
                  </a:extLst>
                </p:cNvPr>
                <p:cNvPicPr/>
                <p:nvPr/>
              </p:nvPicPr>
              <p:blipFill>
                <a:blip r:embed="rId50"/>
                <a:stretch>
                  <a:fillRect/>
                </a:stretch>
              </p:blipFill>
              <p:spPr>
                <a:xfrm>
                  <a:off x="3469860" y="1779015"/>
                  <a:ext cx="15984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4" name="Ink 43">
                  <a:extLst>
                    <a:ext uri="{FF2B5EF4-FFF2-40B4-BE49-F238E27FC236}">
                      <a16:creationId xmlns:a16="http://schemas.microsoft.com/office/drawing/2014/main" id="{9855ED7B-1FD3-2EB4-F563-3FD25C778415}"/>
                    </a:ext>
                  </a:extLst>
                </p14:cNvPr>
                <p14:cNvContentPartPr/>
                <p14:nvPr/>
              </p14:nvContentPartPr>
              <p14:xfrm>
                <a:off x="3466980" y="1657335"/>
                <a:ext cx="70920" cy="129240"/>
              </p14:xfrm>
            </p:contentPart>
          </mc:Choice>
          <mc:Fallback>
            <p:pic>
              <p:nvPicPr>
                <p:cNvPr id="44" name="Ink 43">
                  <a:extLst>
                    <a:ext uri="{FF2B5EF4-FFF2-40B4-BE49-F238E27FC236}">
                      <a16:creationId xmlns:a16="http://schemas.microsoft.com/office/drawing/2014/main" id="{9855ED7B-1FD3-2EB4-F563-3FD25C778415}"/>
                    </a:ext>
                  </a:extLst>
                </p:cNvPr>
                <p:cNvPicPr/>
                <p:nvPr/>
              </p:nvPicPr>
              <p:blipFill>
                <a:blip r:embed="rId52"/>
                <a:stretch>
                  <a:fillRect/>
                </a:stretch>
              </p:blipFill>
              <p:spPr>
                <a:xfrm>
                  <a:off x="3457980" y="1648335"/>
                  <a:ext cx="885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5" name="Ink 44">
                  <a:extLst>
                    <a:ext uri="{FF2B5EF4-FFF2-40B4-BE49-F238E27FC236}">
                      <a16:creationId xmlns:a16="http://schemas.microsoft.com/office/drawing/2014/main" id="{652F6EC5-1818-93E9-8CBF-BE562A1F89C8}"/>
                    </a:ext>
                  </a:extLst>
                </p14:cNvPr>
                <p14:cNvContentPartPr/>
                <p14:nvPr/>
              </p14:nvContentPartPr>
              <p14:xfrm>
                <a:off x="3420540" y="1914015"/>
                <a:ext cx="123120" cy="10080"/>
              </p14:xfrm>
            </p:contentPart>
          </mc:Choice>
          <mc:Fallback>
            <p:pic>
              <p:nvPicPr>
                <p:cNvPr id="45" name="Ink 44">
                  <a:extLst>
                    <a:ext uri="{FF2B5EF4-FFF2-40B4-BE49-F238E27FC236}">
                      <a16:creationId xmlns:a16="http://schemas.microsoft.com/office/drawing/2014/main" id="{652F6EC5-1818-93E9-8CBF-BE562A1F89C8}"/>
                    </a:ext>
                  </a:extLst>
                </p:cNvPr>
                <p:cNvPicPr/>
                <p:nvPr/>
              </p:nvPicPr>
              <p:blipFill>
                <a:blip r:embed="rId54"/>
                <a:stretch>
                  <a:fillRect/>
                </a:stretch>
              </p:blipFill>
              <p:spPr>
                <a:xfrm>
                  <a:off x="3411900" y="1905015"/>
                  <a:ext cx="140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8" name="Ink 47">
                  <a:extLst>
                    <a:ext uri="{FF2B5EF4-FFF2-40B4-BE49-F238E27FC236}">
                      <a16:creationId xmlns:a16="http://schemas.microsoft.com/office/drawing/2014/main" id="{29511632-5A5C-3726-3E85-D64D15599BBE}"/>
                    </a:ext>
                  </a:extLst>
                </p14:cNvPr>
                <p14:cNvContentPartPr/>
                <p14:nvPr/>
              </p14:nvContentPartPr>
              <p14:xfrm>
                <a:off x="2989980" y="1992495"/>
                <a:ext cx="176040" cy="46440"/>
              </p14:xfrm>
            </p:contentPart>
          </mc:Choice>
          <mc:Fallback>
            <p:pic>
              <p:nvPicPr>
                <p:cNvPr id="48" name="Ink 47">
                  <a:extLst>
                    <a:ext uri="{FF2B5EF4-FFF2-40B4-BE49-F238E27FC236}">
                      <a16:creationId xmlns:a16="http://schemas.microsoft.com/office/drawing/2014/main" id="{29511632-5A5C-3726-3E85-D64D15599BBE}"/>
                    </a:ext>
                  </a:extLst>
                </p:cNvPr>
                <p:cNvPicPr/>
                <p:nvPr/>
              </p:nvPicPr>
              <p:blipFill>
                <a:blip r:embed="rId56"/>
                <a:stretch>
                  <a:fillRect/>
                </a:stretch>
              </p:blipFill>
              <p:spPr>
                <a:xfrm>
                  <a:off x="2981340" y="1983495"/>
                  <a:ext cx="1936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6" name="Ink 45">
                  <a:extLst>
                    <a:ext uri="{FF2B5EF4-FFF2-40B4-BE49-F238E27FC236}">
                      <a16:creationId xmlns:a16="http://schemas.microsoft.com/office/drawing/2014/main" id="{95C790E7-BF85-2EFD-6A85-832367AAF860}"/>
                    </a:ext>
                  </a:extLst>
                </p14:cNvPr>
                <p14:cNvContentPartPr/>
                <p14:nvPr/>
              </p14:nvContentPartPr>
              <p14:xfrm>
                <a:off x="3011580" y="1712055"/>
                <a:ext cx="217080" cy="176040"/>
              </p14:xfrm>
            </p:contentPart>
          </mc:Choice>
          <mc:Fallback>
            <p:pic>
              <p:nvPicPr>
                <p:cNvPr id="46" name="Ink 45">
                  <a:extLst>
                    <a:ext uri="{FF2B5EF4-FFF2-40B4-BE49-F238E27FC236}">
                      <a16:creationId xmlns:a16="http://schemas.microsoft.com/office/drawing/2014/main" id="{95C790E7-BF85-2EFD-6A85-832367AAF860}"/>
                    </a:ext>
                  </a:extLst>
                </p:cNvPr>
                <p:cNvPicPr/>
                <p:nvPr/>
              </p:nvPicPr>
              <p:blipFill>
                <a:blip r:embed="rId58"/>
                <a:stretch>
                  <a:fillRect/>
                </a:stretch>
              </p:blipFill>
              <p:spPr>
                <a:xfrm>
                  <a:off x="3002580" y="1703055"/>
                  <a:ext cx="2347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7" name="Ink 46">
                  <a:extLst>
                    <a:ext uri="{FF2B5EF4-FFF2-40B4-BE49-F238E27FC236}">
                      <a16:creationId xmlns:a16="http://schemas.microsoft.com/office/drawing/2014/main" id="{5D63C435-DEC6-6ABF-BE98-B527764E113F}"/>
                    </a:ext>
                  </a:extLst>
                </p14:cNvPr>
                <p14:cNvContentPartPr/>
                <p14:nvPr/>
              </p14:nvContentPartPr>
              <p14:xfrm>
                <a:off x="3133620" y="1636095"/>
                <a:ext cx="360" cy="18720"/>
              </p14:xfrm>
            </p:contentPart>
          </mc:Choice>
          <mc:Fallback>
            <p:pic>
              <p:nvPicPr>
                <p:cNvPr id="47" name="Ink 46">
                  <a:extLst>
                    <a:ext uri="{FF2B5EF4-FFF2-40B4-BE49-F238E27FC236}">
                      <a16:creationId xmlns:a16="http://schemas.microsoft.com/office/drawing/2014/main" id="{5D63C435-DEC6-6ABF-BE98-B527764E113F}"/>
                    </a:ext>
                  </a:extLst>
                </p:cNvPr>
                <p:cNvPicPr/>
                <p:nvPr/>
              </p:nvPicPr>
              <p:blipFill>
                <a:blip r:embed="rId60"/>
                <a:stretch>
                  <a:fillRect/>
                </a:stretch>
              </p:blipFill>
              <p:spPr>
                <a:xfrm>
                  <a:off x="3124620" y="1627095"/>
                  <a:ext cx="180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9" name="Ink 48">
                  <a:extLst>
                    <a:ext uri="{FF2B5EF4-FFF2-40B4-BE49-F238E27FC236}">
                      <a16:creationId xmlns:a16="http://schemas.microsoft.com/office/drawing/2014/main" id="{CB6EE0EE-2C4E-8B44-7183-2007A063D21E}"/>
                    </a:ext>
                  </a:extLst>
                </p14:cNvPr>
                <p14:cNvContentPartPr/>
                <p14:nvPr/>
              </p14:nvContentPartPr>
              <p14:xfrm>
                <a:off x="2819340" y="1647615"/>
                <a:ext cx="52200" cy="147960"/>
              </p14:xfrm>
            </p:contentPart>
          </mc:Choice>
          <mc:Fallback>
            <p:pic>
              <p:nvPicPr>
                <p:cNvPr id="49" name="Ink 48">
                  <a:extLst>
                    <a:ext uri="{FF2B5EF4-FFF2-40B4-BE49-F238E27FC236}">
                      <a16:creationId xmlns:a16="http://schemas.microsoft.com/office/drawing/2014/main" id="{CB6EE0EE-2C4E-8B44-7183-2007A063D21E}"/>
                    </a:ext>
                  </a:extLst>
                </p:cNvPr>
                <p:cNvPicPr/>
                <p:nvPr/>
              </p:nvPicPr>
              <p:blipFill>
                <a:blip r:embed="rId62"/>
                <a:stretch>
                  <a:fillRect/>
                </a:stretch>
              </p:blipFill>
              <p:spPr>
                <a:xfrm>
                  <a:off x="2810340" y="1638615"/>
                  <a:ext cx="698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0" name="Ink 49">
                  <a:extLst>
                    <a:ext uri="{FF2B5EF4-FFF2-40B4-BE49-F238E27FC236}">
                      <a16:creationId xmlns:a16="http://schemas.microsoft.com/office/drawing/2014/main" id="{93913A7C-78E4-4617-CFF5-036559659397}"/>
                    </a:ext>
                  </a:extLst>
                </p14:cNvPr>
                <p14:cNvContentPartPr/>
                <p14:nvPr/>
              </p14:nvContentPartPr>
              <p14:xfrm>
                <a:off x="2652660" y="1666695"/>
                <a:ext cx="128520" cy="125640"/>
              </p14:xfrm>
            </p:contentPart>
          </mc:Choice>
          <mc:Fallback>
            <p:pic>
              <p:nvPicPr>
                <p:cNvPr id="50" name="Ink 49">
                  <a:extLst>
                    <a:ext uri="{FF2B5EF4-FFF2-40B4-BE49-F238E27FC236}">
                      <a16:creationId xmlns:a16="http://schemas.microsoft.com/office/drawing/2014/main" id="{93913A7C-78E4-4617-CFF5-036559659397}"/>
                    </a:ext>
                  </a:extLst>
                </p:cNvPr>
                <p:cNvPicPr/>
                <p:nvPr/>
              </p:nvPicPr>
              <p:blipFill>
                <a:blip r:embed="rId64"/>
                <a:stretch>
                  <a:fillRect/>
                </a:stretch>
              </p:blipFill>
              <p:spPr>
                <a:xfrm>
                  <a:off x="2643660" y="1657695"/>
                  <a:ext cx="1461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3" name="Ink 52">
                  <a:extLst>
                    <a:ext uri="{FF2B5EF4-FFF2-40B4-BE49-F238E27FC236}">
                      <a16:creationId xmlns:a16="http://schemas.microsoft.com/office/drawing/2014/main" id="{58FF31AC-F033-FF3A-9219-AE8779296561}"/>
                    </a:ext>
                  </a:extLst>
                </p14:cNvPr>
                <p14:cNvContentPartPr/>
                <p14:nvPr/>
              </p14:nvContentPartPr>
              <p14:xfrm>
                <a:off x="1931580" y="1627815"/>
                <a:ext cx="202680" cy="210600"/>
              </p14:xfrm>
            </p:contentPart>
          </mc:Choice>
          <mc:Fallback>
            <p:pic>
              <p:nvPicPr>
                <p:cNvPr id="53" name="Ink 52">
                  <a:extLst>
                    <a:ext uri="{FF2B5EF4-FFF2-40B4-BE49-F238E27FC236}">
                      <a16:creationId xmlns:a16="http://schemas.microsoft.com/office/drawing/2014/main" id="{58FF31AC-F033-FF3A-9219-AE8779296561}"/>
                    </a:ext>
                  </a:extLst>
                </p:cNvPr>
                <p:cNvPicPr/>
                <p:nvPr/>
              </p:nvPicPr>
              <p:blipFill>
                <a:blip r:embed="rId66"/>
                <a:stretch>
                  <a:fillRect/>
                </a:stretch>
              </p:blipFill>
              <p:spPr>
                <a:xfrm>
                  <a:off x="1922940" y="1618815"/>
                  <a:ext cx="2203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4" name="Ink 53">
                  <a:extLst>
                    <a:ext uri="{FF2B5EF4-FFF2-40B4-BE49-F238E27FC236}">
                      <a16:creationId xmlns:a16="http://schemas.microsoft.com/office/drawing/2014/main" id="{913F6B62-AD1C-3244-EA86-0D5CF4C149FF}"/>
                    </a:ext>
                  </a:extLst>
                </p14:cNvPr>
                <p14:cNvContentPartPr/>
                <p14:nvPr/>
              </p14:nvContentPartPr>
              <p14:xfrm>
                <a:off x="2209500" y="1647615"/>
                <a:ext cx="55440" cy="210960"/>
              </p14:xfrm>
            </p:contentPart>
          </mc:Choice>
          <mc:Fallback>
            <p:pic>
              <p:nvPicPr>
                <p:cNvPr id="54" name="Ink 53">
                  <a:extLst>
                    <a:ext uri="{FF2B5EF4-FFF2-40B4-BE49-F238E27FC236}">
                      <a16:creationId xmlns:a16="http://schemas.microsoft.com/office/drawing/2014/main" id="{913F6B62-AD1C-3244-EA86-0D5CF4C149FF}"/>
                    </a:ext>
                  </a:extLst>
                </p:cNvPr>
                <p:cNvPicPr/>
                <p:nvPr/>
              </p:nvPicPr>
              <p:blipFill>
                <a:blip r:embed="rId68"/>
                <a:stretch>
                  <a:fillRect/>
                </a:stretch>
              </p:blipFill>
              <p:spPr>
                <a:xfrm>
                  <a:off x="2200500" y="1638615"/>
                  <a:ext cx="730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5" name="Ink 54">
                  <a:extLst>
                    <a:ext uri="{FF2B5EF4-FFF2-40B4-BE49-F238E27FC236}">
                      <a16:creationId xmlns:a16="http://schemas.microsoft.com/office/drawing/2014/main" id="{6B279546-9934-5377-0B3F-18D4AE48C477}"/>
                    </a:ext>
                  </a:extLst>
                </p14:cNvPr>
                <p14:cNvContentPartPr/>
                <p14:nvPr/>
              </p14:nvContentPartPr>
              <p14:xfrm>
                <a:off x="2245500" y="1638255"/>
                <a:ext cx="78840" cy="15840"/>
              </p14:xfrm>
            </p:contentPart>
          </mc:Choice>
          <mc:Fallback>
            <p:pic>
              <p:nvPicPr>
                <p:cNvPr id="55" name="Ink 54">
                  <a:extLst>
                    <a:ext uri="{FF2B5EF4-FFF2-40B4-BE49-F238E27FC236}">
                      <a16:creationId xmlns:a16="http://schemas.microsoft.com/office/drawing/2014/main" id="{6B279546-9934-5377-0B3F-18D4AE48C477}"/>
                    </a:ext>
                  </a:extLst>
                </p:cNvPr>
                <p:cNvPicPr/>
                <p:nvPr/>
              </p:nvPicPr>
              <p:blipFill>
                <a:blip r:embed="rId70"/>
                <a:stretch>
                  <a:fillRect/>
                </a:stretch>
              </p:blipFill>
              <p:spPr>
                <a:xfrm>
                  <a:off x="2236500" y="1629255"/>
                  <a:ext cx="964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6" name="Ink 55">
                  <a:extLst>
                    <a:ext uri="{FF2B5EF4-FFF2-40B4-BE49-F238E27FC236}">
                      <a16:creationId xmlns:a16="http://schemas.microsoft.com/office/drawing/2014/main" id="{8BD5D717-EA10-C146-2CAA-5DA4FA0D34DF}"/>
                    </a:ext>
                  </a:extLst>
                </p14:cNvPr>
                <p14:cNvContentPartPr/>
                <p14:nvPr/>
              </p14:nvContentPartPr>
              <p14:xfrm>
                <a:off x="2288700" y="1733295"/>
                <a:ext cx="25920" cy="10080"/>
              </p14:xfrm>
            </p:contentPart>
          </mc:Choice>
          <mc:Fallback>
            <p:pic>
              <p:nvPicPr>
                <p:cNvPr id="56" name="Ink 55">
                  <a:extLst>
                    <a:ext uri="{FF2B5EF4-FFF2-40B4-BE49-F238E27FC236}">
                      <a16:creationId xmlns:a16="http://schemas.microsoft.com/office/drawing/2014/main" id="{8BD5D717-EA10-C146-2CAA-5DA4FA0D34DF}"/>
                    </a:ext>
                  </a:extLst>
                </p:cNvPr>
                <p:cNvPicPr/>
                <p:nvPr/>
              </p:nvPicPr>
              <p:blipFill>
                <a:blip r:embed="rId72"/>
                <a:stretch>
                  <a:fillRect/>
                </a:stretch>
              </p:blipFill>
              <p:spPr>
                <a:xfrm>
                  <a:off x="2280060" y="1724295"/>
                  <a:ext cx="43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7" name="Ink 56">
                  <a:extLst>
                    <a:ext uri="{FF2B5EF4-FFF2-40B4-BE49-F238E27FC236}">
                      <a16:creationId xmlns:a16="http://schemas.microsoft.com/office/drawing/2014/main" id="{E130AD13-7164-A941-7EAC-676626DD1167}"/>
                    </a:ext>
                  </a:extLst>
                </p14:cNvPr>
                <p14:cNvContentPartPr/>
                <p14:nvPr/>
              </p14:nvContentPartPr>
              <p14:xfrm>
                <a:off x="2441700" y="1628535"/>
                <a:ext cx="80640" cy="133920"/>
              </p14:xfrm>
            </p:contentPart>
          </mc:Choice>
          <mc:Fallback>
            <p:pic>
              <p:nvPicPr>
                <p:cNvPr id="57" name="Ink 56">
                  <a:extLst>
                    <a:ext uri="{FF2B5EF4-FFF2-40B4-BE49-F238E27FC236}">
                      <a16:creationId xmlns:a16="http://schemas.microsoft.com/office/drawing/2014/main" id="{E130AD13-7164-A941-7EAC-676626DD1167}"/>
                    </a:ext>
                  </a:extLst>
                </p:cNvPr>
                <p:cNvPicPr/>
                <p:nvPr/>
              </p:nvPicPr>
              <p:blipFill>
                <a:blip r:embed="rId74"/>
                <a:stretch>
                  <a:fillRect/>
                </a:stretch>
              </p:blipFill>
              <p:spPr>
                <a:xfrm>
                  <a:off x="2432700" y="1619535"/>
                  <a:ext cx="982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8" name="Ink 57">
                  <a:extLst>
                    <a:ext uri="{FF2B5EF4-FFF2-40B4-BE49-F238E27FC236}">
                      <a16:creationId xmlns:a16="http://schemas.microsoft.com/office/drawing/2014/main" id="{84B1A805-6330-F4BB-A742-6B984BE16049}"/>
                    </a:ext>
                  </a:extLst>
                </p14:cNvPr>
                <p14:cNvContentPartPr/>
                <p14:nvPr/>
              </p14:nvContentPartPr>
              <p14:xfrm>
                <a:off x="1695420" y="1607295"/>
                <a:ext cx="22680" cy="113040"/>
              </p14:xfrm>
            </p:contentPart>
          </mc:Choice>
          <mc:Fallback>
            <p:pic>
              <p:nvPicPr>
                <p:cNvPr id="58" name="Ink 57">
                  <a:extLst>
                    <a:ext uri="{FF2B5EF4-FFF2-40B4-BE49-F238E27FC236}">
                      <a16:creationId xmlns:a16="http://schemas.microsoft.com/office/drawing/2014/main" id="{84B1A805-6330-F4BB-A742-6B984BE16049}"/>
                    </a:ext>
                  </a:extLst>
                </p:cNvPr>
                <p:cNvPicPr/>
                <p:nvPr/>
              </p:nvPicPr>
              <p:blipFill>
                <a:blip r:embed="rId76"/>
                <a:stretch>
                  <a:fillRect/>
                </a:stretch>
              </p:blipFill>
              <p:spPr>
                <a:xfrm>
                  <a:off x="1686420" y="1598655"/>
                  <a:ext cx="403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9" name="Ink 58">
                  <a:extLst>
                    <a:ext uri="{FF2B5EF4-FFF2-40B4-BE49-F238E27FC236}">
                      <a16:creationId xmlns:a16="http://schemas.microsoft.com/office/drawing/2014/main" id="{694BE99F-5145-7BFF-01FB-EA47F09A52BF}"/>
                    </a:ext>
                  </a:extLst>
                </p14:cNvPr>
                <p14:cNvContentPartPr/>
                <p14:nvPr/>
              </p14:nvContentPartPr>
              <p14:xfrm>
                <a:off x="1621980" y="1438095"/>
                <a:ext cx="45000" cy="97200"/>
              </p14:xfrm>
            </p:contentPart>
          </mc:Choice>
          <mc:Fallback>
            <p:pic>
              <p:nvPicPr>
                <p:cNvPr id="59" name="Ink 58">
                  <a:extLst>
                    <a:ext uri="{FF2B5EF4-FFF2-40B4-BE49-F238E27FC236}">
                      <a16:creationId xmlns:a16="http://schemas.microsoft.com/office/drawing/2014/main" id="{694BE99F-5145-7BFF-01FB-EA47F09A52BF}"/>
                    </a:ext>
                  </a:extLst>
                </p:cNvPr>
                <p:cNvPicPr/>
                <p:nvPr/>
              </p:nvPicPr>
              <p:blipFill>
                <a:blip r:embed="rId78"/>
                <a:stretch>
                  <a:fillRect/>
                </a:stretch>
              </p:blipFill>
              <p:spPr>
                <a:xfrm>
                  <a:off x="1613340" y="1429095"/>
                  <a:ext cx="626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0" name="Ink 59">
                  <a:extLst>
                    <a:ext uri="{FF2B5EF4-FFF2-40B4-BE49-F238E27FC236}">
                      <a16:creationId xmlns:a16="http://schemas.microsoft.com/office/drawing/2014/main" id="{F19241D9-BFEF-709B-F120-727A2065DC52}"/>
                    </a:ext>
                  </a:extLst>
                </p14:cNvPr>
                <p14:cNvContentPartPr/>
                <p14:nvPr/>
              </p14:nvContentPartPr>
              <p14:xfrm>
                <a:off x="1010340" y="1574535"/>
                <a:ext cx="597240" cy="218880"/>
              </p14:xfrm>
            </p:contentPart>
          </mc:Choice>
          <mc:Fallback>
            <p:pic>
              <p:nvPicPr>
                <p:cNvPr id="60" name="Ink 59">
                  <a:extLst>
                    <a:ext uri="{FF2B5EF4-FFF2-40B4-BE49-F238E27FC236}">
                      <a16:creationId xmlns:a16="http://schemas.microsoft.com/office/drawing/2014/main" id="{F19241D9-BFEF-709B-F120-727A2065DC52}"/>
                    </a:ext>
                  </a:extLst>
                </p:cNvPr>
                <p:cNvPicPr/>
                <p:nvPr/>
              </p:nvPicPr>
              <p:blipFill>
                <a:blip r:embed="rId80"/>
                <a:stretch>
                  <a:fillRect/>
                </a:stretch>
              </p:blipFill>
              <p:spPr>
                <a:xfrm>
                  <a:off x="1001340" y="1565895"/>
                  <a:ext cx="6148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61" name="Ink 60">
                  <a:extLst>
                    <a:ext uri="{FF2B5EF4-FFF2-40B4-BE49-F238E27FC236}">
                      <a16:creationId xmlns:a16="http://schemas.microsoft.com/office/drawing/2014/main" id="{B8C8EA15-DD2E-95A8-5110-A94CBF1DE068}"/>
                    </a:ext>
                  </a:extLst>
                </p14:cNvPr>
                <p14:cNvContentPartPr/>
                <p14:nvPr/>
              </p14:nvContentPartPr>
              <p14:xfrm>
                <a:off x="1387980" y="1437735"/>
                <a:ext cx="98280" cy="10440"/>
              </p14:xfrm>
            </p:contentPart>
          </mc:Choice>
          <mc:Fallback>
            <p:pic>
              <p:nvPicPr>
                <p:cNvPr id="61" name="Ink 60">
                  <a:extLst>
                    <a:ext uri="{FF2B5EF4-FFF2-40B4-BE49-F238E27FC236}">
                      <a16:creationId xmlns:a16="http://schemas.microsoft.com/office/drawing/2014/main" id="{B8C8EA15-DD2E-95A8-5110-A94CBF1DE068}"/>
                    </a:ext>
                  </a:extLst>
                </p:cNvPr>
                <p:cNvPicPr/>
                <p:nvPr/>
              </p:nvPicPr>
              <p:blipFill>
                <a:blip r:embed="rId82"/>
                <a:stretch>
                  <a:fillRect/>
                </a:stretch>
              </p:blipFill>
              <p:spPr>
                <a:xfrm>
                  <a:off x="1378980" y="1428735"/>
                  <a:ext cx="1159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2" name="Ink 61">
                  <a:extLst>
                    <a:ext uri="{FF2B5EF4-FFF2-40B4-BE49-F238E27FC236}">
                      <a16:creationId xmlns:a16="http://schemas.microsoft.com/office/drawing/2014/main" id="{AA90C336-801E-0725-BEF1-E9AECD3A819F}"/>
                    </a:ext>
                  </a:extLst>
                </p14:cNvPr>
                <p14:cNvContentPartPr/>
                <p14:nvPr/>
              </p14:nvContentPartPr>
              <p14:xfrm>
                <a:off x="923940" y="1542855"/>
                <a:ext cx="48240" cy="160920"/>
              </p14:xfrm>
            </p:contentPart>
          </mc:Choice>
          <mc:Fallback>
            <p:pic>
              <p:nvPicPr>
                <p:cNvPr id="62" name="Ink 61">
                  <a:extLst>
                    <a:ext uri="{FF2B5EF4-FFF2-40B4-BE49-F238E27FC236}">
                      <a16:creationId xmlns:a16="http://schemas.microsoft.com/office/drawing/2014/main" id="{AA90C336-801E-0725-BEF1-E9AECD3A819F}"/>
                    </a:ext>
                  </a:extLst>
                </p:cNvPr>
                <p:cNvPicPr/>
                <p:nvPr/>
              </p:nvPicPr>
              <p:blipFill>
                <a:blip r:embed="rId84"/>
                <a:stretch>
                  <a:fillRect/>
                </a:stretch>
              </p:blipFill>
              <p:spPr>
                <a:xfrm>
                  <a:off x="914940" y="1533855"/>
                  <a:ext cx="658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3" name="Ink 62">
                  <a:extLst>
                    <a:ext uri="{FF2B5EF4-FFF2-40B4-BE49-F238E27FC236}">
                      <a16:creationId xmlns:a16="http://schemas.microsoft.com/office/drawing/2014/main" id="{E1FCA887-943D-27B3-0097-E2EF14C7208A}"/>
                    </a:ext>
                  </a:extLst>
                </p14:cNvPr>
                <p14:cNvContentPartPr/>
                <p14:nvPr/>
              </p14:nvContentPartPr>
              <p14:xfrm>
                <a:off x="792180" y="1571655"/>
                <a:ext cx="136080" cy="162720"/>
              </p14:xfrm>
            </p:contentPart>
          </mc:Choice>
          <mc:Fallback>
            <p:pic>
              <p:nvPicPr>
                <p:cNvPr id="63" name="Ink 62">
                  <a:extLst>
                    <a:ext uri="{FF2B5EF4-FFF2-40B4-BE49-F238E27FC236}">
                      <a16:creationId xmlns:a16="http://schemas.microsoft.com/office/drawing/2014/main" id="{E1FCA887-943D-27B3-0097-E2EF14C7208A}"/>
                    </a:ext>
                  </a:extLst>
                </p:cNvPr>
                <p:cNvPicPr/>
                <p:nvPr/>
              </p:nvPicPr>
              <p:blipFill>
                <a:blip r:embed="rId86"/>
                <a:stretch>
                  <a:fillRect/>
                </a:stretch>
              </p:blipFill>
              <p:spPr>
                <a:xfrm>
                  <a:off x="783180" y="1562655"/>
                  <a:ext cx="1537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1440" name="Ink 61439">
                  <a:extLst>
                    <a:ext uri="{FF2B5EF4-FFF2-40B4-BE49-F238E27FC236}">
                      <a16:creationId xmlns:a16="http://schemas.microsoft.com/office/drawing/2014/main" id="{9364A82E-0DF7-796C-99D6-25B75F42AB63}"/>
                    </a:ext>
                  </a:extLst>
                </p14:cNvPr>
                <p14:cNvContentPartPr/>
                <p14:nvPr/>
              </p14:nvContentPartPr>
              <p14:xfrm>
                <a:off x="858060" y="1809615"/>
                <a:ext cx="94680" cy="360"/>
              </p14:xfrm>
            </p:contentPart>
          </mc:Choice>
          <mc:Fallback>
            <p:pic>
              <p:nvPicPr>
                <p:cNvPr id="61440" name="Ink 61439">
                  <a:extLst>
                    <a:ext uri="{FF2B5EF4-FFF2-40B4-BE49-F238E27FC236}">
                      <a16:creationId xmlns:a16="http://schemas.microsoft.com/office/drawing/2014/main" id="{9364A82E-0DF7-796C-99D6-25B75F42AB63}"/>
                    </a:ext>
                  </a:extLst>
                </p:cNvPr>
                <p:cNvPicPr/>
                <p:nvPr/>
              </p:nvPicPr>
              <p:blipFill>
                <a:blip r:embed="rId88"/>
                <a:stretch>
                  <a:fillRect/>
                </a:stretch>
              </p:blipFill>
              <p:spPr>
                <a:xfrm>
                  <a:off x="849420" y="1800615"/>
                  <a:ext cx="112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1441" name="Ink 61440">
                  <a:extLst>
                    <a:ext uri="{FF2B5EF4-FFF2-40B4-BE49-F238E27FC236}">
                      <a16:creationId xmlns:a16="http://schemas.microsoft.com/office/drawing/2014/main" id="{BD30B82F-772A-F066-4ABA-19104B76AFA1}"/>
                    </a:ext>
                  </a:extLst>
                </p14:cNvPr>
                <p14:cNvContentPartPr/>
                <p14:nvPr/>
              </p14:nvContentPartPr>
              <p14:xfrm>
                <a:off x="587340" y="1642215"/>
                <a:ext cx="233640" cy="81720"/>
              </p14:xfrm>
            </p:contentPart>
          </mc:Choice>
          <mc:Fallback>
            <p:pic>
              <p:nvPicPr>
                <p:cNvPr id="61441" name="Ink 61440">
                  <a:extLst>
                    <a:ext uri="{FF2B5EF4-FFF2-40B4-BE49-F238E27FC236}">
                      <a16:creationId xmlns:a16="http://schemas.microsoft.com/office/drawing/2014/main" id="{BD30B82F-772A-F066-4ABA-19104B76AFA1}"/>
                    </a:ext>
                  </a:extLst>
                </p:cNvPr>
                <p:cNvPicPr/>
                <p:nvPr/>
              </p:nvPicPr>
              <p:blipFill>
                <a:blip r:embed="rId90"/>
                <a:stretch>
                  <a:fillRect/>
                </a:stretch>
              </p:blipFill>
              <p:spPr>
                <a:xfrm>
                  <a:off x="578700" y="1633575"/>
                  <a:ext cx="2512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446" name="Ink 61445">
                  <a:extLst>
                    <a:ext uri="{FF2B5EF4-FFF2-40B4-BE49-F238E27FC236}">
                      <a16:creationId xmlns:a16="http://schemas.microsoft.com/office/drawing/2014/main" id="{570C394D-BA49-70EE-D5A0-ADB8AEC39783}"/>
                    </a:ext>
                  </a:extLst>
                </p14:cNvPr>
                <p14:cNvContentPartPr/>
                <p14:nvPr/>
              </p14:nvContentPartPr>
              <p14:xfrm>
                <a:off x="585900" y="1586415"/>
                <a:ext cx="118080" cy="120600"/>
              </p14:xfrm>
            </p:contentPart>
          </mc:Choice>
          <mc:Fallback>
            <p:pic>
              <p:nvPicPr>
                <p:cNvPr id="61446" name="Ink 61445">
                  <a:extLst>
                    <a:ext uri="{FF2B5EF4-FFF2-40B4-BE49-F238E27FC236}">
                      <a16:creationId xmlns:a16="http://schemas.microsoft.com/office/drawing/2014/main" id="{570C394D-BA49-70EE-D5A0-ADB8AEC39783}"/>
                    </a:ext>
                  </a:extLst>
                </p:cNvPr>
                <p:cNvPicPr/>
                <p:nvPr/>
              </p:nvPicPr>
              <p:blipFill>
                <a:blip r:embed="rId92"/>
                <a:stretch>
                  <a:fillRect/>
                </a:stretch>
              </p:blipFill>
              <p:spPr>
                <a:xfrm>
                  <a:off x="577260" y="1577775"/>
                  <a:ext cx="135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1447" name="Ink 61446">
                  <a:extLst>
                    <a:ext uri="{FF2B5EF4-FFF2-40B4-BE49-F238E27FC236}">
                      <a16:creationId xmlns:a16="http://schemas.microsoft.com/office/drawing/2014/main" id="{13BBF742-9776-2397-F2DD-07F022BDC266}"/>
                    </a:ext>
                  </a:extLst>
                </p14:cNvPr>
                <p14:cNvContentPartPr/>
                <p14:nvPr/>
              </p14:nvContentPartPr>
              <p14:xfrm>
                <a:off x="529020" y="1695135"/>
                <a:ext cx="81720" cy="135720"/>
              </p14:xfrm>
            </p:contentPart>
          </mc:Choice>
          <mc:Fallback>
            <p:pic>
              <p:nvPicPr>
                <p:cNvPr id="61447" name="Ink 61446">
                  <a:extLst>
                    <a:ext uri="{FF2B5EF4-FFF2-40B4-BE49-F238E27FC236}">
                      <a16:creationId xmlns:a16="http://schemas.microsoft.com/office/drawing/2014/main" id="{13BBF742-9776-2397-F2DD-07F022BDC266}"/>
                    </a:ext>
                  </a:extLst>
                </p:cNvPr>
                <p:cNvPicPr/>
                <p:nvPr/>
              </p:nvPicPr>
              <p:blipFill>
                <a:blip r:embed="rId94"/>
                <a:stretch>
                  <a:fillRect/>
                </a:stretch>
              </p:blipFill>
              <p:spPr>
                <a:xfrm>
                  <a:off x="520020" y="1686135"/>
                  <a:ext cx="993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1448" name="Ink 61447">
                  <a:extLst>
                    <a:ext uri="{FF2B5EF4-FFF2-40B4-BE49-F238E27FC236}">
                      <a16:creationId xmlns:a16="http://schemas.microsoft.com/office/drawing/2014/main" id="{6B62BB06-5C8B-98BC-C2EB-E2DEEBB30E4D}"/>
                    </a:ext>
                  </a:extLst>
                </p14:cNvPr>
                <p14:cNvContentPartPr/>
                <p14:nvPr/>
              </p14:nvContentPartPr>
              <p14:xfrm>
                <a:off x="409500" y="1838055"/>
                <a:ext cx="195120" cy="147600"/>
              </p14:xfrm>
            </p:contentPart>
          </mc:Choice>
          <mc:Fallback>
            <p:pic>
              <p:nvPicPr>
                <p:cNvPr id="61448" name="Ink 61447">
                  <a:extLst>
                    <a:ext uri="{FF2B5EF4-FFF2-40B4-BE49-F238E27FC236}">
                      <a16:creationId xmlns:a16="http://schemas.microsoft.com/office/drawing/2014/main" id="{6B62BB06-5C8B-98BC-C2EB-E2DEEBB30E4D}"/>
                    </a:ext>
                  </a:extLst>
                </p:cNvPr>
                <p:cNvPicPr/>
                <p:nvPr/>
              </p:nvPicPr>
              <p:blipFill>
                <a:blip r:embed="rId96"/>
                <a:stretch>
                  <a:fillRect/>
                </a:stretch>
              </p:blipFill>
              <p:spPr>
                <a:xfrm>
                  <a:off x="400500" y="1829055"/>
                  <a:ext cx="2127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1450" name="Ink 61449">
                  <a:extLst>
                    <a:ext uri="{FF2B5EF4-FFF2-40B4-BE49-F238E27FC236}">
                      <a16:creationId xmlns:a16="http://schemas.microsoft.com/office/drawing/2014/main" id="{EEDB65F8-27A8-93FA-83BE-99D064C5469A}"/>
                    </a:ext>
                  </a:extLst>
                </p14:cNvPr>
                <p14:cNvContentPartPr/>
                <p14:nvPr/>
              </p14:nvContentPartPr>
              <p14:xfrm>
                <a:off x="392220" y="1869735"/>
                <a:ext cx="197640" cy="142200"/>
              </p14:xfrm>
            </p:contentPart>
          </mc:Choice>
          <mc:Fallback>
            <p:pic>
              <p:nvPicPr>
                <p:cNvPr id="61450" name="Ink 61449">
                  <a:extLst>
                    <a:ext uri="{FF2B5EF4-FFF2-40B4-BE49-F238E27FC236}">
                      <a16:creationId xmlns:a16="http://schemas.microsoft.com/office/drawing/2014/main" id="{EEDB65F8-27A8-93FA-83BE-99D064C5469A}"/>
                    </a:ext>
                  </a:extLst>
                </p:cNvPr>
                <p:cNvPicPr/>
                <p:nvPr/>
              </p:nvPicPr>
              <p:blipFill>
                <a:blip r:embed="rId98"/>
                <a:stretch>
                  <a:fillRect/>
                </a:stretch>
              </p:blipFill>
              <p:spPr>
                <a:xfrm>
                  <a:off x="383580" y="1861095"/>
                  <a:ext cx="2152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1451" name="Ink 61450">
                  <a:extLst>
                    <a:ext uri="{FF2B5EF4-FFF2-40B4-BE49-F238E27FC236}">
                      <a16:creationId xmlns:a16="http://schemas.microsoft.com/office/drawing/2014/main" id="{F6E9EC51-BB20-7B5A-22D0-A0AF0E86C634}"/>
                    </a:ext>
                  </a:extLst>
                </p14:cNvPr>
                <p14:cNvContentPartPr/>
                <p14:nvPr/>
              </p14:nvContentPartPr>
              <p14:xfrm>
                <a:off x="693540" y="1866495"/>
                <a:ext cx="97920" cy="264960"/>
              </p14:xfrm>
            </p:contentPart>
          </mc:Choice>
          <mc:Fallback>
            <p:pic>
              <p:nvPicPr>
                <p:cNvPr id="61451" name="Ink 61450">
                  <a:extLst>
                    <a:ext uri="{FF2B5EF4-FFF2-40B4-BE49-F238E27FC236}">
                      <a16:creationId xmlns:a16="http://schemas.microsoft.com/office/drawing/2014/main" id="{F6E9EC51-BB20-7B5A-22D0-A0AF0E86C634}"/>
                    </a:ext>
                  </a:extLst>
                </p:cNvPr>
                <p:cNvPicPr/>
                <p:nvPr/>
              </p:nvPicPr>
              <p:blipFill>
                <a:blip r:embed="rId100"/>
                <a:stretch>
                  <a:fillRect/>
                </a:stretch>
              </p:blipFill>
              <p:spPr>
                <a:xfrm>
                  <a:off x="684900" y="1857495"/>
                  <a:ext cx="11556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1452" name="Ink 61451">
                  <a:extLst>
                    <a:ext uri="{FF2B5EF4-FFF2-40B4-BE49-F238E27FC236}">
                      <a16:creationId xmlns:a16="http://schemas.microsoft.com/office/drawing/2014/main" id="{743B6553-D5ED-F628-C3F9-D6E6361735DE}"/>
                    </a:ext>
                  </a:extLst>
                </p14:cNvPr>
                <p14:cNvContentPartPr/>
                <p14:nvPr/>
              </p14:nvContentPartPr>
              <p14:xfrm>
                <a:off x="836820" y="1924095"/>
                <a:ext cx="129960" cy="135360"/>
              </p14:xfrm>
            </p:contentPart>
          </mc:Choice>
          <mc:Fallback>
            <p:pic>
              <p:nvPicPr>
                <p:cNvPr id="61452" name="Ink 61451">
                  <a:extLst>
                    <a:ext uri="{FF2B5EF4-FFF2-40B4-BE49-F238E27FC236}">
                      <a16:creationId xmlns:a16="http://schemas.microsoft.com/office/drawing/2014/main" id="{743B6553-D5ED-F628-C3F9-D6E6361735DE}"/>
                    </a:ext>
                  </a:extLst>
                </p:cNvPr>
                <p:cNvPicPr/>
                <p:nvPr/>
              </p:nvPicPr>
              <p:blipFill>
                <a:blip r:embed="rId102"/>
                <a:stretch>
                  <a:fillRect/>
                </a:stretch>
              </p:blipFill>
              <p:spPr>
                <a:xfrm>
                  <a:off x="828180" y="1915095"/>
                  <a:ext cx="1476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1453" name="Ink 61452">
                  <a:extLst>
                    <a:ext uri="{FF2B5EF4-FFF2-40B4-BE49-F238E27FC236}">
                      <a16:creationId xmlns:a16="http://schemas.microsoft.com/office/drawing/2014/main" id="{CC85EE59-B9FA-BBF8-C100-2ABFEBAF92D6}"/>
                    </a:ext>
                  </a:extLst>
                </p14:cNvPr>
                <p14:cNvContentPartPr/>
                <p14:nvPr/>
              </p14:nvContentPartPr>
              <p14:xfrm>
                <a:off x="961740" y="1942815"/>
                <a:ext cx="136080" cy="72720"/>
              </p14:xfrm>
            </p:contentPart>
          </mc:Choice>
          <mc:Fallback>
            <p:pic>
              <p:nvPicPr>
                <p:cNvPr id="61453" name="Ink 61452">
                  <a:extLst>
                    <a:ext uri="{FF2B5EF4-FFF2-40B4-BE49-F238E27FC236}">
                      <a16:creationId xmlns:a16="http://schemas.microsoft.com/office/drawing/2014/main" id="{CC85EE59-B9FA-BBF8-C100-2ABFEBAF92D6}"/>
                    </a:ext>
                  </a:extLst>
                </p:cNvPr>
                <p:cNvPicPr/>
                <p:nvPr/>
              </p:nvPicPr>
              <p:blipFill>
                <a:blip r:embed="rId104"/>
                <a:stretch>
                  <a:fillRect/>
                </a:stretch>
              </p:blipFill>
              <p:spPr>
                <a:xfrm>
                  <a:off x="952740" y="1933815"/>
                  <a:ext cx="1537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1454" name="Ink 61453">
                  <a:extLst>
                    <a:ext uri="{FF2B5EF4-FFF2-40B4-BE49-F238E27FC236}">
                      <a16:creationId xmlns:a16="http://schemas.microsoft.com/office/drawing/2014/main" id="{71FEFADC-7045-3CFB-B03C-3A9824259E4C}"/>
                    </a:ext>
                  </a:extLst>
                </p14:cNvPr>
                <p14:cNvContentPartPr/>
                <p14:nvPr/>
              </p14:nvContentPartPr>
              <p14:xfrm>
                <a:off x="307620" y="2085735"/>
                <a:ext cx="883080" cy="78120"/>
              </p14:xfrm>
            </p:contentPart>
          </mc:Choice>
          <mc:Fallback>
            <p:pic>
              <p:nvPicPr>
                <p:cNvPr id="61454" name="Ink 61453">
                  <a:extLst>
                    <a:ext uri="{FF2B5EF4-FFF2-40B4-BE49-F238E27FC236}">
                      <a16:creationId xmlns:a16="http://schemas.microsoft.com/office/drawing/2014/main" id="{71FEFADC-7045-3CFB-B03C-3A9824259E4C}"/>
                    </a:ext>
                  </a:extLst>
                </p:cNvPr>
                <p:cNvPicPr/>
                <p:nvPr/>
              </p:nvPicPr>
              <p:blipFill>
                <a:blip r:embed="rId106"/>
                <a:stretch>
                  <a:fillRect/>
                </a:stretch>
              </p:blipFill>
              <p:spPr>
                <a:xfrm>
                  <a:off x="298980" y="2076735"/>
                  <a:ext cx="90072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1455" name="Ink 61454">
                  <a:extLst>
                    <a:ext uri="{FF2B5EF4-FFF2-40B4-BE49-F238E27FC236}">
                      <a16:creationId xmlns:a16="http://schemas.microsoft.com/office/drawing/2014/main" id="{1EE789E3-6179-0650-008B-5DDEABB5FCFD}"/>
                    </a:ext>
                  </a:extLst>
                </p14:cNvPr>
                <p14:cNvContentPartPr/>
                <p14:nvPr/>
              </p14:nvContentPartPr>
              <p14:xfrm>
                <a:off x="1418940" y="1970535"/>
                <a:ext cx="1108800" cy="232200"/>
              </p14:xfrm>
            </p:contentPart>
          </mc:Choice>
          <mc:Fallback>
            <p:pic>
              <p:nvPicPr>
                <p:cNvPr id="61455" name="Ink 61454">
                  <a:extLst>
                    <a:ext uri="{FF2B5EF4-FFF2-40B4-BE49-F238E27FC236}">
                      <a16:creationId xmlns:a16="http://schemas.microsoft.com/office/drawing/2014/main" id="{1EE789E3-6179-0650-008B-5DDEABB5FCFD}"/>
                    </a:ext>
                  </a:extLst>
                </p:cNvPr>
                <p:cNvPicPr/>
                <p:nvPr/>
              </p:nvPicPr>
              <p:blipFill>
                <a:blip r:embed="rId108"/>
                <a:stretch>
                  <a:fillRect/>
                </a:stretch>
              </p:blipFill>
              <p:spPr>
                <a:xfrm>
                  <a:off x="1409940" y="1961895"/>
                  <a:ext cx="1126440" cy="249840"/>
                </a:xfrm>
                <a:prstGeom prst="rect">
                  <a:avLst/>
                </a:prstGeom>
              </p:spPr>
            </p:pic>
          </mc:Fallback>
        </mc:AlternateContent>
      </p:gr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3490" name="Picture 2">
            <a:extLst>
              <a:ext uri="{FF2B5EF4-FFF2-40B4-BE49-F238E27FC236}">
                <a16:creationId xmlns:a16="http://schemas.microsoft.com/office/drawing/2014/main" id="{9DF6C78F-F4E9-1D4A-F804-B3DCD9EED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0708" y="1354667"/>
            <a:ext cx="9348893" cy="555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3">
            <a:extLst>
              <a:ext uri="{FF2B5EF4-FFF2-40B4-BE49-F238E27FC236}">
                <a16:creationId xmlns:a16="http://schemas.microsoft.com/office/drawing/2014/main" id="{8BFE1FCD-6F80-E270-87D6-37DAA7C619D2}"/>
              </a:ext>
            </a:extLst>
          </p:cNvPr>
          <p:cNvSpPr>
            <a:spLocks noGrp="1" noChangeArrowheads="1"/>
          </p:cNvSpPr>
          <p:nvPr>
            <p:ph type="title"/>
          </p:nvPr>
        </p:nvSpPr>
        <p:spPr bwMode="auto">
          <a:xfrm>
            <a:off x="1706880" y="292947"/>
            <a:ext cx="8778240" cy="70442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Graph of Fig. 1 at iteration 6 of BFS</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C978207-162B-2B70-D895-3C82C515C830}"/>
              </a:ext>
            </a:extLst>
          </p:cNvPr>
          <p:cNvSpPr>
            <a:spLocks noGrp="1" noChangeArrowheads="1"/>
          </p:cNvSpPr>
          <p:nvPr>
            <p:ph type="ctrTitle" idx="4294967295"/>
          </p:nvPr>
        </p:nvSpPr>
        <p:spPr bwMode="auto">
          <a:xfrm>
            <a:off x="2492587" y="523240"/>
            <a:ext cx="7557347" cy="7857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213" tIns="49107" rIns="98213" bIns="49107" anchor="b"/>
          <a:lstStyle/>
          <a:p>
            <a:r>
              <a:rPr lang="en-US" altLang="en-US" sz="3413" dirty="0">
                <a:solidFill>
                  <a:srgbClr val="336699"/>
                </a:solidFill>
              </a:rPr>
              <a:t>Goal directed Agent</a:t>
            </a:r>
          </a:p>
        </p:txBody>
      </p:sp>
      <p:sp>
        <p:nvSpPr>
          <p:cNvPr id="404483" name="Rectangle 3">
            <a:extLst>
              <a:ext uri="{FF2B5EF4-FFF2-40B4-BE49-F238E27FC236}">
                <a16:creationId xmlns:a16="http://schemas.microsoft.com/office/drawing/2014/main" id="{41201335-E603-E2BC-D178-7BE15960F6A9}"/>
              </a:ext>
            </a:extLst>
          </p:cNvPr>
          <p:cNvSpPr>
            <a:spLocks noChangeArrowheads="1"/>
          </p:cNvSpPr>
          <p:nvPr/>
        </p:nvSpPr>
        <p:spPr bwMode="auto">
          <a:xfrm>
            <a:off x="1910080" y="1408853"/>
            <a:ext cx="8588587"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rPr>
              <a:t>A goal directed agent needs to achieve certain goals. </a:t>
            </a:r>
          </a:p>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rPr>
              <a:t>Many problems can be represented as a set of states and a set of rules of how one state is transformed to another.  </a:t>
            </a:r>
          </a:p>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rPr>
              <a:t>The agent must choose a sequence of actions  to achieve the desired goal.</a:t>
            </a:r>
          </a:p>
          <a:p>
            <a:pPr marL="609619" indent="-609619" algn="just" defTabSz="975390" eaLnBrk="0" fontAlgn="base" hangingPunct="0">
              <a:lnSpc>
                <a:spcPct val="120000"/>
              </a:lnSpc>
              <a:spcBef>
                <a:spcPct val="45000"/>
              </a:spcBef>
              <a:spcAft>
                <a:spcPct val="0"/>
              </a:spcAft>
              <a:buClr>
                <a:srgbClr val="008000"/>
              </a:buClr>
              <a:buFont typeface="Monotype Sorts" pitchFamily="2" charset="2"/>
              <a:buChar char="ì"/>
            </a:pPr>
            <a:r>
              <a:rPr lang="en-US" altLang="en-US" sz="2987" dirty="0">
                <a:solidFill>
                  <a:srgbClr val="000000"/>
                </a:solidFill>
              </a:rPr>
              <a:t>Such goal-based agents can be </a:t>
            </a:r>
            <a:r>
              <a:rPr lang="en-US" altLang="en-US" sz="2987" dirty="0">
                <a:solidFill>
                  <a:srgbClr val="000000"/>
                </a:solidFill>
                <a:highlight>
                  <a:srgbClr val="FFFF00"/>
                </a:highlight>
              </a:rPr>
              <a:t>modeled</a:t>
            </a:r>
            <a:r>
              <a:rPr lang="en-US" altLang="en-US" sz="2987" dirty="0">
                <a:solidFill>
                  <a:srgbClr val="000000"/>
                </a:solidFill>
              </a:rPr>
              <a:t> using </a:t>
            </a:r>
            <a:r>
              <a:rPr lang="en-US" altLang="en-US" sz="2987" i="1" u="sng" dirty="0">
                <a:solidFill>
                  <a:srgbClr val="000000"/>
                </a:solidFill>
              </a:rPr>
              <a:t>state space search</a:t>
            </a:r>
            <a:r>
              <a:rPr lang="en-US" altLang="en-US" sz="2987" dirty="0">
                <a:solidFill>
                  <a:srgbClr val="000000"/>
                </a:solidFill>
              </a:rPr>
              <a:t>. </a:t>
            </a:r>
            <a:endParaRPr lang="en-GB" altLang="en-US" sz="2987" dirty="0">
              <a:solidFill>
                <a:srgbClr val="000000"/>
              </a:solidFill>
            </a:endParaRPr>
          </a:p>
        </p:txBody>
      </p:sp>
      <p:grpSp>
        <p:nvGrpSpPr>
          <p:cNvPr id="6" name="Group 5">
            <a:extLst>
              <a:ext uri="{FF2B5EF4-FFF2-40B4-BE49-F238E27FC236}">
                <a16:creationId xmlns:a16="http://schemas.microsoft.com/office/drawing/2014/main" id="{9687EBA0-0998-1560-E8AB-D53334754602}"/>
              </a:ext>
            </a:extLst>
          </p:cNvPr>
          <p:cNvGrpSpPr/>
          <p:nvPr/>
        </p:nvGrpSpPr>
        <p:grpSpPr>
          <a:xfrm>
            <a:off x="9572929" y="1223885"/>
            <a:ext cx="613440" cy="257760"/>
            <a:chOff x="9572929" y="1223885"/>
            <a:chExt cx="613440" cy="25776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E2E8132-84C9-C1BB-BB87-5FEF73663E93}"/>
                    </a:ext>
                  </a:extLst>
                </p14:cNvPr>
                <p14:cNvContentPartPr/>
                <p14:nvPr/>
              </p14:nvContentPartPr>
              <p14:xfrm>
                <a:off x="9572929" y="1263125"/>
                <a:ext cx="613440" cy="218520"/>
              </p14:xfrm>
            </p:contentPart>
          </mc:Choice>
          <mc:Fallback xmlns="">
            <p:pic>
              <p:nvPicPr>
                <p:cNvPr id="2" name="Ink 1">
                  <a:extLst>
                    <a:ext uri="{FF2B5EF4-FFF2-40B4-BE49-F238E27FC236}">
                      <a16:creationId xmlns:a16="http://schemas.microsoft.com/office/drawing/2014/main" id="{DE2E8132-84C9-C1BB-BB87-5FEF73663E93}"/>
                    </a:ext>
                  </a:extLst>
                </p:cNvPr>
                <p:cNvPicPr/>
                <p:nvPr/>
              </p:nvPicPr>
              <p:blipFill>
                <a:blip r:embed="rId4"/>
                <a:stretch>
                  <a:fillRect/>
                </a:stretch>
              </p:blipFill>
              <p:spPr>
                <a:xfrm>
                  <a:off x="9564289" y="1254125"/>
                  <a:ext cx="6310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F608B9B-2498-2D6A-ACBE-44D458AD0470}"/>
                    </a:ext>
                  </a:extLst>
                </p14:cNvPr>
                <p14:cNvContentPartPr/>
                <p14:nvPr/>
              </p14:nvContentPartPr>
              <p14:xfrm>
                <a:off x="9806569" y="1390925"/>
                <a:ext cx="57600" cy="19440"/>
              </p14:xfrm>
            </p:contentPart>
          </mc:Choice>
          <mc:Fallback xmlns="">
            <p:pic>
              <p:nvPicPr>
                <p:cNvPr id="3" name="Ink 2">
                  <a:extLst>
                    <a:ext uri="{FF2B5EF4-FFF2-40B4-BE49-F238E27FC236}">
                      <a16:creationId xmlns:a16="http://schemas.microsoft.com/office/drawing/2014/main" id="{4F608B9B-2498-2D6A-ACBE-44D458AD0470}"/>
                    </a:ext>
                  </a:extLst>
                </p:cNvPr>
                <p:cNvPicPr/>
                <p:nvPr/>
              </p:nvPicPr>
              <p:blipFill>
                <a:blip r:embed="rId6"/>
                <a:stretch>
                  <a:fillRect/>
                </a:stretch>
              </p:blipFill>
              <p:spPr>
                <a:xfrm>
                  <a:off x="9797569" y="1381925"/>
                  <a:ext cx="752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281314DE-824C-C600-0D3E-F4903A297676}"/>
                    </a:ext>
                  </a:extLst>
                </p14:cNvPr>
                <p14:cNvContentPartPr/>
                <p14:nvPr/>
              </p14:nvContentPartPr>
              <p14:xfrm>
                <a:off x="9678769" y="1223885"/>
                <a:ext cx="360" cy="2160"/>
              </p14:xfrm>
            </p:contentPart>
          </mc:Choice>
          <mc:Fallback xmlns="">
            <p:pic>
              <p:nvPicPr>
                <p:cNvPr id="4" name="Ink 3">
                  <a:extLst>
                    <a:ext uri="{FF2B5EF4-FFF2-40B4-BE49-F238E27FC236}">
                      <a16:creationId xmlns:a16="http://schemas.microsoft.com/office/drawing/2014/main" id="{281314DE-824C-C600-0D3E-F4903A297676}"/>
                    </a:ext>
                  </a:extLst>
                </p:cNvPr>
                <p:cNvPicPr/>
                <p:nvPr/>
              </p:nvPicPr>
              <p:blipFill>
                <a:blip r:embed="rId8"/>
                <a:stretch>
                  <a:fillRect/>
                </a:stretch>
              </p:blipFill>
              <p:spPr>
                <a:xfrm>
                  <a:off x="9670129" y="1214885"/>
                  <a:ext cx="18000" cy="19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E43CDB8-95F1-1D40-D02E-8909C01B6A46}"/>
                  </a:ext>
                </a:extLst>
              </p14:cNvPr>
              <p14:cNvContentPartPr/>
              <p14:nvPr/>
            </p14:nvContentPartPr>
            <p14:xfrm>
              <a:off x="9740329" y="1074845"/>
              <a:ext cx="123840" cy="67680"/>
            </p14:xfrm>
          </p:contentPart>
        </mc:Choice>
        <mc:Fallback xmlns="">
          <p:pic>
            <p:nvPicPr>
              <p:cNvPr id="5" name="Ink 4">
                <a:extLst>
                  <a:ext uri="{FF2B5EF4-FFF2-40B4-BE49-F238E27FC236}">
                    <a16:creationId xmlns:a16="http://schemas.microsoft.com/office/drawing/2014/main" id="{5E43CDB8-95F1-1D40-D02E-8909C01B6A46}"/>
                  </a:ext>
                </a:extLst>
              </p:cNvPr>
              <p:cNvPicPr/>
              <p:nvPr/>
            </p:nvPicPr>
            <p:blipFill>
              <a:blip r:embed="rId10"/>
              <a:stretch>
                <a:fillRect/>
              </a:stretch>
            </p:blipFill>
            <p:spPr>
              <a:xfrm>
                <a:off x="9731329" y="1065845"/>
                <a:ext cx="141480" cy="85320"/>
              </a:xfrm>
              <a:prstGeom prst="rect">
                <a:avLst/>
              </a:prstGeom>
            </p:spPr>
          </p:pic>
        </mc:Fallback>
      </mc:AlternateContent>
      <p:grpSp>
        <p:nvGrpSpPr>
          <p:cNvPr id="9" name="Group 8">
            <a:extLst>
              <a:ext uri="{FF2B5EF4-FFF2-40B4-BE49-F238E27FC236}">
                <a16:creationId xmlns:a16="http://schemas.microsoft.com/office/drawing/2014/main" id="{ACF05633-ED0E-F6F1-2636-5EA77CA22A55}"/>
              </a:ext>
            </a:extLst>
          </p:cNvPr>
          <p:cNvGrpSpPr/>
          <p:nvPr/>
        </p:nvGrpSpPr>
        <p:grpSpPr>
          <a:xfrm>
            <a:off x="2959009" y="5066885"/>
            <a:ext cx="7244280" cy="120240"/>
            <a:chOff x="2959009" y="5066885"/>
            <a:chExt cx="7244280" cy="120240"/>
          </a:xfrm>
        </p:grpSpPr>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6FFE30ED-6600-DC86-743B-7EF65247C5DD}"/>
                    </a:ext>
                  </a:extLst>
                </p14:cNvPr>
                <p14:cNvContentPartPr/>
                <p14:nvPr/>
              </p14:nvContentPartPr>
              <p14:xfrm>
                <a:off x="2959009" y="5096405"/>
                <a:ext cx="1282680" cy="90720"/>
              </p14:xfrm>
            </p:contentPart>
          </mc:Choice>
          <mc:Fallback xmlns="">
            <p:pic>
              <p:nvPicPr>
                <p:cNvPr id="7" name="Ink 6">
                  <a:extLst>
                    <a:ext uri="{FF2B5EF4-FFF2-40B4-BE49-F238E27FC236}">
                      <a16:creationId xmlns:a16="http://schemas.microsoft.com/office/drawing/2014/main" id="{6FFE30ED-6600-DC86-743B-7EF65247C5DD}"/>
                    </a:ext>
                  </a:extLst>
                </p:cNvPr>
                <p:cNvPicPr/>
                <p:nvPr/>
              </p:nvPicPr>
              <p:blipFill>
                <a:blip r:embed="rId12"/>
                <a:stretch>
                  <a:fillRect/>
                </a:stretch>
              </p:blipFill>
              <p:spPr>
                <a:xfrm>
                  <a:off x="2950009" y="5087765"/>
                  <a:ext cx="13003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328BB1E6-23ED-5541-70A9-D529270AA5B5}"/>
                    </a:ext>
                  </a:extLst>
                </p14:cNvPr>
                <p14:cNvContentPartPr/>
                <p14:nvPr/>
              </p14:nvContentPartPr>
              <p14:xfrm>
                <a:off x="6848089" y="5066885"/>
                <a:ext cx="3355200" cy="41040"/>
              </p14:xfrm>
            </p:contentPart>
          </mc:Choice>
          <mc:Fallback xmlns="">
            <p:pic>
              <p:nvPicPr>
                <p:cNvPr id="8" name="Ink 7">
                  <a:extLst>
                    <a:ext uri="{FF2B5EF4-FFF2-40B4-BE49-F238E27FC236}">
                      <a16:creationId xmlns:a16="http://schemas.microsoft.com/office/drawing/2014/main" id="{328BB1E6-23ED-5541-70A9-D529270AA5B5}"/>
                    </a:ext>
                  </a:extLst>
                </p:cNvPr>
                <p:cNvPicPr/>
                <p:nvPr/>
              </p:nvPicPr>
              <p:blipFill>
                <a:blip r:embed="rId14"/>
                <a:stretch>
                  <a:fillRect/>
                </a:stretch>
              </p:blipFill>
              <p:spPr>
                <a:xfrm>
                  <a:off x="6839449" y="5058245"/>
                  <a:ext cx="3372840" cy="58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80306A26-0C73-46E9-07AE-5AEC2829EE84}"/>
                  </a:ext>
                </a:extLst>
              </p14:cNvPr>
              <p14:cNvContentPartPr/>
              <p14:nvPr/>
            </p14:nvContentPartPr>
            <p14:xfrm>
              <a:off x="3783715" y="6156605"/>
              <a:ext cx="3189960" cy="20880"/>
            </p14:xfrm>
          </p:contentPart>
        </mc:Choice>
        <mc:Fallback xmlns="">
          <p:pic>
            <p:nvPicPr>
              <p:cNvPr id="10" name="Ink 9">
                <a:extLst>
                  <a:ext uri="{FF2B5EF4-FFF2-40B4-BE49-F238E27FC236}">
                    <a16:creationId xmlns:a16="http://schemas.microsoft.com/office/drawing/2014/main" id="{80306A26-0C73-46E9-07AE-5AEC2829EE84}"/>
                  </a:ext>
                </a:extLst>
              </p:cNvPr>
              <p:cNvPicPr/>
              <p:nvPr/>
            </p:nvPicPr>
            <p:blipFill>
              <a:blip r:embed="rId16"/>
              <a:stretch>
                <a:fillRect/>
              </a:stretch>
            </p:blipFill>
            <p:spPr>
              <a:xfrm>
                <a:off x="3730075" y="6048605"/>
                <a:ext cx="32976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34C61D47-2160-3A93-671B-04225D2178DF}"/>
                  </a:ext>
                </a:extLst>
              </p14:cNvPr>
              <p14:cNvContentPartPr/>
              <p14:nvPr/>
            </p14:nvContentPartPr>
            <p14:xfrm>
              <a:off x="3657355" y="6750965"/>
              <a:ext cx="3112200" cy="30240"/>
            </p14:xfrm>
          </p:contentPart>
        </mc:Choice>
        <mc:Fallback xmlns="">
          <p:pic>
            <p:nvPicPr>
              <p:cNvPr id="11" name="Ink 10">
                <a:extLst>
                  <a:ext uri="{FF2B5EF4-FFF2-40B4-BE49-F238E27FC236}">
                    <a16:creationId xmlns:a16="http://schemas.microsoft.com/office/drawing/2014/main" id="{34C61D47-2160-3A93-671B-04225D2178DF}"/>
                  </a:ext>
                </a:extLst>
              </p:cNvPr>
              <p:cNvPicPr/>
              <p:nvPr/>
            </p:nvPicPr>
            <p:blipFill>
              <a:blip r:embed="rId18"/>
              <a:stretch>
                <a:fillRect/>
              </a:stretch>
            </p:blipFill>
            <p:spPr>
              <a:xfrm>
                <a:off x="3603355" y="6643325"/>
                <a:ext cx="3219840" cy="245880"/>
              </a:xfrm>
              <a:prstGeom prst="rect">
                <a:avLst/>
              </a:prstGeom>
            </p:spPr>
          </p:pic>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 calcmode="lin" valueType="num">
                                      <p:cBhvr additive="base">
                                        <p:cTn id="7" dur="500" fill="hold"/>
                                        <p:tgtEl>
                                          <p:spTgt spid="404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4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4483">
                                            <p:txEl>
                                              <p:pRg st="1" end="1"/>
                                            </p:txEl>
                                          </p:spTgt>
                                        </p:tgtEl>
                                        <p:attrNameLst>
                                          <p:attrName>style.visibility</p:attrName>
                                        </p:attrNameLst>
                                      </p:cBhvr>
                                      <p:to>
                                        <p:strVal val="visible"/>
                                      </p:to>
                                    </p:set>
                                    <p:anim calcmode="lin" valueType="num">
                                      <p:cBhvr additive="base">
                                        <p:cTn id="13" dur="500" fill="hold"/>
                                        <p:tgtEl>
                                          <p:spTgt spid="404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4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04483">
                                            <p:txEl>
                                              <p:pRg st="2" end="2"/>
                                            </p:txEl>
                                          </p:spTgt>
                                        </p:tgtEl>
                                        <p:attrNameLst>
                                          <p:attrName>style.visibility</p:attrName>
                                        </p:attrNameLst>
                                      </p:cBhvr>
                                      <p:to>
                                        <p:strVal val="visible"/>
                                      </p:to>
                                    </p:set>
                                    <p:anim calcmode="lin" valueType="num">
                                      <p:cBhvr additive="base">
                                        <p:cTn id="19" dur="500" fill="hold"/>
                                        <p:tgtEl>
                                          <p:spTgt spid="404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4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04483">
                                            <p:txEl>
                                              <p:pRg st="3" end="3"/>
                                            </p:txEl>
                                          </p:spTgt>
                                        </p:tgtEl>
                                        <p:attrNameLst>
                                          <p:attrName>style.visibility</p:attrName>
                                        </p:attrNameLst>
                                      </p:cBhvr>
                                      <p:to>
                                        <p:strVal val="visible"/>
                                      </p:to>
                                    </p:set>
                                    <p:anim calcmode="lin" valueType="num">
                                      <p:cBhvr additive="base">
                                        <p:cTn id="25" dur="500" fill="hold"/>
                                        <p:tgtEl>
                                          <p:spTgt spid="4044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448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id="{58E2E036-ACC9-3CD0-2CCB-2A0E3F8C5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227" y="1305561"/>
            <a:ext cx="7633547" cy="584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a:extLst>
              <a:ext uri="{FF2B5EF4-FFF2-40B4-BE49-F238E27FC236}">
                <a16:creationId xmlns:a16="http://schemas.microsoft.com/office/drawing/2014/main" id="{85BF943D-CD99-BA5D-612E-0B76617619CF}"/>
              </a:ext>
            </a:extLst>
          </p:cNvPr>
          <p:cNvSpPr>
            <a:spLocks noGrp="1" noChangeArrowheads="1"/>
          </p:cNvSpPr>
          <p:nvPr>
            <p:ph type="title"/>
          </p:nvPr>
        </p:nvSpPr>
        <p:spPr bwMode="auto">
          <a:xfrm>
            <a:off x="1706880" y="198121"/>
            <a:ext cx="8778240" cy="121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BFS, label = order state was removed from OPEN</a:t>
            </a: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a:extLst>
              <a:ext uri="{FF2B5EF4-FFF2-40B4-BE49-F238E27FC236}">
                <a16:creationId xmlns:a16="http://schemas.microsoft.com/office/drawing/2014/main" id="{294D9BC5-B61F-2EE6-6ADB-FC1A45B01E2F}"/>
              </a:ext>
            </a:extLst>
          </p:cNvPr>
          <p:cNvSpPr>
            <a:spLocks noGrp="1" noChangeArrowheads="1"/>
          </p:cNvSpPr>
          <p:nvPr>
            <p:ph type="title" idx="4294967295"/>
          </p:nvPr>
        </p:nvSpPr>
        <p:spPr bwMode="auto">
          <a:xfrm>
            <a:off x="2255521" y="1"/>
            <a:ext cx="8503920" cy="8923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p>
            <a:r>
              <a:rPr lang="en-US" altLang="en-US" sz="3840">
                <a:solidFill>
                  <a:srgbClr val="336699"/>
                </a:solidFill>
              </a:rPr>
              <a:t>Properties of breadth-first search</a:t>
            </a:r>
          </a:p>
        </p:txBody>
      </p:sp>
      <p:sp>
        <p:nvSpPr>
          <p:cNvPr id="67587" name="Rectangle 3">
            <a:extLst>
              <a:ext uri="{FF2B5EF4-FFF2-40B4-BE49-F238E27FC236}">
                <a16:creationId xmlns:a16="http://schemas.microsoft.com/office/drawing/2014/main" id="{B589AE83-1712-E686-F049-F9870F527796}"/>
              </a:ext>
            </a:extLst>
          </p:cNvPr>
          <p:cNvSpPr>
            <a:spLocks noGrp="1" noChangeArrowheads="1"/>
          </p:cNvSpPr>
          <p:nvPr>
            <p:ph sz="quarter" idx="4294967295"/>
          </p:nvPr>
        </p:nvSpPr>
        <p:spPr bwMode="auto">
          <a:xfrm>
            <a:off x="1334347" y="1351281"/>
            <a:ext cx="9486053" cy="5301827"/>
          </a:xfrm>
          <a:prstGeom prst="rect">
            <a:avLst/>
          </a:prstGeom>
          <a:solidFill>
            <a:srgbClr val="FFFFFF"/>
          </a:solidFill>
          <a:ln>
            <a:solidFill>
              <a:srgbClr val="000000"/>
            </a:solidFill>
            <a:miter lim="800000"/>
            <a:headEnd/>
            <a:tailEnd/>
          </a:ln>
        </p:spPr>
        <p:txBody>
          <a:bodyPr/>
          <a:lstStyle/>
          <a:p>
            <a:pPr marL="291262" indent="-291262"/>
            <a:r>
              <a:rPr lang="en-GB" altLang="en-US" sz="2800" dirty="0"/>
              <a:t>We assume that every non-leaf node has b children. Suppose that d is the depth of the shallowest goal node</a:t>
            </a:r>
          </a:p>
          <a:p>
            <a:pPr marL="291262" indent="-291262"/>
            <a:r>
              <a:rPr lang="en-US" altLang="en-US" sz="2800" u="sng" dirty="0">
                <a:solidFill>
                  <a:srgbClr val="CC0099"/>
                </a:solidFill>
              </a:rPr>
              <a:t>Complete?</a:t>
            </a:r>
            <a:r>
              <a:rPr lang="en-US" altLang="en-US" sz="2800" dirty="0">
                <a:solidFill>
                  <a:srgbClr val="CC0099"/>
                </a:solidFill>
              </a:rPr>
              <a:t> </a:t>
            </a:r>
            <a:r>
              <a:rPr lang="en-US" altLang="en-US" sz="2800" dirty="0"/>
              <a:t>Yes (if </a:t>
            </a:r>
            <a:r>
              <a:rPr lang="en-US" altLang="en-US" sz="2800" i="1" dirty="0"/>
              <a:t>b</a:t>
            </a:r>
            <a:r>
              <a:rPr lang="en-US" altLang="en-US" sz="2800" dirty="0"/>
              <a:t> is finite)</a:t>
            </a:r>
          </a:p>
          <a:p>
            <a:pPr marL="291262" indent="-291262"/>
            <a:r>
              <a:rPr lang="en-US" altLang="en-US" sz="2800" u="sng" dirty="0">
                <a:solidFill>
                  <a:srgbClr val="CC0099"/>
                </a:solidFill>
              </a:rPr>
              <a:t>Time?</a:t>
            </a:r>
            <a:r>
              <a:rPr lang="en-US" altLang="en-US" sz="2800" dirty="0"/>
              <a:t> </a:t>
            </a:r>
            <a:br>
              <a:rPr lang="en-US" altLang="en-US" sz="2800" dirty="0"/>
            </a:br>
            <a:r>
              <a:rPr lang="en-US" altLang="en-US" sz="2800" dirty="0"/>
              <a:t>1+</a:t>
            </a:r>
            <a:r>
              <a:rPr lang="en-US" altLang="en-US" sz="2800" i="1" dirty="0"/>
              <a:t>b+b</a:t>
            </a:r>
            <a:r>
              <a:rPr lang="en-US" altLang="en-US" sz="2800" i="1" baseline="30000" dirty="0"/>
              <a:t>2</a:t>
            </a:r>
            <a:r>
              <a:rPr lang="en-US" altLang="en-US" sz="2800" i="1" dirty="0"/>
              <a:t>+b</a:t>
            </a:r>
            <a:r>
              <a:rPr lang="en-US" altLang="en-US" sz="2800" i="1" baseline="30000" dirty="0"/>
              <a:t>3</a:t>
            </a:r>
            <a:r>
              <a:rPr lang="en-US" altLang="en-US" sz="2800" dirty="0"/>
              <a:t>+… +</a:t>
            </a:r>
            <a:r>
              <a:rPr lang="en-US" altLang="en-US" sz="2800" i="1" dirty="0"/>
              <a:t>b</a:t>
            </a:r>
            <a:r>
              <a:rPr lang="en-US" altLang="en-US" sz="2800" i="1" baseline="30000" dirty="0"/>
              <a:t>d </a:t>
            </a:r>
            <a:r>
              <a:rPr lang="en-US" altLang="en-US" sz="2800" dirty="0"/>
              <a:t>= O(b</a:t>
            </a:r>
            <a:r>
              <a:rPr lang="en-US" altLang="en-US" sz="2800" baseline="30000" dirty="0"/>
              <a:t>d</a:t>
            </a:r>
            <a:r>
              <a:rPr lang="en-US" altLang="en-US" sz="2800" dirty="0"/>
              <a:t>)</a:t>
            </a:r>
          </a:p>
          <a:p>
            <a:pPr marL="291262" indent="-291262"/>
            <a:endParaRPr lang="en-US" altLang="en-US" sz="2800" dirty="0"/>
          </a:p>
          <a:p>
            <a:pPr marL="291262" indent="-291262"/>
            <a:r>
              <a:rPr lang="en-US" altLang="en-US" sz="2800" u="sng" dirty="0">
                <a:solidFill>
                  <a:srgbClr val="CC0099"/>
                </a:solidFill>
              </a:rPr>
              <a:t>Space?</a:t>
            </a:r>
            <a:r>
              <a:rPr lang="en-US" altLang="en-US" sz="2800" dirty="0"/>
              <a:t> </a:t>
            </a:r>
            <a:r>
              <a:rPr lang="en-US" altLang="en-US" sz="2800" i="1" dirty="0"/>
              <a:t>O(b</a:t>
            </a:r>
            <a:r>
              <a:rPr lang="en-US" altLang="en-US" sz="2800" i="1" baseline="30000" dirty="0"/>
              <a:t>d</a:t>
            </a:r>
            <a:r>
              <a:rPr lang="en-US" altLang="en-US" sz="2800" i="1" dirty="0"/>
              <a:t>)</a:t>
            </a:r>
            <a:r>
              <a:rPr lang="en-US" altLang="en-US" sz="2800" dirty="0"/>
              <a:t> (keeps every node in memory)</a:t>
            </a:r>
          </a:p>
          <a:p>
            <a:pPr marL="291262" indent="-291262"/>
            <a:r>
              <a:rPr lang="en-US" altLang="en-US" sz="2800" u="sng" dirty="0">
                <a:solidFill>
                  <a:srgbClr val="CC0099"/>
                </a:solidFill>
              </a:rPr>
              <a:t>Optimal?</a:t>
            </a:r>
            <a:r>
              <a:rPr lang="en-US" altLang="en-US" sz="2800" dirty="0"/>
              <a:t> Yes (if cost = 1 per step)</a:t>
            </a:r>
            <a:endParaRPr lang="en-US" altLang="en-US" sz="2800" dirty="0">
              <a:solidFill>
                <a:srgbClr val="FF0000"/>
              </a:solidFill>
            </a:endParaRPr>
          </a:p>
          <a:p>
            <a:pPr marL="291262" indent="-291262"/>
            <a:r>
              <a:rPr lang="en-US" altLang="en-US" sz="2800" dirty="0">
                <a:solidFill>
                  <a:srgbClr val="FF0000"/>
                </a:solidFill>
              </a:rPr>
              <a:t>Space</a:t>
            </a:r>
            <a:r>
              <a:rPr lang="en-US" altLang="en-US" sz="2800" dirty="0"/>
              <a:t> is the bigger problem (more than time)</a:t>
            </a:r>
            <a:endParaRPr lang="en-GB" altLang="en-US" sz="2800" dirty="0"/>
          </a:p>
        </p:txBody>
      </p:sp>
      <p:pic>
        <p:nvPicPr>
          <p:cNvPr id="3" name="Picture 2">
            <a:extLst>
              <a:ext uri="{FF2B5EF4-FFF2-40B4-BE49-F238E27FC236}">
                <a16:creationId xmlns:a16="http://schemas.microsoft.com/office/drawing/2014/main" id="{4F5B23D0-0206-44E2-BCEE-B3E06C292FB5}"/>
              </a:ext>
            </a:extLst>
          </p:cNvPr>
          <p:cNvPicPr>
            <a:picLocks noChangeAspect="1"/>
          </p:cNvPicPr>
          <p:nvPr/>
        </p:nvPicPr>
        <p:blipFill>
          <a:blip r:embed="rId2"/>
          <a:stretch>
            <a:fillRect/>
          </a:stretch>
        </p:blipFill>
        <p:spPr>
          <a:xfrm>
            <a:off x="8282941" y="2278169"/>
            <a:ext cx="2476500" cy="2114550"/>
          </a:xfrm>
          <a:prstGeom prst="rect">
            <a:avLst/>
          </a:prstGeom>
        </p:spPr>
      </p:pic>
      <p:grpSp>
        <p:nvGrpSpPr>
          <p:cNvPr id="18" name="Group 17">
            <a:extLst>
              <a:ext uri="{FF2B5EF4-FFF2-40B4-BE49-F238E27FC236}">
                <a16:creationId xmlns:a16="http://schemas.microsoft.com/office/drawing/2014/main" id="{0E6F18B3-8090-EBAC-125B-1B072D7F54F9}"/>
              </a:ext>
            </a:extLst>
          </p:cNvPr>
          <p:cNvGrpSpPr/>
          <p:nvPr/>
        </p:nvGrpSpPr>
        <p:grpSpPr>
          <a:xfrm>
            <a:off x="818460" y="5152575"/>
            <a:ext cx="567000" cy="478440"/>
            <a:chOff x="818460" y="5152575"/>
            <a:chExt cx="567000" cy="478440"/>
          </a:xfrm>
        </p:grpSpPr>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6A43A5BF-29E9-1C0C-D52A-EC652D78A3AA}"/>
                    </a:ext>
                  </a:extLst>
                </p14:cNvPr>
                <p14:cNvContentPartPr/>
                <p14:nvPr/>
              </p14:nvContentPartPr>
              <p14:xfrm>
                <a:off x="933300" y="5314935"/>
                <a:ext cx="221400" cy="226080"/>
              </p14:xfrm>
            </p:contentPart>
          </mc:Choice>
          <mc:Fallback>
            <p:pic>
              <p:nvPicPr>
                <p:cNvPr id="12" name="Ink 11">
                  <a:extLst>
                    <a:ext uri="{FF2B5EF4-FFF2-40B4-BE49-F238E27FC236}">
                      <a16:creationId xmlns:a16="http://schemas.microsoft.com/office/drawing/2014/main" id="{6A43A5BF-29E9-1C0C-D52A-EC652D78A3AA}"/>
                    </a:ext>
                  </a:extLst>
                </p:cNvPr>
                <p:cNvPicPr/>
                <p:nvPr/>
              </p:nvPicPr>
              <p:blipFill>
                <a:blip r:embed="rId4"/>
                <a:stretch>
                  <a:fillRect/>
                </a:stretch>
              </p:blipFill>
              <p:spPr>
                <a:xfrm>
                  <a:off x="924300" y="5305935"/>
                  <a:ext cx="2390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253BAE00-5EC2-0B89-AAB0-C64BC6707E10}"/>
                    </a:ext>
                  </a:extLst>
                </p14:cNvPr>
                <p14:cNvContentPartPr/>
                <p14:nvPr/>
              </p14:nvContentPartPr>
              <p14:xfrm>
                <a:off x="989460" y="5229255"/>
                <a:ext cx="125280" cy="328680"/>
              </p14:xfrm>
            </p:contentPart>
          </mc:Choice>
          <mc:Fallback>
            <p:pic>
              <p:nvPicPr>
                <p:cNvPr id="13" name="Ink 12">
                  <a:extLst>
                    <a:ext uri="{FF2B5EF4-FFF2-40B4-BE49-F238E27FC236}">
                      <a16:creationId xmlns:a16="http://schemas.microsoft.com/office/drawing/2014/main" id="{253BAE00-5EC2-0B89-AAB0-C64BC6707E10}"/>
                    </a:ext>
                  </a:extLst>
                </p:cNvPr>
                <p:cNvPicPr/>
                <p:nvPr/>
              </p:nvPicPr>
              <p:blipFill>
                <a:blip r:embed="rId6"/>
                <a:stretch>
                  <a:fillRect/>
                </a:stretch>
              </p:blipFill>
              <p:spPr>
                <a:xfrm>
                  <a:off x="980820" y="5220255"/>
                  <a:ext cx="14292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E4F8E1B0-CA70-9C4C-B84E-12842BD476F2}"/>
                    </a:ext>
                  </a:extLst>
                </p14:cNvPr>
                <p14:cNvContentPartPr/>
                <p14:nvPr/>
              </p14:nvContentPartPr>
              <p14:xfrm>
                <a:off x="1009620" y="5238615"/>
                <a:ext cx="70920" cy="300240"/>
              </p14:xfrm>
            </p:contentPart>
          </mc:Choice>
          <mc:Fallback>
            <p:pic>
              <p:nvPicPr>
                <p:cNvPr id="14" name="Ink 13">
                  <a:extLst>
                    <a:ext uri="{FF2B5EF4-FFF2-40B4-BE49-F238E27FC236}">
                      <a16:creationId xmlns:a16="http://schemas.microsoft.com/office/drawing/2014/main" id="{E4F8E1B0-CA70-9C4C-B84E-12842BD476F2}"/>
                    </a:ext>
                  </a:extLst>
                </p:cNvPr>
                <p:cNvPicPr/>
                <p:nvPr/>
              </p:nvPicPr>
              <p:blipFill>
                <a:blip r:embed="rId8"/>
                <a:stretch>
                  <a:fillRect/>
                </a:stretch>
              </p:blipFill>
              <p:spPr>
                <a:xfrm>
                  <a:off x="1000620" y="5229615"/>
                  <a:ext cx="8856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2F6BA625-053F-224D-98B0-308CAC889155}"/>
                    </a:ext>
                  </a:extLst>
                </p14:cNvPr>
                <p14:cNvContentPartPr/>
                <p14:nvPr/>
              </p14:nvContentPartPr>
              <p14:xfrm>
                <a:off x="934380" y="5352735"/>
                <a:ext cx="285120" cy="123840"/>
              </p14:xfrm>
            </p:contentPart>
          </mc:Choice>
          <mc:Fallback>
            <p:pic>
              <p:nvPicPr>
                <p:cNvPr id="15" name="Ink 14">
                  <a:extLst>
                    <a:ext uri="{FF2B5EF4-FFF2-40B4-BE49-F238E27FC236}">
                      <a16:creationId xmlns:a16="http://schemas.microsoft.com/office/drawing/2014/main" id="{2F6BA625-053F-224D-98B0-308CAC889155}"/>
                    </a:ext>
                  </a:extLst>
                </p:cNvPr>
                <p:cNvPicPr/>
                <p:nvPr/>
              </p:nvPicPr>
              <p:blipFill>
                <a:blip r:embed="rId10"/>
                <a:stretch>
                  <a:fillRect/>
                </a:stretch>
              </p:blipFill>
              <p:spPr>
                <a:xfrm>
                  <a:off x="925740" y="5343735"/>
                  <a:ext cx="3027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4554E5D1-1933-0348-5051-E03CB7892B43}"/>
                    </a:ext>
                  </a:extLst>
                </p14:cNvPr>
                <p14:cNvContentPartPr/>
                <p14:nvPr/>
              </p14:nvContentPartPr>
              <p14:xfrm>
                <a:off x="818460" y="5152575"/>
                <a:ext cx="567000" cy="478440"/>
              </p14:xfrm>
            </p:contentPart>
          </mc:Choice>
          <mc:Fallback>
            <p:pic>
              <p:nvPicPr>
                <p:cNvPr id="17" name="Ink 16">
                  <a:extLst>
                    <a:ext uri="{FF2B5EF4-FFF2-40B4-BE49-F238E27FC236}">
                      <a16:creationId xmlns:a16="http://schemas.microsoft.com/office/drawing/2014/main" id="{4554E5D1-1933-0348-5051-E03CB7892B43}"/>
                    </a:ext>
                  </a:extLst>
                </p:cNvPr>
                <p:cNvPicPr/>
                <p:nvPr/>
              </p:nvPicPr>
              <p:blipFill>
                <a:blip r:embed="rId12"/>
                <a:stretch>
                  <a:fillRect/>
                </a:stretch>
              </p:blipFill>
              <p:spPr>
                <a:xfrm>
                  <a:off x="809460" y="5143575"/>
                  <a:ext cx="584640" cy="496080"/>
                </a:xfrm>
                <a:prstGeom prst="rect">
                  <a:avLst/>
                </a:prstGeom>
              </p:spPr>
            </p:pic>
          </mc:Fallback>
        </mc:AlternateContent>
      </p:gr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75CDAA8-21F7-95EB-7FBF-E181B46AB672}"/>
              </a:ext>
            </a:extLst>
          </p:cNvPr>
          <p:cNvSpPr txBox="1">
            <a:spLocks noChangeArrowheads="1"/>
          </p:cNvSpPr>
          <p:nvPr/>
        </p:nvSpPr>
        <p:spPr bwMode="auto">
          <a:xfrm>
            <a:off x="483476" y="-463798"/>
            <a:ext cx="10972800" cy="121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lvl1pPr algn="ctr" rtl="0" eaLnBrk="0" fontAlgn="base" hangingPunct="0">
              <a:spcBef>
                <a:spcPct val="0"/>
              </a:spcBef>
              <a:spcAft>
                <a:spcPct val="0"/>
              </a:spcAft>
              <a:defRPr sz="4693">
                <a:solidFill>
                  <a:schemeClr val="tx2"/>
                </a:solidFill>
                <a:latin typeface="+mj-lt"/>
                <a:ea typeface="+mj-ea"/>
                <a:cs typeface="+mj-cs"/>
              </a:defRPr>
            </a:lvl1pPr>
            <a:lvl2pPr algn="ctr" rtl="0" eaLnBrk="0" fontAlgn="base" hangingPunct="0">
              <a:spcBef>
                <a:spcPct val="0"/>
              </a:spcBef>
              <a:spcAft>
                <a:spcPct val="0"/>
              </a:spcAft>
              <a:defRPr sz="4693">
                <a:solidFill>
                  <a:schemeClr val="tx2"/>
                </a:solidFill>
                <a:latin typeface="Arial" pitchFamily="34" charset="0"/>
              </a:defRPr>
            </a:lvl2pPr>
            <a:lvl3pPr algn="ctr" rtl="0" eaLnBrk="0" fontAlgn="base" hangingPunct="0">
              <a:spcBef>
                <a:spcPct val="0"/>
              </a:spcBef>
              <a:spcAft>
                <a:spcPct val="0"/>
              </a:spcAft>
              <a:defRPr sz="4693">
                <a:solidFill>
                  <a:schemeClr val="tx2"/>
                </a:solidFill>
                <a:latin typeface="Arial" pitchFamily="34" charset="0"/>
              </a:defRPr>
            </a:lvl3pPr>
            <a:lvl4pPr algn="ctr" rtl="0" eaLnBrk="0" fontAlgn="base" hangingPunct="0">
              <a:spcBef>
                <a:spcPct val="0"/>
              </a:spcBef>
              <a:spcAft>
                <a:spcPct val="0"/>
              </a:spcAft>
              <a:defRPr sz="4693">
                <a:solidFill>
                  <a:schemeClr val="tx2"/>
                </a:solidFill>
                <a:latin typeface="Arial" pitchFamily="34" charset="0"/>
              </a:defRPr>
            </a:lvl4pPr>
            <a:lvl5pPr algn="ctr" rtl="0" eaLnBrk="0" fontAlgn="base" hangingPunct="0">
              <a:spcBef>
                <a:spcPct val="0"/>
              </a:spcBef>
              <a:spcAft>
                <a:spcPct val="0"/>
              </a:spcAft>
              <a:defRPr sz="4693">
                <a:solidFill>
                  <a:schemeClr val="tx2"/>
                </a:solidFill>
                <a:latin typeface="Arial" pitchFamily="34" charset="0"/>
              </a:defRPr>
            </a:lvl5pPr>
            <a:lvl6pPr marL="487695" algn="ctr" rtl="0" eaLnBrk="0" fontAlgn="base" hangingPunct="0">
              <a:spcBef>
                <a:spcPct val="0"/>
              </a:spcBef>
              <a:spcAft>
                <a:spcPct val="0"/>
              </a:spcAft>
              <a:defRPr sz="4693">
                <a:solidFill>
                  <a:schemeClr val="tx2"/>
                </a:solidFill>
                <a:latin typeface="Arial" pitchFamily="34" charset="0"/>
              </a:defRPr>
            </a:lvl6pPr>
            <a:lvl7pPr marL="975390" algn="ctr" rtl="0" eaLnBrk="0" fontAlgn="base" hangingPunct="0">
              <a:spcBef>
                <a:spcPct val="0"/>
              </a:spcBef>
              <a:spcAft>
                <a:spcPct val="0"/>
              </a:spcAft>
              <a:defRPr sz="4693">
                <a:solidFill>
                  <a:schemeClr val="tx2"/>
                </a:solidFill>
                <a:latin typeface="Arial" pitchFamily="34" charset="0"/>
              </a:defRPr>
            </a:lvl7pPr>
            <a:lvl8pPr marL="1463086" algn="ctr" rtl="0" eaLnBrk="0" fontAlgn="base" hangingPunct="0">
              <a:spcBef>
                <a:spcPct val="0"/>
              </a:spcBef>
              <a:spcAft>
                <a:spcPct val="0"/>
              </a:spcAft>
              <a:defRPr sz="4693">
                <a:solidFill>
                  <a:schemeClr val="tx2"/>
                </a:solidFill>
                <a:latin typeface="Arial" pitchFamily="34" charset="0"/>
              </a:defRPr>
            </a:lvl8pPr>
            <a:lvl9pPr marL="1950781" algn="ctr" rtl="0" eaLnBrk="0" fontAlgn="base" hangingPunct="0">
              <a:spcBef>
                <a:spcPct val="0"/>
              </a:spcBef>
              <a:spcAft>
                <a:spcPct val="0"/>
              </a:spcAft>
              <a:defRPr sz="4693">
                <a:solidFill>
                  <a:schemeClr val="tx2"/>
                </a:solidFill>
                <a:latin typeface="Arial" pitchFamily="34" charset="0"/>
              </a:defRPr>
            </a:lvl9pPr>
          </a:lstStyle>
          <a:p>
            <a:pPr defTabSz="914400"/>
            <a:r>
              <a:rPr lang="en-US" altLang="en-US" sz="3413" kern="0" dirty="0">
                <a:solidFill>
                  <a:srgbClr val="336699"/>
                </a:solidFill>
              </a:rPr>
              <a:t>BFS using python for 8-puzzle</a:t>
            </a:r>
          </a:p>
        </p:txBody>
      </p:sp>
      <p:sp>
        <p:nvSpPr>
          <p:cNvPr id="4" name="TextBox 3">
            <a:extLst>
              <a:ext uri="{FF2B5EF4-FFF2-40B4-BE49-F238E27FC236}">
                <a16:creationId xmlns:a16="http://schemas.microsoft.com/office/drawing/2014/main" id="{318061D0-5B23-0ED7-5FB5-E708FD28D229}"/>
              </a:ext>
            </a:extLst>
          </p:cNvPr>
          <p:cNvSpPr txBox="1"/>
          <p:nvPr/>
        </p:nvSpPr>
        <p:spPr>
          <a:xfrm>
            <a:off x="118241" y="830317"/>
            <a:ext cx="9614339" cy="6340197"/>
          </a:xfrm>
          <a:prstGeom prst="rect">
            <a:avLst/>
          </a:prstGeom>
          <a:noFill/>
        </p:spPr>
        <p:txBody>
          <a:bodyPr wrap="square">
            <a:spAutoFit/>
          </a:bodyPr>
          <a:lstStyle/>
          <a:p>
            <a:r>
              <a:rPr lang="en-US" sz="1400" b="0" dirty="0">
                <a:solidFill>
                  <a:srgbClr val="AF00DB"/>
                </a:solidFill>
                <a:effectLst/>
                <a:latin typeface="Courier New" panose="02070309020205020404" pitchFamily="49" charset="0"/>
              </a:rPr>
              <a:t>import</a:t>
            </a:r>
            <a:r>
              <a:rPr lang="en-US" sz="1400" b="0" dirty="0">
                <a:solidFill>
                  <a:srgbClr val="000000"/>
                </a:solidFill>
                <a:effectLst/>
                <a:latin typeface="Courier New" panose="02070309020205020404" pitchFamily="49" charset="0"/>
              </a:rPr>
              <a:t> queue</a:t>
            </a:r>
          </a:p>
          <a:p>
            <a:r>
              <a:rPr lang="en-US" sz="1400" b="0" dirty="0">
                <a:solidFill>
                  <a:srgbClr val="AF00DB"/>
                </a:solidFill>
                <a:effectLst/>
                <a:latin typeface="Courier New" panose="02070309020205020404" pitchFamily="49" charset="0"/>
              </a:rPr>
              <a:t>import</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numpy</a:t>
            </a: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as</a:t>
            </a:r>
            <a:r>
              <a:rPr lang="en-US" sz="1400" b="0" dirty="0">
                <a:solidFill>
                  <a:srgbClr val="000000"/>
                </a:solidFill>
                <a:effectLst/>
                <a:latin typeface="Courier New" panose="02070309020205020404" pitchFamily="49" charset="0"/>
              </a:rPr>
              <a:t> np</a:t>
            </a:r>
          </a:p>
          <a:p>
            <a:r>
              <a:rPr lang="en-US" sz="1400" b="0" dirty="0">
                <a:solidFill>
                  <a:srgbClr val="AF00DB"/>
                </a:solidFill>
                <a:effectLst/>
                <a:latin typeface="Courier New" panose="02070309020205020404" pitchFamily="49" charset="0"/>
              </a:rPr>
              <a:t>import</a:t>
            </a:r>
            <a:r>
              <a:rPr lang="en-US" sz="1400" b="0" dirty="0">
                <a:solidFill>
                  <a:srgbClr val="000000"/>
                </a:solidFill>
                <a:effectLst/>
                <a:latin typeface="Courier New" panose="02070309020205020404" pitchFamily="49" charset="0"/>
              </a:rPr>
              <a:t> copy</a:t>
            </a:r>
          </a:p>
          <a:p>
            <a:br>
              <a:rPr lang="en-US" sz="1400" b="0" dirty="0">
                <a:solidFill>
                  <a:srgbClr val="000000"/>
                </a:solidFill>
                <a:effectLst/>
                <a:latin typeface="Courier New" panose="02070309020205020404" pitchFamily="49" charset="0"/>
              </a:rPr>
            </a:br>
            <a:r>
              <a:rPr lang="en-US" sz="1400" b="0" dirty="0">
                <a:solidFill>
                  <a:srgbClr val="0000FF"/>
                </a:solidFill>
                <a:effectLst/>
                <a:latin typeface="Courier New" panose="02070309020205020404" pitchFamily="49" charset="0"/>
              </a:rPr>
              <a:t>class</a:t>
            </a:r>
            <a:r>
              <a:rPr lang="en-US" sz="1400" b="0" dirty="0">
                <a:solidFill>
                  <a:srgbClr val="000000"/>
                </a:solidFill>
                <a:effectLst/>
                <a:latin typeface="Courier New" panose="02070309020205020404" pitchFamily="49" charset="0"/>
              </a:rPr>
              <a:t> Node:</a:t>
            </a:r>
          </a:p>
          <a:p>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__</a:t>
            </a:r>
            <a:r>
              <a:rPr lang="en-US" sz="1400" b="0" dirty="0" err="1">
                <a:solidFill>
                  <a:srgbClr val="795E26"/>
                </a:solidFill>
                <a:effectLst/>
                <a:latin typeface="Courier New" panose="02070309020205020404" pitchFamily="49" charset="0"/>
              </a:rPr>
              <a:t>init</a:t>
            </a:r>
            <a:r>
              <a:rPr lang="en-US" sz="1400" b="0" dirty="0">
                <a:solidFill>
                  <a:srgbClr val="795E26"/>
                </a:solidFill>
                <a:effectLst/>
                <a:latin typeface="Courier New" panose="02070309020205020404" pitchFamily="49" charset="0"/>
              </a:rPr>
              <a:t>__</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 </a:t>
            </a:r>
            <a:r>
              <a:rPr lang="en-US" sz="1400" b="0" dirty="0">
                <a:solidFill>
                  <a:srgbClr val="001080"/>
                </a:solidFill>
                <a:effectLst/>
                <a:latin typeface="Courier New" panose="02070309020205020404" pitchFamily="49" charset="0"/>
              </a:rPr>
              <a:t>state</a:t>
            </a:r>
            <a:r>
              <a:rPr lang="en-US" sz="1400" b="0" dirty="0">
                <a:solidFill>
                  <a:srgbClr val="000000"/>
                </a:solidFill>
                <a:effectLst/>
                <a:latin typeface="Courier New" panose="02070309020205020404" pitchFamily="49" charset="0"/>
              </a:rPr>
              <a:t>, </a:t>
            </a:r>
            <a:r>
              <a:rPr lang="en-US" sz="1400" b="0" dirty="0">
                <a:solidFill>
                  <a:srgbClr val="001080"/>
                </a:solidFill>
                <a:effectLst/>
                <a:latin typeface="Courier New" panose="02070309020205020404" pitchFamily="49" charset="0"/>
              </a:rPr>
              <a:t>parent</a:t>
            </a:r>
            <a:r>
              <a:rPr lang="en-US" sz="1400" b="0" dirty="0">
                <a:solidFill>
                  <a:srgbClr val="000000"/>
                </a:solidFill>
                <a:effectLst/>
                <a:latin typeface="Courier New" panose="02070309020205020404" pitchFamily="49" charset="0"/>
              </a:rPr>
              <a:t>=</a:t>
            </a:r>
            <a:r>
              <a:rPr lang="en-US" sz="1400" b="0" dirty="0">
                <a:solidFill>
                  <a:srgbClr val="0000FF"/>
                </a:solidFill>
                <a:effectLst/>
                <a:latin typeface="Courier New" panose="02070309020205020404" pitchFamily="49" charset="0"/>
              </a:rPr>
              <a:t>None</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.state</a:t>
            </a:r>
            <a:r>
              <a:rPr lang="en-US" sz="1400" b="0" dirty="0">
                <a:solidFill>
                  <a:srgbClr val="000000"/>
                </a:solidFill>
                <a:effectLst/>
                <a:latin typeface="Courier New" panose="02070309020205020404" pitchFamily="49" charset="0"/>
              </a:rPr>
              <a:t> = state</a:t>
            </a:r>
          </a:p>
          <a:p>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.parent</a:t>
            </a:r>
            <a:r>
              <a:rPr lang="en-US" sz="1400" b="0" dirty="0">
                <a:solidFill>
                  <a:srgbClr val="000000"/>
                </a:solidFill>
                <a:effectLst/>
                <a:latin typeface="Courier New" panose="02070309020205020404" pitchFamily="49" charset="0"/>
              </a:rPr>
              <a:t> = parent</a:t>
            </a:r>
          </a:p>
          <a:p>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.goal</a:t>
            </a:r>
            <a:r>
              <a:rPr lang="en-US" sz="1400" b="0" dirty="0">
                <a:solidFill>
                  <a:srgbClr val="000000"/>
                </a:solidFill>
                <a:effectLst/>
                <a:latin typeface="Courier New" panose="02070309020205020404" pitchFamily="49" charset="0"/>
              </a:rPr>
              <a:t> = </a:t>
            </a:r>
            <a:r>
              <a:rPr lang="en-US" sz="1400" b="0" dirty="0" err="1">
                <a:solidFill>
                  <a:srgbClr val="000000"/>
                </a:solidFill>
                <a:effectLst/>
                <a:latin typeface="Courier New" panose="02070309020205020404" pitchFamily="49" charset="0"/>
              </a:rPr>
              <a:t>np.array</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2</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3</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4</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5</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6</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7</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8</a:t>
            </a:r>
            <a:r>
              <a:rPr lang="en-US" sz="1400" b="0" dirty="0">
                <a:solidFill>
                  <a:srgbClr val="000000"/>
                </a:solidFill>
                <a:effectLst/>
                <a:latin typeface="Courier New" panose="02070309020205020404" pitchFamily="49" charset="0"/>
              </a:rPr>
              <a:t>, </a:t>
            </a:r>
            <a:r>
              <a:rPr lang="en-US" sz="1400" b="0" dirty="0">
                <a:solidFill>
                  <a:srgbClr val="116644"/>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err="1">
                <a:solidFill>
                  <a:srgbClr val="795E26"/>
                </a:solidFill>
                <a:effectLst/>
                <a:latin typeface="Courier New" panose="02070309020205020404" pitchFamily="49" charset="0"/>
              </a:rPr>
              <a:t>is_goal_state</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np.array_equal</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.state</a:t>
            </a:r>
            <a:r>
              <a:rPr lang="en-US" sz="1400" b="0" dirty="0">
                <a:solidFill>
                  <a:srgbClr val="000000"/>
                </a:solidFill>
                <a:effectLst/>
                <a:latin typeface="Courier New" panose="02070309020205020404" pitchFamily="49" charset="0"/>
              </a:rPr>
              <a:t>, </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.goal</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def</a:t>
            </a:r>
            <a:r>
              <a:rPr lang="en-US" sz="1400" b="0" dirty="0">
                <a:solidFill>
                  <a:srgbClr val="000000"/>
                </a:solidFill>
                <a:effectLst/>
                <a:latin typeface="Courier New" panose="02070309020205020404" pitchFamily="49" charset="0"/>
              </a:rPr>
              <a:t> </a:t>
            </a:r>
            <a:r>
              <a:rPr lang="en-US" sz="1400" b="0" dirty="0">
                <a:solidFill>
                  <a:srgbClr val="795E26"/>
                </a:solidFill>
                <a:effectLst/>
                <a:latin typeface="Courier New" panose="02070309020205020404" pitchFamily="49" charset="0"/>
              </a:rPr>
              <a:t>fetch</a:t>
            </a:r>
            <a:r>
              <a:rPr lang="en-US" sz="1400" b="0" dirty="0">
                <a:solidFill>
                  <a:srgbClr val="000000"/>
                </a:solidFill>
                <a:effectLst/>
                <a:latin typeface="Courier New" panose="02070309020205020404" pitchFamily="49" charset="0"/>
              </a:rPr>
              <a:t>(</a:t>
            </a:r>
            <a:r>
              <a:rPr lang="en-US" sz="1400" b="0" dirty="0">
                <a:solidFill>
                  <a:srgbClr val="001080"/>
                </a:solidFill>
                <a:effectLst/>
                <a:latin typeface="Courier New" panose="02070309020205020404" pitchFamily="49" charset="0"/>
              </a:rPr>
              <a:t>self</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r, c = </a:t>
            </a:r>
            <a:r>
              <a:rPr lang="en-US" sz="1400" b="0" dirty="0" err="1">
                <a:solidFill>
                  <a:srgbClr val="000000"/>
                </a:solidFill>
                <a:effectLst/>
                <a:latin typeface="Courier New" panose="02070309020205020404" pitchFamily="49" charset="0"/>
              </a:rPr>
              <a:t>np.squeeze</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np.where</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.state</a:t>
            </a:r>
            <a:r>
              <a:rPr lang="en-US" sz="1400" b="0" dirty="0">
                <a:solidFill>
                  <a:srgbClr val="000000"/>
                </a:solidFill>
                <a:effectLst/>
                <a:latin typeface="Courier New" panose="02070309020205020404" pitchFamily="49" charset="0"/>
              </a:rPr>
              <a:t> == </a:t>
            </a:r>
            <a:r>
              <a:rPr lang="en-US" sz="1400" b="0" dirty="0">
                <a:solidFill>
                  <a:srgbClr val="116644"/>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valid_moves</a:t>
            </a:r>
            <a:r>
              <a:rPr lang="en-US" sz="1400" b="0" dirty="0">
                <a:solidFill>
                  <a:srgbClr val="000000"/>
                </a:solidFill>
                <a:effectLst/>
                <a:latin typeface="Courier New" panose="02070309020205020404" pitchFamily="49" charset="0"/>
              </a:rPr>
              <a:t> = []</a:t>
            </a:r>
          </a:p>
          <a:p>
            <a:r>
              <a:rPr lang="en-US" sz="1400" b="0" dirty="0">
                <a:solidFill>
                  <a:srgbClr val="000000"/>
                </a:solidFill>
                <a:effectLst/>
                <a:latin typeface="Courier New" panose="02070309020205020404" pitchFamily="49" charset="0"/>
              </a:rPr>
              <a:t>        moves = [(r + </a:t>
            </a:r>
            <a:r>
              <a:rPr lang="en-US" sz="1400" b="0" dirty="0">
                <a:solidFill>
                  <a:srgbClr val="116644"/>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 c), (r - </a:t>
            </a:r>
            <a:r>
              <a:rPr lang="en-US" sz="1400" b="0" dirty="0">
                <a:solidFill>
                  <a:srgbClr val="116644"/>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 c), (r, c - </a:t>
            </a:r>
            <a:r>
              <a:rPr lang="en-US" sz="1400" b="0" dirty="0">
                <a:solidFill>
                  <a:srgbClr val="116644"/>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 (r, c + </a:t>
            </a:r>
            <a:r>
              <a:rPr lang="en-US" sz="1400" b="0" dirty="0">
                <a:solidFill>
                  <a:srgbClr val="116644"/>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moves:</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if</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 &gt;= </a:t>
            </a:r>
            <a:r>
              <a:rPr lang="en-US" sz="1400" b="0" dirty="0">
                <a:solidFill>
                  <a:srgbClr val="116644"/>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and</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 &lt; </a:t>
            </a:r>
            <a:r>
              <a:rPr lang="en-US" sz="1400" b="0" dirty="0">
                <a:solidFill>
                  <a:srgbClr val="116644"/>
                </a:solidFill>
                <a:effectLst/>
                <a:latin typeface="Courier New" panose="02070309020205020404" pitchFamily="49" charset="0"/>
              </a:rPr>
              <a:t>3</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and</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 &gt;= </a:t>
            </a:r>
            <a:r>
              <a:rPr lang="en-US" sz="1400" b="0" dirty="0">
                <a:solidFill>
                  <a:srgbClr val="116644"/>
                </a:solidFill>
                <a:effectLst/>
                <a:latin typeface="Courier New" panose="02070309020205020404" pitchFamily="49" charset="0"/>
              </a:rPr>
              <a:t>0</a:t>
            </a:r>
            <a:r>
              <a:rPr lang="en-US" sz="1400" b="0" dirty="0">
                <a:solidFill>
                  <a:srgbClr val="000000"/>
                </a:solidFill>
                <a:effectLst/>
                <a:latin typeface="Courier New" panose="02070309020205020404" pitchFamily="49" charset="0"/>
              </a:rPr>
              <a:t>) </a:t>
            </a:r>
            <a:r>
              <a:rPr lang="en-US" sz="1400" b="0" dirty="0">
                <a:solidFill>
                  <a:srgbClr val="0000FF"/>
                </a:solidFill>
                <a:effectLst/>
                <a:latin typeface="Courier New" panose="02070309020205020404" pitchFamily="49" charset="0"/>
              </a:rPr>
              <a:t>and</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a:t>
            </a:r>
            <a:r>
              <a:rPr lang="en-US" sz="1400" b="0" dirty="0">
                <a:solidFill>
                  <a:srgbClr val="116644"/>
                </a:solidFill>
                <a:effectLst/>
                <a:latin typeface="Courier New" panose="02070309020205020404" pitchFamily="49" charset="0"/>
              </a:rPr>
              <a:t>1</a:t>
            </a:r>
            <a:r>
              <a:rPr lang="en-US" sz="1400" b="0" dirty="0">
                <a:solidFill>
                  <a:srgbClr val="000000"/>
                </a:solidFill>
                <a:effectLst/>
                <a:latin typeface="Courier New" panose="02070309020205020404" pitchFamily="49" charset="0"/>
              </a:rPr>
              <a:t>] &lt; </a:t>
            </a:r>
            <a:r>
              <a:rPr lang="en-US" sz="1400" b="0" dirty="0">
                <a:solidFill>
                  <a:srgbClr val="116644"/>
                </a:solidFill>
                <a:effectLst/>
                <a:latin typeface="Courier New" panose="02070309020205020404" pitchFamily="49" charset="0"/>
              </a:rPr>
              <a:t>3</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valid_moves.append</a:t>
            </a:r>
            <a:r>
              <a:rPr lang="en-US" sz="1400" b="0" dirty="0">
                <a:solidFill>
                  <a:srgbClr val="000000"/>
                </a:solidFill>
                <a:effectLst/>
                <a:latin typeface="Courier New" panose="02070309020205020404" pitchFamily="49" charset="0"/>
              </a:rPr>
              <a:t>(</a:t>
            </a:r>
            <a:r>
              <a:rPr lang="en-US" sz="1400" b="0" dirty="0" err="1">
                <a:solidFill>
                  <a:srgbClr val="000000"/>
                </a:solidFill>
                <a:effectLst/>
                <a:latin typeface="Courier New" panose="02070309020205020404" pitchFamily="49" charset="0"/>
              </a:rPr>
              <a:t>i</a:t>
            </a:r>
            <a:r>
              <a:rPr lang="en-US" sz="1400" b="0" dirty="0">
                <a:solidFill>
                  <a:srgbClr val="000000"/>
                </a:solidFill>
                <a:effectLst/>
                <a:latin typeface="Courier New" panose="02070309020205020404" pitchFamily="49" charset="0"/>
              </a:rPr>
              <a:t>)</a:t>
            </a:r>
          </a:p>
          <a:p>
            <a:br>
              <a:rPr lang="en-US" sz="1400" b="0" dirty="0">
                <a:solidFill>
                  <a:srgbClr val="000000"/>
                </a:solidFill>
                <a:effectLst/>
                <a:latin typeface="Courier New" panose="02070309020205020404" pitchFamily="49" charset="0"/>
              </a:rPr>
            </a:b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childs</a:t>
            </a:r>
            <a:r>
              <a:rPr lang="en-US" sz="1400" b="0" dirty="0">
                <a:solidFill>
                  <a:srgbClr val="000000"/>
                </a:solidFill>
                <a:effectLst/>
                <a:latin typeface="Courier New" panose="02070309020205020404" pitchFamily="49" charset="0"/>
              </a:rPr>
              <a:t> = []</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for</a:t>
            </a:r>
            <a:r>
              <a:rPr lang="en-US" sz="1400" b="0" dirty="0">
                <a:solidFill>
                  <a:srgbClr val="000000"/>
                </a:solidFill>
                <a:effectLst/>
                <a:latin typeface="Courier New" panose="02070309020205020404" pitchFamily="49" charset="0"/>
              </a:rPr>
              <a:t> move </a:t>
            </a:r>
            <a:r>
              <a:rPr lang="en-US" sz="1400" b="0" dirty="0">
                <a:solidFill>
                  <a:srgbClr val="0000FF"/>
                </a:solidFill>
                <a:effectLst/>
                <a:latin typeface="Courier New" panose="02070309020205020404" pitchFamily="49" charset="0"/>
              </a:rPr>
              <a:t>in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valid_moves</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new = </a:t>
            </a:r>
            <a:r>
              <a:rPr lang="en-US" sz="1400" b="0" dirty="0" err="1">
                <a:solidFill>
                  <a:srgbClr val="000000"/>
                </a:solidFill>
                <a:effectLst/>
                <a:latin typeface="Courier New" panose="02070309020205020404" pitchFamily="49" charset="0"/>
              </a:rPr>
              <a:t>copy.deepcopy</a:t>
            </a:r>
            <a:r>
              <a:rPr lang="en-US" sz="1400" b="0" dirty="0">
                <a:solidFill>
                  <a:srgbClr val="000000"/>
                </a:solidFill>
                <a:effectLst/>
                <a:latin typeface="Courier New" panose="02070309020205020404" pitchFamily="49" charset="0"/>
              </a:rPr>
              <a:t>(</a:t>
            </a:r>
            <a:r>
              <a:rPr lang="en-US" sz="1400" b="0" dirty="0" err="1">
                <a:solidFill>
                  <a:srgbClr val="001080"/>
                </a:solidFill>
                <a:effectLst/>
                <a:latin typeface="Courier New" panose="02070309020205020404" pitchFamily="49" charset="0"/>
              </a:rPr>
              <a:t>self</a:t>
            </a:r>
            <a:r>
              <a:rPr lang="en-US" sz="1400" b="0" dirty="0" err="1">
                <a:solidFill>
                  <a:srgbClr val="000000"/>
                </a:solidFill>
                <a:effectLst/>
                <a:latin typeface="Courier New" panose="02070309020205020404" pitchFamily="49" charset="0"/>
              </a:rPr>
              <a:t>.state</a:t>
            </a:r>
            <a:r>
              <a:rPr lang="en-US" sz="1400" b="0" dirty="0">
                <a:solidFill>
                  <a:srgbClr val="000000"/>
                </a:solidFill>
                <a:effectLst/>
                <a:latin typeface="Courier New" panose="02070309020205020404" pitchFamily="49" charset="0"/>
              </a:rPr>
              <a:t>)</a:t>
            </a:r>
          </a:p>
          <a:p>
            <a:r>
              <a:rPr lang="en-US" sz="1400" b="0" dirty="0">
                <a:solidFill>
                  <a:srgbClr val="000000"/>
                </a:solidFill>
                <a:effectLst/>
                <a:latin typeface="Courier New" panose="02070309020205020404" pitchFamily="49" charset="0"/>
              </a:rPr>
              <a:t>            new[r, c], new[move] = new[move], new[r, c]</a:t>
            </a:r>
          </a:p>
          <a:p>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childs.append</a:t>
            </a:r>
            <a:r>
              <a:rPr lang="en-US" sz="1400" b="0" dirty="0">
                <a:solidFill>
                  <a:srgbClr val="000000"/>
                </a:solidFill>
                <a:effectLst/>
                <a:latin typeface="Courier New" panose="02070309020205020404" pitchFamily="49" charset="0"/>
              </a:rPr>
              <a:t>(new)</a:t>
            </a:r>
          </a:p>
          <a:p>
            <a:r>
              <a:rPr lang="en-US" sz="1400" b="0" dirty="0">
                <a:solidFill>
                  <a:srgbClr val="000000"/>
                </a:solidFill>
                <a:effectLst/>
                <a:latin typeface="Courier New" panose="02070309020205020404" pitchFamily="49" charset="0"/>
              </a:rPr>
              <a:t>        </a:t>
            </a:r>
            <a:r>
              <a:rPr lang="en-US" sz="1400" b="0" dirty="0">
                <a:solidFill>
                  <a:srgbClr val="AF00DB"/>
                </a:solidFill>
                <a:effectLst/>
                <a:latin typeface="Courier New" panose="02070309020205020404" pitchFamily="49" charset="0"/>
              </a:rPr>
              <a:t>return</a:t>
            </a:r>
            <a:r>
              <a:rPr lang="en-US" sz="1400" b="0" dirty="0">
                <a:solidFill>
                  <a:srgbClr val="000000"/>
                </a:solidFill>
                <a:effectLst/>
                <a:latin typeface="Courier New" panose="02070309020205020404" pitchFamily="49" charset="0"/>
              </a:rPr>
              <a:t> </a:t>
            </a:r>
            <a:r>
              <a:rPr lang="en-US" sz="1400" b="0" dirty="0" err="1">
                <a:solidFill>
                  <a:srgbClr val="000000"/>
                </a:solidFill>
                <a:effectLst/>
                <a:latin typeface="Courier New" panose="02070309020205020404" pitchFamily="49" charset="0"/>
              </a:rPr>
              <a:t>childs</a:t>
            </a:r>
            <a:endParaRPr lang="en-US" sz="14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79998704"/>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9563184-A3CB-4D0D-C96C-39265C1B52E9}"/>
              </a:ext>
            </a:extLst>
          </p:cNvPr>
          <p:cNvSpPr txBox="1">
            <a:spLocks noChangeArrowheads="1"/>
          </p:cNvSpPr>
          <p:nvPr/>
        </p:nvSpPr>
        <p:spPr bwMode="auto">
          <a:xfrm>
            <a:off x="441434" y="-768598"/>
            <a:ext cx="10972800" cy="121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lvl1pPr algn="ctr" rtl="0" eaLnBrk="0" fontAlgn="base" hangingPunct="0">
              <a:spcBef>
                <a:spcPct val="0"/>
              </a:spcBef>
              <a:spcAft>
                <a:spcPct val="0"/>
              </a:spcAft>
              <a:defRPr sz="4693">
                <a:solidFill>
                  <a:schemeClr val="tx2"/>
                </a:solidFill>
                <a:latin typeface="+mj-lt"/>
                <a:ea typeface="+mj-ea"/>
                <a:cs typeface="+mj-cs"/>
              </a:defRPr>
            </a:lvl1pPr>
            <a:lvl2pPr algn="ctr" rtl="0" eaLnBrk="0" fontAlgn="base" hangingPunct="0">
              <a:spcBef>
                <a:spcPct val="0"/>
              </a:spcBef>
              <a:spcAft>
                <a:spcPct val="0"/>
              </a:spcAft>
              <a:defRPr sz="4693">
                <a:solidFill>
                  <a:schemeClr val="tx2"/>
                </a:solidFill>
                <a:latin typeface="Arial" pitchFamily="34" charset="0"/>
              </a:defRPr>
            </a:lvl2pPr>
            <a:lvl3pPr algn="ctr" rtl="0" eaLnBrk="0" fontAlgn="base" hangingPunct="0">
              <a:spcBef>
                <a:spcPct val="0"/>
              </a:spcBef>
              <a:spcAft>
                <a:spcPct val="0"/>
              </a:spcAft>
              <a:defRPr sz="4693">
                <a:solidFill>
                  <a:schemeClr val="tx2"/>
                </a:solidFill>
                <a:latin typeface="Arial" pitchFamily="34" charset="0"/>
              </a:defRPr>
            </a:lvl3pPr>
            <a:lvl4pPr algn="ctr" rtl="0" eaLnBrk="0" fontAlgn="base" hangingPunct="0">
              <a:spcBef>
                <a:spcPct val="0"/>
              </a:spcBef>
              <a:spcAft>
                <a:spcPct val="0"/>
              </a:spcAft>
              <a:defRPr sz="4693">
                <a:solidFill>
                  <a:schemeClr val="tx2"/>
                </a:solidFill>
                <a:latin typeface="Arial" pitchFamily="34" charset="0"/>
              </a:defRPr>
            </a:lvl4pPr>
            <a:lvl5pPr algn="ctr" rtl="0" eaLnBrk="0" fontAlgn="base" hangingPunct="0">
              <a:spcBef>
                <a:spcPct val="0"/>
              </a:spcBef>
              <a:spcAft>
                <a:spcPct val="0"/>
              </a:spcAft>
              <a:defRPr sz="4693">
                <a:solidFill>
                  <a:schemeClr val="tx2"/>
                </a:solidFill>
                <a:latin typeface="Arial" pitchFamily="34" charset="0"/>
              </a:defRPr>
            </a:lvl5pPr>
            <a:lvl6pPr marL="487695" algn="ctr" rtl="0" eaLnBrk="0" fontAlgn="base" hangingPunct="0">
              <a:spcBef>
                <a:spcPct val="0"/>
              </a:spcBef>
              <a:spcAft>
                <a:spcPct val="0"/>
              </a:spcAft>
              <a:defRPr sz="4693">
                <a:solidFill>
                  <a:schemeClr val="tx2"/>
                </a:solidFill>
                <a:latin typeface="Arial" pitchFamily="34" charset="0"/>
              </a:defRPr>
            </a:lvl6pPr>
            <a:lvl7pPr marL="975390" algn="ctr" rtl="0" eaLnBrk="0" fontAlgn="base" hangingPunct="0">
              <a:spcBef>
                <a:spcPct val="0"/>
              </a:spcBef>
              <a:spcAft>
                <a:spcPct val="0"/>
              </a:spcAft>
              <a:defRPr sz="4693">
                <a:solidFill>
                  <a:schemeClr val="tx2"/>
                </a:solidFill>
                <a:latin typeface="Arial" pitchFamily="34" charset="0"/>
              </a:defRPr>
            </a:lvl7pPr>
            <a:lvl8pPr marL="1463086" algn="ctr" rtl="0" eaLnBrk="0" fontAlgn="base" hangingPunct="0">
              <a:spcBef>
                <a:spcPct val="0"/>
              </a:spcBef>
              <a:spcAft>
                <a:spcPct val="0"/>
              </a:spcAft>
              <a:defRPr sz="4693">
                <a:solidFill>
                  <a:schemeClr val="tx2"/>
                </a:solidFill>
                <a:latin typeface="Arial" pitchFamily="34" charset="0"/>
              </a:defRPr>
            </a:lvl8pPr>
            <a:lvl9pPr marL="1950781" algn="ctr" rtl="0" eaLnBrk="0" fontAlgn="base" hangingPunct="0">
              <a:spcBef>
                <a:spcPct val="0"/>
              </a:spcBef>
              <a:spcAft>
                <a:spcPct val="0"/>
              </a:spcAft>
              <a:defRPr sz="4693">
                <a:solidFill>
                  <a:schemeClr val="tx2"/>
                </a:solidFill>
                <a:latin typeface="Arial" pitchFamily="34" charset="0"/>
              </a:defRPr>
            </a:lvl9pPr>
          </a:lstStyle>
          <a:p>
            <a:pPr defTabSz="914400"/>
            <a:r>
              <a:rPr lang="en-US" altLang="en-US" sz="3413" kern="0" dirty="0" err="1">
                <a:solidFill>
                  <a:srgbClr val="336699"/>
                </a:solidFill>
              </a:rPr>
              <a:t>Cont</a:t>
            </a:r>
            <a:endParaRPr lang="en-US" altLang="en-US" sz="3413" kern="0" dirty="0">
              <a:solidFill>
                <a:srgbClr val="336699"/>
              </a:solidFill>
            </a:endParaRPr>
          </a:p>
        </p:txBody>
      </p:sp>
      <p:sp>
        <p:nvSpPr>
          <p:cNvPr id="4" name="TextBox 3">
            <a:extLst>
              <a:ext uri="{FF2B5EF4-FFF2-40B4-BE49-F238E27FC236}">
                <a16:creationId xmlns:a16="http://schemas.microsoft.com/office/drawing/2014/main" id="{A28C7CA7-0A00-386A-44D4-863D3B901795}"/>
              </a:ext>
            </a:extLst>
          </p:cNvPr>
          <p:cNvSpPr txBox="1"/>
          <p:nvPr/>
        </p:nvSpPr>
        <p:spPr>
          <a:xfrm>
            <a:off x="0" y="106547"/>
            <a:ext cx="8952186" cy="6894195"/>
          </a:xfrm>
          <a:prstGeom prst="rect">
            <a:avLst/>
          </a:prstGeom>
          <a:noFill/>
        </p:spPr>
        <p:txBody>
          <a:bodyPr wrap="square">
            <a:spAutoFit/>
          </a:bodyPr>
          <a:lstStyle/>
          <a:p>
            <a:r>
              <a:rPr lang="en-US" sz="1300" b="0" dirty="0">
                <a:solidFill>
                  <a:srgbClr val="0000FF"/>
                </a:solidFill>
                <a:effectLst/>
                <a:latin typeface="Courier New" panose="02070309020205020404" pitchFamily="49" charset="0"/>
              </a:rPr>
              <a:t>class</a:t>
            </a:r>
            <a:r>
              <a:rPr lang="en-US" sz="1300" b="0" dirty="0">
                <a:solidFill>
                  <a:srgbClr val="000000"/>
                </a:solidFill>
                <a:effectLst/>
                <a:latin typeface="Courier New" panose="02070309020205020404" pitchFamily="49" charset="0"/>
              </a:rPr>
              <a:t> BFS:</a:t>
            </a:r>
          </a:p>
          <a:p>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def</a:t>
            </a:r>
            <a:r>
              <a:rPr lang="en-US" sz="1300" b="0" dirty="0">
                <a:solidFill>
                  <a:srgbClr val="000000"/>
                </a:solidFill>
                <a:effectLst/>
                <a:latin typeface="Courier New" panose="02070309020205020404" pitchFamily="49" charset="0"/>
              </a:rPr>
              <a:t> </a:t>
            </a:r>
            <a:r>
              <a:rPr lang="en-US" sz="1300" b="0" dirty="0">
                <a:solidFill>
                  <a:srgbClr val="795E26"/>
                </a:solidFill>
                <a:effectLst/>
                <a:latin typeface="Courier New" panose="02070309020205020404" pitchFamily="49" charset="0"/>
              </a:rPr>
              <a:t>__</a:t>
            </a:r>
            <a:r>
              <a:rPr lang="en-US" sz="1300" b="0" dirty="0" err="1">
                <a:solidFill>
                  <a:srgbClr val="795E26"/>
                </a:solidFill>
                <a:effectLst/>
                <a:latin typeface="Courier New" panose="02070309020205020404" pitchFamily="49" charset="0"/>
              </a:rPr>
              <a:t>init</a:t>
            </a:r>
            <a:r>
              <a:rPr lang="en-US" sz="1300" b="0" dirty="0">
                <a:solidFill>
                  <a:srgbClr val="795E26"/>
                </a:solidFill>
                <a:effectLst/>
                <a:latin typeface="Courier New" panose="02070309020205020404" pitchFamily="49" charset="0"/>
              </a:rPr>
              <a:t>__</a:t>
            </a:r>
            <a:r>
              <a:rPr lang="en-US" sz="1300" b="0" dirty="0">
                <a:solidFill>
                  <a:srgbClr val="000000"/>
                </a:solidFill>
                <a:effectLst/>
                <a:latin typeface="Courier New" panose="02070309020205020404" pitchFamily="49" charset="0"/>
              </a:rPr>
              <a:t>(</a:t>
            </a:r>
            <a:r>
              <a:rPr lang="en-US" sz="1300" b="0" dirty="0">
                <a:solidFill>
                  <a:srgbClr val="001080"/>
                </a:solidFill>
                <a:effectLst/>
                <a:latin typeface="Courier New" panose="02070309020205020404" pitchFamily="49" charset="0"/>
              </a:rPr>
              <a:t>self</a:t>
            </a:r>
            <a:r>
              <a:rPr lang="en-US" sz="1300" b="0" dirty="0">
                <a:solidFill>
                  <a:srgbClr val="000000"/>
                </a:solidFill>
                <a:effectLst/>
                <a:latin typeface="Courier New" panose="02070309020205020404" pitchFamily="49" charset="0"/>
              </a:rPr>
              <a:t>, </a:t>
            </a:r>
            <a:r>
              <a:rPr lang="en-US" sz="1300" b="0" dirty="0" err="1">
                <a:solidFill>
                  <a:srgbClr val="001080"/>
                </a:solidFill>
                <a:effectLst/>
                <a:latin typeface="Courier New" panose="02070309020205020404" pitchFamily="49" charset="0"/>
              </a:rPr>
              <a:t>initial_state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1080"/>
                </a:solidFill>
                <a:effectLst/>
                <a:latin typeface="Courier New" panose="02070309020205020404" pitchFamily="49" charset="0"/>
              </a:rPr>
              <a:t>self</a:t>
            </a:r>
            <a:r>
              <a:rPr lang="en-US" sz="1300" b="0" dirty="0" err="1">
                <a:solidFill>
                  <a:srgbClr val="000000"/>
                </a:solidFill>
                <a:effectLst/>
                <a:latin typeface="Courier New" panose="02070309020205020404" pitchFamily="49" charset="0"/>
              </a:rPr>
              <a:t>.initial_state</a:t>
            </a:r>
            <a:r>
              <a:rPr lang="en-US" sz="1300" b="0" dirty="0">
                <a:solidFill>
                  <a:srgbClr val="000000"/>
                </a:solidFill>
                <a:effectLst/>
                <a:latin typeface="Courier New" panose="02070309020205020404" pitchFamily="49" charset="0"/>
              </a:rPr>
              <a:t> = </a:t>
            </a:r>
            <a:r>
              <a:rPr lang="en-US" sz="1300" b="0" dirty="0" err="1">
                <a:solidFill>
                  <a:srgbClr val="000000"/>
                </a:solidFill>
                <a:effectLst/>
                <a:latin typeface="Courier New" panose="02070309020205020404" pitchFamily="49" charset="0"/>
              </a:rPr>
              <a:t>initial_state</a:t>
            </a:r>
            <a:endParaRPr lang="en-US" sz="1300" b="0" dirty="0">
              <a:solidFill>
                <a:srgbClr val="000000"/>
              </a:solidFill>
              <a:effectLst/>
              <a:latin typeface="Courier New" panose="02070309020205020404" pitchFamily="49" charset="0"/>
            </a:endParaRPr>
          </a:p>
          <a:p>
            <a:r>
              <a:rPr lang="en-US" sz="1300" b="0" dirty="0">
                <a:solidFill>
                  <a:srgbClr val="000000"/>
                </a:solidFill>
                <a:effectLst/>
                <a:latin typeface="Courier New" panose="02070309020205020404" pitchFamily="49" charset="0"/>
              </a:rPr>
              <a:t>        </a:t>
            </a:r>
            <a:r>
              <a:rPr lang="en-US" sz="1300" b="0" dirty="0" err="1">
                <a:solidFill>
                  <a:srgbClr val="001080"/>
                </a:solidFill>
                <a:effectLst/>
                <a:latin typeface="Courier New" panose="02070309020205020404" pitchFamily="49" charset="0"/>
              </a:rPr>
              <a:t>self</a:t>
            </a:r>
            <a:r>
              <a:rPr lang="en-US" sz="1300" b="0" dirty="0" err="1">
                <a:solidFill>
                  <a:srgbClr val="000000"/>
                </a:solidFill>
                <a:effectLst/>
                <a:latin typeface="Courier New" panose="02070309020205020404" pitchFamily="49" charset="0"/>
              </a:rPr>
              <a:t>.visited</a:t>
            </a:r>
            <a:r>
              <a:rPr lang="en-US" sz="1300" b="0" dirty="0">
                <a:solidFill>
                  <a:srgbClr val="000000"/>
                </a:solidFill>
                <a:effectLst/>
                <a:latin typeface="Courier New" panose="02070309020205020404" pitchFamily="49" charset="0"/>
              </a:rPr>
              <a:t> = </a:t>
            </a:r>
            <a:r>
              <a:rPr lang="en-US" sz="1300" b="0" dirty="0">
                <a:solidFill>
                  <a:srgbClr val="257693"/>
                </a:solidFill>
                <a:effectLst/>
                <a:latin typeface="Courier New" panose="02070309020205020404" pitchFamily="49" charset="0"/>
              </a:rPr>
              <a:t>set</a:t>
            </a:r>
            <a:r>
              <a:rPr lang="en-US" sz="1300" b="0" dirty="0">
                <a:solidFill>
                  <a:srgbClr val="000000"/>
                </a:solidFill>
                <a:effectLst/>
                <a:latin typeface="Courier New" panose="02070309020205020404" pitchFamily="49" charset="0"/>
              </a:rPr>
              <a:t>()</a:t>
            </a:r>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def</a:t>
            </a:r>
            <a:r>
              <a:rPr lang="en-US" sz="1300" b="0" dirty="0">
                <a:solidFill>
                  <a:srgbClr val="000000"/>
                </a:solidFill>
                <a:effectLst/>
                <a:latin typeface="Courier New" panose="02070309020205020404" pitchFamily="49" charset="0"/>
              </a:rPr>
              <a:t> </a:t>
            </a:r>
            <a:r>
              <a:rPr lang="en-US" sz="1300" b="0" dirty="0">
                <a:solidFill>
                  <a:srgbClr val="795E26"/>
                </a:solidFill>
                <a:effectLst/>
                <a:latin typeface="Courier New" panose="02070309020205020404" pitchFamily="49" charset="0"/>
              </a:rPr>
              <a:t>solve</a:t>
            </a:r>
            <a:r>
              <a:rPr lang="en-US" sz="1300" b="0" dirty="0">
                <a:solidFill>
                  <a:srgbClr val="000000"/>
                </a:solidFill>
                <a:effectLst/>
                <a:latin typeface="Courier New" panose="02070309020205020404" pitchFamily="49" charset="0"/>
              </a:rPr>
              <a:t>(</a:t>
            </a:r>
            <a:r>
              <a:rPr lang="en-US" sz="1300" b="0" dirty="0">
                <a:solidFill>
                  <a:srgbClr val="001080"/>
                </a:solidFill>
                <a:effectLst/>
                <a:latin typeface="Courier New" panose="02070309020205020404" pitchFamily="49" charset="0"/>
              </a:rPr>
              <a:t>self</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initial_node</a:t>
            </a:r>
            <a:r>
              <a:rPr lang="en-US" sz="1300" b="0" dirty="0">
                <a:solidFill>
                  <a:srgbClr val="000000"/>
                </a:solidFill>
                <a:effectLst/>
                <a:latin typeface="Courier New" panose="02070309020205020404" pitchFamily="49" charset="0"/>
              </a:rPr>
              <a:t> = Node(</a:t>
            </a:r>
            <a:r>
              <a:rPr lang="en-US" sz="1300" b="0" dirty="0" err="1">
                <a:solidFill>
                  <a:srgbClr val="001080"/>
                </a:solidFill>
                <a:effectLst/>
                <a:latin typeface="Courier New" panose="02070309020205020404" pitchFamily="49" charset="0"/>
              </a:rPr>
              <a:t>self</a:t>
            </a:r>
            <a:r>
              <a:rPr lang="en-US" sz="1300" b="0" dirty="0" err="1">
                <a:solidFill>
                  <a:srgbClr val="000000"/>
                </a:solidFill>
                <a:effectLst/>
                <a:latin typeface="Courier New" panose="02070309020205020404" pitchFamily="49" charset="0"/>
              </a:rPr>
              <a:t>.initial_state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q = </a:t>
            </a:r>
            <a:r>
              <a:rPr lang="en-US" sz="1300" b="0" dirty="0" err="1">
                <a:solidFill>
                  <a:srgbClr val="000000"/>
                </a:solidFill>
                <a:effectLst/>
                <a:latin typeface="Courier New" panose="02070309020205020404" pitchFamily="49" charset="0"/>
              </a:rPr>
              <a:t>queue.Queue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q.put</a:t>
            </a:r>
            <a:r>
              <a:rPr lang="en-US" sz="1300" b="0" dirty="0">
                <a:solidFill>
                  <a:srgbClr val="000000"/>
                </a:solidFill>
                <a:effectLst/>
                <a:latin typeface="Courier New" panose="02070309020205020404" pitchFamily="49" charset="0"/>
              </a:rPr>
              <a:t>(</a:t>
            </a:r>
            <a:r>
              <a:rPr lang="en-US" sz="1300" b="0" dirty="0" err="1">
                <a:solidFill>
                  <a:srgbClr val="000000"/>
                </a:solidFill>
                <a:effectLst/>
                <a:latin typeface="Courier New" panose="02070309020205020404" pitchFamily="49" charset="0"/>
              </a:rPr>
              <a:t>initial_node</a:t>
            </a:r>
            <a:r>
              <a:rPr lang="en-US" sz="1300" b="0" dirty="0">
                <a:solidFill>
                  <a:srgbClr val="000000"/>
                </a:solidFill>
                <a:effectLst/>
                <a:latin typeface="Courier New" panose="02070309020205020404" pitchFamily="49" charset="0"/>
              </a:rPr>
              <a:t>)</a:t>
            </a:r>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while</a:t>
            </a: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not</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q.empty</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current_node</a:t>
            </a:r>
            <a:r>
              <a:rPr lang="en-US" sz="1300" b="0" dirty="0">
                <a:solidFill>
                  <a:srgbClr val="000000"/>
                </a:solidFill>
                <a:effectLst/>
                <a:latin typeface="Courier New" panose="02070309020205020404" pitchFamily="49" charset="0"/>
              </a:rPr>
              <a:t> = </a:t>
            </a:r>
            <a:r>
              <a:rPr lang="en-US" sz="1300" b="0" dirty="0" err="1">
                <a:solidFill>
                  <a:srgbClr val="000000"/>
                </a:solidFill>
                <a:effectLst/>
                <a:latin typeface="Courier New" panose="02070309020205020404" pitchFamily="49" charset="0"/>
              </a:rPr>
              <a:t>q.get</a:t>
            </a:r>
            <a:r>
              <a:rPr lang="en-US" sz="1300" b="0" dirty="0">
                <a:solidFill>
                  <a:srgbClr val="000000"/>
                </a:solidFill>
                <a:effectLst/>
                <a:latin typeface="Courier New" panose="02070309020205020404" pitchFamily="49" charset="0"/>
              </a:rPr>
              <a:t>()</a:t>
            </a:r>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if</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current_node.is_goal_state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solution_path</a:t>
            </a:r>
            <a:r>
              <a:rPr lang="en-US" sz="1300" b="0" dirty="0">
                <a:solidFill>
                  <a:srgbClr val="000000"/>
                </a:solidFill>
                <a:effectLst/>
                <a:latin typeface="Courier New" panose="02070309020205020404" pitchFamily="49" charset="0"/>
              </a:rPr>
              <a:t> = </a:t>
            </a:r>
            <a:r>
              <a:rPr lang="en-US" sz="1300" b="0" dirty="0" err="1">
                <a:solidFill>
                  <a:srgbClr val="001080"/>
                </a:solidFill>
                <a:effectLst/>
                <a:latin typeface="Courier New" panose="02070309020205020404" pitchFamily="49" charset="0"/>
              </a:rPr>
              <a:t>self</a:t>
            </a:r>
            <a:r>
              <a:rPr lang="en-US" sz="1300" b="0" dirty="0" err="1">
                <a:solidFill>
                  <a:srgbClr val="000000"/>
                </a:solidFill>
                <a:effectLst/>
                <a:latin typeface="Courier New" panose="02070309020205020404" pitchFamily="49" charset="0"/>
              </a:rPr>
              <a:t>.reconstruct_path</a:t>
            </a:r>
            <a:r>
              <a:rPr lang="en-US" sz="1300" b="0" dirty="0">
                <a:solidFill>
                  <a:srgbClr val="000000"/>
                </a:solidFill>
                <a:effectLst/>
                <a:latin typeface="Courier New" panose="02070309020205020404" pitchFamily="49" charset="0"/>
              </a:rPr>
              <a:t>(</a:t>
            </a:r>
            <a:r>
              <a:rPr lang="en-US" sz="1300" b="0" dirty="0" err="1">
                <a:solidFill>
                  <a:srgbClr val="000000"/>
                </a:solidFill>
                <a:effectLst/>
                <a:latin typeface="Courier New" panose="02070309020205020404" pitchFamily="49" charset="0"/>
              </a:rPr>
              <a:t>current_node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a:solidFill>
                  <a:srgbClr val="795E26"/>
                </a:solidFill>
                <a:effectLst/>
                <a:latin typeface="Courier New" panose="02070309020205020404" pitchFamily="49" charset="0"/>
              </a:rPr>
              <a:t>print</a:t>
            </a:r>
            <a:r>
              <a:rPr lang="en-US" sz="1300" b="0" dirty="0">
                <a:solidFill>
                  <a:srgbClr val="000000"/>
                </a:solidFill>
                <a:effectLst/>
                <a:latin typeface="Courier New" panose="02070309020205020404" pitchFamily="49" charset="0"/>
              </a:rPr>
              <a:t>(</a:t>
            </a:r>
            <a:r>
              <a:rPr lang="en-US" sz="1300" b="0" dirty="0">
                <a:solidFill>
                  <a:srgbClr val="A31515"/>
                </a:solidFill>
                <a:effectLst/>
                <a:latin typeface="Courier New" panose="02070309020205020404" pitchFamily="49" charset="0"/>
              </a:rPr>
              <a:t>'A solution has been found'</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return</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solution_path</a:t>
            </a:r>
            <a:endParaRPr lang="en-US" sz="1300" b="0" dirty="0">
              <a:solidFill>
                <a:srgbClr val="000000"/>
              </a:solidFill>
              <a:effectLst/>
              <a:latin typeface="Courier New" panose="02070309020205020404" pitchFamily="49" charset="0"/>
            </a:endParaRPr>
          </a:p>
          <a:p>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if</a:t>
            </a:r>
            <a:r>
              <a:rPr lang="en-US" sz="1300" b="0" dirty="0">
                <a:solidFill>
                  <a:srgbClr val="000000"/>
                </a:solidFill>
                <a:effectLst/>
                <a:latin typeface="Courier New" panose="02070309020205020404" pitchFamily="49" charset="0"/>
              </a:rPr>
              <a:t> </a:t>
            </a:r>
            <a:r>
              <a:rPr lang="en-US" sz="1300" b="0" dirty="0">
                <a:solidFill>
                  <a:srgbClr val="257693"/>
                </a:solidFill>
                <a:effectLst/>
                <a:latin typeface="Courier New" panose="02070309020205020404" pitchFamily="49" charset="0"/>
              </a:rPr>
              <a:t>tuple</a:t>
            </a:r>
            <a:r>
              <a:rPr lang="en-US" sz="1300" b="0" dirty="0">
                <a:solidFill>
                  <a:srgbClr val="000000"/>
                </a:solidFill>
                <a:effectLst/>
                <a:latin typeface="Courier New" panose="02070309020205020404" pitchFamily="49" charset="0"/>
              </a:rPr>
              <a:t>(</a:t>
            </a:r>
            <a:r>
              <a:rPr lang="en-US" sz="1300" b="0" dirty="0" err="1">
                <a:solidFill>
                  <a:srgbClr val="000000"/>
                </a:solidFill>
                <a:effectLst/>
                <a:latin typeface="Courier New" panose="02070309020205020404" pitchFamily="49" charset="0"/>
              </a:rPr>
              <a:t>current_node.state.flatten</a:t>
            </a: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in</a:t>
            </a:r>
            <a:r>
              <a:rPr lang="en-US" sz="1300" b="0" dirty="0">
                <a:solidFill>
                  <a:srgbClr val="000000"/>
                </a:solidFill>
                <a:effectLst/>
                <a:latin typeface="Courier New" panose="02070309020205020404" pitchFamily="49" charset="0"/>
              </a:rPr>
              <a:t> </a:t>
            </a:r>
            <a:r>
              <a:rPr lang="en-US" sz="1300" b="0" dirty="0" err="1">
                <a:solidFill>
                  <a:srgbClr val="001080"/>
                </a:solidFill>
                <a:effectLst/>
                <a:latin typeface="Courier New" panose="02070309020205020404" pitchFamily="49" charset="0"/>
              </a:rPr>
              <a:t>self</a:t>
            </a:r>
            <a:r>
              <a:rPr lang="en-US" sz="1300" b="0" dirty="0" err="1">
                <a:solidFill>
                  <a:srgbClr val="000000"/>
                </a:solidFill>
                <a:effectLst/>
                <a:latin typeface="Courier New" panose="02070309020205020404" pitchFamily="49" charset="0"/>
              </a:rPr>
              <a:t>.visited</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continue</a:t>
            </a:r>
            <a:endParaRPr lang="en-US" sz="1300" b="0" dirty="0">
              <a:solidFill>
                <a:srgbClr val="000000"/>
              </a:solidFill>
              <a:effectLst/>
              <a:latin typeface="Courier New" panose="02070309020205020404" pitchFamily="49" charset="0"/>
            </a:endParaRPr>
          </a:p>
          <a:p>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child_states</a:t>
            </a:r>
            <a:r>
              <a:rPr lang="en-US" sz="1300" b="0" dirty="0">
                <a:solidFill>
                  <a:srgbClr val="000000"/>
                </a:solidFill>
                <a:effectLst/>
                <a:latin typeface="Courier New" panose="02070309020205020404" pitchFamily="49" charset="0"/>
              </a:rPr>
              <a:t> = </a:t>
            </a:r>
            <a:r>
              <a:rPr lang="en-US" sz="1300" b="0" dirty="0" err="1">
                <a:solidFill>
                  <a:srgbClr val="000000"/>
                </a:solidFill>
                <a:effectLst/>
                <a:latin typeface="Courier New" panose="02070309020205020404" pitchFamily="49" charset="0"/>
              </a:rPr>
              <a:t>current_node.fetch</a:t>
            </a:r>
            <a:r>
              <a:rPr lang="en-US" sz="1300" b="0" dirty="0">
                <a:solidFill>
                  <a:srgbClr val="000000"/>
                </a:solidFill>
                <a:effectLst/>
                <a:latin typeface="Courier New" panose="02070309020205020404" pitchFamily="49" charset="0"/>
              </a:rPr>
              <a:t>()</a:t>
            </a:r>
          </a:p>
          <a:p>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err="1">
                <a:solidFill>
                  <a:srgbClr val="001080"/>
                </a:solidFill>
                <a:effectLst/>
                <a:latin typeface="Courier New" panose="02070309020205020404" pitchFamily="49" charset="0"/>
              </a:rPr>
              <a:t>self</a:t>
            </a:r>
            <a:r>
              <a:rPr lang="en-US" sz="1300" b="0" dirty="0" err="1">
                <a:solidFill>
                  <a:srgbClr val="000000"/>
                </a:solidFill>
                <a:effectLst/>
                <a:latin typeface="Courier New" panose="02070309020205020404" pitchFamily="49" charset="0"/>
              </a:rPr>
              <a:t>.visited.add</a:t>
            </a:r>
            <a:r>
              <a:rPr lang="en-US" sz="1300" b="0" dirty="0">
                <a:solidFill>
                  <a:srgbClr val="000000"/>
                </a:solidFill>
                <a:effectLst/>
                <a:latin typeface="Courier New" panose="02070309020205020404" pitchFamily="49" charset="0"/>
              </a:rPr>
              <a:t>(</a:t>
            </a:r>
            <a:r>
              <a:rPr lang="en-US" sz="1300" b="0" dirty="0">
                <a:solidFill>
                  <a:srgbClr val="257693"/>
                </a:solidFill>
                <a:effectLst/>
                <a:latin typeface="Courier New" panose="02070309020205020404" pitchFamily="49" charset="0"/>
              </a:rPr>
              <a:t>tuple</a:t>
            </a:r>
            <a:r>
              <a:rPr lang="en-US" sz="1300" b="0" dirty="0">
                <a:solidFill>
                  <a:srgbClr val="000000"/>
                </a:solidFill>
                <a:effectLst/>
                <a:latin typeface="Courier New" panose="02070309020205020404" pitchFamily="49" charset="0"/>
              </a:rPr>
              <a:t>(</a:t>
            </a:r>
            <a:r>
              <a:rPr lang="en-US" sz="1300" b="0" dirty="0" err="1">
                <a:solidFill>
                  <a:srgbClr val="000000"/>
                </a:solidFill>
                <a:effectLst/>
                <a:latin typeface="Courier New" panose="02070309020205020404" pitchFamily="49" charset="0"/>
              </a:rPr>
              <a:t>current_node.state.flatten</a:t>
            </a:r>
            <a:r>
              <a:rPr lang="en-US" sz="1300" b="0" dirty="0">
                <a:solidFill>
                  <a:srgbClr val="000000"/>
                </a:solidFill>
                <a:effectLst/>
                <a:latin typeface="Courier New" panose="02070309020205020404" pitchFamily="49" charset="0"/>
              </a:rPr>
              <a:t>()))</a:t>
            </a:r>
          </a:p>
          <a:p>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for</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child_state</a:t>
            </a: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in</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child_states</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if</a:t>
            </a:r>
            <a:r>
              <a:rPr lang="en-US" sz="1300" b="0" dirty="0">
                <a:solidFill>
                  <a:srgbClr val="000000"/>
                </a:solidFill>
                <a:effectLst/>
                <a:latin typeface="Courier New" panose="02070309020205020404" pitchFamily="49" charset="0"/>
              </a:rPr>
              <a:t> </a:t>
            </a:r>
            <a:r>
              <a:rPr lang="en-US" sz="1300" b="0" dirty="0">
                <a:solidFill>
                  <a:srgbClr val="257693"/>
                </a:solidFill>
                <a:effectLst/>
                <a:latin typeface="Courier New" panose="02070309020205020404" pitchFamily="49" charset="0"/>
              </a:rPr>
              <a:t>tuple</a:t>
            </a:r>
            <a:r>
              <a:rPr lang="en-US" sz="1300" b="0" dirty="0">
                <a:solidFill>
                  <a:srgbClr val="000000"/>
                </a:solidFill>
                <a:effectLst/>
                <a:latin typeface="Courier New" panose="02070309020205020404" pitchFamily="49" charset="0"/>
              </a:rPr>
              <a:t>(</a:t>
            </a:r>
            <a:r>
              <a:rPr lang="en-US" sz="1300" b="0" dirty="0" err="1">
                <a:solidFill>
                  <a:srgbClr val="000000"/>
                </a:solidFill>
                <a:effectLst/>
                <a:latin typeface="Courier New" panose="02070309020205020404" pitchFamily="49" charset="0"/>
              </a:rPr>
              <a:t>child_state.flatten</a:t>
            </a: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not</a:t>
            </a: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in</a:t>
            </a:r>
            <a:r>
              <a:rPr lang="en-US" sz="1300" b="0" dirty="0">
                <a:solidFill>
                  <a:srgbClr val="000000"/>
                </a:solidFill>
                <a:effectLst/>
                <a:latin typeface="Courier New" panose="02070309020205020404" pitchFamily="49" charset="0"/>
              </a:rPr>
              <a:t> </a:t>
            </a:r>
            <a:r>
              <a:rPr lang="en-US" sz="1300" b="0" dirty="0" err="1">
                <a:solidFill>
                  <a:srgbClr val="001080"/>
                </a:solidFill>
                <a:effectLst/>
                <a:latin typeface="Courier New" panose="02070309020205020404" pitchFamily="49" charset="0"/>
              </a:rPr>
              <a:t>self</a:t>
            </a:r>
            <a:r>
              <a:rPr lang="en-US" sz="1300" b="0" dirty="0" err="1">
                <a:solidFill>
                  <a:srgbClr val="000000"/>
                </a:solidFill>
                <a:effectLst/>
                <a:latin typeface="Courier New" panose="02070309020205020404" pitchFamily="49" charset="0"/>
              </a:rPr>
              <a:t>.visited</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child_node</a:t>
            </a:r>
            <a:r>
              <a:rPr lang="en-US" sz="1300" b="0" dirty="0">
                <a:solidFill>
                  <a:srgbClr val="000000"/>
                </a:solidFill>
                <a:effectLst/>
                <a:latin typeface="Courier New" panose="02070309020205020404" pitchFamily="49" charset="0"/>
              </a:rPr>
              <a:t> = Node(</a:t>
            </a:r>
            <a:r>
              <a:rPr lang="en-US" sz="1300" b="0" dirty="0" err="1">
                <a:solidFill>
                  <a:srgbClr val="000000"/>
                </a:solidFill>
                <a:effectLst/>
                <a:latin typeface="Courier New" panose="02070309020205020404" pitchFamily="49" charset="0"/>
              </a:rPr>
              <a:t>child_state</a:t>
            </a:r>
            <a:r>
              <a:rPr lang="en-US" sz="1300" b="0" dirty="0">
                <a:solidFill>
                  <a:srgbClr val="000000"/>
                </a:solidFill>
                <a:effectLst/>
                <a:latin typeface="Courier New" panose="02070309020205020404" pitchFamily="49" charset="0"/>
              </a:rPr>
              <a:t>, parent=</a:t>
            </a:r>
            <a:r>
              <a:rPr lang="en-US" sz="1300" b="0" dirty="0" err="1">
                <a:solidFill>
                  <a:srgbClr val="000000"/>
                </a:solidFill>
                <a:effectLst/>
                <a:latin typeface="Courier New" panose="02070309020205020404" pitchFamily="49" charset="0"/>
              </a:rPr>
              <a:t>current_node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q.put</a:t>
            </a:r>
            <a:r>
              <a:rPr lang="en-US" sz="1300" b="0" dirty="0">
                <a:solidFill>
                  <a:srgbClr val="000000"/>
                </a:solidFill>
                <a:effectLst/>
                <a:latin typeface="Courier New" panose="02070309020205020404" pitchFamily="49" charset="0"/>
              </a:rPr>
              <a:t>(</a:t>
            </a:r>
            <a:r>
              <a:rPr lang="en-US" sz="1300" b="0" dirty="0" err="1">
                <a:solidFill>
                  <a:srgbClr val="000000"/>
                </a:solidFill>
                <a:effectLst/>
                <a:latin typeface="Courier New" panose="02070309020205020404" pitchFamily="49" charset="0"/>
              </a:rPr>
              <a:t>child_node</a:t>
            </a:r>
            <a:r>
              <a:rPr lang="en-US" sz="1300" b="0" dirty="0">
                <a:solidFill>
                  <a:srgbClr val="000000"/>
                </a:solidFill>
                <a:effectLst/>
                <a:latin typeface="Courier New" panose="02070309020205020404" pitchFamily="49" charset="0"/>
              </a:rPr>
              <a:t>)</a:t>
            </a:r>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return</a:t>
            </a: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None</a:t>
            </a:r>
            <a:br>
              <a:rPr lang="en-US" sz="1300" b="0" dirty="0">
                <a:solidFill>
                  <a:srgbClr val="000000"/>
                </a:solidFill>
                <a:effectLst/>
                <a:latin typeface="Courier New" panose="02070309020205020404" pitchFamily="49" charset="0"/>
              </a:rPr>
            </a:b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def</a:t>
            </a:r>
            <a:r>
              <a:rPr lang="en-US" sz="1300" b="0" dirty="0">
                <a:solidFill>
                  <a:srgbClr val="000000"/>
                </a:solidFill>
                <a:effectLst/>
                <a:latin typeface="Courier New" panose="02070309020205020404" pitchFamily="49" charset="0"/>
              </a:rPr>
              <a:t> </a:t>
            </a:r>
            <a:r>
              <a:rPr lang="en-US" sz="1300" b="0" dirty="0" err="1">
                <a:solidFill>
                  <a:srgbClr val="795E26"/>
                </a:solidFill>
                <a:effectLst/>
                <a:latin typeface="Courier New" panose="02070309020205020404" pitchFamily="49" charset="0"/>
              </a:rPr>
              <a:t>reconstruct_path</a:t>
            </a:r>
            <a:r>
              <a:rPr lang="en-US" sz="1300" b="0" dirty="0">
                <a:solidFill>
                  <a:srgbClr val="000000"/>
                </a:solidFill>
                <a:effectLst/>
                <a:latin typeface="Courier New" panose="02070309020205020404" pitchFamily="49" charset="0"/>
              </a:rPr>
              <a:t>(</a:t>
            </a:r>
            <a:r>
              <a:rPr lang="en-US" sz="1300" b="0" dirty="0">
                <a:solidFill>
                  <a:srgbClr val="001080"/>
                </a:solidFill>
                <a:effectLst/>
                <a:latin typeface="Courier New" panose="02070309020205020404" pitchFamily="49" charset="0"/>
              </a:rPr>
              <a:t>self</a:t>
            </a:r>
            <a:r>
              <a:rPr lang="en-US" sz="1300" b="0" dirty="0">
                <a:solidFill>
                  <a:srgbClr val="000000"/>
                </a:solidFill>
                <a:effectLst/>
                <a:latin typeface="Courier New" panose="02070309020205020404" pitchFamily="49" charset="0"/>
              </a:rPr>
              <a:t>, </a:t>
            </a:r>
            <a:r>
              <a:rPr lang="en-US" sz="1300" b="0" dirty="0">
                <a:solidFill>
                  <a:srgbClr val="001080"/>
                </a:solidFill>
                <a:effectLst/>
                <a:latin typeface="Courier New" panose="02070309020205020404" pitchFamily="49" charset="0"/>
              </a:rPr>
              <a:t>node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solution_path</a:t>
            </a:r>
            <a:r>
              <a:rPr lang="en-US" sz="1300" b="0" dirty="0">
                <a:solidFill>
                  <a:srgbClr val="000000"/>
                </a:solidFill>
                <a:effectLst/>
                <a:latin typeface="Courier New" panose="02070309020205020404" pitchFamily="49" charset="0"/>
              </a:rPr>
              <a:t> = []</a:t>
            </a:r>
          </a:p>
          <a:p>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while</a:t>
            </a:r>
            <a:r>
              <a:rPr lang="en-US" sz="1300" b="0" dirty="0">
                <a:solidFill>
                  <a:srgbClr val="000000"/>
                </a:solidFill>
                <a:effectLst/>
                <a:latin typeface="Courier New" panose="02070309020205020404" pitchFamily="49" charset="0"/>
              </a:rPr>
              <a:t> node </a:t>
            </a:r>
            <a:r>
              <a:rPr lang="en-US" sz="1300" b="0" dirty="0">
                <a:solidFill>
                  <a:srgbClr val="0000FF"/>
                </a:solidFill>
                <a:effectLst/>
                <a:latin typeface="Courier New" panose="02070309020205020404" pitchFamily="49" charset="0"/>
              </a:rPr>
              <a:t>is</a:t>
            </a: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not</a:t>
            </a:r>
            <a:r>
              <a:rPr lang="en-US" sz="1300" b="0" dirty="0">
                <a:solidFill>
                  <a:srgbClr val="000000"/>
                </a:solidFill>
                <a:effectLst/>
                <a:latin typeface="Courier New" panose="02070309020205020404" pitchFamily="49" charset="0"/>
              </a:rPr>
              <a:t> </a:t>
            </a:r>
            <a:r>
              <a:rPr lang="en-US" sz="1300" b="0" dirty="0">
                <a:solidFill>
                  <a:srgbClr val="0000FF"/>
                </a:solidFill>
                <a:effectLst/>
                <a:latin typeface="Courier New" panose="02070309020205020404" pitchFamily="49" charset="0"/>
              </a:rPr>
              <a:t>None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solution_path.append</a:t>
            </a:r>
            <a:r>
              <a:rPr lang="en-US" sz="1300" b="0" dirty="0">
                <a:solidFill>
                  <a:srgbClr val="000000"/>
                </a:solidFill>
                <a:effectLst/>
                <a:latin typeface="Courier New" panose="02070309020205020404" pitchFamily="49" charset="0"/>
              </a:rPr>
              <a:t>(</a:t>
            </a:r>
            <a:r>
              <a:rPr lang="en-US" sz="1300" b="0" dirty="0" err="1">
                <a:solidFill>
                  <a:srgbClr val="000000"/>
                </a:solidFill>
                <a:effectLst/>
                <a:latin typeface="Courier New" panose="02070309020205020404" pitchFamily="49" charset="0"/>
              </a:rPr>
              <a:t>node.state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node = </a:t>
            </a:r>
            <a:r>
              <a:rPr lang="en-US" sz="1300" b="0" dirty="0" err="1">
                <a:solidFill>
                  <a:srgbClr val="000000"/>
                </a:solidFill>
                <a:effectLst/>
                <a:latin typeface="Courier New" panose="02070309020205020404" pitchFamily="49" charset="0"/>
              </a:rPr>
              <a:t>node.parent</a:t>
            </a:r>
            <a:endParaRPr lang="en-US" sz="1300" b="0" dirty="0">
              <a:solidFill>
                <a:srgbClr val="000000"/>
              </a:solidFill>
              <a:effectLst/>
              <a:latin typeface="Courier New" panose="02070309020205020404" pitchFamily="49" charset="0"/>
            </a:endParaRPr>
          </a:p>
          <a:p>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solution_path.reverse</a:t>
            </a:r>
            <a:r>
              <a:rPr lang="en-US" sz="1300" b="0" dirty="0">
                <a:solidFill>
                  <a:srgbClr val="000000"/>
                </a:solidFill>
                <a:effectLst/>
                <a:latin typeface="Courier New" panose="02070309020205020404" pitchFamily="49" charset="0"/>
              </a:rPr>
              <a:t>()</a:t>
            </a:r>
          </a:p>
          <a:p>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return</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solution_path</a:t>
            </a:r>
            <a:endParaRPr lang="en-US" sz="1300" b="0" dirty="0">
              <a:solidFill>
                <a:srgbClr val="000000"/>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0E376604-FD1F-E8BB-920A-FBA216F59A2F}"/>
              </a:ext>
            </a:extLst>
          </p:cNvPr>
          <p:cNvSpPr txBox="1"/>
          <p:nvPr/>
        </p:nvSpPr>
        <p:spPr>
          <a:xfrm>
            <a:off x="6591300" y="450602"/>
            <a:ext cx="6490138" cy="2862322"/>
          </a:xfrm>
          <a:prstGeom prst="rect">
            <a:avLst/>
          </a:prstGeom>
          <a:noFill/>
        </p:spPr>
        <p:txBody>
          <a:bodyPr wrap="square">
            <a:spAutoFit/>
          </a:bodyPr>
          <a:lstStyle/>
          <a:p>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a:t>
            </a:r>
            <a:r>
              <a:rPr lang="en-US" sz="1200" b="0" dirty="0">
                <a:solidFill>
                  <a:srgbClr val="001080"/>
                </a:solidFill>
                <a:effectLst/>
                <a:latin typeface="Courier New" panose="02070309020205020404" pitchFamily="49" charset="0"/>
              </a:rPr>
              <a:t>__name__</a:t>
            </a:r>
            <a:r>
              <a:rPr lang="en-US" sz="1200" b="0" dirty="0">
                <a:solidFill>
                  <a:srgbClr val="000000"/>
                </a:solidFill>
                <a:effectLst/>
                <a:latin typeface="Courier New" panose="02070309020205020404" pitchFamily="49" charset="0"/>
              </a:rPr>
              <a:t> == </a:t>
            </a:r>
            <a:r>
              <a:rPr lang="en-US" sz="1200" b="0" dirty="0">
                <a:solidFill>
                  <a:srgbClr val="A31515"/>
                </a:solidFill>
                <a:effectLst/>
                <a:latin typeface="Courier New" panose="02070309020205020404" pitchFamily="49" charset="0"/>
              </a:rPr>
              <a:t>"__main__"</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fake_state</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np.array</a:t>
            </a:r>
            <a:r>
              <a:rPr lang="en-US" sz="1200" b="0" dirty="0">
                <a:solidFill>
                  <a:srgbClr val="000000"/>
                </a:solidFill>
                <a:effectLst/>
                <a:latin typeface="Courier New" panose="02070309020205020404" pitchFamily="49" charset="0"/>
              </a:rPr>
              <a:t>([[</a:t>
            </a:r>
            <a:r>
              <a:rPr lang="en-US" sz="1200" b="0" dirty="0">
                <a:solidFill>
                  <a:srgbClr val="116644"/>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5</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4</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6</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3</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2</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7</a:t>
            </a:r>
            <a:r>
              <a:rPr lang="en-US" sz="1200" b="0" dirty="0">
                <a:solidFill>
                  <a:srgbClr val="000000"/>
                </a:solidFill>
                <a:effectLst/>
                <a:latin typeface="Courier New" panose="02070309020205020404" pitchFamily="49" charset="0"/>
              </a:rPr>
              <a:t>, </a:t>
            </a:r>
            <a:r>
              <a:rPr lang="en-US" sz="1200" b="0" dirty="0">
                <a:solidFill>
                  <a:srgbClr val="116644"/>
                </a:solidFill>
                <a:effectLst/>
                <a:latin typeface="Courier New" panose="02070309020205020404" pitchFamily="49" charset="0"/>
              </a:rPr>
              <a:t>8</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solver = BFS(</a:t>
            </a:r>
            <a:r>
              <a:rPr lang="en-US" sz="1200" b="0" dirty="0" err="1">
                <a:solidFill>
                  <a:srgbClr val="000000"/>
                </a:solidFill>
                <a:effectLst/>
                <a:latin typeface="Courier New" panose="02070309020205020404" pitchFamily="49" charset="0"/>
              </a:rPr>
              <a:t>fake_state</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solution = </a:t>
            </a:r>
            <a:r>
              <a:rPr lang="en-US" sz="1200" b="0" dirty="0" err="1">
                <a:solidFill>
                  <a:srgbClr val="000000"/>
                </a:solidFill>
                <a:effectLst/>
                <a:latin typeface="Courier New" panose="02070309020205020404" pitchFamily="49" charset="0"/>
              </a:rPr>
              <a:t>solver.solve</a:t>
            </a:r>
            <a:r>
              <a:rPr lang="en-US" sz="1200" b="0" dirty="0">
                <a:solidFill>
                  <a:srgbClr val="000000"/>
                </a:solidFill>
                <a:effectLst/>
                <a:latin typeface="Courier New" panose="02070309020205020404" pitchFamily="49" charset="0"/>
              </a:rPr>
              <a:t>()</a:t>
            </a:r>
          </a:p>
          <a:p>
            <a:br>
              <a:rPr lang="en-US" sz="1200" b="0" dirty="0">
                <a:solidFill>
                  <a:srgbClr val="000000"/>
                </a:solidFill>
                <a:effectLst/>
                <a:latin typeface="Courier New" panose="02070309020205020404" pitchFamily="49" charset="0"/>
              </a:rPr>
            </a:b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if</a:t>
            </a:r>
            <a:r>
              <a:rPr lang="en-US" sz="1200" b="0" dirty="0">
                <a:solidFill>
                  <a:srgbClr val="000000"/>
                </a:solidFill>
                <a:effectLst/>
                <a:latin typeface="Courier New" panose="02070309020205020404" pitchFamily="49" charset="0"/>
              </a:rPr>
              <a:t> solution:</a:t>
            </a:r>
          </a:p>
          <a:p>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"Solution steps:"</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for</a:t>
            </a:r>
            <a:r>
              <a:rPr lang="en-US" sz="1200" b="0" dirty="0">
                <a:solidFill>
                  <a:srgbClr val="000000"/>
                </a:solidFill>
                <a:effectLst/>
                <a:latin typeface="Courier New" panose="02070309020205020404" pitchFamily="49" charset="0"/>
              </a:rPr>
              <a:t> index, state </a:t>
            </a:r>
            <a:r>
              <a:rPr lang="en-US" sz="1200" b="0" dirty="0">
                <a:solidFill>
                  <a:srgbClr val="0000FF"/>
                </a:solidFill>
                <a:effectLst/>
                <a:latin typeface="Courier New" panose="02070309020205020404" pitchFamily="49" charset="0"/>
              </a:rPr>
              <a:t>in</a:t>
            </a:r>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enumerate</a:t>
            </a:r>
            <a:r>
              <a:rPr lang="en-US" sz="1200" b="0" dirty="0">
                <a:solidFill>
                  <a:srgbClr val="000000"/>
                </a:solidFill>
                <a:effectLst/>
                <a:latin typeface="Courier New" panose="02070309020205020404" pitchFamily="49" charset="0"/>
              </a:rPr>
              <a:t>(solution):</a:t>
            </a:r>
          </a:p>
          <a:p>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err="1">
                <a:solidFill>
                  <a:srgbClr val="0000FF"/>
                </a:solidFill>
                <a:effectLst/>
                <a:latin typeface="Courier New" panose="02070309020205020404" pitchFamily="49" charset="0"/>
              </a:rPr>
              <a:t>f</a:t>
            </a:r>
            <a:r>
              <a:rPr lang="en-US" sz="1200" b="0" dirty="0" err="1">
                <a:solidFill>
                  <a:srgbClr val="A31515"/>
                </a:solidFill>
                <a:effectLst/>
                <a:latin typeface="Courier New" panose="02070309020205020404" pitchFamily="49" charset="0"/>
              </a:rPr>
              <a:t>"Step</a:t>
            </a:r>
            <a:r>
              <a:rPr lang="en-US" sz="1200" b="0" dirty="0">
                <a:solidFill>
                  <a:srgbClr val="A31515"/>
                </a:solidFill>
                <a:effectLst/>
                <a:latin typeface="Courier New" panose="02070309020205020404" pitchFamily="49" charset="0"/>
              </a:rPr>
              <a:t> </a:t>
            </a:r>
            <a:r>
              <a:rPr lang="en-US" sz="1200" b="0" dirty="0">
                <a:solidFill>
                  <a:srgbClr val="000000"/>
                </a:solidFill>
                <a:effectLst/>
                <a:latin typeface="Courier New" panose="02070309020205020404" pitchFamily="49" charset="0"/>
              </a:rPr>
              <a:t>{index + </a:t>
            </a:r>
            <a:r>
              <a:rPr lang="en-US" sz="1200" b="0" dirty="0">
                <a:solidFill>
                  <a:srgbClr val="116644"/>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(state)</a:t>
            </a:r>
          </a:p>
          <a:p>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else</a:t>
            </a:r>
            <a:r>
              <a:rPr lang="en-US" sz="1200" b="0" dirty="0">
                <a:solidFill>
                  <a:srgbClr val="000000"/>
                </a:solidFill>
                <a:effectLst/>
                <a:latin typeface="Courier New" panose="02070309020205020404" pitchFamily="49" charset="0"/>
              </a:rPr>
              <a:t>:</a:t>
            </a:r>
          </a:p>
          <a:p>
            <a:r>
              <a:rPr lang="en-US" sz="1200" b="0" dirty="0">
                <a:solidFill>
                  <a:srgbClr val="000000"/>
                </a:solidFill>
                <a:effectLst/>
                <a:latin typeface="Courier New" panose="02070309020205020404" pitchFamily="49" charset="0"/>
              </a:rPr>
              <a:t>        </a:t>
            </a:r>
            <a:r>
              <a:rPr lang="en-US" sz="1200" b="0" dirty="0">
                <a:solidFill>
                  <a:srgbClr val="795E26"/>
                </a:solidFill>
                <a:effectLst/>
                <a:latin typeface="Courier New" panose="02070309020205020404" pitchFamily="49" charset="0"/>
              </a:rPr>
              <a:t>print</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"No solution found."</a:t>
            </a:r>
            <a:r>
              <a:rPr lang="en-US" sz="1200" b="0" dirty="0">
                <a:solidFill>
                  <a:srgbClr val="000000"/>
                </a:solidFill>
                <a:effectLst/>
                <a:latin typeface="Courier New" panose="02070309020205020404" pitchFamily="49" charset="0"/>
              </a:rPr>
              <a:t>)</a:t>
            </a:r>
          </a:p>
          <a:p>
            <a:br>
              <a:rPr lang="en-US" sz="1200" b="0" dirty="0">
                <a:solidFill>
                  <a:srgbClr val="000000"/>
                </a:solidFill>
                <a:effectLst/>
                <a:latin typeface="Courier New" panose="02070309020205020404" pitchFamily="49" charset="0"/>
              </a:rPr>
            </a:br>
            <a:endParaRPr lang="en-US"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98308198"/>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5E9447C-8ED0-AA1F-AC66-72FB38D55906}"/>
              </a:ext>
            </a:extLst>
          </p:cNvPr>
          <p:cNvSpPr txBox="1">
            <a:spLocks noChangeArrowheads="1"/>
          </p:cNvSpPr>
          <p:nvPr/>
        </p:nvSpPr>
        <p:spPr bwMode="auto">
          <a:xfrm>
            <a:off x="189186" y="-349307"/>
            <a:ext cx="10972800" cy="121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lvl1pPr algn="ctr" rtl="0" eaLnBrk="0" fontAlgn="base" hangingPunct="0">
              <a:spcBef>
                <a:spcPct val="0"/>
              </a:spcBef>
              <a:spcAft>
                <a:spcPct val="0"/>
              </a:spcAft>
              <a:defRPr sz="4693">
                <a:solidFill>
                  <a:schemeClr val="tx2"/>
                </a:solidFill>
                <a:latin typeface="+mj-lt"/>
                <a:ea typeface="+mj-ea"/>
                <a:cs typeface="+mj-cs"/>
              </a:defRPr>
            </a:lvl1pPr>
            <a:lvl2pPr algn="ctr" rtl="0" eaLnBrk="0" fontAlgn="base" hangingPunct="0">
              <a:spcBef>
                <a:spcPct val="0"/>
              </a:spcBef>
              <a:spcAft>
                <a:spcPct val="0"/>
              </a:spcAft>
              <a:defRPr sz="4693">
                <a:solidFill>
                  <a:schemeClr val="tx2"/>
                </a:solidFill>
                <a:latin typeface="Arial" pitchFamily="34" charset="0"/>
              </a:defRPr>
            </a:lvl2pPr>
            <a:lvl3pPr algn="ctr" rtl="0" eaLnBrk="0" fontAlgn="base" hangingPunct="0">
              <a:spcBef>
                <a:spcPct val="0"/>
              </a:spcBef>
              <a:spcAft>
                <a:spcPct val="0"/>
              </a:spcAft>
              <a:defRPr sz="4693">
                <a:solidFill>
                  <a:schemeClr val="tx2"/>
                </a:solidFill>
                <a:latin typeface="Arial" pitchFamily="34" charset="0"/>
              </a:defRPr>
            </a:lvl3pPr>
            <a:lvl4pPr algn="ctr" rtl="0" eaLnBrk="0" fontAlgn="base" hangingPunct="0">
              <a:spcBef>
                <a:spcPct val="0"/>
              </a:spcBef>
              <a:spcAft>
                <a:spcPct val="0"/>
              </a:spcAft>
              <a:defRPr sz="4693">
                <a:solidFill>
                  <a:schemeClr val="tx2"/>
                </a:solidFill>
                <a:latin typeface="Arial" pitchFamily="34" charset="0"/>
              </a:defRPr>
            </a:lvl4pPr>
            <a:lvl5pPr algn="ctr" rtl="0" eaLnBrk="0" fontAlgn="base" hangingPunct="0">
              <a:spcBef>
                <a:spcPct val="0"/>
              </a:spcBef>
              <a:spcAft>
                <a:spcPct val="0"/>
              </a:spcAft>
              <a:defRPr sz="4693">
                <a:solidFill>
                  <a:schemeClr val="tx2"/>
                </a:solidFill>
                <a:latin typeface="Arial" pitchFamily="34" charset="0"/>
              </a:defRPr>
            </a:lvl5pPr>
            <a:lvl6pPr marL="487695" algn="ctr" rtl="0" eaLnBrk="0" fontAlgn="base" hangingPunct="0">
              <a:spcBef>
                <a:spcPct val="0"/>
              </a:spcBef>
              <a:spcAft>
                <a:spcPct val="0"/>
              </a:spcAft>
              <a:defRPr sz="4693">
                <a:solidFill>
                  <a:schemeClr val="tx2"/>
                </a:solidFill>
                <a:latin typeface="Arial" pitchFamily="34" charset="0"/>
              </a:defRPr>
            </a:lvl6pPr>
            <a:lvl7pPr marL="975390" algn="ctr" rtl="0" eaLnBrk="0" fontAlgn="base" hangingPunct="0">
              <a:spcBef>
                <a:spcPct val="0"/>
              </a:spcBef>
              <a:spcAft>
                <a:spcPct val="0"/>
              </a:spcAft>
              <a:defRPr sz="4693">
                <a:solidFill>
                  <a:schemeClr val="tx2"/>
                </a:solidFill>
                <a:latin typeface="Arial" pitchFamily="34" charset="0"/>
              </a:defRPr>
            </a:lvl7pPr>
            <a:lvl8pPr marL="1463086" algn="ctr" rtl="0" eaLnBrk="0" fontAlgn="base" hangingPunct="0">
              <a:spcBef>
                <a:spcPct val="0"/>
              </a:spcBef>
              <a:spcAft>
                <a:spcPct val="0"/>
              </a:spcAft>
              <a:defRPr sz="4693">
                <a:solidFill>
                  <a:schemeClr val="tx2"/>
                </a:solidFill>
                <a:latin typeface="Arial" pitchFamily="34" charset="0"/>
              </a:defRPr>
            </a:lvl8pPr>
            <a:lvl9pPr marL="1950781" algn="ctr" rtl="0" eaLnBrk="0" fontAlgn="base" hangingPunct="0">
              <a:spcBef>
                <a:spcPct val="0"/>
              </a:spcBef>
              <a:spcAft>
                <a:spcPct val="0"/>
              </a:spcAft>
              <a:defRPr sz="4693">
                <a:solidFill>
                  <a:schemeClr val="tx2"/>
                </a:solidFill>
                <a:latin typeface="Arial" pitchFamily="34" charset="0"/>
              </a:defRPr>
            </a:lvl9pPr>
          </a:lstStyle>
          <a:p>
            <a:pPr defTabSz="914400"/>
            <a:r>
              <a:rPr lang="en-US" altLang="en-US" sz="3413" kern="0" dirty="0">
                <a:solidFill>
                  <a:srgbClr val="336699"/>
                </a:solidFill>
              </a:rPr>
              <a:t>Visited nodes</a:t>
            </a:r>
          </a:p>
        </p:txBody>
      </p:sp>
      <p:sp>
        <p:nvSpPr>
          <p:cNvPr id="3" name="Rectangle 3">
            <a:extLst>
              <a:ext uri="{FF2B5EF4-FFF2-40B4-BE49-F238E27FC236}">
                <a16:creationId xmlns:a16="http://schemas.microsoft.com/office/drawing/2014/main" id="{1E3A5747-D3E0-5E47-B86F-05BC6C5164FF}"/>
              </a:ext>
            </a:extLst>
          </p:cNvPr>
          <p:cNvSpPr txBox="1">
            <a:spLocks noChangeArrowheads="1"/>
          </p:cNvSpPr>
          <p:nvPr/>
        </p:nvSpPr>
        <p:spPr bwMode="auto">
          <a:xfrm>
            <a:off x="0" y="1136977"/>
            <a:ext cx="5478692" cy="4622692"/>
          </a:xfrm>
          <a:prstGeom prst="rect">
            <a:avLst/>
          </a:prstGeom>
          <a:noFill/>
          <a:effectLst>
            <a:outerShdw dist="12700" dir="8100000" algn="ctr" rotWithShape="0">
              <a:srgbClr val="FFFFFF">
                <a:alpha val="7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536" tIns="48768" rIns="97536" bIns="48768" numCol="1" anchor="t" anchorCtr="0" compatLnSpc="1">
            <a:prstTxWarp prst="textNoShape">
              <a:avLst/>
            </a:prstTxWarp>
          </a:bodyPr>
          <a:lstStyle>
            <a:lvl1pPr marL="365771" indent="-365771" algn="l" rtl="0" eaLnBrk="0" fontAlgn="base" hangingPunct="0">
              <a:spcBef>
                <a:spcPct val="20000"/>
              </a:spcBef>
              <a:spcAft>
                <a:spcPct val="0"/>
              </a:spcAft>
              <a:buChar char="•"/>
              <a:defRPr sz="3413">
                <a:solidFill>
                  <a:schemeClr val="tx1"/>
                </a:solidFill>
                <a:latin typeface="+mn-lt"/>
                <a:ea typeface="+mn-ea"/>
                <a:cs typeface="+mn-cs"/>
              </a:defRPr>
            </a:lvl1pPr>
            <a:lvl2pPr marL="792505" indent="-304810" algn="l" rtl="0" eaLnBrk="0" fontAlgn="base" hangingPunct="0">
              <a:spcBef>
                <a:spcPct val="20000"/>
              </a:spcBef>
              <a:spcAft>
                <a:spcPct val="0"/>
              </a:spcAft>
              <a:buChar char="–"/>
              <a:defRPr sz="2987">
                <a:solidFill>
                  <a:schemeClr val="tx1"/>
                </a:solidFill>
                <a:latin typeface="+mn-lt"/>
              </a:defRPr>
            </a:lvl2pPr>
            <a:lvl3pPr marL="1219238" indent="-243848" algn="l" rtl="0" eaLnBrk="0" fontAlgn="base" hangingPunct="0">
              <a:spcBef>
                <a:spcPct val="20000"/>
              </a:spcBef>
              <a:spcAft>
                <a:spcPct val="0"/>
              </a:spcAft>
              <a:buChar char="•"/>
              <a:defRPr sz="2560">
                <a:solidFill>
                  <a:schemeClr val="tx1"/>
                </a:solidFill>
                <a:latin typeface="+mn-lt"/>
              </a:defRPr>
            </a:lvl3pPr>
            <a:lvl4pPr marL="1706933" indent="-243848" algn="l" rtl="0" eaLnBrk="0" fontAlgn="base" hangingPunct="0">
              <a:spcBef>
                <a:spcPct val="20000"/>
              </a:spcBef>
              <a:spcAft>
                <a:spcPct val="0"/>
              </a:spcAft>
              <a:buChar char="–"/>
              <a:defRPr sz="2133">
                <a:solidFill>
                  <a:schemeClr val="tx1"/>
                </a:solidFill>
                <a:latin typeface="+mn-lt"/>
              </a:defRPr>
            </a:lvl4pPr>
            <a:lvl5pPr marL="2194629" indent="-243848" algn="l" rtl="0" eaLnBrk="0" fontAlgn="base" hangingPunct="0">
              <a:spcBef>
                <a:spcPct val="20000"/>
              </a:spcBef>
              <a:spcAft>
                <a:spcPct val="0"/>
              </a:spcAft>
              <a:buChar char="»"/>
              <a:defRPr sz="2133">
                <a:solidFill>
                  <a:schemeClr val="tx1"/>
                </a:solidFill>
                <a:latin typeface="+mn-lt"/>
              </a:defRPr>
            </a:lvl5pPr>
            <a:lvl6pPr marL="2682324" indent="-243848" algn="l" rtl="0" eaLnBrk="0" fontAlgn="base" hangingPunct="0">
              <a:spcBef>
                <a:spcPct val="20000"/>
              </a:spcBef>
              <a:spcAft>
                <a:spcPct val="0"/>
              </a:spcAft>
              <a:buChar char="»"/>
              <a:defRPr sz="2133">
                <a:solidFill>
                  <a:schemeClr val="tx1"/>
                </a:solidFill>
                <a:latin typeface="+mn-lt"/>
              </a:defRPr>
            </a:lvl6pPr>
            <a:lvl7pPr marL="3170019" indent="-243848" algn="l" rtl="0" eaLnBrk="0" fontAlgn="base" hangingPunct="0">
              <a:spcBef>
                <a:spcPct val="20000"/>
              </a:spcBef>
              <a:spcAft>
                <a:spcPct val="0"/>
              </a:spcAft>
              <a:buChar char="»"/>
              <a:defRPr sz="2133">
                <a:solidFill>
                  <a:schemeClr val="tx1"/>
                </a:solidFill>
                <a:latin typeface="+mn-lt"/>
              </a:defRPr>
            </a:lvl7pPr>
            <a:lvl8pPr marL="3657714" indent="-243848" algn="l" rtl="0" eaLnBrk="0" fontAlgn="base" hangingPunct="0">
              <a:spcBef>
                <a:spcPct val="20000"/>
              </a:spcBef>
              <a:spcAft>
                <a:spcPct val="0"/>
              </a:spcAft>
              <a:buChar char="»"/>
              <a:defRPr sz="2133">
                <a:solidFill>
                  <a:schemeClr val="tx1"/>
                </a:solidFill>
                <a:latin typeface="+mn-lt"/>
              </a:defRPr>
            </a:lvl8pPr>
            <a:lvl9pPr marL="4145410" indent="-243848" algn="l" rtl="0" eaLnBrk="0" fontAlgn="base" hangingPunct="0">
              <a:spcBef>
                <a:spcPct val="20000"/>
              </a:spcBef>
              <a:spcAft>
                <a:spcPct val="0"/>
              </a:spcAft>
              <a:buChar char="»"/>
              <a:defRPr sz="2133">
                <a:solidFill>
                  <a:schemeClr val="tx1"/>
                </a:solidFill>
                <a:latin typeface="+mn-lt"/>
              </a:defRPr>
            </a:lvl9pPr>
          </a:lstStyle>
          <a:p>
            <a:pPr defTabSz="914400">
              <a:lnSpc>
                <a:spcPct val="80000"/>
              </a:lnSpc>
            </a:pPr>
            <a:r>
              <a:rPr lang="en-US" altLang="en-US" sz="2560" kern="0" dirty="0"/>
              <a:t>The previous implementation might be slow, why?</a:t>
            </a:r>
          </a:p>
          <a:p>
            <a:pPr lvl="1" defTabSz="914400">
              <a:lnSpc>
                <a:spcPct val="80000"/>
              </a:lnSpc>
            </a:pPr>
            <a:r>
              <a:rPr lang="en-US" altLang="en-US" sz="2134" kern="0" dirty="0"/>
              <a:t>Some nodes (states) are being visited many times</a:t>
            </a:r>
          </a:p>
          <a:p>
            <a:pPr defTabSz="914400">
              <a:lnSpc>
                <a:spcPct val="80000"/>
              </a:lnSpc>
            </a:pPr>
            <a:r>
              <a:rPr lang="en-US" altLang="en-US" sz="2560" kern="0" dirty="0"/>
              <a:t>It is good practice to keep track of the visited nodes so the algorithm won't visit it again</a:t>
            </a:r>
          </a:p>
          <a:p>
            <a:pPr defTabSz="914400">
              <a:lnSpc>
                <a:spcPct val="80000"/>
              </a:lnSpc>
            </a:pPr>
            <a:r>
              <a:rPr lang="en-US" altLang="en-US" sz="2560" kern="0" dirty="0"/>
              <a:t>The added line to the algorithm will increase the efficiency significantly </a:t>
            </a:r>
          </a:p>
        </p:txBody>
      </p:sp>
      <p:grpSp>
        <p:nvGrpSpPr>
          <p:cNvPr id="10" name="Group 9">
            <a:extLst>
              <a:ext uri="{FF2B5EF4-FFF2-40B4-BE49-F238E27FC236}">
                <a16:creationId xmlns:a16="http://schemas.microsoft.com/office/drawing/2014/main" id="{C5698F1C-64FB-F79A-7DFC-5AB5CB3E1ED9}"/>
              </a:ext>
            </a:extLst>
          </p:cNvPr>
          <p:cNvGrpSpPr/>
          <p:nvPr/>
        </p:nvGrpSpPr>
        <p:grpSpPr>
          <a:xfrm>
            <a:off x="6702800" y="1136977"/>
            <a:ext cx="5387807" cy="5753599"/>
            <a:chOff x="6702800" y="1136977"/>
            <a:chExt cx="5387807" cy="5753599"/>
          </a:xfrm>
        </p:grpSpPr>
        <p:pic>
          <p:nvPicPr>
            <p:cNvPr id="9" name="Picture 8">
              <a:extLst>
                <a:ext uri="{FF2B5EF4-FFF2-40B4-BE49-F238E27FC236}">
                  <a16:creationId xmlns:a16="http://schemas.microsoft.com/office/drawing/2014/main" id="{43FE599A-54FF-470D-13B2-1E5722F51C61}"/>
                </a:ext>
              </a:extLst>
            </p:cNvPr>
            <p:cNvPicPr>
              <a:picLocks noChangeAspect="1"/>
            </p:cNvPicPr>
            <p:nvPr/>
          </p:nvPicPr>
          <p:blipFill>
            <a:blip r:embed="rId2"/>
            <a:stretch>
              <a:fillRect/>
            </a:stretch>
          </p:blipFill>
          <p:spPr>
            <a:xfrm>
              <a:off x="6702800" y="1136977"/>
              <a:ext cx="5387807" cy="5753599"/>
            </a:xfrm>
            <a:prstGeom prst="rect">
              <a:avLst/>
            </a:prstGeom>
          </p:spPr>
        </p:pic>
        <p:sp>
          <p:nvSpPr>
            <p:cNvPr id="6" name="Rectangle 5">
              <a:extLst>
                <a:ext uri="{FF2B5EF4-FFF2-40B4-BE49-F238E27FC236}">
                  <a16:creationId xmlns:a16="http://schemas.microsoft.com/office/drawing/2014/main" id="{9E6C825D-A365-7B57-8856-F3DF6F1E926A}"/>
                </a:ext>
              </a:extLst>
            </p:cNvPr>
            <p:cNvSpPr/>
            <p:nvPr/>
          </p:nvSpPr>
          <p:spPr bwMode="auto">
            <a:xfrm>
              <a:off x="7283669" y="1660635"/>
              <a:ext cx="1639614" cy="210207"/>
            </a:xfrm>
            <a:prstGeom prst="rect">
              <a:avLst/>
            </a:prstGeom>
            <a:solidFill>
              <a:schemeClr val="lt1">
                <a:alpha val="0"/>
              </a:schemeClr>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
          <p:nvSpPr>
            <p:cNvPr id="7" name="Rectangle 6">
              <a:extLst>
                <a:ext uri="{FF2B5EF4-FFF2-40B4-BE49-F238E27FC236}">
                  <a16:creationId xmlns:a16="http://schemas.microsoft.com/office/drawing/2014/main" id="{9BF6BB7D-2C79-B482-462B-8998BDB57F72}"/>
                </a:ext>
              </a:extLst>
            </p:cNvPr>
            <p:cNvSpPr/>
            <p:nvPr/>
          </p:nvSpPr>
          <p:spPr bwMode="auto">
            <a:xfrm>
              <a:off x="7514940" y="5198294"/>
              <a:ext cx="4088481" cy="330147"/>
            </a:xfrm>
            <a:prstGeom prst="rect">
              <a:avLst/>
            </a:prstGeom>
            <a:solidFill>
              <a:schemeClr val="lt1">
                <a:alpha val="0"/>
              </a:schemeClr>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
          <p:nvSpPr>
            <p:cNvPr id="8" name="Rectangle 7">
              <a:extLst>
                <a:ext uri="{FF2B5EF4-FFF2-40B4-BE49-F238E27FC236}">
                  <a16:creationId xmlns:a16="http://schemas.microsoft.com/office/drawing/2014/main" id="{06A8D58B-2410-9538-6715-0B0DFB370B65}"/>
                </a:ext>
              </a:extLst>
            </p:cNvPr>
            <p:cNvSpPr/>
            <p:nvPr/>
          </p:nvSpPr>
          <p:spPr bwMode="auto">
            <a:xfrm>
              <a:off x="7893313" y="5774505"/>
              <a:ext cx="4088481" cy="567560"/>
            </a:xfrm>
            <a:prstGeom prst="rect">
              <a:avLst/>
            </a:prstGeom>
            <a:solidFill>
              <a:schemeClr val="lt1">
                <a:alpha val="0"/>
              </a:schemeClr>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grpSp>
      <p:sp>
        <p:nvSpPr>
          <p:cNvPr id="11" name="Rectangle 10">
            <a:extLst>
              <a:ext uri="{FF2B5EF4-FFF2-40B4-BE49-F238E27FC236}">
                <a16:creationId xmlns:a16="http://schemas.microsoft.com/office/drawing/2014/main" id="{50B17B53-BC21-EC59-6825-047EE8C534B2}"/>
              </a:ext>
            </a:extLst>
          </p:cNvPr>
          <p:cNvSpPr/>
          <p:nvPr/>
        </p:nvSpPr>
        <p:spPr bwMode="auto">
          <a:xfrm>
            <a:off x="7546515" y="4319636"/>
            <a:ext cx="4088481" cy="462571"/>
          </a:xfrm>
          <a:prstGeom prst="rect">
            <a:avLst/>
          </a:prstGeom>
          <a:solidFill>
            <a:schemeClr val="lt1">
              <a:alpha val="0"/>
            </a:schemeClr>
          </a:solid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255299464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371F3A4-D2C4-C31A-481F-3112BC19A3E7}"/>
              </a:ext>
            </a:extLst>
          </p:cNvPr>
          <p:cNvSpPr>
            <a:spLocks noGrp="1" noChangeArrowheads="1"/>
          </p:cNvSpPr>
          <p:nvPr>
            <p:ph type="title" idx="4294967295"/>
          </p:nvPr>
        </p:nvSpPr>
        <p:spPr bwMode="auto">
          <a:xfrm>
            <a:off x="1706880" y="123614"/>
            <a:ext cx="8778240" cy="7162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p>
            <a:r>
              <a:rPr lang="en-US" altLang="en-US" sz="3413">
                <a:solidFill>
                  <a:srgbClr val="336699"/>
                </a:solidFill>
              </a:rPr>
              <a:t>Depth-first search (DFS)</a:t>
            </a:r>
            <a:endParaRPr lang="en-GB" altLang="en-US" sz="3413">
              <a:solidFill>
                <a:srgbClr val="336699"/>
              </a:solidFill>
            </a:endParaRPr>
          </a:p>
        </p:txBody>
      </p:sp>
      <p:sp>
        <p:nvSpPr>
          <p:cNvPr id="68611" name="Rectangle 3">
            <a:extLst>
              <a:ext uri="{FF2B5EF4-FFF2-40B4-BE49-F238E27FC236}">
                <a16:creationId xmlns:a16="http://schemas.microsoft.com/office/drawing/2014/main" id="{81626026-1BB7-CEF8-BCDC-6AD26F533A5E}"/>
              </a:ext>
            </a:extLst>
          </p:cNvPr>
          <p:cNvSpPr>
            <a:spLocks noGrp="1" noChangeArrowheads="1"/>
          </p:cNvSpPr>
          <p:nvPr>
            <p:ph sz="quarter" idx="4294967295"/>
          </p:nvPr>
        </p:nvSpPr>
        <p:spPr bwMode="auto">
          <a:xfrm>
            <a:off x="1706880" y="1430867"/>
            <a:ext cx="8778240" cy="4389120"/>
          </a:xfrm>
          <a:prstGeom prst="rect">
            <a:avLst/>
          </a:prstGeom>
          <a:solidFill>
            <a:srgbClr val="FFFFFF"/>
          </a:solidFill>
          <a:ln>
            <a:solidFill>
              <a:srgbClr val="000000"/>
            </a:solidFill>
            <a:miter lim="800000"/>
            <a:headEnd/>
            <a:tailEnd/>
          </a:ln>
        </p:spPr>
        <p:txBody>
          <a:bodyPr/>
          <a:lstStyle/>
          <a:p>
            <a:pPr marL="291262" indent="-291262" eaLnBrk="1" hangingPunct="1">
              <a:lnSpc>
                <a:spcPct val="120000"/>
              </a:lnSpc>
            </a:pPr>
            <a:r>
              <a:rPr lang="en-GB" altLang="en-US" sz="2987" dirty="0"/>
              <a:t>Expands the deepest node in the current</a:t>
            </a:r>
          </a:p>
          <a:p>
            <a:pPr marL="291262" indent="-291262" eaLnBrk="1" hangingPunct="1">
              <a:lnSpc>
                <a:spcPct val="120000"/>
              </a:lnSpc>
              <a:buNone/>
            </a:pPr>
            <a:r>
              <a:rPr lang="en-GB" altLang="en-US" sz="2987" dirty="0"/>
              <a:t>	branch of the tree. (LIFO Queue, Stack)</a:t>
            </a:r>
          </a:p>
          <a:p>
            <a:pPr marL="291262" indent="-291262" eaLnBrk="1" hangingPunct="1">
              <a:lnSpc>
                <a:spcPct val="120000"/>
              </a:lnSpc>
            </a:pPr>
            <a:r>
              <a:rPr lang="en-GB" altLang="en-US" sz="2987" dirty="0"/>
              <a:t>Modest memory requirements</a:t>
            </a:r>
          </a:p>
          <a:p>
            <a:pPr marL="291262" indent="-291262" eaLnBrk="1" hangingPunct="1">
              <a:lnSpc>
                <a:spcPct val="120000"/>
              </a:lnSpc>
            </a:pPr>
            <a:r>
              <a:rPr lang="en-GB" altLang="en-US" sz="2987" dirty="0"/>
              <a:t>Not optimal, </a:t>
            </a:r>
            <a:r>
              <a:rPr lang="en-GB" altLang="en-US" sz="2987" i="1" dirty="0"/>
              <a:t>it </a:t>
            </a:r>
            <a:r>
              <a:rPr lang="en-US" altLang="en-US" sz="2560" i="1" dirty="0"/>
              <a:t>explores one path to its end, thereby possibly finding a solution that is more expensive than some solution in another path!</a:t>
            </a:r>
            <a:r>
              <a:rPr lang="en-US" altLang="en-US" sz="2560" dirty="0"/>
              <a:t> </a:t>
            </a:r>
            <a:endParaRPr lang="en-GB" altLang="en-US" sz="2987" dirty="0"/>
          </a:p>
          <a:p>
            <a:pPr marL="291262" indent="-291262" eaLnBrk="1" hangingPunct="1">
              <a:lnSpc>
                <a:spcPct val="120000"/>
              </a:lnSpc>
            </a:pPr>
            <a:r>
              <a:rPr lang="en-GB" altLang="en-US" sz="2987" dirty="0"/>
              <a:t>Not complete unless the depth is limited</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7B1F53C-D34F-2152-0310-D34BAF62911B}"/>
                  </a:ext>
                </a:extLst>
              </p14:cNvPr>
              <p14:cNvContentPartPr/>
              <p14:nvPr/>
            </p14:nvContentPartPr>
            <p14:xfrm>
              <a:off x="7457220" y="799815"/>
              <a:ext cx="649800" cy="134640"/>
            </p14:xfrm>
          </p:contentPart>
        </mc:Choice>
        <mc:Fallback>
          <p:pic>
            <p:nvPicPr>
              <p:cNvPr id="2" name="Ink 1">
                <a:extLst>
                  <a:ext uri="{FF2B5EF4-FFF2-40B4-BE49-F238E27FC236}">
                    <a16:creationId xmlns:a16="http://schemas.microsoft.com/office/drawing/2014/main" id="{37B1F53C-D34F-2152-0310-D34BAF62911B}"/>
                  </a:ext>
                </a:extLst>
              </p:cNvPr>
              <p:cNvPicPr/>
              <p:nvPr/>
            </p:nvPicPr>
            <p:blipFill>
              <a:blip r:embed="rId3"/>
              <a:stretch>
                <a:fillRect/>
              </a:stretch>
            </p:blipFill>
            <p:spPr>
              <a:xfrm>
                <a:off x="7448220" y="790815"/>
                <a:ext cx="6674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A2ACCBDE-5615-0D64-C433-747FF7822475}"/>
                  </a:ext>
                </a:extLst>
              </p14:cNvPr>
              <p14:cNvContentPartPr/>
              <p14:nvPr/>
            </p14:nvContentPartPr>
            <p14:xfrm>
              <a:off x="2171700" y="1979895"/>
              <a:ext cx="1229760" cy="11160"/>
            </p14:xfrm>
          </p:contentPart>
        </mc:Choice>
        <mc:Fallback>
          <p:pic>
            <p:nvPicPr>
              <p:cNvPr id="3" name="Ink 2">
                <a:extLst>
                  <a:ext uri="{FF2B5EF4-FFF2-40B4-BE49-F238E27FC236}">
                    <a16:creationId xmlns:a16="http://schemas.microsoft.com/office/drawing/2014/main" id="{A2ACCBDE-5615-0D64-C433-747FF7822475}"/>
                  </a:ext>
                </a:extLst>
              </p:cNvPr>
              <p:cNvPicPr/>
              <p:nvPr/>
            </p:nvPicPr>
            <p:blipFill>
              <a:blip r:embed="rId5"/>
              <a:stretch>
                <a:fillRect/>
              </a:stretch>
            </p:blipFill>
            <p:spPr>
              <a:xfrm>
                <a:off x="2162700" y="1971255"/>
                <a:ext cx="12474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EF0D05F4-BF9C-60B8-E25A-1DE76BBDBAF2}"/>
                  </a:ext>
                </a:extLst>
              </p14:cNvPr>
              <p14:cNvContentPartPr/>
              <p14:nvPr/>
            </p14:nvContentPartPr>
            <p14:xfrm>
              <a:off x="4419540" y="1952535"/>
              <a:ext cx="4562640" cy="19440"/>
            </p14:xfrm>
          </p:contentPart>
        </mc:Choice>
        <mc:Fallback>
          <p:pic>
            <p:nvPicPr>
              <p:cNvPr id="5" name="Ink 4">
                <a:extLst>
                  <a:ext uri="{FF2B5EF4-FFF2-40B4-BE49-F238E27FC236}">
                    <a16:creationId xmlns:a16="http://schemas.microsoft.com/office/drawing/2014/main" id="{EF0D05F4-BF9C-60B8-E25A-1DE76BBDBAF2}"/>
                  </a:ext>
                </a:extLst>
              </p:cNvPr>
              <p:cNvPicPr/>
              <p:nvPr/>
            </p:nvPicPr>
            <p:blipFill>
              <a:blip r:embed="rId7"/>
              <a:stretch>
                <a:fillRect/>
              </a:stretch>
            </p:blipFill>
            <p:spPr>
              <a:xfrm>
                <a:off x="4410540" y="1943535"/>
                <a:ext cx="45802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40EDFD1D-4665-E217-8369-979A6E08F7D7}"/>
                  </a:ext>
                </a:extLst>
              </p14:cNvPr>
              <p14:cNvContentPartPr/>
              <p14:nvPr/>
            </p14:nvContentPartPr>
            <p14:xfrm>
              <a:off x="7849620" y="2647335"/>
              <a:ext cx="742320" cy="10440"/>
            </p14:xfrm>
          </p:contentPart>
        </mc:Choice>
        <mc:Fallback>
          <p:pic>
            <p:nvPicPr>
              <p:cNvPr id="6" name="Ink 5">
                <a:extLst>
                  <a:ext uri="{FF2B5EF4-FFF2-40B4-BE49-F238E27FC236}">
                    <a16:creationId xmlns:a16="http://schemas.microsoft.com/office/drawing/2014/main" id="{40EDFD1D-4665-E217-8369-979A6E08F7D7}"/>
                  </a:ext>
                </a:extLst>
              </p:cNvPr>
              <p:cNvPicPr/>
              <p:nvPr/>
            </p:nvPicPr>
            <p:blipFill>
              <a:blip r:embed="rId9"/>
              <a:stretch>
                <a:fillRect/>
              </a:stretch>
            </p:blipFill>
            <p:spPr>
              <a:xfrm>
                <a:off x="7840980" y="2638695"/>
                <a:ext cx="7599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BC4EBDC6-7E71-C535-4922-F2A769935ADF}"/>
                  </a:ext>
                </a:extLst>
              </p14:cNvPr>
              <p14:cNvContentPartPr/>
              <p14:nvPr/>
            </p14:nvContentPartPr>
            <p14:xfrm>
              <a:off x="7838820" y="2645175"/>
              <a:ext cx="851040" cy="61560"/>
            </p14:xfrm>
          </p:contentPart>
        </mc:Choice>
        <mc:Fallback>
          <p:pic>
            <p:nvPicPr>
              <p:cNvPr id="7" name="Ink 6">
                <a:extLst>
                  <a:ext uri="{FF2B5EF4-FFF2-40B4-BE49-F238E27FC236}">
                    <a16:creationId xmlns:a16="http://schemas.microsoft.com/office/drawing/2014/main" id="{BC4EBDC6-7E71-C535-4922-F2A769935ADF}"/>
                  </a:ext>
                </a:extLst>
              </p:cNvPr>
              <p:cNvPicPr/>
              <p:nvPr/>
            </p:nvPicPr>
            <p:blipFill>
              <a:blip r:embed="rId11"/>
              <a:stretch>
                <a:fillRect/>
              </a:stretch>
            </p:blipFill>
            <p:spPr>
              <a:xfrm>
                <a:off x="7829820" y="2636535"/>
                <a:ext cx="8686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50559458-D992-3208-399D-8FA319AC7511}"/>
                  </a:ext>
                </a:extLst>
              </p14:cNvPr>
              <p14:cNvContentPartPr/>
              <p14:nvPr/>
            </p14:nvContentPartPr>
            <p14:xfrm>
              <a:off x="7855380" y="2654895"/>
              <a:ext cx="36000" cy="45000"/>
            </p14:xfrm>
          </p:contentPart>
        </mc:Choice>
        <mc:Fallback>
          <p:pic>
            <p:nvPicPr>
              <p:cNvPr id="9" name="Ink 8">
                <a:extLst>
                  <a:ext uri="{FF2B5EF4-FFF2-40B4-BE49-F238E27FC236}">
                    <a16:creationId xmlns:a16="http://schemas.microsoft.com/office/drawing/2014/main" id="{50559458-D992-3208-399D-8FA319AC7511}"/>
                  </a:ext>
                </a:extLst>
              </p:cNvPr>
              <p:cNvPicPr/>
              <p:nvPr/>
            </p:nvPicPr>
            <p:blipFill>
              <a:blip r:embed="rId13"/>
              <a:stretch>
                <a:fillRect/>
              </a:stretch>
            </p:blipFill>
            <p:spPr>
              <a:xfrm>
                <a:off x="7846380" y="2646255"/>
                <a:ext cx="53640" cy="62640"/>
              </a:xfrm>
              <a:prstGeom prst="rect">
                <a:avLst/>
              </a:prstGeom>
            </p:spPr>
          </p:pic>
        </mc:Fallback>
      </mc:AlternateContent>
      <p:grpSp>
        <p:nvGrpSpPr>
          <p:cNvPr id="13" name="Group 12">
            <a:extLst>
              <a:ext uri="{FF2B5EF4-FFF2-40B4-BE49-F238E27FC236}">
                <a16:creationId xmlns:a16="http://schemas.microsoft.com/office/drawing/2014/main" id="{CEC1E82E-FC66-1C5B-8384-D214A5A359D1}"/>
              </a:ext>
            </a:extLst>
          </p:cNvPr>
          <p:cNvGrpSpPr/>
          <p:nvPr/>
        </p:nvGrpSpPr>
        <p:grpSpPr>
          <a:xfrm>
            <a:off x="1499940" y="2914455"/>
            <a:ext cx="243360" cy="138600"/>
            <a:chOff x="1499940" y="2914455"/>
            <a:chExt cx="243360" cy="138600"/>
          </a:xfrm>
        </p:grpSpPr>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6C1C835-5C3E-3716-F216-7740C89EE5B2}"/>
                    </a:ext>
                  </a:extLst>
                </p14:cNvPr>
                <p14:cNvContentPartPr/>
                <p14:nvPr/>
              </p14:nvContentPartPr>
              <p14:xfrm>
                <a:off x="1609740" y="2933535"/>
                <a:ext cx="82440" cy="108720"/>
              </p14:xfrm>
            </p:contentPart>
          </mc:Choice>
          <mc:Fallback>
            <p:pic>
              <p:nvPicPr>
                <p:cNvPr id="10" name="Ink 9">
                  <a:extLst>
                    <a:ext uri="{FF2B5EF4-FFF2-40B4-BE49-F238E27FC236}">
                      <a16:creationId xmlns:a16="http://schemas.microsoft.com/office/drawing/2014/main" id="{D6C1C835-5C3E-3716-F216-7740C89EE5B2}"/>
                    </a:ext>
                  </a:extLst>
                </p:cNvPr>
                <p:cNvPicPr/>
                <p:nvPr/>
              </p:nvPicPr>
              <p:blipFill>
                <a:blip r:embed="rId15"/>
                <a:stretch>
                  <a:fillRect/>
                </a:stretch>
              </p:blipFill>
              <p:spPr>
                <a:xfrm>
                  <a:off x="1600740" y="2924535"/>
                  <a:ext cx="1000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7F0A17F0-7CBD-7ED6-BC29-510C398D4184}"/>
                    </a:ext>
                  </a:extLst>
                </p14:cNvPr>
                <p14:cNvContentPartPr/>
                <p14:nvPr/>
              </p14:nvContentPartPr>
              <p14:xfrm>
                <a:off x="1663020" y="2914455"/>
                <a:ext cx="3960" cy="138600"/>
              </p14:xfrm>
            </p:contentPart>
          </mc:Choice>
          <mc:Fallback>
            <p:pic>
              <p:nvPicPr>
                <p:cNvPr id="11" name="Ink 10">
                  <a:extLst>
                    <a:ext uri="{FF2B5EF4-FFF2-40B4-BE49-F238E27FC236}">
                      <a16:creationId xmlns:a16="http://schemas.microsoft.com/office/drawing/2014/main" id="{7F0A17F0-7CBD-7ED6-BC29-510C398D4184}"/>
                    </a:ext>
                  </a:extLst>
                </p:cNvPr>
                <p:cNvPicPr/>
                <p:nvPr/>
              </p:nvPicPr>
              <p:blipFill>
                <a:blip r:embed="rId17"/>
                <a:stretch>
                  <a:fillRect/>
                </a:stretch>
              </p:blipFill>
              <p:spPr>
                <a:xfrm>
                  <a:off x="1654020" y="2905455"/>
                  <a:ext cx="216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4E46E11D-E9AE-9E04-B554-0FD5D245CB85}"/>
                    </a:ext>
                  </a:extLst>
                </p14:cNvPr>
                <p14:cNvContentPartPr/>
                <p14:nvPr/>
              </p14:nvContentPartPr>
              <p14:xfrm>
                <a:off x="1499940" y="2951895"/>
                <a:ext cx="243360" cy="14040"/>
              </p14:xfrm>
            </p:contentPart>
          </mc:Choice>
          <mc:Fallback>
            <p:pic>
              <p:nvPicPr>
                <p:cNvPr id="12" name="Ink 11">
                  <a:extLst>
                    <a:ext uri="{FF2B5EF4-FFF2-40B4-BE49-F238E27FC236}">
                      <a16:creationId xmlns:a16="http://schemas.microsoft.com/office/drawing/2014/main" id="{4E46E11D-E9AE-9E04-B554-0FD5D245CB85}"/>
                    </a:ext>
                  </a:extLst>
                </p:cNvPr>
                <p:cNvPicPr/>
                <p:nvPr/>
              </p:nvPicPr>
              <p:blipFill>
                <a:blip r:embed="rId19"/>
                <a:stretch>
                  <a:fillRect/>
                </a:stretch>
              </p:blipFill>
              <p:spPr>
                <a:xfrm>
                  <a:off x="1491300" y="2943255"/>
                  <a:ext cx="261000" cy="3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C6E73B7C-5A8C-1BC4-1892-6F3852FE9EC4}"/>
                  </a:ext>
                </a:extLst>
              </p14:cNvPr>
              <p14:cNvContentPartPr/>
              <p14:nvPr/>
            </p14:nvContentPartPr>
            <p14:xfrm>
              <a:off x="2190780" y="3809415"/>
              <a:ext cx="1515600" cy="39240"/>
            </p14:xfrm>
          </p:contentPart>
        </mc:Choice>
        <mc:Fallback>
          <p:pic>
            <p:nvPicPr>
              <p:cNvPr id="14" name="Ink 13">
                <a:extLst>
                  <a:ext uri="{FF2B5EF4-FFF2-40B4-BE49-F238E27FC236}">
                    <a16:creationId xmlns:a16="http://schemas.microsoft.com/office/drawing/2014/main" id="{C6E73B7C-5A8C-1BC4-1892-6F3852FE9EC4}"/>
                  </a:ext>
                </a:extLst>
              </p:cNvPr>
              <p:cNvPicPr/>
              <p:nvPr/>
            </p:nvPicPr>
            <p:blipFill>
              <a:blip r:embed="rId21"/>
              <a:stretch>
                <a:fillRect/>
              </a:stretch>
            </p:blipFill>
            <p:spPr>
              <a:xfrm>
                <a:off x="2181780" y="3800415"/>
                <a:ext cx="153324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4D7344A2-062B-ACF4-FCAA-B00F708A1C6F}"/>
                  </a:ext>
                </a:extLst>
              </p14:cNvPr>
              <p14:cNvContentPartPr/>
              <p14:nvPr/>
            </p14:nvContentPartPr>
            <p14:xfrm>
              <a:off x="3285900" y="3291375"/>
              <a:ext cx="136080" cy="162720"/>
            </p14:xfrm>
          </p:contentPart>
        </mc:Choice>
        <mc:Fallback>
          <p:pic>
            <p:nvPicPr>
              <p:cNvPr id="15" name="Ink 14">
                <a:extLst>
                  <a:ext uri="{FF2B5EF4-FFF2-40B4-BE49-F238E27FC236}">
                    <a16:creationId xmlns:a16="http://schemas.microsoft.com/office/drawing/2014/main" id="{4D7344A2-062B-ACF4-FCAA-B00F708A1C6F}"/>
                  </a:ext>
                </a:extLst>
              </p:cNvPr>
              <p:cNvPicPr/>
              <p:nvPr/>
            </p:nvPicPr>
            <p:blipFill>
              <a:blip r:embed="rId23"/>
              <a:stretch>
                <a:fillRect/>
              </a:stretch>
            </p:blipFill>
            <p:spPr>
              <a:xfrm>
                <a:off x="3276900" y="3282735"/>
                <a:ext cx="1537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00152F51-7BE1-EA4C-1B69-F919776DE192}"/>
                  </a:ext>
                </a:extLst>
              </p14:cNvPr>
              <p14:cNvContentPartPr/>
              <p14:nvPr/>
            </p14:nvContentPartPr>
            <p14:xfrm>
              <a:off x="2228580" y="5429055"/>
              <a:ext cx="1924560" cy="19440"/>
            </p14:xfrm>
          </p:contentPart>
        </mc:Choice>
        <mc:Fallback>
          <p:pic>
            <p:nvPicPr>
              <p:cNvPr id="17" name="Ink 16">
                <a:extLst>
                  <a:ext uri="{FF2B5EF4-FFF2-40B4-BE49-F238E27FC236}">
                    <a16:creationId xmlns:a16="http://schemas.microsoft.com/office/drawing/2014/main" id="{00152F51-7BE1-EA4C-1B69-F919776DE192}"/>
                  </a:ext>
                </a:extLst>
              </p:cNvPr>
              <p:cNvPicPr/>
              <p:nvPr/>
            </p:nvPicPr>
            <p:blipFill>
              <a:blip r:embed="rId25"/>
              <a:stretch>
                <a:fillRect/>
              </a:stretch>
            </p:blipFill>
            <p:spPr>
              <a:xfrm>
                <a:off x="2219580" y="5420055"/>
                <a:ext cx="1942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5B610EF1-A916-DE85-94AA-260F40831908}"/>
                  </a:ext>
                </a:extLst>
              </p14:cNvPr>
              <p14:cNvContentPartPr/>
              <p14:nvPr/>
            </p14:nvContentPartPr>
            <p14:xfrm>
              <a:off x="3428820" y="4921815"/>
              <a:ext cx="308880" cy="164880"/>
            </p14:xfrm>
          </p:contentPart>
        </mc:Choice>
        <mc:Fallback>
          <p:pic>
            <p:nvPicPr>
              <p:cNvPr id="27" name="Ink 26">
                <a:extLst>
                  <a:ext uri="{FF2B5EF4-FFF2-40B4-BE49-F238E27FC236}">
                    <a16:creationId xmlns:a16="http://schemas.microsoft.com/office/drawing/2014/main" id="{5B610EF1-A916-DE85-94AA-260F40831908}"/>
                  </a:ext>
                </a:extLst>
              </p:cNvPr>
              <p:cNvPicPr/>
              <p:nvPr/>
            </p:nvPicPr>
            <p:blipFill>
              <a:blip r:embed="rId27"/>
              <a:stretch>
                <a:fillRect/>
              </a:stretch>
            </p:blipFill>
            <p:spPr>
              <a:xfrm>
                <a:off x="3419820" y="4912815"/>
                <a:ext cx="326520" cy="182520"/>
              </a:xfrm>
              <a:prstGeom prst="rect">
                <a:avLst/>
              </a:prstGeom>
            </p:spPr>
          </p:pic>
        </mc:Fallback>
      </mc:AlternateContent>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a:extLst>
              <a:ext uri="{FF2B5EF4-FFF2-40B4-BE49-F238E27FC236}">
                <a16:creationId xmlns:a16="http://schemas.microsoft.com/office/drawing/2014/main" id="{DFED3FC1-2257-5C75-B4C5-B4B8D9628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841" y="1217508"/>
            <a:ext cx="7128933" cy="60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Rectangle 3">
            <a:extLst>
              <a:ext uri="{FF2B5EF4-FFF2-40B4-BE49-F238E27FC236}">
                <a16:creationId xmlns:a16="http://schemas.microsoft.com/office/drawing/2014/main" id="{07B88E64-D812-10B8-8D47-B849767BDF9A}"/>
              </a:ext>
            </a:extLst>
          </p:cNvPr>
          <p:cNvSpPr>
            <a:spLocks noGrp="1" noChangeArrowheads="1"/>
          </p:cNvSpPr>
          <p:nvPr>
            <p:ph type="title"/>
          </p:nvPr>
        </p:nvSpPr>
        <p:spPr bwMode="auto">
          <a:xfrm>
            <a:off x="1706880" y="292947"/>
            <a:ext cx="8778240" cy="6231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Graph of Fig. 1 at iteration 6 of DFS</a:t>
            </a:r>
          </a:p>
        </p:txBody>
      </p:sp>
    </p:spTree>
    <p:extLst>
      <p:ext uri="{BB962C8B-B14F-4D97-AF65-F5344CB8AC3E}">
        <p14:creationId xmlns:p14="http://schemas.microsoft.com/office/powerpoint/2010/main" val="958972151"/>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8B0E6CF3-5272-7770-94F4-3B7C6A09A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240" y="1288627"/>
            <a:ext cx="9367520" cy="473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3">
            <a:extLst>
              <a:ext uri="{FF2B5EF4-FFF2-40B4-BE49-F238E27FC236}">
                <a16:creationId xmlns:a16="http://schemas.microsoft.com/office/drawing/2014/main" id="{C36CCFB0-97A2-1647-AF06-04149BAF7C55}"/>
              </a:ext>
            </a:extLst>
          </p:cNvPr>
          <p:cNvSpPr>
            <a:spLocks noGrp="1" noChangeArrowheads="1"/>
          </p:cNvSpPr>
          <p:nvPr>
            <p:ph type="title"/>
          </p:nvPr>
        </p:nvSpPr>
        <p:spPr bwMode="auto">
          <a:xfrm>
            <a:off x="1706880" y="306494"/>
            <a:ext cx="8778240" cy="71797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Depth_first_search algorithm</a:t>
            </a:r>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53B75947-22F3-443F-3940-D52BDE32C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227" y="1840655"/>
            <a:ext cx="9094894" cy="3632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Rectangle 3">
            <a:extLst>
              <a:ext uri="{FF2B5EF4-FFF2-40B4-BE49-F238E27FC236}">
                <a16:creationId xmlns:a16="http://schemas.microsoft.com/office/drawing/2014/main" id="{E6847581-458A-27AA-F5B9-9A7FA0C8F559}"/>
              </a:ext>
            </a:extLst>
          </p:cNvPr>
          <p:cNvSpPr>
            <a:spLocks noGrp="1" noChangeArrowheads="1"/>
          </p:cNvSpPr>
          <p:nvPr>
            <p:ph type="title"/>
          </p:nvPr>
        </p:nvSpPr>
        <p:spPr bwMode="auto">
          <a:xfrm>
            <a:off x="1706880" y="292947"/>
            <a:ext cx="8778240" cy="65024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Trace of DFS on the graph of Fig. 1</a:t>
            </a:r>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5778" name="Picture 2">
            <a:extLst>
              <a:ext uri="{FF2B5EF4-FFF2-40B4-BE49-F238E27FC236}">
                <a16:creationId xmlns:a16="http://schemas.microsoft.com/office/drawing/2014/main" id="{DE1E59E0-31EF-1228-0905-571566CE0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1" y="1347893"/>
            <a:ext cx="7059506" cy="5967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3">
            <a:extLst>
              <a:ext uri="{FF2B5EF4-FFF2-40B4-BE49-F238E27FC236}">
                <a16:creationId xmlns:a16="http://schemas.microsoft.com/office/drawing/2014/main" id="{79BD349F-8C03-FC0D-A9EE-0D6854A2EBB1}"/>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8213" tIns="49107" rIns="98213" bIns="49107" numCol="1" anchor="b" anchorCtr="0" compatLnSpc="1">
            <a:prstTxWarp prst="textNoShape">
              <a:avLst/>
            </a:prstTxWarp>
          </a:bodyPr>
          <a:lstStyle/>
          <a:p>
            <a:r>
              <a:rPr lang="en-US" altLang="en-US" sz="3413">
                <a:solidFill>
                  <a:srgbClr val="336699"/>
                </a:solidFill>
              </a:rPr>
              <a:t>DFS with a depth bound of 5, label = order state was removed from OPEN</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D6FA4C8C-A6BA-FC4F-16AA-985A68A10816}"/>
              </a:ext>
            </a:extLst>
          </p:cNvPr>
          <p:cNvSpPr>
            <a:spLocks noChangeArrowheads="1"/>
          </p:cNvSpPr>
          <p:nvPr/>
        </p:nvSpPr>
        <p:spPr bwMode="auto">
          <a:xfrm>
            <a:off x="1733974" y="1503680"/>
            <a:ext cx="8764693" cy="5472853"/>
          </a:xfrm>
          <a:prstGeom prst="rect">
            <a:avLst/>
          </a:prstGeom>
          <a:noFill/>
          <a:ln w="9525">
            <a:solidFill>
              <a:schemeClr val="tx1"/>
            </a:solidFill>
            <a:miter lim="800000"/>
            <a:headEnd/>
            <a:tailEnd/>
          </a:ln>
          <a:effectLst/>
        </p:spPr>
        <p:txBody>
          <a:bodyPr lIns="98213" tIns="49107" rIns="98213" bIns="49107"/>
          <a:lstStyle/>
          <a:p>
            <a:pPr marL="365771" indent="-365771" defTabSz="975390" eaLnBrk="0" fontAlgn="base" hangingPunct="0">
              <a:spcBef>
                <a:spcPct val="20000"/>
              </a:spcBef>
              <a:spcAft>
                <a:spcPct val="0"/>
              </a:spcAft>
              <a:defRPr/>
            </a:pPr>
            <a:r>
              <a:rPr lang="en-GB" sz="3413" dirty="0">
                <a:solidFill>
                  <a:srgbClr val="000000"/>
                </a:solidFill>
                <a:effectLst>
                  <a:outerShdw blurRad="38100" dist="38100" dir="2700000" algn="tl">
                    <a:srgbClr val="C0C0C0"/>
                  </a:outerShdw>
                </a:effectLst>
                <a:latin typeface="Arial" panose="020B0604020202020204" pitchFamily="34" charset="0"/>
              </a:rPr>
              <a:t>Problem resolution can be achieved by the following steps:     </a:t>
            </a:r>
          </a:p>
          <a:p>
            <a:pPr marL="365771" indent="-365771" defTabSz="975390" eaLnBrk="0" fontAlgn="base" hangingPunct="0">
              <a:spcBef>
                <a:spcPct val="20000"/>
              </a:spcBef>
              <a:spcAft>
                <a:spcPct val="0"/>
              </a:spcAft>
              <a:buFont typeface="Wingdings" pitchFamily="2" charset="2"/>
              <a:buChar char="q"/>
              <a:defRPr/>
            </a:pPr>
            <a:r>
              <a:rPr lang="en-GB" sz="2987" dirty="0">
                <a:solidFill>
                  <a:srgbClr val="000000"/>
                </a:solidFill>
                <a:effectLst>
                  <a:outerShdw blurRad="38100" dist="38100" dir="2700000" algn="tl">
                    <a:srgbClr val="C0C0C0"/>
                  </a:outerShdw>
                </a:effectLst>
                <a:latin typeface="Arial" panose="020B0604020202020204" pitchFamily="34" charset="0"/>
              </a:rPr>
              <a:t> Problem Formulation</a:t>
            </a:r>
          </a:p>
          <a:p>
            <a:pPr marL="792505" lvl="1" indent="-304810" defTabSz="975390" eaLnBrk="0" fontAlgn="base" hangingPunct="0">
              <a:spcBef>
                <a:spcPct val="20000"/>
              </a:spcBef>
              <a:spcAft>
                <a:spcPct val="0"/>
              </a:spcAft>
              <a:buFontTx/>
              <a:buChar char="–"/>
              <a:defRPr/>
            </a:pPr>
            <a:r>
              <a:rPr lang="en-GB" sz="2560" dirty="0">
                <a:solidFill>
                  <a:srgbClr val="000000"/>
                </a:solidFill>
                <a:effectLst>
                  <a:outerShdw blurRad="38100" dist="38100" dir="2700000" algn="tl">
                    <a:srgbClr val="C0C0C0"/>
                  </a:outerShdw>
                </a:effectLst>
                <a:latin typeface="Arial" panose="020B0604020202020204" pitchFamily="34" charset="0"/>
              </a:rPr>
              <a:t>process of deciding what actions and distinct states to consider, given a goal</a:t>
            </a:r>
          </a:p>
          <a:p>
            <a:pPr marL="365771" indent="-365771" defTabSz="975390" eaLnBrk="0" fontAlgn="base" hangingPunct="0">
              <a:spcBef>
                <a:spcPct val="20000"/>
              </a:spcBef>
              <a:spcAft>
                <a:spcPct val="0"/>
              </a:spcAft>
              <a:buFont typeface="Wingdings" pitchFamily="2" charset="2"/>
              <a:buChar char="q"/>
              <a:defRPr/>
            </a:pPr>
            <a:r>
              <a:rPr lang="en-GB" sz="2987" dirty="0">
                <a:solidFill>
                  <a:srgbClr val="000000"/>
                </a:solidFill>
                <a:effectLst>
                  <a:outerShdw blurRad="38100" dist="38100" dir="2700000" algn="tl">
                    <a:srgbClr val="C0C0C0"/>
                  </a:outerShdw>
                </a:effectLst>
                <a:latin typeface="Arial" panose="020B0604020202020204" pitchFamily="34" charset="0"/>
              </a:rPr>
              <a:t> Representation</a:t>
            </a:r>
          </a:p>
          <a:p>
            <a:pPr marL="792505" lvl="1" indent="-304810" defTabSz="975390" eaLnBrk="0" fontAlgn="base" hangingPunct="0">
              <a:spcBef>
                <a:spcPct val="20000"/>
              </a:spcBef>
              <a:spcAft>
                <a:spcPct val="0"/>
              </a:spcAft>
              <a:buFontTx/>
              <a:buChar char="–"/>
              <a:defRPr/>
            </a:pPr>
            <a:r>
              <a:rPr lang="en-GB" sz="2560" dirty="0">
                <a:solidFill>
                  <a:srgbClr val="000000"/>
                </a:solidFill>
                <a:effectLst>
                  <a:outerShdw blurRad="38100" dist="38100" dir="2700000" algn="tl">
                    <a:srgbClr val="C0C0C0"/>
                  </a:outerShdw>
                </a:effectLst>
                <a:latin typeface="Arial" panose="020B0604020202020204" pitchFamily="34" charset="0"/>
              </a:rPr>
              <a:t>abstraction scheme to capture the essential features of a problem for use by a problem solving procedure </a:t>
            </a:r>
          </a:p>
          <a:p>
            <a:pPr marL="365771" indent="-365771" defTabSz="975390" eaLnBrk="0" fontAlgn="base" hangingPunct="0">
              <a:spcBef>
                <a:spcPct val="20000"/>
              </a:spcBef>
              <a:spcAft>
                <a:spcPct val="0"/>
              </a:spcAft>
              <a:buFont typeface="Wingdings" pitchFamily="2" charset="2"/>
              <a:buChar char="q"/>
              <a:defRPr/>
            </a:pPr>
            <a:r>
              <a:rPr lang="en-GB" sz="2987" dirty="0">
                <a:solidFill>
                  <a:srgbClr val="000000"/>
                </a:solidFill>
                <a:effectLst>
                  <a:outerShdw blurRad="38100" dist="38100" dir="2700000" algn="tl">
                    <a:srgbClr val="C0C0C0"/>
                  </a:outerShdw>
                </a:effectLst>
                <a:latin typeface="Arial" panose="020B0604020202020204" pitchFamily="34" charset="0"/>
              </a:rPr>
              <a:t> State Space Search</a:t>
            </a:r>
            <a:r>
              <a:rPr lang="en-GB" sz="2987" dirty="0">
                <a:solidFill>
                  <a:srgbClr val="000000"/>
                </a:solidFill>
                <a:latin typeface="Arial" panose="020B0604020202020204" pitchFamily="34" charset="0"/>
              </a:rPr>
              <a:t> </a:t>
            </a:r>
          </a:p>
          <a:p>
            <a:pPr marL="792505" lvl="1" indent="-304810" defTabSz="975390" eaLnBrk="0" fontAlgn="base" hangingPunct="0">
              <a:spcBef>
                <a:spcPct val="20000"/>
              </a:spcBef>
              <a:spcAft>
                <a:spcPct val="0"/>
              </a:spcAft>
              <a:buFontTx/>
              <a:buChar char="–"/>
              <a:defRPr/>
            </a:pPr>
            <a:r>
              <a:rPr lang="en-GB" sz="2560" dirty="0">
                <a:solidFill>
                  <a:srgbClr val="000000"/>
                </a:solidFill>
                <a:effectLst>
                  <a:outerShdw blurRad="38100" dist="38100" dir="2700000" algn="tl">
                    <a:srgbClr val="C0C0C0"/>
                  </a:outerShdw>
                </a:effectLst>
                <a:latin typeface="Arial" panose="020B0604020202020204" pitchFamily="34" charset="0"/>
              </a:rPr>
              <a:t>a sequence of actions that moves from the initial towards the goal state</a:t>
            </a:r>
          </a:p>
        </p:txBody>
      </p:sp>
      <p:sp>
        <p:nvSpPr>
          <p:cNvPr id="11267" name="Text Box 3">
            <a:extLst>
              <a:ext uri="{FF2B5EF4-FFF2-40B4-BE49-F238E27FC236}">
                <a16:creationId xmlns:a16="http://schemas.microsoft.com/office/drawing/2014/main" id="{25C70A03-B694-37E2-BC3F-E23571A1A335}"/>
              </a:ext>
            </a:extLst>
          </p:cNvPr>
          <p:cNvSpPr txBox="1">
            <a:spLocks noChangeArrowheads="1"/>
          </p:cNvSpPr>
          <p:nvPr/>
        </p:nvSpPr>
        <p:spPr bwMode="auto">
          <a:xfrm>
            <a:off x="2533227" y="447041"/>
            <a:ext cx="6583680" cy="74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US" altLang="en-US" sz="3413" dirty="0">
                <a:solidFill>
                  <a:srgbClr val="336699"/>
                </a:solidFill>
              </a:rPr>
              <a:t>Rational Problem Solving</a:t>
            </a:r>
          </a:p>
        </p:txBody>
      </p:sp>
      <p:grpSp>
        <p:nvGrpSpPr>
          <p:cNvPr id="9" name="Group 8">
            <a:extLst>
              <a:ext uri="{FF2B5EF4-FFF2-40B4-BE49-F238E27FC236}">
                <a16:creationId xmlns:a16="http://schemas.microsoft.com/office/drawing/2014/main" id="{3FFB6B9E-CAEA-4E8E-DEEA-425966B60E8D}"/>
              </a:ext>
            </a:extLst>
          </p:cNvPr>
          <p:cNvGrpSpPr/>
          <p:nvPr/>
        </p:nvGrpSpPr>
        <p:grpSpPr>
          <a:xfrm>
            <a:off x="3354289" y="369605"/>
            <a:ext cx="981360" cy="226440"/>
            <a:chOff x="3354289" y="369605"/>
            <a:chExt cx="981360" cy="22644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D20E487-BDD5-09D6-6D8F-8F5011DF1FA0}"/>
                    </a:ext>
                  </a:extLst>
                </p14:cNvPr>
                <p14:cNvContentPartPr/>
                <p14:nvPr/>
              </p14:nvContentPartPr>
              <p14:xfrm>
                <a:off x="4295329" y="463925"/>
                <a:ext cx="40320" cy="83880"/>
              </p14:xfrm>
            </p:contentPart>
          </mc:Choice>
          <mc:Fallback xmlns="">
            <p:pic>
              <p:nvPicPr>
                <p:cNvPr id="2" name="Ink 1">
                  <a:extLst>
                    <a:ext uri="{FF2B5EF4-FFF2-40B4-BE49-F238E27FC236}">
                      <a16:creationId xmlns:a16="http://schemas.microsoft.com/office/drawing/2014/main" id="{1D20E487-BDD5-09D6-6D8F-8F5011DF1FA0}"/>
                    </a:ext>
                  </a:extLst>
                </p:cNvPr>
                <p:cNvPicPr/>
                <p:nvPr/>
              </p:nvPicPr>
              <p:blipFill>
                <a:blip r:embed="rId3"/>
                <a:stretch>
                  <a:fillRect/>
                </a:stretch>
              </p:blipFill>
              <p:spPr>
                <a:xfrm>
                  <a:off x="4286329" y="454925"/>
                  <a:ext cx="579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D7AB720-83BF-1B45-5E16-A4D2EB958053}"/>
                    </a:ext>
                  </a:extLst>
                </p14:cNvPr>
                <p14:cNvContentPartPr/>
                <p14:nvPr/>
              </p14:nvContentPartPr>
              <p14:xfrm>
                <a:off x="3697729" y="382205"/>
                <a:ext cx="602280" cy="194760"/>
              </p14:xfrm>
            </p:contentPart>
          </mc:Choice>
          <mc:Fallback xmlns="">
            <p:pic>
              <p:nvPicPr>
                <p:cNvPr id="3" name="Ink 2">
                  <a:extLst>
                    <a:ext uri="{FF2B5EF4-FFF2-40B4-BE49-F238E27FC236}">
                      <a16:creationId xmlns:a16="http://schemas.microsoft.com/office/drawing/2014/main" id="{BD7AB720-83BF-1B45-5E16-A4D2EB958053}"/>
                    </a:ext>
                  </a:extLst>
                </p:cNvPr>
                <p:cNvPicPr/>
                <p:nvPr/>
              </p:nvPicPr>
              <p:blipFill>
                <a:blip r:embed="rId5"/>
                <a:stretch>
                  <a:fillRect/>
                </a:stretch>
              </p:blipFill>
              <p:spPr>
                <a:xfrm>
                  <a:off x="3688729" y="373565"/>
                  <a:ext cx="6199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253A3520-967D-752A-FC23-57EB05115AE2}"/>
                    </a:ext>
                  </a:extLst>
                </p14:cNvPr>
                <p14:cNvContentPartPr/>
                <p14:nvPr/>
              </p14:nvContentPartPr>
              <p14:xfrm>
                <a:off x="3686569" y="398405"/>
                <a:ext cx="178200" cy="113040"/>
              </p14:xfrm>
            </p:contentPart>
          </mc:Choice>
          <mc:Fallback xmlns="">
            <p:pic>
              <p:nvPicPr>
                <p:cNvPr id="4" name="Ink 3">
                  <a:extLst>
                    <a:ext uri="{FF2B5EF4-FFF2-40B4-BE49-F238E27FC236}">
                      <a16:creationId xmlns:a16="http://schemas.microsoft.com/office/drawing/2014/main" id="{253A3520-967D-752A-FC23-57EB05115AE2}"/>
                    </a:ext>
                  </a:extLst>
                </p:cNvPr>
                <p:cNvPicPr/>
                <p:nvPr/>
              </p:nvPicPr>
              <p:blipFill>
                <a:blip r:embed="rId7"/>
                <a:stretch>
                  <a:fillRect/>
                </a:stretch>
              </p:blipFill>
              <p:spPr>
                <a:xfrm>
                  <a:off x="3677929" y="389765"/>
                  <a:ext cx="1958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23337DA-A13A-2E07-6C80-B81F579B1705}"/>
                    </a:ext>
                  </a:extLst>
                </p14:cNvPr>
                <p14:cNvContentPartPr/>
                <p14:nvPr/>
              </p14:nvContentPartPr>
              <p14:xfrm>
                <a:off x="3901489" y="369605"/>
                <a:ext cx="128160" cy="360"/>
              </p14:xfrm>
            </p:contentPart>
          </mc:Choice>
          <mc:Fallback xmlns="">
            <p:pic>
              <p:nvPicPr>
                <p:cNvPr id="5" name="Ink 4">
                  <a:extLst>
                    <a:ext uri="{FF2B5EF4-FFF2-40B4-BE49-F238E27FC236}">
                      <a16:creationId xmlns:a16="http://schemas.microsoft.com/office/drawing/2014/main" id="{623337DA-A13A-2E07-6C80-B81F579B1705}"/>
                    </a:ext>
                  </a:extLst>
                </p:cNvPr>
                <p:cNvPicPr/>
                <p:nvPr/>
              </p:nvPicPr>
              <p:blipFill>
                <a:blip r:embed="rId9"/>
                <a:stretch>
                  <a:fillRect/>
                </a:stretch>
              </p:blipFill>
              <p:spPr>
                <a:xfrm>
                  <a:off x="3892849" y="360605"/>
                  <a:ext cx="145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56DA4418-E274-D06D-7C90-27C0F9A1A05F}"/>
                    </a:ext>
                  </a:extLst>
                </p14:cNvPr>
                <p14:cNvContentPartPr/>
                <p14:nvPr/>
              </p14:nvContentPartPr>
              <p14:xfrm>
                <a:off x="3354289" y="408485"/>
                <a:ext cx="294120" cy="187560"/>
              </p14:xfrm>
            </p:contentPart>
          </mc:Choice>
          <mc:Fallback xmlns="">
            <p:pic>
              <p:nvPicPr>
                <p:cNvPr id="6" name="Ink 5">
                  <a:extLst>
                    <a:ext uri="{FF2B5EF4-FFF2-40B4-BE49-F238E27FC236}">
                      <a16:creationId xmlns:a16="http://schemas.microsoft.com/office/drawing/2014/main" id="{56DA4418-E274-D06D-7C90-27C0F9A1A05F}"/>
                    </a:ext>
                  </a:extLst>
                </p:cNvPr>
                <p:cNvPicPr/>
                <p:nvPr/>
              </p:nvPicPr>
              <p:blipFill>
                <a:blip r:embed="rId11"/>
                <a:stretch>
                  <a:fillRect/>
                </a:stretch>
              </p:blipFill>
              <p:spPr>
                <a:xfrm>
                  <a:off x="3345289" y="399485"/>
                  <a:ext cx="3117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1EFF8320-3B78-7774-0372-24CB66250C6E}"/>
                    </a:ext>
                  </a:extLst>
                </p14:cNvPr>
                <p14:cNvContentPartPr/>
                <p14:nvPr/>
              </p14:nvContentPartPr>
              <p14:xfrm>
                <a:off x="3647689" y="369605"/>
                <a:ext cx="360" cy="360"/>
              </p14:xfrm>
            </p:contentPart>
          </mc:Choice>
          <mc:Fallback xmlns="">
            <p:pic>
              <p:nvPicPr>
                <p:cNvPr id="7" name="Ink 6">
                  <a:extLst>
                    <a:ext uri="{FF2B5EF4-FFF2-40B4-BE49-F238E27FC236}">
                      <a16:creationId xmlns:a16="http://schemas.microsoft.com/office/drawing/2014/main" id="{1EFF8320-3B78-7774-0372-24CB66250C6E}"/>
                    </a:ext>
                  </a:extLst>
                </p:cNvPr>
                <p:cNvPicPr/>
                <p:nvPr/>
              </p:nvPicPr>
              <p:blipFill>
                <a:blip r:embed="rId13"/>
                <a:stretch>
                  <a:fillRect/>
                </a:stretch>
              </p:blipFill>
              <p:spPr>
                <a:xfrm>
                  <a:off x="3639049" y="360605"/>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ACAA08E3-5C7F-02C2-F765-8612B958EC74}"/>
                  </a:ext>
                </a:extLst>
              </p14:cNvPr>
              <p14:cNvContentPartPr/>
              <p14:nvPr/>
            </p14:nvContentPartPr>
            <p14:xfrm>
              <a:off x="3472729" y="661565"/>
              <a:ext cx="46800" cy="9720"/>
            </p14:xfrm>
          </p:contentPart>
        </mc:Choice>
        <mc:Fallback xmlns="">
          <p:pic>
            <p:nvPicPr>
              <p:cNvPr id="8" name="Ink 7">
                <a:extLst>
                  <a:ext uri="{FF2B5EF4-FFF2-40B4-BE49-F238E27FC236}">
                    <a16:creationId xmlns:a16="http://schemas.microsoft.com/office/drawing/2014/main" id="{ACAA08E3-5C7F-02C2-F765-8612B958EC74}"/>
                  </a:ext>
                </a:extLst>
              </p:cNvPr>
              <p:cNvPicPr/>
              <p:nvPr/>
            </p:nvPicPr>
            <p:blipFill>
              <a:blip r:embed="rId15"/>
              <a:stretch>
                <a:fillRect/>
              </a:stretch>
            </p:blipFill>
            <p:spPr>
              <a:xfrm>
                <a:off x="3463729" y="652925"/>
                <a:ext cx="644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32670DE9-4C6B-70E6-D30F-D7D93279AE50}"/>
                  </a:ext>
                </a:extLst>
              </p14:cNvPr>
              <p14:cNvContentPartPr/>
              <p14:nvPr/>
            </p14:nvContentPartPr>
            <p14:xfrm>
              <a:off x="1945609" y="1973765"/>
              <a:ext cx="3335760" cy="20880"/>
            </p14:xfrm>
          </p:contentPart>
        </mc:Choice>
        <mc:Fallback xmlns="">
          <p:pic>
            <p:nvPicPr>
              <p:cNvPr id="10" name="Ink 9">
                <a:extLst>
                  <a:ext uri="{FF2B5EF4-FFF2-40B4-BE49-F238E27FC236}">
                    <a16:creationId xmlns:a16="http://schemas.microsoft.com/office/drawing/2014/main" id="{32670DE9-4C6B-70E6-D30F-D7D93279AE50}"/>
                  </a:ext>
                </a:extLst>
              </p:cNvPr>
              <p:cNvPicPr/>
              <p:nvPr/>
            </p:nvPicPr>
            <p:blipFill>
              <a:blip r:embed="rId17"/>
              <a:stretch>
                <a:fillRect/>
              </a:stretch>
            </p:blipFill>
            <p:spPr>
              <a:xfrm>
                <a:off x="1936609" y="1964765"/>
                <a:ext cx="3353400" cy="38520"/>
              </a:xfrm>
              <a:prstGeom prst="rect">
                <a:avLst/>
              </a:prstGeom>
            </p:spPr>
          </p:pic>
        </mc:Fallback>
      </mc:AlternateContent>
      <p:grpSp>
        <p:nvGrpSpPr>
          <p:cNvPr id="19" name="Group 18">
            <a:extLst>
              <a:ext uri="{FF2B5EF4-FFF2-40B4-BE49-F238E27FC236}">
                <a16:creationId xmlns:a16="http://schemas.microsoft.com/office/drawing/2014/main" id="{0131E490-74D9-9457-697F-A906C891049D}"/>
              </a:ext>
            </a:extLst>
          </p:cNvPr>
          <p:cNvGrpSpPr/>
          <p:nvPr/>
        </p:nvGrpSpPr>
        <p:grpSpPr>
          <a:xfrm>
            <a:off x="1370689" y="1157285"/>
            <a:ext cx="1577160" cy="397440"/>
            <a:chOff x="1370689" y="1157285"/>
            <a:chExt cx="1577160" cy="397440"/>
          </a:xfrm>
        </p:grpSpPr>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1822C549-82D7-40D1-098E-3230C110E1CF}"/>
                    </a:ext>
                  </a:extLst>
                </p14:cNvPr>
                <p14:cNvContentPartPr/>
                <p14:nvPr/>
              </p14:nvContentPartPr>
              <p14:xfrm>
                <a:off x="2417569" y="1352405"/>
                <a:ext cx="530280" cy="196560"/>
              </p14:xfrm>
            </p:contentPart>
          </mc:Choice>
          <mc:Fallback xmlns="">
            <p:pic>
              <p:nvPicPr>
                <p:cNvPr id="11" name="Ink 10">
                  <a:extLst>
                    <a:ext uri="{FF2B5EF4-FFF2-40B4-BE49-F238E27FC236}">
                      <a16:creationId xmlns:a16="http://schemas.microsoft.com/office/drawing/2014/main" id="{1822C549-82D7-40D1-098E-3230C110E1CF}"/>
                    </a:ext>
                  </a:extLst>
                </p:cNvPr>
                <p:cNvPicPr/>
                <p:nvPr/>
              </p:nvPicPr>
              <p:blipFill>
                <a:blip r:embed="rId19"/>
                <a:stretch>
                  <a:fillRect/>
                </a:stretch>
              </p:blipFill>
              <p:spPr>
                <a:xfrm>
                  <a:off x="2408569" y="1343405"/>
                  <a:ext cx="5479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ECE58A0-A8BD-7E20-B01F-E82F7D982CA5}"/>
                    </a:ext>
                  </a:extLst>
                </p14:cNvPr>
                <p14:cNvContentPartPr/>
                <p14:nvPr/>
              </p14:nvContentPartPr>
              <p14:xfrm>
                <a:off x="2153329" y="1322885"/>
                <a:ext cx="109440" cy="178200"/>
              </p14:xfrm>
            </p:contentPart>
          </mc:Choice>
          <mc:Fallback xmlns="">
            <p:pic>
              <p:nvPicPr>
                <p:cNvPr id="12" name="Ink 11">
                  <a:extLst>
                    <a:ext uri="{FF2B5EF4-FFF2-40B4-BE49-F238E27FC236}">
                      <a16:creationId xmlns:a16="http://schemas.microsoft.com/office/drawing/2014/main" id="{0ECE58A0-A8BD-7E20-B01F-E82F7D982CA5}"/>
                    </a:ext>
                  </a:extLst>
                </p:cNvPr>
                <p:cNvPicPr/>
                <p:nvPr/>
              </p:nvPicPr>
              <p:blipFill>
                <a:blip r:embed="rId21"/>
                <a:stretch>
                  <a:fillRect/>
                </a:stretch>
              </p:blipFill>
              <p:spPr>
                <a:xfrm>
                  <a:off x="2144689" y="1313885"/>
                  <a:ext cx="1270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3C96440F-6241-F0C9-2E14-DAE662088B1D}"/>
                    </a:ext>
                  </a:extLst>
                </p14:cNvPr>
                <p14:cNvContentPartPr/>
                <p14:nvPr/>
              </p14:nvContentPartPr>
              <p14:xfrm>
                <a:off x="1812409" y="1329725"/>
                <a:ext cx="421200" cy="188640"/>
              </p14:xfrm>
            </p:contentPart>
          </mc:Choice>
          <mc:Fallback xmlns="">
            <p:pic>
              <p:nvPicPr>
                <p:cNvPr id="13" name="Ink 12">
                  <a:extLst>
                    <a:ext uri="{FF2B5EF4-FFF2-40B4-BE49-F238E27FC236}">
                      <a16:creationId xmlns:a16="http://schemas.microsoft.com/office/drawing/2014/main" id="{3C96440F-6241-F0C9-2E14-DAE662088B1D}"/>
                    </a:ext>
                  </a:extLst>
                </p:cNvPr>
                <p:cNvPicPr/>
                <p:nvPr/>
              </p:nvPicPr>
              <p:blipFill>
                <a:blip r:embed="rId23"/>
                <a:stretch>
                  <a:fillRect/>
                </a:stretch>
              </p:blipFill>
              <p:spPr>
                <a:xfrm>
                  <a:off x="1803769" y="1321085"/>
                  <a:ext cx="4388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4EEA1A23-D9AA-AE97-42A2-D5B102F7693A}"/>
                    </a:ext>
                  </a:extLst>
                </p14:cNvPr>
                <p14:cNvContentPartPr/>
                <p14:nvPr/>
              </p14:nvContentPartPr>
              <p14:xfrm>
                <a:off x="1767769" y="1157285"/>
                <a:ext cx="148680" cy="239760"/>
              </p14:xfrm>
            </p:contentPart>
          </mc:Choice>
          <mc:Fallback xmlns="">
            <p:pic>
              <p:nvPicPr>
                <p:cNvPr id="14" name="Ink 13">
                  <a:extLst>
                    <a:ext uri="{FF2B5EF4-FFF2-40B4-BE49-F238E27FC236}">
                      <a16:creationId xmlns:a16="http://schemas.microsoft.com/office/drawing/2014/main" id="{4EEA1A23-D9AA-AE97-42A2-D5B102F7693A}"/>
                    </a:ext>
                  </a:extLst>
                </p:cNvPr>
                <p:cNvPicPr/>
                <p:nvPr/>
              </p:nvPicPr>
              <p:blipFill>
                <a:blip r:embed="rId25"/>
                <a:stretch>
                  <a:fillRect/>
                </a:stretch>
              </p:blipFill>
              <p:spPr>
                <a:xfrm>
                  <a:off x="1758769" y="1148645"/>
                  <a:ext cx="1663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2F8E454F-92DE-F0BF-E353-A560060C7651}"/>
                    </a:ext>
                  </a:extLst>
                </p14:cNvPr>
                <p14:cNvContentPartPr/>
                <p14:nvPr/>
              </p14:nvContentPartPr>
              <p14:xfrm>
                <a:off x="1421809" y="1339805"/>
                <a:ext cx="504720" cy="214920"/>
              </p14:xfrm>
            </p:contentPart>
          </mc:Choice>
          <mc:Fallback xmlns="">
            <p:pic>
              <p:nvPicPr>
                <p:cNvPr id="15" name="Ink 14">
                  <a:extLst>
                    <a:ext uri="{FF2B5EF4-FFF2-40B4-BE49-F238E27FC236}">
                      <a16:creationId xmlns:a16="http://schemas.microsoft.com/office/drawing/2014/main" id="{2F8E454F-92DE-F0BF-E353-A560060C7651}"/>
                    </a:ext>
                  </a:extLst>
                </p:cNvPr>
                <p:cNvPicPr/>
                <p:nvPr/>
              </p:nvPicPr>
              <p:blipFill>
                <a:blip r:embed="rId27"/>
                <a:stretch>
                  <a:fillRect/>
                </a:stretch>
              </p:blipFill>
              <p:spPr>
                <a:xfrm>
                  <a:off x="1412809" y="1331165"/>
                  <a:ext cx="5223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CF707D51-0BDD-F6EA-C5A9-FB555DDB80F5}"/>
                    </a:ext>
                  </a:extLst>
                </p14:cNvPr>
                <p14:cNvContentPartPr/>
                <p14:nvPr/>
              </p14:nvContentPartPr>
              <p14:xfrm>
                <a:off x="1370689" y="1381205"/>
                <a:ext cx="78840" cy="360"/>
              </p14:xfrm>
            </p:contentPart>
          </mc:Choice>
          <mc:Fallback xmlns="">
            <p:pic>
              <p:nvPicPr>
                <p:cNvPr id="16" name="Ink 15">
                  <a:extLst>
                    <a:ext uri="{FF2B5EF4-FFF2-40B4-BE49-F238E27FC236}">
                      <a16:creationId xmlns:a16="http://schemas.microsoft.com/office/drawing/2014/main" id="{CF707D51-0BDD-F6EA-C5A9-FB555DDB80F5}"/>
                    </a:ext>
                  </a:extLst>
                </p:cNvPr>
                <p:cNvPicPr/>
                <p:nvPr/>
              </p:nvPicPr>
              <p:blipFill>
                <a:blip r:embed="rId29"/>
                <a:stretch>
                  <a:fillRect/>
                </a:stretch>
              </p:blipFill>
              <p:spPr>
                <a:xfrm>
                  <a:off x="1362049" y="1372565"/>
                  <a:ext cx="96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EC6F7CFE-6147-0D63-1EA0-E0736FA2DA9D}"/>
                    </a:ext>
                  </a:extLst>
                </p14:cNvPr>
                <p14:cNvContentPartPr/>
                <p14:nvPr/>
              </p14:nvContentPartPr>
              <p14:xfrm>
                <a:off x="1889089" y="1371485"/>
                <a:ext cx="66600" cy="360"/>
              </p14:xfrm>
            </p:contentPart>
          </mc:Choice>
          <mc:Fallback xmlns="">
            <p:pic>
              <p:nvPicPr>
                <p:cNvPr id="17" name="Ink 16">
                  <a:extLst>
                    <a:ext uri="{FF2B5EF4-FFF2-40B4-BE49-F238E27FC236}">
                      <a16:creationId xmlns:a16="http://schemas.microsoft.com/office/drawing/2014/main" id="{EC6F7CFE-6147-0D63-1EA0-E0736FA2DA9D}"/>
                    </a:ext>
                  </a:extLst>
                </p:cNvPr>
                <p:cNvPicPr/>
                <p:nvPr/>
              </p:nvPicPr>
              <p:blipFill>
                <a:blip r:embed="rId31"/>
                <a:stretch>
                  <a:fillRect/>
                </a:stretch>
              </p:blipFill>
              <p:spPr>
                <a:xfrm>
                  <a:off x="1880089" y="1362485"/>
                  <a:ext cx="84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49DDB47E-6DF3-22FF-0796-F5DBEE4DEAB9}"/>
                    </a:ext>
                  </a:extLst>
                </p14:cNvPr>
                <p14:cNvContentPartPr/>
                <p14:nvPr/>
              </p14:nvContentPartPr>
              <p14:xfrm>
                <a:off x="1896649" y="1322885"/>
                <a:ext cx="2160" cy="360"/>
              </p14:xfrm>
            </p:contentPart>
          </mc:Choice>
          <mc:Fallback xmlns="">
            <p:pic>
              <p:nvPicPr>
                <p:cNvPr id="18" name="Ink 17">
                  <a:extLst>
                    <a:ext uri="{FF2B5EF4-FFF2-40B4-BE49-F238E27FC236}">
                      <a16:creationId xmlns:a16="http://schemas.microsoft.com/office/drawing/2014/main" id="{49DDB47E-6DF3-22FF-0796-F5DBEE4DEAB9}"/>
                    </a:ext>
                  </a:extLst>
                </p:cNvPr>
                <p:cNvPicPr/>
                <p:nvPr/>
              </p:nvPicPr>
              <p:blipFill>
                <a:blip r:embed="rId13"/>
                <a:stretch>
                  <a:fillRect/>
                </a:stretch>
              </p:blipFill>
              <p:spPr>
                <a:xfrm>
                  <a:off x="1887649" y="1313885"/>
                  <a:ext cx="198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20" name="Ink 19">
                <a:extLst>
                  <a:ext uri="{FF2B5EF4-FFF2-40B4-BE49-F238E27FC236}">
                    <a16:creationId xmlns:a16="http://schemas.microsoft.com/office/drawing/2014/main" id="{4EEB4F25-01D7-8A6A-C469-09946550D020}"/>
                  </a:ext>
                </a:extLst>
              </p14:cNvPr>
              <p14:cNvContentPartPr/>
              <p14:nvPr/>
            </p14:nvContentPartPr>
            <p14:xfrm>
              <a:off x="4338169" y="3579725"/>
              <a:ext cx="797040" cy="360"/>
            </p14:xfrm>
          </p:contentPart>
        </mc:Choice>
        <mc:Fallback xmlns="">
          <p:pic>
            <p:nvPicPr>
              <p:cNvPr id="20" name="Ink 19">
                <a:extLst>
                  <a:ext uri="{FF2B5EF4-FFF2-40B4-BE49-F238E27FC236}">
                    <a16:creationId xmlns:a16="http://schemas.microsoft.com/office/drawing/2014/main" id="{4EEB4F25-01D7-8A6A-C469-09946550D020}"/>
                  </a:ext>
                </a:extLst>
              </p:cNvPr>
              <p:cNvPicPr/>
              <p:nvPr/>
            </p:nvPicPr>
            <p:blipFill>
              <a:blip r:embed="rId34"/>
              <a:stretch>
                <a:fillRect/>
              </a:stretch>
            </p:blipFill>
            <p:spPr>
              <a:xfrm>
                <a:off x="4329529" y="3570725"/>
                <a:ext cx="814680" cy="18000"/>
              </a:xfrm>
              <a:prstGeom prst="rect">
                <a:avLst/>
              </a:prstGeom>
            </p:spPr>
          </p:pic>
        </mc:Fallback>
      </mc:AlternateContent>
      <p:grpSp>
        <p:nvGrpSpPr>
          <p:cNvPr id="26" name="Group 25">
            <a:extLst>
              <a:ext uri="{FF2B5EF4-FFF2-40B4-BE49-F238E27FC236}">
                <a16:creationId xmlns:a16="http://schemas.microsoft.com/office/drawing/2014/main" id="{830D84E9-8EC1-BD4B-6890-AE755045D5DD}"/>
              </a:ext>
            </a:extLst>
          </p:cNvPr>
          <p:cNvGrpSpPr/>
          <p:nvPr/>
        </p:nvGrpSpPr>
        <p:grpSpPr>
          <a:xfrm>
            <a:off x="4773769" y="3158525"/>
            <a:ext cx="567000" cy="101160"/>
            <a:chOff x="4773769" y="3158525"/>
            <a:chExt cx="567000" cy="101160"/>
          </a:xfrm>
        </p:grpSpPr>
        <mc:AlternateContent xmlns:mc="http://schemas.openxmlformats.org/markup-compatibility/2006" xmlns:p14="http://schemas.microsoft.com/office/powerpoint/2010/main">
          <mc:Choice Requires="p14">
            <p:contentPart p14:bwMode="auto" r:id="rId35">
              <p14:nvContentPartPr>
                <p14:cNvPr id="21" name="Ink 20">
                  <a:extLst>
                    <a:ext uri="{FF2B5EF4-FFF2-40B4-BE49-F238E27FC236}">
                      <a16:creationId xmlns:a16="http://schemas.microsoft.com/office/drawing/2014/main" id="{E0964014-0BC9-3F87-06CF-30D1A17E0981}"/>
                    </a:ext>
                  </a:extLst>
                </p14:cNvPr>
                <p14:cNvContentPartPr/>
                <p14:nvPr/>
              </p14:nvContentPartPr>
              <p14:xfrm>
                <a:off x="5154289" y="3158525"/>
                <a:ext cx="164520" cy="75960"/>
              </p14:xfrm>
            </p:contentPart>
          </mc:Choice>
          <mc:Fallback xmlns="">
            <p:pic>
              <p:nvPicPr>
                <p:cNvPr id="21" name="Ink 20">
                  <a:extLst>
                    <a:ext uri="{FF2B5EF4-FFF2-40B4-BE49-F238E27FC236}">
                      <a16:creationId xmlns:a16="http://schemas.microsoft.com/office/drawing/2014/main" id="{E0964014-0BC9-3F87-06CF-30D1A17E0981}"/>
                    </a:ext>
                  </a:extLst>
                </p:cNvPr>
                <p:cNvPicPr/>
                <p:nvPr/>
              </p:nvPicPr>
              <p:blipFill>
                <a:blip r:embed="rId36"/>
                <a:stretch>
                  <a:fillRect/>
                </a:stretch>
              </p:blipFill>
              <p:spPr>
                <a:xfrm>
                  <a:off x="5145649" y="3149885"/>
                  <a:ext cx="1821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a:extLst>
                    <a:ext uri="{FF2B5EF4-FFF2-40B4-BE49-F238E27FC236}">
                      <a16:creationId xmlns:a16="http://schemas.microsoft.com/office/drawing/2014/main" id="{24637DDC-4934-0B5D-0BA8-2B358698B299}"/>
                    </a:ext>
                  </a:extLst>
                </p14:cNvPr>
                <p14:cNvContentPartPr/>
                <p14:nvPr/>
              </p14:nvContentPartPr>
              <p14:xfrm>
                <a:off x="5304409" y="3161045"/>
                <a:ext cx="36360" cy="360"/>
              </p14:xfrm>
            </p:contentPart>
          </mc:Choice>
          <mc:Fallback xmlns="">
            <p:pic>
              <p:nvPicPr>
                <p:cNvPr id="22" name="Ink 21">
                  <a:extLst>
                    <a:ext uri="{FF2B5EF4-FFF2-40B4-BE49-F238E27FC236}">
                      <a16:creationId xmlns:a16="http://schemas.microsoft.com/office/drawing/2014/main" id="{24637DDC-4934-0B5D-0BA8-2B358698B299}"/>
                    </a:ext>
                  </a:extLst>
                </p:cNvPr>
                <p:cNvPicPr/>
                <p:nvPr/>
              </p:nvPicPr>
              <p:blipFill>
                <a:blip r:embed="rId38"/>
                <a:stretch>
                  <a:fillRect/>
                </a:stretch>
              </p:blipFill>
              <p:spPr>
                <a:xfrm>
                  <a:off x="5295409" y="3152405"/>
                  <a:ext cx="5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a:extLst>
                    <a:ext uri="{FF2B5EF4-FFF2-40B4-BE49-F238E27FC236}">
                      <a16:creationId xmlns:a16="http://schemas.microsoft.com/office/drawing/2014/main" id="{1D31A469-CCDC-F834-EAEF-B8CD75E79294}"/>
                    </a:ext>
                  </a:extLst>
                </p14:cNvPr>
                <p14:cNvContentPartPr/>
                <p14:nvPr/>
              </p14:nvContentPartPr>
              <p14:xfrm>
                <a:off x="5008129" y="3183005"/>
                <a:ext cx="303480" cy="76680"/>
              </p14:xfrm>
            </p:contentPart>
          </mc:Choice>
          <mc:Fallback xmlns="">
            <p:pic>
              <p:nvPicPr>
                <p:cNvPr id="23" name="Ink 22">
                  <a:extLst>
                    <a:ext uri="{FF2B5EF4-FFF2-40B4-BE49-F238E27FC236}">
                      <a16:creationId xmlns:a16="http://schemas.microsoft.com/office/drawing/2014/main" id="{1D31A469-CCDC-F834-EAEF-B8CD75E79294}"/>
                    </a:ext>
                  </a:extLst>
                </p:cNvPr>
                <p:cNvPicPr/>
                <p:nvPr/>
              </p:nvPicPr>
              <p:blipFill>
                <a:blip r:embed="rId40"/>
                <a:stretch>
                  <a:fillRect/>
                </a:stretch>
              </p:blipFill>
              <p:spPr>
                <a:xfrm>
                  <a:off x="4999129" y="3174005"/>
                  <a:ext cx="321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a:extLst>
                    <a:ext uri="{FF2B5EF4-FFF2-40B4-BE49-F238E27FC236}">
                      <a16:creationId xmlns:a16="http://schemas.microsoft.com/office/drawing/2014/main" id="{E7F81887-4819-F426-BF19-07C23226579C}"/>
                    </a:ext>
                  </a:extLst>
                </p14:cNvPr>
                <p14:cNvContentPartPr/>
                <p14:nvPr/>
              </p14:nvContentPartPr>
              <p14:xfrm>
                <a:off x="4773769" y="3171125"/>
                <a:ext cx="148680" cy="55440"/>
              </p14:xfrm>
            </p:contentPart>
          </mc:Choice>
          <mc:Fallback xmlns="">
            <p:pic>
              <p:nvPicPr>
                <p:cNvPr id="24" name="Ink 23">
                  <a:extLst>
                    <a:ext uri="{FF2B5EF4-FFF2-40B4-BE49-F238E27FC236}">
                      <a16:creationId xmlns:a16="http://schemas.microsoft.com/office/drawing/2014/main" id="{E7F81887-4819-F426-BF19-07C23226579C}"/>
                    </a:ext>
                  </a:extLst>
                </p:cNvPr>
                <p:cNvPicPr/>
                <p:nvPr/>
              </p:nvPicPr>
              <p:blipFill>
                <a:blip r:embed="rId42"/>
                <a:stretch>
                  <a:fillRect/>
                </a:stretch>
              </p:blipFill>
              <p:spPr>
                <a:xfrm>
                  <a:off x="4765129" y="3162125"/>
                  <a:ext cx="1663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5" name="Ink 24">
                  <a:extLst>
                    <a:ext uri="{FF2B5EF4-FFF2-40B4-BE49-F238E27FC236}">
                      <a16:creationId xmlns:a16="http://schemas.microsoft.com/office/drawing/2014/main" id="{BDC50CE5-4C67-282D-DC46-5EE9CF59DCAE}"/>
                    </a:ext>
                  </a:extLst>
                </p14:cNvPr>
                <p14:cNvContentPartPr/>
                <p14:nvPr/>
              </p14:nvContentPartPr>
              <p14:xfrm>
                <a:off x="4843249" y="3238805"/>
                <a:ext cx="69480" cy="18000"/>
              </p14:xfrm>
            </p:contentPart>
          </mc:Choice>
          <mc:Fallback xmlns="">
            <p:pic>
              <p:nvPicPr>
                <p:cNvPr id="25" name="Ink 24">
                  <a:extLst>
                    <a:ext uri="{FF2B5EF4-FFF2-40B4-BE49-F238E27FC236}">
                      <a16:creationId xmlns:a16="http://schemas.microsoft.com/office/drawing/2014/main" id="{BDC50CE5-4C67-282D-DC46-5EE9CF59DCAE}"/>
                    </a:ext>
                  </a:extLst>
                </p:cNvPr>
                <p:cNvPicPr/>
                <p:nvPr/>
              </p:nvPicPr>
              <p:blipFill>
                <a:blip r:embed="rId44"/>
                <a:stretch>
                  <a:fillRect/>
                </a:stretch>
              </p:blipFill>
              <p:spPr>
                <a:xfrm>
                  <a:off x="4834609" y="3229805"/>
                  <a:ext cx="87120" cy="35640"/>
                </a:xfrm>
                <a:prstGeom prst="rect">
                  <a:avLst/>
                </a:prstGeom>
              </p:spPr>
            </p:pic>
          </mc:Fallback>
        </mc:AlternateContent>
      </p:grpSp>
      <p:grpSp>
        <p:nvGrpSpPr>
          <p:cNvPr id="32" name="Group 31">
            <a:extLst>
              <a:ext uri="{FF2B5EF4-FFF2-40B4-BE49-F238E27FC236}">
                <a16:creationId xmlns:a16="http://schemas.microsoft.com/office/drawing/2014/main" id="{A4FA6815-4FC7-73BE-731D-58D04602FB67}"/>
              </a:ext>
            </a:extLst>
          </p:cNvPr>
          <p:cNvGrpSpPr/>
          <p:nvPr/>
        </p:nvGrpSpPr>
        <p:grpSpPr>
          <a:xfrm>
            <a:off x="8392489" y="3589445"/>
            <a:ext cx="519480" cy="177840"/>
            <a:chOff x="8392489" y="3589445"/>
            <a:chExt cx="519480" cy="177840"/>
          </a:xfrm>
        </p:grpSpPr>
        <mc:AlternateContent xmlns:mc="http://schemas.openxmlformats.org/markup-compatibility/2006" xmlns:p14="http://schemas.microsoft.com/office/powerpoint/2010/main">
          <mc:Choice Requires="p14">
            <p:contentPart p14:bwMode="auto" r:id="rId45">
              <p14:nvContentPartPr>
                <p14:cNvPr id="27" name="Ink 26">
                  <a:extLst>
                    <a:ext uri="{FF2B5EF4-FFF2-40B4-BE49-F238E27FC236}">
                      <a16:creationId xmlns:a16="http://schemas.microsoft.com/office/drawing/2014/main" id="{4CAF831A-8A94-8C2C-4765-7A8590295532}"/>
                    </a:ext>
                  </a:extLst>
                </p14:cNvPr>
                <p14:cNvContentPartPr/>
                <p14:nvPr/>
              </p14:nvContentPartPr>
              <p14:xfrm>
                <a:off x="8467729" y="3608165"/>
                <a:ext cx="444240" cy="159120"/>
              </p14:xfrm>
            </p:contentPart>
          </mc:Choice>
          <mc:Fallback xmlns="">
            <p:pic>
              <p:nvPicPr>
                <p:cNvPr id="27" name="Ink 26">
                  <a:extLst>
                    <a:ext uri="{FF2B5EF4-FFF2-40B4-BE49-F238E27FC236}">
                      <a16:creationId xmlns:a16="http://schemas.microsoft.com/office/drawing/2014/main" id="{4CAF831A-8A94-8C2C-4765-7A8590295532}"/>
                    </a:ext>
                  </a:extLst>
                </p:cNvPr>
                <p:cNvPicPr/>
                <p:nvPr/>
              </p:nvPicPr>
              <p:blipFill>
                <a:blip r:embed="rId46"/>
                <a:stretch>
                  <a:fillRect/>
                </a:stretch>
              </p:blipFill>
              <p:spPr>
                <a:xfrm>
                  <a:off x="8459089" y="3599165"/>
                  <a:ext cx="4618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8" name="Ink 27">
                  <a:extLst>
                    <a:ext uri="{FF2B5EF4-FFF2-40B4-BE49-F238E27FC236}">
                      <a16:creationId xmlns:a16="http://schemas.microsoft.com/office/drawing/2014/main" id="{687748B4-8E2C-13AD-776C-D92359B98F1E}"/>
                    </a:ext>
                  </a:extLst>
                </p14:cNvPr>
                <p14:cNvContentPartPr/>
                <p14:nvPr/>
              </p14:nvContentPartPr>
              <p14:xfrm>
                <a:off x="8652409" y="3735245"/>
                <a:ext cx="63720" cy="16560"/>
              </p14:xfrm>
            </p:contentPart>
          </mc:Choice>
          <mc:Fallback xmlns="">
            <p:pic>
              <p:nvPicPr>
                <p:cNvPr id="28" name="Ink 27">
                  <a:extLst>
                    <a:ext uri="{FF2B5EF4-FFF2-40B4-BE49-F238E27FC236}">
                      <a16:creationId xmlns:a16="http://schemas.microsoft.com/office/drawing/2014/main" id="{687748B4-8E2C-13AD-776C-D92359B98F1E}"/>
                    </a:ext>
                  </a:extLst>
                </p:cNvPr>
                <p:cNvPicPr/>
                <p:nvPr/>
              </p:nvPicPr>
              <p:blipFill>
                <a:blip r:embed="rId48"/>
                <a:stretch>
                  <a:fillRect/>
                </a:stretch>
              </p:blipFill>
              <p:spPr>
                <a:xfrm>
                  <a:off x="8643769" y="3726245"/>
                  <a:ext cx="8136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9" name="Ink 28">
                  <a:extLst>
                    <a:ext uri="{FF2B5EF4-FFF2-40B4-BE49-F238E27FC236}">
                      <a16:creationId xmlns:a16="http://schemas.microsoft.com/office/drawing/2014/main" id="{DF55D3A4-D3B6-B1D8-C673-C71F30B3E951}"/>
                    </a:ext>
                  </a:extLst>
                </p14:cNvPr>
                <p14:cNvContentPartPr/>
                <p14:nvPr/>
              </p14:nvContentPartPr>
              <p14:xfrm>
                <a:off x="8540449" y="3627965"/>
                <a:ext cx="360" cy="360"/>
              </p14:xfrm>
            </p:contentPart>
          </mc:Choice>
          <mc:Fallback xmlns="">
            <p:pic>
              <p:nvPicPr>
                <p:cNvPr id="29" name="Ink 28">
                  <a:extLst>
                    <a:ext uri="{FF2B5EF4-FFF2-40B4-BE49-F238E27FC236}">
                      <a16:creationId xmlns:a16="http://schemas.microsoft.com/office/drawing/2014/main" id="{DF55D3A4-D3B6-B1D8-C673-C71F30B3E951}"/>
                    </a:ext>
                  </a:extLst>
                </p:cNvPr>
                <p:cNvPicPr/>
                <p:nvPr/>
              </p:nvPicPr>
              <p:blipFill>
                <a:blip r:embed="rId13"/>
                <a:stretch>
                  <a:fillRect/>
                </a:stretch>
              </p:blipFill>
              <p:spPr>
                <a:xfrm>
                  <a:off x="8531809" y="36193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A89DF035-B298-576D-9256-AA18D43E1995}"/>
                    </a:ext>
                  </a:extLst>
                </p14:cNvPr>
                <p14:cNvContentPartPr/>
                <p14:nvPr/>
              </p14:nvContentPartPr>
              <p14:xfrm>
                <a:off x="8409049" y="3655685"/>
                <a:ext cx="72360" cy="69840"/>
              </p14:xfrm>
            </p:contentPart>
          </mc:Choice>
          <mc:Fallback xmlns="">
            <p:pic>
              <p:nvPicPr>
                <p:cNvPr id="30" name="Ink 29">
                  <a:extLst>
                    <a:ext uri="{FF2B5EF4-FFF2-40B4-BE49-F238E27FC236}">
                      <a16:creationId xmlns:a16="http://schemas.microsoft.com/office/drawing/2014/main" id="{A89DF035-B298-576D-9256-AA18D43E1995}"/>
                    </a:ext>
                  </a:extLst>
                </p:cNvPr>
                <p:cNvPicPr/>
                <p:nvPr/>
              </p:nvPicPr>
              <p:blipFill>
                <a:blip r:embed="rId51"/>
                <a:stretch>
                  <a:fillRect/>
                </a:stretch>
              </p:blipFill>
              <p:spPr>
                <a:xfrm>
                  <a:off x="8400409" y="3647045"/>
                  <a:ext cx="900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195B82EB-ABFF-3505-5C28-229AE5B73C4E}"/>
                    </a:ext>
                  </a:extLst>
                </p14:cNvPr>
                <p14:cNvContentPartPr/>
                <p14:nvPr/>
              </p14:nvContentPartPr>
              <p14:xfrm>
                <a:off x="8392489" y="3589445"/>
                <a:ext cx="41400" cy="15120"/>
              </p14:xfrm>
            </p:contentPart>
          </mc:Choice>
          <mc:Fallback xmlns="">
            <p:pic>
              <p:nvPicPr>
                <p:cNvPr id="31" name="Ink 30">
                  <a:extLst>
                    <a:ext uri="{FF2B5EF4-FFF2-40B4-BE49-F238E27FC236}">
                      <a16:creationId xmlns:a16="http://schemas.microsoft.com/office/drawing/2014/main" id="{195B82EB-ABFF-3505-5C28-229AE5B73C4E}"/>
                    </a:ext>
                  </a:extLst>
                </p:cNvPr>
                <p:cNvPicPr/>
                <p:nvPr/>
              </p:nvPicPr>
              <p:blipFill>
                <a:blip r:embed="rId53"/>
                <a:stretch>
                  <a:fillRect/>
                </a:stretch>
              </p:blipFill>
              <p:spPr>
                <a:xfrm>
                  <a:off x="8383849" y="3580805"/>
                  <a:ext cx="59040" cy="32760"/>
                </a:xfrm>
                <a:prstGeom prst="rect">
                  <a:avLst/>
                </a:prstGeom>
              </p:spPr>
            </p:pic>
          </mc:Fallback>
        </mc:AlternateContent>
      </p:grpSp>
      <p:grpSp>
        <p:nvGrpSpPr>
          <p:cNvPr id="40" name="Group 39">
            <a:extLst>
              <a:ext uri="{FF2B5EF4-FFF2-40B4-BE49-F238E27FC236}">
                <a16:creationId xmlns:a16="http://schemas.microsoft.com/office/drawing/2014/main" id="{79BBFDCE-89CD-FA71-E0F4-1A4122B99BF1}"/>
              </a:ext>
            </a:extLst>
          </p:cNvPr>
          <p:cNvGrpSpPr/>
          <p:nvPr/>
        </p:nvGrpSpPr>
        <p:grpSpPr>
          <a:xfrm>
            <a:off x="1830769" y="3730565"/>
            <a:ext cx="1845360" cy="238320"/>
            <a:chOff x="1830769" y="3730565"/>
            <a:chExt cx="1845360" cy="238320"/>
          </a:xfrm>
        </p:grpSpPr>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A7A55283-004E-8115-50C2-7408325153F2}"/>
                    </a:ext>
                  </a:extLst>
                </p14:cNvPr>
                <p14:cNvContentPartPr/>
                <p14:nvPr/>
              </p14:nvContentPartPr>
              <p14:xfrm>
                <a:off x="2752729" y="3958805"/>
                <a:ext cx="923400" cy="10080"/>
              </p14:xfrm>
            </p:contentPart>
          </mc:Choice>
          <mc:Fallback xmlns="">
            <p:pic>
              <p:nvPicPr>
                <p:cNvPr id="33" name="Ink 32">
                  <a:extLst>
                    <a:ext uri="{FF2B5EF4-FFF2-40B4-BE49-F238E27FC236}">
                      <a16:creationId xmlns:a16="http://schemas.microsoft.com/office/drawing/2014/main" id="{A7A55283-004E-8115-50C2-7408325153F2}"/>
                    </a:ext>
                  </a:extLst>
                </p:cNvPr>
                <p:cNvPicPr/>
                <p:nvPr/>
              </p:nvPicPr>
              <p:blipFill>
                <a:blip r:embed="rId55"/>
                <a:stretch>
                  <a:fillRect/>
                </a:stretch>
              </p:blipFill>
              <p:spPr>
                <a:xfrm>
                  <a:off x="2744089" y="3949805"/>
                  <a:ext cx="9410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557A0796-8E33-A189-F06F-4C84EBD9434B}"/>
                    </a:ext>
                  </a:extLst>
                </p14:cNvPr>
                <p14:cNvContentPartPr/>
                <p14:nvPr/>
              </p14:nvContentPartPr>
              <p14:xfrm>
                <a:off x="2355649" y="3803285"/>
                <a:ext cx="192600" cy="107280"/>
              </p14:xfrm>
            </p:contentPart>
          </mc:Choice>
          <mc:Fallback xmlns="">
            <p:pic>
              <p:nvPicPr>
                <p:cNvPr id="34" name="Ink 33">
                  <a:extLst>
                    <a:ext uri="{FF2B5EF4-FFF2-40B4-BE49-F238E27FC236}">
                      <a16:creationId xmlns:a16="http://schemas.microsoft.com/office/drawing/2014/main" id="{557A0796-8E33-A189-F06F-4C84EBD9434B}"/>
                    </a:ext>
                  </a:extLst>
                </p:cNvPr>
                <p:cNvPicPr/>
                <p:nvPr/>
              </p:nvPicPr>
              <p:blipFill>
                <a:blip r:embed="rId57"/>
                <a:stretch>
                  <a:fillRect/>
                </a:stretch>
              </p:blipFill>
              <p:spPr>
                <a:xfrm>
                  <a:off x="2346649" y="3794645"/>
                  <a:ext cx="2102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9E64A6DA-8F18-E474-BAD8-0BC59C0427B3}"/>
                    </a:ext>
                  </a:extLst>
                </p14:cNvPr>
                <p14:cNvContentPartPr/>
                <p14:nvPr/>
              </p14:nvContentPartPr>
              <p14:xfrm>
                <a:off x="2353849" y="3735245"/>
                <a:ext cx="26280" cy="50760"/>
              </p14:xfrm>
            </p:contentPart>
          </mc:Choice>
          <mc:Fallback xmlns="">
            <p:pic>
              <p:nvPicPr>
                <p:cNvPr id="35" name="Ink 34">
                  <a:extLst>
                    <a:ext uri="{FF2B5EF4-FFF2-40B4-BE49-F238E27FC236}">
                      <a16:creationId xmlns:a16="http://schemas.microsoft.com/office/drawing/2014/main" id="{9E64A6DA-8F18-E474-BAD8-0BC59C0427B3}"/>
                    </a:ext>
                  </a:extLst>
                </p:cNvPr>
                <p:cNvPicPr/>
                <p:nvPr/>
              </p:nvPicPr>
              <p:blipFill>
                <a:blip r:embed="rId59"/>
                <a:stretch>
                  <a:fillRect/>
                </a:stretch>
              </p:blipFill>
              <p:spPr>
                <a:xfrm>
                  <a:off x="2345209" y="3726245"/>
                  <a:ext cx="439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1C23BB0F-6B14-AD17-FEB3-923BA476C732}"/>
                    </a:ext>
                  </a:extLst>
                </p14:cNvPr>
                <p14:cNvContentPartPr/>
                <p14:nvPr/>
              </p14:nvContentPartPr>
              <p14:xfrm>
                <a:off x="2145409" y="3730565"/>
                <a:ext cx="169920" cy="143280"/>
              </p14:xfrm>
            </p:contentPart>
          </mc:Choice>
          <mc:Fallback xmlns="">
            <p:pic>
              <p:nvPicPr>
                <p:cNvPr id="36" name="Ink 35">
                  <a:extLst>
                    <a:ext uri="{FF2B5EF4-FFF2-40B4-BE49-F238E27FC236}">
                      <a16:creationId xmlns:a16="http://schemas.microsoft.com/office/drawing/2014/main" id="{1C23BB0F-6B14-AD17-FEB3-923BA476C732}"/>
                    </a:ext>
                  </a:extLst>
                </p:cNvPr>
                <p:cNvPicPr/>
                <p:nvPr/>
              </p:nvPicPr>
              <p:blipFill>
                <a:blip r:embed="rId61"/>
                <a:stretch>
                  <a:fillRect/>
                </a:stretch>
              </p:blipFill>
              <p:spPr>
                <a:xfrm>
                  <a:off x="2136769" y="3721925"/>
                  <a:ext cx="1875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206CF8B0-FEF3-8E2D-65AF-4B3E25C413F0}"/>
                    </a:ext>
                  </a:extLst>
                </p14:cNvPr>
                <p14:cNvContentPartPr/>
                <p14:nvPr/>
              </p14:nvContentPartPr>
              <p14:xfrm>
                <a:off x="1830769" y="3789245"/>
                <a:ext cx="278640" cy="142200"/>
              </p14:xfrm>
            </p:contentPart>
          </mc:Choice>
          <mc:Fallback xmlns="">
            <p:pic>
              <p:nvPicPr>
                <p:cNvPr id="37" name="Ink 36">
                  <a:extLst>
                    <a:ext uri="{FF2B5EF4-FFF2-40B4-BE49-F238E27FC236}">
                      <a16:creationId xmlns:a16="http://schemas.microsoft.com/office/drawing/2014/main" id="{206CF8B0-FEF3-8E2D-65AF-4B3E25C413F0}"/>
                    </a:ext>
                  </a:extLst>
                </p:cNvPr>
                <p:cNvPicPr/>
                <p:nvPr/>
              </p:nvPicPr>
              <p:blipFill>
                <a:blip r:embed="rId63"/>
                <a:stretch>
                  <a:fillRect/>
                </a:stretch>
              </p:blipFill>
              <p:spPr>
                <a:xfrm>
                  <a:off x="1821769" y="3780245"/>
                  <a:ext cx="2962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FA6746D4-BEC8-4A46-3AF9-2661E6F761B6}"/>
                    </a:ext>
                  </a:extLst>
                </p14:cNvPr>
                <p14:cNvContentPartPr/>
                <p14:nvPr/>
              </p14:nvContentPartPr>
              <p14:xfrm>
                <a:off x="2050009" y="3744965"/>
                <a:ext cx="41760" cy="15120"/>
              </p14:xfrm>
            </p:contentPart>
          </mc:Choice>
          <mc:Fallback xmlns="">
            <p:pic>
              <p:nvPicPr>
                <p:cNvPr id="38" name="Ink 37">
                  <a:extLst>
                    <a:ext uri="{FF2B5EF4-FFF2-40B4-BE49-F238E27FC236}">
                      <a16:creationId xmlns:a16="http://schemas.microsoft.com/office/drawing/2014/main" id="{FA6746D4-BEC8-4A46-3AF9-2661E6F761B6}"/>
                    </a:ext>
                  </a:extLst>
                </p:cNvPr>
                <p:cNvPicPr/>
                <p:nvPr/>
              </p:nvPicPr>
              <p:blipFill>
                <a:blip r:embed="rId65"/>
                <a:stretch>
                  <a:fillRect/>
                </a:stretch>
              </p:blipFill>
              <p:spPr>
                <a:xfrm>
                  <a:off x="2041369" y="3736325"/>
                  <a:ext cx="59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9250FF84-05C7-5485-538E-5A9B152115F2}"/>
                    </a:ext>
                  </a:extLst>
                </p14:cNvPr>
                <p14:cNvContentPartPr/>
                <p14:nvPr/>
              </p14:nvContentPartPr>
              <p14:xfrm>
                <a:off x="2016169" y="3899405"/>
                <a:ext cx="83520" cy="42840"/>
              </p14:xfrm>
            </p:contentPart>
          </mc:Choice>
          <mc:Fallback xmlns="">
            <p:pic>
              <p:nvPicPr>
                <p:cNvPr id="39" name="Ink 38">
                  <a:extLst>
                    <a:ext uri="{FF2B5EF4-FFF2-40B4-BE49-F238E27FC236}">
                      <a16:creationId xmlns:a16="http://schemas.microsoft.com/office/drawing/2014/main" id="{9250FF84-05C7-5485-538E-5A9B152115F2}"/>
                    </a:ext>
                  </a:extLst>
                </p:cNvPr>
                <p:cNvPicPr/>
                <p:nvPr/>
              </p:nvPicPr>
              <p:blipFill>
                <a:blip r:embed="rId67"/>
                <a:stretch>
                  <a:fillRect/>
                </a:stretch>
              </p:blipFill>
              <p:spPr>
                <a:xfrm>
                  <a:off x="2007169" y="3890405"/>
                  <a:ext cx="101160" cy="60480"/>
                </a:xfrm>
                <a:prstGeom prst="rect">
                  <a:avLst/>
                </a:prstGeom>
              </p:spPr>
            </p:pic>
          </mc:Fallback>
        </mc:AlternateContent>
      </p:grpSp>
      <p:grpSp>
        <p:nvGrpSpPr>
          <p:cNvPr id="484373" name="Group 484372">
            <a:extLst>
              <a:ext uri="{FF2B5EF4-FFF2-40B4-BE49-F238E27FC236}">
                <a16:creationId xmlns:a16="http://schemas.microsoft.com/office/drawing/2014/main" id="{F820AB1A-8F58-D7C8-37A2-39EBC99A2FA0}"/>
              </a:ext>
            </a:extLst>
          </p:cNvPr>
          <p:cNvGrpSpPr/>
          <p:nvPr/>
        </p:nvGrpSpPr>
        <p:grpSpPr>
          <a:xfrm>
            <a:off x="548545" y="5130540"/>
            <a:ext cx="1813535" cy="1480386"/>
            <a:chOff x="548545" y="5130540"/>
            <a:chExt cx="1813535" cy="1480386"/>
          </a:xfrm>
        </p:grpSpPr>
        <mc:AlternateContent xmlns:mc="http://schemas.openxmlformats.org/markup-compatibility/2006" xmlns:p14="http://schemas.microsoft.com/office/powerpoint/2010/main">
          <mc:Choice Requires="p14">
            <p:contentPart p14:bwMode="auto" r:id="rId68">
              <p14:nvContentPartPr>
                <p14:cNvPr id="44" name="Ink 43">
                  <a:extLst>
                    <a:ext uri="{FF2B5EF4-FFF2-40B4-BE49-F238E27FC236}">
                      <a16:creationId xmlns:a16="http://schemas.microsoft.com/office/drawing/2014/main" id="{DC49D2F9-8E5E-D327-BC6E-50F7A939ECD5}"/>
                    </a:ext>
                  </a:extLst>
                </p14:cNvPr>
                <p14:cNvContentPartPr/>
                <p14:nvPr/>
              </p14:nvContentPartPr>
              <p14:xfrm>
                <a:off x="2161920" y="5389740"/>
                <a:ext cx="200160" cy="150120"/>
              </p14:xfrm>
            </p:contentPart>
          </mc:Choice>
          <mc:Fallback xmlns="">
            <p:pic>
              <p:nvPicPr>
                <p:cNvPr id="44" name="Ink 43">
                  <a:extLst>
                    <a:ext uri="{FF2B5EF4-FFF2-40B4-BE49-F238E27FC236}">
                      <a16:creationId xmlns:a16="http://schemas.microsoft.com/office/drawing/2014/main" id="{DC49D2F9-8E5E-D327-BC6E-50F7A939ECD5}"/>
                    </a:ext>
                  </a:extLst>
                </p:cNvPr>
                <p:cNvPicPr/>
                <p:nvPr/>
              </p:nvPicPr>
              <p:blipFill>
                <a:blip r:embed="rId69"/>
                <a:stretch>
                  <a:fillRect/>
                </a:stretch>
              </p:blipFill>
              <p:spPr>
                <a:xfrm>
                  <a:off x="2153280" y="5380740"/>
                  <a:ext cx="2178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Ink 44">
                  <a:extLst>
                    <a:ext uri="{FF2B5EF4-FFF2-40B4-BE49-F238E27FC236}">
                      <a16:creationId xmlns:a16="http://schemas.microsoft.com/office/drawing/2014/main" id="{272E648E-65FF-1582-7972-9BE58D0A285D}"/>
                    </a:ext>
                  </a:extLst>
                </p14:cNvPr>
                <p14:cNvContentPartPr/>
                <p14:nvPr/>
              </p14:nvContentPartPr>
              <p14:xfrm>
                <a:off x="2163360" y="5343660"/>
                <a:ext cx="57600" cy="97200"/>
              </p14:xfrm>
            </p:contentPart>
          </mc:Choice>
          <mc:Fallback xmlns="">
            <p:pic>
              <p:nvPicPr>
                <p:cNvPr id="45" name="Ink 44">
                  <a:extLst>
                    <a:ext uri="{FF2B5EF4-FFF2-40B4-BE49-F238E27FC236}">
                      <a16:creationId xmlns:a16="http://schemas.microsoft.com/office/drawing/2014/main" id="{272E648E-65FF-1582-7972-9BE58D0A285D}"/>
                    </a:ext>
                  </a:extLst>
                </p:cNvPr>
                <p:cNvPicPr/>
                <p:nvPr/>
              </p:nvPicPr>
              <p:blipFill>
                <a:blip r:embed="rId71"/>
                <a:stretch>
                  <a:fillRect/>
                </a:stretch>
              </p:blipFill>
              <p:spPr>
                <a:xfrm>
                  <a:off x="2154360" y="5335020"/>
                  <a:ext cx="7524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6" name="Ink 45">
                  <a:extLst>
                    <a:ext uri="{FF2B5EF4-FFF2-40B4-BE49-F238E27FC236}">
                      <a16:creationId xmlns:a16="http://schemas.microsoft.com/office/drawing/2014/main" id="{5B729079-5124-EF75-2377-F6E71360DCAE}"/>
                    </a:ext>
                  </a:extLst>
                </p14:cNvPr>
                <p14:cNvContentPartPr/>
                <p14:nvPr/>
              </p14:nvContentPartPr>
              <p14:xfrm>
                <a:off x="1890840" y="5130540"/>
                <a:ext cx="302040" cy="182520"/>
              </p14:xfrm>
            </p:contentPart>
          </mc:Choice>
          <mc:Fallback xmlns="">
            <p:pic>
              <p:nvPicPr>
                <p:cNvPr id="46" name="Ink 45">
                  <a:extLst>
                    <a:ext uri="{FF2B5EF4-FFF2-40B4-BE49-F238E27FC236}">
                      <a16:creationId xmlns:a16="http://schemas.microsoft.com/office/drawing/2014/main" id="{5B729079-5124-EF75-2377-F6E71360DCAE}"/>
                    </a:ext>
                  </a:extLst>
                </p:cNvPr>
                <p:cNvPicPr/>
                <p:nvPr/>
              </p:nvPicPr>
              <p:blipFill>
                <a:blip r:embed="rId73"/>
                <a:stretch>
                  <a:fillRect/>
                </a:stretch>
              </p:blipFill>
              <p:spPr>
                <a:xfrm>
                  <a:off x="1881840" y="5121900"/>
                  <a:ext cx="3196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7" name="Ink 46">
                  <a:extLst>
                    <a:ext uri="{FF2B5EF4-FFF2-40B4-BE49-F238E27FC236}">
                      <a16:creationId xmlns:a16="http://schemas.microsoft.com/office/drawing/2014/main" id="{A21ED654-A413-CF7E-C64D-639F1D379B19}"/>
                    </a:ext>
                  </a:extLst>
                </p14:cNvPr>
                <p14:cNvContentPartPr/>
                <p14:nvPr/>
              </p14:nvContentPartPr>
              <p14:xfrm>
                <a:off x="1966800" y="5387220"/>
                <a:ext cx="68040" cy="360"/>
              </p14:xfrm>
            </p:contentPart>
          </mc:Choice>
          <mc:Fallback xmlns="">
            <p:pic>
              <p:nvPicPr>
                <p:cNvPr id="47" name="Ink 46">
                  <a:extLst>
                    <a:ext uri="{FF2B5EF4-FFF2-40B4-BE49-F238E27FC236}">
                      <a16:creationId xmlns:a16="http://schemas.microsoft.com/office/drawing/2014/main" id="{A21ED654-A413-CF7E-C64D-639F1D379B19}"/>
                    </a:ext>
                  </a:extLst>
                </p:cNvPr>
                <p:cNvPicPr/>
                <p:nvPr/>
              </p:nvPicPr>
              <p:blipFill>
                <a:blip r:embed="rId75"/>
                <a:stretch>
                  <a:fillRect/>
                </a:stretch>
              </p:blipFill>
              <p:spPr>
                <a:xfrm>
                  <a:off x="1957800" y="5378220"/>
                  <a:ext cx="85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Ink 47">
                  <a:extLst>
                    <a:ext uri="{FF2B5EF4-FFF2-40B4-BE49-F238E27FC236}">
                      <a16:creationId xmlns:a16="http://schemas.microsoft.com/office/drawing/2014/main" id="{C0D6ABAF-FB9E-7D63-CDCB-86EC293FBF18}"/>
                    </a:ext>
                  </a:extLst>
                </p14:cNvPr>
                <p14:cNvContentPartPr/>
                <p14:nvPr/>
              </p14:nvContentPartPr>
              <p14:xfrm>
                <a:off x="1825320" y="5158620"/>
                <a:ext cx="72360" cy="11160"/>
              </p14:xfrm>
            </p:contentPart>
          </mc:Choice>
          <mc:Fallback xmlns="">
            <p:pic>
              <p:nvPicPr>
                <p:cNvPr id="48" name="Ink 47">
                  <a:extLst>
                    <a:ext uri="{FF2B5EF4-FFF2-40B4-BE49-F238E27FC236}">
                      <a16:creationId xmlns:a16="http://schemas.microsoft.com/office/drawing/2014/main" id="{C0D6ABAF-FB9E-7D63-CDCB-86EC293FBF18}"/>
                    </a:ext>
                  </a:extLst>
                </p:cNvPr>
                <p:cNvPicPr/>
                <p:nvPr/>
              </p:nvPicPr>
              <p:blipFill>
                <a:blip r:embed="rId77"/>
                <a:stretch>
                  <a:fillRect/>
                </a:stretch>
              </p:blipFill>
              <p:spPr>
                <a:xfrm>
                  <a:off x="1816320" y="5149980"/>
                  <a:ext cx="900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9" name="Ink 48">
                  <a:extLst>
                    <a:ext uri="{FF2B5EF4-FFF2-40B4-BE49-F238E27FC236}">
                      <a16:creationId xmlns:a16="http://schemas.microsoft.com/office/drawing/2014/main" id="{85F926E3-9778-F2C0-F674-00883A27070A}"/>
                    </a:ext>
                  </a:extLst>
                </p14:cNvPr>
                <p14:cNvContentPartPr/>
                <p14:nvPr/>
              </p14:nvContentPartPr>
              <p14:xfrm>
                <a:off x="1722000" y="5242500"/>
                <a:ext cx="37080" cy="114840"/>
              </p14:xfrm>
            </p:contentPart>
          </mc:Choice>
          <mc:Fallback xmlns="">
            <p:pic>
              <p:nvPicPr>
                <p:cNvPr id="49" name="Ink 48">
                  <a:extLst>
                    <a:ext uri="{FF2B5EF4-FFF2-40B4-BE49-F238E27FC236}">
                      <a16:creationId xmlns:a16="http://schemas.microsoft.com/office/drawing/2014/main" id="{85F926E3-9778-F2C0-F674-00883A27070A}"/>
                    </a:ext>
                  </a:extLst>
                </p:cNvPr>
                <p:cNvPicPr/>
                <p:nvPr/>
              </p:nvPicPr>
              <p:blipFill>
                <a:blip r:embed="rId79"/>
                <a:stretch>
                  <a:fillRect/>
                </a:stretch>
              </p:blipFill>
              <p:spPr>
                <a:xfrm>
                  <a:off x="1713360" y="5233860"/>
                  <a:ext cx="547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ADD32C2D-9166-B70D-E9D1-22F5E4074D93}"/>
                    </a:ext>
                  </a:extLst>
                </p14:cNvPr>
                <p14:cNvContentPartPr/>
                <p14:nvPr/>
              </p14:nvContentPartPr>
              <p14:xfrm>
                <a:off x="1698240" y="5387220"/>
                <a:ext cx="84960" cy="109080"/>
              </p14:xfrm>
            </p:contentPart>
          </mc:Choice>
          <mc:Fallback xmlns="">
            <p:pic>
              <p:nvPicPr>
                <p:cNvPr id="50" name="Ink 49">
                  <a:extLst>
                    <a:ext uri="{FF2B5EF4-FFF2-40B4-BE49-F238E27FC236}">
                      <a16:creationId xmlns:a16="http://schemas.microsoft.com/office/drawing/2014/main" id="{ADD32C2D-9166-B70D-E9D1-22F5E4074D93}"/>
                    </a:ext>
                  </a:extLst>
                </p:cNvPr>
                <p:cNvPicPr/>
                <p:nvPr/>
              </p:nvPicPr>
              <p:blipFill>
                <a:blip r:embed="rId81"/>
                <a:stretch>
                  <a:fillRect/>
                </a:stretch>
              </p:blipFill>
              <p:spPr>
                <a:xfrm>
                  <a:off x="1689240" y="5378220"/>
                  <a:ext cx="1026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8E890298-EFA1-4CA7-32C7-E522655248DF}"/>
                    </a:ext>
                  </a:extLst>
                </p14:cNvPr>
                <p14:cNvContentPartPr/>
                <p14:nvPr/>
              </p14:nvContentPartPr>
              <p14:xfrm>
                <a:off x="1653960" y="5387220"/>
                <a:ext cx="45360" cy="36360"/>
              </p14:xfrm>
            </p:contentPart>
          </mc:Choice>
          <mc:Fallback xmlns="">
            <p:pic>
              <p:nvPicPr>
                <p:cNvPr id="51" name="Ink 50">
                  <a:extLst>
                    <a:ext uri="{FF2B5EF4-FFF2-40B4-BE49-F238E27FC236}">
                      <a16:creationId xmlns:a16="http://schemas.microsoft.com/office/drawing/2014/main" id="{8E890298-EFA1-4CA7-32C7-E522655248DF}"/>
                    </a:ext>
                  </a:extLst>
                </p:cNvPr>
                <p:cNvPicPr/>
                <p:nvPr/>
              </p:nvPicPr>
              <p:blipFill>
                <a:blip r:embed="rId83"/>
                <a:stretch>
                  <a:fillRect/>
                </a:stretch>
              </p:blipFill>
              <p:spPr>
                <a:xfrm>
                  <a:off x="1645320" y="5378220"/>
                  <a:ext cx="6300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C3990ED4-BB67-C61A-6017-7B56F6B1AF1F}"/>
                    </a:ext>
                  </a:extLst>
                </p14:cNvPr>
                <p14:cNvContentPartPr/>
                <p14:nvPr/>
              </p14:nvContentPartPr>
              <p14:xfrm>
                <a:off x="1605720" y="5402340"/>
                <a:ext cx="40320" cy="33840"/>
              </p14:xfrm>
            </p:contentPart>
          </mc:Choice>
          <mc:Fallback xmlns="">
            <p:pic>
              <p:nvPicPr>
                <p:cNvPr id="52" name="Ink 51">
                  <a:extLst>
                    <a:ext uri="{FF2B5EF4-FFF2-40B4-BE49-F238E27FC236}">
                      <a16:creationId xmlns:a16="http://schemas.microsoft.com/office/drawing/2014/main" id="{C3990ED4-BB67-C61A-6017-7B56F6B1AF1F}"/>
                    </a:ext>
                  </a:extLst>
                </p:cNvPr>
                <p:cNvPicPr/>
                <p:nvPr/>
              </p:nvPicPr>
              <p:blipFill>
                <a:blip r:embed="rId85"/>
                <a:stretch>
                  <a:fillRect/>
                </a:stretch>
              </p:blipFill>
              <p:spPr>
                <a:xfrm>
                  <a:off x="1596720" y="5393700"/>
                  <a:ext cx="579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EDCAA23E-5F52-3A31-66A0-C97FB0BB3B9B}"/>
                    </a:ext>
                  </a:extLst>
                </p14:cNvPr>
                <p14:cNvContentPartPr/>
                <p14:nvPr/>
              </p14:nvContentPartPr>
              <p14:xfrm>
                <a:off x="1487280" y="5394060"/>
                <a:ext cx="114480" cy="78480"/>
              </p14:xfrm>
            </p:contentPart>
          </mc:Choice>
          <mc:Fallback xmlns="">
            <p:pic>
              <p:nvPicPr>
                <p:cNvPr id="53" name="Ink 52">
                  <a:extLst>
                    <a:ext uri="{FF2B5EF4-FFF2-40B4-BE49-F238E27FC236}">
                      <a16:creationId xmlns:a16="http://schemas.microsoft.com/office/drawing/2014/main" id="{EDCAA23E-5F52-3A31-66A0-C97FB0BB3B9B}"/>
                    </a:ext>
                  </a:extLst>
                </p:cNvPr>
                <p:cNvPicPr/>
                <p:nvPr/>
              </p:nvPicPr>
              <p:blipFill>
                <a:blip r:embed="rId87"/>
                <a:stretch>
                  <a:fillRect/>
                </a:stretch>
              </p:blipFill>
              <p:spPr>
                <a:xfrm>
                  <a:off x="1478280" y="5385060"/>
                  <a:ext cx="1321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29724C83-1F4B-C4BA-031C-C47387F9A883}"/>
                    </a:ext>
                  </a:extLst>
                </p14:cNvPr>
                <p14:cNvContentPartPr/>
                <p14:nvPr/>
              </p14:nvContentPartPr>
              <p14:xfrm>
                <a:off x="1518600" y="5349060"/>
                <a:ext cx="28440" cy="360"/>
              </p14:xfrm>
            </p:contentPart>
          </mc:Choice>
          <mc:Fallback xmlns="">
            <p:pic>
              <p:nvPicPr>
                <p:cNvPr id="54" name="Ink 53">
                  <a:extLst>
                    <a:ext uri="{FF2B5EF4-FFF2-40B4-BE49-F238E27FC236}">
                      <a16:creationId xmlns:a16="http://schemas.microsoft.com/office/drawing/2014/main" id="{29724C83-1F4B-C4BA-031C-C47387F9A883}"/>
                    </a:ext>
                  </a:extLst>
                </p:cNvPr>
                <p:cNvPicPr/>
                <p:nvPr/>
              </p:nvPicPr>
              <p:blipFill>
                <a:blip r:embed="rId89"/>
                <a:stretch>
                  <a:fillRect/>
                </a:stretch>
              </p:blipFill>
              <p:spPr>
                <a:xfrm>
                  <a:off x="1509600" y="5340420"/>
                  <a:ext cx="46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267FFEDE-84A6-BEDA-B778-FCBE5637E5F4}"/>
                    </a:ext>
                  </a:extLst>
                </p14:cNvPr>
                <p14:cNvContentPartPr/>
                <p14:nvPr/>
              </p14:nvContentPartPr>
              <p14:xfrm>
                <a:off x="1431120" y="5227380"/>
                <a:ext cx="63000" cy="164160"/>
              </p14:xfrm>
            </p:contentPart>
          </mc:Choice>
          <mc:Fallback xmlns="">
            <p:pic>
              <p:nvPicPr>
                <p:cNvPr id="55" name="Ink 54">
                  <a:extLst>
                    <a:ext uri="{FF2B5EF4-FFF2-40B4-BE49-F238E27FC236}">
                      <a16:creationId xmlns:a16="http://schemas.microsoft.com/office/drawing/2014/main" id="{267FFEDE-84A6-BEDA-B778-FCBE5637E5F4}"/>
                    </a:ext>
                  </a:extLst>
                </p:cNvPr>
                <p:cNvPicPr/>
                <p:nvPr/>
              </p:nvPicPr>
              <p:blipFill>
                <a:blip r:embed="rId91"/>
                <a:stretch>
                  <a:fillRect/>
                </a:stretch>
              </p:blipFill>
              <p:spPr>
                <a:xfrm>
                  <a:off x="1422480" y="5218380"/>
                  <a:ext cx="806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944A133C-342B-BC7A-9191-206C510C43EE}"/>
                    </a:ext>
                  </a:extLst>
                </p14:cNvPr>
                <p14:cNvContentPartPr/>
                <p14:nvPr/>
              </p14:nvContentPartPr>
              <p14:xfrm>
                <a:off x="1057080" y="5396220"/>
                <a:ext cx="467280" cy="111960"/>
              </p14:xfrm>
            </p:contentPart>
          </mc:Choice>
          <mc:Fallback xmlns="">
            <p:pic>
              <p:nvPicPr>
                <p:cNvPr id="56" name="Ink 55">
                  <a:extLst>
                    <a:ext uri="{FF2B5EF4-FFF2-40B4-BE49-F238E27FC236}">
                      <a16:creationId xmlns:a16="http://schemas.microsoft.com/office/drawing/2014/main" id="{944A133C-342B-BC7A-9191-206C510C43EE}"/>
                    </a:ext>
                  </a:extLst>
                </p:cNvPr>
                <p:cNvPicPr/>
                <p:nvPr/>
              </p:nvPicPr>
              <p:blipFill>
                <a:blip r:embed="rId93"/>
                <a:stretch>
                  <a:fillRect/>
                </a:stretch>
              </p:blipFill>
              <p:spPr>
                <a:xfrm>
                  <a:off x="1048080" y="5387220"/>
                  <a:ext cx="4849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Ink 56">
                  <a:extLst>
                    <a:ext uri="{FF2B5EF4-FFF2-40B4-BE49-F238E27FC236}">
                      <a16:creationId xmlns:a16="http://schemas.microsoft.com/office/drawing/2014/main" id="{0B921DA4-6797-DC79-0D3B-9A11097793B9}"/>
                    </a:ext>
                  </a:extLst>
                </p14:cNvPr>
                <p14:cNvContentPartPr/>
                <p14:nvPr/>
              </p14:nvContentPartPr>
              <p14:xfrm>
                <a:off x="1131240" y="5368860"/>
                <a:ext cx="110880" cy="3240"/>
              </p14:xfrm>
            </p:contentPart>
          </mc:Choice>
          <mc:Fallback xmlns="">
            <p:pic>
              <p:nvPicPr>
                <p:cNvPr id="57" name="Ink 56">
                  <a:extLst>
                    <a:ext uri="{FF2B5EF4-FFF2-40B4-BE49-F238E27FC236}">
                      <a16:creationId xmlns:a16="http://schemas.microsoft.com/office/drawing/2014/main" id="{0B921DA4-6797-DC79-0D3B-9A11097793B9}"/>
                    </a:ext>
                  </a:extLst>
                </p:cNvPr>
                <p:cNvPicPr/>
                <p:nvPr/>
              </p:nvPicPr>
              <p:blipFill>
                <a:blip r:embed="rId95"/>
                <a:stretch>
                  <a:fillRect/>
                </a:stretch>
              </p:blipFill>
              <p:spPr>
                <a:xfrm>
                  <a:off x="1122600" y="5359860"/>
                  <a:ext cx="1285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8" name="Ink 57">
                  <a:extLst>
                    <a:ext uri="{FF2B5EF4-FFF2-40B4-BE49-F238E27FC236}">
                      <a16:creationId xmlns:a16="http://schemas.microsoft.com/office/drawing/2014/main" id="{C9CA0C52-41E0-AE25-5949-2F098CD1C5E8}"/>
                    </a:ext>
                  </a:extLst>
                </p14:cNvPr>
                <p14:cNvContentPartPr/>
                <p14:nvPr/>
              </p14:nvContentPartPr>
              <p14:xfrm>
                <a:off x="1150320" y="5303340"/>
                <a:ext cx="360" cy="360"/>
              </p14:xfrm>
            </p:contentPart>
          </mc:Choice>
          <mc:Fallback xmlns="">
            <p:pic>
              <p:nvPicPr>
                <p:cNvPr id="58" name="Ink 57">
                  <a:extLst>
                    <a:ext uri="{FF2B5EF4-FFF2-40B4-BE49-F238E27FC236}">
                      <a16:creationId xmlns:a16="http://schemas.microsoft.com/office/drawing/2014/main" id="{C9CA0C52-41E0-AE25-5949-2F098CD1C5E8}"/>
                    </a:ext>
                  </a:extLst>
                </p:cNvPr>
                <p:cNvPicPr/>
                <p:nvPr/>
              </p:nvPicPr>
              <p:blipFill>
                <a:blip r:embed="rId97"/>
                <a:stretch>
                  <a:fillRect/>
                </a:stretch>
              </p:blipFill>
              <p:spPr>
                <a:xfrm>
                  <a:off x="1141680" y="52943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Ink 58">
                  <a:extLst>
                    <a:ext uri="{FF2B5EF4-FFF2-40B4-BE49-F238E27FC236}">
                      <a16:creationId xmlns:a16="http://schemas.microsoft.com/office/drawing/2014/main" id="{7EEF8EC6-D439-2652-40F0-B62F9EA66C85}"/>
                    </a:ext>
                  </a:extLst>
                </p14:cNvPr>
                <p14:cNvContentPartPr/>
                <p14:nvPr/>
              </p14:nvContentPartPr>
              <p14:xfrm>
                <a:off x="761520" y="5491620"/>
                <a:ext cx="236160" cy="109800"/>
              </p14:xfrm>
            </p:contentPart>
          </mc:Choice>
          <mc:Fallback xmlns="">
            <p:pic>
              <p:nvPicPr>
                <p:cNvPr id="59" name="Ink 58">
                  <a:extLst>
                    <a:ext uri="{FF2B5EF4-FFF2-40B4-BE49-F238E27FC236}">
                      <a16:creationId xmlns:a16="http://schemas.microsoft.com/office/drawing/2014/main" id="{7EEF8EC6-D439-2652-40F0-B62F9EA66C85}"/>
                    </a:ext>
                  </a:extLst>
                </p:cNvPr>
                <p:cNvPicPr/>
                <p:nvPr/>
              </p:nvPicPr>
              <p:blipFill>
                <a:blip r:embed="rId99"/>
                <a:stretch>
                  <a:fillRect/>
                </a:stretch>
              </p:blipFill>
              <p:spPr>
                <a:xfrm>
                  <a:off x="752880" y="5482980"/>
                  <a:ext cx="2538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 name="Ink 59">
                  <a:extLst>
                    <a:ext uri="{FF2B5EF4-FFF2-40B4-BE49-F238E27FC236}">
                      <a16:creationId xmlns:a16="http://schemas.microsoft.com/office/drawing/2014/main" id="{C0B3E3CE-668A-EF8D-4B45-ACF88F4DDED7}"/>
                    </a:ext>
                  </a:extLst>
                </p14:cNvPr>
                <p14:cNvContentPartPr/>
                <p14:nvPr/>
              </p14:nvContentPartPr>
              <p14:xfrm>
                <a:off x="906600" y="5420700"/>
                <a:ext cx="16200" cy="5040"/>
              </p14:xfrm>
            </p:contentPart>
          </mc:Choice>
          <mc:Fallback xmlns="">
            <p:pic>
              <p:nvPicPr>
                <p:cNvPr id="60" name="Ink 59">
                  <a:extLst>
                    <a:ext uri="{FF2B5EF4-FFF2-40B4-BE49-F238E27FC236}">
                      <a16:creationId xmlns:a16="http://schemas.microsoft.com/office/drawing/2014/main" id="{C0B3E3CE-668A-EF8D-4B45-ACF88F4DDED7}"/>
                    </a:ext>
                  </a:extLst>
                </p:cNvPr>
                <p:cNvPicPr/>
                <p:nvPr/>
              </p:nvPicPr>
              <p:blipFill>
                <a:blip r:embed="rId101"/>
                <a:stretch>
                  <a:fillRect/>
                </a:stretch>
              </p:blipFill>
              <p:spPr>
                <a:xfrm>
                  <a:off x="897960" y="5411700"/>
                  <a:ext cx="338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Ink 60">
                  <a:extLst>
                    <a:ext uri="{FF2B5EF4-FFF2-40B4-BE49-F238E27FC236}">
                      <a16:creationId xmlns:a16="http://schemas.microsoft.com/office/drawing/2014/main" id="{3F62A096-3B1F-5272-C1CD-4AB686C3EF5D}"/>
                    </a:ext>
                  </a:extLst>
                </p14:cNvPr>
                <p14:cNvContentPartPr/>
                <p14:nvPr/>
              </p14:nvContentPartPr>
              <p14:xfrm>
                <a:off x="892920" y="5516820"/>
                <a:ext cx="86400" cy="55800"/>
              </p14:xfrm>
            </p:contentPart>
          </mc:Choice>
          <mc:Fallback xmlns="">
            <p:pic>
              <p:nvPicPr>
                <p:cNvPr id="61" name="Ink 60">
                  <a:extLst>
                    <a:ext uri="{FF2B5EF4-FFF2-40B4-BE49-F238E27FC236}">
                      <a16:creationId xmlns:a16="http://schemas.microsoft.com/office/drawing/2014/main" id="{3F62A096-3B1F-5272-C1CD-4AB686C3EF5D}"/>
                    </a:ext>
                  </a:extLst>
                </p:cNvPr>
                <p:cNvPicPr/>
                <p:nvPr/>
              </p:nvPicPr>
              <p:blipFill>
                <a:blip r:embed="rId103"/>
                <a:stretch>
                  <a:fillRect/>
                </a:stretch>
              </p:blipFill>
              <p:spPr>
                <a:xfrm>
                  <a:off x="883920" y="5507820"/>
                  <a:ext cx="1040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DA6310D8-64A0-F12F-124A-C4ED29608D4F}"/>
                    </a:ext>
                  </a:extLst>
                </p14:cNvPr>
                <p14:cNvContentPartPr/>
                <p14:nvPr/>
              </p14:nvContentPartPr>
              <p14:xfrm>
                <a:off x="1025040" y="5333940"/>
                <a:ext cx="84600" cy="147600"/>
              </p14:xfrm>
            </p:contentPart>
          </mc:Choice>
          <mc:Fallback xmlns="">
            <p:pic>
              <p:nvPicPr>
                <p:cNvPr id="63" name="Ink 62">
                  <a:extLst>
                    <a:ext uri="{FF2B5EF4-FFF2-40B4-BE49-F238E27FC236}">
                      <a16:creationId xmlns:a16="http://schemas.microsoft.com/office/drawing/2014/main" id="{DA6310D8-64A0-F12F-124A-C4ED29608D4F}"/>
                    </a:ext>
                  </a:extLst>
                </p:cNvPr>
                <p:cNvPicPr/>
                <p:nvPr/>
              </p:nvPicPr>
              <p:blipFill>
                <a:blip r:embed="rId105"/>
                <a:stretch>
                  <a:fillRect/>
                </a:stretch>
              </p:blipFill>
              <p:spPr>
                <a:xfrm>
                  <a:off x="1016040" y="5324940"/>
                  <a:ext cx="1022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84352" name="Ink 484351">
                  <a:extLst>
                    <a:ext uri="{FF2B5EF4-FFF2-40B4-BE49-F238E27FC236}">
                      <a16:creationId xmlns:a16="http://schemas.microsoft.com/office/drawing/2014/main" id="{FFF62154-E189-E0D2-53E1-8B2A70D2C5F9}"/>
                    </a:ext>
                  </a:extLst>
                </p14:cNvPr>
                <p14:cNvContentPartPr/>
                <p14:nvPr/>
              </p14:nvContentPartPr>
              <p14:xfrm>
                <a:off x="1422840" y="5643180"/>
                <a:ext cx="75240" cy="104760"/>
              </p14:xfrm>
            </p:contentPart>
          </mc:Choice>
          <mc:Fallback xmlns="">
            <p:pic>
              <p:nvPicPr>
                <p:cNvPr id="484352" name="Ink 484351">
                  <a:extLst>
                    <a:ext uri="{FF2B5EF4-FFF2-40B4-BE49-F238E27FC236}">
                      <a16:creationId xmlns:a16="http://schemas.microsoft.com/office/drawing/2014/main" id="{FFF62154-E189-E0D2-53E1-8B2A70D2C5F9}"/>
                    </a:ext>
                  </a:extLst>
                </p:cNvPr>
                <p:cNvPicPr/>
                <p:nvPr/>
              </p:nvPicPr>
              <p:blipFill>
                <a:blip r:embed="rId107"/>
                <a:stretch>
                  <a:fillRect/>
                </a:stretch>
              </p:blipFill>
              <p:spPr>
                <a:xfrm>
                  <a:off x="1414200" y="5634180"/>
                  <a:ext cx="928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84353" name="Ink 484352">
                  <a:extLst>
                    <a:ext uri="{FF2B5EF4-FFF2-40B4-BE49-F238E27FC236}">
                      <a16:creationId xmlns:a16="http://schemas.microsoft.com/office/drawing/2014/main" id="{0F35E696-6A7B-BB9E-862E-F71CC3F3D092}"/>
                    </a:ext>
                  </a:extLst>
                </p14:cNvPr>
                <p14:cNvContentPartPr/>
                <p14:nvPr/>
              </p14:nvContentPartPr>
              <p14:xfrm>
                <a:off x="1293600" y="5623380"/>
                <a:ext cx="142560" cy="157680"/>
              </p14:xfrm>
            </p:contentPart>
          </mc:Choice>
          <mc:Fallback xmlns="">
            <p:pic>
              <p:nvPicPr>
                <p:cNvPr id="484353" name="Ink 484352">
                  <a:extLst>
                    <a:ext uri="{FF2B5EF4-FFF2-40B4-BE49-F238E27FC236}">
                      <a16:creationId xmlns:a16="http://schemas.microsoft.com/office/drawing/2014/main" id="{0F35E696-6A7B-BB9E-862E-F71CC3F3D092}"/>
                    </a:ext>
                  </a:extLst>
                </p:cNvPr>
                <p:cNvPicPr/>
                <p:nvPr/>
              </p:nvPicPr>
              <p:blipFill>
                <a:blip r:embed="rId109"/>
                <a:stretch>
                  <a:fillRect/>
                </a:stretch>
              </p:blipFill>
              <p:spPr>
                <a:xfrm>
                  <a:off x="1284960" y="5614380"/>
                  <a:ext cx="160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484355" name="Ink 484354">
                  <a:extLst>
                    <a:ext uri="{FF2B5EF4-FFF2-40B4-BE49-F238E27FC236}">
                      <a16:creationId xmlns:a16="http://schemas.microsoft.com/office/drawing/2014/main" id="{15D61A84-3CA9-9863-B1BA-41021653F0FF}"/>
                    </a:ext>
                  </a:extLst>
                </p14:cNvPr>
                <p14:cNvContentPartPr/>
                <p14:nvPr/>
              </p14:nvContentPartPr>
              <p14:xfrm>
                <a:off x="1180560" y="5692860"/>
                <a:ext cx="229320" cy="115560"/>
              </p14:xfrm>
            </p:contentPart>
          </mc:Choice>
          <mc:Fallback xmlns="">
            <p:pic>
              <p:nvPicPr>
                <p:cNvPr id="484355" name="Ink 484354">
                  <a:extLst>
                    <a:ext uri="{FF2B5EF4-FFF2-40B4-BE49-F238E27FC236}">
                      <a16:creationId xmlns:a16="http://schemas.microsoft.com/office/drawing/2014/main" id="{15D61A84-3CA9-9863-B1BA-41021653F0FF}"/>
                    </a:ext>
                  </a:extLst>
                </p:cNvPr>
                <p:cNvPicPr/>
                <p:nvPr/>
              </p:nvPicPr>
              <p:blipFill>
                <a:blip r:embed="rId111"/>
                <a:stretch>
                  <a:fillRect/>
                </a:stretch>
              </p:blipFill>
              <p:spPr>
                <a:xfrm>
                  <a:off x="1171560" y="5683860"/>
                  <a:ext cx="24696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84356" name="Ink 484355">
                  <a:extLst>
                    <a:ext uri="{FF2B5EF4-FFF2-40B4-BE49-F238E27FC236}">
                      <a16:creationId xmlns:a16="http://schemas.microsoft.com/office/drawing/2014/main" id="{1F208076-8692-F09C-0FD1-28ABFEE934DA}"/>
                    </a:ext>
                  </a:extLst>
                </p14:cNvPr>
                <p14:cNvContentPartPr/>
                <p14:nvPr/>
              </p14:nvContentPartPr>
              <p14:xfrm>
                <a:off x="989040" y="5692140"/>
                <a:ext cx="155160" cy="191160"/>
              </p14:xfrm>
            </p:contentPart>
          </mc:Choice>
          <mc:Fallback xmlns="">
            <p:pic>
              <p:nvPicPr>
                <p:cNvPr id="484356" name="Ink 484355">
                  <a:extLst>
                    <a:ext uri="{FF2B5EF4-FFF2-40B4-BE49-F238E27FC236}">
                      <a16:creationId xmlns:a16="http://schemas.microsoft.com/office/drawing/2014/main" id="{1F208076-8692-F09C-0FD1-28ABFEE934DA}"/>
                    </a:ext>
                  </a:extLst>
                </p:cNvPr>
                <p:cNvPicPr/>
                <p:nvPr/>
              </p:nvPicPr>
              <p:blipFill>
                <a:blip r:embed="rId113"/>
                <a:stretch>
                  <a:fillRect/>
                </a:stretch>
              </p:blipFill>
              <p:spPr>
                <a:xfrm>
                  <a:off x="980040" y="5683140"/>
                  <a:ext cx="17280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84357" name="Ink 484356">
                  <a:extLst>
                    <a:ext uri="{FF2B5EF4-FFF2-40B4-BE49-F238E27FC236}">
                      <a16:creationId xmlns:a16="http://schemas.microsoft.com/office/drawing/2014/main" id="{DFF374E1-3BF2-3C71-86A0-D228BFB26193}"/>
                    </a:ext>
                  </a:extLst>
                </p14:cNvPr>
                <p14:cNvContentPartPr/>
                <p14:nvPr/>
              </p14:nvContentPartPr>
              <p14:xfrm>
                <a:off x="1028640" y="5752980"/>
                <a:ext cx="58320" cy="93600"/>
              </p14:xfrm>
            </p:contentPart>
          </mc:Choice>
          <mc:Fallback xmlns="">
            <p:pic>
              <p:nvPicPr>
                <p:cNvPr id="484357" name="Ink 484356">
                  <a:extLst>
                    <a:ext uri="{FF2B5EF4-FFF2-40B4-BE49-F238E27FC236}">
                      <a16:creationId xmlns:a16="http://schemas.microsoft.com/office/drawing/2014/main" id="{DFF374E1-3BF2-3C71-86A0-D228BFB26193}"/>
                    </a:ext>
                  </a:extLst>
                </p:cNvPr>
                <p:cNvPicPr/>
                <p:nvPr/>
              </p:nvPicPr>
              <p:blipFill>
                <a:blip r:embed="rId115"/>
                <a:stretch>
                  <a:fillRect/>
                </a:stretch>
              </p:blipFill>
              <p:spPr>
                <a:xfrm>
                  <a:off x="1019640" y="5743980"/>
                  <a:ext cx="759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484358" name="Ink 484357">
                  <a:extLst>
                    <a:ext uri="{FF2B5EF4-FFF2-40B4-BE49-F238E27FC236}">
                      <a16:creationId xmlns:a16="http://schemas.microsoft.com/office/drawing/2014/main" id="{366B6267-AD9E-3541-98E2-70CDFC5DFF4C}"/>
                    </a:ext>
                  </a:extLst>
                </p14:cNvPr>
                <p14:cNvContentPartPr/>
                <p14:nvPr/>
              </p14:nvContentPartPr>
              <p14:xfrm>
                <a:off x="668280" y="5851980"/>
                <a:ext cx="291960" cy="129960"/>
              </p14:xfrm>
            </p:contentPart>
          </mc:Choice>
          <mc:Fallback xmlns="">
            <p:pic>
              <p:nvPicPr>
                <p:cNvPr id="484358" name="Ink 484357">
                  <a:extLst>
                    <a:ext uri="{FF2B5EF4-FFF2-40B4-BE49-F238E27FC236}">
                      <a16:creationId xmlns:a16="http://schemas.microsoft.com/office/drawing/2014/main" id="{366B6267-AD9E-3541-98E2-70CDFC5DFF4C}"/>
                    </a:ext>
                  </a:extLst>
                </p:cNvPr>
                <p:cNvPicPr/>
                <p:nvPr/>
              </p:nvPicPr>
              <p:blipFill>
                <a:blip r:embed="rId117"/>
                <a:stretch>
                  <a:fillRect/>
                </a:stretch>
              </p:blipFill>
              <p:spPr>
                <a:xfrm>
                  <a:off x="659640" y="5842980"/>
                  <a:ext cx="3096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84359" name="Ink 484358">
                  <a:extLst>
                    <a:ext uri="{FF2B5EF4-FFF2-40B4-BE49-F238E27FC236}">
                      <a16:creationId xmlns:a16="http://schemas.microsoft.com/office/drawing/2014/main" id="{E7079AFE-035A-1ED5-0505-20586586F771}"/>
                    </a:ext>
                  </a:extLst>
                </p14:cNvPr>
                <p14:cNvContentPartPr/>
                <p14:nvPr/>
              </p14:nvContentPartPr>
              <p14:xfrm>
                <a:off x="686280" y="5829300"/>
                <a:ext cx="121680" cy="360"/>
              </p14:xfrm>
            </p:contentPart>
          </mc:Choice>
          <mc:Fallback xmlns="">
            <p:pic>
              <p:nvPicPr>
                <p:cNvPr id="484359" name="Ink 484358">
                  <a:extLst>
                    <a:ext uri="{FF2B5EF4-FFF2-40B4-BE49-F238E27FC236}">
                      <a16:creationId xmlns:a16="http://schemas.microsoft.com/office/drawing/2014/main" id="{E7079AFE-035A-1ED5-0505-20586586F771}"/>
                    </a:ext>
                  </a:extLst>
                </p:cNvPr>
                <p:cNvPicPr/>
                <p:nvPr/>
              </p:nvPicPr>
              <p:blipFill>
                <a:blip r:embed="rId119"/>
                <a:stretch>
                  <a:fillRect/>
                </a:stretch>
              </p:blipFill>
              <p:spPr>
                <a:xfrm>
                  <a:off x="677640" y="5820300"/>
                  <a:ext cx="139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84361" name="Ink 484360">
                  <a:extLst>
                    <a:ext uri="{FF2B5EF4-FFF2-40B4-BE49-F238E27FC236}">
                      <a16:creationId xmlns:a16="http://schemas.microsoft.com/office/drawing/2014/main" id="{866A907D-F0EB-F3CF-08B3-2FB0B103E2A0}"/>
                    </a:ext>
                  </a:extLst>
                </p14:cNvPr>
                <p14:cNvContentPartPr/>
                <p14:nvPr/>
              </p14:nvContentPartPr>
              <p14:xfrm>
                <a:off x="1321465" y="5924046"/>
                <a:ext cx="287280" cy="195840"/>
              </p14:xfrm>
            </p:contentPart>
          </mc:Choice>
          <mc:Fallback xmlns="">
            <p:pic>
              <p:nvPicPr>
                <p:cNvPr id="484361" name="Ink 484360">
                  <a:extLst>
                    <a:ext uri="{FF2B5EF4-FFF2-40B4-BE49-F238E27FC236}">
                      <a16:creationId xmlns:a16="http://schemas.microsoft.com/office/drawing/2014/main" id="{866A907D-F0EB-F3CF-08B3-2FB0B103E2A0}"/>
                    </a:ext>
                  </a:extLst>
                </p:cNvPr>
                <p:cNvPicPr/>
                <p:nvPr/>
              </p:nvPicPr>
              <p:blipFill>
                <a:blip r:embed="rId121"/>
                <a:stretch>
                  <a:fillRect/>
                </a:stretch>
              </p:blipFill>
              <p:spPr>
                <a:xfrm>
                  <a:off x="1312825" y="5915046"/>
                  <a:ext cx="3049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84362" name="Ink 484361">
                  <a:extLst>
                    <a:ext uri="{FF2B5EF4-FFF2-40B4-BE49-F238E27FC236}">
                      <a16:creationId xmlns:a16="http://schemas.microsoft.com/office/drawing/2014/main" id="{2150470A-7CFC-889E-EBF3-ED9BFBF2B968}"/>
                    </a:ext>
                  </a:extLst>
                </p14:cNvPr>
                <p14:cNvContentPartPr/>
                <p14:nvPr/>
              </p14:nvContentPartPr>
              <p14:xfrm>
                <a:off x="1297345" y="5938806"/>
                <a:ext cx="69840" cy="15840"/>
              </p14:xfrm>
            </p:contentPart>
          </mc:Choice>
          <mc:Fallback xmlns="">
            <p:pic>
              <p:nvPicPr>
                <p:cNvPr id="484362" name="Ink 484361">
                  <a:extLst>
                    <a:ext uri="{FF2B5EF4-FFF2-40B4-BE49-F238E27FC236}">
                      <a16:creationId xmlns:a16="http://schemas.microsoft.com/office/drawing/2014/main" id="{2150470A-7CFC-889E-EBF3-ED9BFBF2B968}"/>
                    </a:ext>
                  </a:extLst>
                </p:cNvPr>
                <p:cNvPicPr/>
                <p:nvPr/>
              </p:nvPicPr>
              <p:blipFill>
                <a:blip r:embed="rId123"/>
                <a:stretch>
                  <a:fillRect/>
                </a:stretch>
              </p:blipFill>
              <p:spPr>
                <a:xfrm>
                  <a:off x="1288345" y="5929806"/>
                  <a:ext cx="874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84363" name="Ink 484362">
                  <a:extLst>
                    <a:ext uri="{FF2B5EF4-FFF2-40B4-BE49-F238E27FC236}">
                      <a16:creationId xmlns:a16="http://schemas.microsoft.com/office/drawing/2014/main" id="{F2A4A742-FA98-E839-F594-BF2B1F0822E0}"/>
                    </a:ext>
                  </a:extLst>
                </p14:cNvPr>
                <p14:cNvContentPartPr/>
                <p14:nvPr/>
              </p14:nvContentPartPr>
              <p14:xfrm>
                <a:off x="913225" y="6096846"/>
                <a:ext cx="306000" cy="151200"/>
              </p14:xfrm>
            </p:contentPart>
          </mc:Choice>
          <mc:Fallback xmlns="">
            <p:pic>
              <p:nvPicPr>
                <p:cNvPr id="484363" name="Ink 484362">
                  <a:extLst>
                    <a:ext uri="{FF2B5EF4-FFF2-40B4-BE49-F238E27FC236}">
                      <a16:creationId xmlns:a16="http://schemas.microsoft.com/office/drawing/2014/main" id="{F2A4A742-FA98-E839-F594-BF2B1F0822E0}"/>
                    </a:ext>
                  </a:extLst>
                </p:cNvPr>
                <p:cNvPicPr/>
                <p:nvPr/>
              </p:nvPicPr>
              <p:blipFill>
                <a:blip r:embed="rId125"/>
                <a:stretch>
                  <a:fillRect/>
                </a:stretch>
              </p:blipFill>
              <p:spPr>
                <a:xfrm>
                  <a:off x="904585" y="6087846"/>
                  <a:ext cx="3236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84364" name="Ink 484363">
                  <a:extLst>
                    <a:ext uri="{FF2B5EF4-FFF2-40B4-BE49-F238E27FC236}">
                      <a16:creationId xmlns:a16="http://schemas.microsoft.com/office/drawing/2014/main" id="{FFF7B4EA-AD0B-0546-D851-9BA67D5E6A42}"/>
                    </a:ext>
                  </a:extLst>
                </p14:cNvPr>
                <p14:cNvContentPartPr/>
                <p14:nvPr/>
              </p14:nvContentPartPr>
              <p14:xfrm>
                <a:off x="1124185" y="6006126"/>
                <a:ext cx="50400" cy="16200"/>
              </p14:xfrm>
            </p:contentPart>
          </mc:Choice>
          <mc:Fallback xmlns="">
            <p:pic>
              <p:nvPicPr>
                <p:cNvPr id="484364" name="Ink 484363">
                  <a:extLst>
                    <a:ext uri="{FF2B5EF4-FFF2-40B4-BE49-F238E27FC236}">
                      <a16:creationId xmlns:a16="http://schemas.microsoft.com/office/drawing/2014/main" id="{FFF7B4EA-AD0B-0546-D851-9BA67D5E6A42}"/>
                    </a:ext>
                  </a:extLst>
                </p:cNvPr>
                <p:cNvPicPr/>
                <p:nvPr/>
              </p:nvPicPr>
              <p:blipFill>
                <a:blip r:embed="rId127"/>
                <a:stretch>
                  <a:fillRect/>
                </a:stretch>
              </p:blipFill>
              <p:spPr>
                <a:xfrm>
                  <a:off x="1115545" y="5997126"/>
                  <a:ext cx="680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484365" name="Ink 484364">
                  <a:extLst>
                    <a:ext uri="{FF2B5EF4-FFF2-40B4-BE49-F238E27FC236}">
                      <a16:creationId xmlns:a16="http://schemas.microsoft.com/office/drawing/2014/main" id="{C8E93511-8C2D-BFD0-458F-A98D7DF9F49B}"/>
                    </a:ext>
                  </a:extLst>
                </p14:cNvPr>
                <p14:cNvContentPartPr/>
                <p14:nvPr/>
              </p14:nvContentPartPr>
              <p14:xfrm>
                <a:off x="760225" y="6208086"/>
                <a:ext cx="35640" cy="69840"/>
              </p14:xfrm>
            </p:contentPart>
          </mc:Choice>
          <mc:Fallback xmlns="">
            <p:pic>
              <p:nvPicPr>
                <p:cNvPr id="484365" name="Ink 484364">
                  <a:extLst>
                    <a:ext uri="{FF2B5EF4-FFF2-40B4-BE49-F238E27FC236}">
                      <a16:creationId xmlns:a16="http://schemas.microsoft.com/office/drawing/2014/main" id="{C8E93511-8C2D-BFD0-458F-A98D7DF9F49B}"/>
                    </a:ext>
                  </a:extLst>
                </p:cNvPr>
                <p:cNvPicPr/>
                <p:nvPr/>
              </p:nvPicPr>
              <p:blipFill>
                <a:blip r:embed="rId129"/>
                <a:stretch>
                  <a:fillRect/>
                </a:stretch>
              </p:blipFill>
              <p:spPr>
                <a:xfrm>
                  <a:off x="751225" y="6199086"/>
                  <a:ext cx="532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484366" name="Ink 484365">
                  <a:extLst>
                    <a:ext uri="{FF2B5EF4-FFF2-40B4-BE49-F238E27FC236}">
                      <a16:creationId xmlns:a16="http://schemas.microsoft.com/office/drawing/2014/main" id="{73C9FF75-5512-FF59-2360-DE89A74E1E12}"/>
                    </a:ext>
                  </a:extLst>
                </p14:cNvPr>
                <p14:cNvContentPartPr/>
                <p14:nvPr/>
              </p14:nvContentPartPr>
              <p14:xfrm>
                <a:off x="717025" y="6304566"/>
                <a:ext cx="130320" cy="60480"/>
              </p14:xfrm>
            </p:contentPart>
          </mc:Choice>
          <mc:Fallback xmlns="">
            <p:pic>
              <p:nvPicPr>
                <p:cNvPr id="484366" name="Ink 484365">
                  <a:extLst>
                    <a:ext uri="{FF2B5EF4-FFF2-40B4-BE49-F238E27FC236}">
                      <a16:creationId xmlns:a16="http://schemas.microsoft.com/office/drawing/2014/main" id="{73C9FF75-5512-FF59-2360-DE89A74E1E12}"/>
                    </a:ext>
                  </a:extLst>
                </p:cNvPr>
                <p:cNvPicPr/>
                <p:nvPr/>
              </p:nvPicPr>
              <p:blipFill>
                <a:blip r:embed="rId131"/>
                <a:stretch>
                  <a:fillRect/>
                </a:stretch>
              </p:blipFill>
              <p:spPr>
                <a:xfrm>
                  <a:off x="708025" y="6295566"/>
                  <a:ext cx="1479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484367" name="Ink 484366">
                  <a:extLst>
                    <a:ext uri="{FF2B5EF4-FFF2-40B4-BE49-F238E27FC236}">
                      <a16:creationId xmlns:a16="http://schemas.microsoft.com/office/drawing/2014/main" id="{E2F465E3-3859-0F65-369A-7EA4A88862DE}"/>
                    </a:ext>
                  </a:extLst>
                </p14:cNvPr>
                <p14:cNvContentPartPr/>
                <p14:nvPr/>
              </p14:nvContentPartPr>
              <p14:xfrm>
                <a:off x="548545" y="6227166"/>
                <a:ext cx="135000" cy="174600"/>
              </p14:xfrm>
            </p:contentPart>
          </mc:Choice>
          <mc:Fallback xmlns="">
            <p:pic>
              <p:nvPicPr>
                <p:cNvPr id="484367" name="Ink 484366">
                  <a:extLst>
                    <a:ext uri="{FF2B5EF4-FFF2-40B4-BE49-F238E27FC236}">
                      <a16:creationId xmlns:a16="http://schemas.microsoft.com/office/drawing/2014/main" id="{E2F465E3-3859-0F65-369A-7EA4A88862DE}"/>
                    </a:ext>
                  </a:extLst>
                </p:cNvPr>
                <p:cNvPicPr/>
                <p:nvPr/>
              </p:nvPicPr>
              <p:blipFill>
                <a:blip r:embed="rId133"/>
                <a:stretch>
                  <a:fillRect/>
                </a:stretch>
              </p:blipFill>
              <p:spPr>
                <a:xfrm>
                  <a:off x="539905" y="6218526"/>
                  <a:ext cx="1526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484369" name="Ink 484368">
                  <a:extLst>
                    <a:ext uri="{FF2B5EF4-FFF2-40B4-BE49-F238E27FC236}">
                      <a16:creationId xmlns:a16="http://schemas.microsoft.com/office/drawing/2014/main" id="{A28AEE7A-9109-EE74-DEC9-085077660C75}"/>
                    </a:ext>
                  </a:extLst>
                </p14:cNvPr>
                <p14:cNvContentPartPr/>
                <p14:nvPr/>
              </p14:nvContentPartPr>
              <p14:xfrm>
                <a:off x="1549705" y="6304566"/>
                <a:ext cx="72000" cy="81360"/>
              </p14:xfrm>
            </p:contentPart>
          </mc:Choice>
          <mc:Fallback xmlns="">
            <p:pic>
              <p:nvPicPr>
                <p:cNvPr id="484369" name="Ink 484368">
                  <a:extLst>
                    <a:ext uri="{FF2B5EF4-FFF2-40B4-BE49-F238E27FC236}">
                      <a16:creationId xmlns:a16="http://schemas.microsoft.com/office/drawing/2014/main" id="{A28AEE7A-9109-EE74-DEC9-085077660C75}"/>
                    </a:ext>
                  </a:extLst>
                </p:cNvPr>
                <p:cNvPicPr/>
                <p:nvPr/>
              </p:nvPicPr>
              <p:blipFill>
                <a:blip r:embed="rId135"/>
                <a:stretch>
                  <a:fillRect/>
                </a:stretch>
              </p:blipFill>
              <p:spPr>
                <a:xfrm>
                  <a:off x="1540705" y="6295566"/>
                  <a:ext cx="896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84370" name="Ink 484369">
                  <a:extLst>
                    <a:ext uri="{FF2B5EF4-FFF2-40B4-BE49-F238E27FC236}">
                      <a16:creationId xmlns:a16="http://schemas.microsoft.com/office/drawing/2014/main" id="{13C09606-139E-E9E5-A636-51B78BBB794D}"/>
                    </a:ext>
                  </a:extLst>
                </p14:cNvPr>
                <p14:cNvContentPartPr/>
                <p14:nvPr/>
              </p14:nvContentPartPr>
              <p14:xfrm>
                <a:off x="1210585" y="6304566"/>
                <a:ext cx="299520" cy="191160"/>
              </p14:xfrm>
            </p:contentPart>
          </mc:Choice>
          <mc:Fallback xmlns="">
            <p:pic>
              <p:nvPicPr>
                <p:cNvPr id="484370" name="Ink 484369">
                  <a:extLst>
                    <a:ext uri="{FF2B5EF4-FFF2-40B4-BE49-F238E27FC236}">
                      <a16:creationId xmlns:a16="http://schemas.microsoft.com/office/drawing/2014/main" id="{13C09606-139E-E9E5-A636-51B78BBB794D}"/>
                    </a:ext>
                  </a:extLst>
                </p:cNvPr>
                <p:cNvPicPr/>
                <p:nvPr/>
              </p:nvPicPr>
              <p:blipFill>
                <a:blip r:embed="rId137"/>
                <a:stretch>
                  <a:fillRect/>
                </a:stretch>
              </p:blipFill>
              <p:spPr>
                <a:xfrm>
                  <a:off x="1201945" y="6295566"/>
                  <a:ext cx="3171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84371" name="Ink 484370">
                  <a:extLst>
                    <a:ext uri="{FF2B5EF4-FFF2-40B4-BE49-F238E27FC236}">
                      <a16:creationId xmlns:a16="http://schemas.microsoft.com/office/drawing/2014/main" id="{00922839-BE96-CC42-28CF-A8B1B3EFED19}"/>
                    </a:ext>
                  </a:extLst>
                </p14:cNvPr>
                <p14:cNvContentPartPr/>
                <p14:nvPr/>
              </p14:nvContentPartPr>
              <p14:xfrm>
                <a:off x="942385" y="6447846"/>
                <a:ext cx="194760" cy="163080"/>
              </p14:xfrm>
            </p:contentPart>
          </mc:Choice>
          <mc:Fallback xmlns="">
            <p:pic>
              <p:nvPicPr>
                <p:cNvPr id="484371" name="Ink 484370">
                  <a:extLst>
                    <a:ext uri="{FF2B5EF4-FFF2-40B4-BE49-F238E27FC236}">
                      <a16:creationId xmlns:a16="http://schemas.microsoft.com/office/drawing/2014/main" id="{00922839-BE96-CC42-28CF-A8B1B3EFED19}"/>
                    </a:ext>
                  </a:extLst>
                </p:cNvPr>
                <p:cNvPicPr/>
                <p:nvPr/>
              </p:nvPicPr>
              <p:blipFill>
                <a:blip r:embed="rId139"/>
                <a:stretch>
                  <a:fillRect/>
                </a:stretch>
              </p:blipFill>
              <p:spPr>
                <a:xfrm>
                  <a:off x="933745" y="6439206"/>
                  <a:ext cx="21240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84372" name="Ink 484371">
                  <a:extLst>
                    <a:ext uri="{FF2B5EF4-FFF2-40B4-BE49-F238E27FC236}">
                      <a16:creationId xmlns:a16="http://schemas.microsoft.com/office/drawing/2014/main" id="{01D98A01-EAFF-0FD1-DF42-E1B49B93DD90}"/>
                    </a:ext>
                  </a:extLst>
                </p14:cNvPr>
                <p14:cNvContentPartPr/>
                <p14:nvPr/>
              </p14:nvContentPartPr>
              <p14:xfrm>
                <a:off x="1048945" y="6429486"/>
                <a:ext cx="360" cy="360"/>
              </p14:xfrm>
            </p:contentPart>
          </mc:Choice>
          <mc:Fallback xmlns="">
            <p:pic>
              <p:nvPicPr>
                <p:cNvPr id="484372" name="Ink 484371">
                  <a:extLst>
                    <a:ext uri="{FF2B5EF4-FFF2-40B4-BE49-F238E27FC236}">
                      <a16:creationId xmlns:a16="http://schemas.microsoft.com/office/drawing/2014/main" id="{01D98A01-EAFF-0FD1-DF42-E1B49B93DD90}"/>
                    </a:ext>
                  </a:extLst>
                </p:cNvPr>
                <p:cNvPicPr/>
                <p:nvPr/>
              </p:nvPicPr>
              <p:blipFill>
                <a:blip r:embed="rId97"/>
                <a:stretch>
                  <a:fillRect/>
                </a:stretch>
              </p:blipFill>
              <p:spPr>
                <a:xfrm>
                  <a:off x="1040305" y="6420846"/>
                  <a:ext cx="18000" cy="18000"/>
                </a:xfrm>
                <a:prstGeom prst="rect">
                  <a:avLst/>
                </a:prstGeom>
              </p:spPr>
            </p:pic>
          </mc:Fallback>
        </mc:AlternateContent>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4354">
                                            <p:txEl>
                                              <p:pRg st="0" end="0"/>
                                            </p:txEl>
                                          </p:spTgt>
                                        </p:tgtEl>
                                        <p:attrNameLst>
                                          <p:attrName>style.visibility</p:attrName>
                                        </p:attrNameLst>
                                      </p:cBhvr>
                                      <p:to>
                                        <p:strVal val="visible"/>
                                      </p:to>
                                    </p:set>
                                    <p:anim calcmode="lin" valueType="num">
                                      <p:cBhvr additive="base">
                                        <p:cTn id="7" dur="500" fill="hold"/>
                                        <p:tgtEl>
                                          <p:spTgt spid="4843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43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84354">
                                            <p:txEl>
                                              <p:pRg st="1" end="1"/>
                                            </p:txEl>
                                          </p:spTgt>
                                        </p:tgtEl>
                                        <p:attrNameLst>
                                          <p:attrName>style.visibility</p:attrName>
                                        </p:attrNameLst>
                                      </p:cBhvr>
                                      <p:to>
                                        <p:strVal val="visible"/>
                                      </p:to>
                                    </p:set>
                                    <p:anim calcmode="lin" valueType="num">
                                      <p:cBhvr additive="base">
                                        <p:cTn id="13" dur="500" fill="hold"/>
                                        <p:tgtEl>
                                          <p:spTgt spid="4843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435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84354">
                                            <p:txEl>
                                              <p:pRg st="2" end="2"/>
                                            </p:txEl>
                                          </p:spTgt>
                                        </p:tgtEl>
                                        <p:attrNameLst>
                                          <p:attrName>style.visibility</p:attrName>
                                        </p:attrNameLst>
                                      </p:cBhvr>
                                      <p:to>
                                        <p:strVal val="visible"/>
                                      </p:to>
                                    </p:set>
                                    <p:anim calcmode="lin" valueType="num">
                                      <p:cBhvr additive="base">
                                        <p:cTn id="17" dur="500" fill="hold"/>
                                        <p:tgtEl>
                                          <p:spTgt spid="48435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843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484354">
                                            <p:txEl>
                                              <p:pRg st="3" end="3"/>
                                            </p:txEl>
                                          </p:spTgt>
                                        </p:tgtEl>
                                        <p:attrNameLst>
                                          <p:attrName>style.visibility</p:attrName>
                                        </p:attrNameLst>
                                      </p:cBhvr>
                                      <p:to>
                                        <p:strVal val="visible"/>
                                      </p:to>
                                    </p:set>
                                    <p:anim calcmode="lin" valueType="num">
                                      <p:cBhvr additive="base">
                                        <p:cTn id="23" dur="500" fill="hold"/>
                                        <p:tgtEl>
                                          <p:spTgt spid="48435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8435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84354">
                                            <p:txEl>
                                              <p:pRg st="4" end="4"/>
                                            </p:txEl>
                                          </p:spTgt>
                                        </p:tgtEl>
                                        <p:attrNameLst>
                                          <p:attrName>style.visibility</p:attrName>
                                        </p:attrNameLst>
                                      </p:cBhvr>
                                      <p:to>
                                        <p:strVal val="visible"/>
                                      </p:to>
                                    </p:set>
                                    <p:anim calcmode="lin" valueType="num">
                                      <p:cBhvr additive="base">
                                        <p:cTn id="27" dur="500" fill="hold"/>
                                        <p:tgtEl>
                                          <p:spTgt spid="48435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843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484354">
                                            <p:txEl>
                                              <p:pRg st="5" end="5"/>
                                            </p:txEl>
                                          </p:spTgt>
                                        </p:tgtEl>
                                        <p:attrNameLst>
                                          <p:attrName>style.visibility</p:attrName>
                                        </p:attrNameLst>
                                      </p:cBhvr>
                                      <p:to>
                                        <p:strVal val="visible"/>
                                      </p:to>
                                    </p:set>
                                    <p:anim calcmode="lin" valueType="num">
                                      <p:cBhvr additive="base">
                                        <p:cTn id="33" dur="500" fill="hold"/>
                                        <p:tgtEl>
                                          <p:spTgt spid="484354">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84354">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484354">
                                            <p:txEl>
                                              <p:pRg st="6" end="6"/>
                                            </p:txEl>
                                          </p:spTgt>
                                        </p:tgtEl>
                                        <p:attrNameLst>
                                          <p:attrName>style.visibility</p:attrName>
                                        </p:attrNameLst>
                                      </p:cBhvr>
                                      <p:to>
                                        <p:strVal val="visible"/>
                                      </p:to>
                                    </p:set>
                                    <p:anim calcmode="lin" valueType="num">
                                      <p:cBhvr additive="base">
                                        <p:cTn id="37" dur="500" fill="hold"/>
                                        <p:tgtEl>
                                          <p:spTgt spid="48435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435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4"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F504BA2-C2A0-468A-FE2D-22DA5758B6F3}"/>
              </a:ext>
            </a:extLst>
          </p:cNvPr>
          <p:cNvSpPr>
            <a:spLocks noGrp="1"/>
          </p:cNvSpPr>
          <p:nvPr>
            <p:ph type="title" idx="4294967295"/>
          </p:nvPr>
        </p:nvSpPr>
        <p:spPr>
          <a:xfrm>
            <a:off x="1706880" y="123614"/>
            <a:ext cx="8778240" cy="794173"/>
          </a:xfrm>
        </p:spPr>
        <p:txBody>
          <a:bodyPr vert="horz" wrap="square" lIns="98213" tIns="49107" rIns="98213" bIns="49107" numCol="1" anchor="b" anchorCtr="0" compatLnSpc="1">
            <a:prstTxWarp prst="textNoShape">
              <a:avLst/>
            </a:prstTxWarp>
          </a:bodyPr>
          <a:lstStyle/>
          <a:p>
            <a:pPr algn="ctr"/>
            <a:r>
              <a:rPr lang="en-US" altLang="en-US" sz="3413" dirty="0">
                <a:solidFill>
                  <a:srgbClr val="336699"/>
                </a:solidFill>
                <a:latin typeface="Arial" panose="020B0604020202020204" pitchFamily="34" charset="0"/>
              </a:rPr>
              <a:t>Properties of depth-first search</a:t>
            </a:r>
          </a:p>
        </p:txBody>
      </p:sp>
      <p:sp>
        <p:nvSpPr>
          <p:cNvPr id="77827" name="Rectangle 3">
            <a:extLst>
              <a:ext uri="{FF2B5EF4-FFF2-40B4-BE49-F238E27FC236}">
                <a16:creationId xmlns:a16="http://schemas.microsoft.com/office/drawing/2014/main" id="{00C646E9-37E1-198C-C2D5-AF2A8380FBB1}"/>
              </a:ext>
            </a:extLst>
          </p:cNvPr>
          <p:cNvSpPr>
            <a:spLocks noGrp="1"/>
          </p:cNvSpPr>
          <p:nvPr>
            <p:ph sz="quarter" idx="4294967295"/>
          </p:nvPr>
        </p:nvSpPr>
        <p:spPr>
          <a:xfrm>
            <a:off x="1598507" y="1122681"/>
            <a:ext cx="8886613" cy="5786119"/>
          </a:xfrm>
        </p:spPr>
        <p:txBody>
          <a:bodyPr/>
          <a:lstStyle/>
          <a:p>
            <a:pPr eaLnBrk="1" hangingPunct="1">
              <a:lnSpc>
                <a:spcPct val="90000"/>
              </a:lnSpc>
              <a:buFont typeface="Wingdings 2" panose="05020102010507070707" pitchFamily="18" charset="2"/>
              <a:buNone/>
            </a:pPr>
            <a:r>
              <a:rPr lang="en-GB" altLang="en-US" sz="2987" dirty="0"/>
              <a:t>Suppose that </a:t>
            </a:r>
            <a:r>
              <a:rPr lang="en-GB" altLang="en-US" sz="2987" b="1" dirty="0"/>
              <a:t>d</a:t>
            </a:r>
            <a:r>
              <a:rPr lang="en-GB" altLang="en-US" sz="2987" dirty="0"/>
              <a:t> is the depth of the shallowest goal node and </a:t>
            </a:r>
            <a:r>
              <a:rPr lang="en-GB" altLang="en-US" sz="2987" b="1" dirty="0"/>
              <a:t>m</a:t>
            </a:r>
            <a:r>
              <a:rPr lang="en-GB" altLang="en-US" sz="2987" dirty="0"/>
              <a:t> is the depth of deepest node opened.</a:t>
            </a:r>
            <a:endParaRPr lang="en-US" altLang="en-US" sz="3413" u="sng" dirty="0">
              <a:solidFill>
                <a:srgbClr val="CC0099"/>
              </a:solidFill>
            </a:endParaRPr>
          </a:p>
          <a:p>
            <a:pPr eaLnBrk="1" hangingPunct="1">
              <a:lnSpc>
                <a:spcPct val="90000"/>
              </a:lnSpc>
            </a:pPr>
            <a:r>
              <a:rPr lang="en-US" altLang="en-US" sz="3413" u="sng" dirty="0">
                <a:solidFill>
                  <a:srgbClr val="CC0099"/>
                </a:solidFill>
              </a:rPr>
              <a:t>Complete?</a:t>
            </a:r>
            <a:r>
              <a:rPr lang="en-US" altLang="en-US" sz="3413" dirty="0"/>
              <a:t> No: fails in infinite-depth spaces, spaces with loops</a:t>
            </a:r>
          </a:p>
          <a:p>
            <a:pPr lvl="1" eaLnBrk="1" hangingPunct="1">
              <a:lnSpc>
                <a:spcPct val="90000"/>
              </a:lnSpc>
            </a:pPr>
            <a:r>
              <a:rPr lang="en-US" altLang="en-US" sz="3413" dirty="0"/>
              <a:t>Modify to avoid repeated states along path</a:t>
            </a:r>
          </a:p>
          <a:p>
            <a:pPr lvl="2" eaLnBrk="1" hangingPunct="1">
              <a:lnSpc>
                <a:spcPct val="90000"/>
              </a:lnSpc>
              <a:buFont typeface="Wingdings" panose="05000000000000000000" pitchFamily="2" charset="2"/>
              <a:buNone/>
            </a:pPr>
            <a:r>
              <a:rPr lang="en-US" altLang="en-US" sz="3413" dirty="0">
                <a:sym typeface="Wingdings" panose="05000000000000000000" pitchFamily="2" charset="2"/>
              </a:rPr>
              <a:t></a:t>
            </a:r>
            <a:r>
              <a:rPr lang="en-US" altLang="en-US" sz="3413" dirty="0"/>
              <a:t> complete in finite spaces</a:t>
            </a:r>
          </a:p>
          <a:p>
            <a:pPr eaLnBrk="1" hangingPunct="1">
              <a:lnSpc>
                <a:spcPct val="90000"/>
              </a:lnSpc>
            </a:pPr>
            <a:r>
              <a:rPr lang="en-US" altLang="en-US" sz="3413" u="sng" dirty="0">
                <a:solidFill>
                  <a:srgbClr val="CC0099"/>
                </a:solidFill>
              </a:rPr>
              <a:t>Time?</a:t>
            </a:r>
            <a:r>
              <a:rPr lang="en-US" altLang="en-US" sz="3413" dirty="0"/>
              <a:t> </a:t>
            </a:r>
            <a:r>
              <a:rPr lang="en-US" altLang="en-US" sz="3413" i="1" dirty="0"/>
              <a:t>O(b</a:t>
            </a:r>
            <a:r>
              <a:rPr lang="en-US" altLang="en-US" sz="3413" i="1" baseline="30000" dirty="0"/>
              <a:t>m</a:t>
            </a:r>
            <a:r>
              <a:rPr lang="en-US" altLang="en-US" sz="3413" i="1" dirty="0"/>
              <a:t>)</a:t>
            </a:r>
            <a:r>
              <a:rPr lang="en-US" altLang="en-US" sz="3413" dirty="0"/>
              <a:t>: terrible if </a:t>
            </a:r>
            <a:r>
              <a:rPr lang="en-US" altLang="en-US" sz="3413" i="1" dirty="0"/>
              <a:t>m</a:t>
            </a:r>
            <a:r>
              <a:rPr lang="en-US" altLang="en-US" sz="3413" dirty="0"/>
              <a:t> is much larger than </a:t>
            </a:r>
            <a:r>
              <a:rPr lang="en-US" altLang="en-US" sz="3413" i="1" dirty="0"/>
              <a:t>d</a:t>
            </a:r>
          </a:p>
          <a:p>
            <a:pPr lvl="1" eaLnBrk="1" hangingPunct="1">
              <a:lnSpc>
                <a:spcPct val="90000"/>
              </a:lnSpc>
            </a:pPr>
            <a:r>
              <a:rPr lang="en-US" altLang="en-US" sz="3413" dirty="0"/>
              <a:t> but if solutions are dense, may be much faster than breadth-first</a:t>
            </a:r>
          </a:p>
          <a:p>
            <a:pPr eaLnBrk="1" hangingPunct="1">
              <a:lnSpc>
                <a:spcPct val="90000"/>
              </a:lnSpc>
            </a:pPr>
            <a:r>
              <a:rPr lang="en-US" altLang="en-US" sz="3413" u="sng" dirty="0">
                <a:solidFill>
                  <a:srgbClr val="CC0099"/>
                </a:solidFill>
              </a:rPr>
              <a:t>Space?</a:t>
            </a:r>
            <a:r>
              <a:rPr lang="en-US" altLang="en-US" sz="3413" dirty="0"/>
              <a:t> </a:t>
            </a:r>
            <a:r>
              <a:rPr lang="en-US" altLang="en-US" sz="3413" i="1" dirty="0"/>
              <a:t>O(bm), </a:t>
            </a:r>
            <a:r>
              <a:rPr lang="en-US" altLang="en-US" sz="3413" dirty="0"/>
              <a:t>i.e., linear space!</a:t>
            </a:r>
          </a:p>
          <a:p>
            <a:pPr eaLnBrk="1" hangingPunct="1">
              <a:lnSpc>
                <a:spcPct val="90000"/>
              </a:lnSpc>
            </a:pPr>
            <a:r>
              <a:rPr lang="en-US" altLang="en-US" sz="3413" u="sng" dirty="0">
                <a:solidFill>
                  <a:srgbClr val="CC0099"/>
                </a:solidFill>
              </a:rPr>
              <a:t>Optimal?</a:t>
            </a:r>
            <a:r>
              <a:rPr lang="en-US" altLang="en-US" sz="3413" dirty="0"/>
              <a:t> No</a:t>
            </a:r>
          </a:p>
        </p:txBody>
      </p:sp>
    </p:spTree>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DFA931F-04F9-5FB0-CC12-75B4AEC1B93B}"/>
              </a:ext>
            </a:extLst>
          </p:cNvPr>
          <p:cNvSpPr>
            <a:spLocks noGrp="1" noChangeArrowheads="1"/>
          </p:cNvSpPr>
          <p:nvPr>
            <p:ph type="ctrTitle" idx="4294967295"/>
          </p:nvPr>
        </p:nvSpPr>
        <p:spPr bwMode="auto">
          <a:xfrm>
            <a:off x="1950720" y="2013374"/>
            <a:ext cx="8290560" cy="1950720"/>
          </a:xfrm>
          <a:prstGeom prst="rect">
            <a:avLst/>
          </a:prstGeom>
          <a:solidFill>
            <a:srgbClr val="FFFFFF"/>
          </a:solidFill>
          <a:ln>
            <a:solidFill>
              <a:srgbClr val="000000"/>
            </a:solidFill>
            <a:miter lim="800000"/>
            <a:headEnd/>
            <a:tailEnd/>
          </a:ln>
        </p:spPr>
        <p:txBody>
          <a:bodyPr bIns="97536" anchor="ctr"/>
          <a:lstStyle/>
          <a:p>
            <a:pPr eaLnBrk="1" hangingPunct="1"/>
            <a:r>
              <a:rPr lang="en-GB" altLang="en-US" dirty="0">
                <a:solidFill>
                  <a:srgbClr val="FF3300"/>
                </a:solidFill>
              </a:rPr>
              <a:t>Informed Search Strategies </a:t>
            </a:r>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1381E7D-CDA6-2B5C-CCD6-BE01104DF9CF}"/>
              </a:ext>
            </a:extLst>
          </p:cNvPr>
          <p:cNvSpPr>
            <a:spLocks noGrp="1"/>
          </p:cNvSpPr>
          <p:nvPr>
            <p:ph type="title" idx="4294967295"/>
          </p:nvPr>
        </p:nvSpPr>
        <p:spPr>
          <a:xfrm>
            <a:off x="1706880" y="123614"/>
            <a:ext cx="8778240" cy="794173"/>
          </a:xfrm>
          <a:noFill/>
        </p:spPr>
        <p:txBody>
          <a:bodyPr vert="horz" wrap="square" lIns="98213" tIns="49107" rIns="98213" bIns="49107" numCol="1" anchor="b" anchorCtr="0" compatLnSpc="1">
            <a:prstTxWarp prst="textNoShape">
              <a:avLst/>
            </a:prstTxWarp>
          </a:bodyPr>
          <a:lstStyle/>
          <a:p>
            <a:pPr algn="ctr"/>
            <a:r>
              <a:rPr lang="en-US" altLang="en-US" sz="3413">
                <a:solidFill>
                  <a:srgbClr val="336699"/>
                </a:solidFill>
                <a:latin typeface="Arial" panose="020B0604020202020204" pitchFamily="34" charset="0"/>
              </a:rPr>
              <a:t>Introduction </a:t>
            </a:r>
          </a:p>
        </p:txBody>
      </p:sp>
      <p:sp>
        <p:nvSpPr>
          <p:cNvPr id="79875" name="Rectangle 3">
            <a:extLst>
              <a:ext uri="{FF2B5EF4-FFF2-40B4-BE49-F238E27FC236}">
                <a16:creationId xmlns:a16="http://schemas.microsoft.com/office/drawing/2014/main" id="{3DE6A8AF-02A1-F8F7-64F5-A615E46A115F}"/>
              </a:ext>
            </a:extLst>
          </p:cNvPr>
          <p:cNvSpPr>
            <a:spLocks noGrp="1"/>
          </p:cNvSpPr>
          <p:nvPr>
            <p:ph sz="quarter" idx="4294967295"/>
          </p:nvPr>
        </p:nvSpPr>
        <p:spPr>
          <a:xfrm>
            <a:off x="1544320" y="1122681"/>
            <a:ext cx="8940800" cy="5745479"/>
          </a:xfrm>
        </p:spPr>
        <p:txBody>
          <a:bodyPr/>
          <a:lstStyle/>
          <a:p>
            <a:pPr eaLnBrk="1" hangingPunct="1"/>
            <a:r>
              <a:rPr lang="en-US" altLang="en-US" sz="2987" dirty="0"/>
              <a:t>Some people believe that they are good at solving hard problems without search,</a:t>
            </a:r>
          </a:p>
          <a:p>
            <a:pPr lvl="1" eaLnBrk="1" hangingPunct="1"/>
            <a:r>
              <a:rPr lang="en-US" altLang="en-US" dirty="0"/>
              <a:t>However, consider e.g., public key encryption codes (or combination locks): The search problem is clear, but </a:t>
            </a:r>
            <a:r>
              <a:rPr lang="en-US" altLang="en-US" dirty="0">
                <a:highlight>
                  <a:srgbClr val="FFFF00"/>
                </a:highlight>
              </a:rPr>
              <a:t>people can’t solve it</a:t>
            </a:r>
          </a:p>
          <a:p>
            <a:pPr lvl="1" eaLnBrk="1" hangingPunct="1"/>
            <a:r>
              <a:rPr lang="en-US" altLang="en-US" dirty="0"/>
              <a:t>When people do perform well on hard problems, it is usually because they have </a:t>
            </a:r>
            <a:r>
              <a:rPr lang="en-US" altLang="en-US" dirty="0">
                <a:solidFill>
                  <a:srgbClr val="FF3300"/>
                </a:solidFill>
              </a:rPr>
              <a:t>useful knowledge</a:t>
            </a:r>
            <a:r>
              <a:rPr lang="en-US" altLang="en-US" dirty="0"/>
              <a:t> about the structure of the problem domain</a:t>
            </a:r>
          </a:p>
          <a:p>
            <a:pPr eaLnBrk="1" hangingPunct="1"/>
            <a:r>
              <a:rPr lang="en-US" altLang="en-US" sz="2987" dirty="0"/>
              <a:t>Computers can also improve their performance when given this sort of knowledge</a:t>
            </a:r>
          </a:p>
          <a:p>
            <a:pPr lvl="1" eaLnBrk="1" hangingPunct="1"/>
            <a:r>
              <a:rPr lang="en-US" altLang="en-US" dirty="0"/>
              <a:t>In search, they can estimate the distance from a given node to the goal through a </a:t>
            </a:r>
            <a:r>
              <a:rPr lang="en-US" altLang="en-US" dirty="0">
                <a:solidFill>
                  <a:srgbClr val="FF3300"/>
                </a:solidFill>
              </a:rPr>
              <a:t>search</a:t>
            </a:r>
            <a:r>
              <a:rPr lang="en-US" altLang="en-US" dirty="0"/>
              <a:t> </a:t>
            </a:r>
            <a:r>
              <a:rPr lang="en-US" altLang="en-US" dirty="0">
                <a:solidFill>
                  <a:srgbClr val="FF3300"/>
                </a:solidFill>
              </a:rPr>
              <a:t>heuristic</a:t>
            </a:r>
            <a:r>
              <a:rPr lang="en-US" altLang="en-US" dirty="0"/>
              <a:t>.</a:t>
            </a:r>
          </a:p>
          <a:p>
            <a:pPr lvl="1" eaLnBrk="1" hangingPunct="1"/>
            <a:r>
              <a:rPr lang="en-US" altLang="en-US" dirty="0"/>
              <a:t>In this way, they can take the goal into account when selecting path</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EA6D2E5-2292-2E13-A8B9-297F8A0C3881}"/>
                  </a:ext>
                </a:extLst>
              </p14:cNvPr>
              <p14:cNvContentPartPr/>
              <p14:nvPr/>
            </p14:nvContentPartPr>
            <p14:xfrm>
              <a:off x="5257620" y="2476335"/>
              <a:ext cx="2542320" cy="57960"/>
            </p14:xfrm>
          </p:contentPart>
        </mc:Choice>
        <mc:Fallback>
          <p:pic>
            <p:nvPicPr>
              <p:cNvPr id="2" name="Ink 1">
                <a:extLst>
                  <a:ext uri="{FF2B5EF4-FFF2-40B4-BE49-F238E27FC236}">
                    <a16:creationId xmlns:a16="http://schemas.microsoft.com/office/drawing/2014/main" id="{7EA6D2E5-2292-2E13-A8B9-297F8A0C3881}"/>
                  </a:ext>
                </a:extLst>
              </p:cNvPr>
              <p:cNvPicPr/>
              <p:nvPr/>
            </p:nvPicPr>
            <p:blipFill>
              <a:blip r:embed="rId3"/>
              <a:stretch>
                <a:fillRect/>
              </a:stretch>
            </p:blipFill>
            <p:spPr>
              <a:xfrm>
                <a:off x="5248620" y="2467335"/>
                <a:ext cx="25599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341FF72-80C3-E4C9-C18A-FB26D1FDC8D3}"/>
                  </a:ext>
                </a:extLst>
              </p14:cNvPr>
              <p14:cNvContentPartPr/>
              <p14:nvPr/>
            </p14:nvContentPartPr>
            <p14:xfrm>
              <a:off x="7762860" y="2533575"/>
              <a:ext cx="580320" cy="360"/>
            </p14:xfrm>
          </p:contentPart>
        </mc:Choice>
        <mc:Fallback>
          <p:pic>
            <p:nvPicPr>
              <p:cNvPr id="3" name="Ink 2">
                <a:extLst>
                  <a:ext uri="{FF2B5EF4-FFF2-40B4-BE49-F238E27FC236}">
                    <a16:creationId xmlns:a16="http://schemas.microsoft.com/office/drawing/2014/main" id="{2341FF72-80C3-E4C9-C18A-FB26D1FDC8D3}"/>
                  </a:ext>
                </a:extLst>
              </p:cNvPr>
              <p:cNvPicPr/>
              <p:nvPr/>
            </p:nvPicPr>
            <p:blipFill>
              <a:blip r:embed="rId5"/>
              <a:stretch>
                <a:fillRect/>
              </a:stretch>
            </p:blipFill>
            <p:spPr>
              <a:xfrm>
                <a:off x="7753860" y="2524575"/>
                <a:ext cx="597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88F8BF99-97B7-4C2F-B570-947390F4EE4B}"/>
                  </a:ext>
                </a:extLst>
              </p14:cNvPr>
              <p14:cNvContentPartPr/>
              <p14:nvPr/>
            </p14:nvContentPartPr>
            <p14:xfrm>
              <a:off x="2400300" y="2847855"/>
              <a:ext cx="1828080" cy="10080"/>
            </p14:xfrm>
          </p:contentPart>
        </mc:Choice>
        <mc:Fallback>
          <p:pic>
            <p:nvPicPr>
              <p:cNvPr id="4" name="Ink 3">
                <a:extLst>
                  <a:ext uri="{FF2B5EF4-FFF2-40B4-BE49-F238E27FC236}">
                    <a16:creationId xmlns:a16="http://schemas.microsoft.com/office/drawing/2014/main" id="{88F8BF99-97B7-4C2F-B570-947390F4EE4B}"/>
                  </a:ext>
                </a:extLst>
              </p:cNvPr>
              <p:cNvPicPr/>
              <p:nvPr/>
            </p:nvPicPr>
            <p:blipFill>
              <a:blip r:embed="rId7"/>
              <a:stretch>
                <a:fillRect/>
              </a:stretch>
            </p:blipFill>
            <p:spPr>
              <a:xfrm>
                <a:off x="2391300" y="2838855"/>
                <a:ext cx="18457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A447DD9E-A345-C627-A55E-076C5557DF91}"/>
                  </a:ext>
                </a:extLst>
              </p14:cNvPr>
              <p14:cNvContentPartPr/>
              <p14:nvPr/>
            </p14:nvContentPartPr>
            <p14:xfrm>
              <a:off x="5191020" y="2317935"/>
              <a:ext cx="3241440" cy="6480"/>
            </p14:xfrm>
          </p:contentPart>
        </mc:Choice>
        <mc:Fallback>
          <p:pic>
            <p:nvPicPr>
              <p:cNvPr id="5" name="Ink 4">
                <a:extLst>
                  <a:ext uri="{FF2B5EF4-FFF2-40B4-BE49-F238E27FC236}">
                    <a16:creationId xmlns:a16="http://schemas.microsoft.com/office/drawing/2014/main" id="{A447DD9E-A345-C627-A55E-076C5557DF91}"/>
                  </a:ext>
                </a:extLst>
              </p:cNvPr>
              <p:cNvPicPr/>
              <p:nvPr/>
            </p:nvPicPr>
            <p:blipFill>
              <a:blip r:embed="rId9"/>
              <a:stretch>
                <a:fillRect/>
              </a:stretch>
            </p:blipFill>
            <p:spPr>
              <a:xfrm>
                <a:off x="5137020" y="2210295"/>
                <a:ext cx="33490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2B73A30F-B823-F2A0-E41C-520DB63FD1CE}"/>
                  </a:ext>
                </a:extLst>
              </p14:cNvPr>
              <p14:cNvContentPartPr/>
              <p14:nvPr/>
            </p14:nvContentPartPr>
            <p14:xfrm>
              <a:off x="2238300" y="2704935"/>
              <a:ext cx="2142360" cy="360"/>
            </p14:xfrm>
          </p:contentPart>
        </mc:Choice>
        <mc:Fallback>
          <p:pic>
            <p:nvPicPr>
              <p:cNvPr id="6" name="Ink 5">
                <a:extLst>
                  <a:ext uri="{FF2B5EF4-FFF2-40B4-BE49-F238E27FC236}">
                    <a16:creationId xmlns:a16="http://schemas.microsoft.com/office/drawing/2014/main" id="{2B73A30F-B823-F2A0-E41C-520DB63FD1CE}"/>
                  </a:ext>
                </a:extLst>
              </p:cNvPr>
              <p:cNvPicPr/>
              <p:nvPr/>
            </p:nvPicPr>
            <p:blipFill>
              <a:blip r:embed="rId11"/>
              <a:stretch>
                <a:fillRect/>
              </a:stretch>
            </p:blipFill>
            <p:spPr>
              <a:xfrm>
                <a:off x="2184300" y="2596935"/>
                <a:ext cx="2250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F80F416-2967-68B9-6DEB-98445EB1558C}"/>
                  </a:ext>
                </a:extLst>
              </p14:cNvPr>
              <p14:cNvContentPartPr/>
              <p14:nvPr/>
            </p14:nvContentPartPr>
            <p14:xfrm>
              <a:off x="9260820" y="2343135"/>
              <a:ext cx="68400" cy="111600"/>
            </p14:xfrm>
          </p:contentPart>
        </mc:Choice>
        <mc:Fallback>
          <p:pic>
            <p:nvPicPr>
              <p:cNvPr id="7" name="Ink 6">
                <a:extLst>
                  <a:ext uri="{FF2B5EF4-FFF2-40B4-BE49-F238E27FC236}">
                    <a16:creationId xmlns:a16="http://schemas.microsoft.com/office/drawing/2014/main" id="{DF80F416-2967-68B9-6DEB-98445EB1558C}"/>
                  </a:ext>
                </a:extLst>
              </p:cNvPr>
              <p:cNvPicPr/>
              <p:nvPr/>
            </p:nvPicPr>
            <p:blipFill>
              <a:blip r:embed="rId13"/>
              <a:stretch>
                <a:fillRect/>
              </a:stretch>
            </p:blipFill>
            <p:spPr>
              <a:xfrm>
                <a:off x="9252180" y="2334135"/>
                <a:ext cx="86040" cy="129240"/>
              </a:xfrm>
              <a:prstGeom prst="rect">
                <a:avLst/>
              </a:prstGeom>
            </p:spPr>
          </p:pic>
        </mc:Fallback>
      </mc:AlternateContent>
    </p:spTree>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5B0E8295-82C9-9D04-5CB1-3719688DDC2D}"/>
              </a:ext>
            </a:extLst>
          </p:cNvPr>
          <p:cNvSpPr>
            <a:spLocks noGrp="1"/>
          </p:cNvSpPr>
          <p:nvPr>
            <p:ph type="title" idx="4294967295"/>
          </p:nvPr>
        </p:nvSpPr>
        <p:spPr>
          <a:xfrm>
            <a:off x="1706880" y="123614"/>
            <a:ext cx="8778240" cy="794173"/>
          </a:xfrm>
          <a:noFill/>
        </p:spPr>
        <p:txBody>
          <a:bodyPr vert="horz" wrap="square" lIns="98213" tIns="49107" rIns="98213" bIns="49107" numCol="1" anchor="b" anchorCtr="0" compatLnSpc="1">
            <a:prstTxWarp prst="textNoShape">
              <a:avLst/>
            </a:prstTxWarp>
          </a:bodyPr>
          <a:lstStyle/>
          <a:p>
            <a:pPr algn="ctr"/>
            <a:r>
              <a:rPr lang="en-US" altLang="en-US" sz="3413">
                <a:solidFill>
                  <a:srgbClr val="336699"/>
                </a:solidFill>
                <a:latin typeface="Arial" panose="020B0604020202020204" pitchFamily="34" charset="0"/>
              </a:rPr>
              <a:t>Introduction </a:t>
            </a:r>
          </a:p>
        </p:txBody>
      </p:sp>
      <p:sp>
        <p:nvSpPr>
          <p:cNvPr id="80899" name="Rectangle 3">
            <a:extLst>
              <a:ext uri="{FF2B5EF4-FFF2-40B4-BE49-F238E27FC236}">
                <a16:creationId xmlns:a16="http://schemas.microsoft.com/office/drawing/2014/main" id="{E4E9B2CF-4A61-28C9-E672-1B4D1D875B7E}"/>
              </a:ext>
            </a:extLst>
          </p:cNvPr>
          <p:cNvSpPr>
            <a:spLocks noGrp="1"/>
          </p:cNvSpPr>
          <p:nvPr>
            <p:ph sz="quarter" idx="4294967295"/>
          </p:nvPr>
        </p:nvSpPr>
        <p:spPr>
          <a:xfrm>
            <a:off x="1544320" y="1122681"/>
            <a:ext cx="8940800" cy="5745479"/>
          </a:xfrm>
        </p:spPr>
        <p:txBody>
          <a:bodyPr/>
          <a:lstStyle/>
          <a:p>
            <a:pPr eaLnBrk="1" hangingPunct="1"/>
            <a:r>
              <a:rPr lang="en-US" altLang="en-US" sz="2987" dirty="0"/>
              <a:t>Heuristic search techniques include:</a:t>
            </a:r>
          </a:p>
          <a:p>
            <a:pPr lvl="1" eaLnBrk="1" hangingPunct="1"/>
            <a:r>
              <a:rPr lang="en-US" altLang="en-US" sz="2987" dirty="0">
                <a:highlight>
                  <a:srgbClr val="FFFF00"/>
                </a:highlight>
              </a:rPr>
              <a:t>Greed best-first search</a:t>
            </a:r>
          </a:p>
          <a:p>
            <a:pPr lvl="1" eaLnBrk="1" hangingPunct="1"/>
            <a:r>
              <a:rPr lang="en-US" altLang="en-US" sz="2987" dirty="0">
                <a:highlight>
                  <a:srgbClr val="FFFF00"/>
                </a:highlight>
              </a:rPr>
              <a:t>A</a:t>
            </a:r>
            <a:r>
              <a:rPr lang="en-US" altLang="en-US" sz="2987" baseline="30000" dirty="0">
                <a:highlight>
                  <a:srgbClr val="FFFF00"/>
                </a:highlight>
              </a:rPr>
              <a:t>*</a:t>
            </a:r>
            <a:r>
              <a:rPr lang="en-US" altLang="en-US" sz="2987" dirty="0">
                <a:highlight>
                  <a:srgbClr val="FFFF00"/>
                </a:highlight>
              </a:rPr>
              <a:t> search </a:t>
            </a:r>
          </a:p>
          <a:p>
            <a:pPr lvl="1" eaLnBrk="1" hangingPunct="1"/>
            <a:r>
              <a:rPr lang="en-US" altLang="en-US" sz="2987" dirty="0">
                <a:highlight>
                  <a:srgbClr val="FFFF00"/>
                </a:highlight>
              </a:rPr>
              <a:t>Simulated annealing search</a:t>
            </a:r>
          </a:p>
          <a:p>
            <a:pPr lvl="1" eaLnBrk="1" hangingPunct="1"/>
            <a:r>
              <a:rPr lang="en-US" altLang="en-US" sz="2987" dirty="0">
                <a:highlight>
                  <a:srgbClr val="FFFF00"/>
                </a:highlight>
              </a:rPr>
              <a:t>Hill-climbing search</a:t>
            </a:r>
          </a:p>
          <a:p>
            <a:pPr lvl="1" eaLnBrk="1" hangingPunct="1"/>
            <a:r>
              <a:rPr lang="en-US" altLang="en-US" sz="2987" dirty="0">
                <a:highlight>
                  <a:srgbClr val="FFFF00"/>
                </a:highlight>
              </a:rPr>
              <a:t>Local beam search</a:t>
            </a:r>
          </a:p>
          <a:p>
            <a:pPr lvl="1" eaLnBrk="1" hangingPunct="1"/>
            <a:r>
              <a:rPr lang="en-US" altLang="en-US" sz="2987" dirty="0">
                <a:highlight>
                  <a:srgbClr val="FFFF00"/>
                </a:highlight>
              </a:rPr>
              <a:t>Genetic algorithms</a:t>
            </a:r>
          </a:p>
        </p:txBody>
      </p:sp>
      <p:grpSp>
        <p:nvGrpSpPr>
          <p:cNvPr id="6" name="Group 5">
            <a:extLst>
              <a:ext uri="{FF2B5EF4-FFF2-40B4-BE49-F238E27FC236}">
                <a16:creationId xmlns:a16="http://schemas.microsoft.com/office/drawing/2014/main" id="{3DFAFCA6-F95D-D76A-2682-0EDFEA04D29F}"/>
              </a:ext>
            </a:extLst>
          </p:cNvPr>
          <p:cNvGrpSpPr/>
          <p:nvPr/>
        </p:nvGrpSpPr>
        <p:grpSpPr>
          <a:xfrm>
            <a:off x="1723140" y="2257455"/>
            <a:ext cx="191520" cy="195120"/>
            <a:chOff x="1723140" y="2257455"/>
            <a:chExt cx="191520" cy="19512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505AB0F-442B-C0CB-D220-7BF4C46CD249}"/>
                    </a:ext>
                  </a:extLst>
                </p14:cNvPr>
                <p14:cNvContentPartPr/>
                <p14:nvPr/>
              </p14:nvContentPartPr>
              <p14:xfrm>
                <a:off x="1781100" y="2295255"/>
                <a:ext cx="98280" cy="92160"/>
              </p14:xfrm>
            </p:contentPart>
          </mc:Choice>
          <mc:Fallback>
            <p:pic>
              <p:nvPicPr>
                <p:cNvPr id="2" name="Ink 1">
                  <a:extLst>
                    <a:ext uri="{FF2B5EF4-FFF2-40B4-BE49-F238E27FC236}">
                      <a16:creationId xmlns:a16="http://schemas.microsoft.com/office/drawing/2014/main" id="{4505AB0F-442B-C0CB-D220-7BF4C46CD249}"/>
                    </a:ext>
                  </a:extLst>
                </p:cNvPr>
                <p:cNvPicPr/>
                <p:nvPr/>
              </p:nvPicPr>
              <p:blipFill>
                <a:blip r:embed="rId3"/>
                <a:stretch>
                  <a:fillRect/>
                </a:stretch>
              </p:blipFill>
              <p:spPr>
                <a:xfrm>
                  <a:off x="1772100" y="2286255"/>
                  <a:ext cx="1159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001BC3F-D5FD-5F1A-1C11-A45D9710841A}"/>
                    </a:ext>
                  </a:extLst>
                </p14:cNvPr>
                <p14:cNvContentPartPr/>
                <p14:nvPr/>
              </p14:nvContentPartPr>
              <p14:xfrm>
                <a:off x="1774620" y="2257455"/>
                <a:ext cx="92520" cy="195120"/>
              </p14:xfrm>
            </p:contentPart>
          </mc:Choice>
          <mc:Fallback>
            <p:pic>
              <p:nvPicPr>
                <p:cNvPr id="3" name="Ink 2">
                  <a:extLst>
                    <a:ext uri="{FF2B5EF4-FFF2-40B4-BE49-F238E27FC236}">
                      <a16:creationId xmlns:a16="http://schemas.microsoft.com/office/drawing/2014/main" id="{2001BC3F-D5FD-5F1A-1C11-A45D9710841A}"/>
                    </a:ext>
                  </a:extLst>
                </p:cNvPr>
                <p:cNvPicPr/>
                <p:nvPr/>
              </p:nvPicPr>
              <p:blipFill>
                <a:blip r:embed="rId5"/>
                <a:stretch>
                  <a:fillRect/>
                </a:stretch>
              </p:blipFill>
              <p:spPr>
                <a:xfrm>
                  <a:off x="1765620" y="2248455"/>
                  <a:ext cx="1101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6919775F-97ED-E290-F0BE-8C51AAC6B0F7}"/>
                    </a:ext>
                  </a:extLst>
                </p14:cNvPr>
                <p14:cNvContentPartPr/>
                <p14:nvPr/>
              </p14:nvContentPartPr>
              <p14:xfrm>
                <a:off x="1800180" y="2276175"/>
                <a:ext cx="63720" cy="88560"/>
              </p14:xfrm>
            </p:contentPart>
          </mc:Choice>
          <mc:Fallback>
            <p:pic>
              <p:nvPicPr>
                <p:cNvPr id="4" name="Ink 3">
                  <a:extLst>
                    <a:ext uri="{FF2B5EF4-FFF2-40B4-BE49-F238E27FC236}">
                      <a16:creationId xmlns:a16="http://schemas.microsoft.com/office/drawing/2014/main" id="{6919775F-97ED-E290-F0BE-8C51AAC6B0F7}"/>
                    </a:ext>
                  </a:extLst>
                </p:cNvPr>
                <p:cNvPicPr/>
                <p:nvPr/>
              </p:nvPicPr>
              <p:blipFill>
                <a:blip r:embed="rId7"/>
                <a:stretch>
                  <a:fillRect/>
                </a:stretch>
              </p:blipFill>
              <p:spPr>
                <a:xfrm>
                  <a:off x="1791180" y="2267175"/>
                  <a:ext cx="813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98CBA945-8930-F1E1-68BE-9621AC775FAA}"/>
                    </a:ext>
                  </a:extLst>
                </p14:cNvPr>
                <p14:cNvContentPartPr/>
                <p14:nvPr/>
              </p14:nvContentPartPr>
              <p14:xfrm>
                <a:off x="1723140" y="2324055"/>
                <a:ext cx="191520" cy="65520"/>
              </p14:xfrm>
            </p:contentPart>
          </mc:Choice>
          <mc:Fallback>
            <p:pic>
              <p:nvPicPr>
                <p:cNvPr id="5" name="Ink 4">
                  <a:extLst>
                    <a:ext uri="{FF2B5EF4-FFF2-40B4-BE49-F238E27FC236}">
                      <a16:creationId xmlns:a16="http://schemas.microsoft.com/office/drawing/2014/main" id="{98CBA945-8930-F1E1-68BE-9621AC775FAA}"/>
                    </a:ext>
                  </a:extLst>
                </p:cNvPr>
                <p:cNvPicPr/>
                <p:nvPr/>
              </p:nvPicPr>
              <p:blipFill>
                <a:blip r:embed="rId9"/>
                <a:stretch>
                  <a:fillRect/>
                </a:stretch>
              </p:blipFill>
              <p:spPr>
                <a:xfrm>
                  <a:off x="1714500" y="2315055"/>
                  <a:ext cx="209160" cy="83160"/>
                </a:xfrm>
                <a:prstGeom prst="rect">
                  <a:avLst/>
                </a:prstGeom>
              </p:spPr>
            </p:pic>
          </mc:Fallback>
        </mc:AlternateContent>
      </p:grpSp>
      <p:grpSp>
        <p:nvGrpSpPr>
          <p:cNvPr id="11" name="Group 10">
            <a:extLst>
              <a:ext uri="{FF2B5EF4-FFF2-40B4-BE49-F238E27FC236}">
                <a16:creationId xmlns:a16="http://schemas.microsoft.com/office/drawing/2014/main" id="{FA0A16F7-27DD-62EB-E8E0-BC61FF88063F}"/>
              </a:ext>
            </a:extLst>
          </p:cNvPr>
          <p:cNvGrpSpPr/>
          <p:nvPr/>
        </p:nvGrpSpPr>
        <p:grpSpPr>
          <a:xfrm>
            <a:off x="1724940" y="4381455"/>
            <a:ext cx="275400" cy="198720"/>
            <a:chOff x="1724940" y="4381455"/>
            <a:chExt cx="275400" cy="19872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F9BF77B9-13F0-5CCB-1421-E345C905206B}"/>
                    </a:ext>
                  </a:extLst>
                </p14:cNvPr>
                <p14:cNvContentPartPr/>
                <p14:nvPr/>
              </p14:nvContentPartPr>
              <p14:xfrm>
                <a:off x="1762020" y="4419615"/>
                <a:ext cx="162360" cy="94320"/>
              </p14:xfrm>
            </p:contentPart>
          </mc:Choice>
          <mc:Fallback>
            <p:pic>
              <p:nvPicPr>
                <p:cNvPr id="7" name="Ink 6">
                  <a:extLst>
                    <a:ext uri="{FF2B5EF4-FFF2-40B4-BE49-F238E27FC236}">
                      <a16:creationId xmlns:a16="http://schemas.microsoft.com/office/drawing/2014/main" id="{F9BF77B9-13F0-5CCB-1421-E345C905206B}"/>
                    </a:ext>
                  </a:extLst>
                </p:cNvPr>
                <p:cNvPicPr/>
                <p:nvPr/>
              </p:nvPicPr>
              <p:blipFill>
                <a:blip r:embed="rId11"/>
                <a:stretch>
                  <a:fillRect/>
                </a:stretch>
              </p:blipFill>
              <p:spPr>
                <a:xfrm>
                  <a:off x="1753020" y="4410615"/>
                  <a:ext cx="1800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4D3F1BC-6894-A104-F29A-86439DC95284}"/>
                    </a:ext>
                  </a:extLst>
                </p14:cNvPr>
                <p14:cNvContentPartPr/>
                <p14:nvPr/>
              </p14:nvContentPartPr>
              <p14:xfrm>
                <a:off x="1856700" y="4381455"/>
                <a:ext cx="11160" cy="198720"/>
              </p14:xfrm>
            </p:contentPart>
          </mc:Choice>
          <mc:Fallback>
            <p:pic>
              <p:nvPicPr>
                <p:cNvPr id="8" name="Ink 7">
                  <a:extLst>
                    <a:ext uri="{FF2B5EF4-FFF2-40B4-BE49-F238E27FC236}">
                      <a16:creationId xmlns:a16="http://schemas.microsoft.com/office/drawing/2014/main" id="{84D3F1BC-6894-A104-F29A-86439DC95284}"/>
                    </a:ext>
                  </a:extLst>
                </p:cNvPr>
                <p:cNvPicPr/>
                <p:nvPr/>
              </p:nvPicPr>
              <p:blipFill>
                <a:blip r:embed="rId13"/>
                <a:stretch>
                  <a:fillRect/>
                </a:stretch>
              </p:blipFill>
              <p:spPr>
                <a:xfrm>
                  <a:off x="1847700" y="4372455"/>
                  <a:ext cx="288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45C72652-2244-18D6-419D-261DF7457988}"/>
                    </a:ext>
                  </a:extLst>
                </p14:cNvPr>
                <p14:cNvContentPartPr/>
                <p14:nvPr/>
              </p14:nvContentPartPr>
              <p14:xfrm>
                <a:off x="1800180" y="4400535"/>
                <a:ext cx="91800" cy="138960"/>
              </p14:xfrm>
            </p:contentPart>
          </mc:Choice>
          <mc:Fallback>
            <p:pic>
              <p:nvPicPr>
                <p:cNvPr id="9" name="Ink 8">
                  <a:extLst>
                    <a:ext uri="{FF2B5EF4-FFF2-40B4-BE49-F238E27FC236}">
                      <a16:creationId xmlns:a16="http://schemas.microsoft.com/office/drawing/2014/main" id="{45C72652-2244-18D6-419D-261DF7457988}"/>
                    </a:ext>
                  </a:extLst>
                </p:cNvPr>
                <p:cNvPicPr/>
                <p:nvPr/>
              </p:nvPicPr>
              <p:blipFill>
                <a:blip r:embed="rId15"/>
                <a:stretch>
                  <a:fillRect/>
                </a:stretch>
              </p:blipFill>
              <p:spPr>
                <a:xfrm>
                  <a:off x="1791180" y="4391535"/>
                  <a:ext cx="1094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7CC704BD-51BD-1B8D-FFBB-DA2DA89AB0AE}"/>
                    </a:ext>
                  </a:extLst>
                </p14:cNvPr>
                <p14:cNvContentPartPr/>
                <p14:nvPr/>
              </p14:nvContentPartPr>
              <p14:xfrm>
                <a:off x="1724940" y="4467135"/>
                <a:ext cx="275400" cy="19440"/>
              </p14:xfrm>
            </p:contentPart>
          </mc:Choice>
          <mc:Fallback>
            <p:pic>
              <p:nvPicPr>
                <p:cNvPr id="10" name="Ink 9">
                  <a:extLst>
                    <a:ext uri="{FF2B5EF4-FFF2-40B4-BE49-F238E27FC236}">
                      <a16:creationId xmlns:a16="http://schemas.microsoft.com/office/drawing/2014/main" id="{7CC704BD-51BD-1B8D-FFBB-DA2DA89AB0AE}"/>
                    </a:ext>
                  </a:extLst>
                </p:cNvPr>
                <p:cNvPicPr/>
                <p:nvPr/>
              </p:nvPicPr>
              <p:blipFill>
                <a:blip r:embed="rId17"/>
                <a:stretch>
                  <a:fillRect/>
                </a:stretch>
              </p:blipFill>
              <p:spPr>
                <a:xfrm>
                  <a:off x="1716300" y="4458135"/>
                  <a:ext cx="293040" cy="3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0A8D104-117A-447B-870E-429B552D1534}"/>
                  </a:ext>
                </a:extLst>
              </p14:cNvPr>
              <p14:cNvContentPartPr/>
              <p14:nvPr/>
            </p14:nvContentPartPr>
            <p14:xfrm>
              <a:off x="1742940" y="1762095"/>
              <a:ext cx="46080" cy="153720"/>
            </p14:xfrm>
          </p:contentPart>
        </mc:Choice>
        <mc:Fallback>
          <p:pic>
            <p:nvPicPr>
              <p:cNvPr id="12" name="Ink 11">
                <a:extLst>
                  <a:ext uri="{FF2B5EF4-FFF2-40B4-BE49-F238E27FC236}">
                    <a16:creationId xmlns:a16="http://schemas.microsoft.com/office/drawing/2014/main" id="{20A8D104-117A-447B-870E-429B552D1534}"/>
                  </a:ext>
                </a:extLst>
              </p:cNvPr>
              <p:cNvPicPr/>
              <p:nvPr/>
            </p:nvPicPr>
            <p:blipFill>
              <a:blip r:embed="rId19"/>
              <a:stretch>
                <a:fillRect/>
              </a:stretch>
            </p:blipFill>
            <p:spPr>
              <a:xfrm>
                <a:off x="1733940" y="1753095"/>
                <a:ext cx="637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3648106F-F55E-FAE2-D236-0226EC5E7515}"/>
                  </a:ext>
                </a:extLst>
              </p14:cNvPr>
              <p14:cNvContentPartPr/>
              <p14:nvPr/>
            </p14:nvContentPartPr>
            <p14:xfrm>
              <a:off x="1466820" y="2229735"/>
              <a:ext cx="103680" cy="162360"/>
            </p14:xfrm>
          </p:contentPart>
        </mc:Choice>
        <mc:Fallback>
          <p:pic>
            <p:nvPicPr>
              <p:cNvPr id="13" name="Ink 12">
                <a:extLst>
                  <a:ext uri="{FF2B5EF4-FFF2-40B4-BE49-F238E27FC236}">
                    <a16:creationId xmlns:a16="http://schemas.microsoft.com/office/drawing/2014/main" id="{3648106F-F55E-FAE2-D236-0226EC5E7515}"/>
                  </a:ext>
                </a:extLst>
              </p:cNvPr>
              <p:cNvPicPr/>
              <p:nvPr/>
            </p:nvPicPr>
            <p:blipFill>
              <a:blip r:embed="rId21"/>
              <a:stretch>
                <a:fillRect/>
              </a:stretch>
            </p:blipFill>
            <p:spPr>
              <a:xfrm>
                <a:off x="1457820" y="2221095"/>
                <a:ext cx="1213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0155EB8D-0215-E906-74E9-0A138EA3F647}"/>
                  </a:ext>
                </a:extLst>
              </p14:cNvPr>
              <p14:cNvContentPartPr/>
              <p14:nvPr/>
            </p14:nvContentPartPr>
            <p14:xfrm>
              <a:off x="1742940" y="2798895"/>
              <a:ext cx="123840" cy="174600"/>
            </p14:xfrm>
          </p:contentPart>
        </mc:Choice>
        <mc:Fallback>
          <p:pic>
            <p:nvPicPr>
              <p:cNvPr id="14" name="Ink 13">
                <a:extLst>
                  <a:ext uri="{FF2B5EF4-FFF2-40B4-BE49-F238E27FC236}">
                    <a16:creationId xmlns:a16="http://schemas.microsoft.com/office/drawing/2014/main" id="{0155EB8D-0215-E906-74E9-0A138EA3F647}"/>
                  </a:ext>
                </a:extLst>
              </p:cNvPr>
              <p:cNvPicPr/>
              <p:nvPr/>
            </p:nvPicPr>
            <p:blipFill>
              <a:blip r:embed="rId23"/>
              <a:stretch>
                <a:fillRect/>
              </a:stretch>
            </p:blipFill>
            <p:spPr>
              <a:xfrm>
                <a:off x="1733940" y="2789895"/>
                <a:ext cx="141480" cy="192240"/>
              </a:xfrm>
              <a:prstGeom prst="rect">
                <a:avLst/>
              </a:prstGeom>
            </p:spPr>
          </p:pic>
        </mc:Fallback>
      </mc:AlternateContent>
      <p:grpSp>
        <p:nvGrpSpPr>
          <p:cNvPr id="17" name="Group 16">
            <a:extLst>
              <a:ext uri="{FF2B5EF4-FFF2-40B4-BE49-F238E27FC236}">
                <a16:creationId xmlns:a16="http://schemas.microsoft.com/office/drawing/2014/main" id="{0618F865-E49A-CD10-3C49-A41AE0C6F8D8}"/>
              </a:ext>
            </a:extLst>
          </p:cNvPr>
          <p:cNvGrpSpPr/>
          <p:nvPr/>
        </p:nvGrpSpPr>
        <p:grpSpPr>
          <a:xfrm>
            <a:off x="1751940" y="3276615"/>
            <a:ext cx="138600" cy="175680"/>
            <a:chOff x="1751940" y="3276615"/>
            <a:chExt cx="138600" cy="17568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679923DB-B03D-3DFE-2BDD-3D0A690C5136}"/>
                    </a:ext>
                  </a:extLst>
                </p14:cNvPr>
                <p14:cNvContentPartPr/>
                <p14:nvPr/>
              </p14:nvContentPartPr>
              <p14:xfrm>
                <a:off x="1751940" y="3276615"/>
                <a:ext cx="119160" cy="151920"/>
              </p14:xfrm>
            </p:contentPart>
          </mc:Choice>
          <mc:Fallback>
            <p:pic>
              <p:nvPicPr>
                <p:cNvPr id="15" name="Ink 14">
                  <a:extLst>
                    <a:ext uri="{FF2B5EF4-FFF2-40B4-BE49-F238E27FC236}">
                      <a16:creationId xmlns:a16="http://schemas.microsoft.com/office/drawing/2014/main" id="{679923DB-B03D-3DFE-2BDD-3D0A690C5136}"/>
                    </a:ext>
                  </a:extLst>
                </p:cNvPr>
                <p:cNvPicPr/>
                <p:nvPr/>
              </p:nvPicPr>
              <p:blipFill>
                <a:blip r:embed="rId25"/>
                <a:stretch>
                  <a:fillRect/>
                </a:stretch>
              </p:blipFill>
              <p:spPr>
                <a:xfrm>
                  <a:off x="1742940" y="3267615"/>
                  <a:ext cx="1368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A75979D0-4988-E9A8-1CD7-B6BB98F9A307}"/>
                    </a:ext>
                  </a:extLst>
                </p14:cNvPr>
                <p14:cNvContentPartPr/>
                <p14:nvPr/>
              </p14:nvContentPartPr>
              <p14:xfrm>
                <a:off x="1847700" y="3276615"/>
                <a:ext cx="42840" cy="175680"/>
              </p14:xfrm>
            </p:contentPart>
          </mc:Choice>
          <mc:Fallback>
            <p:pic>
              <p:nvPicPr>
                <p:cNvPr id="16" name="Ink 15">
                  <a:extLst>
                    <a:ext uri="{FF2B5EF4-FFF2-40B4-BE49-F238E27FC236}">
                      <a16:creationId xmlns:a16="http://schemas.microsoft.com/office/drawing/2014/main" id="{A75979D0-4988-E9A8-1CD7-B6BB98F9A307}"/>
                    </a:ext>
                  </a:extLst>
                </p:cNvPr>
                <p:cNvPicPr/>
                <p:nvPr/>
              </p:nvPicPr>
              <p:blipFill>
                <a:blip r:embed="rId27"/>
                <a:stretch>
                  <a:fillRect/>
                </a:stretch>
              </p:blipFill>
              <p:spPr>
                <a:xfrm>
                  <a:off x="1838700" y="3267615"/>
                  <a:ext cx="60480" cy="193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A3266108-3135-D555-B7CC-94823365798E}"/>
                  </a:ext>
                </a:extLst>
              </p14:cNvPr>
              <p14:cNvContentPartPr/>
              <p14:nvPr/>
            </p14:nvContentPartPr>
            <p14:xfrm>
              <a:off x="1757700" y="3771975"/>
              <a:ext cx="99720" cy="215280"/>
            </p14:xfrm>
          </p:contentPart>
        </mc:Choice>
        <mc:Fallback>
          <p:pic>
            <p:nvPicPr>
              <p:cNvPr id="18" name="Ink 17">
                <a:extLst>
                  <a:ext uri="{FF2B5EF4-FFF2-40B4-BE49-F238E27FC236}">
                    <a16:creationId xmlns:a16="http://schemas.microsoft.com/office/drawing/2014/main" id="{A3266108-3135-D555-B7CC-94823365798E}"/>
                  </a:ext>
                </a:extLst>
              </p:cNvPr>
              <p:cNvPicPr/>
              <p:nvPr/>
            </p:nvPicPr>
            <p:blipFill>
              <a:blip r:embed="rId29"/>
              <a:stretch>
                <a:fillRect/>
              </a:stretch>
            </p:blipFill>
            <p:spPr>
              <a:xfrm>
                <a:off x="1748700" y="3763335"/>
                <a:ext cx="1173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381A5D44-7655-DBD1-C981-AB5BEAA2DBCD}"/>
                  </a:ext>
                </a:extLst>
              </p14:cNvPr>
              <p14:cNvContentPartPr/>
              <p14:nvPr/>
            </p14:nvContentPartPr>
            <p14:xfrm>
              <a:off x="1399140" y="4276695"/>
              <a:ext cx="112320" cy="210960"/>
            </p14:xfrm>
          </p:contentPart>
        </mc:Choice>
        <mc:Fallback>
          <p:pic>
            <p:nvPicPr>
              <p:cNvPr id="19" name="Ink 18">
                <a:extLst>
                  <a:ext uri="{FF2B5EF4-FFF2-40B4-BE49-F238E27FC236}">
                    <a16:creationId xmlns:a16="http://schemas.microsoft.com/office/drawing/2014/main" id="{381A5D44-7655-DBD1-C981-AB5BEAA2DBCD}"/>
                  </a:ext>
                </a:extLst>
              </p:cNvPr>
              <p:cNvPicPr/>
              <p:nvPr/>
            </p:nvPicPr>
            <p:blipFill>
              <a:blip r:embed="rId31"/>
              <a:stretch>
                <a:fillRect/>
              </a:stretch>
            </p:blipFill>
            <p:spPr>
              <a:xfrm>
                <a:off x="1390500" y="4267695"/>
                <a:ext cx="1299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D8D46AE0-0205-744B-57E3-AEE2CFA8AF17}"/>
                  </a:ext>
                </a:extLst>
              </p14:cNvPr>
              <p14:cNvContentPartPr/>
              <p14:nvPr/>
            </p14:nvContentPartPr>
            <p14:xfrm>
              <a:off x="5705460" y="1679970"/>
              <a:ext cx="580680" cy="230760"/>
            </p14:xfrm>
          </p:contentPart>
        </mc:Choice>
        <mc:Fallback>
          <p:pic>
            <p:nvPicPr>
              <p:cNvPr id="20" name="Ink 19">
                <a:extLst>
                  <a:ext uri="{FF2B5EF4-FFF2-40B4-BE49-F238E27FC236}">
                    <a16:creationId xmlns:a16="http://schemas.microsoft.com/office/drawing/2014/main" id="{D8D46AE0-0205-744B-57E3-AEE2CFA8AF17}"/>
                  </a:ext>
                </a:extLst>
              </p:cNvPr>
              <p:cNvPicPr/>
              <p:nvPr/>
            </p:nvPicPr>
            <p:blipFill>
              <a:blip r:embed="rId33"/>
              <a:stretch>
                <a:fillRect/>
              </a:stretch>
            </p:blipFill>
            <p:spPr>
              <a:xfrm>
                <a:off x="5696460" y="1670970"/>
                <a:ext cx="5983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DA4F405B-1359-2F54-27E7-30EDF06BC4A1}"/>
                  </a:ext>
                </a:extLst>
              </p14:cNvPr>
              <p14:cNvContentPartPr/>
              <p14:nvPr/>
            </p14:nvContentPartPr>
            <p14:xfrm>
              <a:off x="5581620" y="2288730"/>
              <a:ext cx="856440" cy="213840"/>
            </p14:xfrm>
          </p:contentPart>
        </mc:Choice>
        <mc:Fallback>
          <p:pic>
            <p:nvPicPr>
              <p:cNvPr id="21" name="Ink 20">
                <a:extLst>
                  <a:ext uri="{FF2B5EF4-FFF2-40B4-BE49-F238E27FC236}">
                    <a16:creationId xmlns:a16="http://schemas.microsoft.com/office/drawing/2014/main" id="{DA4F405B-1359-2F54-27E7-30EDF06BC4A1}"/>
                  </a:ext>
                </a:extLst>
              </p:cNvPr>
              <p:cNvPicPr/>
              <p:nvPr/>
            </p:nvPicPr>
            <p:blipFill>
              <a:blip r:embed="rId35"/>
              <a:stretch>
                <a:fillRect/>
              </a:stretch>
            </p:blipFill>
            <p:spPr>
              <a:xfrm>
                <a:off x="5572620" y="2280090"/>
                <a:ext cx="874080" cy="231480"/>
              </a:xfrm>
              <a:prstGeom prst="rect">
                <a:avLst/>
              </a:prstGeom>
            </p:spPr>
          </p:pic>
        </mc:Fallback>
      </mc:AlternateContent>
      <p:grpSp>
        <p:nvGrpSpPr>
          <p:cNvPr id="24" name="Group 23">
            <a:extLst>
              <a:ext uri="{FF2B5EF4-FFF2-40B4-BE49-F238E27FC236}">
                <a16:creationId xmlns:a16="http://schemas.microsoft.com/office/drawing/2014/main" id="{7D3C658D-0086-F8A5-EFF0-99C53736A8B2}"/>
              </a:ext>
            </a:extLst>
          </p:cNvPr>
          <p:cNvGrpSpPr/>
          <p:nvPr/>
        </p:nvGrpSpPr>
        <p:grpSpPr>
          <a:xfrm>
            <a:off x="6295860" y="2743050"/>
            <a:ext cx="165240" cy="239400"/>
            <a:chOff x="6295860" y="2743050"/>
            <a:chExt cx="165240" cy="239400"/>
          </a:xfrm>
        </p:grpSpPr>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8F26163-F502-EBE9-E20B-BECC569A9A79}"/>
                    </a:ext>
                  </a:extLst>
                </p14:cNvPr>
                <p14:cNvContentPartPr/>
                <p14:nvPr/>
              </p14:nvContentPartPr>
              <p14:xfrm>
                <a:off x="6295860" y="2809650"/>
                <a:ext cx="165240" cy="130320"/>
              </p14:xfrm>
            </p:contentPart>
          </mc:Choice>
          <mc:Fallback>
            <p:pic>
              <p:nvPicPr>
                <p:cNvPr id="22" name="Ink 21">
                  <a:extLst>
                    <a:ext uri="{FF2B5EF4-FFF2-40B4-BE49-F238E27FC236}">
                      <a16:creationId xmlns:a16="http://schemas.microsoft.com/office/drawing/2014/main" id="{68F26163-F502-EBE9-E20B-BECC569A9A79}"/>
                    </a:ext>
                  </a:extLst>
                </p:cNvPr>
                <p:cNvPicPr/>
                <p:nvPr/>
              </p:nvPicPr>
              <p:blipFill>
                <a:blip r:embed="rId37"/>
                <a:stretch>
                  <a:fillRect/>
                </a:stretch>
              </p:blipFill>
              <p:spPr>
                <a:xfrm>
                  <a:off x="6286860" y="2800650"/>
                  <a:ext cx="1828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D09A94B8-4125-0B7C-32C1-DAABB12CB953}"/>
                    </a:ext>
                  </a:extLst>
                </p14:cNvPr>
                <p14:cNvContentPartPr/>
                <p14:nvPr/>
              </p14:nvContentPartPr>
              <p14:xfrm>
                <a:off x="6297300" y="2743050"/>
                <a:ext cx="122760" cy="239400"/>
              </p14:xfrm>
            </p:contentPart>
          </mc:Choice>
          <mc:Fallback>
            <p:pic>
              <p:nvPicPr>
                <p:cNvPr id="23" name="Ink 22">
                  <a:extLst>
                    <a:ext uri="{FF2B5EF4-FFF2-40B4-BE49-F238E27FC236}">
                      <a16:creationId xmlns:a16="http://schemas.microsoft.com/office/drawing/2014/main" id="{D09A94B8-4125-0B7C-32C1-DAABB12CB953}"/>
                    </a:ext>
                  </a:extLst>
                </p:cNvPr>
                <p:cNvPicPr/>
                <p:nvPr/>
              </p:nvPicPr>
              <p:blipFill>
                <a:blip r:embed="rId39"/>
                <a:stretch>
                  <a:fillRect/>
                </a:stretch>
              </p:blipFill>
              <p:spPr>
                <a:xfrm>
                  <a:off x="6288300" y="2734050"/>
                  <a:ext cx="140400" cy="257040"/>
                </a:xfrm>
                <a:prstGeom prst="rect">
                  <a:avLst/>
                </a:prstGeom>
              </p:spPr>
            </p:pic>
          </mc:Fallback>
        </mc:AlternateContent>
      </p:grpSp>
      <p:grpSp>
        <p:nvGrpSpPr>
          <p:cNvPr id="31" name="Group 30">
            <a:extLst>
              <a:ext uri="{FF2B5EF4-FFF2-40B4-BE49-F238E27FC236}">
                <a16:creationId xmlns:a16="http://schemas.microsoft.com/office/drawing/2014/main" id="{385ABDB3-08B2-1558-D7BB-3A84DFC3CCB4}"/>
              </a:ext>
            </a:extLst>
          </p:cNvPr>
          <p:cNvGrpSpPr/>
          <p:nvPr/>
        </p:nvGrpSpPr>
        <p:grpSpPr>
          <a:xfrm>
            <a:off x="5175900" y="3333450"/>
            <a:ext cx="172800" cy="229680"/>
            <a:chOff x="5175900" y="3333450"/>
            <a:chExt cx="172800" cy="229680"/>
          </a:xfrm>
        </p:grpSpPr>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3C44CD8B-C04E-B6B9-403E-6C8465016ED1}"/>
                    </a:ext>
                  </a:extLst>
                </p14:cNvPr>
                <p14:cNvContentPartPr/>
                <p14:nvPr/>
              </p14:nvContentPartPr>
              <p14:xfrm>
                <a:off x="5191020" y="3352530"/>
                <a:ext cx="157680" cy="166320"/>
              </p14:xfrm>
            </p:contentPart>
          </mc:Choice>
          <mc:Fallback>
            <p:pic>
              <p:nvPicPr>
                <p:cNvPr id="25" name="Ink 24">
                  <a:extLst>
                    <a:ext uri="{FF2B5EF4-FFF2-40B4-BE49-F238E27FC236}">
                      <a16:creationId xmlns:a16="http://schemas.microsoft.com/office/drawing/2014/main" id="{3C44CD8B-C04E-B6B9-403E-6C8465016ED1}"/>
                    </a:ext>
                  </a:extLst>
                </p:cNvPr>
                <p:cNvPicPr/>
                <p:nvPr/>
              </p:nvPicPr>
              <p:blipFill>
                <a:blip r:embed="rId41"/>
                <a:stretch>
                  <a:fillRect/>
                </a:stretch>
              </p:blipFill>
              <p:spPr>
                <a:xfrm>
                  <a:off x="5182020" y="3343530"/>
                  <a:ext cx="1753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DCA77EBE-E2DB-825A-D4EE-1AA268ABBAE5}"/>
                    </a:ext>
                  </a:extLst>
                </p14:cNvPr>
                <p14:cNvContentPartPr/>
                <p14:nvPr/>
              </p14:nvContentPartPr>
              <p14:xfrm>
                <a:off x="5175900" y="3333450"/>
                <a:ext cx="120240" cy="229680"/>
              </p14:xfrm>
            </p:contentPart>
          </mc:Choice>
          <mc:Fallback>
            <p:pic>
              <p:nvPicPr>
                <p:cNvPr id="26" name="Ink 25">
                  <a:extLst>
                    <a:ext uri="{FF2B5EF4-FFF2-40B4-BE49-F238E27FC236}">
                      <a16:creationId xmlns:a16="http://schemas.microsoft.com/office/drawing/2014/main" id="{DCA77EBE-E2DB-825A-D4EE-1AA268ABBAE5}"/>
                    </a:ext>
                  </a:extLst>
                </p:cNvPr>
                <p:cNvPicPr/>
                <p:nvPr/>
              </p:nvPicPr>
              <p:blipFill>
                <a:blip r:embed="rId43"/>
                <a:stretch>
                  <a:fillRect/>
                </a:stretch>
              </p:blipFill>
              <p:spPr>
                <a:xfrm>
                  <a:off x="5166900" y="3324450"/>
                  <a:ext cx="137880" cy="247320"/>
                </a:xfrm>
                <a:prstGeom prst="rect">
                  <a:avLst/>
                </a:prstGeom>
              </p:spPr>
            </p:pic>
          </mc:Fallback>
        </mc:AlternateContent>
      </p:grpSp>
      <p:grpSp>
        <p:nvGrpSpPr>
          <p:cNvPr id="30" name="Group 29">
            <a:extLst>
              <a:ext uri="{FF2B5EF4-FFF2-40B4-BE49-F238E27FC236}">
                <a16:creationId xmlns:a16="http://schemas.microsoft.com/office/drawing/2014/main" id="{1B69D30B-C11E-2134-979C-678D96508C95}"/>
              </a:ext>
            </a:extLst>
          </p:cNvPr>
          <p:cNvGrpSpPr/>
          <p:nvPr/>
        </p:nvGrpSpPr>
        <p:grpSpPr>
          <a:xfrm>
            <a:off x="4971780" y="3838530"/>
            <a:ext cx="124200" cy="203400"/>
            <a:chOff x="4971780" y="3838530"/>
            <a:chExt cx="124200" cy="203400"/>
          </a:xfrm>
        </p:grpSpPr>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C05B1F77-B957-545A-206B-FA02E5DF7F9D}"/>
                    </a:ext>
                  </a:extLst>
                </p14:cNvPr>
                <p14:cNvContentPartPr/>
                <p14:nvPr/>
              </p14:nvContentPartPr>
              <p14:xfrm>
                <a:off x="4971780" y="3876690"/>
                <a:ext cx="122400" cy="95400"/>
              </p14:xfrm>
            </p:contentPart>
          </mc:Choice>
          <mc:Fallback>
            <p:pic>
              <p:nvPicPr>
                <p:cNvPr id="27" name="Ink 26">
                  <a:extLst>
                    <a:ext uri="{FF2B5EF4-FFF2-40B4-BE49-F238E27FC236}">
                      <a16:creationId xmlns:a16="http://schemas.microsoft.com/office/drawing/2014/main" id="{C05B1F77-B957-545A-206B-FA02E5DF7F9D}"/>
                    </a:ext>
                  </a:extLst>
                </p:cNvPr>
                <p:cNvPicPr/>
                <p:nvPr/>
              </p:nvPicPr>
              <p:blipFill>
                <a:blip r:embed="rId45"/>
                <a:stretch>
                  <a:fillRect/>
                </a:stretch>
              </p:blipFill>
              <p:spPr>
                <a:xfrm>
                  <a:off x="4962780" y="3867690"/>
                  <a:ext cx="1400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EE71EE8B-A9FF-1233-7894-CDEA53B3A38E}"/>
                    </a:ext>
                  </a:extLst>
                </p14:cNvPr>
                <p14:cNvContentPartPr/>
                <p14:nvPr/>
              </p14:nvContentPartPr>
              <p14:xfrm>
                <a:off x="5006700" y="3838530"/>
                <a:ext cx="89280" cy="203400"/>
              </p14:xfrm>
            </p:contentPart>
          </mc:Choice>
          <mc:Fallback>
            <p:pic>
              <p:nvPicPr>
                <p:cNvPr id="28" name="Ink 27">
                  <a:extLst>
                    <a:ext uri="{FF2B5EF4-FFF2-40B4-BE49-F238E27FC236}">
                      <a16:creationId xmlns:a16="http://schemas.microsoft.com/office/drawing/2014/main" id="{EE71EE8B-A9FF-1233-7894-CDEA53B3A38E}"/>
                    </a:ext>
                  </a:extLst>
                </p:cNvPr>
                <p:cNvPicPr/>
                <p:nvPr/>
              </p:nvPicPr>
              <p:blipFill>
                <a:blip r:embed="rId47"/>
                <a:stretch>
                  <a:fillRect/>
                </a:stretch>
              </p:blipFill>
              <p:spPr>
                <a:xfrm>
                  <a:off x="4997700" y="3829530"/>
                  <a:ext cx="106920" cy="22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EABAFF5F-99F3-D277-1445-68F9E7E1E255}"/>
                  </a:ext>
                </a:extLst>
              </p14:cNvPr>
              <p14:cNvContentPartPr/>
              <p14:nvPr/>
            </p14:nvContentPartPr>
            <p14:xfrm>
              <a:off x="5019660" y="4260810"/>
              <a:ext cx="964800" cy="266760"/>
            </p14:xfrm>
          </p:contentPart>
        </mc:Choice>
        <mc:Fallback>
          <p:pic>
            <p:nvPicPr>
              <p:cNvPr id="29" name="Ink 28">
                <a:extLst>
                  <a:ext uri="{FF2B5EF4-FFF2-40B4-BE49-F238E27FC236}">
                    <a16:creationId xmlns:a16="http://schemas.microsoft.com/office/drawing/2014/main" id="{EABAFF5F-99F3-D277-1445-68F9E7E1E255}"/>
                  </a:ext>
                </a:extLst>
              </p:cNvPr>
              <p:cNvPicPr/>
              <p:nvPr/>
            </p:nvPicPr>
            <p:blipFill>
              <a:blip r:embed="rId49"/>
              <a:stretch>
                <a:fillRect/>
              </a:stretch>
            </p:blipFill>
            <p:spPr>
              <a:xfrm>
                <a:off x="5010660" y="4251810"/>
                <a:ext cx="982440" cy="284400"/>
              </a:xfrm>
              <a:prstGeom prst="rect">
                <a:avLst/>
              </a:prstGeom>
            </p:spPr>
          </p:pic>
        </mc:Fallback>
      </mc:AlternateContent>
    </p:spTree>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0E59B1C-7AD7-DA04-5303-48E641450B0D}"/>
              </a:ext>
            </a:extLst>
          </p:cNvPr>
          <p:cNvSpPr>
            <a:spLocks noGrp="1"/>
          </p:cNvSpPr>
          <p:nvPr>
            <p:ph type="title"/>
          </p:nvPr>
        </p:nvSpPr>
        <p:spPr/>
        <p:txBody>
          <a:bodyPr/>
          <a:lstStyle/>
          <a:p>
            <a:pPr eaLnBrk="1" hangingPunct="1"/>
            <a:r>
              <a:rPr lang="en-US" altLang="en-US" dirty="0"/>
              <a:t>Romania with step costs in km</a:t>
            </a:r>
          </a:p>
        </p:txBody>
      </p:sp>
      <p:pic>
        <p:nvPicPr>
          <p:cNvPr id="81923" name="Picture 3" descr="romania2">
            <a:extLst>
              <a:ext uri="{FF2B5EF4-FFF2-40B4-BE49-F238E27FC236}">
                <a16:creationId xmlns:a16="http://schemas.microsoft.com/office/drawing/2014/main" id="{BF5044F3-7246-BAD7-005A-B0C921D72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1950720"/>
            <a:ext cx="8778240" cy="430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D2FA882-741F-9E43-601F-713517F4A454}"/>
                  </a:ext>
                </a:extLst>
              </p14:cNvPr>
              <p14:cNvContentPartPr/>
              <p14:nvPr/>
            </p14:nvContentPartPr>
            <p14:xfrm>
              <a:off x="11069820" y="1497855"/>
              <a:ext cx="377280" cy="198360"/>
            </p14:xfrm>
          </p:contentPart>
        </mc:Choice>
        <mc:Fallback>
          <p:pic>
            <p:nvPicPr>
              <p:cNvPr id="2" name="Ink 1">
                <a:extLst>
                  <a:ext uri="{FF2B5EF4-FFF2-40B4-BE49-F238E27FC236}">
                    <a16:creationId xmlns:a16="http://schemas.microsoft.com/office/drawing/2014/main" id="{1D2FA882-741F-9E43-601F-713517F4A454}"/>
                  </a:ext>
                </a:extLst>
              </p:cNvPr>
              <p:cNvPicPr/>
              <p:nvPr/>
            </p:nvPicPr>
            <p:blipFill>
              <a:blip r:embed="rId4"/>
              <a:stretch>
                <a:fillRect/>
              </a:stretch>
            </p:blipFill>
            <p:spPr>
              <a:xfrm>
                <a:off x="11061180" y="1489215"/>
                <a:ext cx="3949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62621E0-2DC6-B1AD-7E8E-5A0FBC3A1CBE}"/>
                  </a:ext>
                </a:extLst>
              </p14:cNvPr>
              <p14:cNvContentPartPr/>
              <p14:nvPr/>
            </p14:nvContentPartPr>
            <p14:xfrm>
              <a:off x="10895940" y="1487055"/>
              <a:ext cx="206280" cy="170280"/>
            </p14:xfrm>
          </p:contentPart>
        </mc:Choice>
        <mc:Fallback>
          <p:pic>
            <p:nvPicPr>
              <p:cNvPr id="3" name="Ink 2">
                <a:extLst>
                  <a:ext uri="{FF2B5EF4-FFF2-40B4-BE49-F238E27FC236}">
                    <a16:creationId xmlns:a16="http://schemas.microsoft.com/office/drawing/2014/main" id="{F62621E0-2DC6-B1AD-7E8E-5A0FBC3A1CBE}"/>
                  </a:ext>
                </a:extLst>
              </p:cNvPr>
              <p:cNvPicPr/>
              <p:nvPr/>
            </p:nvPicPr>
            <p:blipFill>
              <a:blip r:embed="rId6"/>
              <a:stretch>
                <a:fillRect/>
              </a:stretch>
            </p:blipFill>
            <p:spPr>
              <a:xfrm>
                <a:off x="10887300" y="1478055"/>
                <a:ext cx="2239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50262D9F-DB9D-EF7C-1E23-370986047F8B}"/>
                  </a:ext>
                </a:extLst>
              </p14:cNvPr>
              <p14:cNvContentPartPr/>
              <p14:nvPr/>
            </p14:nvContentPartPr>
            <p14:xfrm>
              <a:off x="10687860" y="1550415"/>
              <a:ext cx="156240" cy="98640"/>
            </p14:xfrm>
          </p:contentPart>
        </mc:Choice>
        <mc:Fallback>
          <p:pic>
            <p:nvPicPr>
              <p:cNvPr id="4" name="Ink 3">
                <a:extLst>
                  <a:ext uri="{FF2B5EF4-FFF2-40B4-BE49-F238E27FC236}">
                    <a16:creationId xmlns:a16="http://schemas.microsoft.com/office/drawing/2014/main" id="{50262D9F-DB9D-EF7C-1E23-370986047F8B}"/>
                  </a:ext>
                </a:extLst>
              </p:cNvPr>
              <p:cNvPicPr/>
              <p:nvPr/>
            </p:nvPicPr>
            <p:blipFill>
              <a:blip r:embed="rId8"/>
              <a:stretch>
                <a:fillRect/>
              </a:stretch>
            </p:blipFill>
            <p:spPr>
              <a:xfrm>
                <a:off x="10679220" y="1541415"/>
                <a:ext cx="1738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2EADDE74-5209-1E20-16E7-E78AA1E131C3}"/>
                  </a:ext>
                </a:extLst>
              </p14:cNvPr>
              <p14:cNvContentPartPr/>
              <p14:nvPr/>
            </p14:nvContentPartPr>
            <p14:xfrm>
              <a:off x="10688580" y="1485615"/>
              <a:ext cx="74880" cy="360"/>
            </p14:xfrm>
          </p:contentPart>
        </mc:Choice>
        <mc:Fallback>
          <p:pic>
            <p:nvPicPr>
              <p:cNvPr id="5" name="Ink 4">
                <a:extLst>
                  <a:ext uri="{FF2B5EF4-FFF2-40B4-BE49-F238E27FC236}">
                    <a16:creationId xmlns:a16="http://schemas.microsoft.com/office/drawing/2014/main" id="{2EADDE74-5209-1E20-16E7-E78AA1E131C3}"/>
                  </a:ext>
                </a:extLst>
              </p:cNvPr>
              <p:cNvPicPr/>
              <p:nvPr/>
            </p:nvPicPr>
            <p:blipFill>
              <a:blip r:embed="rId10"/>
              <a:stretch>
                <a:fillRect/>
              </a:stretch>
            </p:blipFill>
            <p:spPr>
              <a:xfrm>
                <a:off x="10679580" y="1476615"/>
                <a:ext cx="92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6095787F-848A-6623-9E8C-A7FCC8A968D7}"/>
                  </a:ext>
                </a:extLst>
              </p14:cNvPr>
              <p14:cNvContentPartPr/>
              <p14:nvPr/>
            </p14:nvContentPartPr>
            <p14:xfrm>
              <a:off x="10543860" y="1447815"/>
              <a:ext cx="360" cy="151560"/>
            </p14:xfrm>
          </p:contentPart>
        </mc:Choice>
        <mc:Fallback>
          <p:pic>
            <p:nvPicPr>
              <p:cNvPr id="6" name="Ink 5">
                <a:extLst>
                  <a:ext uri="{FF2B5EF4-FFF2-40B4-BE49-F238E27FC236}">
                    <a16:creationId xmlns:a16="http://schemas.microsoft.com/office/drawing/2014/main" id="{6095787F-848A-6623-9E8C-A7FCC8A968D7}"/>
                  </a:ext>
                </a:extLst>
              </p:cNvPr>
              <p:cNvPicPr/>
              <p:nvPr/>
            </p:nvPicPr>
            <p:blipFill>
              <a:blip r:embed="rId12"/>
              <a:stretch>
                <a:fillRect/>
              </a:stretch>
            </p:blipFill>
            <p:spPr>
              <a:xfrm>
                <a:off x="10534860" y="1438815"/>
                <a:ext cx="180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2D5F84EE-2A59-9038-5943-82B8A90B5E61}"/>
                  </a:ext>
                </a:extLst>
              </p14:cNvPr>
              <p14:cNvContentPartPr/>
              <p14:nvPr/>
            </p14:nvContentPartPr>
            <p14:xfrm>
              <a:off x="10430820" y="1666695"/>
              <a:ext cx="132480" cy="48960"/>
            </p14:xfrm>
          </p:contentPart>
        </mc:Choice>
        <mc:Fallback>
          <p:pic>
            <p:nvPicPr>
              <p:cNvPr id="7" name="Ink 6">
                <a:extLst>
                  <a:ext uri="{FF2B5EF4-FFF2-40B4-BE49-F238E27FC236}">
                    <a16:creationId xmlns:a16="http://schemas.microsoft.com/office/drawing/2014/main" id="{2D5F84EE-2A59-9038-5943-82B8A90B5E61}"/>
                  </a:ext>
                </a:extLst>
              </p:cNvPr>
              <p:cNvPicPr/>
              <p:nvPr/>
            </p:nvPicPr>
            <p:blipFill>
              <a:blip r:embed="rId14"/>
              <a:stretch>
                <a:fillRect/>
              </a:stretch>
            </p:blipFill>
            <p:spPr>
              <a:xfrm>
                <a:off x="10421820" y="1657695"/>
                <a:ext cx="1501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49A0CD6F-E85C-87DC-DFD9-EBAF97594C60}"/>
                  </a:ext>
                </a:extLst>
              </p14:cNvPr>
              <p14:cNvContentPartPr/>
              <p14:nvPr/>
            </p14:nvContentPartPr>
            <p14:xfrm>
              <a:off x="10210140" y="1467975"/>
              <a:ext cx="198000" cy="171720"/>
            </p14:xfrm>
          </p:contentPart>
        </mc:Choice>
        <mc:Fallback>
          <p:pic>
            <p:nvPicPr>
              <p:cNvPr id="8" name="Ink 7">
                <a:extLst>
                  <a:ext uri="{FF2B5EF4-FFF2-40B4-BE49-F238E27FC236}">
                    <a16:creationId xmlns:a16="http://schemas.microsoft.com/office/drawing/2014/main" id="{49A0CD6F-E85C-87DC-DFD9-EBAF97594C60}"/>
                  </a:ext>
                </a:extLst>
              </p:cNvPr>
              <p:cNvPicPr/>
              <p:nvPr/>
            </p:nvPicPr>
            <p:blipFill>
              <a:blip r:embed="rId16"/>
              <a:stretch>
                <a:fillRect/>
              </a:stretch>
            </p:blipFill>
            <p:spPr>
              <a:xfrm>
                <a:off x="10201500" y="1458975"/>
                <a:ext cx="21564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BC7138DF-D273-F022-AD8D-8F69E6DA7AB3}"/>
                  </a:ext>
                </a:extLst>
              </p14:cNvPr>
              <p14:cNvContentPartPr/>
              <p14:nvPr/>
            </p14:nvContentPartPr>
            <p14:xfrm>
              <a:off x="10324980" y="1438095"/>
              <a:ext cx="360" cy="10080"/>
            </p14:xfrm>
          </p:contentPart>
        </mc:Choice>
        <mc:Fallback>
          <p:pic>
            <p:nvPicPr>
              <p:cNvPr id="9" name="Ink 8">
                <a:extLst>
                  <a:ext uri="{FF2B5EF4-FFF2-40B4-BE49-F238E27FC236}">
                    <a16:creationId xmlns:a16="http://schemas.microsoft.com/office/drawing/2014/main" id="{BC7138DF-D273-F022-AD8D-8F69E6DA7AB3}"/>
                  </a:ext>
                </a:extLst>
              </p:cNvPr>
              <p:cNvPicPr/>
              <p:nvPr/>
            </p:nvPicPr>
            <p:blipFill>
              <a:blip r:embed="rId18"/>
              <a:stretch>
                <a:fillRect/>
              </a:stretch>
            </p:blipFill>
            <p:spPr>
              <a:xfrm>
                <a:off x="10315980" y="1429095"/>
                <a:ext cx="180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873EFF44-84BF-E1DB-0A5B-B5A56C49E910}"/>
                  </a:ext>
                </a:extLst>
              </p14:cNvPr>
              <p14:cNvContentPartPr/>
              <p14:nvPr/>
            </p14:nvContentPartPr>
            <p14:xfrm>
              <a:off x="10294380" y="1542855"/>
              <a:ext cx="78480" cy="54720"/>
            </p14:xfrm>
          </p:contentPart>
        </mc:Choice>
        <mc:Fallback>
          <p:pic>
            <p:nvPicPr>
              <p:cNvPr id="10" name="Ink 9">
                <a:extLst>
                  <a:ext uri="{FF2B5EF4-FFF2-40B4-BE49-F238E27FC236}">
                    <a16:creationId xmlns:a16="http://schemas.microsoft.com/office/drawing/2014/main" id="{873EFF44-84BF-E1DB-0A5B-B5A56C49E910}"/>
                  </a:ext>
                </a:extLst>
              </p:cNvPr>
              <p:cNvPicPr/>
              <p:nvPr/>
            </p:nvPicPr>
            <p:blipFill>
              <a:blip r:embed="rId20"/>
              <a:stretch>
                <a:fillRect/>
              </a:stretch>
            </p:blipFill>
            <p:spPr>
              <a:xfrm>
                <a:off x="10285380" y="1533855"/>
                <a:ext cx="961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88131C01-BE9D-0CCD-10EA-A473448744E8}"/>
                  </a:ext>
                </a:extLst>
              </p14:cNvPr>
              <p14:cNvContentPartPr/>
              <p14:nvPr/>
            </p14:nvContentPartPr>
            <p14:xfrm>
              <a:off x="9869580" y="1508295"/>
              <a:ext cx="285480" cy="122760"/>
            </p14:xfrm>
          </p:contentPart>
        </mc:Choice>
        <mc:Fallback>
          <p:pic>
            <p:nvPicPr>
              <p:cNvPr id="11" name="Ink 10">
                <a:extLst>
                  <a:ext uri="{FF2B5EF4-FFF2-40B4-BE49-F238E27FC236}">
                    <a16:creationId xmlns:a16="http://schemas.microsoft.com/office/drawing/2014/main" id="{88131C01-BE9D-0CCD-10EA-A473448744E8}"/>
                  </a:ext>
                </a:extLst>
              </p:cNvPr>
              <p:cNvPicPr/>
              <p:nvPr/>
            </p:nvPicPr>
            <p:blipFill>
              <a:blip r:embed="rId22"/>
              <a:stretch>
                <a:fillRect/>
              </a:stretch>
            </p:blipFill>
            <p:spPr>
              <a:xfrm>
                <a:off x="9860940" y="1499655"/>
                <a:ext cx="3031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Ink 11">
                <a:extLst>
                  <a:ext uri="{FF2B5EF4-FFF2-40B4-BE49-F238E27FC236}">
                    <a16:creationId xmlns:a16="http://schemas.microsoft.com/office/drawing/2014/main" id="{2FF1B154-156B-5716-8472-49A567B63DF7}"/>
                  </a:ext>
                </a:extLst>
              </p14:cNvPr>
              <p14:cNvContentPartPr/>
              <p14:nvPr/>
            </p14:nvContentPartPr>
            <p14:xfrm>
              <a:off x="10067940" y="1457175"/>
              <a:ext cx="360" cy="360"/>
            </p14:xfrm>
          </p:contentPart>
        </mc:Choice>
        <mc:Fallback>
          <p:pic>
            <p:nvPicPr>
              <p:cNvPr id="12" name="Ink 11">
                <a:extLst>
                  <a:ext uri="{FF2B5EF4-FFF2-40B4-BE49-F238E27FC236}">
                    <a16:creationId xmlns:a16="http://schemas.microsoft.com/office/drawing/2014/main" id="{2FF1B154-156B-5716-8472-49A567B63DF7}"/>
                  </a:ext>
                </a:extLst>
              </p:cNvPr>
              <p:cNvPicPr/>
              <p:nvPr/>
            </p:nvPicPr>
            <p:blipFill>
              <a:blip r:embed="rId24"/>
              <a:stretch>
                <a:fillRect/>
              </a:stretch>
            </p:blipFill>
            <p:spPr>
              <a:xfrm>
                <a:off x="10058940" y="144817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3" name="Ink 12">
                <a:extLst>
                  <a:ext uri="{FF2B5EF4-FFF2-40B4-BE49-F238E27FC236}">
                    <a16:creationId xmlns:a16="http://schemas.microsoft.com/office/drawing/2014/main" id="{D1EAAA0A-B2FB-68CE-224B-254B0A2E5ED0}"/>
                  </a:ext>
                </a:extLst>
              </p14:cNvPr>
              <p14:cNvContentPartPr/>
              <p14:nvPr/>
            </p14:nvContentPartPr>
            <p14:xfrm>
              <a:off x="10040940" y="1533135"/>
              <a:ext cx="113040" cy="82800"/>
            </p14:xfrm>
          </p:contentPart>
        </mc:Choice>
        <mc:Fallback>
          <p:pic>
            <p:nvPicPr>
              <p:cNvPr id="13" name="Ink 12">
                <a:extLst>
                  <a:ext uri="{FF2B5EF4-FFF2-40B4-BE49-F238E27FC236}">
                    <a16:creationId xmlns:a16="http://schemas.microsoft.com/office/drawing/2014/main" id="{D1EAAA0A-B2FB-68CE-224B-254B0A2E5ED0}"/>
                  </a:ext>
                </a:extLst>
              </p:cNvPr>
              <p:cNvPicPr/>
              <p:nvPr/>
            </p:nvPicPr>
            <p:blipFill>
              <a:blip r:embed="rId26"/>
              <a:stretch>
                <a:fillRect/>
              </a:stretch>
            </p:blipFill>
            <p:spPr>
              <a:xfrm>
                <a:off x="10031940" y="1524135"/>
                <a:ext cx="1306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4" name="Ink 13">
                <a:extLst>
                  <a:ext uri="{FF2B5EF4-FFF2-40B4-BE49-F238E27FC236}">
                    <a16:creationId xmlns:a16="http://schemas.microsoft.com/office/drawing/2014/main" id="{09C86F0F-71C5-90BB-39C4-9FAB37A914AB}"/>
                  </a:ext>
                </a:extLst>
              </p14:cNvPr>
              <p14:cNvContentPartPr/>
              <p14:nvPr/>
            </p14:nvContentPartPr>
            <p14:xfrm>
              <a:off x="9964260" y="1695135"/>
              <a:ext cx="122760" cy="19800"/>
            </p14:xfrm>
          </p:contentPart>
        </mc:Choice>
        <mc:Fallback>
          <p:pic>
            <p:nvPicPr>
              <p:cNvPr id="14" name="Ink 13">
                <a:extLst>
                  <a:ext uri="{FF2B5EF4-FFF2-40B4-BE49-F238E27FC236}">
                    <a16:creationId xmlns:a16="http://schemas.microsoft.com/office/drawing/2014/main" id="{09C86F0F-71C5-90BB-39C4-9FAB37A914AB}"/>
                  </a:ext>
                </a:extLst>
              </p:cNvPr>
              <p:cNvPicPr/>
              <p:nvPr/>
            </p:nvPicPr>
            <p:blipFill>
              <a:blip r:embed="rId28"/>
              <a:stretch>
                <a:fillRect/>
              </a:stretch>
            </p:blipFill>
            <p:spPr>
              <a:xfrm>
                <a:off x="9955620" y="1686135"/>
                <a:ext cx="140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5" name="Ink 14">
                <a:extLst>
                  <a:ext uri="{FF2B5EF4-FFF2-40B4-BE49-F238E27FC236}">
                    <a16:creationId xmlns:a16="http://schemas.microsoft.com/office/drawing/2014/main" id="{A22706D3-5E40-E4A1-BC7D-67420D928BBA}"/>
                  </a:ext>
                </a:extLst>
              </p14:cNvPr>
              <p14:cNvContentPartPr/>
              <p14:nvPr/>
            </p14:nvContentPartPr>
            <p14:xfrm>
              <a:off x="9773820" y="1447815"/>
              <a:ext cx="141840" cy="38520"/>
            </p14:xfrm>
          </p:contentPart>
        </mc:Choice>
        <mc:Fallback>
          <p:pic>
            <p:nvPicPr>
              <p:cNvPr id="15" name="Ink 14">
                <a:extLst>
                  <a:ext uri="{FF2B5EF4-FFF2-40B4-BE49-F238E27FC236}">
                    <a16:creationId xmlns:a16="http://schemas.microsoft.com/office/drawing/2014/main" id="{A22706D3-5E40-E4A1-BC7D-67420D928BBA}"/>
                  </a:ext>
                </a:extLst>
              </p:cNvPr>
              <p:cNvPicPr/>
              <p:nvPr/>
            </p:nvPicPr>
            <p:blipFill>
              <a:blip r:embed="rId30"/>
              <a:stretch>
                <a:fillRect/>
              </a:stretch>
            </p:blipFill>
            <p:spPr>
              <a:xfrm>
                <a:off x="9765180" y="1438815"/>
                <a:ext cx="159480" cy="56160"/>
              </a:xfrm>
              <a:prstGeom prst="rect">
                <a:avLst/>
              </a:prstGeom>
            </p:spPr>
          </p:pic>
        </mc:Fallback>
      </mc:AlternateContent>
    </p:spTree>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06BDBD6-AFFF-BCF8-4C50-90BCD7723428}"/>
              </a:ext>
            </a:extLst>
          </p:cNvPr>
          <p:cNvSpPr>
            <a:spLocks noGrp="1"/>
          </p:cNvSpPr>
          <p:nvPr>
            <p:ph type="title"/>
          </p:nvPr>
        </p:nvSpPr>
        <p:spPr/>
        <p:txBody>
          <a:bodyPr/>
          <a:lstStyle/>
          <a:p>
            <a:pPr eaLnBrk="1" hangingPunct="1"/>
            <a:r>
              <a:rPr lang="en-US" altLang="en-US" dirty="0"/>
              <a:t>Greedy best-first search</a:t>
            </a:r>
          </a:p>
        </p:txBody>
      </p:sp>
      <p:sp>
        <p:nvSpPr>
          <p:cNvPr id="82947" name="Rectangle 3">
            <a:extLst>
              <a:ext uri="{FF2B5EF4-FFF2-40B4-BE49-F238E27FC236}">
                <a16:creationId xmlns:a16="http://schemas.microsoft.com/office/drawing/2014/main" id="{026EF6EA-2502-0386-E6B7-14DD0CD7AA13}"/>
              </a:ext>
            </a:extLst>
          </p:cNvPr>
          <p:cNvSpPr>
            <a:spLocks noGrp="1"/>
          </p:cNvSpPr>
          <p:nvPr>
            <p:ph type="body" idx="1"/>
          </p:nvPr>
        </p:nvSpPr>
        <p:spPr/>
        <p:txBody>
          <a:bodyPr/>
          <a:lstStyle/>
          <a:p>
            <a:pPr eaLnBrk="1" hangingPunct="1"/>
            <a:r>
              <a:rPr lang="en-US" altLang="en-US" dirty="0"/>
              <a:t>Evaluation function </a:t>
            </a:r>
            <a:r>
              <a:rPr lang="en-US" altLang="en-US" i="1" dirty="0"/>
              <a:t>f(n) = h(n) </a:t>
            </a:r>
            <a:r>
              <a:rPr lang="en-US" altLang="en-US" dirty="0"/>
              <a:t>(</a:t>
            </a:r>
            <a:r>
              <a:rPr lang="en-US" altLang="en-US" dirty="0">
                <a:solidFill>
                  <a:srgbClr val="FF0000"/>
                </a:solidFill>
              </a:rPr>
              <a:t>h</a:t>
            </a:r>
            <a:r>
              <a:rPr lang="en-US" altLang="en-US" dirty="0"/>
              <a:t>euristic)</a:t>
            </a:r>
          </a:p>
          <a:p>
            <a:pPr lvl="1" eaLnBrk="1" hangingPunct="1"/>
            <a:r>
              <a:rPr lang="en-US" altLang="en-US" dirty="0"/>
              <a:t> estimation of the cost from </a:t>
            </a:r>
            <a:r>
              <a:rPr lang="en-US" altLang="en-US" i="1" dirty="0"/>
              <a:t>n</a:t>
            </a:r>
            <a:r>
              <a:rPr lang="en-US" altLang="en-US" dirty="0"/>
              <a:t> to </a:t>
            </a:r>
            <a:r>
              <a:rPr lang="en-US" altLang="en-US" i="1" dirty="0"/>
              <a:t>goal</a:t>
            </a:r>
            <a:endParaRPr lang="en-US" altLang="en-US" dirty="0"/>
          </a:p>
          <a:p>
            <a:pPr eaLnBrk="1" hangingPunct="1"/>
            <a:r>
              <a:rPr lang="en-US" altLang="en-US" dirty="0"/>
              <a:t>e.g., </a:t>
            </a:r>
            <a:r>
              <a:rPr lang="en-US" altLang="en-US" i="1" dirty="0" err="1"/>
              <a:t>h</a:t>
            </a:r>
            <a:r>
              <a:rPr lang="en-US" altLang="en-US" i="1" baseline="-25000" dirty="0" err="1"/>
              <a:t>SLD</a:t>
            </a:r>
            <a:r>
              <a:rPr lang="en-US" altLang="en-US" i="1" dirty="0"/>
              <a:t>(n)</a:t>
            </a:r>
            <a:r>
              <a:rPr lang="en-US" altLang="en-US" dirty="0"/>
              <a:t> = straight-line distance from </a:t>
            </a:r>
            <a:r>
              <a:rPr lang="en-US" altLang="en-US" i="1" dirty="0"/>
              <a:t>n</a:t>
            </a:r>
            <a:r>
              <a:rPr lang="en-US" altLang="en-US" dirty="0"/>
              <a:t> to Bucharest</a:t>
            </a:r>
          </a:p>
          <a:p>
            <a:pPr eaLnBrk="1" hangingPunct="1"/>
            <a:r>
              <a:rPr lang="en-US" altLang="en-US" dirty="0"/>
              <a:t>Greedy best-first search expands the node that </a:t>
            </a:r>
            <a:r>
              <a:rPr lang="en-US" altLang="en-US" dirty="0">
                <a:solidFill>
                  <a:srgbClr val="FF0000"/>
                </a:solidFill>
              </a:rPr>
              <a:t>appears</a:t>
            </a:r>
            <a:r>
              <a:rPr lang="en-US" altLang="en-US" dirty="0"/>
              <a:t> to be closest to goal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1B9DEFE-C7DB-5D76-3128-836CBE1C88A0}"/>
                  </a:ext>
                </a:extLst>
              </p14:cNvPr>
              <p14:cNvContentPartPr/>
              <p14:nvPr/>
            </p14:nvContentPartPr>
            <p14:xfrm>
              <a:off x="4237740" y="2028855"/>
              <a:ext cx="305280" cy="11160"/>
            </p14:xfrm>
          </p:contentPart>
        </mc:Choice>
        <mc:Fallback>
          <p:pic>
            <p:nvPicPr>
              <p:cNvPr id="2" name="Ink 1">
                <a:extLst>
                  <a:ext uri="{FF2B5EF4-FFF2-40B4-BE49-F238E27FC236}">
                    <a16:creationId xmlns:a16="http://schemas.microsoft.com/office/drawing/2014/main" id="{01B9DEFE-C7DB-5D76-3128-836CBE1C88A0}"/>
                  </a:ext>
                </a:extLst>
              </p:cNvPr>
              <p:cNvPicPr/>
              <p:nvPr/>
            </p:nvPicPr>
            <p:blipFill>
              <a:blip r:embed="rId3"/>
              <a:stretch>
                <a:fillRect/>
              </a:stretch>
            </p:blipFill>
            <p:spPr>
              <a:xfrm>
                <a:off x="4228740" y="2019855"/>
                <a:ext cx="32292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384E5A4-7119-DB1C-AD3D-A6E04BE5BBCC}"/>
                  </a:ext>
                </a:extLst>
              </p14:cNvPr>
              <p14:cNvContentPartPr/>
              <p14:nvPr/>
            </p14:nvContentPartPr>
            <p14:xfrm>
              <a:off x="3894660" y="1475895"/>
              <a:ext cx="506160" cy="143640"/>
            </p14:xfrm>
          </p:contentPart>
        </mc:Choice>
        <mc:Fallback>
          <p:pic>
            <p:nvPicPr>
              <p:cNvPr id="3" name="Ink 2">
                <a:extLst>
                  <a:ext uri="{FF2B5EF4-FFF2-40B4-BE49-F238E27FC236}">
                    <a16:creationId xmlns:a16="http://schemas.microsoft.com/office/drawing/2014/main" id="{E384E5A4-7119-DB1C-AD3D-A6E04BE5BBCC}"/>
                  </a:ext>
                </a:extLst>
              </p:cNvPr>
              <p:cNvPicPr/>
              <p:nvPr/>
            </p:nvPicPr>
            <p:blipFill>
              <a:blip r:embed="rId5"/>
              <a:stretch>
                <a:fillRect/>
              </a:stretch>
            </p:blipFill>
            <p:spPr>
              <a:xfrm>
                <a:off x="3885660" y="1466895"/>
                <a:ext cx="523800" cy="161280"/>
              </a:xfrm>
              <a:prstGeom prst="rect">
                <a:avLst/>
              </a:prstGeom>
            </p:spPr>
          </p:pic>
        </mc:Fallback>
      </mc:AlternateContent>
      <p:grpSp>
        <p:nvGrpSpPr>
          <p:cNvPr id="8" name="Group 7">
            <a:extLst>
              <a:ext uri="{FF2B5EF4-FFF2-40B4-BE49-F238E27FC236}">
                <a16:creationId xmlns:a16="http://schemas.microsoft.com/office/drawing/2014/main" id="{BC03DC17-1F18-E9A1-E45A-E03BA9D288F3}"/>
              </a:ext>
            </a:extLst>
          </p:cNvPr>
          <p:cNvGrpSpPr/>
          <p:nvPr/>
        </p:nvGrpSpPr>
        <p:grpSpPr>
          <a:xfrm>
            <a:off x="4902660" y="1989975"/>
            <a:ext cx="423000" cy="68400"/>
            <a:chOff x="4902660" y="1989975"/>
            <a:chExt cx="423000" cy="6840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767CA61-4B6A-BE74-8FF9-72D0A528E897}"/>
                    </a:ext>
                  </a:extLst>
                </p14:cNvPr>
                <p14:cNvContentPartPr/>
                <p14:nvPr/>
              </p14:nvContentPartPr>
              <p14:xfrm>
                <a:off x="4990860" y="2000055"/>
                <a:ext cx="201240" cy="360"/>
              </p14:xfrm>
            </p:contentPart>
          </mc:Choice>
          <mc:Fallback>
            <p:pic>
              <p:nvPicPr>
                <p:cNvPr id="4" name="Ink 3">
                  <a:extLst>
                    <a:ext uri="{FF2B5EF4-FFF2-40B4-BE49-F238E27FC236}">
                      <a16:creationId xmlns:a16="http://schemas.microsoft.com/office/drawing/2014/main" id="{F767CA61-4B6A-BE74-8FF9-72D0A528E897}"/>
                    </a:ext>
                  </a:extLst>
                </p:cNvPr>
                <p:cNvPicPr/>
                <p:nvPr/>
              </p:nvPicPr>
              <p:blipFill>
                <a:blip r:embed="rId7"/>
                <a:stretch>
                  <a:fillRect/>
                </a:stretch>
              </p:blipFill>
              <p:spPr>
                <a:xfrm>
                  <a:off x="4981860" y="1991055"/>
                  <a:ext cx="218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33423C8D-1C95-12E6-7CE9-7A35D861A132}"/>
                    </a:ext>
                  </a:extLst>
                </p14:cNvPr>
                <p14:cNvContentPartPr/>
                <p14:nvPr/>
              </p14:nvContentPartPr>
              <p14:xfrm>
                <a:off x="4902660" y="2036775"/>
                <a:ext cx="270360" cy="11160"/>
              </p14:xfrm>
            </p:contentPart>
          </mc:Choice>
          <mc:Fallback>
            <p:pic>
              <p:nvPicPr>
                <p:cNvPr id="5" name="Ink 4">
                  <a:extLst>
                    <a:ext uri="{FF2B5EF4-FFF2-40B4-BE49-F238E27FC236}">
                      <a16:creationId xmlns:a16="http://schemas.microsoft.com/office/drawing/2014/main" id="{33423C8D-1C95-12E6-7CE9-7A35D861A132}"/>
                    </a:ext>
                  </a:extLst>
                </p:cNvPr>
                <p:cNvPicPr/>
                <p:nvPr/>
              </p:nvPicPr>
              <p:blipFill>
                <a:blip r:embed="rId9"/>
                <a:stretch>
                  <a:fillRect/>
                </a:stretch>
              </p:blipFill>
              <p:spPr>
                <a:xfrm>
                  <a:off x="4894020" y="2028135"/>
                  <a:ext cx="2880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C0CFF7DC-088E-CC4A-7FDC-77F3116090F5}"/>
                    </a:ext>
                  </a:extLst>
                </p14:cNvPr>
                <p14:cNvContentPartPr/>
                <p14:nvPr/>
              </p14:nvContentPartPr>
              <p14:xfrm>
                <a:off x="4908780" y="1989975"/>
                <a:ext cx="416880" cy="20160"/>
              </p14:xfrm>
            </p:contentPart>
          </mc:Choice>
          <mc:Fallback>
            <p:pic>
              <p:nvPicPr>
                <p:cNvPr id="6" name="Ink 5">
                  <a:extLst>
                    <a:ext uri="{FF2B5EF4-FFF2-40B4-BE49-F238E27FC236}">
                      <a16:creationId xmlns:a16="http://schemas.microsoft.com/office/drawing/2014/main" id="{C0CFF7DC-088E-CC4A-7FDC-77F3116090F5}"/>
                    </a:ext>
                  </a:extLst>
                </p:cNvPr>
                <p:cNvPicPr/>
                <p:nvPr/>
              </p:nvPicPr>
              <p:blipFill>
                <a:blip r:embed="rId11"/>
                <a:stretch>
                  <a:fillRect/>
                </a:stretch>
              </p:blipFill>
              <p:spPr>
                <a:xfrm>
                  <a:off x="4899780" y="1981335"/>
                  <a:ext cx="4345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1DAF26C7-E50C-83F1-95A5-C221C2C49115}"/>
                    </a:ext>
                  </a:extLst>
                </p14:cNvPr>
                <p14:cNvContentPartPr/>
                <p14:nvPr/>
              </p14:nvContentPartPr>
              <p14:xfrm>
                <a:off x="4961340" y="2045415"/>
                <a:ext cx="352440" cy="12960"/>
              </p14:xfrm>
            </p:contentPart>
          </mc:Choice>
          <mc:Fallback>
            <p:pic>
              <p:nvPicPr>
                <p:cNvPr id="7" name="Ink 6">
                  <a:extLst>
                    <a:ext uri="{FF2B5EF4-FFF2-40B4-BE49-F238E27FC236}">
                      <a16:creationId xmlns:a16="http://schemas.microsoft.com/office/drawing/2014/main" id="{1DAF26C7-E50C-83F1-95A5-C221C2C49115}"/>
                    </a:ext>
                  </a:extLst>
                </p:cNvPr>
                <p:cNvPicPr/>
                <p:nvPr/>
              </p:nvPicPr>
              <p:blipFill>
                <a:blip r:embed="rId13"/>
                <a:stretch>
                  <a:fillRect/>
                </a:stretch>
              </p:blipFill>
              <p:spPr>
                <a:xfrm>
                  <a:off x="4952700" y="2036415"/>
                  <a:ext cx="370080" cy="30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407338E6-68C8-4400-B56F-4F2BC266AF11}"/>
                  </a:ext>
                </a:extLst>
              </p14:cNvPr>
              <p14:cNvContentPartPr/>
              <p14:nvPr/>
            </p14:nvContentPartPr>
            <p14:xfrm>
              <a:off x="7610220" y="1429095"/>
              <a:ext cx="347400" cy="352800"/>
            </p14:xfrm>
          </p:contentPart>
        </mc:Choice>
        <mc:Fallback>
          <p:pic>
            <p:nvPicPr>
              <p:cNvPr id="9" name="Ink 8">
                <a:extLst>
                  <a:ext uri="{FF2B5EF4-FFF2-40B4-BE49-F238E27FC236}">
                    <a16:creationId xmlns:a16="http://schemas.microsoft.com/office/drawing/2014/main" id="{407338E6-68C8-4400-B56F-4F2BC266AF11}"/>
                  </a:ext>
                </a:extLst>
              </p:cNvPr>
              <p:cNvPicPr/>
              <p:nvPr/>
            </p:nvPicPr>
            <p:blipFill>
              <a:blip r:embed="rId15"/>
              <a:stretch>
                <a:fillRect/>
              </a:stretch>
            </p:blipFill>
            <p:spPr>
              <a:xfrm>
                <a:off x="7601220" y="1420455"/>
                <a:ext cx="36504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98572F03-7ECD-28B6-A2FF-FFC9EA1284E8}"/>
                  </a:ext>
                </a:extLst>
              </p14:cNvPr>
              <p14:cNvContentPartPr/>
              <p14:nvPr/>
            </p14:nvContentPartPr>
            <p14:xfrm>
              <a:off x="7876260" y="1581015"/>
              <a:ext cx="96480" cy="17640"/>
            </p14:xfrm>
          </p:contentPart>
        </mc:Choice>
        <mc:Fallback>
          <p:pic>
            <p:nvPicPr>
              <p:cNvPr id="10" name="Ink 9">
                <a:extLst>
                  <a:ext uri="{FF2B5EF4-FFF2-40B4-BE49-F238E27FC236}">
                    <a16:creationId xmlns:a16="http://schemas.microsoft.com/office/drawing/2014/main" id="{98572F03-7ECD-28B6-A2FF-FFC9EA1284E8}"/>
                  </a:ext>
                </a:extLst>
              </p:cNvPr>
              <p:cNvPicPr/>
              <p:nvPr/>
            </p:nvPicPr>
            <p:blipFill>
              <a:blip r:embed="rId17"/>
              <a:stretch>
                <a:fillRect/>
              </a:stretch>
            </p:blipFill>
            <p:spPr>
              <a:xfrm>
                <a:off x="7867620" y="1572015"/>
                <a:ext cx="1141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593C34DE-9B54-58B4-FA60-14EC03BD358D}"/>
                  </a:ext>
                </a:extLst>
              </p14:cNvPr>
              <p14:cNvContentPartPr/>
              <p14:nvPr/>
            </p14:nvContentPartPr>
            <p14:xfrm>
              <a:off x="8028900" y="1581015"/>
              <a:ext cx="95040" cy="126360"/>
            </p14:xfrm>
          </p:contentPart>
        </mc:Choice>
        <mc:Fallback>
          <p:pic>
            <p:nvPicPr>
              <p:cNvPr id="11" name="Ink 10">
                <a:extLst>
                  <a:ext uri="{FF2B5EF4-FFF2-40B4-BE49-F238E27FC236}">
                    <a16:creationId xmlns:a16="http://schemas.microsoft.com/office/drawing/2014/main" id="{593C34DE-9B54-58B4-FA60-14EC03BD358D}"/>
                  </a:ext>
                </a:extLst>
              </p:cNvPr>
              <p:cNvPicPr/>
              <p:nvPr/>
            </p:nvPicPr>
            <p:blipFill>
              <a:blip r:embed="rId19"/>
              <a:stretch>
                <a:fillRect/>
              </a:stretch>
            </p:blipFill>
            <p:spPr>
              <a:xfrm>
                <a:off x="8020260" y="1572015"/>
                <a:ext cx="1126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764F622E-BB9A-CA47-6DDC-EAA03CF778F7}"/>
                  </a:ext>
                </a:extLst>
              </p14:cNvPr>
              <p14:cNvContentPartPr/>
              <p14:nvPr/>
            </p14:nvContentPartPr>
            <p14:xfrm>
              <a:off x="8153100" y="1619175"/>
              <a:ext cx="180360" cy="73080"/>
            </p14:xfrm>
          </p:contentPart>
        </mc:Choice>
        <mc:Fallback>
          <p:pic>
            <p:nvPicPr>
              <p:cNvPr id="12" name="Ink 11">
                <a:extLst>
                  <a:ext uri="{FF2B5EF4-FFF2-40B4-BE49-F238E27FC236}">
                    <a16:creationId xmlns:a16="http://schemas.microsoft.com/office/drawing/2014/main" id="{764F622E-BB9A-CA47-6DDC-EAA03CF778F7}"/>
                  </a:ext>
                </a:extLst>
              </p:cNvPr>
              <p:cNvPicPr/>
              <p:nvPr/>
            </p:nvPicPr>
            <p:blipFill>
              <a:blip r:embed="rId21"/>
              <a:stretch>
                <a:fillRect/>
              </a:stretch>
            </p:blipFill>
            <p:spPr>
              <a:xfrm>
                <a:off x="8144100" y="1610175"/>
                <a:ext cx="1980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8B98F185-22C8-A4DD-BD8A-DDD6D58F57FF}"/>
                  </a:ext>
                </a:extLst>
              </p14:cNvPr>
              <p14:cNvContentPartPr/>
              <p14:nvPr/>
            </p14:nvContentPartPr>
            <p14:xfrm>
              <a:off x="8372340" y="1552575"/>
              <a:ext cx="123480" cy="154080"/>
            </p14:xfrm>
          </p:contentPart>
        </mc:Choice>
        <mc:Fallback>
          <p:pic>
            <p:nvPicPr>
              <p:cNvPr id="13" name="Ink 12">
                <a:extLst>
                  <a:ext uri="{FF2B5EF4-FFF2-40B4-BE49-F238E27FC236}">
                    <a16:creationId xmlns:a16="http://schemas.microsoft.com/office/drawing/2014/main" id="{8B98F185-22C8-A4DD-BD8A-DDD6D58F57FF}"/>
                  </a:ext>
                </a:extLst>
              </p:cNvPr>
              <p:cNvPicPr/>
              <p:nvPr/>
            </p:nvPicPr>
            <p:blipFill>
              <a:blip r:embed="rId23"/>
              <a:stretch>
                <a:fillRect/>
              </a:stretch>
            </p:blipFill>
            <p:spPr>
              <a:xfrm>
                <a:off x="8363340" y="1543575"/>
                <a:ext cx="141120" cy="171720"/>
              </a:xfrm>
              <a:prstGeom prst="rect">
                <a:avLst/>
              </a:prstGeom>
            </p:spPr>
          </p:pic>
        </mc:Fallback>
      </mc:AlternateContent>
      <p:grpSp>
        <p:nvGrpSpPr>
          <p:cNvPr id="41" name="Group 40">
            <a:extLst>
              <a:ext uri="{FF2B5EF4-FFF2-40B4-BE49-F238E27FC236}">
                <a16:creationId xmlns:a16="http://schemas.microsoft.com/office/drawing/2014/main" id="{B563FC4D-D78B-1EF5-ADE1-BB9FB86441B1}"/>
              </a:ext>
            </a:extLst>
          </p:cNvPr>
          <p:cNvGrpSpPr/>
          <p:nvPr/>
        </p:nvGrpSpPr>
        <p:grpSpPr>
          <a:xfrm>
            <a:off x="8705700" y="1295175"/>
            <a:ext cx="2193120" cy="619560"/>
            <a:chOff x="8705700" y="1295175"/>
            <a:chExt cx="2193120" cy="619560"/>
          </a:xfrm>
        </p:grpSpPr>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F86D7F81-C5E0-F2A2-E31A-A0DB9B98F975}"/>
                    </a:ext>
                  </a:extLst>
                </p14:cNvPr>
                <p14:cNvContentPartPr/>
                <p14:nvPr/>
              </p14:nvContentPartPr>
              <p14:xfrm>
                <a:off x="8705700" y="1564095"/>
                <a:ext cx="196920" cy="99720"/>
              </p14:xfrm>
            </p:contentPart>
          </mc:Choice>
          <mc:Fallback>
            <p:pic>
              <p:nvPicPr>
                <p:cNvPr id="14" name="Ink 13">
                  <a:extLst>
                    <a:ext uri="{FF2B5EF4-FFF2-40B4-BE49-F238E27FC236}">
                      <a16:creationId xmlns:a16="http://schemas.microsoft.com/office/drawing/2014/main" id="{F86D7F81-C5E0-F2A2-E31A-A0DB9B98F975}"/>
                    </a:ext>
                  </a:extLst>
                </p:cNvPr>
                <p:cNvPicPr/>
                <p:nvPr/>
              </p:nvPicPr>
              <p:blipFill>
                <a:blip r:embed="rId25"/>
                <a:stretch>
                  <a:fillRect/>
                </a:stretch>
              </p:blipFill>
              <p:spPr>
                <a:xfrm>
                  <a:off x="8696700" y="1555455"/>
                  <a:ext cx="2145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FCC18CF5-8DB8-44CC-4139-8741F1BB34A1}"/>
                    </a:ext>
                  </a:extLst>
                </p14:cNvPr>
                <p14:cNvContentPartPr/>
                <p14:nvPr/>
              </p14:nvContentPartPr>
              <p14:xfrm>
                <a:off x="8810460" y="1399935"/>
                <a:ext cx="334080" cy="189720"/>
              </p14:xfrm>
            </p:contentPart>
          </mc:Choice>
          <mc:Fallback>
            <p:pic>
              <p:nvPicPr>
                <p:cNvPr id="16" name="Ink 15">
                  <a:extLst>
                    <a:ext uri="{FF2B5EF4-FFF2-40B4-BE49-F238E27FC236}">
                      <a16:creationId xmlns:a16="http://schemas.microsoft.com/office/drawing/2014/main" id="{FCC18CF5-8DB8-44CC-4139-8741F1BB34A1}"/>
                    </a:ext>
                  </a:extLst>
                </p:cNvPr>
                <p:cNvPicPr/>
                <p:nvPr/>
              </p:nvPicPr>
              <p:blipFill>
                <a:blip r:embed="rId27"/>
                <a:stretch>
                  <a:fillRect/>
                </a:stretch>
              </p:blipFill>
              <p:spPr>
                <a:xfrm>
                  <a:off x="8801460" y="1390935"/>
                  <a:ext cx="3517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2C0DBD8B-612A-01DC-1336-6188FC87634B}"/>
                    </a:ext>
                  </a:extLst>
                </p14:cNvPr>
                <p14:cNvContentPartPr/>
                <p14:nvPr/>
              </p14:nvContentPartPr>
              <p14:xfrm>
                <a:off x="9152820" y="1465815"/>
                <a:ext cx="194040" cy="145440"/>
              </p14:xfrm>
            </p:contentPart>
          </mc:Choice>
          <mc:Fallback>
            <p:pic>
              <p:nvPicPr>
                <p:cNvPr id="17" name="Ink 16">
                  <a:extLst>
                    <a:ext uri="{FF2B5EF4-FFF2-40B4-BE49-F238E27FC236}">
                      <a16:creationId xmlns:a16="http://schemas.microsoft.com/office/drawing/2014/main" id="{2C0DBD8B-612A-01DC-1336-6188FC87634B}"/>
                    </a:ext>
                  </a:extLst>
                </p:cNvPr>
                <p:cNvPicPr/>
                <p:nvPr/>
              </p:nvPicPr>
              <p:blipFill>
                <a:blip r:embed="rId29"/>
                <a:stretch>
                  <a:fillRect/>
                </a:stretch>
              </p:blipFill>
              <p:spPr>
                <a:xfrm>
                  <a:off x="9143820" y="1457175"/>
                  <a:ext cx="2116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92F8A42E-055B-D3DF-E152-2178D6ABF77D}"/>
                    </a:ext>
                  </a:extLst>
                </p14:cNvPr>
                <p14:cNvContentPartPr/>
                <p14:nvPr/>
              </p14:nvContentPartPr>
              <p14:xfrm>
                <a:off x="9363780" y="1399935"/>
                <a:ext cx="177840" cy="144720"/>
              </p14:xfrm>
            </p:contentPart>
          </mc:Choice>
          <mc:Fallback>
            <p:pic>
              <p:nvPicPr>
                <p:cNvPr id="19" name="Ink 18">
                  <a:extLst>
                    <a:ext uri="{FF2B5EF4-FFF2-40B4-BE49-F238E27FC236}">
                      <a16:creationId xmlns:a16="http://schemas.microsoft.com/office/drawing/2014/main" id="{92F8A42E-055B-D3DF-E152-2178D6ABF77D}"/>
                    </a:ext>
                  </a:extLst>
                </p:cNvPr>
                <p:cNvPicPr/>
                <p:nvPr/>
              </p:nvPicPr>
              <p:blipFill>
                <a:blip r:embed="rId31"/>
                <a:stretch>
                  <a:fillRect/>
                </a:stretch>
              </p:blipFill>
              <p:spPr>
                <a:xfrm>
                  <a:off x="9355140" y="1391295"/>
                  <a:ext cx="1954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140B210C-5B24-91AE-FF72-A787CCB88179}"/>
                    </a:ext>
                  </a:extLst>
                </p14:cNvPr>
                <p14:cNvContentPartPr/>
                <p14:nvPr/>
              </p14:nvContentPartPr>
              <p14:xfrm>
                <a:off x="9602820" y="1389855"/>
                <a:ext cx="90000" cy="151560"/>
              </p14:xfrm>
            </p:contentPart>
          </mc:Choice>
          <mc:Fallback>
            <p:pic>
              <p:nvPicPr>
                <p:cNvPr id="20" name="Ink 19">
                  <a:extLst>
                    <a:ext uri="{FF2B5EF4-FFF2-40B4-BE49-F238E27FC236}">
                      <a16:creationId xmlns:a16="http://schemas.microsoft.com/office/drawing/2014/main" id="{140B210C-5B24-91AE-FF72-A787CCB88179}"/>
                    </a:ext>
                  </a:extLst>
                </p:cNvPr>
                <p:cNvPicPr/>
                <p:nvPr/>
              </p:nvPicPr>
              <p:blipFill>
                <a:blip r:embed="rId33"/>
                <a:stretch>
                  <a:fillRect/>
                </a:stretch>
              </p:blipFill>
              <p:spPr>
                <a:xfrm>
                  <a:off x="9594180" y="1380855"/>
                  <a:ext cx="1076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039D4D0D-ABA2-61AA-FCFA-D41FCC132BB7}"/>
                    </a:ext>
                  </a:extLst>
                </p14:cNvPr>
                <p14:cNvContentPartPr/>
                <p14:nvPr/>
              </p14:nvContentPartPr>
              <p14:xfrm>
                <a:off x="9763020" y="1409655"/>
                <a:ext cx="46440" cy="86400"/>
              </p14:xfrm>
            </p:contentPart>
          </mc:Choice>
          <mc:Fallback>
            <p:pic>
              <p:nvPicPr>
                <p:cNvPr id="21" name="Ink 20">
                  <a:extLst>
                    <a:ext uri="{FF2B5EF4-FFF2-40B4-BE49-F238E27FC236}">
                      <a16:creationId xmlns:a16="http://schemas.microsoft.com/office/drawing/2014/main" id="{039D4D0D-ABA2-61AA-FCFA-D41FCC132BB7}"/>
                    </a:ext>
                  </a:extLst>
                </p:cNvPr>
                <p:cNvPicPr/>
                <p:nvPr/>
              </p:nvPicPr>
              <p:blipFill>
                <a:blip r:embed="rId35"/>
                <a:stretch>
                  <a:fillRect/>
                </a:stretch>
              </p:blipFill>
              <p:spPr>
                <a:xfrm>
                  <a:off x="9754020" y="1400655"/>
                  <a:ext cx="640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80C6123E-54B3-D385-E7FB-C8AC909758BD}"/>
                    </a:ext>
                  </a:extLst>
                </p14:cNvPr>
                <p14:cNvContentPartPr/>
                <p14:nvPr/>
              </p14:nvContentPartPr>
              <p14:xfrm>
                <a:off x="9696420" y="1314255"/>
                <a:ext cx="360" cy="360"/>
              </p14:xfrm>
            </p:contentPart>
          </mc:Choice>
          <mc:Fallback>
            <p:pic>
              <p:nvPicPr>
                <p:cNvPr id="22" name="Ink 21">
                  <a:extLst>
                    <a:ext uri="{FF2B5EF4-FFF2-40B4-BE49-F238E27FC236}">
                      <a16:creationId xmlns:a16="http://schemas.microsoft.com/office/drawing/2014/main" id="{80C6123E-54B3-D385-E7FB-C8AC909758BD}"/>
                    </a:ext>
                  </a:extLst>
                </p:cNvPr>
                <p:cNvPicPr/>
                <p:nvPr/>
              </p:nvPicPr>
              <p:blipFill>
                <a:blip r:embed="rId37"/>
                <a:stretch>
                  <a:fillRect/>
                </a:stretch>
              </p:blipFill>
              <p:spPr>
                <a:xfrm>
                  <a:off x="9687420" y="130525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63B67BEA-A703-9D45-792B-54BA00BFDD91}"/>
                    </a:ext>
                  </a:extLst>
                </p14:cNvPr>
                <p14:cNvContentPartPr/>
                <p14:nvPr/>
              </p14:nvContentPartPr>
              <p14:xfrm>
                <a:off x="9949140" y="1361775"/>
                <a:ext cx="141480" cy="134640"/>
              </p14:xfrm>
            </p:contentPart>
          </mc:Choice>
          <mc:Fallback>
            <p:pic>
              <p:nvPicPr>
                <p:cNvPr id="23" name="Ink 22">
                  <a:extLst>
                    <a:ext uri="{FF2B5EF4-FFF2-40B4-BE49-F238E27FC236}">
                      <a16:creationId xmlns:a16="http://schemas.microsoft.com/office/drawing/2014/main" id="{63B67BEA-A703-9D45-792B-54BA00BFDD91}"/>
                    </a:ext>
                  </a:extLst>
                </p:cNvPr>
                <p:cNvPicPr/>
                <p:nvPr/>
              </p:nvPicPr>
              <p:blipFill>
                <a:blip r:embed="rId39"/>
                <a:stretch>
                  <a:fillRect/>
                </a:stretch>
              </p:blipFill>
              <p:spPr>
                <a:xfrm>
                  <a:off x="9940500" y="1352775"/>
                  <a:ext cx="1591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7265F517-5510-25F6-833F-0FD411F79494}"/>
                    </a:ext>
                  </a:extLst>
                </p14:cNvPr>
                <p14:cNvContentPartPr/>
                <p14:nvPr/>
              </p14:nvContentPartPr>
              <p14:xfrm>
                <a:off x="10143900" y="1295175"/>
                <a:ext cx="95400" cy="218520"/>
              </p14:xfrm>
            </p:contentPart>
          </mc:Choice>
          <mc:Fallback>
            <p:pic>
              <p:nvPicPr>
                <p:cNvPr id="24" name="Ink 23">
                  <a:extLst>
                    <a:ext uri="{FF2B5EF4-FFF2-40B4-BE49-F238E27FC236}">
                      <a16:creationId xmlns:a16="http://schemas.microsoft.com/office/drawing/2014/main" id="{7265F517-5510-25F6-833F-0FD411F79494}"/>
                    </a:ext>
                  </a:extLst>
                </p:cNvPr>
                <p:cNvPicPr/>
                <p:nvPr/>
              </p:nvPicPr>
              <p:blipFill>
                <a:blip r:embed="rId41"/>
                <a:stretch>
                  <a:fillRect/>
                </a:stretch>
              </p:blipFill>
              <p:spPr>
                <a:xfrm>
                  <a:off x="10134900" y="1286175"/>
                  <a:ext cx="1130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6B7E9C5F-A17C-6C03-8345-781EE0382E57}"/>
                    </a:ext>
                  </a:extLst>
                </p14:cNvPr>
                <p14:cNvContentPartPr/>
                <p14:nvPr/>
              </p14:nvContentPartPr>
              <p14:xfrm>
                <a:off x="10211940" y="1390575"/>
                <a:ext cx="84960" cy="9720"/>
              </p14:xfrm>
            </p:contentPart>
          </mc:Choice>
          <mc:Fallback>
            <p:pic>
              <p:nvPicPr>
                <p:cNvPr id="25" name="Ink 24">
                  <a:extLst>
                    <a:ext uri="{FF2B5EF4-FFF2-40B4-BE49-F238E27FC236}">
                      <a16:creationId xmlns:a16="http://schemas.microsoft.com/office/drawing/2014/main" id="{6B7E9C5F-A17C-6C03-8345-781EE0382E57}"/>
                    </a:ext>
                  </a:extLst>
                </p:cNvPr>
                <p:cNvPicPr/>
                <p:nvPr/>
              </p:nvPicPr>
              <p:blipFill>
                <a:blip r:embed="rId43"/>
                <a:stretch>
                  <a:fillRect/>
                </a:stretch>
              </p:blipFill>
              <p:spPr>
                <a:xfrm>
                  <a:off x="10202940" y="1381575"/>
                  <a:ext cx="1026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8DE0B588-A432-D4B7-983F-E3EEBD8095D3}"/>
                    </a:ext>
                  </a:extLst>
                </p14:cNvPr>
                <p14:cNvContentPartPr/>
                <p14:nvPr/>
              </p14:nvContentPartPr>
              <p14:xfrm>
                <a:off x="10362420" y="1343055"/>
                <a:ext cx="55800" cy="146160"/>
              </p14:xfrm>
            </p:contentPart>
          </mc:Choice>
          <mc:Fallback>
            <p:pic>
              <p:nvPicPr>
                <p:cNvPr id="26" name="Ink 25">
                  <a:extLst>
                    <a:ext uri="{FF2B5EF4-FFF2-40B4-BE49-F238E27FC236}">
                      <a16:creationId xmlns:a16="http://schemas.microsoft.com/office/drawing/2014/main" id="{8DE0B588-A432-D4B7-983F-E3EEBD8095D3}"/>
                    </a:ext>
                  </a:extLst>
                </p:cNvPr>
                <p:cNvPicPr/>
                <p:nvPr/>
              </p:nvPicPr>
              <p:blipFill>
                <a:blip r:embed="rId45"/>
                <a:stretch>
                  <a:fillRect/>
                </a:stretch>
              </p:blipFill>
              <p:spPr>
                <a:xfrm>
                  <a:off x="10353780" y="1334055"/>
                  <a:ext cx="734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2A89B519-4BFB-A358-021E-90878BCD6805}"/>
                    </a:ext>
                  </a:extLst>
                </p14:cNvPr>
                <p14:cNvContentPartPr/>
                <p14:nvPr/>
              </p14:nvContentPartPr>
              <p14:xfrm>
                <a:off x="10334340" y="1314255"/>
                <a:ext cx="2160" cy="360"/>
              </p14:xfrm>
            </p:contentPart>
          </mc:Choice>
          <mc:Fallback>
            <p:pic>
              <p:nvPicPr>
                <p:cNvPr id="27" name="Ink 26">
                  <a:extLst>
                    <a:ext uri="{FF2B5EF4-FFF2-40B4-BE49-F238E27FC236}">
                      <a16:creationId xmlns:a16="http://schemas.microsoft.com/office/drawing/2014/main" id="{2A89B519-4BFB-A358-021E-90878BCD6805}"/>
                    </a:ext>
                  </a:extLst>
                </p:cNvPr>
                <p:cNvPicPr/>
                <p:nvPr/>
              </p:nvPicPr>
              <p:blipFill>
                <a:blip r:embed="rId37"/>
                <a:stretch>
                  <a:fillRect/>
                </a:stretch>
              </p:blipFill>
              <p:spPr>
                <a:xfrm>
                  <a:off x="10325340" y="1305255"/>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8" name="Ink 27">
                  <a:extLst>
                    <a:ext uri="{FF2B5EF4-FFF2-40B4-BE49-F238E27FC236}">
                      <a16:creationId xmlns:a16="http://schemas.microsoft.com/office/drawing/2014/main" id="{C8B10F17-B3A9-4305-4C20-F095C23BD403}"/>
                    </a:ext>
                  </a:extLst>
                </p14:cNvPr>
                <p14:cNvContentPartPr/>
                <p14:nvPr/>
              </p14:nvContentPartPr>
              <p14:xfrm>
                <a:off x="10501020" y="1334415"/>
                <a:ext cx="276480" cy="105840"/>
              </p14:xfrm>
            </p:contentPart>
          </mc:Choice>
          <mc:Fallback>
            <p:pic>
              <p:nvPicPr>
                <p:cNvPr id="28" name="Ink 27">
                  <a:extLst>
                    <a:ext uri="{FF2B5EF4-FFF2-40B4-BE49-F238E27FC236}">
                      <a16:creationId xmlns:a16="http://schemas.microsoft.com/office/drawing/2014/main" id="{C8B10F17-B3A9-4305-4C20-F095C23BD403}"/>
                    </a:ext>
                  </a:extLst>
                </p:cNvPr>
                <p:cNvPicPr/>
                <p:nvPr/>
              </p:nvPicPr>
              <p:blipFill>
                <a:blip r:embed="rId48"/>
                <a:stretch>
                  <a:fillRect/>
                </a:stretch>
              </p:blipFill>
              <p:spPr>
                <a:xfrm>
                  <a:off x="10492380" y="1325415"/>
                  <a:ext cx="2941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880879FF-5069-0DDB-EC27-576E8AE33DA5}"/>
                    </a:ext>
                  </a:extLst>
                </p14:cNvPr>
                <p14:cNvContentPartPr/>
                <p14:nvPr/>
              </p14:nvContentPartPr>
              <p14:xfrm>
                <a:off x="9703620" y="1563375"/>
                <a:ext cx="108000" cy="351360"/>
              </p14:xfrm>
            </p:contentPart>
          </mc:Choice>
          <mc:Fallback>
            <p:pic>
              <p:nvPicPr>
                <p:cNvPr id="30" name="Ink 29">
                  <a:extLst>
                    <a:ext uri="{FF2B5EF4-FFF2-40B4-BE49-F238E27FC236}">
                      <a16:creationId xmlns:a16="http://schemas.microsoft.com/office/drawing/2014/main" id="{880879FF-5069-0DDB-EC27-576E8AE33DA5}"/>
                    </a:ext>
                  </a:extLst>
                </p:cNvPr>
                <p:cNvPicPr/>
                <p:nvPr/>
              </p:nvPicPr>
              <p:blipFill>
                <a:blip r:embed="rId50"/>
                <a:stretch>
                  <a:fillRect/>
                </a:stretch>
              </p:blipFill>
              <p:spPr>
                <a:xfrm>
                  <a:off x="9694980" y="1554375"/>
                  <a:ext cx="12564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9BC1860B-30DB-4933-AE17-F2C2CBB64E33}"/>
                    </a:ext>
                  </a:extLst>
                </p14:cNvPr>
                <p14:cNvContentPartPr/>
                <p14:nvPr/>
              </p14:nvContentPartPr>
              <p14:xfrm>
                <a:off x="9734940" y="1771455"/>
                <a:ext cx="94680" cy="360"/>
              </p14:xfrm>
            </p:contentPart>
          </mc:Choice>
          <mc:Fallback>
            <p:pic>
              <p:nvPicPr>
                <p:cNvPr id="31" name="Ink 30">
                  <a:extLst>
                    <a:ext uri="{FF2B5EF4-FFF2-40B4-BE49-F238E27FC236}">
                      <a16:creationId xmlns:a16="http://schemas.microsoft.com/office/drawing/2014/main" id="{9BC1860B-30DB-4933-AE17-F2C2CBB64E33}"/>
                    </a:ext>
                  </a:extLst>
                </p:cNvPr>
                <p:cNvPicPr/>
                <p:nvPr/>
              </p:nvPicPr>
              <p:blipFill>
                <a:blip r:embed="rId52"/>
                <a:stretch>
                  <a:fillRect/>
                </a:stretch>
              </p:blipFill>
              <p:spPr>
                <a:xfrm>
                  <a:off x="9726300" y="1762455"/>
                  <a:ext cx="112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Ink 31">
                  <a:extLst>
                    <a:ext uri="{FF2B5EF4-FFF2-40B4-BE49-F238E27FC236}">
                      <a16:creationId xmlns:a16="http://schemas.microsoft.com/office/drawing/2014/main" id="{DFE034FA-7F02-A26D-3CCB-AF11017C7080}"/>
                    </a:ext>
                  </a:extLst>
                </p14:cNvPr>
                <p14:cNvContentPartPr/>
                <p14:nvPr/>
              </p14:nvContentPartPr>
              <p14:xfrm>
                <a:off x="9913500" y="1723935"/>
                <a:ext cx="95760" cy="103320"/>
              </p14:xfrm>
            </p:contentPart>
          </mc:Choice>
          <mc:Fallback>
            <p:pic>
              <p:nvPicPr>
                <p:cNvPr id="32" name="Ink 31">
                  <a:extLst>
                    <a:ext uri="{FF2B5EF4-FFF2-40B4-BE49-F238E27FC236}">
                      <a16:creationId xmlns:a16="http://schemas.microsoft.com/office/drawing/2014/main" id="{DFE034FA-7F02-A26D-3CCB-AF11017C7080}"/>
                    </a:ext>
                  </a:extLst>
                </p:cNvPr>
                <p:cNvPicPr/>
                <p:nvPr/>
              </p:nvPicPr>
              <p:blipFill>
                <a:blip r:embed="rId54"/>
                <a:stretch>
                  <a:fillRect/>
                </a:stretch>
              </p:blipFill>
              <p:spPr>
                <a:xfrm>
                  <a:off x="9904500" y="1714935"/>
                  <a:ext cx="1134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Ink 32">
                  <a:extLst>
                    <a:ext uri="{FF2B5EF4-FFF2-40B4-BE49-F238E27FC236}">
                      <a16:creationId xmlns:a16="http://schemas.microsoft.com/office/drawing/2014/main" id="{113175A1-BF27-F109-04CF-54ADAEC01E9E}"/>
                    </a:ext>
                  </a:extLst>
                </p14:cNvPr>
                <p14:cNvContentPartPr/>
                <p14:nvPr/>
              </p14:nvContentPartPr>
              <p14:xfrm>
                <a:off x="10058220" y="1743015"/>
                <a:ext cx="114840" cy="84960"/>
              </p14:xfrm>
            </p:contentPart>
          </mc:Choice>
          <mc:Fallback>
            <p:pic>
              <p:nvPicPr>
                <p:cNvPr id="33" name="Ink 32">
                  <a:extLst>
                    <a:ext uri="{FF2B5EF4-FFF2-40B4-BE49-F238E27FC236}">
                      <a16:creationId xmlns:a16="http://schemas.microsoft.com/office/drawing/2014/main" id="{113175A1-BF27-F109-04CF-54ADAEC01E9E}"/>
                    </a:ext>
                  </a:extLst>
                </p:cNvPr>
                <p:cNvPicPr/>
                <p:nvPr/>
              </p:nvPicPr>
              <p:blipFill>
                <a:blip r:embed="rId56"/>
                <a:stretch>
                  <a:fillRect/>
                </a:stretch>
              </p:blipFill>
              <p:spPr>
                <a:xfrm>
                  <a:off x="10049220" y="1734015"/>
                  <a:ext cx="13248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Ink 33">
                  <a:extLst>
                    <a:ext uri="{FF2B5EF4-FFF2-40B4-BE49-F238E27FC236}">
                      <a16:creationId xmlns:a16="http://schemas.microsoft.com/office/drawing/2014/main" id="{1937AFF9-3E39-746B-3882-24AD793D54A1}"/>
                    </a:ext>
                  </a:extLst>
                </p14:cNvPr>
                <p14:cNvContentPartPr/>
                <p14:nvPr/>
              </p14:nvContentPartPr>
              <p14:xfrm>
                <a:off x="10210860" y="1714215"/>
                <a:ext cx="199440" cy="89640"/>
              </p14:xfrm>
            </p:contentPart>
          </mc:Choice>
          <mc:Fallback>
            <p:pic>
              <p:nvPicPr>
                <p:cNvPr id="34" name="Ink 33">
                  <a:extLst>
                    <a:ext uri="{FF2B5EF4-FFF2-40B4-BE49-F238E27FC236}">
                      <a16:creationId xmlns:a16="http://schemas.microsoft.com/office/drawing/2014/main" id="{1937AFF9-3E39-746B-3882-24AD793D54A1}"/>
                    </a:ext>
                  </a:extLst>
                </p:cNvPr>
                <p:cNvPicPr/>
                <p:nvPr/>
              </p:nvPicPr>
              <p:blipFill>
                <a:blip r:embed="rId58"/>
                <a:stretch>
                  <a:fillRect/>
                </a:stretch>
              </p:blipFill>
              <p:spPr>
                <a:xfrm>
                  <a:off x="10201860" y="1705215"/>
                  <a:ext cx="21708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Ink 34">
                  <a:extLst>
                    <a:ext uri="{FF2B5EF4-FFF2-40B4-BE49-F238E27FC236}">
                      <a16:creationId xmlns:a16="http://schemas.microsoft.com/office/drawing/2014/main" id="{8CF7D8D0-3119-0F5C-395A-AE7CCDC89A6A}"/>
                    </a:ext>
                  </a:extLst>
                </p14:cNvPr>
                <p14:cNvContentPartPr/>
                <p14:nvPr/>
              </p14:nvContentPartPr>
              <p14:xfrm>
                <a:off x="10391580" y="1676415"/>
                <a:ext cx="69120" cy="140400"/>
              </p14:xfrm>
            </p:contentPart>
          </mc:Choice>
          <mc:Fallback>
            <p:pic>
              <p:nvPicPr>
                <p:cNvPr id="35" name="Ink 34">
                  <a:extLst>
                    <a:ext uri="{FF2B5EF4-FFF2-40B4-BE49-F238E27FC236}">
                      <a16:creationId xmlns:a16="http://schemas.microsoft.com/office/drawing/2014/main" id="{8CF7D8D0-3119-0F5C-395A-AE7CCDC89A6A}"/>
                    </a:ext>
                  </a:extLst>
                </p:cNvPr>
                <p:cNvPicPr/>
                <p:nvPr/>
              </p:nvPicPr>
              <p:blipFill>
                <a:blip r:embed="rId60"/>
                <a:stretch>
                  <a:fillRect/>
                </a:stretch>
              </p:blipFill>
              <p:spPr>
                <a:xfrm>
                  <a:off x="10382580" y="1667415"/>
                  <a:ext cx="867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6" name="Ink 35">
                  <a:extLst>
                    <a:ext uri="{FF2B5EF4-FFF2-40B4-BE49-F238E27FC236}">
                      <a16:creationId xmlns:a16="http://schemas.microsoft.com/office/drawing/2014/main" id="{80606DA3-7A13-BE3A-78D4-1769DF3088BB}"/>
                    </a:ext>
                  </a:extLst>
                </p14:cNvPr>
                <p14:cNvContentPartPr/>
                <p14:nvPr/>
              </p14:nvContentPartPr>
              <p14:xfrm>
                <a:off x="10446660" y="1714215"/>
                <a:ext cx="59760" cy="16200"/>
              </p14:xfrm>
            </p:contentPart>
          </mc:Choice>
          <mc:Fallback>
            <p:pic>
              <p:nvPicPr>
                <p:cNvPr id="36" name="Ink 35">
                  <a:extLst>
                    <a:ext uri="{FF2B5EF4-FFF2-40B4-BE49-F238E27FC236}">
                      <a16:creationId xmlns:a16="http://schemas.microsoft.com/office/drawing/2014/main" id="{80606DA3-7A13-BE3A-78D4-1769DF3088BB}"/>
                    </a:ext>
                  </a:extLst>
                </p:cNvPr>
                <p:cNvPicPr/>
                <p:nvPr/>
              </p:nvPicPr>
              <p:blipFill>
                <a:blip r:embed="rId62"/>
                <a:stretch>
                  <a:fillRect/>
                </a:stretch>
              </p:blipFill>
              <p:spPr>
                <a:xfrm>
                  <a:off x="10438020" y="1705215"/>
                  <a:ext cx="774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Ink 36">
                  <a:extLst>
                    <a:ext uri="{FF2B5EF4-FFF2-40B4-BE49-F238E27FC236}">
                      <a16:creationId xmlns:a16="http://schemas.microsoft.com/office/drawing/2014/main" id="{0620341B-C137-3998-7E92-6BB5E07547DA}"/>
                    </a:ext>
                  </a:extLst>
                </p14:cNvPr>
                <p14:cNvContentPartPr/>
                <p14:nvPr/>
              </p14:nvContentPartPr>
              <p14:xfrm>
                <a:off x="10591740" y="1714215"/>
                <a:ext cx="360" cy="55440"/>
              </p14:xfrm>
            </p:contentPart>
          </mc:Choice>
          <mc:Fallback>
            <p:pic>
              <p:nvPicPr>
                <p:cNvPr id="37" name="Ink 36">
                  <a:extLst>
                    <a:ext uri="{FF2B5EF4-FFF2-40B4-BE49-F238E27FC236}">
                      <a16:creationId xmlns:a16="http://schemas.microsoft.com/office/drawing/2014/main" id="{0620341B-C137-3998-7E92-6BB5E07547DA}"/>
                    </a:ext>
                  </a:extLst>
                </p:cNvPr>
                <p:cNvPicPr/>
                <p:nvPr/>
              </p:nvPicPr>
              <p:blipFill>
                <a:blip r:embed="rId64"/>
                <a:stretch>
                  <a:fillRect/>
                </a:stretch>
              </p:blipFill>
              <p:spPr>
                <a:xfrm>
                  <a:off x="10582740" y="1705215"/>
                  <a:ext cx="180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Ink 37">
                  <a:extLst>
                    <a:ext uri="{FF2B5EF4-FFF2-40B4-BE49-F238E27FC236}">
                      <a16:creationId xmlns:a16="http://schemas.microsoft.com/office/drawing/2014/main" id="{3DE9C2A4-51ED-98BE-2BD7-0491095D9FD4}"/>
                    </a:ext>
                  </a:extLst>
                </p14:cNvPr>
                <p14:cNvContentPartPr/>
                <p14:nvPr/>
              </p14:nvContentPartPr>
              <p14:xfrm>
                <a:off x="10539540" y="1628535"/>
                <a:ext cx="4320" cy="11880"/>
              </p14:xfrm>
            </p:contentPart>
          </mc:Choice>
          <mc:Fallback>
            <p:pic>
              <p:nvPicPr>
                <p:cNvPr id="38" name="Ink 37">
                  <a:extLst>
                    <a:ext uri="{FF2B5EF4-FFF2-40B4-BE49-F238E27FC236}">
                      <a16:creationId xmlns:a16="http://schemas.microsoft.com/office/drawing/2014/main" id="{3DE9C2A4-51ED-98BE-2BD7-0491095D9FD4}"/>
                    </a:ext>
                  </a:extLst>
                </p:cNvPr>
                <p:cNvPicPr/>
                <p:nvPr/>
              </p:nvPicPr>
              <p:blipFill>
                <a:blip r:embed="rId66"/>
                <a:stretch>
                  <a:fillRect/>
                </a:stretch>
              </p:blipFill>
              <p:spPr>
                <a:xfrm>
                  <a:off x="10530900" y="1619535"/>
                  <a:ext cx="219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9" name="Ink 38">
                  <a:extLst>
                    <a:ext uri="{FF2B5EF4-FFF2-40B4-BE49-F238E27FC236}">
                      <a16:creationId xmlns:a16="http://schemas.microsoft.com/office/drawing/2014/main" id="{1953B45B-E0BB-0A15-D721-32FBAF8B01AF}"/>
                    </a:ext>
                  </a:extLst>
                </p14:cNvPr>
                <p14:cNvContentPartPr/>
                <p14:nvPr/>
              </p14:nvContentPartPr>
              <p14:xfrm>
                <a:off x="10638900" y="1678935"/>
                <a:ext cx="68040" cy="74880"/>
              </p14:xfrm>
            </p:contentPart>
          </mc:Choice>
          <mc:Fallback>
            <p:pic>
              <p:nvPicPr>
                <p:cNvPr id="39" name="Ink 38">
                  <a:extLst>
                    <a:ext uri="{FF2B5EF4-FFF2-40B4-BE49-F238E27FC236}">
                      <a16:creationId xmlns:a16="http://schemas.microsoft.com/office/drawing/2014/main" id="{1953B45B-E0BB-0A15-D721-32FBAF8B01AF}"/>
                    </a:ext>
                  </a:extLst>
                </p:cNvPr>
                <p:cNvPicPr/>
                <p:nvPr/>
              </p:nvPicPr>
              <p:blipFill>
                <a:blip r:embed="rId68"/>
                <a:stretch>
                  <a:fillRect/>
                </a:stretch>
              </p:blipFill>
              <p:spPr>
                <a:xfrm>
                  <a:off x="10630260" y="1669935"/>
                  <a:ext cx="856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0" name="Ink 39">
                  <a:extLst>
                    <a:ext uri="{FF2B5EF4-FFF2-40B4-BE49-F238E27FC236}">
                      <a16:creationId xmlns:a16="http://schemas.microsoft.com/office/drawing/2014/main" id="{9AEE7C3D-83A1-360F-C0AC-821453932C41}"/>
                    </a:ext>
                  </a:extLst>
                </p14:cNvPr>
                <p14:cNvContentPartPr/>
                <p14:nvPr/>
              </p14:nvContentPartPr>
              <p14:xfrm>
                <a:off x="10791540" y="1647615"/>
                <a:ext cx="107280" cy="92880"/>
              </p14:xfrm>
            </p:contentPart>
          </mc:Choice>
          <mc:Fallback>
            <p:pic>
              <p:nvPicPr>
                <p:cNvPr id="40" name="Ink 39">
                  <a:extLst>
                    <a:ext uri="{FF2B5EF4-FFF2-40B4-BE49-F238E27FC236}">
                      <a16:creationId xmlns:a16="http://schemas.microsoft.com/office/drawing/2014/main" id="{9AEE7C3D-83A1-360F-C0AC-821453932C41}"/>
                    </a:ext>
                  </a:extLst>
                </p:cNvPr>
                <p:cNvPicPr/>
                <p:nvPr/>
              </p:nvPicPr>
              <p:blipFill>
                <a:blip r:embed="rId70"/>
                <a:stretch>
                  <a:fillRect/>
                </a:stretch>
              </p:blipFill>
              <p:spPr>
                <a:xfrm>
                  <a:off x="10782540" y="1638615"/>
                  <a:ext cx="124920" cy="110520"/>
                </a:xfrm>
                <a:prstGeom prst="rect">
                  <a:avLst/>
                </a:prstGeom>
              </p:spPr>
            </p:pic>
          </mc:Fallback>
        </mc:AlternateContent>
      </p:grpSp>
      <p:grpSp>
        <p:nvGrpSpPr>
          <p:cNvPr id="46" name="Group 45">
            <a:extLst>
              <a:ext uri="{FF2B5EF4-FFF2-40B4-BE49-F238E27FC236}">
                <a16:creationId xmlns:a16="http://schemas.microsoft.com/office/drawing/2014/main" id="{13C3C9D0-FF27-0CCF-0C24-EEF26FCBFD4D}"/>
              </a:ext>
            </a:extLst>
          </p:cNvPr>
          <p:cNvGrpSpPr/>
          <p:nvPr/>
        </p:nvGrpSpPr>
        <p:grpSpPr>
          <a:xfrm>
            <a:off x="961020" y="3076455"/>
            <a:ext cx="344160" cy="231480"/>
            <a:chOff x="961020" y="3076455"/>
            <a:chExt cx="344160" cy="231480"/>
          </a:xfrm>
        </p:grpSpPr>
        <mc:AlternateContent xmlns:mc="http://schemas.openxmlformats.org/markup-compatibility/2006">
          <mc:Choice xmlns:p14="http://schemas.microsoft.com/office/powerpoint/2010/main" Requires="p14">
            <p:contentPart p14:bwMode="auto" r:id="rId71">
              <p14:nvContentPartPr>
                <p14:cNvPr id="42" name="Ink 41">
                  <a:extLst>
                    <a:ext uri="{FF2B5EF4-FFF2-40B4-BE49-F238E27FC236}">
                      <a16:creationId xmlns:a16="http://schemas.microsoft.com/office/drawing/2014/main" id="{FBC5F452-B061-D21D-239E-2555C7E8593F}"/>
                    </a:ext>
                  </a:extLst>
                </p14:cNvPr>
                <p14:cNvContentPartPr/>
                <p14:nvPr/>
              </p14:nvContentPartPr>
              <p14:xfrm>
                <a:off x="1095300" y="3114615"/>
                <a:ext cx="173880" cy="149400"/>
              </p14:xfrm>
            </p:contentPart>
          </mc:Choice>
          <mc:Fallback>
            <p:pic>
              <p:nvPicPr>
                <p:cNvPr id="42" name="Ink 41">
                  <a:extLst>
                    <a:ext uri="{FF2B5EF4-FFF2-40B4-BE49-F238E27FC236}">
                      <a16:creationId xmlns:a16="http://schemas.microsoft.com/office/drawing/2014/main" id="{FBC5F452-B061-D21D-239E-2555C7E8593F}"/>
                    </a:ext>
                  </a:extLst>
                </p:cNvPr>
                <p:cNvPicPr/>
                <p:nvPr/>
              </p:nvPicPr>
              <p:blipFill>
                <a:blip r:embed="rId72"/>
                <a:stretch>
                  <a:fillRect/>
                </a:stretch>
              </p:blipFill>
              <p:spPr>
                <a:xfrm>
                  <a:off x="1086300" y="3105615"/>
                  <a:ext cx="1915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Ink 42">
                  <a:extLst>
                    <a:ext uri="{FF2B5EF4-FFF2-40B4-BE49-F238E27FC236}">
                      <a16:creationId xmlns:a16="http://schemas.microsoft.com/office/drawing/2014/main" id="{36C1B585-1278-12CE-6047-F7AA08368C34}"/>
                    </a:ext>
                  </a:extLst>
                </p14:cNvPr>
                <p14:cNvContentPartPr/>
                <p14:nvPr/>
              </p14:nvContentPartPr>
              <p14:xfrm>
                <a:off x="1127700" y="3085815"/>
                <a:ext cx="129960" cy="222120"/>
              </p14:xfrm>
            </p:contentPart>
          </mc:Choice>
          <mc:Fallback>
            <p:pic>
              <p:nvPicPr>
                <p:cNvPr id="43" name="Ink 42">
                  <a:extLst>
                    <a:ext uri="{FF2B5EF4-FFF2-40B4-BE49-F238E27FC236}">
                      <a16:creationId xmlns:a16="http://schemas.microsoft.com/office/drawing/2014/main" id="{36C1B585-1278-12CE-6047-F7AA08368C34}"/>
                    </a:ext>
                  </a:extLst>
                </p:cNvPr>
                <p:cNvPicPr/>
                <p:nvPr/>
              </p:nvPicPr>
              <p:blipFill>
                <a:blip r:embed="rId74"/>
                <a:stretch>
                  <a:fillRect/>
                </a:stretch>
              </p:blipFill>
              <p:spPr>
                <a:xfrm>
                  <a:off x="1118700" y="3076815"/>
                  <a:ext cx="1476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4" name="Ink 43">
                  <a:extLst>
                    <a:ext uri="{FF2B5EF4-FFF2-40B4-BE49-F238E27FC236}">
                      <a16:creationId xmlns:a16="http://schemas.microsoft.com/office/drawing/2014/main" id="{E08D9A97-CFBC-D73E-11C4-3363860172FF}"/>
                    </a:ext>
                  </a:extLst>
                </p14:cNvPr>
                <p14:cNvContentPartPr/>
                <p14:nvPr/>
              </p14:nvContentPartPr>
              <p14:xfrm>
                <a:off x="1142460" y="3076455"/>
                <a:ext cx="48240" cy="177120"/>
              </p14:xfrm>
            </p:contentPart>
          </mc:Choice>
          <mc:Fallback>
            <p:pic>
              <p:nvPicPr>
                <p:cNvPr id="44" name="Ink 43">
                  <a:extLst>
                    <a:ext uri="{FF2B5EF4-FFF2-40B4-BE49-F238E27FC236}">
                      <a16:creationId xmlns:a16="http://schemas.microsoft.com/office/drawing/2014/main" id="{E08D9A97-CFBC-D73E-11C4-3363860172FF}"/>
                    </a:ext>
                  </a:extLst>
                </p:cNvPr>
                <p:cNvPicPr/>
                <p:nvPr/>
              </p:nvPicPr>
              <p:blipFill>
                <a:blip r:embed="rId76"/>
                <a:stretch>
                  <a:fillRect/>
                </a:stretch>
              </p:blipFill>
              <p:spPr>
                <a:xfrm>
                  <a:off x="1133820" y="3067455"/>
                  <a:ext cx="658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5" name="Ink 44">
                  <a:extLst>
                    <a:ext uri="{FF2B5EF4-FFF2-40B4-BE49-F238E27FC236}">
                      <a16:creationId xmlns:a16="http://schemas.microsoft.com/office/drawing/2014/main" id="{980560DC-A90A-21CB-8D2E-7F4CE3D860D8}"/>
                    </a:ext>
                  </a:extLst>
                </p14:cNvPr>
                <p14:cNvContentPartPr/>
                <p14:nvPr/>
              </p14:nvContentPartPr>
              <p14:xfrm>
                <a:off x="961020" y="3219375"/>
                <a:ext cx="344160" cy="360"/>
              </p14:xfrm>
            </p:contentPart>
          </mc:Choice>
          <mc:Fallback>
            <p:pic>
              <p:nvPicPr>
                <p:cNvPr id="45" name="Ink 44">
                  <a:extLst>
                    <a:ext uri="{FF2B5EF4-FFF2-40B4-BE49-F238E27FC236}">
                      <a16:creationId xmlns:a16="http://schemas.microsoft.com/office/drawing/2014/main" id="{980560DC-A90A-21CB-8D2E-7F4CE3D860D8}"/>
                    </a:ext>
                  </a:extLst>
                </p:cNvPr>
                <p:cNvPicPr/>
                <p:nvPr/>
              </p:nvPicPr>
              <p:blipFill>
                <a:blip r:embed="rId78"/>
                <a:stretch>
                  <a:fillRect/>
                </a:stretch>
              </p:blipFill>
              <p:spPr>
                <a:xfrm>
                  <a:off x="952020" y="3210375"/>
                  <a:ext cx="361800" cy="18000"/>
                </a:xfrm>
                <a:prstGeom prst="rect">
                  <a:avLst/>
                </a:prstGeom>
              </p:spPr>
            </p:pic>
          </mc:Fallback>
        </mc:AlternateContent>
      </p:grpSp>
      <p:grpSp>
        <p:nvGrpSpPr>
          <p:cNvPr id="52" name="Group 51">
            <a:extLst>
              <a:ext uri="{FF2B5EF4-FFF2-40B4-BE49-F238E27FC236}">
                <a16:creationId xmlns:a16="http://schemas.microsoft.com/office/drawing/2014/main" id="{5C7C9796-7BCC-4234-A531-4C8D8B75955A}"/>
              </a:ext>
            </a:extLst>
          </p:cNvPr>
          <p:cNvGrpSpPr/>
          <p:nvPr/>
        </p:nvGrpSpPr>
        <p:grpSpPr>
          <a:xfrm>
            <a:off x="1809540" y="3409095"/>
            <a:ext cx="3753360" cy="210600"/>
            <a:chOff x="1809540" y="3409095"/>
            <a:chExt cx="3753360" cy="210600"/>
          </a:xfrm>
        </p:grpSpPr>
        <mc:AlternateContent xmlns:mc="http://schemas.openxmlformats.org/markup-compatibility/2006">
          <mc:Choice xmlns:p14="http://schemas.microsoft.com/office/powerpoint/2010/main" Requires="p14">
            <p:contentPart p14:bwMode="auto" r:id="rId79">
              <p14:nvContentPartPr>
                <p14:cNvPr id="47" name="Ink 46">
                  <a:extLst>
                    <a:ext uri="{FF2B5EF4-FFF2-40B4-BE49-F238E27FC236}">
                      <a16:creationId xmlns:a16="http://schemas.microsoft.com/office/drawing/2014/main" id="{8DC96FF5-51D8-D769-35D0-5421DA9205AB}"/>
                    </a:ext>
                  </a:extLst>
                </p14:cNvPr>
                <p14:cNvContentPartPr/>
                <p14:nvPr/>
              </p14:nvContentPartPr>
              <p14:xfrm>
                <a:off x="1809540" y="3409095"/>
                <a:ext cx="2876040" cy="21240"/>
              </p14:xfrm>
            </p:contentPart>
          </mc:Choice>
          <mc:Fallback>
            <p:pic>
              <p:nvPicPr>
                <p:cNvPr id="47" name="Ink 46">
                  <a:extLst>
                    <a:ext uri="{FF2B5EF4-FFF2-40B4-BE49-F238E27FC236}">
                      <a16:creationId xmlns:a16="http://schemas.microsoft.com/office/drawing/2014/main" id="{8DC96FF5-51D8-D769-35D0-5421DA9205AB}"/>
                    </a:ext>
                  </a:extLst>
                </p:cNvPr>
                <p:cNvPicPr/>
                <p:nvPr/>
              </p:nvPicPr>
              <p:blipFill>
                <a:blip r:embed="rId80"/>
                <a:stretch>
                  <a:fillRect/>
                </a:stretch>
              </p:blipFill>
              <p:spPr>
                <a:xfrm>
                  <a:off x="1800540" y="3400095"/>
                  <a:ext cx="28936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8" name="Ink 47">
                  <a:extLst>
                    <a:ext uri="{FF2B5EF4-FFF2-40B4-BE49-F238E27FC236}">
                      <a16:creationId xmlns:a16="http://schemas.microsoft.com/office/drawing/2014/main" id="{D61FC604-F838-E5FC-84DB-1CAA0D3A3142}"/>
                    </a:ext>
                  </a:extLst>
                </p14:cNvPr>
                <p14:cNvContentPartPr/>
                <p14:nvPr/>
              </p14:nvContentPartPr>
              <p14:xfrm>
                <a:off x="4997700" y="3413415"/>
                <a:ext cx="565200" cy="15840"/>
              </p14:xfrm>
            </p:contentPart>
          </mc:Choice>
          <mc:Fallback>
            <p:pic>
              <p:nvPicPr>
                <p:cNvPr id="48" name="Ink 47">
                  <a:extLst>
                    <a:ext uri="{FF2B5EF4-FFF2-40B4-BE49-F238E27FC236}">
                      <a16:creationId xmlns:a16="http://schemas.microsoft.com/office/drawing/2014/main" id="{D61FC604-F838-E5FC-84DB-1CAA0D3A3142}"/>
                    </a:ext>
                  </a:extLst>
                </p:cNvPr>
                <p:cNvPicPr/>
                <p:nvPr/>
              </p:nvPicPr>
              <p:blipFill>
                <a:blip r:embed="rId82"/>
                <a:stretch>
                  <a:fillRect/>
                </a:stretch>
              </p:blipFill>
              <p:spPr>
                <a:xfrm>
                  <a:off x="4989060" y="3404415"/>
                  <a:ext cx="5828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9" name="Ink 48">
                  <a:extLst>
                    <a:ext uri="{FF2B5EF4-FFF2-40B4-BE49-F238E27FC236}">
                      <a16:creationId xmlns:a16="http://schemas.microsoft.com/office/drawing/2014/main" id="{7A0DF41D-88D4-5560-4160-6834F8179259}"/>
                    </a:ext>
                  </a:extLst>
                </p14:cNvPr>
                <p14:cNvContentPartPr/>
                <p14:nvPr/>
              </p14:nvContentPartPr>
              <p14:xfrm>
                <a:off x="5087340" y="3505215"/>
                <a:ext cx="313560" cy="360"/>
              </p14:xfrm>
            </p:contentPart>
          </mc:Choice>
          <mc:Fallback>
            <p:pic>
              <p:nvPicPr>
                <p:cNvPr id="49" name="Ink 48">
                  <a:extLst>
                    <a:ext uri="{FF2B5EF4-FFF2-40B4-BE49-F238E27FC236}">
                      <a16:creationId xmlns:a16="http://schemas.microsoft.com/office/drawing/2014/main" id="{7A0DF41D-88D4-5560-4160-6834F8179259}"/>
                    </a:ext>
                  </a:extLst>
                </p:cNvPr>
                <p:cNvPicPr/>
                <p:nvPr/>
              </p:nvPicPr>
              <p:blipFill>
                <a:blip r:embed="rId84"/>
                <a:stretch>
                  <a:fillRect/>
                </a:stretch>
              </p:blipFill>
              <p:spPr>
                <a:xfrm>
                  <a:off x="5078340" y="3496215"/>
                  <a:ext cx="331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0" name="Ink 49">
                  <a:extLst>
                    <a:ext uri="{FF2B5EF4-FFF2-40B4-BE49-F238E27FC236}">
                      <a16:creationId xmlns:a16="http://schemas.microsoft.com/office/drawing/2014/main" id="{EEEBA3FE-A668-097A-5695-543CC7EB902C}"/>
                    </a:ext>
                  </a:extLst>
                </p14:cNvPr>
                <p14:cNvContentPartPr/>
                <p14:nvPr/>
              </p14:nvContentPartPr>
              <p14:xfrm>
                <a:off x="5037660" y="3571815"/>
                <a:ext cx="363240" cy="360"/>
              </p14:xfrm>
            </p:contentPart>
          </mc:Choice>
          <mc:Fallback>
            <p:pic>
              <p:nvPicPr>
                <p:cNvPr id="50" name="Ink 49">
                  <a:extLst>
                    <a:ext uri="{FF2B5EF4-FFF2-40B4-BE49-F238E27FC236}">
                      <a16:creationId xmlns:a16="http://schemas.microsoft.com/office/drawing/2014/main" id="{EEEBA3FE-A668-097A-5695-543CC7EB902C}"/>
                    </a:ext>
                  </a:extLst>
                </p:cNvPr>
                <p:cNvPicPr/>
                <p:nvPr/>
              </p:nvPicPr>
              <p:blipFill>
                <a:blip r:embed="rId86"/>
                <a:stretch>
                  <a:fillRect/>
                </a:stretch>
              </p:blipFill>
              <p:spPr>
                <a:xfrm>
                  <a:off x="5029020" y="3562815"/>
                  <a:ext cx="380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1" name="Ink 50">
                  <a:extLst>
                    <a:ext uri="{FF2B5EF4-FFF2-40B4-BE49-F238E27FC236}">
                      <a16:creationId xmlns:a16="http://schemas.microsoft.com/office/drawing/2014/main" id="{B4E7E373-B8B6-3D7B-C878-FA83B6D6548C}"/>
                    </a:ext>
                  </a:extLst>
                </p14:cNvPr>
                <p14:cNvContentPartPr/>
                <p14:nvPr/>
              </p14:nvContentPartPr>
              <p14:xfrm>
                <a:off x="5077620" y="3619335"/>
                <a:ext cx="285120" cy="360"/>
              </p14:xfrm>
            </p:contentPart>
          </mc:Choice>
          <mc:Fallback>
            <p:pic>
              <p:nvPicPr>
                <p:cNvPr id="51" name="Ink 50">
                  <a:extLst>
                    <a:ext uri="{FF2B5EF4-FFF2-40B4-BE49-F238E27FC236}">
                      <a16:creationId xmlns:a16="http://schemas.microsoft.com/office/drawing/2014/main" id="{B4E7E373-B8B6-3D7B-C878-FA83B6D6548C}"/>
                    </a:ext>
                  </a:extLst>
                </p:cNvPr>
                <p:cNvPicPr/>
                <p:nvPr/>
              </p:nvPicPr>
              <p:blipFill>
                <a:blip r:embed="rId88"/>
                <a:stretch>
                  <a:fillRect/>
                </a:stretch>
              </p:blipFill>
              <p:spPr>
                <a:xfrm>
                  <a:off x="5068980" y="3610335"/>
                  <a:ext cx="302760" cy="18000"/>
                </a:xfrm>
                <a:prstGeom prst="rect">
                  <a:avLst/>
                </a:prstGeom>
              </p:spPr>
            </p:pic>
          </mc:Fallback>
        </mc:AlternateContent>
      </p:grpSp>
      <p:grpSp>
        <p:nvGrpSpPr>
          <p:cNvPr id="60" name="Group 59">
            <a:extLst>
              <a:ext uri="{FF2B5EF4-FFF2-40B4-BE49-F238E27FC236}">
                <a16:creationId xmlns:a16="http://schemas.microsoft.com/office/drawing/2014/main" id="{26D12D57-7831-EF07-48C1-66CAAE6AC48E}"/>
              </a:ext>
            </a:extLst>
          </p:cNvPr>
          <p:cNvGrpSpPr/>
          <p:nvPr/>
        </p:nvGrpSpPr>
        <p:grpSpPr>
          <a:xfrm>
            <a:off x="7162740" y="3409815"/>
            <a:ext cx="2913840" cy="436680"/>
            <a:chOff x="7162740" y="3409815"/>
            <a:chExt cx="2913840" cy="436680"/>
          </a:xfrm>
        </p:grpSpPr>
        <mc:AlternateContent xmlns:mc="http://schemas.openxmlformats.org/markup-compatibility/2006">
          <mc:Choice xmlns:p14="http://schemas.microsoft.com/office/powerpoint/2010/main" Requires="p14">
            <p:contentPart p14:bwMode="auto" r:id="rId89">
              <p14:nvContentPartPr>
                <p14:cNvPr id="53" name="Ink 52">
                  <a:extLst>
                    <a:ext uri="{FF2B5EF4-FFF2-40B4-BE49-F238E27FC236}">
                      <a16:creationId xmlns:a16="http://schemas.microsoft.com/office/drawing/2014/main" id="{D3CCB122-B013-3205-2D11-E85F03FC941B}"/>
                    </a:ext>
                  </a:extLst>
                </p14:cNvPr>
                <p14:cNvContentPartPr/>
                <p14:nvPr/>
              </p14:nvContentPartPr>
              <p14:xfrm>
                <a:off x="7162740" y="3419175"/>
                <a:ext cx="2913840" cy="67320"/>
              </p14:xfrm>
            </p:contentPart>
          </mc:Choice>
          <mc:Fallback>
            <p:pic>
              <p:nvPicPr>
                <p:cNvPr id="53" name="Ink 52">
                  <a:extLst>
                    <a:ext uri="{FF2B5EF4-FFF2-40B4-BE49-F238E27FC236}">
                      <a16:creationId xmlns:a16="http://schemas.microsoft.com/office/drawing/2014/main" id="{D3CCB122-B013-3205-2D11-E85F03FC941B}"/>
                    </a:ext>
                  </a:extLst>
                </p:cNvPr>
                <p:cNvPicPr/>
                <p:nvPr/>
              </p:nvPicPr>
              <p:blipFill>
                <a:blip r:embed="rId90"/>
                <a:stretch>
                  <a:fillRect/>
                </a:stretch>
              </p:blipFill>
              <p:spPr>
                <a:xfrm>
                  <a:off x="7153740" y="3410175"/>
                  <a:ext cx="29314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4" name="Ink 53">
                  <a:extLst>
                    <a:ext uri="{FF2B5EF4-FFF2-40B4-BE49-F238E27FC236}">
                      <a16:creationId xmlns:a16="http://schemas.microsoft.com/office/drawing/2014/main" id="{2EB6DEE1-825F-0A28-2131-34948C025D5E}"/>
                    </a:ext>
                  </a:extLst>
                </p14:cNvPr>
                <p14:cNvContentPartPr/>
                <p14:nvPr/>
              </p14:nvContentPartPr>
              <p14:xfrm>
                <a:off x="8073900" y="3409815"/>
                <a:ext cx="117720" cy="203400"/>
              </p14:xfrm>
            </p:contentPart>
          </mc:Choice>
          <mc:Fallback>
            <p:pic>
              <p:nvPicPr>
                <p:cNvPr id="54" name="Ink 53">
                  <a:extLst>
                    <a:ext uri="{FF2B5EF4-FFF2-40B4-BE49-F238E27FC236}">
                      <a16:creationId xmlns:a16="http://schemas.microsoft.com/office/drawing/2014/main" id="{2EB6DEE1-825F-0A28-2131-34948C025D5E}"/>
                    </a:ext>
                  </a:extLst>
                </p:cNvPr>
                <p:cNvPicPr/>
                <p:nvPr/>
              </p:nvPicPr>
              <p:blipFill>
                <a:blip r:embed="rId92"/>
                <a:stretch>
                  <a:fillRect/>
                </a:stretch>
              </p:blipFill>
              <p:spPr>
                <a:xfrm>
                  <a:off x="8064900" y="3400815"/>
                  <a:ext cx="1353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5" name="Ink 54">
                  <a:extLst>
                    <a:ext uri="{FF2B5EF4-FFF2-40B4-BE49-F238E27FC236}">
                      <a16:creationId xmlns:a16="http://schemas.microsoft.com/office/drawing/2014/main" id="{66E102E5-8E1F-73DA-A2AA-323F7CA563C0}"/>
                    </a:ext>
                  </a:extLst>
                </p14:cNvPr>
                <p14:cNvContentPartPr/>
                <p14:nvPr/>
              </p14:nvContentPartPr>
              <p14:xfrm>
                <a:off x="7871220" y="3619335"/>
                <a:ext cx="120600" cy="80640"/>
              </p14:xfrm>
            </p:contentPart>
          </mc:Choice>
          <mc:Fallback>
            <p:pic>
              <p:nvPicPr>
                <p:cNvPr id="55" name="Ink 54">
                  <a:extLst>
                    <a:ext uri="{FF2B5EF4-FFF2-40B4-BE49-F238E27FC236}">
                      <a16:creationId xmlns:a16="http://schemas.microsoft.com/office/drawing/2014/main" id="{66E102E5-8E1F-73DA-A2AA-323F7CA563C0}"/>
                    </a:ext>
                  </a:extLst>
                </p:cNvPr>
                <p:cNvPicPr/>
                <p:nvPr/>
              </p:nvPicPr>
              <p:blipFill>
                <a:blip r:embed="rId94"/>
                <a:stretch>
                  <a:fillRect/>
                </a:stretch>
              </p:blipFill>
              <p:spPr>
                <a:xfrm>
                  <a:off x="7862220" y="3610335"/>
                  <a:ext cx="13824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6" name="Ink 55">
                  <a:extLst>
                    <a:ext uri="{FF2B5EF4-FFF2-40B4-BE49-F238E27FC236}">
                      <a16:creationId xmlns:a16="http://schemas.microsoft.com/office/drawing/2014/main" id="{F24C060C-E780-7956-CB80-12680A06F886}"/>
                    </a:ext>
                  </a:extLst>
                </p14:cNvPr>
                <p14:cNvContentPartPr/>
                <p14:nvPr/>
              </p14:nvContentPartPr>
              <p14:xfrm>
                <a:off x="7915860" y="3543015"/>
                <a:ext cx="18720" cy="7920"/>
              </p14:xfrm>
            </p:contentPart>
          </mc:Choice>
          <mc:Fallback>
            <p:pic>
              <p:nvPicPr>
                <p:cNvPr id="56" name="Ink 55">
                  <a:extLst>
                    <a:ext uri="{FF2B5EF4-FFF2-40B4-BE49-F238E27FC236}">
                      <a16:creationId xmlns:a16="http://schemas.microsoft.com/office/drawing/2014/main" id="{F24C060C-E780-7956-CB80-12680A06F886}"/>
                    </a:ext>
                  </a:extLst>
                </p:cNvPr>
                <p:cNvPicPr/>
                <p:nvPr/>
              </p:nvPicPr>
              <p:blipFill>
                <a:blip r:embed="rId96"/>
                <a:stretch>
                  <a:fillRect/>
                </a:stretch>
              </p:blipFill>
              <p:spPr>
                <a:xfrm>
                  <a:off x="7907220" y="3534015"/>
                  <a:ext cx="363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7" name="Ink 56">
                  <a:extLst>
                    <a:ext uri="{FF2B5EF4-FFF2-40B4-BE49-F238E27FC236}">
                      <a16:creationId xmlns:a16="http://schemas.microsoft.com/office/drawing/2014/main" id="{5A796270-4E55-91A2-8E35-3FC0964B50EB}"/>
                    </a:ext>
                  </a:extLst>
                </p14:cNvPr>
                <p14:cNvContentPartPr/>
                <p14:nvPr/>
              </p14:nvContentPartPr>
              <p14:xfrm>
                <a:off x="7805700" y="3647775"/>
                <a:ext cx="69120" cy="99720"/>
              </p14:xfrm>
            </p:contentPart>
          </mc:Choice>
          <mc:Fallback>
            <p:pic>
              <p:nvPicPr>
                <p:cNvPr id="57" name="Ink 56">
                  <a:extLst>
                    <a:ext uri="{FF2B5EF4-FFF2-40B4-BE49-F238E27FC236}">
                      <a16:creationId xmlns:a16="http://schemas.microsoft.com/office/drawing/2014/main" id="{5A796270-4E55-91A2-8E35-3FC0964B50EB}"/>
                    </a:ext>
                  </a:extLst>
                </p:cNvPr>
                <p:cNvPicPr/>
                <p:nvPr/>
              </p:nvPicPr>
              <p:blipFill>
                <a:blip r:embed="rId98"/>
                <a:stretch>
                  <a:fillRect/>
                </a:stretch>
              </p:blipFill>
              <p:spPr>
                <a:xfrm>
                  <a:off x="7797060" y="3638775"/>
                  <a:ext cx="867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8" name="Ink 57">
                  <a:extLst>
                    <a:ext uri="{FF2B5EF4-FFF2-40B4-BE49-F238E27FC236}">
                      <a16:creationId xmlns:a16="http://schemas.microsoft.com/office/drawing/2014/main" id="{5717BBED-0071-7A34-C18A-76FDBD23B97E}"/>
                    </a:ext>
                  </a:extLst>
                </p14:cNvPr>
                <p14:cNvContentPartPr/>
                <p14:nvPr/>
              </p14:nvContentPartPr>
              <p14:xfrm>
                <a:off x="7876980" y="3790695"/>
                <a:ext cx="2160" cy="360"/>
              </p14:xfrm>
            </p:contentPart>
          </mc:Choice>
          <mc:Fallback>
            <p:pic>
              <p:nvPicPr>
                <p:cNvPr id="58" name="Ink 57">
                  <a:extLst>
                    <a:ext uri="{FF2B5EF4-FFF2-40B4-BE49-F238E27FC236}">
                      <a16:creationId xmlns:a16="http://schemas.microsoft.com/office/drawing/2014/main" id="{5717BBED-0071-7A34-C18A-76FDBD23B97E}"/>
                    </a:ext>
                  </a:extLst>
                </p:cNvPr>
                <p:cNvPicPr/>
                <p:nvPr/>
              </p:nvPicPr>
              <p:blipFill>
                <a:blip r:embed="rId37"/>
                <a:stretch>
                  <a:fillRect/>
                </a:stretch>
              </p:blipFill>
              <p:spPr>
                <a:xfrm>
                  <a:off x="7867980" y="3781695"/>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2381678F-543C-0BB3-DC9E-D594CE7DC700}"/>
                    </a:ext>
                  </a:extLst>
                </p14:cNvPr>
                <p14:cNvContentPartPr/>
                <p14:nvPr/>
              </p14:nvContentPartPr>
              <p14:xfrm>
                <a:off x="7644420" y="3717975"/>
                <a:ext cx="117000" cy="128520"/>
              </p14:xfrm>
            </p:contentPart>
          </mc:Choice>
          <mc:Fallback>
            <p:pic>
              <p:nvPicPr>
                <p:cNvPr id="59" name="Ink 58">
                  <a:extLst>
                    <a:ext uri="{FF2B5EF4-FFF2-40B4-BE49-F238E27FC236}">
                      <a16:creationId xmlns:a16="http://schemas.microsoft.com/office/drawing/2014/main" id="{2381678F-543C-0BB3-DC9E-D594CE7DC700}"/>
                    </a:ext>
                  </a:extLst>
                </p:cNvPr>
                <p:cNvPicPr/>
                <p:nvPr/>
              </p:nvPicPr>
              <p:blipFill>
                <a:blip r:embed="rId101"/>
                <a:stretch>
                  <a:fillRect/>
                </a:stretch>
              </p:blipFill>
              <p:spPr>
                <a:xfrm>
                  <a:off x="7635420" y="3708975"/>
                  <a:ext cx="134640" cy="146160"/>
                </a:xfrm>
                <a:prstGeom prst="rect">
                  <a:avLst/>
                </a:prstGeom>
              </p:spPr>
            </p:pic>
          </mc:Fallback>
        </mc:AlternateContent>
      </p:grpSp>
    </p:spTree>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ED6EA61-08EE-F7EA-C1B3-580B5C85788D}"/>
              </a:ext>
            </a:extLst>
          </p:cNvPr>
          <p:cNvSpPr>
            <a:spLocks noGrp="1"/>
          </p:cNvSpPr>
          <p:nvPr>
            <p:ph type="title"/>
          </p:nvPr>
        </p:nvSpPr>
        <p:spPr>
          <a:xfrm>
            <a:off x="725215" y="0"/>
            <a:ext cx="10363200" cy="1219200"/>
          </a:xfrm>
        </p:spPr>
        <p:txBody>
          <a:bodyPr/>
          <a:lstStyle/>
          <a:p>
            <a:pPr eaLnBrk="1" hangingPunct="1"/>
            <a:r>
              <a:rPr lang="en-US" altLang="en-US" dirty="0"/>
              <a:t>Greedy best-first search example</a:t>
            </a:r>
          </a:p>
        </p:txBody>
      </p:sp>
      <p:pic>
        <p:nvPicPr>
          <p:cNvPr id="83971" name="Picture 3" descr="greedy-progress01c">
            <a:extLst>
              <a:ext uri="{FF2B5EF4-FFF2-40B4-BE49-F238E27FC236}">
                <a16:creationId xmlns:a16="http://schemas.microsoft.com/office/drawing/2014/main" id="{233263A3-5397-FCDA-B702-09CDEA4C6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694" y="1788160"/>
            <a:ext cx="7989147" cy="290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4994" name="Picture 2" descr="greedy-progress02c">
            <a:extLst>
              <a:ext uri="{FF2B5EF4-FFF2-40B4-BE49-F238E27FC236}">
                <a16:creationId xmlns:a16="http://schemas.microsoft.com/office/drawing/2014/main" id="{BE134909-A673-E49C-0B74-3F7E16190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776" y="1784891"/>
            <a:ext cx="8175413" cy="297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Rectangle 3">
            <a:extLst>
              <a:ext uri="{FF2B5EF4-FFF2-40B4-BE49-F238E27FC236}">
                <a16:creationId xmlns:a16="http://schemas.microsoft.com/office/drawing/2014/main" id="{3D19DAB6-81AE-8947-202D-EF465D586B7E}"/>
              </a:ext>
            </a:extLst>
          </p:cNvPr>
          <p:cNvSpPr>
            <a:spLocks noGrp="1"/>
          </p:cNvSpPr>
          <p:nvPr>
            <p:ph type="title"/>
          </p:nvPr>
        </p:nvSpPr>
        <p:spPr>
          <a:xfrm>
            <a:off x="725214" y="0"/>
            <a:ext cx="10363200" cy="1219200"/>
          </a:xfrm>
        </p:spPr>
        <p:txBody>
          <a:bodyPr/>
          <a:lstStyle/>
          <a:p>
            <a:pPr eaLnBrk="1" hangingPunct="1"/>
            <a:r>
              <a:rPr lang="en-US" altLang="en-US"/>
              <a:t>Greedy best-first search example</a:t>
            </a:r>
          </a:p>
        </p:txBody>
      </p:sp>
    </p:spTree>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6018" name="Picture 2" descr="greedy-progress03c">
            <a:extLst>
              <a:ext uri="{FF2B5EF4-FFF2-40B4-BE49-F238E27FC236}">
                <a16:creationId xmlns:a16="http://schemas.microsoft.com/office/drawing/2014/main" id="{057F973C-FF49-4D31-51D1-39D2E8C0F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3725" y="1733975"/>
            <a:ext cx="8544675" cy="311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a:extLst>
              <a:ext uri="{FF2B5EF4-FFF2-40B4-BE49-F238E27FC236}">
                <a16:creationId xmlns:a16="http://schemas.microsoft.com/office/drawing/2014/main" id="{B5F23E86-8592-E6FD-5347-7E25BA754797}"/>
              </a:ext>
            </a:extLst>
          </p:cNvPr>
          <p:cNvSpPr>
            <a:spLocks noGrp="1"/>
          </p:cNvSpPr>
          <p:nvPr>
            <p:ph type="title"/>
          </p:nvPr>
        </p:nvSpPr>
        <p:spPr>
          <a:xfrm>
            <a:off x="756744" y="0"/>
            <a:ext cx="10363200" cy="1219200"/>
          </a:xfrm>
        </p:spPr>
        <p:txBody>
          <a:bodyPr/>
          <a:lstStyle/>
          <a:p>
            <a:pPr eaLnBrk="1" hangingPunct="1"/>
            <a:r>
              <a:rPr lang="en-US" altLang="en-US"/>
              <a:t>Greedy best-first search example</a:t>
            </a:r>
          </a:p>
        </p:txBody>
      </p:sp>
    </p:spTree>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7042" name="Picture 2" descr="greedy-progress04c">
            <a:extLst>
              <a:ext uri="{FF2B5EF4-FFF2-40B4-BE49-F238E27FC236}">
                <a16:creationId xmlns:a16="http://schemas.microsoft.com/office/drawing/2014/main" id="{7B5624A0-FB3A-6583-2A52-888BAD1CE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867" y="1716573"/>
            <a:ext cx="8671561" cy="3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3">
            <a:extLst>
              <a:ext uri="{FF2B5EF4-FFF2-40B4-BE49-F238E27FC236}">
                <a16:creationId xmlns:a16="http://schemas.microsoft.com/office/drawing/2014/main" id="{55CAEE8F-9AD6-297A-1730-551D5F622297}"/>
              </a:ext>
            </a:extLst>
          </p:cNvPr>
          <p:cNvSpPr>
            <a:spLocks noGrp="1"/>
          </p:cNvSpPr>
          <p:nvPr>
            <p:ph type="title"/>
          </p:nvPr>
        </p:nvSpPr>
        <p:spPr>
          <a:xfrm>
            <a:off x="725214" y="0"/>
            <a:ext cx="10363200" cy="1219200"/>
          </a:xfrm>
        </p:spPr>
        <p:txBody>
          <a:bodyPr/>
          <a:lstStyle/>
          <a:p>
            <a:pPr eaLnBrk="1" hangingPunct="1"/>
            <a:r>
              <a:rPr lang="en-US" altLang="en-US" dirty="0"/>
              <a:t>Greedy best-first search example</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2DE9B5F2-454F-CF62-D46D-A7CB9BCF8E40}"/>
              </a:ext>
            </a:extLst>
          </p:cNvPr>
          <p:cNvSpPr txBox="1">
            <a:spLocks noChangeArrowheads="1"/>
          </p:cNvSpPr>
          <p:nvPr/>
        </p:nvSpPr>
        <p:spPr bwMode="auto">
          <a:xfrm>
            <a:off x="2763520" y="568961"/>
            <a:ext cx="690880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50000"/>
              </a:spcBef>
              <a:spcAft>
                <a:spcPct val="0"/>
              </a:spcAft>
            </a:pPr>
            <a:endParaRPr lang="en-GB" altLang="en-US" sz="2560">
              <a:solidFill>
                <a:srgbClr val="000000"/>
              </a:solidFill>
              <a:latin typeface="Times New Roman" panose="02020603050405020304" pitchFamily="18" charset="0"/>
            </a:endParaRPr>
          </a:p>
        </p:txBody>
      </p:sp>
      <p:sp>
        <p:nvSpPr>
          <p:cNvPr id="485379" name="Rectangle 3">
            <a:extLst>
              <a:ext uri="{FF2B5EF4-FFF2-40B4-BE49-F238E27FC236}">
                <a16:creationId xmlns:a16="http://schemas.microsoft.com/office/drawing/2014/main" id="{1899D45C-1473-A6DF-15A8-CF924AC85880}"/>
              </a:ext>
            </a:extLst>
          </p:cNvPr>
          <p:cNvSpPr>
            <a:spLocks noChangeArrowheads="1"/>
          </p:cNvSpPr>
          <p:nvPr/>
        </p:nvSpPr>
        <p:spPr bwMode="auto">
          <a:xfrm>
            <a:off x="2032000" y="1368213"/>
            <a:ext cx="7802880" cy="5283200"/>
          </a:xfrm>
          <a:prstGeom prst="rect">
            <a:avLst/>
          </a:prstGeom>
          <a:noFill/>
          <a:ln w="9525">
            <a:solidFill>
              <a:schemeClr val="tx1"/>
            </a:solidFill>
            <a:miter lim="800000"/>
            <a:headEnd/>
            <a:tailEnd/>
          </a:ln>
          <a:effectLst/>
        </p:spPr>
        <p:txBody>
          <a:bodyPr lIns="98213" tIns="49107" rIns="98213" bIns="49107"/>
          <a:lstStyle/>
          <a:p>
            <a:pPr marL="650260" indent="-650260" defTabSz="975390" eaLnBrk="0" fontAlgn="base" hangingPunct="0">
              <a:spcBef>
                <a:spcPct val="20000"/>
              </a:spcBef>
              <a:spcAft>
                <a:spcPct val="0"/>
              </a:spcAft>
              <a:defRPr/>
            </a:pPr>
            <a:r>
              <a:rPr lang="en-GB" sz="2987" dirty="0">
                <a:solidFill>
                  <a:srgbClr val="000000"/>
                </a:solidFill>
                <a:effectLst>
                  <a:outerShdw blurRad="38100" dist="38100" dir="2700000" algn="tl">
                    <a:srgbClr val="C0C0C0"/>
                  </a:outerShdw>
                </a:effectLst>
                <a:latin typeface="Arial" panose="020B0604020202020204" pitchFamily="34" charset="0"/>
              </a:rPr>
              <a:t>1. Initial State</a:t>
            </a:r>
          </a:p>
          <a:p>
            <a:pPr marL="1056673" lvl="1" indent="-568978" defTabSz="975390" eaLnBrk="0" fontAlgn="base" hangingPunct="0">
              <a:spcBef>
                <a:spcPct val="20000"/>
              </a:spcBef>
              <a:spcAft>
                <a:spcPct val="0"/>
              </a:spcAft>
              <a:buFontTx/>
              <a:buChar char="–"/>
              <a:defRPr/>
            </a:pPr>
            <a:r>
              <a:rPr lang="en-GB" sz="2987" dirty="0">
                <a:solidFill>
                  <a:srgbClr val="000000"/>
                </a:solidFill>
                <a:effectLst>
                  <a:outerShdw blurRad="38100" dist="38100" dir="2700000" algn="tl">
                    <a:srgbClr val="C0C0C0"/>
                  </a:outerShdw>
                </a:effectLst>
                <a:latin typeface="Arial" panose="020B0604020202020204" pitchFamily="34" charset="0"/>
              </a:rPr>
              <a:t>The initial state of the problem, defined in a suitable manner</a:t>
            </a:r>
          </a:p>
          <a:p>
            <a:pPr marL="650260" indent="-650260" defTabSz="975390" eaLnBrk="0" fontAlgn="base" hangingPunct="0">
              <a:spcBef>
                <a:spcPct val="20000"/>
              </a:spcBef>
              <a:spcAft>
                <a:spcPct val="0"/>
              </a:spcAft>
              <a:defRPr/>
            </a:pPr>
            <a:r>
              <a:rPr lang="en-GB" sz="2987" dirty="0">
                <a:solidFill>
                  <a:srgbClr val="000000"/>
                </a:solidFill>
                <a:effectLst>
                  <a:outerShdw blurRad="38100" dist="38100" dir="2700000" algn="tl">
                    <a:srgbClr val="C0C0C0"/>
                  </a:outerShdw>
                </a:effectLst>
                <a:latin typeface="Arial" panose="020B0604020202020204" pitchFamily="34" charset="0"/>
              </a:rPr>
              <a:t>2. Operator(s)</a:t>
            </a:r>
          </a:p>
          <a:p>
            <a:pPr marL="1056673" lvl="1" indent="-568978" defTabSz="975390" eaLnBrk="0" fontAlgn="base" hangingPunct="0">
              <a:spcBef>
                <a:spcPct val="20000"/>
              </a:spcBef>
              <a:spcAft>
                <a:spcPct val="0"/>
              </a:spcAft>
              <a:buFontTx/>
              <a:buChar char="–"/>
              <a:defRPr/>
            </a:pPr>
            <a:r>
              <a:rPr lang="en-GB" sz="2987" dirty="0">
                <a:solidFill>
                  <a:srgbClr val="000000"/>
                </a:solidFill>
                <a:effectLst>
                  <a:outerShdw blurRad="38100" dist="38100" dir="2700000" algn="tl">
                    <a:srgbClr val="C0C0C0"/>
                  </a:outerShdw>
                </a:effectLst>
                <a:latin typeface="Arial" panose="020B0604020202020204" pitchFamily="34" charset="0"/>
              </a:rPr>
              <a:t>An action or a set of actions that moves the problem from one state to another</a:t>
            </a:r>
          </a:p>
          <a:p>
            <a:pPr marL="650260" indent="-650260" defTabSz="975390" eaLnBrk="0" fontAlgn="base" hangingPunct="0">
              <a:spcBef>
                <a:spcPct val="20000"/>
              </a:spcBef>
              <a:spcAft>
                <a:spcPct val="0"/>
              </a:spcAft>
              <a:defRPr/>
            </a:pPr>
            <a:r>
              <a:rPr lang="en-GB" sz="2987" dirty="0">
                <a:solidFill>
                  <a:srgbClr val="000000"/>
                </a:solidFill>
                <a:effectLst>
                  <a:outerShdw blurRad="38100" dist="38100" dir="2700000" algn="tl">
                    <a:srgbClr val="C0C0C0"/>
                  </a:outerShdw>
                </a:effectLst>
                <a:latin typeface="Arial" panose="020B0604020202020204" pitchFamily="34" charset="0"/>
              </a:rPr>
              <a:t>3. Neighbourhood</a:t>
            </a:r>
            <a:r>
              <a:rPr lang="en-GB" sz="2987" dirty="0">
                <a:solidFill>
                  <a:srgbClr val="993300"/>
                </a:solidFill>
                <a:effectLst>
                  <a:outerShdw blurRad="38100" dist="38100" dir="2700000" algn="tl">
                    <a:srgbClr val="C0C0C0"/>
                  </a:outerShdw>
                </a:effectLst>
                <a:latin typeface="Arial" panose="020B0604020202020204" pitchFamily="34" charset="0"/>
              </a:rPr>
              <a:t> </a:t>
            </a:r>
            <a:r>
              <a:rPr lang="en-GB" sz="2987" dirty="0">
                <a:solidFill>
                  <a:srgbClr val="000000"/>
                </a:solidFill>
                <a:effectLst>
                  <a:outerShdw blurRad="38100" dist="38100" dir="2700000" algn="tl">
                    <a:srgbClr val="C0C0C0"/>
                  </a:outerShdw>
                </a:effectLst>
                <a:latin typeface="Arial" panose="020B0604020202020204" pitchFamily="34" charset="0"/>
              </a:rPr>
              <a:t>(Successor Function)</a:t>
            </a:r>
          </a:p>
          <a:p>
            <a:pPr marL="1056673" lvl="1" indent="-568978" defTabSz="975390" eaLnBrk="0" fontAlgn="base" hangingPunct="0">
              <a:spcBef>
                <a:spcPct val="20000"/>
              </a:spcBef>
              <a:spcAft>
                <a:spcPct val="0"/>
              </a:spcAft>
              <a:buFontTx/>
              <a:buChar char="–"/>
              <a:defRPr/>
            </a:pPr>
            <a:r>
              <a:rPr lang="en-GB" sz="2987" dirty="0">
                <a:solidFill>
                  <a:srgbClr val="000000"/>
                </a:solidFill>
                <a:effectLst>
                  <a:outerShdw blurRad="38100" dist="38100" dir="2700000" algn="tl">
                    <a:srgbClr val="C0C0C0"/>
                  </a:outerShdw>
                </a:effectLst>
                <a:latin typeface="Arial" panose="020B0604020202020204" pitchFamily="34" charset="0"/>
              </a:rPr>
              <a:t>The set of all possible states reachable from a given state</a:t>
            </a:r>
          </a:p>
        </p:txBody>
      </p:sp>
      <p:sp>
        <p:nvSpPr>
          <p:cNvPr id="12292" name="Text Box 4">
            <a:extLst>
              <a:ext uri="{FF2B5EF4-FFF2-40B4-BE49-F238E27FC236}">
                <a16:creationId xmlns:a16="http://schemas.microsoft.com/office/drawing/2014/main" id="{123B03DD-03E7-BC4B-6B7F-1BCE6D6B74CD}"/>
              </a:ext>
            </a:extLst>
          </p:cNvPr>
          <p:cNvSpPr txBox="1">
            <a:spLocks noChangeArrowheads="1"/>
          </p:cNvSpPr>
          <p:nvPr/>
        </p:nvSpPr>
        <p:spPr bwMode="auto">
          <a:xfrm>
            <a:off x="3576321" y="382693"/>
            <a:ext cx="531368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US" altLang="en-US" sz="3413" dirty="0">
                <a:solidFill>
                  <a:srgbClr val="336699"/>
                </a:solidFill>
              </a:rPr>
              <a:t>Problem Formulation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68D1F4D-EEBB-8522-714A-A9D4DE2697F9}"/>
                  </a:ext>
                </a:extLst>
              </p14:cNvPr>
              <p14:cNvContentPartPr/>
              <p14:nvPr/>
            </p14:nvContentPartPr>
            <p14:xfrm>
              <a:off x="2723569" y="1809245"/>
              <a:ext cx="1157040" cy="360"/>
            </p14:xfrm>
          </p:contentPart>
        </mc:Choice>
        <mc:Fallback xmlns="">
          <p:pic>
            <p:nvPicPr>
              <p:cNvPr id="2" name="Ink 1">
                <a:extLst>
                  <a:ext uri="{FF2B5EF4-FFF2-40B4-BE49-F238E27FC236}">
                    <a16:creationId xmlns:a16="http://schemas.microsoft.com/office/drawing/2014/main" id="{A68D1F4D-EEBB-8522-714A-A9D4DE2697F9}"/>
                  </a:ext>
                </a:extLst>
              </p:cNvPr>
              <p:cNvPicPr/>
              <p:nvPr/>
            </p:nvPicPr>
            <p:blipFill>
              <a:blip r:embed="rId3"/>
              <a:stretch>
                <a:fillRect/>
              </a:stretch>
            </p:blipFill>
            <p:spPr>
              <a:xfrm>
                <a:off x="2714569" y="1800605"/>
                <a:ext cx="1174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212798C-7417-54C4-27BC-45DDCAFCB88E}"/>
                  </a:ext>
                </a:extLst>
              </p14:cNvPr>
              <p14:cNvContentPartPr/>
              <p14:nvPr/>
            </p14:nvContentPartPr>
            <p14:xfrm>
              <a:off x="4172929" y="2382365"/>
              <a:ext cx="4035960" cy="10800"/>
            </p14:xfrm>
          </p:contentPart>
        </mc:Choice>
        <mc:Fallback xmlns="">
          <p:pic>
            <p:nvPicPr>
              <p:cNvPr id="3" name="Ink 2">
                <a:extLst>
                  <a:ext uri="{FF2B5EF4-FFF2-40B4-BE49-F238E27FC236}">
                    <a16:creationId xmlns:a16="http://schemas.microsoft.com/office/drawing/2014/main" id="{0212798C-7417-54C4-27BC-45DDCAFCB88E}"/>
                  </a:ext>
                </a:extLst>
              </p:cNvPr>
              <p:cNvPicPr/>
              <p:nvPr/>
            </p:nvPicPr>
            <p:blipFill>
              <a:blip r:embed="rId5"/>
              <a:stretch>
                <a:fillRect/>
              </a:stretch>
            </p:blipFill>
            <p:spPr>
              <a:xfrm>
                <a:off x="4164289" y="2373725"/>
                <a:ext cx="4053600" cy="28440"/>
              </a:xfrm>
              <a:prstGeom prst="rect">
                <a:avLst/>
              </a:prstGeom>
            </p:spPr>
          </p:pic>
        </mc:Fallback>
      </mc:AlternateContent>
      <p:grpSp>
        <p:nvGrpSpPr>
          <p:cNvPr id="9" name="Group 8">
            <a:extLst>
              <a:ext uri="{FF2B5EF4-FFF2-40B4-BE49-F238E27FC236}">
                <a16:creationId xmlns:a16="http://schemas.microsoft.com/office/drawing/2014/main" id="{F396EA22-A751-31E0-CB37-9E5B04F2F58F}"/>
              </a:ext>
            </a:extLst>
          </p:cNvPr>
          <p:cNvGrpSpPr/>
          <p:nvPr/>
        </p:nvGrpSpPr>
        <p:grpSpPr>
          <a:xfrm>
            <a:off x="5827489" y="2781965"/>
            <a:ext cx="485280" cy="282240"/>
            <a:chOff x="5827489" y="2781965"/>
            <a:chExt cx="485280" cy="28224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DECEB06-0A21-7195-A1A3-6ABF95B8C40C}"/>
                    </a:ext>
                  </a:extLst>
                </p14:cNvPr>
                <p14:cNvContentPartPr/>
                <p14:nvPr/>
              </p14:nvContentPartPr>
              <p14:xfrm>
                <a:off x="6264529" y="2937485"/>
                <a:ext cx="48240" cy="58680"/>
              </p14:xfrm>
            </p:contentPart>
          </mc:Choice>
          <mc:Fallback xmlns="">
            <p:pic>
              <p:nvPicPr>
                <p:cNvPr id="4" name="Ink 3">
                  <a:extLst>
                    <a:ext uri="{FF2B5EF4-FFF2-40B4-BE49-F238E27FC236}">
                      <a16:creationId xmlns:a16="http://schemas.microsoft.com/office/drawing/2014/main" id="{BDECEB06-0A21-7195-A1A3-6ABF95B8C40C}"/>
                    </a:ext>
                  </a:extLst>
                </p:cNvPr>
                <p:cNvPicPr/>
                <p:nvPr/>
              </p:nvPicPr>
              <p:blipFill>
                <a:blip r:embed="rId7"/>
                <a:stretch>
                  <a:fillRect/>
                </a:stretch>
              </p:blipFill>
              <p:spPr>
                <a:xfrm>
                  <a:off x="6255529" y="2928845"/>
                  <a:ext cx="658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BE25C746-6FA1-B427-5909-EE9154E3EF6E}"/>
                    </a:ext>
                  </a:extLst>
                </p14:cNvPr>
                <p14:cNvContentPartPr/>
                <p14:nvPr/>
              </p14:nvContentPartPr>
              <p14:xfrm>
                <a:off x="6245449" y="2781965"/>
                <a:ext cx="56520" cy="107640"/>
              </p14:xfrm>
            </p:contentPart>
          </mc:Choice>
          <mc:Fallback xmlns="">
            <p:pic>
              <p:nvPicPr>
                <p:cNvPr id="5" name="Ink 4">
                  <a:extLst>
                    <a:ext uri="{FF2B5EF4-FFF2-40B4-BE49-F238E27FC236}">
                      <a16:creationId xmlns:a16="http://schemas.microsoft.com/office/drawing/2014/main" id="{BE25C746-6FA1-B427-5909-EE9154E3EF6E}"/>
                    </a:ext>
                  </a:extLst>
                </p:cNvPr>
                <p:cNvPicPr/>
                <p:nvPr/>
              </p:nvPicPr>
              <p:blipFill>
                <a:blip r:embed="rId9"/>
                <a:stretch>
                  <a:fillRect/>
                </a:stretch>
              </p:blipFill>
              <p:spPr>
                <a:xfrm>
                  <a:off x="6236809" y="2773325"/>
                  <a:ext cx="741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167BC12E-8B73-9567-70AC-FA08487607CF}"/>
                    </a:ext>
                  </a:extLst>
                </p14:cNvPr>
                <p14:cNvContentPartPr/>
                <p14:nvPr/>
              </p14:nvContentPartPr>
              <p14:xfrm>
                <a:off x="5949529" y="2905085"/>
                <a:ext cx="256680" cy="135000"/>
              </p14:xfrm>
            </p:contentPart>
          </mc:Choice>
          <mc:Fallback xmlns="">
            <p:pic>
              <p:nvPicPr>
                <p:cNvPr id="6" name="Ink 5">
                  <a:extLst>
                    <a:ext uri="{FF2B5EF4-FFF2-40B4-BE49-F238E27FC236}">
                      <a16:creationId xmlns:a16="http://schemas.microsoft.com/office/drawing/2014/main" id="{167BC12E-8B73-9567-70AC-FA08487607CF}"/>
                    </a:ext>
                  </a:extLst>
                </p:cNvPr>
                <p:cNvPicPr/>
                <p:nvPr/>
              </p:nvPicPr>
              <p:blipFill>
                <a:blip r:embed="rId11"/>
                <a:stretch>
                  <a:fillRect/>
                </a:stretch>
              </p:blipFill>
              <p:spPr>
                <a:xfrm>
                  <a:off x="5940889" y="2896445"/>
                  <a:ext cx="2743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0BD8475-8336-998D-A1DC-BA4BD640BDF2}"/>
                    </a:ext>
                  </a:extLst>
                </p14:cNvPr>
                <p14:cNvContentPartPr/>
                <p14:nvPr/>
              </p14:nvContentPartPr>
              <p14:xfrm>
                <a:off x="5827489" y="2927765"/>
                <a:ext cx="75600" cy="67680"/>
              </p14:xfrm>
            </p:contentPart>
          </mc:Choice>
          <mc:Fallback xmlns="">
            <p:pic>
              <p:nvPicPr>
                <p:cNvPr id="7" name="Ink 6">
                  <a:extLst>
                    <a:ext uri="{FF2B5EF4-FFF2-40B4-BE49-F238E27FC236}">
                      <a16:creationId xmlns:a16="http://schemas.microsoft.com/office/drawing/2014/main" id="{30BD8475-8336-998D-A1DC-BA4BD640BDF2}"/>
                    </a:ext>
                  </a:extLst>
                </p:cNvPr>
                <p:cNvPicPr/>
                <p:nvPr/>
              </p:nvPicPr>
              <p:blipFill>
                <a:blip r:embed="rId13"/>
                <a:stretch>
                  <a:fillRect/>
                </a:stretch>
              </p:blipFill>
              <p:spPr>
                <a:xfrm>
                  <a:off x="5818849" y="2918765"/>
                  <a:ext cx="932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C6E42E76-2075-619B-BF12-DE2540EDD3B2}"/>
                    </a:ext>
                  </a:extLst>
                </p14:cNvPr>
                <p14:cNvContentPartPr/>
                <p14:nvPr/>
              </p14:nvContentPartPr>
              <p14:xfrm>
                <a:off x="5904529" y="3054125"/>
                <a:ext cx="8280" cy="10080"/>
              </p14:xfrm>
            </p:contentPart>
          </mc:Choice>
          <mc:Fallback xmlns="">
            <p:pic>
              <p:nvPicPr>
                <p:cNvPr id="8" name="Ink 7">
                  <a:extLst>
                    <a:ext uri="{FF2B5EF4-FFF2-40B4-BE49-F238E27FC236}">
                      <a16:creationId xmlns:a16="http://schemas.microsoft.com/office/drawing/2014/main" id="{C6E42E76-2075-619B-BF12-DE2540EDD3B2}"/>
                    </a:ext>
                  </a:extLst>
                </p:cNvPr>
                <p:cNvPicPr/>
                <p:nvPr/>
              </p:nvPicPr>
              <p:blipFill>
                <a:blip r:embed="rId15"/>
                <a:stretch>
                  <a:fillRect/>
                </a:stretch>
              </p:blipFill>
              <p:spPr>
                <a:xfrm>
                  <a:off x="5895529" y="3045485"/>
                  <a:ext cx="25920" cy="27720"/>
                </a:xfrm>
                <a:prstGeom prst="rect">
                  <a:avLst/>
                </a:prstGeom>
              </p:spPr>
            </p:pic>
          </mc:Fallback>
        </mc:AlternateContent>
      </p:grpSp>
      <p:grpSp>
        <p:nvGrpSpPr>
          <p:cNvPr id="14" name="Group 13">
            <a:extLst>
              <a:ext uri="{FF2B5EF4-FFF2-40B4-BE49-F238E27FC236}">
                <a16:creationId xmlns:a16="http://schemas.microsoft.com/office/drawing/2014/main" id="{6110B70A-36F2-1ED3-B4B0-564548C923AB}"/>
              </a:ext>
            </a:extLst>
          </p:cNvPr>
          <p:cNvGrpSpPr/>
          <p:nvPr/>
        </p:nvGrpSpPr>
        <p:grpSpPr>
          <a:xfrm>
            <a:off x="4278049" y="2840285"/>
            <a:ext cx="605880" cy="109080"/>
            <a:chOff x="4278049" y="2840285"/>
            <a:chExt cx="605880" cy="109080"/>
          </a:xfrm>
        </p:grpSpPr>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EECF4BA6-5380-D071-23AE-88316F0D70DE}"/>
                    </a:ext>
                  </a:extLst>
                </p14:cNvPr>
                <p14:cNvContentPartPr/>
                <p14:nvPr/>
              </p14:nvContentPartPr>
              <p14:xfrm>
                <a:off x="4693489" y="2845685"/>
                <a:ext cx="190440" cy="87840"/>
              </p14:xfrm>
            </p:contentPart>
          </mc:Choice>
          <mc:Fallback xmlns="">
            <p:pic>
              <p:nvPicPr>
                <p:cNvPr id="10" name="Ink 9">
                  <a:extLst>
                    <a:ext uri="{FF2B5EF4-FFF2-40B4-BE49-F238E27FC236}">
                      <a16:creationId xmlns:a16="http://schemas.microsoft.com/office/drawing/2014/main" id="{EECF4BA6-5380-D071-23AE-88316F0D70DE}"/>
                    </a:ext>
                  </a:extLst>
                </p:cNvPr>
                <p:cNvPicPr/>
                <p:nvPr/>
              </p:nvPicPr>
              <p:blipFill>
                <a:blip r:embed="rId17"/>
                <a:stretch>
                  <a:fillRect/>
                </a:stretch>
              </p:blipFill>
              <p:spPr>
                <a:xfrm>
                  <a:off x="4684489" y="2837045"/>
                  <a:ext cx="2080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B2BAF145-A913-67E6-FD79-1B7BD9753C17}"/>
                    </a:ext>
                  </a:extLst>
                </p14:cNvPr>
                <p14:cNvContentPartPr/>
                <p14:nvPr/>
              </p14:nvContentPartPr>
              <p14:xfrm>
                <a:off x="4775929" y="2840285"/>
                <a:ext cx="360" cy="360"/>
              </p14:xfrm>
            </p:contentPart>
          </mc:Choice>
          <mc:Fallback xmlns="">
            <p:pic>
              <p:nvPicPr>
                <p:cNvPr id="11" name="Ink 10">
                  <a:extLst>
                    <a:ext uri="{FF2B5EF4-FFF2-40B4-BE49-F238E27FC236}">
                      <a16:creationId xmlns:a16="http://schemas.microsoft.com/office/drawing/2014/main" id="{B2BAF145-A913-67E6-FD79-1B7BD9753C17}"/>
                    </a:ext>
                  </a:extLst>
                </p:cNvPr>
                <p:cNvPicPr/>
                <p:nvPr/>
              </p:nvPicPr>
              <p:blipFill>
                <a:blip r:embed="rId19"/>
                <a:stretch>
                  <a:fillRect/>
                </a:stretch>
              </p:blipFill>
              <p:spPr>
                <a:xfrm>
                  <a:off x="4767289" y="28312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7FA7D9E6-8434-8013-DDBB-499C14A177CB}"/>
                    </a:ext>
                  </a:extLst>
                </p14:cNvPr>
                <p14:cNvContentPartPr/>
                <p14:nvPr/>
              </p14:nvContentPartPr>
              <p14:xfrm>
                <a:off x="4278049" y="2869445"/>
                <a:ext cx="391680" cy="69480"/>
              </p14:xfrm>
            </p:contentPart>
          </mc:Choice>
          <mc:Fallback xmlns="">
            <p:pic>
              <p:nvPicPr>
                <p:cNvPr id="12" name="Ink 11">
                  <a:extLst>
                    <a:ext uri="{FF2B5EF4-FFF2-40B4-BE49-F238E27FC236}">
                      <a16:creationId xmlns:a16="http://schemas.microsoft.com/office/drawing/2014/main" id="{7FA7D9E6-8434-8013-DDBB-499C14A177CB}"/>
                    </a:ext>
                  </a:extLst>
                </p:cNvPr>
                <p:cNvPicPr/>
                <p:nvPr/>
              </p:nvPicPr>
              <p:blipFill>
                <a:blip r:embed="rId21"/>
                <a:stretch>
                  <a:fillRect/>
                </a:stretch>
              </p:blipFill>
              <p:spPr>
                <a:xfrm>
                  <a:off x="4269049" y="2860805"/>
                  <a:ext cx="4093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9550BC99-1474-E335-1A4C-B2557217B097}"/>
                    </a:ext>
                  </a:extLst>
                </p14:cNvPr>
                <p14:cNvContentPartPr/>
                <p14:nvPr/>
              </p14:nvContentPartPr>
              <p14:xfrm>
                <a:off x="4377049" y="2947205"/>
                <a:ext cx="4320" cy="2160"/>
              </p14:xfrm>
            </p:contentPart>
          </mc:Choice>
          <mc:Fallback xmlns="">
            <p:pic>
              <p:nvPicPr>
                <p:cNvPr id="13" name="Ink 12">
                  <a:extLst>
                    <a:ext uri="{FF2B5EF4-FFF2-40B4-BE49-F238E27FC236}">
                      <a16:creationId xmlns:a16="http://schemas.microsoft.com/office/drawing/2014/main" id="{9550BC99-1474-E335-1A4C-B2557217B097}"/>
                    </a:ext>
                  </a:extLst>
                </p:cNvPr>
                <p:cNvPicPr/>
                <p:nvPr/>
              </p:nvPicPr>
              <p:blipFill>
                <a:blip r:embed="rId23"/>
                <a:stretch>
                  <a:fillRect/>
                </a:stretch>
              </p:blipFill>
              <p:spPr>
                <a:xfrm>
                  <a:off x="4368409" y="2938205"/>
                  <a:ext cx="21960" cy="19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718DFD14-2F7C-98A7-07B3-B08D793818AE}"/>
                  </a:ext>
                </a:extLst>
              </p14:cNvPr>
              <p14:cNvContentPartPr/>
              <p14:nvPr/>
            </p14:nvContentPartPr>
            <p14:xfrm>
              <a:off x="3793849" y="3919925"/>
              <a:ext cx="3831840" cy="20520"/>
            </p14:xfrm>
          </p:contentPart>
        </mc:Choice>
        <mc:Fallback xmlns="">
          <p:pic>
            <p:nvPicPr>
              <p:cNvPr id="15" name="Ink 14">
                <a:extLst>
                  <a:ext uri="{FF2B5EF4-FFF2-40B4-BE49-F238E27FC236}">
                    <a16:creationId xmlns:a16="http://schemas.microsoft.com/office/drawing/2014/main" id="{718DFD14-2F7C-98A7-07B3-B08D793818AE}"/>
                  </a:ext>
                </a:extLst>
              </p:cNvPr>
              <p:cNvPicPr/>
              <p:nvPr/>
            </p:nvPicPr>
            <p:blipFill>
              <a:blip r:embed="rId25"/>
              <a:stretch>
                <a:fillRect/>
              </a:stretch>
            </p:blipFill>
            <p:spPr>
              <a:xfrm>
                <a:off x="3784849" y="3911285"/>
                <a:ext cx="38494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7AFB1696-4EA7-1C4A-FD94-21735999CB80}"/>
                  </a:ext>
                </a:extLst>
              </p14:cNvPr>
              <p14:cNvContentPartPr/>
              <p14:nvPr/>
            </p14:nvContentPartPr>
            <p14:xfrm>
              <a:off x="3326929" y="4356245"/>
              <a:ext cx="592560" cy="11520"/>
            </p14:xfrm>
          </p:contentPart>
        </mc:Choice>
        <mc:Fallback xmlns="">
          <p:pic>
            <p:nvPicPr>
              <p:cNvPr id="16" name="Ink 15">
                <a:extLst>
                  <a:ext uri="{FF2B5EF4-FFF2-40B4-BE49-F238E27FC236}">
                    <a16:creationId xmlns:a16="http://schemas.microsoft.com/office/drawing/2014/main" id="{7AFB1696-4EA7-1C4A-FD94-21735999CB80}"/>
                  </a:ext>
                </a:extLst>
              </p:cNvPr>
              <p:cNvPicPr/>
              <p:nvPr/>
            </p:nvPicPr>
            <p:blipFill>
              <a:blip r:embed="rId27"/>
              <a:stretch>
                <a:fillRect/>
              </a:stretch>
            </p:blipFill>
            <p:spPr>
              <a:xfrm>
                <a:off x="3317929" y="4347605"/>
                <a:ext cx="6102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114D631-2A89-EDD3-8FEE-53DBEC515AA1}"/>
                  </a:ext>
                </a:extLst>
              </p14:cNvPr>
              <p14:cNvContentPartPr/>
              <p14:nvPr/>
            </p14:nvContentPartPr>
            <p14:xfrm>
              <a:off x="7480609" y="4386845"/>
              <a:ext cx="1464120" cy="4320"/>
            </p14:xfrm>
          </p:contentPart>
        </mc:Choice>
        <mc:Fallback xmlns="">
          <p:pic>
            <p:nvPicPr>
              <p:cNvPr id="17" name="Ink 16">
                <a:extLst>
                  <a:ext uri="{FF2B5EF4-FFF2-40B4-BE49-F238E27FC236}">
                    <a16:creationId xmlns:a16="http://schemas.microsoft.com/office/drawing/2014/main" id="{9114D631-2A89-EDD3-8FEE-53DBEC515AA1}"/>
                  </a:ext>
                </a:extLst>
              </p:cNvPr>
              <p:cNvPicPr/>
              <p:nvPr/>
            </p:nvPicPr>
            <p:blipFill>
              <a:blip r:embed="rId29"/>
              <a:stretch>
                <a:fillRect/>
              </a:stretch>
            </p:blipFill>
            <p:spPr>
              <a:xfrm>
                <a:off x="7471609" y="4378205"/>
                <a:ext cx="14817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C006C6CD-A7B7-77D2-0825-C671E7A151BC}"/>
                  </a:ext>
                </a:extLst>
              </p14:cNvPr>
              <p14:cNvContentPartPr/>
              <p14:nvPr/>
            </p14:nvContentPartPr>
            <p14:xfrm>
              <a:off x="3219649" y="4902005"/>
              <a:ext cx="806760" cy="10800"/>
            </p14:xfrm>
          </p:contentPart>
        </mc:Choice>
        <mc:Fallback xmlns="">
          <p:pic>
            <p:nvPicPr>
              <p:cNvPr id="18" name="Ink 17">
                <a:extLst>
                  <a:ext uri="{FF2B5EF4-FFF2-40B4-BE49-F238E27FC236}">
                    <a16:creationId xmlns:a16="http://schemas.microsoft.com/office/drawing/2014/main" id="{C006C6CD-A7B7-77D2-0825-C671E7A151BC}"/>
                  </a:ext>
                </a:extLst>
              </p:cNvPr>
              <p:cNvPicPr/>
              <p:nvPr/>
            </p:nvPicPr>
            <p:blipFill>
              <a:blip r:embed="rId31"/>
              <a:stretch>
                <a:fillRect/>
              </a:stretch>
            </p:blipFill>
            <p:spPr>
              <a:xfrm>
                <a:off x="3211009" y="4893365"/>
                <a:ext cx="8244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35697840-B0CF-C3CF-9C8A-F3CA8879650A}"/>
                  </a:ext>
                </a:extLst>
              </p14:cNvPr>
              <p14:cNvContentPartPr/>
              <p14:nvPr/>
            </p14:nvContentPartPr>
            <p14:xfrm>
              <a:off x="3451849" y="5921885"/>
              <a:ext cx="4514400" cy="81000"/>
            </p14:xfrm>
          </p:contentPart>
        </mc:Choice>
        <mc:Fallback xmlns="">
          <p:pic>
            <p:nvPicPr>
              <p:cNvPr id="19" name="Ink 18">
                <a:extLst>
                  <a:ext uri="{FF2B5EF4-FFF2-40B4-BE49-F238E27FC236}">
                    <a16:creationId xmlns:a16="http://schemas.microsoft.com/office/drawing/2014/main" id="{35697840-B0CF-C3CF-9C8A-F3CA8879650A}"/>
                  </a:ext>
                </a:extLst>
              </p:cNvPr>
              <p:cNvPicPr/>
              <p:nvPr/>
            </p:nvPicPr>
            <p:blipFill>
              <a:blip r:embed="rId33"/>
              <a:stretch>
                <a:fillRect/>
              </a:stretch>
            </p:blipFill>
            <p:spPr>
              <a:xfrm>
                <a:off x="3442849" y="5913245"/>
                <a:ext cx="4532040" cy="98640"/>
              </a:xfrm>
              <a:prstGeom prst="rect">
                <a:avLst/>
              </a:prstGeom>
            </p:spPr>
          </p:pic>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 calcmode="lin" valueType="num">
                                      <p:cBhvr additive="base">
                                        <p:cTn id="7" dur="500" fill="hold"/>
                                        <p:tgtEl>
                                          <p:spTgt spid="485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53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85379">
                                            <p:txEl>
                                              <p:pRg st="1" end="1"/>
                                            </p:txEl>
                                          </p:spTgt>
                                        </p:tgtEl>
                                        <p:attrNameLst>
                                          <p:attrName>style.visibility</p:attrName>
                                        </p:attrNameLst>
                                      </p:cBhvr>
                                      <p:to>
                                        <p:strVal val="visible"/>
                                      </p:to>
                                    </p:set>
                                    <p:anim calcmode="lin" valueType="num">
                                      <p:cBhvr additive="base">
                                        <p:cTn id="11" dur="500" fill="hold"/>
                                        <p:tgtEl>
                                          <p:spTgt spid="4853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5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 calcmode="lin" valueType="num">
                                      <p:cBhvr additive="base">
                                        <p:cTn id="17" dur="500" fill="hold"/>
                                        <p:tgtEl>
                                          <p:spTgt spid="4853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853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85379">
                                            <p:txEl>
                                              <p:pRg st="3" end="3"/>
                                            </p:txEl>
                                          </p:spTgt>
                                        </p:tgtEl>
                                        <p:attrNameLst>
                                          <p:attrName>style.visibility</p:attrName>
                                        </p:attrNameLst>
                                      </p:cBhvr>
                                      <p:to>
                                        <p:strVal val="visible"/>
                                      </p:to>
                                    </p:set>
                                    <p:anim calcmode="lin" valueType="num">
                                      <p:cBhvr additive="base">
                                        <p:cTn id="21" dur="500" fill="hold"/>
                                        <p:tgtEl>
                                          <p:spTgt spid="4853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853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485379">
                                            <p:txEl>
                                              <p:pRg st="4" end="4"/>
                                            </p:txEl>
                                          </p:spTgt>
                                        </p:tgtEl>
                                        <p:attrNameLst>
                                          <p:attrName>style.visibility</p:attrName>
                                        </p:attrNameLst>
                                      </p:cBhvr>
                                      <p:to>
                                        <p:strVal val="visible"/>
                                      </p:to>
                                    </p:set>
                                    <p:anim calcmode="lin" valueType="num">
                                      <p:cBhvr additive="base">
                                        <p:cTn id="27" dur="500" fill="hold"/>
                                        <p:tgtEl>
                                          <p:spTgt spid="48537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8537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85379">
                                            <p:txEl>
                                              <p:pRg st="5" end="5"/>
                                            </p:txEl>
                                          </p:spTgt>
                                        </p:tgtEl>
                                        <p:attrNameLst>
                                          <p:attrName>style.visibility</p:attrName>
                                        </p:attrNameLst>
                                      </p:cBhvr>
                                      <p:to>
                                        <p:strVal val="visible"/>
                                      </p:to>
                                    </p:set>
                                    <p:anim calcmode="lin" valueType="num">
                                      <p:cBhvr additive="base">
                                        <p:cTn id="31" dur="500" fill="hold"/>
                                        <p:tgtEl>
                                          <p:spTgt spid="48537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53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625DB34-B4EB-2FF0-715F-FBCA053095CC}"/>
              </a:ext>
            </a:extLst>
          </p:cNvPr>
          <p:cNvSpPr>
            <a:spLocks noGrp="1"/>
          </p:cNvSpPr>
          <p:nvPr>
            <p:ph type="title"/>
          </p:nvPr>
        </p:nvSpPr>
        <p:spPr/>
        <p:txBody>
          <a:bodyPr/>
          <a:lstStyle/>
          <a:p>
            <a:pPr eaLnBrk="1" hangingPunct="1"/>
            <a:r>
              <a:rPr lang="en-US" altLang="en-US" dirty="0"/>
              <a:t>Properties of greedy best-first search</a:t>
            </a:r>
          </a:p>
        </p:txBody>
      </p:sp>
      <p:sp>
        <p:nvSpPr>
          <p:cNvPr id="88067" name="Rectangle 3">
            <a:extLst>
              <a:ext uri="{FF2B5EF4-FFF2-40B4-BE49-F238E27FC236}">
                <a16:creationId xmlns:a16="http://schemas.microsoft.com/office/drawing/2014/main" id="{0029CD1E-EF05-D18C-8A93-D63D2433A4D3}"/>
              </a:ext>
            </a:extLst>
          </p:cNvPr>
          <p:cNvSpPr>
            <a:spLocks noGrp="1"/>
          </p:cNvSpPr>
          <p:nvPr>
            <p:ph type="body" idx="1"/>
          </p:nvPr>
        </p:nvSpPr>
        <p:spPr/>
        <p:txBody>
          <a:bodyPr/>
          <a:lstStyle/>
          <a:p>
            <a:pPr eaLnBrk="1" hangingPunct="1"/>
            <a:r>
              <a:rPr lang="en-US" altLang="en-US" u="sng" dirty="0">
                <a:solidFill>
                  <a:srgbClr val="CC0099"/>
                </a:solidFill>
              </a:rPr>
              <a:t>Complete?</a:t>
            </a:r>
            <a:r>
              <a:rPr lang="en-US" altLang="en-US" dirty="0"/>
              <a:t> No – </a:t>
            </a:r>
            <a:r>
              <a:rPr lang="en-US" altLang="en-US" dirty="0">
                <a:highlight>
                  <a:srgbClr val="FFFF00"/>
                </a:highlight>
              </a:rPr>
              <a:t>can get stuck in loops</a:t>
            </a:r>
            <a:r>
              <a:rPr lang="en-US" altLang="en-US" dirty="0"/>
              <a:t>, e.g. Consider the problem of getting from </a:t>
            </a:r>
            <a:r>
              <a:rPr lang="en-US" altLang="en-US" b="1" dirty="0"/>
              <a:t>Iasi</a:t>
            </a:r>
            <a:r>
              <a:rPr lang="en-US" altLang="en-US" dirty="0"/>
              <a:t> to </a:t>
            </a:r>
            <a:r>
              <a:rPr lang="en-US" altLang="en-US" b="1" dirty="0" err="1"/>
              <a:t>Fagaras</a:t>
            </a:r>
            <a:r>
              <a:rPr lang="en-US" altLang="en-US" dirty="0"/>
              <a:t>. </a:t>
            </a:r>
          </a:p>
          <a:p>
            <a:pPr lvl="1" eaLnBrk="1" hangingPunct="1"/>
            <a:r>
              <a:rPr lang="en-US" altLang="en-US" dirty="0"/>
              <a:t>Iasi </a:t>
            </a:r>
            <a:r>
              <a:rPr lang="en-US" altLang="en-US" dirty="0">
                <a:sym typeface="Wingdings" panose="05000000000000000000" pitchFamily="2" charset="2"/>
              </a:rPr>
              <a:t></a:t>
            </a:r>
            <a:r>
              <a:rPr lang="en-US" altLang="en-US" dirty="0"/>
              <a:t> </a:t>
            </a:r>
            <a:r>
              <a:rPr lang="en-US" altLang="en-US" dirty="0" err="1"/>
              <a:t>Neamt</a:t>
            </a:r>
            <a:r>
              <a:rPr lang="en-US" altLang="en-US" dirty="0"/>
              <a:t> </a:t>
            </a:r>
            <a:r>
              <a:rPr lang="en-US" altLang="en-US" dirty="0">
                <a:sym typeface="Wingdings" panose="05000000000000000000" pitchFamily="2" charset="2"/>
              </a:rPr>
              <a:t></a:t>
            </a:r>
            <a:r>
              <a:rPr lang="en-US" altLang="en-US" dirty="0"/>
              <a:t> Iasi </a:t>
            </a:r>
            <a:r>
              <a:rPr lang="en-US" altLang="en-US" dirty="0">
                <a:sym typeface="Wingdings" panose="05000000000000000000" pitchFamily="2" charset="2"/>
              </a:rPr>
              <a:t></a:t>
            </a:r>
            <a:r>
              <a:rPr lang="en-US" altLang="en-US" dirty="0"/>
              <a:t> </a:t>
            </a:r>
            <a:r>
              <a:rPr lang="en-US" altLang="en-US" dirty="0" err="1"/>
              <a:t>Neamt</a:t>
            </a:r>
            <a:r>
              <a:rPr lang="en-US" altLang="en-US" dirty="0"/>
              <a:t> </a:t>
            </a:r>
            <a:r>
              <a:rPr lang="en-US" altLang="en-US" dirty="0">
                <a:sym typeface="Wingdings" panose="05000000000000000000" pitchFamily="2" charset="2"/>
              </a:rPr>
              <a:t></a:t>
            </a:r>
            <a:r>
              <a:rPr lang="en-US" altLang="en-US" dirty="0"/>
              <a:t> Iasi </a:t>
            </a:r>
            <a:r>
              <a:rPr lang="en-US" altLang="en-US" dirty="0">
                <a:sym typeface="Wingdings" panose="05000000000000000000" pitchFamily="2" charset="2"/>
              </a:rPr>
              <a:t> </a:t>
            </a:r>
            <a:r>
              <a:rPr lang="en-US" altLang="en-US" b="1" dirty="0">
                <a:solidFill>
                  <a:srgbClr val="FF0000"/>
                </a:solidFill>
                <a:sym typeface="Wingdings" panose="05000000000000000000" pitchFamily="2" charset="2"/>
              </a:rPr>
              <a:t>infinite loop</a:t>
            </a:r>
            <a:br>
              <a:rPr lang="en-US" altLang="en-US" dirty="0"/>
            </a:br>
            <a:endParaRPr lang="en-US" altLang="en-US" dirty="0"/>
          </a:p>
          <a:p>
            <a:pPr eaLnBrk="1" hangingPunct="1"/>
            <a:r>
              <a:rPr lang="en-US" altLang="en-US" u="sng" dirty="0">
                <a:solidFill>
                  <a:srgbClr val="CC0099"/>
                </a:solidFill>
              </a:rPr>
              <a:t>Time?</a:t>
            </a:r>
            <a:r>
              <a:rPr lang="en-US" altLang="en-US" dirty="0"/>
              <a:t> </a:t>
            </a:r>
            <a:r>
              <a:rPr lang="en-US" altLang="en-US" i="1" dirty="0"/>
              <a:t>O(b</a:t>
            </a:r>
            <a:r>
              <a:rPr lang="en-US" altLang="en-US" i="1" baseline="30000" dirty="0"/>
              <a:t>m</a:t>
            </a:r>
            <a:r>
              <a:rPr lang="en-US" altLang="en-US" i="1" dirty="0"/>
              <a:t>)</a:t>
            </a:r>
            <a:r>
              <a:rPr lang="en-US" altLang="en-US" dirty="0"/>
              <a:t>, but a good heuristic can give dramatic improvement</a:t>
            </a:r>
            <a:br>
              <a:rPr lang="en-US" altLang="en-US" dirty="0"/>
            </a:br>
            <a:endParaRPr lang="en-US" altLang="en-US" dirty="0"/>
          </a:p>
          <a:p>
            <a:pPr eaLnBrk="1" hangingPunct="1"/>
            <a:r>
              <a:rPr lang="en-US" altLang="en-US" u="sng" dirty="0">
                <a:solidFill>
                  <a:srgbClr val="CC0099"/>
                </a:solidFill>
              </a:rPr>
              <a:t>Space?</a:t>
            </a:r>
            <a:r>
              <a:rPr lang="en-US" altLang="en-US" dirty="0"/>
              <a:t> </a:t>
            </a:r>
            <a:r>
              <a:rPr lang="en-US" altLang="en-US" i="1" dirty="0"/>
              <a:t>O(b</a:t>
            </a:r>
            <a:r>
              <a:rPr lang="en-US" altLang="en-US" i="1" baseline="30000" dirty="0"/>
              <a:t>m</a:t>
            </a:r>
            <a:r>
              <a:rPr lang="en-US" altLang="en-US" i="1" dirty="0"/>
              <a:t>) </a:t>
            </a:r>
            <a:r>
              <a:rPr lang="en-US" altLang="en-US" dirty="0"/>
              <a:t>-- keeps all nodes in memory</a:t>
            </a:r>
            <a:br>
              <a:rPr lang="en-US" altLang="en-US" dirty="0"/>
            </a:br>
            <a:endParaRPr lang="en-US" altLang="en-US" dirty="0"/>
          </a:p>
          <a:p>
            <a:pPr eaLnBrk="1" hangingPunct="1"/>
            <a:r>
              <a:rPr lang="en-US" altLang="en-US" u="sng" dirty="0">
                <a:solidFill>
                  <a:srgbClr val="CC0099"/>
                </a:solidFill>
              </a:rPr>
              <a:t>Optimal?</a:t>
            </a:r>
            <a:r>
              <a:rPr lang="en-US" altLang="en-US" dirty="0"/>
              <a:t> No</a:t>
            </a:r>
          </a:p>
        </p:txBody>
      </p:sp>
      <p:pic>
        <p:nvPicPr>
          <p:cNvPr id="3" name="Picture 2">
            <a:extLst>
              <a:ext uri="{FF2B5EF4-FFF2-40B4-BE49-F238E27FC236}">
                <a16:creationId xmlns:a16="http://schemas.microsoft.com/office/drawing/2014/main" id="{CFAB75A8-18E7-F833-6633-8B80E512D4BF}"/>
              </a:ext>
            </a:extLst>
          </p:cNvPr>
          <p:cNvPicPr>
            <a:picLocks noChangeAspect="1"/>
          </p:cNvPicPr>
          <p:nvPr/>
        </p:nvPicPr>
        <p:blipFill>
          <a:blip r:embed="rId2"/>
          <a:stretch>
            <a:fillRect/>
          </a:stretch>
        </p:blipFill>
        <p:spPr>
          <a:xfrm>
            <a:off x="6982531" y="3819525"/>
            <a:ext cx="5090916" cy="2057606"/>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C2CA9B3-A0E9-D6D9-6CEE-5CE064D105F1}"/>
                  </a:ext>
                </a:extLst>
              </p14:cNvPr>
              <p14:cNvContentPartPr/>
              <p14:nvPr/>
            </p14:nvContentPartPr>
            <p14:xfrm>
              <a:off x="836100" y="3438255"/>
              <a:ext cx="516960" cy="437400"/>
            </p14:xfrm>
          </p:contentPart>
        </mc:Choice>
        <mc:Fallback>
          <p:pic>
            <p:nvPicPr>
              <p:cNvPr id="6" name="Ink 5">
                <a:extLst>
                  <a:ext uri="{FF2B5EF4-FFF2-40B4-BE49-F238E27FC236}">
                    <a16:creationId xmlns:a16="http://schemas.microsoft.com/office/drawing/2014/main" id="{5C2CA9B3-A0E9-D6D9-6CEE-5CE064D105F1}"/>
                  </a:ext>
                </a:extLst>
              </p:cNvPr>
              <p:cNvPicPr/>
              <p:nvPr/>
            </p:nvPicPr>
            <p:blipFill>
              <a:blip r:embed="rId4"/>
              <a:stretch>
                <a:fillRect/>
              </a:stretch>
            </p:blipFill>
            <p:spPr>
              <a:xfrm>
                <a:off x="827100" y="3429255"/>
                <a:ext cx="53460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C34E40B9-49CB-107E-B768-CD6F686D0A3C}"/>
                  </a:ext>
                </a:extLst>
              </p14:cNvPr>
              <p14:cNvContentPartPr/>
              <p14:nvPr/>
            </p14:nvContentPartPr>
            <p14:xfrm>
              <a:off x="769170" y="4281717"/>
              <a:ext cx="516960" cy="437400"/>
            </p14:xfrm>
          </p:contentPart>
        </mc:Choice>
        <mc:Fallback>
          <p:pic>
            <p:nvPicPr>
              <p:cNvPr id="8" name="Ink 7">
                <a:extLst>
                  <a:ext uri="{FF2B5EF4-FFF2-40B4-BE49-F238E27FC236}">
                    <a16:creationId xmlns:a16="http://schemas.microsoft.com/office/drawing/2014/main" id="{C34E40B9-49CB-107E-B768-CD6F686D0A3C}"/>
                  </a:ext>
                </a:extLst>
              </p:cNvPr>
              <p:cNvPicPr/>
              <p:nvPr/>
            </p:nvPicPr>
            <p:blipFill>
              <a:blip r:embed="rId4"/>
              <a:stretch>
                <a:fillRect/>
              </a:stretch>
            </p:blipFill>
            <p:spPr>
              <a:xfrm>
                <a:off x="760170" y="4272717"/>
                <a:ext cx="53460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77FC842E-1155-8B92-B5E3-379B482A9F0B}"/>
                  </a:ext>
                </a:extLst>
              </p14:cNvPr>
              <p14:cNvContentPartPr/>
              <p14:nvPr/>
            </p14:nvContentPartPr>
            <p14:xfrm>
              <a:off x="769170" y="5209905"/>
              <a:ext cx="516960" cy="437400"/>
            </p14:xfrm>
          </p:contentPart>
        </mc:Choice>
        <mc:Fallback>
          <p:pic>
            <p:nvPicPr>
              <p:cNvPr id="9" name="Ink 8">
                <a:extLst>
                  <a:ext uri="{FF2B5EF4-FFF2-40B4-BE49-F238E27FC236}">
                    <a16:creationId xmlns:a16="http://schemas.microsoft.com/office/drawing/2014/main" id="{77FC842E-1155-8B92-B5E3-379B482A9F0B}"/>
                  </a:ext>
                </a:extLst>
              </p:cNvPr>
              <p:cNvPicPr/>
              <p:nvPr/>
            </p:nvPicPr>
            <p:blipFill>
              <a:blip r:embed="rId4"/>
              <a:stretch>
                <a:fillRect/>
              </a:stretch>
            </p:blipFill>
            <p:spPr>
              <a:xfrm>
                <a:off x="760170" y="5200905"/>
                <a:ext cx="534600" cy="455040"/>
              </a:xfrm>
              <a:prstGeom prst="rect">
                <a:avLst/>
              </a:prstGeom>
            </p:spPr>
          </p:pic>
        </mc:Fallback>
      </mc:AlternateContent>
    </p:spTree>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EC4E617-F581-D538-6B96-A8E5DFA3251E}"/>
              </a:ext>
            </a:extLst>
          </p:cNvPr>
          <p:cNvSpPr>
            <a:spLocks noGrp="1"/>
          </p:cNvSpPr>
          <p:nvPr>
            <p:ph type="title"/>
          </p:nvPr>
        </p:nvSpPr>
        <p:spPr/>
        <p:txBody>
          <a:bodyPr/>
          <a:lstStyle/>
          <a:p>
            <a:pPr eaLnBrk="1" hangingPunct="1"/>
            <a:r>
              <a:rPr lang="en-US" altLang="en-US" dirty="0"/>
              <a:t>A</a:t>
            </a:r>
            <a:r>
              <a:rPr lang="en-US" altLang="en-US" baseline="30000" dirty="0"/>
              <a:t>*</a:t>
            </a:r>
            <a:r>
              <a:rPr lang="en-US" altLang="en-US" dirty="0"/>
              <a:t> search</a:t>
            </a:r>
          </a:p>
        </p:txBody>
      </p:sp>
      <p:sp>
        <p:nvSpPr>
          <p:cNvPr id="89091" name="Rectangle 3">
            <a:extLst>
              <a:ext uri="{FF2B5EF4-FFF2-40B4-BE49-F238E27FC236}">
                <a16:creationId xmlns:a16="http://schemas.microsoft.com/office/drawing/2014/main" id="{3BC97323-54DE-6E0E-475B-BFB5CED874FA}"/>
              </a:ext>
            </a:extLst>
          </p:cNvPr>
          <p:cNvSpPr>
            <a:spLocks noGrp="1"/>
          </p:cNvSpPr>
          <p:nvPr>
            <p:ph type="body" idx="1"/>
          </p:nvPr>
        </p:nvSpPr>
        <p:spPr/>
        <p:txBody>
          <a:bodyPr/>
          <a:lstStyle/>
          <a:p>
            <a:pPr eaLnBrk="1" hangingPunct="1"/>
            <a:r>
              <a:rPr lang="en-US" altLang="en-US" dirty="0"/>
              <a:t>Idea: avoid expanding paths that are already expensive</a:t>
            </a:r>
            <a:br>
              <a:rPr lang="en-US" altLang="en-US" dirty="0"/>
            </a:br>
            <a:endParaRPr lang="en-US" altLang="en-US" dirty="0"/>
          </a:p>
          <a:p>
            <a:pPr eaLnBrk="1" hangingPunct="1"/>
            <a:r>
              <a:rPr lang="en-US" altLang="en-US" dirty="0"/>
              <a:t>Evaluation function </a:t>
            </a:r>
            <a:r>
              <a:rPr lang="en-US" altLang="en-US" i="1" dirty="0"/>
              <a:t>f(n) = g(n) + h(n)</a:t>
            </a:r>
            <a:br>
              <a:rPr lang="en-US" altLang="en-US" i="1" dirty="0"/>
            </a:br>
            <a:endParaRPr lang="en-US" altLang="en-US" dirty="0"/>
          </a:p>
          <a:p>
            <a:pPr eaLnBrk="1" hangingPunct="1"/>
            <a:r>
              <a:rPr lang="en-US" altLang="en-US" i="1" dirty="0"/>
              <a:t>g(n) </a:t>
            </a:r>
            <a:r>
              <a:rPr lang="en-US" altLang="en-US" dirty="0"/>
              <a:t>= cost so far to reach </a:t>
            </a:r>
            <a:r>
              <a:rPr lang="en-US" altLang="en-US" i="1" dirty="0"/>
              <a:t>n</a:t>
            </a:r>
            <a:br>
              <a:rPr lang="en-US" altLang="en-US" i="1" dirty="0"/>
            </a:br>
            <a:endParaRPr lang="en-US" altLang="en-US" i="1" dirty="0"/>
          </a:p>
          <a:p>
            <a:pPr eaLnBrk="1" hangingPunct="1"/>
            <a:r>
              <a:rPr lang="en-US" altLang="en-US" i="1" dirty="0"/>
              <a:t>h(n)</a:t>
            </a:r>
            <a:r>
              <a:rPr lang="en-US" altLang="en-US" dirty="0"/>
              <a:t> = estimated cost from </a:t>
            </a:r>
            <a:r>
              <a:rPr lang="en-US" altLang="en-US" i="1" dirty="0"/>
              <a:t>n</a:t>
            </a:r>
            <a:r>
              <a:rPr lang="en-US" altLang="en-US" dirty="0"/>
              <a:t> to goal</a:t>
            </a:r>
            <a:br>
              <a:rPr lang="en-US" altLang="en-US" dirty="0"/>
            </a:br>
            <a:endParaRPr lang="en-US" altLang="en-US" dirty="0"/>
          </a:p>
          <a:p>
            <a:pPr eaLnBrk="1" hangingPunct="1"/>
            <a:r>
              <a:rPr lang="en-US" altLang="en-US" i="1" dirty="0"/>
              <a:t>f(n) </a:t>
            </a:r>
            <a:r>
              <a:rPr lang="en-US" altLang="en-US" dirty="0"/>
              <a:t>= estimated total cost of path through </a:t>
            </a:r>
            <a:r>
              <a:rPr lang="en-US" altLang="en-US" i="1" dirty="0"/>
              <a:t>n</a:t>
            </a:r>
            <a:r>
              <a:rPr lang="en-US" altLang="en-US" dirty="0"/>
              <a:t> to goal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36F57EA-A26A-CE4F-E968-26EAEA82E1D1}"/>
                  </a:ext>
                </a:extLst>
              </p14:cNvPr>
              <p14:cNvContentPartPr/>
              <p14:nvPr/>
            </p14:nvContentPartPr>
            <p14:xfrm>
              <a:off x="4122240" y="2750460"/>
              <a:ext cx="2156040" cy="23760"/>
            </p14:xfrm>
          </p:contentPart>
        </mc:Choice>
        <mc:Fallback>
          <p:pic>
            <p:nvPicPr>
              <p:cNvPr id="2" name="Ink 1">
                <a:extLst>
                  <a:ext uri="{FF2B5EF4-FFF2-40B4-BE49-F238E27FC236}">
                    <a16:creationId xmlns:a16="http://schemas.microsoft.com/office/drawing/2014/main" id="{D36F57EA-A26A-CE4F-E968-26EAEA82E1D1}"/>
                  </a:ext>
                </a:extLst>
              </p:cNvPr>
              <p:cNvPicPr/>
              <p:nvPr/>
            </p:nvPicPr>
            <p:blipFill>
              <a:blip r:embed="rId3"/>
              <a:stretch>
                <a:fillRect/>
              </a:stretch>
            </p:blipFill>
            <p:spPr>
              <a:xfrm>
                <a:off x="4068600" y="2642820"/>
                <a:ext cx="2263680" cy="239400"/>
              </a:xfrm>
              <a:prstGeom prst="rect">
                <a:avLst/>
              </a:prstGeom>
            </p:spPr>
          </p:pic>
        </mc:Fallback>
      </mc:AlternateContent>
      <p:grpSp>
        <p:nvGrpSpPr>
          <p:cNvPr id="34" name="Group 33">
            <a:extLst>
              <a:ext uri="{FF2B5EF4-FFF2-40B4-BE49-F238E27FC236}">
                <a16:creationId xmlns:a16="http://schemas.microsoft.com/office/drawing/2014/main" id="{C4FF24DF-6F11-BAE5-1881-A3A55CB18F39}"/>
              </a:ext>
            </a:extLst>
          </p:cNvPr>
          <p:cNvGrpSpPr/>
          <p:nvPr/>
        </p:nvGrpSpPr>
        <p:grpSpPr>
          <a:xfrm>
            <a:off x="5539560" y="3352740"/>
            <a:ext cx="4160520" cy="534240"/>
            <a:chOff x="5539560" y="3352740"/>
            <a:chExt cx="4160520" cy="53424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52C4037-9B0E-ED48-3B1D-38A6C24C29E3}"/>
                    </a:ext>
                  </a:extLst>
                </p14:cNvPr>
                <p14:cNvContentPartPr/>
                <p14:nvPr/>
              </p14:nvContentPartPr>
              <p14:xfrm>
                <a:off x="9646800" y="3489900"/>
                <a:ext cx="35640" cy="93600"/>
              </p14:xfrm>
            </p:contentPart>
          </mc:Choice>
          <mc:Fallback>
            <p:pic>
              <p:nvPicPr>
                <p:cNvPr id="6" name="Ink 5">
                  <a:extLst>
                    <a:ext uri="{FF2B5EF4-FFF2-40B4-BE49-F238E27FC236}">
                      <a16:creationId xmlns:a16="http://schemas.microsoft.com/office/drawing/2014/main" id="{952C4037-9B0E-ED48-3B1D-38A6C24C29E3}"/>
                    </a:ext>
                  </a:extLst>
                </p:cNvPr>
                <p:cNvPicPr/>
                <p:nvPr/>
              </p:nvPicPr>
              <p:blipFill>
                <a:blip r:embed="rId5"/>
                <a:stretch>
                  <a:fillRect/>
                </a:stretch>
              </p:blipFill>
              <p:spPr>
                <a:xfrm>
                  <a:off x="9637800" y="3480900"/>
                  <a:ext cx="532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4BB37284-6596-5955-932B-D976E71A67A5}"/>
                    </a:ext>
                  </a:extLst>
                </p14:cNvPr>
                <p14:cNvContentPartPr/>
                <p14:nvPr/>
              </p14:nvContentPartPr>
              <p14:xfrm>
                <a:off x="9633840" y="3352740"/>
                <a:ext cx="66240" cy="116280"/>
              </p14:xfrm>
            </p:contentPart>
          </mc:Choice>
          <mc:Fallback>
            <p:pic>
              <p:nvPicPr>
                <p:cNvPr id="7" name="Ink 6">
                  <a:extLst>
                    <a:ext uri="{FF2B5EF4-FFF2-40B4-BE49-F238E27FC236}">
                      <a16:creationId xmlns:a16="http://schemas.microsoft.com/office/drawing/2014/main" id="{4BB37284-6596-5955-932B-D976E71A67A5}"/>
                    </a:ext>
                  </a:extLst>
                </p:cNvPr>
                <p:cNvPicPr/>
                <p:nvPr/>
              </p:nvPicPr>
              <p:blipFill>
                <a:blip r:embed="rId7"/>
                <a:stretch>
                  <a:fillRect/>
                </a:stretch>
              </p:blipFill>
              <p:spPr>
                <a:xfrm>
                  <a:off x="9625200" y="3344100"/>
                  <a:ext cx="838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2B8C6EE-442D-96F2-0A66-B66EC7C2554A}"/>
                    </a:ext>
                  </a:extLst>
                </p14:cNvPr>
                <p14:cNvContentPartPr/>
                <p14:nvPr/>
              </p14:nvContentPartPr>
              <p14:xfrm>
                <a:off x="9462840" y="3518340"/>
                <a:ext cx="222480" cy="217800"/>
              </p14:xfrm>
            </p:contentPart>
          </mc:Choice>
          <mc:Fallback>
            <p:pic>
              <p:nvPicPr>
                <p:cNvPr id="8" name="Ink 7">
                  <a:extLst>
                    <a:ext uri="{FF2B5EF4-FFF2-40B4-BE49-F238E27FC236}">
                      <a16:creationId xmlns:a16="http://schemas.microsoft.com/office/drawing/2014/main" id="{62B8C6EE-442D-96F2-0A66-B66EC7C2554A}"/>
                    </a:ext>
                  </a:extLst>
                </p:cNvPr>
                <p:cNvPicPr/>
                <p:nvPr/>
              </p:nvPicPr>
              <p:blipFill>
                <a:blip r:embed="rId9"/>
                <a:stretch>
                  <a:fillRect/>
                </a:stretch>
              </p:blipFill>
              <p:spPr>
                <a:xfrm>
                  <a:off x="9453840" y="3509700"/>
                  <a:ext cx="2401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A8B3FC07-B742-96BD-7C7C-A3BDEA540659}"/>
                    </a:ext>
                  </a:extLst>
                </p14:cNvPr>
                <p14:cNvContentPartPr/>
                <p14:nvPr/>
              </p14:nvContentPartPr>
              <p14:xfrm>
                <a:off x="9235320" y="3481980"/>
                <a:ext cx="66600" cy="108720"/>
              </p14:xfrm>
            </p:contentPart>
          </mc:Choice>
          <mc:Fallback>
            <p:pic>
              <p:nvPicPr>
                <p:cNvPr id="9" name="Ink 8">
                  <a:extLst>
                    <a:ext uri="{FF2B5EF4-FFF2-40B4-BE49-F238E27FC236}">
                      <a16:creationId xmlns:a16="http://schemas.microsoft.com/office/drawing/2014/main" id="{A8B3FC07-B742-96BD-7C7C-A3BDEA540659}"/>
                    </a:ext>
                  </a:extLst>
                </p:cNvPr>
                <p:cNvPicPr/>
                <p:nvPr/>
              </p:nvPicPr>
              <p:blipFill>
                <a:blip r:embed="rId11"/>
                <a:stretch>
                  <a:fillRect/>
                </a:stretch>
              </p:blipFill>
              <p:spPr>
                <a:xfrm>
                  <a:off x="9226320" y="3473340"/>
                  <a:ext cx="842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4917A6C2-2462-CA4E-0228-6BEE607EAAE2}"/>
                    </a:ext>
                  </a:extLst>
                </p14:cNvPr>
                <p14:cNvContentPartPr/>
                <p14:nvPr/>
              </p14:nvContentPartPr>
              <p14:xfrm>
                <a:off x="9226680" y="3375420"/>
                <a:ext cx="84960" cy="142560"/>
              </p14:xfrm>
            </p:contentPart>
          </mc:Choice>
          <mc:Fallback>
            <p:pic>
              <p:nvPicPr>
                <p:cNvPr id="10" name="Ink 9">
                  <a:extLst>
                    <a:ext uri="{FF2B5EF4-FFF2-40B4-BE49-F238E27FC236}">
                      <a16:creationId xmlns:a16="http://schemas.microsoft.com/office/drawing/2014/main" id="{4917A6C2-2462-CA4E-0228-6BEE607EAAE2}"/>
                    </a:ext>
                  </a:extLst>
                </p:cNvPr>
                <p:cNvPicPr/>
                <p:nvPr/>
              </p:nvPicPr>
              <p:blipFill>
                <a:blip r:embed="rId13"/>
                <a:stretch>
                  <a:fillRect/>
                </a:stretch>
              </p:blipFill>
              <p:spPr>
                <a:xfrm>
                  <a:off x="9218040" y="3366780"/>
                  <a:ext cx="1026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CA47A37E-C873-22C3-44B2-49592C0A402E}"/>
                    </a:ext>
                  </a:extLst>
                </p14:cNvPr>
                <p14:cNvContentPartPr/>
                <p14:nvPr/>
              </p14:nvContentPartPr>
              <p14:xfrm>
                <a:off x="8658600" y="3413220"/>
                <a:ext cx="685440" cy="237960"/>
              </p14:xfrm>
            </p:contentPart>
          </mc:Choice>
          <mc:Fallback>
            <p:pic>
              <p:nvPicPr>
                <p:cNvPr id="11" name="Ink 10">
                  <a:extLst>
                    <a:ext uri="{FF2B5EF4-FFF2-40B4-BE49-F238E27FC236}">
                      <a16:creationId xmlns:a16="http://schemas.microsoft.com/office/drawing/2014/main" id="{CA47A37E-C873-22C3-44B2-49592C0A402E}"/>
                    </a:ext>
                  </a:extLst>
                </p:cNvPr>
                <p:cNvPicPr/>
                <p:nvPr/>
              </p:nvPicPr>
              <p:blipFill>
                <a:blip r:embed="rId15"/>
                <a:stretch>
                  <a:fillRect/>
                </a:stretch>
              </p:blipFill>
              <p:spPr>
                <a:xfrm>
                  <a:off x="8649600" y="3404580"/>
                  <a:ext cx="7030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9567023-8C90-4227-EAD3-F1B45EE3930B}"/>
                    </a:ext>
                  </a:extLst>
                </p14:cNvPr>
                <p14:cNvContentPartPr/>
                <p14:nvPr/>
              </p14:nvContentPartPr>
              <p14:xfrm>
                <a:off x="8976120" y="3444180"/>
                <a:ext cx="360" cy="360"/>
              </p14:xfrm>
            </p:contentPart>
          </mc:Choice>
          <mc:Fallback>
            <p:pic>
              <p:nvPicPr>
                <p:cNvPr id="12" name="Ink 11">
                  <a:extLst>
                    <a:ext uri="{FF2B5EF4-FFF2-40B4-BE49-F238E27FC236}">
                      <a16:creationId xmlns:a16="http://schemas.microsoft.com/office/drawing/2014/main" id="{89567023-8C90-4227-EAD3-F1B45EE3930B}"/>
                    </a:ext>
                  </a:extLst>
                </p:cNvPr>
                <p:cNvPicPr/>
                <p:nvPr/>
              </p:nvPicPr>
              <p:blipFill>
                <a:blip r:embed="rId17"/>
                <a:stretch>
                  <a:fillRect/>
                </a:stretch>
              </p:blipFill>
              <p:spPr>
                <a:xfrm>
                  <a:off x="8967480" y="34351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BBF83D44-D554-8A53-790F-8A9E14680600}"/>
                    </a:ext>
                  </a:extLst>
                </p14:cNvPr>
                <p14:cNvContentPartPr/>
                <p14:nvPr/>
              </p14:nvContentPartPr>
              <p14:xfrm>
                <a:off x="8701080" y="3451740"/>
                <a:ext cx="74880" cy="62280"/>
              </p14:xfrm>
            </p:contentPart>
          </mc:Choice>
          <mc:Fallback>
            <p:pic>
              <p:nvPicPr>
                <p:cNvPr id="13" name="Ink 12">
                  <a:extLst>
                    <a:ext uri="{FF2B5EF4-FFF2-40B4-BE49-F238E27FC236}">
                      <a16:creationId xmlns:a16="http://schemas.microsoft.com/office/drawing/2014/main" id="{BBF83D44-D554-8A53-790F-8A9E14680600}"/>
                    </a:ext>
                  </a:extLst>
                </p:cNvPr>
                <p:cNvPicPr/>
                <p:nvPr/>
              </p:nvPicPr>
              <p:blipFill>
                <a:blip r:embed="rId19"/>
                <a:stretch>
                  <a:fillRect/>
                </a:stretch>
              </p:blipFill>
              <p:spPr>
                <a:xfrm>
                  <a:off x="8692080" y="3443100"/>
                  <a:ext cx="925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6B543919-1907-4CD9-59C6-203E8F1A9C93}"/>
                    </a:ext>
                  </a:extLst>
                </p14:cNvPr>
                <p14:cNvContentPartPr/>
                <p14:nvPr/>
              </p14:nvContentPartPr>
              <p14:xfrm>
                <a:off x="8144160" y="3473340"/>
                <a:ext cx="465480" cy="202320"/>
              </p14:xfrm>
            </p:contentPart>
          </mc:Choice>
          <mc:Fallback>
            <p:pic>
              <p:nvPicPr>
                <p:cNvPr id="14" name="Ink 13">
                  <a:extLst>
                    <a:ext uri="{FF2B5EF4-FFF2-40B4-BE49-F238E27FC236}">
                      <a16:creationId xmlns:a16="http://schemas.microsoft.com/office/drawing/2014/main" id="{6B543919-1907-4CD9-59C6-203E8F1A9C93}"/>
                    </a:ext>
                  </a:extLst>
                </p:cNvPr>
                <p:cNvPicPr/>
                <p:nvPr/>
              </p:nvPicPr>
              <p:blipFill>
                <a:blip r:embed="rId21"/>
                <a:stretch>
                  <a:fillRect/>
                </a:stretch>
              </p:blipFill>
              <p:spPr>
                <a:xfrm>
                  <a:off x="8135520" y="3464700"/>
                  <a:ext cx="4831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C3412189-E2F0-0C0B-56EB-57FC986D9351}"/>
                    </a:ext>
                  </a:extLst>
                </p14:cNvPr>
                <p14:cNvContentPartPr/>
                <p14:nvPr/>
              </p14:nvContentPartPr>
              <p14:xfrm>
                <a:off x="8116080" y="3451740"/>
                <a:ext cx="144360" cy="15480"/>
              </p14:xfrm>
            </p:contentPart>
          </mc:Choice>
          <mc:Fallback>
            <p:pic>
              <p:nvPicPr>
                <p:cNvPr id="15" name="Ink 14">
                  <a:extLst>
                    <a:ext uri="{FF2B5EF4-FFF2-40B4-BE49-F238E27FC236}">
                      <a16:creationId xmlns:a16="http://schemas.microsoft.com/office/drawing/2014/main" id="{C3412189-E2F0-0C0B-56EB-57FC986D9351}"/>
                    </a:ext>
                  </a:extLst>
                </p:cNvPr>
                <p:cNvPicPr/>
                <p:nvPr/>
              </p:nvPicPr>
              <p:blipFill>
                <a:blip r:embed="rId23"/>
                <a:stretch>
                  <a:fillRect/>
                </a:stretch>
              </p:blipFill>
              <p:spPr>
                <a:xfrm>
                  <a:off x="8107080" y="3443100"/>
                  <a:ext cx="1620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2ADECE37-E98C-2FC1-912E-F1EFD4531664}"/>
                    </a:ext>
                  </a:extLst>
                </p14:cNvPr>
                <p14:cNvContentPartPr/>
                <p14:nvPr/>
              </p14:nvContentPartPr>
              <p14:xfrm>
                <a:off x="7887480" y="3573420"/>
                <a:ext cx="121320" cy="107640"/>
              </p14:xfrm>
            </p:contentPart>
          </mc:Choice>
          <mc:Fallback>
            <p:pic>
              <p:nvPicPr>
                <p:cNvPr id="16" name="Ink 15">
                  <a:extLst>
                    <a:ext uri="{FF2B5EF4-FFF2-40B4-BE49-F238E27FC236}">
                      <a16:creationId xmlns:a16="http://schemas.microsoft.com/office/drawing/2014/main" id="{2ADECE37-E98C-2FC1-912E-F1EFD4531664}"/>
                    </a:ext>
                  </a:extLst>
                </p:cNvPr>
                <p:cNvPicPr/>
                <p:nvPr/>
              </p:nvPicPr>
              <p:blipFill>
                <a:blip r:embed="rId25"/>
                <a:stretch>
                  <a:fillRect/>
                </a:stretch>
              </p:blipFill>
              <p:spPr>
                <a:xfrm>
                  <a:off x="7878480" y="3564780"/>
                  <a:ext cx="1389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690594B7-7D00-8342-98E1-D83A358BB7FB}"/>
                    </a:ext>
                  </a:extLst>
                </p14:cNvPr>
                <p14:cNvContentPartPr/>
                <p14:nvPr/>
              </p14:nvContentPartPr>
              <p14:xfrm>
                <a:off x="7251360" y="3453180"/>
                <a:ext cx="605160" cy="174960"/>
              </p14:xfrm>
            </p:contentPart>
          </mc:Choice>
          <mc:Fallback>
            <p:pic>
              <p:nvPicPr>
                <p:cNvPr id="17" name="Ink 16">
                  <a:extLst>
                    <a:ext uri="{FF2B5EF4-FFF2-40B4-BE49-F238E27FC236}">
                      <a16:creationId xmlns:a16="http://schemas.microsoft.com/office/drawing/2014/main" id="{690594B7-7D00-8342-98E1-D83A358BB7FB}"/>
                    </a:ext>
                  </a:extLst>
                </p:cNvPr>
                <p:cNvPicPr/>
                <p:nvPr/>
              </p:nvPicPr>
              <p:blipFill>
                <a:blip r:embed="rId27"/>
                <a:stretch>
                  <a:fillRect/>
                </a:stretch>
              </p:blipFill>
              <p:spPr>
                <a:xfrm>
                  <a:off x="7242360" y="3444180"/>
                  <a:ext cx="6228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C536E5B5-E229-B25E-67F6-6D6286DE12CD}"/>
                    </a:ext>
                  </a:extLst>
                </p14:cNvPr>
                <p14:cNvContentPartPr/>
                <p14:nvPr/>
              </p14:nvContentPartPr>
              <p14:xfrm>
                <a:off x="7293120" y="3436620"/>
                <a:ext cx="75600" cy="360"/>
              </p14:xfrm>
            </p:contentPart>
          </mc:Choice>
          <mc:Fallback>
            <p:pic>
              <p:nvPicPr>
                <p:cNvPr id="18" name="Ink 17">
                  <a:extLst>
                    <a:ext uri="{FF2B5EF4-FFF2-40B4-BE49-F238E27FC236}">
                      <a16:creationId xmlns:a16="http://schemas.microsoft.com/office/drawing/2014/main" id="{C536E5B5-E229-B25E-67F6-6D6286DE12CD}"/>
                    </a:ext>
                  </a:extLst>
                </p:cNvPr>
                <p:cNvPicPr/>
                <p:nvPr/>
              </p:nvPicPr>
              <p:blipFill>
                <a:blip r:embed="rId29"/>
                <a:stretch>
                  <a:fillRect/>
                </a:stretch>
              </p:blipFill>
              <p:spPr>
                <a:xfrm>
                  <a:off x="7284120" y="3427620"/>
                  <a:ext cx="93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892B1C4B-1DA4-60DB-097E-A08BA863EF7D}"/>
                    </a:ext>
                  </a:extLst>
                </p14:cNvPr>
                <p14:cNvContentPartPr/>
                <p14:nvPr/>
              </p14:nvContentPartPr>
              <p14:xfrm>
                <a:off x="7033200" y="3505020"/>
                <a:ext cx="37080" cy="114840"/>
              </p14:xfrm>
            </p:contentPart>
          </mc:Choice>
          <mc:Fallback>
            <p:pic>
              <p:nvPicPr>
                <p:cNvPr id="20" name="Ink 19">
                  <a:extLst>
                    <a:ext uri="{FF2B5EF4-FFF2-40B4-BE49-F238E27FC236}">
                      <a16:creationId xmlns:a16="http://schemas.microsoft.com/office/drawing/2014/main" id="{892B1C4B-1DA4-60DB-097E-A08BA863EF7D}"/>
                    </a:ext>
                  </a:extLst>
                </p:cNvPr>
                <p:cNvPicPr/>
                <p:nvPr/>
              </p:nvPicPr>
              <p:blipFill>
                <a:blip r:embed="rId31"/>
                <a:stretch>
                  <a:fillRect/>
                </a:stretch>
              </p:blipFill>
              <p:spPr>
                <a:xfrm>
                  <a:off x="7024200" y="3496380"/>
                  <a:ext cx="547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E05E6EEC-52D6-E3F2-40DE-91AE063BDAA7}"/>
                    </a:ext>
                  </a:extLst>
                </p14:cNvPr>
                <p14:cNvContentPartPr/>
                <p14:nvPr/>
              </p14:nvContentPartPr>
              <p14:xfrm>
                <a:off x="6960840" y="3649740"/>
                <a:ext cx="141120" cy="62280"/>
              </p14:xfrm>
            </p:contentPart>
          </mc:Choice>
          <mc:Fallback>
            <p:pic>
              <p:nvPicPr>
                <p:cNvPr id="21" name="Ink 20">
                  <a:extLst>
                    <a:ext uri="{FF2B5EF4-FFF2-40B4-BE49-F238E27FC236}">
                      <a16:creationId xmlns:a16="http://schemas.microsoft.com/office/drawing/2014/main" id="{E05E6EEC-52D6-E3F2-40DE-91AE063BDAA7}"/>
                    </a:ext>
                  </a:extLst>
                </p:cNvPr>
                <p:cNvPicPr/>
                <p:nvPr/>
              </p:nvPicPr>
              <p:blipFill>
                <a:blip r:embed="rId33"/>
                <a:stretch>
                  <a:fillRect/>
                </a:stretch>
              </p:blipFill>
              <p:spPr>
                <a:xfrm>
                  <a:off x="6952200" y="3640740"/>
                  <a:ext cx="1587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DDE7D7DC-09FF-BF49-671F-2520DBAF0160}"/>
                    </a:ext>
                  </a:extLst>
                </p14:cNvPr>
                <p14:cNvContentPartPr/>
                <p14:nvPr/>
              </p14:nvContentPartPr>
              <p14:xfrm>
                <a:off x="6735120" y="3505020"/>
                <a:ext cx="175320" cy="115200"/>
              </p14:xfrm>
            </p:contentPart>
          </mc:Choice>
          <mc:Fallback>
            <p:pic>
              <p:nvPicPr>
                <p:cNvPr id="22" name="Ink 21">
                  <a:extLst>
                    <a:ext uri="{FF2B5EF4-FFF2-40B4-BE49-F238E27FC236}">
                      <a16:creationId xmlns:a16="http://schemas.microsoft.com/office/drawing/2014/main" id="{DDE7D7DC-09FF-BF49-671F-2520DBAF0160}"/>
                    </a:ext>
                  </a:extLst>
                </p:cNvPr>
                <p:cNvPicPr/>
                <p:nvPr/>
              </p:nvPicPr>
              <p:blipFill>
                <a:blip r:embed="rId35"/>
                <a:stretch>
                  <a:fillRect/>
                </a:stretch>
              </p:blipFill>
              <p:spPr>
                <a:xfrm>
                  <a:off x="6726120" y="3496380"/>
                  <a:ext cx="1929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FFDFA96E-5EBC-E278-B045-6B267A4EFA24}"/>
                    </a:ext>
                  </a:extLst>
                </p14:cNvPr>
                <p14:cNvContentPartPr/>
                <p14:nvPr/>
              </p14:nvContentPartPr>
              <p14:xfrm>
                <a:off x="6583560" y="3481980"/>
                <a:ext cx="81360" cy="147240"/>
              </p14:xfrm>
            </p:contentPart>
          </mc:Choice>
          <mc:Fallback>
            <p:pic>
              <p:nvPicPr>
                <p:cNvPr id="23" name="Ink 22">
                  <a:extLst>
                    <a:ext uri="{FF2B5EF4-FFF2-40B4-BE49-F238E27FC236}">
                      <a16:creationId xmlns:a16="http://schemas.microsoft.com/office/drawing/2014/main" id="{FFDFA96E-5EBC-E278-B045-6B267A4EFA24}"/>
                    </a:ext>
                  </a:extLst>
                </p:cNvPr>
                <p:cNvPicPr/>
                <p:nvPr/>
              </p:nvPicPr>
              <p:blipFill>
                <a:blip r:embed="rId37"/>
                <a:stretch>
                  <a:fillRect/>
                </a:stretch>
              </p:blipFill>
              <p:spPr>
                <a:xfrm>
                  <a:off x="6574920" y="3473340"/>
                  <a:ext cx="990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7FA130E5-0D4C-0D78-0B94-075811E8C3A6}"/>
                    </a:ext>
                  </a:extLst>
                </p14:cNvPr>
                <p14:cNvContentPartPr/>
                <p14:nvPr/>
              </p14:nvContentPartPr>
              <p14:xfrm>
                <a:off x="6389160" y="3489900"/>
                <a:ext cx="164520" cy="107640"/>
              </p14:xfrm>
            </p:contentPart>
          </mc:Choice>
          <mc:Fallback>
            <p:pic>
              <p:nvPicPr>
                <p:cNvPr id="24" name="Ink 23">
                  <a:extLst>
                    <a:ext uri="{FF2B5EF4-FFF2-40B4-BE49-F238E27FC236}">
                      <a16:creationId xmlns:a16="http://schemas.microsoft.com/office/drawing/2014/main" id="{7FA130E5-0D4C-0D78-0B94-075811E8C3A6}"/>
                    </a:ext>
                  </a:extLst>
                </p:cNvPr>
                <p:cNvPicPr/>
                <p:nvPr/>
              </p:nvPicPr>
              <p:blipFill>
                <a:blip r:embed="rId39"/>
                <a:stretch>
                  <a:fillRect/>
                </a:stretch>
              </p:blipFill>
              <p:spPr>
                <a:xfrm>
                  <a:off x="6380520" y="3480900"/>
                  <a:ext cx="1821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88CB7A4E-244E-D768-2ABD-839EFDAEDF17}"/>
                    </a:ext>
                  </a:extLst>
                </p14:cNvPr>
                <p14:cNvContentPartPr/>
                <p14:nvPr/>
              </p14:nvContentPartPr>
              <p14:xfrm>
                <a:off x="5539560" y="3573780"/>
                <a:ext cx="171000" cy="87120"/>
              </p14:xfrm>
            </p:contentPart>
          </mc:Choice>
          <mc:Fallback>
            <p:pic>
              <p:nvPicPr>
                <p:cNvPr id="25" name="Ink 24">
                  <a:extLst>
                    <a:ext uri="{FF2B5EF4-FFF2-40B4-BE49-F238E27FC236}">
                      <a16:creationId xmlns:a16="http://schemas.microsoft.com/office/drawing/2014/main" id="{88CB7A4E-244E-D768-2ABD-839EFDAEDF17}"/>
                    </a:ext>
                  </a:extLst>
                </p:cNvPr>
                <p:cNvPicPr/>
                <p:nvPr/>
              </p:nvPicPr>
              <p:blipFill>
                <a:blip r:embed="rId41"/>
                <a:stretch>
                  <a:fillRect/>
                </a:stretch>
              </p:blipFill>
              <p:spPr>
                <a:xfrm>
                  <a:off x="5530920" y="3564780"/>
                  <a:ext cx="1886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32C7EC5B-B58C-7DBF-E56F-B72DA1596FB9}"/>
                    </a:ext>
                  </a:extLst>
                </p14:cNvPr>
                <p14:cNvContentPartPr/>
                <p14:nvPr/>
              </p14:nvContentPartPr>
              <p14:xfrm>
                <a:off x="5716680" y="3573780"/>
                <a:ext cx="66240" cy="55440"/>
              </p14:xfrm>
            </p:contentPart>
          </mc:Choice>
          <mc:Fallback>
            <p:pic>
              <p:nvPicPr>
                <p:cNvPr id="26" name="Ink 25">
                  <a:extLst>
                    <a:ext uri="{FF2B5EF4-FFF2-40B4-BE49-F238E27FC236}">
                      <a16:creationId xmlns:a16="http://schemas.microsoft.com/office/drawing/2014/main" id="{32C7EC5B-B58C-7DBF-E56F-B72DA1596FB9}"/>
                    </a:ext>
                  </a:extLst>
                </p:cNvPr>
                <p:cNvPicPr/>
                <p:nvPr/>
              </p:nvPicPr>
              <p:blipFill>
                <a:blip r:embed="rId43"/>
                <a:stretch>
                  <a:fillRect/>
                </a:stretch>
              </p:blipFill>
              <p:spPr>
                <a:xfrm>
                  <a:off x="5708040" y="3564780"/>
                  <a:ext cx="838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94DCA003-2E5D-75C6-D9DA-7B60876C8A82}"/>
                    </a:ext>
                  </a:extLst>
                </p14:cNvPr>
                <p14:cNvContentPartPr/>
                <p14:nvPr/>
              </p14:nvContentPartPr>
              <p14:xfrm>
                <a:off x="5797320" y="3489900"/>
                <a:ext cx="77760" cy="116640"/>
              </p14:xfrm>
            </p:contentPart>
          </mc:Choice>
          <mc:Fallback>
            <p:pic>
              <p:nvPicPr>
                <p:cNvPr id="27" name="Ink 26">
                  <a:extLst>
                    <a:ext uri="{FF2B5EF4-FFF2-40B4-BE49-F238E27FC236}">
                      <a16:creationId xmlns:a16="http://schemas.microsoft.com/office/drawing/2014/main" id="{94DCA003-2E5D-75C6-D9DA-7B60876C8A82}"/>
                    </a:ext>
                  </a:extLst>
                </p:cNvPr>
                <p:cNvPicPr/>
                <p:nvPr/>
              </p:nvPicPr>
              <p:blipFill>
                <a:blip r:embed="rId45"/>
                <a:stretch>
                  <a:fillRect/>
                </a:stretch>
              </p:blipFill>
              <p:spPr>
                <a:xfrm>
                  <a:off x="5788320" y="3480900"/>
                  <a:ext cx="954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412193EB-0653-A390-7B6B-3CE361470A88}"/>
                    </a:ext>
                  </a:extLst>
                </p14:cNvPr>
                <p14:cNvContentPartPr/>
                <p14:nvPr/>
              </p14:nvContentPartPr>
              <p14:xfrm>
                <a:off x="5912880" y="3488820"/>
                <a:ext cx="144360" cy="116280"/>
              </p14:xfrm>
            </p:contentPart>
          </mc:Choice>
          <mc:Fallback>
            <p:pic>
              <p:nvPicPr>
                <p:cNvPr id="28" name="Ink 27">
                  <a:extLst>
                    <a:ext uri="{FF2B5EF4-FFF2-40B4-BE49-F238E27FC236}">
                      <a16:creationId xmlns:a16="http://schemas.microsoft.com/office/drawing/2014/main" id="{412193EB-0653-A390-7B6B-3CE361470A88}"/>
                    </a:ext>
                  </a:extLst>
                </p:cNvPr>
                <p:cNvPicPr/>
                <p:nvPr/>
              </p:nvPicPr>
              <p:blipFill>
                <a:blip r:embed="rId47"/>
                <a:stretch>
                  <a:fillRect/>
                </a:stretch>
              </p:blipFill>
              <p:spPr>
                <a:xfrm>
                  <a:off x="5903880" y="3480180"/>
                  <a:ext cx="1620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89522AF8-2D03-5FA7-9790-F1D661F85B1E}"/>
                    </a:ext>
                  </a:extLst>
                </p14:cNvPr>
                <p14:cNvContentPartPr/>
                <p14:nvPr/>
              </p14:nvContentPartPr>
              <p14:xfrm>
                <a:off x="5943480" y="3806700"/>
                <a:ext cx="148320" cy="34920"/>
              </p14:xfrm>
            </p:contentPart>
          </mc:Choice>
          <mc:Fallback>
            <p:pic>
              <p:nvPicPr>
                <p:cNvPr id="29" name="Ink 28">
                  <a:extLst>
                    <a:ext uri="{FF2B5EF4-FFF2-40B4-BE49-F238E27FC236}">
                      <a16:creationId xmlns:a16="http://schemas.microsoft.com/office/drawing/2014/main" id="{89522AF8-2D03-5FA7-9790-F1D661F85B1E}"/>
                    </a:ext>
                  </a:extLst>
                </p:cNvPr>
                <p:cNvPicPr/>
                <p:nvPr/>
              </p:nvPicPr>
              <p:blipFill>
                <a:blip r:embed="rId49"/>
                <a:stretch>
                  <a:fillRect/>
                </a:stretch>
              </p:blipFill>
              <p:spPr>
                <a:xfrm>
                  <a:off x="5934480" y="3797700"/>
                  <a:ext cx="1659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758C4997-EB51-9120-79B0-6B52279B8FC9}"/>
                    </a:ext>
                  </a:extLst>
                </p14:cNvPr>
                <p14:cNvContentPartPr/>
                <p14:nvPr/>
              </p14:nvContentPartPr>
              <p14:xfrm>
                <a:off x="6103320" y="3802380"/>
                <a:ext cx="16200" cy="5040"/>
              </p14:xfrm>
            </p:contentPart>
          </mc:Choice>
          <mc:Fallback>
            <p:pic>
              <p:nvPicPr>
                <p:cNvPr id="30" name="Ink 29">
                  <a:extLst>
                    <a:ext uri="{FF2B5EF4-FFF2-40B4-BE49-F238E27FC236}">
                      <a16:creationId xmlns:a16="http://schemas.microsoft.com/office/drawing/2014/main" id="{758C4997-EB51-9120-79B0-6B52279B8FC9}"/>
                    </a:ext>
                  </a:extLst>
                </p:cNvPr>
                <p:cNvPicPr/>
                <p:nvPr/>
              </p:nvPicPr>
              <p:blipFill>
                <a:blip r:embed="rId51"/>
                <a:stretch>
                  <a:fillRect/>
                </a:stretch>
              </p:blipFill>
              <p:spPr>
                <a:xfrm>
                  <a:off x="6094680" y="3793380"/>
                  <a:ext cx="338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8C28B420-84BC-006B-54DF-26CBBDFFA912}"/>
                    </a:ext>
                  </a:extLst>
                </p14:cNvPr>
                <p14:cNvContentPartPr/>
                <p14:nvPr/>
              </p14:nvContentPartPr>
              <p14:xfrm>
                <a:off x="6156600" y="3726060"/>
                <a:ext cx="99720" cy="114840"/>
              </p14:xfrm>
            </p:contentPart>
          </mc:Choice>
          <mc:Fallback>
            <p:pic>
              <p:nvPicPr>
                <p:cNvPr id="31" name="Ink 30">
                  <a:extLst>
                    <a:ext uri="{FF2B5EF4-FFF2-40B4-BE49-F238E27FC236}">
                      <a16:creationId xmlns:a16="http://schemas.microsoft.com/office/drawing/2014/main" id="{8C28B420-84BC-006B-54DF-26CBBDFFA912}"/>
                    </a:ext>
                  </a:extLst>
                </p:cNvPr>
                <p:cNvPicPr/>
                <p:nvPr/>
              </p:nvPicPr>
              <p:blipFill>
                <a:blip r:embed="rId53"/>
                <a:stretch>
                  <a:fillRect/>
                </a:stretch>
              </p:blipFill>
              <p:spPr>
                <a:xfrm>
                  <a:off x="6147960" y="3717060"/>
                  <a:ext cx="11736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F2699A57-DBA3-970D-6DA0-C798F9A004FE}"/>
                    </a:ext>
                  </a:extLst>
                </p14:cNvPr>
                <p14:cNvContentPartPr/>
                <p14:nvPr/>
              </p14:nvContentPartPr>
              <p14:xfrm>
                <a:off x="5829000" y="3756660"/>
                <a:ext cx="83520" cy="130320"/>
              </p14:xfrm>
            </p:contentPart>
          </mc:Choice>
          <mc:Fallback>
            <p:pic>
              <p:nvPicPr>
                <p:cNvPr id="32" name="Ink 31">
                  <a:extLst>
                    <a:ext uri="{FF2B5EF4-FFF2-40B4-BE49-F238E27FC236}">
                      <a16:creationId xmlns:a16="http://schemas.microsoft.com/office/drawing/2014/main" id="{F2699A57-DBA3-970D-6DA0-C798F9A004FE}"/>
                    </a:ext>
                  </a:extLst>
                </p:cNvPr>
                <p:cNvPicPr/>
                <p:nvPr/>
              </p:nvPicPr>
              <p:blipFill>
                <a:blip r:embed="rId55"/>
                <a:stretch>
                  <a:fillRect/>
                </a:stretch>
              </p:blipFill>
              <p:spPr>
                <a:xfrm>
                  <a:off x="5820000" y="3747660"/>
                  <a:ext cx="1011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35C66DCE-7C57-0679-C4AF-71CFD0AE0DB3}"/>
                    </a:ext>
                  </a:extLst>
                </p14:cNvPr>
                <p14:cNvContentPartPr/>
                <p14:nvPr/>
              </p14:nvContentPartPr>
              <p14:xfrm>
                <a:off x="5973720" y="3774660"/>
                <a:ext cx="217080" cy="69840"/>
              </p14:xfrm>
            </p:contentPart>
          </mc:Choice>
          <mc:Fallback>
            <p:pic>
              <p:nvPicPr>
                <p:cNvPr id="33" name="Ink 32">
                  <a:extLst>
                    <a:ext uri="{FF2B5EF4-FFF2-40B4-BE49-F238E27FC236}">
                      <a16:creationId xmlns:a16="http://schemas.microsoft.com/office/drawing/2014/main" id="{35C66DCE-7C57-0679-C4AF-71CFD0AE0DB3}"/>
                    </a:ext>
                  </a:extLst>
                </p:cNvPr>
                <p:cNvPicPr/>
                <p:nvPr/>
              </p:nvPicPr>
              <p:blipFill>
                <a:blip r:embed="rId57"/>
                <a:stretch>
                  <a:fillRect/>
                </a:stretch>
              </p:blipFill>
              <p:spPr>
                <a:xfrm>
                  <a:off x="5965080" y="3765660"/>
                  <a:ext cx="234720" cy="87480"/>
                </a:xfrm>
                <a:prstGeom prst="rect">
                  <a:avLst/>
                </a:prstGeom>
              </p:spPr>
            </p:pic>
          </mc:Fallback>
        </mc:AlternateContent>
      </p:grpSp>
      <p:grpSp>
        <p:nvGrpSpPr>
          <p:cNvPr id="41" name="Group 40">
            <a:extLst>
              <a:ext uri="{FF2B5EF4-FFF2-40B4-BE49-F238E27FC236}">
                <a16:creationId xmlns:a16="http://schemas.microsoft.com/office/drawing/2014/main" id="{F8E3A3A0-2D43-63EB-18E0-23E9E9B3F653}"/>
              </a:ext>
            </a:extLst>
          </p:cNvPr>
          <p:cNvGrpSpPr/>
          <p:nvPr/>
        </p:nvGrpSpPr>
        <p:grpSpPr>
          <a:xfrm>
            <a:off x="1692960" y="4769700"/>
            <a:ext cx="356400" cy="69120"/>
            <a:chOff x="1692960" y="4769700"/>
            <a:chExt cx="356400" cy="69120"/>
          </a:xfrm>
        </p:grpSpPr>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48D4B515-AAC2-D935-C26A-631C7BDECBB3}"/>
                    </a:ext>
                  </a:extLst>
                </p14:cNvPr>
                <p14:cNvContentPartPr/>
                <p14:nvPr/>
              </p14:nvContentPartPr>
              <p14:xfrm>
                <a:off x="1692960" y="4769700"/>
                <a:ext cx="356400" cy="15840"/>
              </p14:xfrm>
            </p:contentPart>
          </mc:Choice>
          <mc:Fallback>
            <p:pic>
              <p:nvPicPr>
                <p:cNvPr id="39" name="Ink 38">
                  <a:extLst>
                    <a:ext uri="{FF2B5EF4-FFF2-40B4-BE49-F238E27FC236}">
                      <a16:creationId xmlns:a16="http://schemas.microsoft.com/office/drawing/2014/main" id="{48D4B515-AAC2-D935-C26A-631C7BDECBB3}"/>
                    </a:ext>
                  </a:extLst>
                </p:cNvPr>
                <p:cNvPicPr/>
                <p:nvPr/>
              </p:nvPicPr>
              <p:blipFill>
                <a:blip r:embed="rId59"/>
                <a:stretch>
                  <a:fillRect/>
                </a:stretch>
              </p:blipFill>
              <p:spPr>
                <a:xfrm>
                  <a:off x="1683960" y="4761060"/>
                  <a:ext cx="3740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AA48DE67-5593-E683-38FF-6735321826E7}"/>
                    </a:ext>
                  </a:extLst>
                </p14:cNvPr>
                <p14:cNvContentPartPr/>
                <p14:nvPr/>
              </p14:nvContentPartPr>
              <p14:xfrm>
                <a:off x="1721760" y="4830540"/>
                <a:ext cx="304560" cy="8280"/>
              </p14:xfrm>
            </p:contentPart>
          </mc:Choice>
          <mc:Fallback>
            <p:pic>
              <p:nvPicPr>
                <p:cNvPr id="40" name="Ink 39">
                  <a:extLst>
                    <a:ext uri="{FF2B5EF4-FFF2-40B4-BE49-F238E27FC236}">
                      <a16:creationId xmlns:a16="http://schemas.microsoft.com/office/drawing/2014/main" id="{AA48DE67-5593-E683-38FF-6735321826E7}"/>
                    </a:ext>
                  </a:extLst>
                </p:cNvPr>
                <p:cNvPicPr/>
                <p:nvPr/>
              </p:nvPicPr>
              <p:blipFill>
                <a:blip r:embed="rId61"/>
                <a:stretch>
                  <a:fillRect/>
                </a:stretch>
              </p:blipFill>
              <p:spPr>
                <a:xfrm>
                  <a:off x="1713120" y="4821540"/>
                  <a:ext cx="322200" cy="25920"/>
                </a:xfrm>
                <a:prstGeom prst="rect">
                  <a:avLst/>
                </a:prstGeom>
              </p:spPr>
            </p:pic>
          </mc:Fallback>
        </mc:AlternateContent>
      </p:grpSp>
      <p:grpSp>
        <p:nvGrpSpPr>
          <p:cNvPr id="58" name="Group 57">
            <a:extLst>
              <a:ext uri="{FF2B5EF4-FFF2-40B4-BE49-F238E27FC236}">
                <a16:creationId xmlns:a16="http://schemas.microsoft.com/office/drawing/2014/main" id="{93BAB577-DFB5-7AA6-6BEF-F2041A41B2F2}"/>
              </a:ext>
            </a:extLst>
          </p:cNvPr>
          <p:cNvGrpSpPr/>
          <p:nvPr/>
        </p:nvGrpSpPr>
        <p:grpSpPr>
          <a:xfrm>
            <a:off x="7960920" y="4152660"/>
            <a:ext cx="1791360" cy="297720"/>
            <a:chOff x="7960920" y="4152660"/>
            <a:chExt cx="1791360" cy="297720"/>
          </a:xfrm>
        </p:grpSpPr>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65D8E9C8-4F2B-7CB4-0A4C-D66EB8508E3A}"/>
                    </a:ext>
                  </a:extLst>
                </p14:cNvPr>
                <p14:cNvContentPartPr/>
                <p14:nvPr/>
              </p14:nvContentPartPr>
              <p14:xfrm>
                <a:off x="9692520" y="4267140"/>
                <a:ext cx="59760" cy="153000"/>
              </p14:xfrm>
            </p:contentPart>
          </mc:Choice>
          <mc:Fallback>
            <p:pic>
              <p:nvPicPr>
                <p:cNvPr id="42" name="Ink 41">
                  <a:extLst>
                    <a:ext uri="{FF2B5EF4-FFF2-40B4-BE49-F238E27FC236}">
                      <a16:creationId xmlns:a16="http://schemas.microsoft.com/office/drawing/2014/main" id="{65D8E9C8-4F2B-7CB4-0A4C-D66EB8508E3A}"/>
                    </a:ext>
                  </a:extLst>
                </p:cNvPr>
                <p:cNvPicPr/>
                <p:nvPr/>
              </p:nvPicPr>
              <p:blipFill>
                <a:blip r:embed="rId63"/>
                <a:stretch>
                  <a:fillRect/>
                </a:stretch>
              </p:blipFill>
              <p:spPr>
                <a:xfrm>
                  <a:off x="9683880" y="4258500"/>
                  <a:ext cx="774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F3402415-610D-2A35-7551-6E591806DC07}"/>
                    </a:ext>
                  </a:extLst>
                </p14:cNvPr>
                <p14:cNvContentPartPr/>
                <p14:nvPr/>
              </p14:nvContentPartPr>
              <p14:xfrm>
                <a:off x="9499200" y="4274700"/>
                <a:ext cx="170280" cy="131760"/>
              </p14:xfrm>
            </p:contentPart>
          </mc:Choice>
          <mc:Fallback>
            <p:pic>
              <p:nvPicPr>
                <p:cNvPr id="43" name="Ink 42">
                  <a:extLst>
                    <a:ext uri="{FF2B5EF4-FFF2-40B4-BE49-F238E27FC236}">
                      <a16:creationId xmlns:a16="http://schemas.microsoft.com/office/drawing/2014/main" id="{F3402415-610D-2A35-7551-6E591806DC07}"/>
                    </a:ext>
                  </a:extLst>
                </p:cNvPr>
                <p:cNvPicPr/>
                <p:nvPr/>
              </p:nvPicPr>
              <p:blipFill>
                <a:blip r:embed="rId65"/>
                <a:stretch>
                  <a:fillRect/>
                </a:stretch>
              </p:blipFill>
              <p:spPr>
                <a:xfrm>
                  <a:off x="9490200" y="4265700"/>
                  <a:ext cx="1879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67B2EF1C-798E-8329-A07D-7294866A5094}"/>
                    </a:ext>
                  </a:extLst>
                </p14:cNvPr>
                <p14:cNvContentPartPr/>
                <p14:nvPr/>
              </p14:nvContentPartPr>
              <p14:xfrm>
                <a:off x="9502800" y="4274700"/>
                <a:ext cx="53280" cy="15120"/>
              </p14:xfrm>
            </p:contentPart>
          </mc:Choice>
          <mc:Fallback>
            <p:pic>
              <p:nvPicPr>
                <p:cNvPr id="44" name="Ink 43">
                  <a:extLst>
                    <a:ext uri="{FF2B5EF4-FFF2-40B4-BE49-F238E27FC236}">
                      <a16:creationId xmlns:a16="http://schemas.microsoft.com/office/drawing/2014/main" id="{67B2EF1C-798E-8329-A07D-7294866A5094}"/>
                    </a:ext>
                  </a:extLst>
                </p:cNvPr>
                <p:cNvPicPr/>
                <p:nvPr/>
              </p:nvPicPr>
              <p:blipFill>
                <a:blip r:embed="rId67"/>
                <a:stretch>
                  <a:fillRect/>
                </a:stretch>
              </p:blipFill>
              <p:spPr>
                <a:xfrm>
                  <a:off x="9493800" y="4265700"/>
                  <a:ext cx="709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DB09D567-62FF-9368-AE85-AFB72365B68D}"/>
                    </a:ext>
                  </a:extLst>
                </p14:cNvPr>
                <p14:cNvContentPartPr/>
                <p14:nvPr/>
              </p14:nvContentPartPr>
              <p14:xfrm>
                <a:off x="9428280" y="4152660"/>
                <a:ext cx="51120" cy="139320"/>
              </p14:xfrm>
            </p:contentPart>
          </mc:Choice>
          <mc:Fallback>
            <p:pic>
              <p:nvPicPr>
                <p:cNvPr id="45" name="Ink 44">
                  <a:extLst>
                    <a:ext uri="{FF2B5EF4-FFF2-40B4-BE49-F238E27FC236}">
                      <a16:creationId xmlns:a16="http://schemas.microsoft.com/office/drawing/2014/main" id="{DB09D567-62FF-9368-AE85-AFB72365B68D}"/>
                    </a:ext>
                  </a:extLst>
                </p:cNvPr>
                <p:cNvPicPr/>
                <p:nvPr/>
              </p:nvPicPr>
              <p:blipFill>
                <a:blip r:embed="rId69"/>
                <a:stretch>
                  <a:fillRect/>
                </a:stretch>
              </p:blipFill>
              <p:spPr>
                <a:xfrm>
                  <a:off x="9419640" y="4144020"/>
                  <a:ext cx="687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7DDBD90A-DA33-D916-4BA6-C4B4F95FFDA6}"/>
                    </a:ext>
                  </a:extLst>
                </p14:cNvPr>
                <p14:cNvContentPartPr/>
                <p14:nvPr/>
              </p14:nvContentPartPr>
              <p14:xfrm>
                <a:off x="8997000" y="4228260"/>
                <a:ext cx="550800" cy="185760"/>
              </p14:xfrm>
            </p:contentPart>
          </mc:Choice>
          <mc:Fallback>
            <p:pic>
              <p:nvPicPr>
                <p:cNvPr id="46" name="Ink 45">
                  <a:extLst>
                    <a:ext uri="{FF2B5EF4-FFF2-40B4-BE49-F238E27FC236}">
                      <a16:creationId xmlns:a16="http://schemas.microsoft.com/office/drawing/2014/main" id="{7DDBD90A-DA33-D916-4BA6-C4B4F95FFDA6}"/>
                    </a:ext>
                  </a:extLst>
                </p:cNvPr>
                <p:cNvPicPr/>
                <p:nvPr/>
              </p:nvPicPr>
              <p:blipFill>
                <a:blip r:embed="rId71"/>
                <a:stretch>
                  <a:fillRect/>
                </a:stretch>
              </p:blipFill>
              <p:spPr>
                <a:xfrm>
                  <a:off x="8988360" y="4219260"/>
                  <a:ext cx="5684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E0789878-8652-915A-7E42-1D43E3937842}"/>
                    </a:ext>
                  </a:extLst>
                </p14:cNvPr>
                <p14:cNvContentPartPr/>
                <p14:nvPr/>
              </p14:nvContentPartPr>
              <p14:xfrm>
                <a:off x="9189600" y="4228980"/>
                <a:ext cx="360" cy="360"/>
              </p14:xfrm>
            </p:contentPart>
          </mc:Choice>
          <mc:Fallback>
            <p:pic>
              <p:nvPicPr>
                <p:cNvPr id="47" name="Ink 46">
                  <a:extLst>
                    <a:ext uri="{FF2B5EF4-FFF2-40B4-BE49-F238E27FC236}">
                      <a16:creationId xmlns:a16="http://schemas.microsoft.com/office/drawing/2014/main" id="{E0789878-8652-915A-7E42-1D43E3937842}"/>
                    </a:ext>
                  </a:extLst>
                </p:cNvPr>
                <p:cNvPicPr/>
                <p:nvPr/>
              </p:nvPicPr>
              <p:blipFill>
                <a:blip r:embed="rId17"/>
                <a:stretch>
                  <a:fillRect/>
                </a:stretch>
              </p:blipFill>
              <p:spPr>
                <a:xfrm>
                  <a:off x="9180960" y="42199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8" name="Ink 47">
                  <a:extLst>
                    <a:ext uri="{FF2B5EF4-FFF2-40B4-BE49-F238E27FC236}">
                      <a16:creationId xmlns:a16="http://schemas.microsoft.com/office/drawing/2014/main" id="{2EE610FE-A765-7BD3-FF77-E248D9C23B81}"/>
                    </a:ext>
                  </a:extLst>
                </p14:cNvPr>
                <p14:cNvContentPartPr/>
                <p14:nvPr/>
              </p14:nvContentPartPr>
              <p14:xfrm>
                <a:off x="8955240" y="4221420"/>
                <a:ext cx="44280" cy="360"/>
              </p14:xfrm>
            </p:contentPart>
          </mc:Choice>
          <mc:Fallback>
            <p:pic>
              <p:nvPicPr>
                <p:cNvPr id="48" name="Ink 47">
                  <a:extLst>
                    <a:ext uri="{FF2B5EF4-FFF2-40B4-BE49-F238E27FC236}">
                      <a16:creationId xmlns:a16="http://schemas.microsoft.com/office/drawing/2014/main" id="{2EE610FE-A765-7BD3-FF77-E248D9C23B81}"/>
                    </a:ext>
                  </a:extLst>
                </p:cNvPr>
                <p:cNvPicPr/>
                <p:nvPr/>
              </p:nvPicPr>
              <p:blipFill>
                <a:blip r:embed="rId74"/>
                <a:stretch>
                  <a:fillRect/>
                </a:stretch>
              </p:blipFill>
              <p:spPr>
                <a:xfrm>
                  <a:off x="8946240" y="4212420"/>
                  <a:ext cx="61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9" name="Ink 48">
                  <a:extLst>
                    <a:ext uri="{FF2B5EF4-FFF2-40B4-BE49-F238E27FC236}">
                      <a16:creationId xmlns:a16="http://schemas.microsoft.com/office/drawing/2014/main" id="{DB236706-3F4B-D2B0-D3B9-34858A467DF3}"/>
                    </a:ext>
                  </a:extLst>
                </p14:cNvPr>
                <p14:cNvContentPartPr/>
                <p14:nvPr/>
              </p14:nvContentPartPr>
              <p14:xfrm>
                <a:off x="8755080" y="4175700"/>
                <a:ext cx="60120" cy="176040"/>
              </p14:xfrm>
            </p:contentPart>
          </mc:Choice>
          <mc:Fallback>
            <p:pic>
              <p:nvPicPr>
                <p:cNvPr id="49" name="Ink 48">
                  <a:extLst>
                    <a:ext uri="{FF2B5EF4-FFF2-40B4-BE49-F238E27FC236}">
                      <a16:creationId xmlns:a16="http://schemas.microsoft.com/office/drawing/2014/main" id="{DB236706-3F4B-D2B0-D3B9-34858A467DF3}"/>
                    </a:ext>
                  </a:extLst>
                </p:cNvPr>
                <p:cNvPicPr/>
                <p:nvPr/>
              </p:nvPicPr>
              <p:blipFill>
                <a:blip r:embed="rId76"/>
                <a:stretch>
                  <a:fillRect/>
                </a:stretch>
              </p:blipFill>
              <p:spPr>
                <a:xfrm>
                  <a:off x="8746440" y="4166700"/>
                  <a:ext cx="777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0" name="Ink 49">
                  <a:extLst>
                    <a:ext uri="{FF2B5EF4-FFF2-40B4-BE49-F238E27FC236}">
                      <a16:creationId xmlns:a16="http://schemas.microsoft.com/office/drawing/2014/main" id="{C99EE142-2516-BCD4-39F8-7251AD472430}"/>
                    </a:ext>
                  </a:extLst>
                </p14:cNvPr>
                <p14:cNvContentPartPr/>
                <p14:nvPr/>
              </p14:nvContentPartPr>
              <p14:xfrm>
                <a:off x="8403720" y="4190820"/>
                <a:ext cx="316440" cy="185400"/>
              </p14:xfrm>
            </p:contentPart>
          </mc:Choice>
          <mc:Fallback>
            <p:pic>
              <p:nvPicPr>
                <p:cNvPr id="50" name="Ink 49">
                  <a:extLst>
                    <a:ext uri="{FF2B5EF4-FFF2-40B4-BE49-F238E27FC236}">
                      <a16:creationId xmlns:a16="http://schemas.microsoft.com/office/drawing/2014/main" id="{C99EE142-2516-BCD4-39F8-7251AD472430}"/>
                    </a:ext>
                  </a:extLst>
                </p:cNvPr>
                <p:cNvPicPr/>
                <p:nvPr/>
              </p:nvPicPr>
              <p:blipFill>
                <a:blip r:embed="rId78"/>
                <a:stretch>
                  <a:fillRect/>
                </a:stretch>
              </p:blipFill>
              <p:spPr>
                <a:xfrm>
                  <a:off x="8394720" y="4182180"/>
                  <a:ext cx="3340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1" name="Ink 50">
                  <a:extLst>
                    <a:ext uri="{FF2B5EF4-FFF2-40B4-BE49-F238E27FC236}">
                      <a16:creationId xmlns:a16="http://schemas.microsoft.com/office/drawing/2014/main" id="{B484FBCD-91E9-2FCB-4D26-9102C9588F50}"/>
                    </a:ext>
                  </a:extLst>
                </p14:cNvPr>
                <p14:cNvContentPartPr/>
                <p14:nvPr/>
              </p14:nvContentPartPr>
              <p14:xfrm>
                <a:off x="8469600" y="4190820"/>
                <a:ext cx="87840" cy="4680"/>
              </p14:xfrm>
            </p:contentPart>
          </mc:Choice>
          <mc:Fallback>
            <p:pic>
              <p:nvPicPr>
                <p:cNvPr id="51" name="Ink 50">
                  <a:extLst>
                    <a:ext uri="{FF2B5EF4-FFF2-40B4-BE49-F238E27FC236}">
                      <a16:creationId xmlns:a16="http://schemas.microsoft.com/office/drawing/2014/main" id="{B484FBCD-91E9-2FCB-4D26-9102C9588F50}"/>
                    </a:ext>
                  </a:extLst>
                </p:cNvPr>
                <p:cNvPicPr/>
                <p:nvPr/>
              </p:nvPicPr>
              <p:blipFill>
                <a:blip r:embed="rId80"/>
                <a:stretch>
                  <a:fillRect/>
                </a:stretch>
              </p:blipFill>
              <p:spPr>
                <a:xfrm>
                  <a:off x="8460600" y="4182180"/>
                  <a:ext cx="1054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2" name="Ink 51">
                  <a:extLst>
                    <a:ext uri="{FF2B5EF4-FFF2-40B4-BE49-F238E27FC236}">
                      <a16:creationId xmlns:a16="http://schemas.microsoft.com/office/drawing/2014/main" id="{EA680BBA-37A9-9174-BF88-9371EB45BF70}"/>
                    </a:ext>
                  </a:extLst>
                </p14:cNvPr>
                <p14:cNvContentPartPr/>
                <p14:nvPr/>
              </p14:nvContentPartPr>
              <p14:xfrm>
                <a:off x="8327760" y="4244100"/>
                <a:ext cx="106200" cy="101880"/>
              </p14:xfrm>
            </p:contentPart>
          </mc:Choice>
          <mc:Fallback>
            <p:pic>
              <p:nvPicPr>
                <p:cNvPr id="52" name="Ink 51">
                  <a:extLst>
                    <a:ext uri="{FF2B5EF4-FFF2-40B4-BE49-F238E27FC236}">
                      <a16:creationId xmlns:a16="http://schemas.microsoft.com/office/drawing/2014/main" id="{EA680BBA-37A9-9174-BF88-9371EB45BF70}"/>
                    </a:ext>
                  </a:extLst>
                </p:cNvPr>
                <p:cNvPicPr/>
                <p:nvPr/>
              </p:nvPicPr>
              <p:blipFill>
                <a:blip r:embed="rId82"/>
                <a:stretch>
                  <a:fillRect/>
                </a:stretch>
              </p:blipFill>
              <p:spPr>
                <a:xfrm>
                  <a:off x="8318760" y="4235460"/>
                  <a:ext cx="1238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3" name="Ink 52">
                  <a:extLst>
                    <a:ext uri="{FF2B5EF4-FFF2-40B4-BE49-F238E27FC236}">
                      <a16:creationId xmlns:a16="http://schemas.microsoft.com/office/drawing/2014/main" id="{50C64F46-B5E4-AE60-D5C5-C967345E10A8}"/>
                    </a:ext>
                  </a:extLst>
                </p14:cNvPr>
                <p14:cNvContentPartPr/>
                <p14:nvPr/>
              </p14:nvContentPartPr>
              <p14:xfrm>
                <a:off x="8484000" y="4434900"/>
                <a:ext cx="4680" cy="360"/>
              </p14:xfrm>
            </p:contentPart>
          </mc:Choice>
          <mc:Fallback>
            <p:pic>
              <p:nvPicPr>
                <p:cNvPr id="53" name="Ink 52">
                  <a:extLst>
                    <a:ext uri="{FF2B5EF4-FFF2-40B4-BE49-F238E27FC236}">
                      <a16:creationId xmlns:a16="http://schemas.microsoft.com/office/drawing/2014/main" id="{50C64F46-B5E4-AE60-D5C5-C967345E10A8}"/>
                    </a:ext>
                  </a:extLst>
                </p:cNvPr>
                <p:cNvPicPr/>
                <p:nvPr/>
              </p:nvPicPr>
              <p:blipFill>
                <a:blip r:embed="rId84"/>
                <a:stretch>
                  <a:fillRect/>
                </a:stretch>
              </p:blipFill>
              <p:spPr>
                <a:xfrm>
                  <a:off x="8475360" y="4425900"/>
                  <a:ext cx="22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4" name="Ink 53">
                  <a:extLst>
                    <a:ext uri="{FF2B5EF4-FFF2-40B4-BE49-F238E27FC236}">
                      <a16:creationId xmlns:a16="http://schemas.microsoft.com/office/drawing/2014/main" id="{01D95A46-EA19-84DE-99B3-2A07D6CF1980}"/>
                    </a:ext>
                  </a:extLst>
                </p14:cNvPr>
                <p14:cNvContentPartPr/>
                <p14:nvPr/>
              </p14:nvContentPartPr>
              <p14:xfrm>
                <a:off x="7960920" y="4262460"/>
                <a:ext cx="415440" cy="89640"/>
              </p14:xfrm>
            </p:contentPart>
          </mc:Choice>
          <mc:Fallback>
            <p:pic>
              <p:nvPicPr>
                <p:cNvPr id="54" name="Ink 53">
                  <a:extLst>
                    <a:ext uri="{FF2B5EF4-FFF2-40B4-BE49-F238E27FC236}">
                      <a16:creationId xmlns:a16="http://schemas.microsoft.com/office/drawing/2014/main" id="{01D95A46-EA19-84DE-99B3-2A07D6CF1980}"/>
                    </a:ext>
                  </a:extLst>
                </p:cNvPr>
                <p:cNvPicPr/>
                <p:nvPr/>
              </p:nvPicPr>
              <p:blipFill>
                <a:blip r:embed="rId86"/>
                <a:stretch>
                  <a:fillRect/>
                </a:stretch>
              </p:blipFill>
              <p:spPr>
                <a:xfrm>
                  <a:off x="7951920" y="4253460"/>
                  <a:ext cx="43308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5" name="Ink 54">
                  <a:extLst>
                    <a:ext uri="{FF2B5EF4-FFF2-40B4-BE49-F238E27FC236}">
                      <a16:creationId xmlns:a16="http://schemas.microsoft.com/office/drawing/2014/main" id="{93DED638-DE84-D6CE-18D6-19BA4AB1B35A}"/>
                    </a:ext>
                  </a:extLst>
                </p14:cNvPr>
                <p14:cNvContentPartPr/>
                <p14:nvPr/>
              </p14:nvContentPartPr>
              <p14:xfrm>
                <a:off x="8274480" y="4241580"/>
                <a:ext cx="160560" cy="86760"/>
              </p14:xfrm>
            </p:contentPart>
          </mc:Choice>
          <mc:Fallback>
            <p:pic>
              <p:nvPicPr>
                <p:cNvPr id="55" name="Ink 54">
                  <a:extLst>
                    <a:ext uri="{FF2B5EF4-FFF2-40B4-BE49-F238E27FC236}">
                      <a16:creationId xmlns:a16="http://schemas.microsoft.com/office/drawing/2014/main" id="{93DED638-DE84-D6CE-18D6-19BA4AB1B35A}"/>
                    </a:ext>
                  </a:extLst>
                </p:cNvPr>
                <p:cNvPicPr/>
                <p:nvPr/>
              </p:nvPicPr>
              <p:blipFill>
                <a:blip r:embed="rId88"/>
                <a:stretch>
                  <a:fillRect/>
                </a:stretch>
              </p:blipFill>
              <p:spPr>
                <a:xfrm>
                  <a:off x="8265840" y="4232940"/>
                  <a:ext cx="1782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6" name="Ink 55">
                  <a:extLst>
                    <a:ext uri="{FF2B5EF4-FFF2-40B4-BE49-F238E27FC236}">
                      <a16:creationId xmlns:a16="http://schemas.microsoft.com/office/drawing/2014/main" id="{14B8689D-8366-74F0-AE3F-2DD3921F9AC8}"/>
                    </a:ext>
                  </a:extLst>
                </p14:cNvPr>
                <p14:cNvContentPartPr/>
                <p14:nvPr/>
              </p14:nvContentPartPr>
              <p14:xfrm>
                <a:off x="8302920" y="4175700"/>
                <a:ext cx="41400" cy="3600"/>
              </p14:xfrm>
            </p:contentPart>
          </mc:Choice>
          <mc:Fallback>
            <p:pic>
              <p:nvPicPr>
                <p:cNvPr id="56" name="Ink 55">
                  <a:extLst>
                    <a:ext uri="{FF2B5EF4-FFF2-40B4-BE49-F238E27FC236}">
                      <a16:creationId xmlns:a16="http://schemas.microsoft.com/office/drawing/2014/main" id="{14B8689D-8366-74F0-AE3F-2DD3921F9AC8}"/>
                    </a:ext>
                  </a:extLst>
                </p:cNvPr>
                <p:cNvPicPr/>
                <p:nvPr/>
              </p:nvPicPr>
              <p:blipFill>
                <a:blip r:embed="rId90"/>
                <a:stretch>
                  <a:fillRect/>
                </a:stretch>
              </p:blipFill>
              <p:spPr>
                <a:xfrm>
                  <a:off x="8293920" y="4166700"/>
                  <a:ext cx="590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7" name="Ink 56">
                  <a:extLst>
                    <a:ext uri="{FF2B5EF4-FFF2-40B4-BE49-F238E27FC236}">
                      <a16:creationId xmlns:a16="http://schemas.microsoft.com/office/drawing/2014/main" id="{C57DF2E5-8362-02BE-6B6D-02E7895CEBF5}"/>
                    </a:ext>
                  </a:extLst>
                </p14:cNvPr>
                <p14:cNvContentPartPr/>
                <p14:nvPr/>
              </p14:nvContentPartPr>
              <p14:xfrm>
                <a:off x="8275920" y="4434540"/>
                <a:ext cx="136800" cy="15840"/>
              </p14:xfrm>
            </p:contentPart>
          </mc:Choice>
          <mc:Fallback>
            <p:pic>
              <p:nvPicPr>
                <p:cNvPr id="57" name="Ink 56">
                  <a:extLst>
                    <a:ext uri="{FF2B5EF4-FFF2-40B4-BE49-F238E27FC236}">
                      <a16:creationId xmlns:a16="http://schemas.microsoft.com/office/drawing/2014/main" id="{C57DF2E5-8362-02BE-6B6D-02E7895CEBF5}"/>
                    </a:ext>
                  </a:extLst>
                </p:cNvPr>
                <p:cNvPicPr/>
                <p:nvPr/>
              </p:nvPicPr>
              <p:blipFill>
                <a:blip r:embed="rId92"/>
                <a:stretch>
                  <a:fillRect/>
                </a:stretch>
              </p:blipFill>
              <p:spPr>
                <a:xfrm>
                  <a:off x="8267280" y="4425540"/>
                  <a:ext cx="154440" cy="33480"/>
                </a:xfrm>
                <a:prstGeom prst="rect">
                  <a:avLst/>
                </a:prstGeom>
              </p:spPr>
            </p:pic>
          </mc:Fallback>
        </mc:AlternateContent>
      </p:grpSp>
      <p:grpSp>
        <p:nvGrpSpPr>
          <p:cNvPr id="89103" name="Group 89102">
            <a:extLst>
              <a:ext uri="{FF2B5EF4-FFF2-40B4-BE49-F238E27FC236}">
                <a16:creationId xmlns:a16="http://schemas.microsoft.com/office/drawing/2014/main" id="{E81AD668-C2F0-5C54-586F-3E554FB75C2E}"/>
              </a:ext>
            </a:extLst>
          </p:cNvPr>
          <p:cNvGrpSpPr/>
          <p:nvPr/>
        </p:nvGrpSpPr>
        <p:grpSpPr>
          <a:xfrm>
            <a:off x="6013320" y="4168140"/>
            <a:ext cx="1850760" cy="344520"/>
            <a:chOff x="6013320" y="4168140"/>
            <a:chExt cx="1850760" cy="344520"/>
          </a:xfrm>
        </p:grpSpPr>
        <mc:AlternateContent xmlns:mc="http://schemas.openxmlformats.org/markup-compatibility/2006">
          <mc:Choice xmlns:p14="http://schemas.microsoft.com/office/powerpoint/2010/main" Requires="p14">
            <p:contentPart p14:bwMode="auto" r:id="rId93">
              <p14:nvContentPartPr>
                <p14:cNvPr id="59" name="Ink 58">
                  <a:extLst>
                    <a:ext uri="{FF2B5EF4-FFF2-40B4-BE49-F238E27FC236}">
                      <a16:creationId xmlns:a16="http://schemas.microsoft.com/office/drawing/2014/main" id="{313E339B-F116-4001-0BEC-AEA1ECD01DDD}"/>
                    </a:ext>
                  </a:extLst>
                </p14:cNvPr>
                <p14:cNvContentPartPr/>
                <p14:nvPr/>
              </p14:nvContentPartPr>
              <p14:xfrm>
                <a:off x="7603800" y="4273620"/>
                <a:ext cx="260280" cy="95400"/>
              </p14:xfrm>
            </p:contentPart>
          </mc:Choice>
          <mc:Fallback>
            <p:pic>
              <p:nvPicPr>
                <p:cNvPr id="59" name="Ink 58">
                  <a:extLst>
                    <a:ext uri="{FF2B5EF4-FFF2-40B4-BE49-F238E27FC236}">
                      <a16:creationId xmlns:a16="http://schemas.microsoft.com/office/drawing/2014/main" id="{313E339B-F116-4001-0BEC-AEA1ECD01DDD}"/>
                    </a:ext>
                  </a:extLst>
                </p:cNvPr>
                <p:cNvPicPr/>
                <p:nvPr/>
              </p:nvPicPr>
              <p:blipFill>
                <a:blip r:embed="rId94"/>
                <a:stretch>
                  <a:fillRect/>
                </a:stretch>
              </p:blipFill>
              <p:spPr>
                <a:xfrm>
                  <a:off x="7594800" y="4264980"/>
                  <a:ext cx="2779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0" name="Ink 59">
                  <a:extLst>
                    <a:ext uri="{FF2B5EF4-FFF2-40B4-BE49-F238E27FC236}">
                      <a16:creationId xmlns:a16="http://schemas.microsoft.com/office/drawing/2014/main" id="{D23437AB-A325-5BED-9385-4FC0DFE2BAC9}"/>
                    </a:ext>
                  </a:extLst>
                </p14:cNvPr>
                <p14:cNvContentPartPr/>
                <p14:nvPr/>
              </p14:nvContentPartPr>
              <p14:xfrm>
                <a:off x="7612440" y="4204500"/>
                <a:ext cx="360" cy="9000"/>
              </p14:xfrm>
            </p:contentPart>
          </mc:Choice>
          <mc:Fallback>
            <p:pic>
              <p:nvPicPr>
                <p:cNvPr id="60" name="Ink 59">
                  <a:extLst>
                    <a:ext uri="{FF2B5EF4-FFF2-40B4-BE49-F238E27FC236}">
                      <a16:creationId xmlns:a16="http://schemas.microsoft.com/office/drawing/2014/main" id="{D23437AB-A325-5BED-9385-4FC0DFE2BAC9}"/>
                    </a:ext>
                  </a:extLst>
                </p:cNvPr>
                <p:cNvPicPr/>
                <p:nvPr/>
              </p:nvPicPr>
              <p:blipFill>
                <a:blip r:embed="rId96"/>
                <a:stretch>
                  <a:fillRect/>
                </a:stretch>
              </p:blipFill>
              <p:spPr>
                <a:xfrm>
                  <a:off x="7603440" y="4195500"/>
                  <a:ext cx="180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1" name="Ink 60">
                  <a:extLst>
                    <a:ext uri="{FF2B5EF4-FFF2-40B4-BE49-F238E27FC236}">
                      <a16:creationId xmlns:a16="http://schemas.microsoft.com/office/drawing/2014/main" id="{D0B72DE5-8726-5CCA-1DC1-820049E7BE7E}"/>
                    </a:ext>
                  </a:extLst>
                </p14:cNvPr>
                <p14:cNvContentPartPr/>
                <p14:nvPr/>
              </p14:nvContentPartPr>
              <p14:xfrm>
                <a:off x="7459800" y="4236540"/>
                <a:ext cx="54720" cy="136080"/>
              </p14:xfrm>
            </p:contentPart>
          </mc:Choice>
          <mc:Fallback>
            <p:pic>
              <p:nvPicPr>
                <p:cNvPr id="61" name="Ink 60">
                  <a:extLst>
                    <a:ext uri="{FF2B5EF4-FFF2-40B4-BE49-F238E27FC236}">
                      <a16:creationId xmlns:a16="http://schemas.microsoft.com/office/drawing/2014/main" id="{D0B72DE5-8726-5CCA-1DC1-820049E7BE7E}"/>
                    </a:ext>
                  </a:extLst>
                </p:cNvPr>
                <p:cNvPicPr/>
                <p:nvPr/>
              </p:nvPicPr>
              <p:blipFill>
                <a:blip r:embed="rId98"/>
                <a:stretch>
                  <a:fillRect/>
                </a:stretch>
              </p:blipFill>
              <p:spPr>
                <a:xfrm>
                  <a:off x="7450800" y="4227900"/>
                  <a:ext cx="723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2" name="Ink 61">
                  <a:extLst>
                    <a:ext uri="{FF2B5EF4-FFF2-40B4-BE49-F238E27FC236}">
                      <a16:creationId xmlns:a16="http://schemas.microsoft.com/office/drawing/2014/main" id="{190573D9-83D0-8A5E-FBDA-C211F1650220}"/>
                    </a:ext>
                  </a:extLst>
                </p14:cNvPr>
                <p14:cNvContentPartPr/>
                <p14:nvPr/>
              </p14:nvContentPartPr>
              <p14:xfrm>
                <a:off x="7292400" y="4259220"/>
                <a:ext cx="113400" cy="129600"/>
              </p14:xfrm>
            </p:contentPart>
          </mc:Choice>
          <mc:Fallback>
            <p:pic>
              <p:nvPicPr>
                <p:cNvPr id="62" name="Ink 61">
                  <a:extLst>
                    <a:ext uri="{FF2B5EF4-FFF2-40B4-BE49-F238E27FC236}">
                      <a16:creationId xmlns:a16="http://schemas.microsoft.com/office/drawing/2014/main" id="{190573D9-83D0-8A5E-FBDA-C211F1650220}"/>
                    </a:ext>
                  </a:extLst>
                </p:cNvPr>
                <p:cNvPicPr/>
                <p:nvPr/>
              </p:nvPicPr>
              <p:blipFill>
                <a:blip r:embed="rId100"/>
                <a:stretch>
                  <a:fillRect/>
                </a:stretch>
              </p:blipFill>
              <p:spPr>
                <a:xfrm>
                  <a:off x="7283400" y="4250580"/>
                  <a:ext cx="1310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3" name="Ink 62">
                  <a:extLst>
                    <a:ext uri="{FF2B5EF4-FFF2-40B4-BE49-F238E27FC236}">
                      <a16:creationId xmlns:a16="http://schemas.microsoft.com/office/drawing/2014/main" id="{7168F6F3-4F45-B6C7-F1E2-11D5574BBF3C}"/>
                    </a:ext>
                  </a:extLst>
                </p14:cNvPr>
                <p14:cNvContentPartPr/>
                <p14:nvPr/>
              </p14:nvContentPartPr>
              <p14:xfrm>
                <a:off x="7269360" y="4236540"/>
                <a:ext cx="360" cy="4680"/>
              </p14:xfrm>
            </p:contentPart>
          </mc:Choice>
          <mc:Fallback>
            <p:pic>
              <p:nvPicPr>
                <p:cNvPr id="63" name="Ink 62">
                  <a:extLst>
                    <a:ext uri="{FF2B5EF4-FFF2-40B4-BE49-F238E27FC236}">
                      <a16:creationId xmlns:a16="http://schemas.microsoft.com/office/drawing/2014/main" id="{7168F6F3-4F45-B6C7-F1E2-11D5574BBF3C}"/>
                    </a:ext>
                  </a:extLst>
                </p:cNvPr>
                <p:cNvPicPr/>
                <p:nvPr/>
              </p:nvPicPr>
              <p:blipFill>
                <a:blip r:embed="rId102"/>
                <a:stretch>
                  <a:fillRect/>
                </a:stretch>
              </p:blipFill>
              <p:spPr>
                <a:xfrm>
                  <a:off x="7260360" y="4227900"/>
                  <a:ext cx="180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9088" name="Ink 89087">
                  <a:extLst>
                    <a:ext uri="{FF2B5EF4-FFF2-40B4-BE49-F238E27FC236}">
                      <a16:creationId xmlns:a16="http://schemas.microsoft.com/office/drawing/2014/main" id="{B26AF918-8901-8403-27AF-D0D403D06FCD}"/>
                    </a:ext>
                  </a:extLst>
                </p14:cNvPr>
                <p14:cNvContentPartPr/>
                <p14:nvPr/>
              </p14:nvContentPartPr>
              <p14:xfrm>
                <a:off x="7202040" y="4329060"/>
                <a:ext cx="128880" cy="106560"/>
              </p14:xfrm>
            </p:contentPart>
          </mc:Choice>
          <mc:Fallback>
            <p:pic>
              <p:nvPicPr>
                <p:cNvPr id="89088" name="Ink 89087">
                  <a:extLst>
                    <a:ext uri="{FF2B5EF4-FFF2-40B4-BE49-F238E27FC236}">
                      <a16:creationId xmlns:a16="http://schemas.microsoft.com/office/drawing/2014/main" id="{B26AF918-8901-8403-27AF-D0D403D06FCD}"/>
                    </a:ext>
                  </a:extLst>
                </p:cNvPr>
                <p:cNvPicPr/>
                <p:nvPr/>
              </p:nvPicPr>
              <p:blipFill>
                <a:blip r:embed="rId104"/>
                <a:stretch>
                  <a:fillRect/>
                </a:stretch>
              </p:blipFill>
              <p:spPr>
                <a:xfrm>
                  <a:off x="7193040" y="4320420"/>
                  <a:ext cx="1465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9089" name="Ink 89088">
                  <a:extLst>
                    <a:ext uri="{FF2B5EF4-FFF2-40B4-BE49-F238E27FC236}">
                      <a16:creationId xmlns:a16="http://schemas.microsoft.com/office/drawing/2014/main" id="{B75E4308-B42B-757F-4168-043AA1364ADB}"/>
                    </a:ext>
                  </a:extLst>
                </p14:cNvPr>
                <p14:cNvContentPartPr/>
                <p14:nvPr/>
              </p14:nvContentPartPr>
              <p14:xfrm>
                <a:off x="7059120" y="4335540"/>
                <a:ext cx="71640" cy="55440"/>
              </p14:xfrm>
            </p:contentPart>
          </mc:Choice>
          <mc:Fallback>
            <p:pic>
              <p:nvPicPr>
                <p:cNvPr id="89089" name="Ink 89088">
                  <a:extLst>
                    <a:ext uri="{FF2B5EF4-FFF2-40B4-BE49-F238E27FC236}">
                      <a16:creationId xmlns:a16="http://schemas.microsoft.com/office/drawing/2014/main" id="{B75E4308-B42B-757F-4168-043AA1364ADB}"/>
                    </a:ext>
                  </a:extLst>
                </p:cNvPr>
                <p:cNvPicPr/>
                <p:nvPr/>
              </p:nvPicPr>
              <p:blipFill>
                <a:blip r:embed="rId106"/>
                <a:stretch>
                  <a:fillRect/>
                </a:stretch>
              </p:blipFill>
              <p:spPr>
                <a:xfrm>
                  <a:off x="7050120" y="4326900"/>
                  <a:ext cx="892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9093" name="Ink 89092">
                  <a:extLst>
                    <a:ext uri="{FF2B5EF4-FFF2-40B4-BE49-F238E27FC236}">
                      <a16:creationId xmlns:a16="http://schemas.microsoft.com/office/drawing/2014/main" id="{10C90244-2A66-7C52-041D-8A01D75753DD}"/>
                    </a:ext>
                  </a:extLst>
                </p14:cNvPr>
                <p14:cNvContentPartPr/>
                <p14:nvPr/>
              </p14:nvContentPartPr>
              <p14:xfrm>
                <a:off x="6956880" y="4274700"/>
                <a:ext cx="53640" cy="106560"/>
              </p14:xfrm>
            </p:contentPart>
          </mc:Choice>
          <mc:Fallback>
            <p:pic>
              <p:nvPicPr>
                <p:cNvPr id="89093" name="Ink 89092">
                  <a:extLst>
                    <a:ext uri="{FF2B5EF4-FFF2-40B4-BE49-F238E27FC236}">
                      <a16:creationId xmlns:a16="http://schemas.microsoft.com/office/drawing/2014/main" id="{10C90244-2A66-7C52-041D-8A01D75753DD}"/>
                    </a:ext>
                  </a:extLst>
                </p:cNvPr>
                <p:cNvPicPr/>
                <p:nvPr/>
              </p:nvPicPr>
              <p:blipFill>
                <a:blip r:embed="rId108"/>
                <a:stretch>
                  <a:fillRect/>
                </a:stretch>
              </p:blipFill>
              <p:spPr>
                <a:xfrm>
                  <a:off x="6947880" y="4265700"/>
                  <a:ext cx="712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9094" name="Ink 89093">
                  <a:extLst>
                    <a:ext uri="{FF2B5EF4-FFF2-40B4-BE49-F238E27FC236}">
                      <a16:creationId xmlns:a16="http://schemas.microsoft.com/office/drawing/2014/main" id="{60450B04-F3BE-BCCB-EF97-854C575103CB}"/>
                    </a:ext>
                  </a:extLst>
                </p14:cNvPr>
                <p14:cNvContentPartPr/>
                <p14:nvPr/>
              </p14:nvContentPartPr>
              <p14:xfrm>
                <a:off x="6630360" y="4267140"/>
                <a:ext cx="364680" cy="184680"/>
              </p14:xfrm>
            </p:contentPart>
          </mc:Choice>
          <mc:Fallback>
            <p:pic>
              <p:nvPicPr>
                <p:cNvPr id="89094" name="Ink 89093">
                  <a:extLst>
                    <a:ext uri="{FF2B5EF4-FFF2-40B4-BE49-F238E27FC236}">
                      <a16:creationId xmlns:a16="http://schemas.microsoft.com/office/drawing/2014/main" id="{60450B04-F3BE-BCCB-EF97-854C575103CB}"/>
                    </a:ext>
                  </a:extLst>
                </p:cNvPr>
                <p:cNvPicPr/>
                <p:nvPr/>
              </p:nvPicPr>
              <p:blipFill>
                <a:blip r:embed="rId110"/>
                <a:stretch>
                  <a:fillRect/>
                </a:stretch>
              </p:blipFill>
              <p:spPr>
                <a:xfrm>
                  <a:off x="6621720" y="4258500"/>
                  <a:ext cx="3823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9095" name="Ink 89094">
                  <a:extLst>
                    <a:ext uri="{FF2B5EF4-FFF2-40B4-BE49-F238E27FC236}">
                      <a16:creationId xmlns:a16="http://schemas.microsoft.com/office/drawing/2014/main" id="{1D834C62-1D9B-F80B-C0B2-A46C3E9C953D}"/>
                    </a:ext>
                  </a:extLst>
                </p14:cNvPr>
                <p14:cNvContentPartPr/>
                <p14:nvPr/>
              </p14:nvContentPartPr>
              <p14:xfrm>
                <a:off x="6712440" y="4291260"/>
                <a:ext cx="77040" cy="14040"/>
              </p14:xfrm>
            </p:contentPart>
          </mc:Choice>
          <mc:Fallback>
            <p:pic>
              <p:nvPicPr>
                <p:cNvPr id="89095" name="Ink 89094">
                  <a:extLst>
                    <a:ext uri="{FF2B5EF4-FFF2-40B4-BE49-F238E27FC236}">
                      <a16:creationId xmlns:a16="http://schemas.microsoft.com/office/drawing/2014/main" id="{1D834C62-1D9B-F80B-C0B2-A46C3E9C953D}"/>
                    </a:ext>
                  </a:extLst>
                </p:cNvPr>
                <p:cNvPicPr/>
                <p:nvPr/>
              </p:nvPicPr>
              <p:blipFill>
                <a:blip r:embed="rId112"/>
                <a:stretch>
                  <a:fillRect/>
                </a:stretch>
              </p:blipFill>
              <p:spPr>
                <a:xfrm>
                  <a:off x="6703440" y="4282620"/>
                  <a:ext cx="946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9096" name="Ink 89095">
                  <a:extLst>
                    <a:ext uri="{FF2B5EF4-FFF2-40B4-BE49-F238E27FC236}">
                      <a16:creationId xmlns:a16="http://schemas.microsoft.com/office/drawing/2014/main" id="{A60FC290-AA26-B908-D83E-7659A76EF1F5}"/>
                    </a:ext>
                  </a:extLst>
                </p14:cNvPr>
                <p14:cNvContentPartPr/>
                <p14:nvPr/>
              </p14:nvContentPartPr>
              <p14:xfrm>
                <a:off x="6729000" y="4225380"/>
                <a:ext cx="7560" cy="9720"/>
              </p14:xfrm>
            </p:contentPart>
          </mc:Choice>
          <mc:Fallback>
            <p:pic>
              <p:nvPicPr>
                <p:cNvPr id="89096" name="Ink 89095">
                  <a:extLst>
                    <a:ext uri="{FF2B5EF4-FFF2-40B4-BE49-F238E27FC236}">
                      <a16:creationId xmlns:a16="http://schemas.microsoft.com/office/drawing/2014/main" id="{A60FC290-AA26-B908-D83E-7659A76EF1F5}"/>
                    </a:ext>
                  </a:extLst>
                </p:cNvPr>
                <p:cNvPicPr/>
                <p:nvPr/>
              </p:nvPicPr>
              <p:blipFill>
                <a:blip r:embed="rId114"/>
                <a:stretch>
                  <a:fillRect/>
                </a:stretch>
              </p:blipFill>
              <p:spPr>
                <a:xfrm>
                  <a:off x="6720000" y="4216740"/>
                  <a:ext cx="252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9097" name="Ink 89096">
                  <a:extLst>
                    <a:ext uri="{FF2B5EF4-FFF2-40B4-BE49-F238E27FC236}">
                      <a16:creationId xmlns:a16="http://schemas.microsoft.com/office/drawing/2014/main" id="{AA5398B2-429F-DE79-6556-E90FAAFF9565}"/>
                    </a:ext>
                  </a:extLst>
                </p14:cNvPr>
                <p14:cNvContentPartPr/>
                <p14:nvPr/>
              </p14:nvContentPartPr>
              <p14:xfrm>
                <a:off x="6573840" y="4411860"/>
                <a:ext cx="77400" cy="100800"/>
              </p14:xfrm>
            </p:contentPart>
          </mc:Choice>
          <mc:Fallback>
            <p:pic>
              <p:nvPicPr>
                <p:cNvPr id="89097" name="Ink 89096">
                  <a:extLst>
                    <a:ext uri="{FF2B5EF4-FFF2-40B4-BE49-F238E27FC236}">
                      <a16:creationId xmlns:a16="http://schemas.microsoft.com/office/drawing/2014/main" id="{AA5398B2-429F-DE79-6556-E90FAAFF9565}"/>
                    </a:ext>
                  </a:extLst>
                </p:cNvPr>
                <p:cNvPicPr/>
                <p:nvPr/>
              </p:nvPicPr>
              <p:blipFill>
                <a:blip r:embed="rId116"/>
                <a:stretch>
                  <a:fillRect/>
                </a:stretch>
              </p:blipFill>
              <p:spPr>
                <a:xfrm>
                  <a:off x="6564840" y="4402860"/>
                  <a:ext cx="950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9098" name="Ink 89097">
                  <a:extLst>
                    <a:ext uri="{FF2B5EF4-FFF2-40B4-BE49-F238E27FC236}">
                      <a16:creationId xmlns:a16="http://schemas.microsoft.com/office/drawing/2014/main" id="{95C92BDA-D116-66EE-AE03-7357A3136BE4}"/>
                    </a:ext>
                  </a:extLst>
                </p14:cNvPr>
                <p14:cNvContentPartPr/>
                <p14:nvPr/>
              </p14:nvContentPartPr>
              <p14:xfrm>
                <a:off x="6362520" y="4221420"/>
                <a:ext cx="16200" cy="90720"/>
              </p14:xfrm>
            </p:contentPart>
          </mc:Choice>
          <mc:Fallback>
            <p:pic>
              <p:nvPicPr>
                <p:cNvPr id="89098" name="Ink 89097">
                  <a:extLst>
                    <a:ext uri="{FF2B5EF4-FFF2-40B4-BE49-F238E27FC236}">
                      <a16:creationId xmlns:a16="http://schemas.microsoft.com/office/drawing/2014/main" id="{95C92BDA-D116-66EE-AE03-7357A3136BE4}"/>
                    </a:ext>
                  </a:extLst>
                </p:cNvPr>
                <p:cNvPicPr/>
                <p:nvPr/>
              </p:nvPicPr>
              <p:blipFill>
                <a:blip r:embed="rId118"/>
                <a:stretch>
                  <a:fillRect/>
                </a:stretch>
              </p:blipFill>
              <p:spPr>
                <a:xfrm>
                  <a:off x="6353520" y="4212420"/>
                  <a:ext cx="338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9099" name="Ink 89098">
                  <a:extLst>
                    <a:ext uri="{FF2B5EF4-FFF2-40B4-BE49-F238E27FC236}">
                      <a16:creationId xmlns:a16="http://schemas.microsoft.com/office/drawing/2014/main" id="{DC9ED9F4-0617-A91F-4EB8-53B4BC9C302D}"/>
                    </a:ext>
                  </a:extLst>
                </p14:cNvPr>
                <p14:cNvContentPartPr/>
                <p14:nvPr/>
              </p14:nvContentPartPr>
              <p14:xfrm>
                <a:off x="6350280" y="4371540"/>
                <a:ext cx="65880" cy="79200"/>
              </p14:xfrm>
            </p:contentPart>
          </mc:Choice>
          <mc:Fallback>
            <p:pic>
              <p:nvPicPr>
                <p:cNvPr id="89099" name="Ink 89098">
                  <a:extLst>
                    <a:ext uri="{FF2B5EF4-FFF2-40B4-BE49-F238E27FC236}">
                      <a16:creationId xmlns:a16="http://schemas.microsoft.com/office/drawing/2014/main" id="{DC9ED9F4-0617-A91F-4EB8-53B4BC9C302D}"/>
                    </a:ext>
                  </a:extLst>
                </p:cNvPr>
                <p:cNvPicPr/>
                <p:nvPr/>
              </p:nvPicPr>
              <p:blipFill>
                <a:blip r:embed="rId120"/>
                <a:stretch>
                  <a:fillRect/>
                </a:stretch>
              </p:blipFill>
              <p:spPr>
                <a:xfrm>
                  <a:off x="6341640" y="4362540"/>
                  <a:ext cx="8352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9100" name="Ink 89099">
                  <a:extLst>
                    <a:ext uri="{FF2B5EF4-FFF2-40B4-BE49-F238E27FC236}">
                      <a16:creationId xmlns:a16="http://schemas.microsoft.com/office/drawing/2014/main" id="{E41C4DBB-F839-9E19-E14E-A3DC06DEAA38}"/>
                    </a:ext>
                  </a:extLst>
                </p14:cNvPr>
                <p14:cNvContentPartPr/>
                <p14:nvPr/>
              </p14:nvContentPartPr>
              <p14:xfrm>
                <a:off x="6034920" y="4213500"/>
                <a:ext cx="281880" cy="138240"/>
              </p14:xfrm>
            </p:contentPart>
          </mc:Choice>
          <mc:Fallback>
            <p:pic>
              <p:nvPicPr>
                <p:cNvPr id="89100" name="Ink 89099">
                  <a:extLst>
                    <a:ext uri="{FF2B5EF4-FFF2-40B4-BE49-F238E27FC236}">
                      <a16:creationId xmlns:a16="http://schemas.microsoft.com/office/drawing/2014/main" id="{E41C4DBB-F839-9E19-E14E-A3DC06DEAA38}"/>
                    </a:ext>
                  </a:extLst>
                </p:cNvPr>
                <p:cNvPicPr/>
                <p:nvPr/>
              </p:nvPicPr>
              <p:blipFill>
                <a:blip r:embed="rId122"/>
                <a:stretch>
                  <a:fillRect/>
                </a:stretch>
              </p:blipFill>
              <p:spPr>
                <a:xfrm>
                  <a:off x="6025920" y="4204860"/>
                  <a:ext cx="2995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9101" name="Ink 89100">
                  <a:extLst>
                    <a:ext uri="{FF2B5EF4-FFF2-40B4-BE49-F238E27FC236}">
                      <a16:creationId xmlns:a16="http://schemas.microsoft.com/office/drawing/2014/main" id="{531579BF-D688-9B7E-8173-461A2CF85FA4}"/>
                    </a:ext>
                  </a:extLst>
                </p14:cNvPr>
                <p14:cNvContentPartPr/>
                <p14:nvPr/>
              </p14:nvContentPartPr>
              <p14:xfrm>
                <a:off x="6195480" y="4404300"/>
                <a:ext cx="93960" cy="31680"/>
              </p14:xfrm>
            </p:contentPart>
          </mc:Choice>
          <mc:Fallback>
            <p:pic>
              <p:nvPicPr>
                <p:cNvPr id="89101" name="Ink 89100">
                  <a:extLst>
                    <a:ext uri="{FF2B5EF4-FFF2-40B4-BE49-F238E27FC236}">
                      <a16:creationId xmlns:a16="http://schemas.microsoft.com/office/drawing/2014/main" id="{531579BF-D688-9B7E-8173-461A2CF85FA4}"/>
                    </a:ext>
                  </a:extLst>
                </p:cNvPr>
                <p:cNvPicPr/>
                <p:nvPr/>
              </p:nvPicPr>
              <p:blipFill>
                <a:blip r:embed="rId124"/>
                <a:stretch>
                  <a:fillRect/>
                </a:stretch>
              </p:blipFill>
              <p:spPr>
                <a:xfrm>
                  <a:off x="6186840" y="4395300"/>
                  <a:ext cx="1116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9102" name="Ink 89101">
                  <a:extLst>
                    <a:ext uri="{FF2B5EF4-FFF2-40B4-BE49-F238E27FC236}">
                      <a16:creationId xmlns:a16="http://schemas.microsoft.com/office/drawing/2014/main" id="{AECDB05D-657D-6805-FB5D-4FFB9B8B1633}"/>
                    </a:ext>
                  </a:extLst>
                </p14:cNvPr>
                <p14:cNvContentPartPr/>
                <p14:nvPr/>
              </p14:nvContentPartPr>
              <p14:xfrm>
                <a:off x="6013320" y="4168140"/>
                <a:ext cx="60120" cy="8280"/>
              </p14:xfrm>
            </p:contentPart>
          </mc:Choice>
          <mc:Fallback>
            <p:pic>
              <p:nvPicPr>
                <p:cNvPr id="89102" name="Ink 89101">
                  <a:extLst>
                    <a:ext uri="{FF2B5EF4-FFF2-40B4-BE49-F238E27FC236}">
                      <a16:creationId xmlns:a16="http://schemas.microsoft.com/office/drawing/2014/main" id="{AECDB05D-657D-6805-FB5D-4FFB9B8B1633}"/>
                    </a:ext>
                  </a:extLst>
                </p:cNvPr>
                <p:cNvPicPr/>
                <p:nvPr/>
              </p:nvPicPr>
              <p:blipFill>
                <a:blip r:embed="rId126"/>
                <a:stretch>
                  <a:fillRect/>
                </a:stretch>
              </p:blipFill>
              <p:spPr>
                <a:xfrm>
                  <a:off x="6004320" y="4159140"/>
                  <a:ext cx="77760" cy="25920"/>
                </a:xfrm>
                <a:prstGeom prst="rect">
                  <a:avLst/>
                </a:prstGeom>
              </p:spPr>
            </p:pic>
          </mc:Fallback>
        </mc:AlternateContent>
      </p:grpSp>
      <p:grpSp>
        <p:nvGrpSpPr>
          <p:cNvPr id="89112" name="Group 89111">
            <a:extLst>
              <a:ext uri="{FF2B5EF4-FFF2-40B4-BE49-F238E27FC236}">
                <a16:creationId xmlns:a16="http://schemas.microsoft.com/office/drawing/2014/main" id="{AADA7D56-92E9-187B-7BAB-5273C6F9F758}"/>
              </a:ext>
            </a:extLst>
          </p:cNvPr>
          <p:cNvGrpSpPr/>
          <p:nvPr/>
        </p:nvGrpSpPr>
        <p:grpSpPr>
          <a:xfrm>
            <a:off x="7755720" y="4587180"/>
            <a:ext cx="1909080" cy="284040"/>
            <a:chOff x="7755720" y="4587180"/>
            <a:chExt cx="1909080" cy="284040"/>
          </a:xfrm>
        </p:grpSpPr>
        <mc:AlternateContent xmlns:mc="http://schemas.openxmlformats.org/markup-compatibility/2006">
          <mc:Choice xmlns:p14="http://schemas.microsoft.com/office/powerpoint/2010/main" Requires="p14">
            <p:contentPart p14:bwMode="auto" r:id="rId127">
              <p14:nvContentPartPr>
                <p14:cNvPr id="89104" name="Ink 89103">
                  <a:extLst>
                    <a:ext uri="{FF2B5EF4-FFF2-40B4-BE49-F238E27FC236}">
                      <a16:creationId xmlns:a16="http://schemas.microsoft.com/office/drawing/2014/main" id="{2877404E-5265-BC24-BE2F-A155BDF8A53F}"/>
                    </a:ext>
                  </a:extLst>
                </p14:cNvPr>
                <p14:cNvContentPartPr/>
                <p14:nvPr/>
              </p14:nvContentPartPr>
              <p14:xfrm>
                <a:off x="9518280" y="4678620"/>
                <a:ext cx="146520" cy="129960"/>
              </p14:xfrm>
            </p:contentPart>
          </mc:Choice>
          <mc:Fallback>
            <p:pic>
              <p:nvPicPr>
                <p:cNvPr id="89104" name="Ink 89103">
                  <a:extLst>
                    <a:ext uri="{FF2B5EF4-FFF2-40B4-BE49-F238E27FC236}">
                      <a16:creationId xmlns:a16="http://schemas.microsoft.com/office/drawing/2014/main" id="{2877404E-5265-BC24-BE2F-A155BDF8A53F}"/>
                    </a:ext>
                  </a:extLst>
                </p:cNvPr>
                <p:cNvPicPr/>
                <p:nvPr/>
              </p:nvPicPr>
              <p:blipFill>
                <a:blip r:embed="rId128"/>
                <a:stretch>
                  <a:fillRect/>
                </a:stretch>
              </p:blipFill>
              <p:spPr>
                <a:xfrm>
                  <a:off x="9509280" y="4669620"/>
                  <a:ext cx="1641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9105" name="Ink 89104">
                  <a:extLst>
                    <a:ext uri="{FF2B5EF4-FFF2-40B4-BE49-F238E27FC236}">
                      <a16:creationId xmlns:a16="http://schemas.microsoft.com/office/drawing/2014/main" id="{FB25F9F7-973C-188B-B8F8-EEA6793C38F5}"/>
                    </a:ext>
                  </a:extLst>
                </p14:cNvPr>
                <p14:cNvContentPartPr/>
                <p14:nvPr/>
              </p14:nvContentPartPr>
              <p14:xfrm>
                <a:off x="9173040" y="4669980"/>
                <a:ext cx="253440" cy="109800"/>
              </p14:xfrm>
            </p:contentPart>
          </mc:Choice>
          <mc:Fallback>
            <p:pic>
              <p:nvPicPr>
                <p:cNvPr id="89105" name="Ink 89104">
                  <a:extLst>
                    <a:ext uri="{FF2B5EF4-FFF2-40B4-BE49-F238E27FC236}">
                      <a16:creationId xmlns:a16="http://schemas.microsoft.com/office/drawing/2014/main" id="{FB25F9F7-973C-188B-B8F8-EEA6793C38F5}"/>
                    </a:ext>
                  </a:extLst>
                </p:cNvPr>
                <p:cNvPicPr/>
                <p:nvPr/>
              </p:nvPicPr>
              <p:blipFill>
                <a:blip r:embed="rId130"/>
                <a:stretch>
                  <a:fillRect/>
                </a:stretch>
              </p:blipFill>
              <p:spPr>
                <a:xfrm>
                  <a:off x="9164400" y="4661340"/>
                  <a:ext cx="2710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9106" name="Ink 89105">
                  <a:extLst>
                    <a:ext uri="{FF2B5EF4-FFF2-40B4-BE49-F238E27FC236}">
                      <a16:creationId xmlns:a16="http://schemas.microsoft.com/office/drawing/2014/main" id="{5D2D4C60-1FDC-30C1-105C-05EC2221CB40}"/>
                    </a:ext>
                  </a:extLst>
                </p14:cNvPr>
                <p14:cNvContentPartPr/>
                <p14:nvPr/>
              </p14:nvContentPartPr>
              <p14:xfrm>
                <a:off x="9326760" y="4601220"/>
                <a:ext cx="7920" cy="1800"/>
              </p14:xfrm>
            </p:contentPart>
          </mc:Choice>
          <mc:Fallback>
            <p:pic>
              <p:nvPicPr>
                <p:cNvPr id="89106" name="Ink 89105">
                  <a:extLst>
                    <a:ext uri="{FF2B5EF4-FFF2-40B4-BE49-F238E27FC236}">
                      <a16:creationId xmlns:a16="http://schemas.microsoft.com/office/drawing/2014/main" id="{5D2D4C60-1FDC-30C1-105C-05EC2221CB40}"/>
                    </a:ext>
                  </a:extLst>
                </p:cNvPr>
                <p:cNvPicPr/>
                <p:nvPr/>
              </p:nvPicPr>
              <p:blipFill>
                <a:blip r:embed="rId132"/>
                <a:stretch>
                  <a:fillRect/>
                </a:stretch>
              </p:blipFill>
              <p:spPr>
                <a:xfrm>
                  <a:off x="9318120" y="4592220"/>
                  <a:ext cx="255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9107" name="Ink 89106">
                  <a:extLst>
                    <a:ext uri="{FF2B5EF4-FFF2-40B4-BE49-F238E27FC236}">
                      <a16:creationId xmlns:a16="http://schemas.microsoft.com/office/drawing/2014/main" id="{2E666DEC-1BEE-55F3-9E73-FCF6EC8B68CB}"/>
                    </a:ext>
                  </a:extLst>
                </p14:cNvPr>
                <p14:cNvContentPartPr/>
                <p14:nvPr/>
              </p14:nvContentPartPr>
              <p14:xfrm>
                <a:off x="8938320" y="4739820"/>
                <a:ext cx="426600" cy="131400"/>
              </p14:xfrm>
            </p:contentPart>
          </mc:Choice>
          <mc:Fallback>
            <p:pic>
              <p:nvPicPr>
                <p:cNvPr id="89107" name="Ink 89106">
                  <a:extLst>
                    <a:ext uri="{FF2B5EF4-FFF2-40B4-BE49-F238E27FC236}">
                      <a16:creationId xmlns:a16="http://schemas.microsoft.com/office/drawing/2014/main" id="{2E666DEC-1BEE-55F3-9E73-FCF6EC8B68CB}"/>
                    </a:ext>
                  </a:extLst>
                </p:cNvPr>
                <p:cNvPicPr/>
                <p:nvPr/>
              </p:nvPicPr>
              <p:blipFill>
                <a:blip r:embed="rId134"/>
                <a:stretch>
                  <a:fillRect/>
                </a:stretch>
              </p:blipFill>
              <p:spPr>
                <a:xfrm>
                  <a:off x="8929680" y="4731180"/>
                  <a:ext cx="4442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9108" name="Ink 89107">
                  <a:extLst>
                    <a:ext uri="{FF2B5EF4-FFF2-40B4-BE49-F238E27FC236}">
                      <a16:creationId xmlns:a16="http://schemas.microsoft.com/office/drawing/2014/main" id="{C5BD6B09-A2AC-A819-581B-BD84EE514EBD}"/>
                    </a:ext>
                  </a:extLst>
                </p14:cNvPr>
                <p14:cNvContentPartPr/>
                <p14:nvPr/>
              </p14:nvContentPartPr>
              <p14:xfrm>
                <a:off x="8785680" y="4609860"/>
                <a:ext cx="37080" cy="174960"/>
              </p14:xfrm>
            </p:contentPart>
          </mc:Choice>
          <mc:Fallback>
            <p:pic>
              <p:nvPicPr>
                <p:cNvPr id="89108" name="Ink 89107">
                  <a:extLst>
                    <a:ext uri="{FF2B5EF4-FFF2-40B4-BE49-F238E27FC236}">
                      <a16:creationId xmlns:a16="http://schemas.microsoft.com/office/drawing/2014/main" id="{C5BD6B09-A2AC-A819-581B-BD84EE514EBD}"/>
                    </a:ext>
                  </a:extLst>
                </p:cNvPr>
                <p:cNvPicPr/>
                <p:nvPr/>
              </p:nvPicPr>
              <p:blipFill>
                <a:blip r:embed="rId136"/>
                <a:stretch>
                  <a:fillRect/>
                </a:stretch>
              </p:blipFill>
              <p:spPr>
                <a:xfrm>
                  <a:off x="8776680" y="4601220"/>
                  <a:ext cx="547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89109" name="Ink 89108">
                  <a:extLst>
                    <a:ext uri="{FF2B5EF4-FFF2-40B4-BE49-F238E27FC236}">
                      <a16:creationId xmlns:a16="http://schemas.microsoft.com/office/drawing/2014/main" id="{BD8376E8-3C81-7E91-5868-34BC444DD6BD}"/>
                    </a:ext>
                  </a:extLst>
                </p14:cNvPr>
                <p14:cNvContentPartPr/>
                <p14:nvPr/>
              </p14:nvContentPartPr>
              <p14:xfrm>
                <a:off x="8176560" y="4587180"/>
                <a:ext cx="465120" cy="216000"/>
              </p14:xfrm>
            </p:contentPart>
          </mc:Choice>
          <mc:Fallback>
            <p:pic>
              <p:nvPicPr>
                <p:cNvPr id="89109" name="Ink 89108">
                  <a:extLst>
                    <a:ext uri="{FF2B5EF4-FFF2-40B4-BE49-F238E27FC236}">
                      <a16:creationId xmlns:a16="http://schemas.microsoft.com/office/drawing/2014/main" id="{BD8376E8-3C81-7E91-5868-34BC444DD6BD}"/>
                    </a:ext>
                  </a:extLst>
                </p:cNvPr>
                <p:cNvPicPr/>
                <p:nvPr/>
              </p:nvPicPr>
              <p:blipFill>
                <a:blip r:embed="rId138"/>
                <a:stretch>
                  <a:fillRect/>
                </a:stretch>
              </p:blipFill>
              <p:spPr>
                <a:xfrm>
                  <a:off x="8167560" y="4578180"/>
                  <a:ext cx="4827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89110" name="Ink 89109">
                  <a:extLst>
                    <a:ext uri="{FF2B5EF4-FFF2-40B4-BE49-F238E27FC236}">
                      <a16:creationId xmlns:a16="http://schemas.microsoft.com/office/drawing/2014/main" id="{3F7C50AD-927B-0C38-C7A8-D25AC8B301A2}"/>
                    </a:ext>
                  </a:extLst>
                </p14:cNvPr>
                <p14:cNvContentPartPr/>
                <p14:nvPr/>
              </p14:nvContentPartPr>
              <p14:xfrm>
                <a:off x="7755720" y="4673580"/>
                <a:ext cx="360000" cy="134640"/>
              </p14:xfrm>
            </p:contentPart>
          </mc:Choice>
          <mc:Fallback>
            <p:pic>
              <p:nvPicPr>
                <p:cNvPr id="89110" name="Ink 89109">
                  <a:extLst>
                    <a:ext uri="{FF2B5EF4-FFF2-40B4-BE49-F238E27FC236}">
                      <a16:creationId xmlns:a16="http://schemas.microsoft.com/office/drawing/2014/main" id="{3F7C50AD-927B-0C38-C7A8-D25AC8B301A2}"/>
                    </a:ext>
                  </a:extLst>
                </p:cNvPr>
                <p:cNvPicPr/>
                <p:nvPr/>
              </p:nvPicPr>
              <p:blipFill>
                <a:blip r:embed="rId140"/>
                <a:stretch>
                  <a:fillRect/>
                </a:stretch>
              </p:blipFill>
              <p:spPr>
                <a:xfrm>
                  <a:off x="7746720" y="4664940"/>
                  <a:ext cx="3776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89111" name="Ink 89110">
                  <a:extLst>
                    <a:ext uri="{FF2B5EF4-FFF2-40B4-BE49-F238E27FC236}">
                      <a16:creationId xmlns:a16="http://schemas.microsoft.com/office/drawing/2014/main" id="{43B18C2A-FDA7-EB8E-9911-96E4B9207876}"/>
                    </a:ext>
                  </a:extLst>
                </p14:cNvPr>
                <p14:cNvContentPartPr/>
                <p14:nvPr/>
              </p14:nvContentPartPr>
              <p14:xfrm>
                <a:off x="7947600" y="4612740"/>
                <a:ext cx="4680" cy="5040"/>
              </p14:xfrm>
            </p:contentPart>
          </mc:Choice>
          <mc:Fallback>
            <p:pic>
              <p:nvPicPr>
                <p:cNvPr id="89111" name="Ink 89110">
                  <a:extLst>
                    <a:ext uri="{FF2B5EF4-FFF2-40B4-BE49-F238E27FC236}">
                      <a16:creationId xmlns:a16="http://schemas.microsoft.com/office/drawing/2014/main" id="{43B18C2A-FDA7-EB8E-9911-96E4B9207876}"/>
                    </a:ext>
                  </a:extLst>
                </p:cNvPr>
                <p:cNvPicPr/>
                <p:nvPr/>
              </p:nvPicPr>
              <p:blipFill>
                <a:blip r:embed="rId142"/>
                <a:stretch>
                  <a:fillRect/>
                </a:stretch>
              </p:blipFill>
              <p:spPr>
                <a:xfrm>
                  <a:off x="7938600" y="4604100"/>
                  <a:ext cx="22320" cy="22680"/>
                </a:xfrm>
                <a:prstGeom prst="rect">
                  <a:avLst/>
                </a:prstGeom>
              </p:spPr>
            </p:pic>
          </mc:Fallback>
        </mc:AlternateContent>
      </p:grpSp>
      <p:grpSp>
        <p:nvGrpSpPr>
          <p:cNvPr id="89116" name="Group 89115">
            <a:extLst>
              <a:ext uri="{FF2B5EF4-FFF2-40B4-BE49-F238E27FC236}">
                <a16:creationId xmlns:a16="http://schemas.microsoft.com/office/drawing/2014/main" id="{BA76B37E-11BB-3853-20CF-ACEAC2DBAB7D}"/>
              </a:ext>
            </a:extLst>
          </p:cNvPr>
          <p:cNvGrpSpPr/>
          <p:nvPr/>
        </p:nvGrpSpPr>
        <p:grpSpPr>
          <a:xfrm>
            <a:off x="1555080" y="5692020"/>
            <a:ext cx="281520" cy="109440"/>
            <a:chOff x="1555080" y="5692020"/>
            <a:chExt cx="281520" cy="109440"/>
          </a:xfrm>
        </p:grpSpPr>
        <mc:AlternateContent xmlns:mc="http://schemas.openxmlformats.org/markup-compatibility/2006">
          <mc:Choice xmlns:p14="http://schemas.microsoft.com/office/powerpoint/2010/main" Requires="p14">
            <p:contentPart p14:bwMode="auto" r:id="rId143">
              <p14:nvContentPartPr>
                <p14:cNvPr id="89113" name="Ink 89112">
                  <a:extLst>
                    <a:ext uri="{FF2B5EF4-FFF2-40B4-BE49-F238E27FC236}">
                      <a16:creationId xmlns:a16="http://schemas.microsoft.com/office/drawing/2014/main" id="{2B0121C8-1D75-46AB-22E2-B74674419267}"/>
                    </a:ext>
                  </a:extLst>
                </p14:cNvPr>
                <p14:cNvContentPartPr/>
                <p14:nvPr/>
              </p14:nvContentPartPr>
              <p14:xfrm>
                <a:off x="1555080" y="5692020"/>
                <a:ext cx="281520" cy="9000"/>
              </p14:xfrm>
            </p:contentPart>
          </mc:Choice>
          <mc:Fallback>
            <p:pic>
              <p:nvPicPr>
                <p:cNvPr id="89113" name="Ink 89112">
                  <a:extLst>
                    <a:ext uri="{FF2B5EF4-FFF2-40B4-BE49-F238E27FC236}">
                      <a16:creationId xmlns:a16="http://schemas.microsoft.com/office/drawing/2014/main" id="{2B0121C8-1D75-46AB-22E2-B74674419267}"/>
                    </a:ext>
                  </a:extLst>
                </p:cNvPr>
                <p:cNvPicPr/>
                <p:nvPr/>
              </p:nvPicPr>
              <p:blipFill>
                <a:blip r:embed="rId144"/>
                <a:stretch>
                  <a:fillRect/>
                </a:stretch>
              </p:blipFill>
              <p:spPr>
                <a:xfrm>
                  <a:off x="1546440" y="5683020"/>
                  <a:ext cx="2991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9114" name="Ink 89113">
                  <a:extLst>
                    <a:ext uri="{FF2B5EF4-FFF2-40B4-BE49-F238E27FC236}">
                      <a16:creationId xmlns:a16="http://schemas.microsoft.com/office/drawing/2014/main" id="{0E487C05-FB21-1565-0D6A-038AE5B7B089}"/>
                    </a:ext>
                  </a:extLst>
                </p14:cNvPr>
                <p14:cNvContentPartPr/>
                <p14:nvPr/>
              </p14:nvContentPartPr>
              <p14:xfrm>
                <a:off x="1671360" y="5752860"/>
                <a:ext cx="96840" cy="48600"/>
              </p14:xfrm>
            </p:contentPart>
          </mc:Choice>
          <mc:Fallback>
            <p:pic>
              <p:nvPicPr>
                <p:cNvPr id="89114" name="Ink 89113">
                  <a:extLst>
                    <a:ext uri="{FF2B5EF4-FFF2-40B4-BE49-F238E27FC236}">
                      <a16:creationId xmlns:a16="http://schemas.microsoft.com/office/drawing/2014/main" id="{0E487C05-FB21-1565-0D6A-038AE5B7B089}"/>
                    </a:ext>
                  </a:extLst>
                </p:cNvPr>
                <p:cNvPicPr/>
                <p:nvPr/>
              </p:nvPicPr>
              <p:blipFill>
                <a:blip r:embed="rId146"/>
                <a:stretch>
                  <a:fillRect/>
                </a:stretch>
              </p:blipFill>
              <p:spPr>
                <a:xfrm>
                  <a:off x="1662360" y="5743860"/>
                  <a:ext cx="1144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9115" name="Ink 89114">
                  <a:extLst>
                    <a:ext uri="{FF2B5EF4-FFF2-40B4-BE49-F238E27FC236}">
                      <a16:creationId xmlns:a16="http://schemas.microsoft.com/office/drawing/2014/main" id="{88DD15DD-3D5A-BE8D-E082-4A9D38526127}"/>
                    </a:ext>
                  </a:extLst>
                </p14:cNvPr>
                <p14:cNvContentPartPr/>
                <p14:nvPr/>
              </p14:nvContentPartPr>
              <p14:xfrm>
                <a:off x="1615920" y="5728020"/>
                <a:ext cx="146880" cy="40320"/>
              </p14:xfrm>
            </p:contentPart>
          </mc:Choice>
          <mc:Fallback>
            <p:pic>
              <p:nvPicPr>
                <p:cNvPr id="89115" name="Ink 89114">
                  <a:extLst>
                    <a:ext uri="{FF2B5EF4-FFF2-40B4-BE49-F238E27FC236}">
                      <a16:creationId xmlns:a16="http://schemas.microsoft.com/office/drawing/2014/main" id="{88DD15DD-3D5A-BE8D-E082-4A9D38526127}"/>
                    </a:ext>
                  </a:extLst>
                </p:cNvPr>
                <p:cNvPicPr/>
                <p:nvPr/>
              </p:nvPicPr>
              <p:blipFill>
                <a:blip r:embed="rId148"/>
                <a:stretch>
                  <a:fillRect/>
                </a:stretch>
              </p:blipFill>
              <p:spPr>
                <a:xfrm>
                  <a:off x="1607280" y="5719380"/>
                  <a:ext cx="164520" cy="57960"/>
                </a:xfrm>
                <a:prstGeom prst="rect">
                  <a:avLst/>
                </a:prstGeom>
              </p:spPr>
            </p:pic>
          </mc:Fallback>
        </mc:AlternateContent>
      </p:grpSp>
    </p:spTree>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1E492FD-2ABD-7003-CA2B-81B880E5785D}"/>
              </a:ext>
            </a:extLst>
          </p:cNvPr>
          <p:cNvSpPr>
            <a:spLocks noGrp="1"/>
          </p:cNvSpPr>
          <p:nvPr>
            <p:ph type="title"/>
          </p:nvPr>
        </p:nvSpPr>
        <p:spPr/>
        <p:txBody>
          <a:bodyPr/>
          <a:lstStyle/>
          <a:p>
            <a:pPr eaLnBrk="1" hangingPunct="1"/>
            <a:r>
              <a:rPr lang="en-US" altLang="en-US"/>
              <a:t>Romania with step costs in km</a:t>
            </a:r>
          </a:p>
        </p:txBody>
      </p:sp>
      <p:pic>
        <p:nvPicPr>
          <p:cNvPr id="90115" name="Picture 3" descr="romania2">
            <a:extLst>
              <a:ext uri="{FF2B5EF4-FFF2-40B4-BE49-F238E27FC236}">
                <a16:creationId xmlns:a16="http://schemas.microsoft.com/office/drawing/2014/main" id="{E62A5D10-96A0-23EB-C384-3066A9103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600" y="1950720"/>
            <a:ext cx="8778240" cy="430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27" name="Group 90126">
            <a:extLst>
              <a:ext uri="{FF2B5EF4-FFF2-40B4-BE49-F238E27FC236}">
                <a16:creationId xmlns:a16="http://schemas.microsoft.com/office/drawing/2014/main" id="{E82EE35E-8F8F-91A6-4D9F-640351732492}"/>
              </a:ext>
            </a:extLst>
          </p:cNvPr>
          <p:cNvGrpSpPr/>
          <p:nvPr/>
        </p:nvGrpSpPr>
        <p:grpSpPr>
          <a:xfrm>
            <a:off x="10162980" y="2379450"/>
            <a:ext cx="743760" cy="123120"/>
            <a:chOff x="10162980" y="2379450"/>
            <a:chExt cx="743760" cy="123120"/>
          </a:xfrm>
        </p:grpSpPr>
        <mc:AlternateContent xmlns:mc="http://schemas.openxmlformats.org/markup-compatibility/2006">
          <mc:Choice xmlns:p14="http://schemas.microsoft.com/office/powerpoint/2010/main" Requires="p14">
            <p:contentPart p14:bwMode="auto" r:id="rId3">
              <p14:nvContentPartPr>
                <p14:cNvPr id="90119" name="Ink 90118">
                  <a:extLst>
                    <a:ext uri="{FF2B5EF4-FFF2-40B4-BE49-F238E27FC236}">
                      <a16:creationId xmlns:a16="http://schemas.microsoft.com/office/drawing/2014/main" id="{400917DD-A25D-AEBF-E281-21285E573AA8}"/>
                    </a:ext>
                  </a:extLst>
                </p14:cNvPr>
                <p14:cNvContentPartPr/>
                <p14:nvPr/>
              </p14:nvContentPartPr>
              <p14:xfrm>
                <a:off x="10162980" y="2438130"/>
                <a:ext cx="208800" cy="360"/>
              </p14:xfrm>
            </p:contentPart>
          </mc:Choice>
          <mc:Fallback>
            <p:pic>
              <p:nvPicPr>
                <p:cNvPr id="90119" name="Ink 90118">
                  <a:extLst>
                    <a:ext uri="{FF2B5EF4-FFF2-40B4-BE49-F238E27FC236}">
                      <a16:creationId xmlns:a16="http://schemas.microsoft.com/office/drawing/2014/main" id="{400917DD-A25D-AEBF-E281-21285E573AA8}"/>
                    </a:ext>
                  </a:extLst>
                </p:cNvPr>
                <p:cNvPicPr/>
                <p:nvPr/>
              </p:nvPicPr>
              <p:blipFill>
                <a:blip r:embed="rId4"/>
                <a:stretch>
                  <a:fillRect/>
                </a:stretch>
              </p:blipFill>
              <p:spPr>
                <a:xfrm>
                  <a:off x="10153980" y="2429130"/>
                  <a:ext cx="226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0120" name="Ink 90119">
                  <a:extLst>
                    <a:ext uri="{FF2B5EF4-FFF2-40B4-BE49-F238E27FC236}">
                      <a16:creationId xmlns:a16="http://schemas.microsoft.com/office/drawing/2014/main" id="{6604FF86-CDEC-AFFD-807D-5EC866B3330E}"/>
                    </a:ext>
                  </a:extLst>
                </p14:cNvPr>
                <p14:cNvContentPartPr/>
                <p14:nvPr/>
              </p14:nvContentPartPr>
              <p14:xfrm>
                <a:off x="10475820" y="2398890"/>
                <a:ext cx="88560" cy="71280"/>
              </p14:xfrm>
            </p:contentPart>
          </mc:Choice>
          <mc:Fallback>
            <p:pic>
              <p:nvPicPr>
                <p:cNvPr id="90120" name="Ink 90119">
                  <a:extLst>
                    <a:ext uri="{FF2B5EF4-FFF2-40B4-BE49-F238E27FC236}">
                      <a16:creationId xmlns:a16="http://schemas.microsoft.com/office/drawing/2014/main" id="{6604FF86-CDEC-AFFD-807D-5EC866B3330E}"/>
                    </a:ext>
                  </a:extLst>
                </p:cNvPr>
                <p:cNvPicPr/>
                <p:nvPr/>
              </p:nvPicPr>
              <p:blipFill>
                <a:blip r:embed="rId6"/>
                <a:stretch>
                  <a:fillRect/>
                </a:stretch>
              </p:blipFill>
              <p:spPr>
                <a:xfrm>
                  <a:off x="10466820" y="2389890"/>
                  <a:ext cx="10620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0122" name="Ink 90121">
                  <a:extLst>
                    <a:ext uri="{FF2B5EF4-FFF2-40B4-BE49-F238E27FC236}">
                      <a16:creationId xmlns:a16="http://schemas.microsoft.com/office/drawing/2014/main" id="{73C82365-48D9-44E6-5DDF-B47151EC6FD4}"/>
                    </a:ext>
                  </a:extLst>
                </p14:cNvPr>
                <p14:cNvContentPartPr/>
                <p14:nvPr/>
              </p14:nvContentPartPr>
              <p14:xfrm>
                <a:off x="10481580" y="2379450"/>
                <a:ext cx="88920" cy="81720"/>
              </p14:xfrm>
            </p:contentPart>
          </mc:Choice>
          <mc:Fallback>
            <p:pic>
              <p:nvPicPr>
                <p:cNvPr id="90122" name="Ink 90121">
                  <a:extLst>
                    <a:ext uri="{FF2B5EF4-FFF2-40B4-BE49-F238E27FC236}">
                      <a16:creationId xmlns:a16="http://schemas.microsoft.com/office/drawing/2014/main" id="{73C82365-48D9-44E6-5DDF-B47151EC6FD4}"/>
                    </a:ext>
                  </a:extLst>
                </p:cNvPr>
                <p:cNvPicPr/>
                <p:nvPr/>
              </p:nvPicPr>
              <p:blipFill>
                <a:blip r:embed="rId8"/>
                <a:stretch>
                  <a:fillRect/>
                </a:stretch>
              </p:blipFill>
              <p:spPr>
                <a:xfrm>
                  <a:off x="10472940" y="2370810"/>
                  <a:ext cx="1065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0124" name="Ink 90123">
                  <a:extLst>
                    <a:ext uri="{FF2B5EF4-FFF2-40B4-BE49-F238E27FC236}">
                      <a16:creationId xmlns:a16="http://schemas.microsoft.com/office/drawing/2014/main" id="{FAE1956B-27FA-D1A9-2028-B5DC5EE35B8B}"/>
                    </a:ext>
                  </a:extLst>
                </p14:cNvPr>
                <p14:cNvContentPartPr/>
                <p14:nvPr/>
              </p14:nvContentPartPr>
              <p14:xfrm>
                <a:off x="10724940" y="2385570"/>
                <a:ext cx="84960" cy="90720"/>
              </p14:xfrm>
            </p:contentPart>
          </mc:Choice>
          <mc:Fallback>
            <p:pic>
              <p:nvPicPr>
                <p:cNvPr id="90124" name="Ink 90123">
                  <a:extLst>
                    <a:ext uri="{FF2B5EF4-FFF2-40B4-BE49-F238E27FC236}">
                      <a16:creationId xmlns:a16="http://schemas.microsoft.com/office/drawing/2014/main" id="{FAE1956B-27FA-D1A9-2028-B5DC5EE35B8B}"/>
                    </a:ext>
                  </a:extLst>
                </p:cNvPr>
                <p:cNvPicPr/>
                <p:nvPr/>
              </p:nvPicPr>
              <p:blipFill>
                <a:blip r:embed="rId10"/>
                <a:stretch>
                  <a:fillRect/>
                </a:stretch>
              </p:blipFill>
              <p:spPr>
                <a:xfrm>
                  <a:off x="10715940" y="2376930"/>
                  <a:ext cx="1026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0125" name="Ink 90124">
                  <a:extLst>
                    <a:ext uri="{FF2B5EF4-FFF2-40B4-BE49-F238E27FC236}">
                      <a16:creationId xmlns:a16="http://schemas.microsoft.com/office/drawing/2014/main" id="{ED0A3899-FFD9-F83A-9A06-1D3BA167FDF8}"/>
                    </a:ext>
                  </a:extLst>
                </p14:cNvPr>
                <p14:cNvContentPartPr/>
                <p14:nvPr/>
              </p14:nvContentPartPr>
              <p14:xfrm>
                <a:off x="10829340" y="2398890"/>
                <a:ext cx="77400" cy="69840"/>
              </p14:xfrm>
            </p:contentPart>
          </mc:Choice>
          <mc:Fallback>
            <p:pic>
              <p:nvPicPr>
                <p:cNvPr id="90125" name="Ink 90124">
                  <a:extLst>
                    <a:ext uri="{FF2B5EF4-FFF2-40B4-BE49-F238E27FC236}">
                      <a16:creationId xmlns:a16="http://schemas.microsoft.com/office/drawing/2014/main" id="{ED0A3899-FFD9-F83A-9A06-1D3BA167FDF8}"/>
                    </a:ext>
                  </a:extLst>
                </p:cNvPr>
                <p:cNvPicPr/>
                <p:nvPr/>
              </p:nvPicPr>
              <p:blipFill>
                <a:blip r:embed="rId12"/>
                <a:stretch>
                  <a:fillRect/>
                </a:stretch>
              </p:blipFill>
              <p:spPr>
                <a:xfrm>
                  <a:off x="10820700" y="2390250"/>
                  <a:ext cx="950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0126" name="Ink 90125">
                  <a:extLst>
                    <a:ext uri="{FF2B5EF4-FFF2-40B4-BE49-F238E27FC236}">
                      <a16:creationId xmlns:a16="http://schemas.microsoft.com/office/drawing/2014/main" id="{00D93EC1-9E26-C21D-E611-D9BDC068A872}"/>
                    </a:ext>
                  </a:extLst>
                </p14:cNvPr>
                <p14:cNvContentPartPr/>
                <p14:nvPr/>
              </p14:nvContentPartPr>
              <p14:xfrm>
                <a:off x="10183860" y="2396370"/>
                <a:ext cx="413640" cy="106200"/>
              </p14:xfrm>
            </p:contentPart>
          </mc:Choice>
          <mc:Fallback>
            <p:pic>
              <p:nvPicPr>
                <p:cNvPr id="90126" name="Ink 90125">
                  <a:extLst>
                    <a:ext uri="{FF2B5EF4-FFF2-40B4-BE49-F238E27FC236}">
                      <a16:creationId xmlns:a16="http://schemas.microsoft.com/office/drawing/2014/main" id="{00D93EC1-9E26-C21D-E611-D9BDC068A872}"/>
                    </a:ext>
                  </a:extLst>
                </p:cNvPr>
                <p:cNvPicPr/>
                <p:nvPr/>
              </p:nvPicPr>
              <p:blipFill>
                <a:blip r:embed="rId14"/>
                <a:stretch>
                  <a:fillRect/>
                </a:stretch>
              </p:blipFill>
              <p:spPr>
                <a:xfrm>
                  <a:off x="10175220" y="2387370"/>
                  <a:ext cx="431280" cy="12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90129" name="Ink 90128">
                <a:extLst>
                  <a:ext uri="{FF2B5EF4-FFF2-40B4-BE49-F238E27FC236}">
                    <a16:creationId xmlns:a16="http://schemas.microsoft.com/office/drawing/2014/main" id="{01D605C9-EDBE-5EE2-D8E1-D3A2D0E57EB5}"/>
                  </a:ext>
                </a:extLst>
              </p14:cNvPr>
              <p14:cNvContentPartPr/>
              <p14:nvPr/>
            </p14:nvContentPartPr>
            <p14:xfrm>
              <a:off x="2514420" y="3124290"/>
              <a:ext cx="88200" cy="105480"/>
            </p14:xfrm>
          </p:contentPart>
        </mc:Choice>
        <mc:Fallback>
          <p:pic>
            <p:nvPicPr>
              <p:cNvPr id="90129" name="Ink 90128">
                <a:extLst>
                  <a:ext uri="{FF2B5EF4-FFF2-40B4-BE49-F238E27FC236}">
                    <a16:creationId xmlns:a16="http://schemas.microsoft.com/office/drawing/2014/main" id="{01D605C9-EDBE-5EE2-D8E1-D3A2D0E57EB5}"/>
                  </a:ext>
                </a:extLst>
              </p:cNvPr>
              <p:cNvPicPr/>
              <p:nvPr/>
            </p:nvPicPr>
            <p:blipFill>
              <a:blip r:embed="rId16"/>
              <a:stretch>
                <a:fillRect/>
              </a:stretch>
            </p:blipFill>
            <p:spPr>
              <a:xfrm>
                <a:off x="2505420" y="3115650"/>
                <a:ext cx="105840" cy="123120"/>
              </a:xfrm>
              <a:prstGeom prst="rect">
                <a:avLst/>
              </a:prstGeom>
            </p:spPr>
          </p:pic>
        </mc:Fallback>
      </mc:AlternateContent>
    </p:spTree>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93A0ADFC-E2B0-47DA-6FEC-62E85B3C8A51}"/>
              </a:ext>
            </a:extLst>
          </p:cNvPr>
          <p:cNvSpPr>
            <a:spLocks noGrp="1"/>
          </p:cNvSpPr>
          <p:nvPr>
            <p:ph type="title"/>
          </p:nvPr>
        </p:nvSpPr>
        <p:spPr/>
        <p:txBody>
          <a:bodyPr/>
          <a:lstStyle/>
          <a:p>
            <a:pPr eaLnBrk="1" hangingPunct="1"/>
            <a:r>
              <a:rPr lang="en-US" altLang="en-US"/>
              <a:t>A</a:t>
            </a:r>
            <a:r>
              <a:rPr lang="en-US" altLang="en-US" baseline="30000"/>
              <a:t>*</a:t>
            </a:r>
            <a:r>
              <a:rPr lang="en-US" altLang="en-US"/>
              <a:t> search example</a:t>
            </a:r>
          </a:p>
        </p:txBody>
      </p:sp>
      <p:pic>
        <p:nvPicPr>
          <p:cNvPr id="91139" name="Picture 3" descr="astar-progress01c">
            <a:extLst>
              <a:ext uri="{FF2B5EF4-FFF2-40B4-BE49-F238E27FC236}">
                <a16:creationId xmlns:a16="http://schemas.microsoft.com/office/drawing/2014/main" id="{2BF8E6E9-AA42-9488-3775-26323FD99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120" y="1476587"/>
            <a:ext cx="7620000" cy="312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62" name="Picture 2" descr="astar-progress02c">
            <a:extLst>
              <a:ext uri="{FF2B5EF4-FFF2-40B4-BE49-F238E27FC236}">
                <a16:creationId xmlns:a16="http://schemas.microsoft.com/office/drawing/2014/main" id="{123966B3-BBC6-1BF7-C07C-660358941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454" y="1706881"/>
            <a:ext cx="854456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3">
            <a:extLst>
              <a:ext uri="{FF2B5EF4-FFF2-40B4-BE49-F238E27FC236}">
                <a16:creationId xmlns:a16="http://schemas.microsoft.com/office/drawing/2014/main" id="{BE6A32BC-0C2C-AB5E-5D35-8EEE72051AB8}"/>
              </a:ext>
            </a:extLst>
          </p:cNvPr>
          <p:cNvSpPr>
            <a:spLocks noGrp="1"/>
          </p:cNvSpPr>
          <p:nvPr>
            <p:ph type="title"/>
          </p:nvPr>
        </p:nvSpPr>
        <p:spPr/>
        <p:txBody>
          <a:bodyPr/>
          <a:lstStyle/>
          <a:p>
            <a:pPr eaLnBrk="1" hangingPunct="1"/>
            <a:r>
              <a:rPr lang="en-US" altLang="en-US"/>
              <a:t>A</a:t>
            </a:r>
            <a:r>
              <a:rPr lang="en-US" altLang="en-US" baseline="30000"/>
              <a:t>*</a:t>
            </a:r>
            <a:r>
              <a:rPr lang="en-US" altLang="en-US"/>
              <a:t> search example</a:t>
            </a:r>
          </a:p>
        </p:txBody>
      </p:sp>
    </p:spTree>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9802566B-EAA0-8AEE-A46A-F0C07BA1456A}"/>
              </a:ext>
            </a:extLst>
          </p:cNvPr>
          <p:cNvSpPr>
            <a:spLocks noGrp="1"/>
          </p:cNvSpPr>
          <p:nvPr>
            <p:ph type="title"/>
          </p:nvPr>
        </p:nvSpPr>
        <p:spPr/>
        <p:txBody>
          <a:bodyPr/>
          <a:lstStyle/>
          <a:p>
            <a:pPr eaLnBrk="1" hangingPunct="1"/>
            <a:r>
              <a:rPr lang="en-US" altLang="en-US"/>
              <a:t>A</a:t>
            </a:r>
            <a:r>
              <a:rPr lang="en-US" altLang="en-US" baseline="30000"/>
              <a:t>*</a:t>
            </a:r>
            <a:r>
              <a:rPr lang="en-US" altLang="en-US"/>
              <a:t> search example</a:t>
            </a:r>
          </a:p>
        </p:txBody>
      </p:sp>
      <p:pic>
        <p:nvPicPr>
          <p:cNvPr id="93187" name="Picture 3" descr="astar-progress03c">
            <a:extLst>
              <a:ext uri="{FF2B5EF4-FFF2-40B4-BE49-F238E27FC236}">
                <a16:creationId xmlns:a16="http://schemas.microsoft.com/office/drawing/2014/main" id="{1231DCA4-88C7-8EBC-6EE7-3BEB696F5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907" y="1869441"/>
            <a:ext cx="8512387" cy="349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DD3012D-091D-041F-B5A0-EF845CE5D141}"/>
              </a:ext>
            </a:extLst>
          </p:cNvPr>
          <p:cNvSpPr>
            <a:spLocks noGrp="1"/>
          </p:cNvSpPr>
          <p:nvPr>
            <p:ph type="title"/>
          </p:nvPr>
        </p:nvSpPr>
        <p:spPr/>
        <p:txBody>
          <a:bodyPr/>
          <a:lstStyle/>
          <a:p>
            <a:pPr eaLnBrk="1" hangingPunct="1"/>
            <a:r>
              <a:rPr lang="en-US" altLang="en-US"/>
              <a:t>A</a:t>
            </a:r>
            <a:r>
              <a:rPr lang="en-US" altLang="en-US" baseline="30000"/>
              <a:t>*</a:t>
            </a:r>
            <a:r>
              <a:rPr lang="en-US" altLang="en-US"/>
              <a:t> search example</a:t>
            </a:r>
          </a:p>
        </p:txBody>
      </p:sp>
      <p:pic>
        <p:nvPicPr>
          <p:cNvPr id="94211" name="Picture 3" descr="astar-progress04c">
            <a:extLst>
              <a:ext uri="{FF2B5EF4-FFF2-40B4-BE49-F238E27FC236}">
                <a16:creationId xmlns:a16="http://schemas.microsoft.com/office/drawing/2014/main" id="{36454E46-4136-AC72-028E-D834E16D0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080" y="1625601"/>
            <a:ext cx="9238827" cy="378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221A1BA-B6E3-AB80-95CC-E800C66CE3FD}"/>
              </a:ext>
            </a:extLst>
          </p:cNvPr>
          <p:cNvSpPr>
            <a:spLocks noGrp="1"/>
          </p:cNvSpPr>
          <p:nvPr>
            <p:ph type="title"/>
          </p:nvPr>
        </p:nvSpPr>
        <p:spPr/>
        <p:txBody>
          <a:bodyPr/>
          <a:lstStyle/>
          <a:p>
            <a:pPr eaLnBrk="1" hangingPunct="1"/>
            <a:r>
              <a:rPr lang="en-US" altLang="en-US"/>
              <a:t>A</a:t>
            </a:r>
            <a:r>
              <a:rPr lang="en-US" altLang="en-US" baseline="30000"/>
              <a:t>*</a:t>
            </a:r>
            <a:r>
              <a:rPr lang="en-US" altLang="en-US"/>
              <a:t> search example</a:t>
            </a:r>
          </a:p>
        </p:txBody>
      </p:sp>
      <p:pic>
        <p:nvPicPr>
          <p:cNvPr id="95235" name="Picture 3" descr="astar-progress05c">
            <a:extLst>
              <a:ext uri="{FF2B5EF4-FFF2-40B4-BE49-F238E27FC236}">
                <a16:creationId xmlns:a16="http://schemas.microsoft.com/office/drawing/2014/main" id="{130F85BC-C69E-50A9-9D44-8E0AF2FDA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040" y="1625601"/>
            <a:ext cx="9502987" cy="3898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352A6DC-93E9-8D3F-2FC4-39CF1200261C}"/>
              </a:ext>
            </a:extLst>
          </p:cNvPr>
          <p:cNvSpPr>
            <a:spLocks noGrp="1"/>
          </p:cNvSpPr>
          <p:nvPr>
            <p:ph type="title"/>
          </p:nvPr>
        </p:nvSpPr>
        <p:spPr/>
        <p:txBody>
          <a:bodyPr/>
          <a:lstStyle/>
          <a:p>
            <a:pPr eaLnBrk="1" hangingPunct="1"/>
            <a:r>
              <a:rPr lang="en-US" altLang="en-US"/>
              <a:t>A</a:t>
            </a:r>
            <a:r>
              <a:rPr lang="en-US" altLang="en-US" baseline="30000"/>
              <a:t>*</a:t>
            </a:r>
            <a:r>
              <a:rPr lang="en-US" altLang="en-US"/>
              <a:t> search example</a:t>
            </a:r>
          </a:p>
        </p:txBody>
      </p:sp>
      <p:pic>
        <p:nvPicPr>
          <p:cNvPr id="96259" name="Picture 3" descr="astar-progress06c">
            <a:extLst>
              <a:ext uri="{FF2B5EF4-FFF2-40B4-BE49-F238E27FC236}">
                <a16:creationId xmlns:a16="http://schemas.microsoft.com/office/drawing/2014/main" id="{B1809C1C-75D9-6262-7034-ADA64786D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214" y="1625600"/>
            <a:ext cx="9414933" cy="386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5A3C159-BDFB-5500-CBBC-9610A4E8E26C}"/>
              </a:ext>
            </a:extLst>
          </p:cNvPr>
          <p:cNvSpPr>
            <a:spLocks noGrp="1"/>
          </p:cNvSpPr>
          <p:nvPr>
            <p:ph type="title"/>
          </p:nvPr>
        </p:nvSpPr>
        <p:spPr/>
        <p:txBody>
          <a:bodyPr/>
          <a:lstStyle/>
          <a:p>
            <a:pPr eaLnBrk="1" hangingPunct="1"/>
            <a:r>
              <a:rPr lang="en-US" altLang="en-US" dirty="0"/>
              <a:t>Admissible heuristics</a:t>
            </a:r>
          </a:p>
        </p:txBody>
      </p:sp>
      <p:sp>
        <p:nvSpPr>
          <p:cNvPr id="97283" name="Rectangle 3">
            <a:extLst>
              <a:ext uri="{FF2B5EF4-FFF2-40B4-BE49-F238E27FC236}">
                <a16:creationId xmlns:a16="http://schemas.microsoft.com/office/drawing/2014/main" id="{EF157AF4-940A-CB84-4804-09D4FBEB1A16}"/>
              </a:ext>
            </a:extLst>
          </p:cNvPr>
          <p:cNvSpPr>
            <a:spLocks noGrp="1"/>
          </p:cNvSpPr>
          <p:nvPr>
            <p:ph type="body" idx="1"/>
          </p:nvPr>
        </p:nvSpPr>
        <p:spPr/>
        <p:txBody>
          <a:bodyPr/>
          <a:lstStyle/>
          <a:p>
            <a:pPr eaLnBrk="1" hangingPunct="1"/>
            <a:r>
              <a:rPr lang="en-US" altLang="en-US" sz="2987" dirty="0"/>
              <a:t>A heuristic </a:t>
            </a:r>
            <a:r>
              <a:rPr lang="en-US" altLang="en-US" sz="2987" i="1" dirty="0"/>
              <a:t>h(n)</a:t>
            </a:r>
            <a:r>
              <a:rPr lang="en-US" altLang="en-US" sz="2987" dirty="0"/>
              <a:t> is </a:t>
            </a:r>
            <a:r>
              <a:rPr lang="en-US" altLang="en-US" sz="2987" dirty="0">
                <a:solidFill>
                  <a:srgbClr val="FF0000"/>
                </a:solidFill>
              </a:rPr>
              <a:t>admissible</a:t>
            </a:r>
            <a:r>
              <a:rPr lang="en-US" altLang="en-US" sz="2987" dirty="0"/>
              <a:t> if for every node </a:t>
            </a:r>
            <a:r>
              <a:rPr lang="en-US" altLang="en-US" sz="2987" i="1" dirty="0"/>
              <a:t>n</a:t>
            </a:r>
            <a:r>
              <a:rPr lang="en-US" altLang="en-US" sz="2987" dirty="0"/>
              <a:t>,</a:t>
            </a:r>
          </a:p>
          <a:p>
            <a:pPr eaLnBrk="1" hangingPunct="1">
              <a:buFont typeface="Wingdings 2" panose="05020102010507070707" pitchFamily="18" charset="2"/>
              <a:buNone/>
            </a:pPr>
            <a:r>
              <a:rPr lang="en-US" altLang="en-US" sz="2987" i="1" dirty="0"/>
              <a:t>	h(n) ≤ h</a:t>
            </a:r>
            <a:r>
              <a:rPr lang="en-US" altLang="en-US" sz="2987" i="1" baseline="30000" dirty="0"/>
              <a:t>*</a:t>
            </a:r>
            <a:r>
              <a:rPr lang="en-US" altLang="en-US" sz="2987" i="1" dirty="0"/>
              <a:t>(n), </a:t>
            </a:r>
            <a:r>
              <a:rPr lang="en-US" altLang="en-US" sz="2987" dirty="0"/>
              <a:t>where </a:t>
            </a:r>
            <a:r>
              <a:rPr lang="en-US" altLang="en-US" sz="2987" i="1" dirty="0"/>
              <a:t>h</a:t>
            </a:r>
            <a:r>
              <a:rPr lang="en-US" altLang="en-US" sz="2987" i="1" baseline="30000" dirty="0"/>
              <a:t>*</a:t>
            </a:r>
            <a:r>
              <a:rPr lang="en-US" altLang="en-US" sz="2987" i="1" dirty="0"/>
              <a:t>(n)</a:t>
            </a:r>
            <a:r>
              <a:rPr lang="en-US" altLang="en-US" sz="2987" dirty="0"/>
              <a:t> is </a:t>
            </a:r>
            <a:r>
              <a:rPr lang="en-US" altLang="en-US" sz="2987" dirty="0">
                <a:highlight>
                  <a:srgbClr val="FFFF00"/>
                </a:highlight>
              </a:rPr>
              <a:t>the </a:t>
            </a:r>
            <a:r>
              <a:rPr lang="en-US" altLang="en-US" sz="2987" dirty="0">
                <a:solidFill>
                  <a:srgbClr val="FF0000"/>
                </a:solidFill>
                <a:highlight>
                  <a:srgbClr val="FFFF00"/>
                </a:highlight>
              </a:rPr>
              <a:t>true </a:t>
            </a:r>
            <a:r>
              <a:rPr lang="en-US" altLang="en-US" sz="2987" dirty="0">
                <a:highlight>
                  <a:srgbClr val="FFFF00"/>
                </a:highlight>
              </a:rPr>
              <a:t>cost to reach the goal state from </a:t>
            </a:r>
            <a:r>
              <a:rPr lang="en-US" altLang="en-US" sz="2987" i="1" dirty="0">
                <a:highlight>
                  <a:srgbClr val="FFFF00"/>
                </a:highlight>
              </a:rPr>
              <a:t>n</a:t>
            </a:r>
            <a:r>
              <a:rPr lang="en-US" altLang="en-US" sz="2987" dirty="0"/>
              <a:t>.
</a:t>
            </a:r>
          </a:p>
          <a:p>
            <a:pPr eaLnBrk="1" hangingPunct="1"/>
            <a:r>
              <a:rPr lang="en-US" altLang="en-US" sz="2987" dirty="0"/>
              <a:t>An admissible heuristic </a:t>
            </a:r>
            <a:r>
              <a:rPr lang="en-US" altLang="en-US" sz="2987" dirty="0">
                <a:solidFill>
                  <a:srgbClr val="FF0000"/>
                </a:solidFill>
              </a:rPr>
              <a:t>never overestimates</a:t>
            </a:r>
            <a:r>
              <a:rPr lang="en-US" altLang="en-US" sz="2987" dirty="0"/>
              <a:t> the cost to reach the goal, i.e., it is </a:t>
            </a:r>
            <a:r>
              <a:rPr lang="en-US" altLang="en-US" sz="2987" dirty="0">
                <a:solidFill>
                  <a:srgbClr val="FF0000"/>
                </a:solidFill>
              </a:rPr>
              <a:t>optimistic</a:t>
            </a:r>
            <a:br>
              <a:rPr lang="en-US" altLang="en-US" sz="2987" dirty="0">
                <a:solidFill>
                  <a:srgbClr val="FF0000"/>
                </a:solidFill>
              </a:rPr>
            </a:br>
            <a:endParaRPr lang="en-US" altLang="en-US" sz="2987" dirty="0"/>
          </a:p>
          <a:p>
            <a:pPr eaLnBrk="1" hangingPunct="1"/>
            <a:r>
              <a:rPr lang="en-US" altLang="en-US" sz="2987" dirty="0"/>
              <a:t>Example: </a:t>
            </a:r>
            <a:r>
              <a:rPr lang="en-US" altLang="en-US" sz="2987" i="1" dirty="0" err="1"/>
              <a:t>h</a:t>
            </a:r>
            <a:r>
              <a:rPr lang="en-US" altLang="en-US" sz="2987" i="1" baseline="-25000" dirty="0" err="1"/>
              <a:t>SLD</a:t>
            </a:r>
            <a:r>
              <a:rPr lang="en-US" altLang="en-US" sz="2987" i="1" dirty="0"/>
              <a:t>(n) </a:t>
            </a:r>
            <a:r>
              <a:rPr lang="en-US" altLang="en-US" sz="2987" dirty="0"/>
              <a:t>(never overestimates the actual road distance)
</a:t>
            </a:r>
            <a:r>
              <a:rPr lang="en-US" altLang="en-US" sz="2987" dirty="0">
                <a:solidFill>
                  <a:schemeClr val="accent2"/>
                </a:solidFill>
              </a:rPr>
              <a:t>Theorem</a:t>
            </a:r>
            <a:r>
              <a:rPr lang="en-US" altLang="en-US" sz="2987" dirty="0"/>
              <a:t>: If </a:t>
            </a:r>
            <a:r>
              <a:rPr lang="en-US" altLang="en-US" sz="2987" i="1" dirty="0"/>
              <a:t>h(n) </a:t>
            </a:r>
            <a:r>
              <a:rPr lang="en-US" altLang="en-US" sz="2987" dirty="0"/>
              <a:t>is admissible, </a:t>
            </a:r>
            <a:r>
              <a:rPr lang="en-US" altLang="en-US" sz="2987" dirty="0">
                <a:solidFill>
                  <a:srgbClr val="FF0000"/>
                </a:solidFill>
                <a:highlight>
                  <a:srgbClr val="FFFF00"/>
                </a:highlight>
              </a:rPr>
              <a:t>A</a:t>
            </a:r>
            <a:r>
              <a:rPr lang="en-US" altLang="en-US" sz="2987" baseline="30000" dirty="0">
                <a:solidFill>
                  <a:srgbClr val="FF0000"/>
                </a:solidFill>
                <a:highlight>
                  <a:srgbClr val="FFFF00"/>
                </a:highlight>
              </a:rPr>
              <a:t>*</a:t>
            </a:r>
            <a:r>
              <a:rPr lang="en-US" altLang="en-US" sz="2987" dirty="0">
                <a:solidFill>
                  <a:srgbClr val="FF0000"/>
                </a:solidFill>
                <a:highlight>
                  <a:srgbClr val="FFFF00"/>
                </a:highlight>
              </a:rPr>
              <a:t> using </a:t>
            </a:r>
            <a:r>
              <a:rPr lang="en-US" altLang="en-US" sz="2987" dirty="0">
                <a:solidFill>
                  <a:srgbClr val="FF0000"/>
                </a:solidFill>
                <a:highlight>
                  <a:srgbClr val="FFFF00"/>
                </a:highlight>
                <a:latin typeface="Courier New" panose="02070309020205020404" pitchFamily="49" charset="0"/>
              </a:rPr>
              <a:t>TREE-SEARCH</a:t>
            </a:r>
            <a:r>
              <a:rPr lang="en-US" altLang="en-US" sz="2987" dirty="0">
                <a:solidFill>
                  <a:srgbClr val="FF0000"/>
                </a:solidFill>
                <a:highlight>
                  <a:srgbClr val="FFFF00"/>
                </a:highlight>
              </a:rPr>
              <a:t> is optimal</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360086E-5DBC-A697-5D59-BCD85FF02B50}"/>
                  </a:ext>
                </a:extLst>
              </p14:cNvPr>
              <p14:cNvContentPartPr/>
              <p14:nvPr/>
            </p14:nvContentPartPr>
            <p14:xfrm>
              <a:off x="2894580" y="4027890"/>
              <a:ext cx="1298520" cy="78840"/>
            </p14:xfrm>
          </p:contentPart>
        </mc:Choice>
        <mc:Fallback>
          <p:pic>
            <p:nvPicPr>
              <p:cNvPr id="2" name="Ink 1">
                <a:extLst>
                  <a:ext uri="{FF2B5EF4-FFF2-40B4-BE49-F238E27FC236}">
                    <a16:creationId xmlns:a16="http://schemas.microsoft.com/office/drawing/2014/main" id="{E360086E-5DBC-A697-5D59-BCD85FF02B50}"/>
                  </a:ext>
                </a:extLst>
              </p:cNvPr>
              <p:cNvPicPr/>
              <p:nvPr/>
            </p:nvPicPr>
            <p:blipFill>
              <a:blip r:embed="rId3"/>
              <a:stretch>
                <a:fillRect/>
              </a:stretch>
            </p:blipFill>
            <p:spPr>
              <a:xfrm>
                <a:off x="2888460" y="4021770"/>
                <a:ext cx="13107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0DE34FE-69D6-6773-EC81-D8855A85F40F}"/>
                  </a:ext>
                </a:extLst>
              </p14:cNvPr>
              <p14:cNvContentPartPr/>
              <p14:nvPr/>
            </p14:nvContentPartPr>
            <p14:xfrm>
              <a:off x="4285620" y="3863370"/>
              <a:ext cx="581400" cy="83160"/>
            </p14:xfrm>
          </p:contentPart>
        </mc:Choice>
        <mc:Fallback>
          <p:pic>
            <p:nvPicPr>
              <p:cNvPr id="4" name="Ink 3">
                <a:extLst>
                  <a:ext uri="{FF2B5EF4-FFF2-40B4-BE49-F238E27FC236}">
                    <a16:creationId xmlns:a16="http://schemas.microsoft.com/office/drawing/2014/main" id="{F0DE34FE-69D6-6773-EC81-D8855A85F40F}"/>
                  </a:ext>
                </a:extLst>
              </p:cNvPr>
              <p:cNvPicPr/>
              <p:nvPr/>
            </p:nvPicPr>
            <p:blipFill>
              <a:blip r:embed="rId5"/>
              <a:stretch>
                <a:fillRect/>
              </a:stretch>
            </p:blipFill>
            <p:spPr>
              <a:xfrm>
                <a:off x="4279500" y="3857250"/>
                <a:ext cx="593640" cy="95400"/>
              </a:xfrm>
              <a:prstGeom prst="rect">
                <a:avLst/>
              </a:prstGeom>
            </p:spPr>
          </p:pic>
        </mc:Fallback>
      </mc:AlternateContent>
      <p:grpSp>
        <p:nvGrpSpPr>
          <p:cNvPr id="8" name="Group 7">
            <a:extLst>
              <a:ext uri="{FF2B5EF4-FFF2-40B4-BE49-F238E27FC236}">
                <a16:creationId xmlns:a16="http://schemas.microsoft.com/office/drawing/2014/main" id="{ED675D7C-96A6-46E8-6A17-1B1603080CF4}"/>
              </a:ext>
            </a:extLst>
          </p:cNvPr>
          <p:cNvGrpSpPr/>
          <p:nvPr/>
        </p:nvGrpSpPr>
        <p:grpSpPr>
          <a:xfrm>
            <a:off x="539820" y="5094210"/>
            <a:ext cx="898560" cy="626760"/>
            <a:chOff x="539820" y="5094210"/>
            <a:chExt cx="898560" cy="62676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B644A854-CC79-B37D-B5C3-8A8F7DF5486A}"/>
                    </a:ext>
                  </a:extLst>
                </p14:cNvPr>
                <p14:cNvContentPartPr/>
                <p14:nvPr/>
              </p14:nvContentPartPr>
              <p14:xfrm>
                <a:off x="539820" y="5094210"/>
                <a:ext cx="717840" cy="550080"/>
              </p14:xfrm>
            </p:contentPart>
          </mc:Choice>
          <mc:Fallback>
            <p:pic>
              <p:nvPicPr>
                <p:cNvPr id="5" name="Ink 4">
                  <a:extLst>
                    <a:ext uri="{FF2B5EF4-FFF2-40B4-BE49-F238E27FC236}">
                      <a16:creationId xmlns:a16="http://schemas.microsoft.com/office/drawing/2014/main" id="{B644A854-CC79-B37D-B5C3-8A8F7DF5486A}"/>
                    </a:ext>
                  </a:extLst>
                </p:cNvPr>
                <p:cNvPicPr/>
                <p:nvPr/>
              </p:nvPicPr>
              <p:blipFill>
                <a:blip r:embed="rId7"/>
                <a:stretch>
                  <a:fillRect/>
                </a:stretch>
              </p:blipFill>
              <p:spPr>
                <a:xfrm>
                  <a:off x="531180" y="5085570"/>
                  <a:ext cx="735480" cy="567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95A512D6-8BA0-BF82-9C02-2E07D2E57476}"/>
                    </a:ext>
                  </a:extLst>
                </p14:cNvPr>
                <p14:cNvContentPartPr/>
                <p14:nvPr/>
              </p14:nvContentPartPr>
              <p14:xfrm>
                <a:off x="778140" y="5324250"/>
                <a:ext cx="565200" cy="396360"/>
              </p14:xfrm>
            </p:contentPart>
          </mc:Choice>
          <mc:Fallback>
            <p:pic>
              <p:nvPicPr>
                <p:cNvPr id="6" name="Ink 5">
                  <a:extLst>
                    <a:ext uri="{FF2B5EF4-FFF2-40B4-BE49-F238E27FC236}">
                      <a16:creationId xmlns:a16="http://schemas.microsoft.com/office/drawing/2014/main" id="{95A512D6-8BA0-BF82-9C02-2E07D2E57476}"/>
                    </a:ext>
                  </a:extLst>
                </p:cNvPr>
                <p:cNvPicPr/>
                <p:nvPr/>
              </p:nvPicPr>
              <p:blipFill>
                <a:blip r:embed="rId9"/>
                <a:stretch>
                  <a:fillRect/>
                </a:stretch>
              </p:blipFill>
              <p:spPr>
                <a:xfrm>
                  <a:off x="769140" y="5315250"/>
                  <a:ext cx="582840" cy="414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347C7C11-7132-56F6-527D-875FD4D3B5AD}"/>
                    </a:ext>
                  </a:extLst>
                </p14:cNvPr>
                <p14:cNvContentPartPr/>
                <p14:nvPr/>
              </p14:nvContentPartPr>
              <p14:xfrm>
                <a:off x="901620" y="5343330"/>
                <a:ext cx="536760" cy="377640"/>
              </p14:xfrm>
            </p:contentPart>
          </mc:Choice>
          <mc:Fallback>
            <p:pic>
              <p:nvPicPr>
                <p:cNvPr id="7" name="Ink 6">
                  <a:extLst>
                    <a:ext uri="{FF2B5EF4-FFF2-40B4-BE49-F238E27FC236}">
                      <a16:creationId xmlns:a16="http://schemas.microsoft.com/office/drawing/2014/main" id="{347C7C11-7132-56F6-527D-875FD4D3B5AD}"/>
                    </a:ext>
                  </a:extLst>
                </p:cNvPr>
                <p:cNvPicPr/>
                <p:nvPr/>
              </p:nvPicPr>
              <p:blipFill>
                <a:blip r:embed="rId11"/>
                <a:stretch>
                  <a:fillRect/>
                </a:stretch>
              </p:blipFill>
              <p:spPr>
                <a:xfrm>
                  <a:off x="892980" y="5334330"/>
                  <a:ext cx="554400" cy="395280"/>
                </a:xfrm>
                <a:prstGeom prst="rect">
                  <a:avLst/>
                </a:prstGeom>
              </p:spPr>
            </p:pic>
          </mc:Fallback>
        </mc:AlternateContent>
      </p:gr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A3BF705B-E3F3-0EA3-65F2-21FEE02E6FCE}"/>
              </a:ext>
            </a:extLst>
          </p:cNvPr>
          <p:cNvSpPr>
            <a:spLocks noChangeArrowheads="1"/>
          </p:cNvSpPr>
          <p:nvPr/>
        </p:nvSpPr>
        <p:spPr bwMode="auto">
          <a:xfrm>
            <a:off x="2059093" y="1557867"/>
            <a:ext cx="8209280" cy="4795520"/>
          </a:xfrm>
          <a:prstGeom prst="rect">
            <a:avLst/>
          </a:prstGeom>
          <a:noFill/>
          <a:ln w="9525">
            <a:solidFill>
              <a:schemeClr val="tx1"/>
            </a:solidFill>
            <a:miter lim="800000"/>
            <a:headEnd/>
            <a:tailEnd/>
          </a:ln>
          <a:effectLst/>
        </p:spPr>
        <p:txBody>
          <a:bodyPr lIns="98213" tIns="49107" rIns="98213" bIns="49107"/>
          <a:lstStyle/>
          <a:p>
            <a:pPr marL="365771" indent="-365771" defTabSz="975390" eaLnBrk="0" fontAlgn="base" hangingPunct="0">
              <a:spcBef>
                <a:spcPct val="20000"/>
              </a:spcBef>
              <a:spcAft>
                <a:spcPct val="0"/>
              </a:spcAft>
              <a:defRPr/>
            </a:pPr>
            <a:r>
              <a:rPr lang="en-GB" sz="2987" dirty="0">
                <a:solidFill>
                  <a:srgbClr val="000000"/>
                </a:solidFill>
                <a:effectLst>
                  <a:outerShdw blurRad="38100" dist="38100" dir="2700000" algn="tl">
                    <a:srgbClr val="C0C0C0"/>
                  </a:outerShdw>
                </a:effectLst>
                <a:latin typeface="Arial" panose="020B0604020202020204" pitchFamily="34" charset="0"/>
              </a:rPr>
              <a:t>4. State Space</a:t>
            </a:r>
          </a:p>
          <a:p>
            <a:pPr marL="792505" lvl="1" indent="-304810" defTabSz="975390" eaLnBrk="0" fontAlgn="base" hangingPunct="0">
              <a:spcBef>
                <a:spcPct val="20000"/>
              </a:spcBef>
              <a:spcAft>
                <a:spcPct val="0"/>
              </a:spcAft>
              <a:buFontTx/>
              <a:buChar char="–"/>
              <a:defRPr/>
            </a:pPr>
            <a:r>
              <a:rPr lang="en-GB" sz="2987" dirty="0">
                <a:solidFill>
                  <a:srgbClr val="000000"/>
                </a:solidFill>
                <a:effectLst>
                  <a:outerShdw blurRad="38100" dist="38100" dir="2700000" algn="tl">
                    <a:srgbClr val="C0C0C0"/>
                  </a:outerShdw>
                </a:effectLst>
                <a:latin typeface="Arial" panose="020B0604020202020204" pitchFamily="34" charset="0"/>
              </a:rPr>
              <a:t>The set of all states reachable from the initial state, it can be </a:t>
            </a:r>
            <a:r>
              <a:rPr lang="en-GB" sz="2987" i="1" dirty="0">
                <a:solidFill>
                  <a:srgbClr val="000000"/>
                </a:solidFill>
                <a:effectLst>
                  <a:outerShdw blurRad="38100" dist="38100" dir="2700000" algn="tl">
                    <a:srgbClr val="C0C0C0"/>
                  </a:outerShdw>
                </a:effectLst>
                <a:latin typeface="Arial" panose="020B0604020202020204" pitchFamily="34" charset="0"/>
              </a:rPr>
              <a:t>explicit</a:t>
            </a:r>
            <a:r>
              <a:rPr lang="en-GB" sz="2987" dirty="0">
                <a:solidFill>
                  <a:srgbClr val="000000"/>
                </a:solidFill>
                <a:effectLst>
                  <a:outerShdw blurRad="38100" dist="38100" dir="2700000" algn="tl">
                    <a:srgbClr val="C0C0C0"/>
                  </a:outerShdw>
                </a:effectLst>
                <a:latin typeface="Arial" panose="020B0604020202020204" pitchFamily="34" charset="0"/>
              </a:rPr>
              <a:t> or </a:t>
            </a:r>
            <a:r>
              <a:rPr lang="en-GB" sz="2987" i="1" dirty="0">
                <a:solidFill>
                  <a:srgbClr val="000000"/>
                </a:solidFill>
                <a:effectLst>
                  <a:outerShdw blurRad="38100" dist="38100" dir="2700000" algn="tl">
                    <a:srgbClr val="C0C0C0"/>
                  </a:outerShdw>
                </a:effectLst>
                <a:latin typeface="Arial" panose="020B0604020202020204" pitchFamily="34" charset="0"/>
              </a:rPr>
              <a:t>implicit</a:t>
            </a:r>
            <a:r>
              <a:rPr lang="en-GB" sz="2987" dirty="0">
                <a:solidFill>
                  <a:srgbClr val="000000"/>
                </a:solidFill>
                <a:effectLst>
                  <a:outerShdw blurRad="38100" dist="38100" dir="2700000" algn="tl">
                    <a:srgbClr val="C0C0C0"/>
                  </a:outerShdw>
                </a:effectLst>
                <a:latin typeface="Arial" panose="020B0604020202020204" pitchFamily="34" charset="0"/>
              </a:rPr>
              <a:t> </a:t>
            </a:r>
          </a:p>
          <a:p>
            <a:pPr marL="365771" indent="-365771" defTabSz="975390" eaLnBrk="0" fontAlgn="base" hangingPunct="0">
              <a:spcBef>
                <a:spcPct val="20000"/>
              </a:spcBef>
              <a:spcAft>
                <a:spcPct val="0"/>
              </a:spcAft>
              <a:defRPr/>
            </a:pPr>
            <a:r>
              <a:rPr lang="en-GB" sz="2987" dirty="0">
                <a:solidFill>
                  <a:srgbClr val="000000"/>
                </a:solidFill>
                <a:effectLst>
                  <a:outerShdw blurRad="38100" dist="38100" dir="2700000" algn="tl">
                    <a:srgbClr val="C0C0C0"/>
                  </a:outerShdw>
                </a:effectLst>
                <a:latin typeface="Arial" panose="020B0604020202020204" pitchFamily="34" charset="0"/>
              </a:rPr>
              <a:t>5. Goal Test</a:t>
            </a:r>
          </a:p>
          <a:p>
            <a:pPr marL="792505" lvl="1" indent="-304810" defTabSz="975390" eaLnBrk="0" fontAlgn="base" hangingPunct="0">
              <a:spcBef>
                <a:spcPct val="20000"/>
              </a:spcBef>
              <a:spcAft>
                <a:spcPct val="0"/>
              </a:spcAft>
              <a:buFontTx/>
              <a:buChar char="–"/>
              <a:defRPr/>
            </a:pPr>
            <a:r>
              <a:rPr lang="en-GB" sz="2987" dirty="0">
                <a:solidFill>
                  <a:srgbClr val="000000"/>
                </a:solidFill>
                <a:effectLst>
                  <a:outerShdw blurRad="38100" dist="38100" dir="2700000" algn="tl">
                    <a:srgbClr val="C0C0C0"/>
                  </a:outerShdw>
                </a:effectLst>
                <a:latin typeface="Arial" panose="020B0604020202020204" pitchFamily="34" charset="0"/>
              </a:rPr>
              <a:t>A test applied to a state which returns </a:t>
            </a:r>
            <a:r>
              <a:rPr lang="en-GB" sz="2987" i="1" dirty="0">
                <a:solidFill>
                  <a:srgbClr val="000000"/>
                </a:solidFill>
                <a:effectLst>
                  <a:outerShdw blurRad="38100" dist="38100" dir="2700000" algn="tl">
                    <a:srgbClr val="C0C0C0"/>
                  </a:outerShdw>
                </a:effectLst>
                <a:latin typeface="Arial" panose="020B0604020202020204" pitchFamily="34" charset="0"/>
              </a:rPr>
              <a:t>true</a:t>
            </a:r>
            <a:r>
              <a:rPr lang="en-GB" sz="2987" dirty="0">
                <a:solidFill>
                  <a:srgbClr val="000000"/>
                </a:solidFill>
                <a:effectLst>
                  <a:outerShdw blurRad="38100" dist="38100" dir="2700000" algn="tl">
                    <a:srgbClr val="C0C0C0"/>
                  </a:outerShdw>
                </a:effectLst>
                <a:latin typeface="Arial" panose="020B0604020202020204" pitchFamily="34" charset="0"/>
              </a:rPr>
              <a:t> if we have reached a state that solves the problem</a:t>
            </a:r>
            <a:endParaRPr lang="en-GB" sz="2560" dirty="0">
              <a:solidFill>
                <a:srgbClr val="000000"/>
              </a:solidFill>
              <a:effectLst>
                <a:outerShdw blurRad="38100" dist="38100" dir="2700000" algn="tl">
                  <a:srgbClr val="C0C0C0"/>
                </a:outerShdw>
              </a:effectLst>
              <a:latin typeface="Arial" panose="020B0604020202020204" pitchFamily="34" charset="0"/>
            </a:endParaRPr>
          </a:p>
          <a:p>
            <a:pPr marL="365771" indent="-365771" defTabSz="975390" eaLnBrk="0" fontAlgn="base" hangingPunct="0">
              <a:spcBef>
                <a:spcPct val="20000"/>
              </a:spcBef>
              <a:spcAft>
                <a:spcPct val="0"/>
              </a:spcAft>
              <a:defRPr/>
            </a:pPr>
            <a:r>
              <a:rPr lang="en-GB" sz="2987" dirty="0">
                <a:solidFill>
                  <a:srgbClr val="000000"/>
                </a:solidFill>
                <a:effectLst>
                  <a:outerShdw blurRad="38100" dist="38100" dir="2700000" algn="tl">
                    <a:srgbClr val="C0C0C0"/>
                  </a:outerShdw>
                </a:effectLst>
                <a:latin typeface="Arial" panose="020B0604020202020204" pitchFamily="34" charset="0"/>
              </a:rPr>
              <a:t>6. Path Cost</a:t>
            </a:r>
          </a:p>
          <a:p>
            <a:pPr marL="792505" lvl="1" indent="-304810" defTabSz="975390" eaLnBrk="0" fontAlgn="base" hangingPunct="0">
              <a:spcBef>
                <a:spcPct val="20000"/>
              </a:spcBef>
              <a:spcAft>
                <a:spcPct val="0"/>
              </a:spcAft>
              <a:buFontTx/>
              <a:buChar char="–"/>
              <a:defRPr/>
            </a:pPr>
            <a:r>
              <a:rPr lang="en-GB" sz="2987" dirty="0">
                <a:solidFill>
                  <a:srgbClr val="000000"/>
                </a:solidFill>
                <a:effectLst>
                  <a:outerShdw blurRad="38100" dist="38100" dir="2700000" algn="tl">
                    <a:srgbClr val="C0C0C0"/>
                  </a:outerShdw>
                </a:effectLst>
                <a:latin typeface="Arial" panose="020B0604020202020204" pitchFamily="34" charset="0"/>
              </a:rPr>
              <a:t>How much it costs to take a particular path </a:t>
            </a:r>
          </a:p>
        </p:txBody>
      </p:sp>
      <p:sp>
        <p:nvSpPr>
          <p:cNvPr id="13315" name="Text Box 4">
            <a:extLst>
              <a:ext uri="{FF2B5EF4-FFF2-40B4-BE49-F238E27FC236}">
                <a16:creationId xmlns:a16="http://schemas.microsoft.com/office/drawing/2014/main" id="{CBE62A42-BE28-A1DE-7AFC-3E6B02BFB750}"/>
              </a:ext>
            </a:extLst>
          </p:cNvPr>
          <p:cNvSpPr txBox="1">
            <a:spLocks noChangeArrowheads="1"/>
          </p:cNvSpPr>
          <p:nvPr/>
        </p:nvSpPr>
        <p:spPr bwMode="auto">
          <a:xfrm>
            <a:off x="3576321" y="382693"/>
            <a:ext cx="531368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US" altLang="en-US" sz="3413">
                <a:solidFill>
                  <a:srgbClr val="336699"/>
                </a:solidFill>
              </a:rPr>
              <a:t>Problem Formulation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024FB4A-5E87-E953-5BFF-6836E4EA2B43}"/>
                  </a:ext>
                </a:extLst>
              </p14:cNvPr>
              <p14:cNvContentPartPr/>
              <p14:nvPr/>
            </p14:nvContentPartPr>
            <p14:xfrm>
              <a:off x="6527329" y="2567765"/>
              <a:ext cx="1380600" cy="11160"/>
            </p14:xfrm>
          </p:contentPart>
        </mc:Choice>
        <mc:Fallback xmlns="">
          <p:pic>
            <p:nvPicPr>
              <p:cNvPr id="2" name="Ink 1">
                <a:extLst>
                  <a:ext uri="{FF2B5EF4-FFF2-40B4-BE49-F238E27FC236}">
                    <a16:creationId xmlns:a16="http://schemas.microsoft.com/office/drawing/2014/main" id="{8024FB4A-5E87-E953-5BFF-6836E4EA2B43}"/>
                  </a:ext>
                </a:extLst>
              </p:cNvPr>
              <p:cNvPicPr/>
              <p:nvPr/>
            </p:nvPicPr>
            <p:blipFill>
              <a:blip r:embed="rId3"/>
              <a:stretch>
                <a:fillRect/>
              </a:stretch>
            </p:blipFill>
            <p:spPr>
              <a:xfrm>
                <a:off x="6518329" y="2558765"/>
                <a:ext cx="1398240" cy="28800"/>
              </a:xfrm>
              <a:prstGeom prst="rect">
                <a:avLst/>
              </a:prstGeom>
            </p:spPr>
          </p:pic>
        </mc:Fallback>
      </mc:AlternateContent>
      <p:grpSp>
        <p:nvGrpSpPr>
          <p:cNvPr id="9" name="Group 8">
            <a:extLst>
              <a:ext uri="{FF2B5EF4-FFF2-40B4-BE49-F238E27FC236}">
                <a16:creationId xmlns:a16="http://schemas.microsoft.com/office/drawing/2014/main" id="{453C8B69-394F-2CF1-5906-B1AEBB0E974E}"/>
              </a:ext>
            </a:extLst>
          </p:cNvPr>
          <p:cNvGrpSpPr/>
          <p:nvPr/>
        </p:nvGrpSpPr>
        <p:grpSpPr>
          <a:xfrm>
            <a:off x="7538565" y="1790543"/>
            <a:ext cx="486360" cy="281520"/>
            <a:chOff x="7538565" y="1790543"/>
            <a:chExt cx="486360" cy="28152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F5704D5-3A75-43FD-0987-A6D82C5D050A}"/>
                    </a:ext>
                  </a:extLst>
                </p14:cNvPr>
                <p14:cNvContentPartPr/>
                <p14:nvPr/>
              </p14:nvContentPartPr>
              <p14:xfrm>
                <a:off x="7761765" y="1910063"/>
                <a:ext cx="214560" cy="125640"/>
              </p14:xfrm>
            </p:contentPart>
          </mc:Choice>
          <mc:Fallback xmlns="">
            <p:pic>
              <p:nvPicPr>
                <p:cNvPr id="3" name="Ink 2">
                  <a:extLst>
                    <a:ext uri="{FF2B5EF4-FFF2-40B4-BE49-F238E27FC236}">
                      <a16:creationId xmlns:a16="http://schemas.microsoft.com/office/drawing/2014/main" id="{5F5704D5-3A75-43FD-0987-A6D82C5D050A}"/>
                    </a:ext>
                  </a:extLst>
                </p:cNvPr>
                <p:cNvPicPr/>
                <p:nvPr/>
              </p:nvPicPr>
              <p:blipFill>
                <a:blip r:embed="rId5"/>
                <a:stretch>
                  <a:fillRect/>
                </a:stretch>
              </p:blipFill>
              <p:spPr>
                <a:xfrm>
                  <a:off x="7753125" y="1901423"/>
                  <a:ext cx="23220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473AA8A-F835-A88D-6C2C-4D5936ECD6C7}"/>
                    </a:ext>
                  </a:extLst>
                </p14:cNvPr>
                <p14:cNvContentPartPr/>
                <p14:nvPr/>
              </p14:nvContentPartPr>
              <p14:xfrm>
                <a:off x="7745205" y="1790543"/>
                <a:ext cx="103680" cy="83520"/>
              </p14:xfrm>
            </p:contentPart>
          </mc:Choice>
          <mc:Fallback xmlns="">
            <p:pic>
              <p:nvPicPr>
                <p:cNvPr id="4" name="Ink 3">
                  <a:extLst>
                    <a:ext uri="{FF2B5EF4-FFF2-40B4-BE49-F238E27FC236}">
                      <a16:creationId xmlns:a16="http://schemas.microsoft.com/office/drawing/2014/main" id="{3473AA8A-F835-A88D-6C2C-4D5936ECD6C7}"/>
                    </a:ext>
                  </a:extLst>
                </p:cNvPr>
                <p:cNvPicPr/>
                <p:nvPr/>
              </p:nvPicPr>
              <p:blipFill>
                <a:blip r:embed="rId7"/>
                <a:stretch>
                  <a:fillRect/>
                </a:stretch>
              </p:blipFill>
              <p:spPr>
                <a:xfrm>
                  <a:off x="7736205" y="1781543"/>
                  <a:ext cx="12132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F7406E1B-2305-BE25-E7E2-67F6335EBD48}"/>
                    </a:ext>
                  </a:extLst>
                </p14:cNvPr>
                <p14:cNvContentPartPr/>
                <p14:nvPr/>
              </p14:nvContentPartPr>
              <p14:xfrm>
                <a:off x="7538565" y="1924463"/>
                <a:ext cx="234000" cy="101160"/>
              </p14:xfrm>
            </p:contentPart>
          </mc:Choice>
          <mc:Fallback xmlns="">
            <p:pic>
              <p:nvPicPr>
                <p:cNvPr id="5" name="Ink 4">
                  <a:extLst>
                    <a:ext uri="{FF2B5EF4-FFF2-40B4-BE49-F238E27FC236}">
                      <a16:creationId xmlns:a16="http://schemas.microsoft.com/office/drawing/2014/main" id="{F7406E1B-2305-BE25-E7E2-67F6335EBD48}"/>
                    </a:ext>
                  </a:extLst>
                </p:cNvPr>
                <p:cNvPicPr/>
                <p:nvPr/>
              </p:nvPicPr>
              <p:blipFill>
                <a:blip r:embed="rId9"/>
                <a:stretch>
                  <a:fillRect/>
                </a:stretch>
              </p:blipFill>
              <p:spPr>
                <a:xfrm>
                  <a:off x="7529925" y="1915463"/>
                  <a:ext cx="2516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45FAF2F-D7DF-0067-62DA-695AC045DFED}"/>
                    </a:ext>
                  </a:extLst>
                </p14:cNvPr>
                <p14:cNvContentPartPr/>
                <p14:nvPr/>
              </p14:nvContentPartPr>
              <p14:xfrm>
                <a:off x="7577085" y="1847783"/>
                <a:ext cx="360" cy="360"/>
              </p14:xfrm>
            </p:contentPart>
          </mc:Choice>
          <mc:Fallback xmlns="">
            <p:pic>
              <p:nvPicPr>
                <p:cNvPr id="6" name="Ink 5">
                  <a:extLst>
                    <a:ext uri="{FF2B5EF4-FFF2-40B4-BE49-F238E27FC236}">
                      <a16:creationId xmlns:a16="http://schemas.microsoft.com/office/drawing/2014/main" id="{C45FAF2F-D7DF-0067-62DA-695AC045DFED}"/>
                    </a:ext>
                  </a:extLst>
                </p:cNvPr>
                <p:cNvPicPr/>
                <p:nvPr/>
              </p:nvPicPr>
              <p:blipFill>
                <a:blip r:embed="rId11"/>
                <a:stretch>
                  <a:fillRect/>
                </a:stretch>
              </p:blipFill>
              <p:spPr>
                <a:xfrm>
                  <a:off x="7568085" y="18387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D1DF2B30-148E-3BC2-E1FC-BF1CC9FF8601}"/>
                    </a:ext>
                  </a:extLst>
                </p14:cNvPr>
                <p14:cNvContentPartPr/>
                <p14:nvPr/>
              </p14:nvContentPartPr>
              <p14:xfrm>
                <a:off x="8024565" y="2057303"/>
                <a:ext cx="360" cy="360"/>
              </p14:xfrm>
            </p:contentPart>
          </mc:Choice>
          <mc:Fallback xmlns="">
            <p:pic>
              <p:nvPicPr>
                <p:cNvPr id="7" name="Ink 6">
                  <a:extLst>
                    <a:ext uri="{FF2B5EF4-FFF2-40B4-BE49-F238E27FC236}">
                      <a16:creationId xmlns:a16="http://schemas.microsoft.com/office/drawing/2014/main" id="{D1DF2B30-148E-3BC2-E1FC-BF1CC9FF8601}"/>
                    </a:ext>
                  </a:extLst>
                </p:cNvPr>
                <p:cNvPicPr/>
                <p:nvPr/>
              </p:nvPicPr>
              <p:blipFill>
                <a:blip r:embed="rId11"/>
                <a:stretch>
                  <a:fillRect/>
                </a:stretch>
              </p:blipFill>
              <p:spPr>
                <a:xfrm>
                  <a:off x="8015925" y="20483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8B48BDAB-C9D8-BB73-2158-C9AFBB3CB1C3}"/>
                    </a:ext>
                  </a:extLst>
                </p14:cNvPr>
                <p14:cNvContentPartPr/>
                <p14:nvPr/>
              </p14:nvContentPartPr>
              <p14:xfrm>
                <a:off x="7996125" y="2071703"/>
                <a:ext cx="360" cy="360"/>
              </p14:xfrm>
            </p:contentPart>
          </mc:Choice>
          <mc:Fallback xmlns="">
            <p:pic>
              <p:nvPicPr>
                <p:cNvPr id="8" name="Ink 7">
                  <a:extLst>
                    <a:ext uri="{FF2B5EF4-FFF2-40B4-BE49-F238E27FC236}">
                      <a16:creationId xmlns:a16="http://schemas.microsoft.com/office/drawing/2014/main" id="{8B48BDAB-C9D8-BB73-2158-C9AFBB3CB1C3}"/>
                    </a:ext>
                  </a:extLst>
                </p:cNvPr>
                <p:cNvPicPr/>
                <p:nvPr/>
              </p:nvPicPr>
              <p:blipFill>
                <a:blip r:embed="rId11"/>
                <a:stretch>
                  <a:fillRect/>
                </a:stretch>
              </p:blipFill>
              <p:spPr>
                <a:xfrm>
                  <a:off x="7987125" y="2062703"/>
                  <a:ext cx="18000" cy="18000"/>
                </a:xfrm>
                <a:prstGeom prst="rect">
                  <a:avLst/>
                </a:prstGeom>
              </p:spPr>
            </p:pic>
          </mc:Fallback>
        </mc:AlternateContent>
      </p:grpSp>
      <p:grpSp>
        <p:nvGrpSpPr>
          <p:cNvPr id="19" name="Group 18">
            <a:extLst>
              <a:ext uri="{FF2B5EF4-FFF2-40B4-BE49-F238E27FC236}">
                <a16:creationId xmlns:a16="http://schemas.microsoft.com/office/drawing/2014/main" id="{124A452E-E0A4-9440-2D6B-FEFD355770E2}"/>
              </a:ext>
            </a:extLst>
          </p:cNvPr>
          <p:cNvGrpSpPr/>
          <p:nvPr/>
        </p:nvGrpSpPr>
        <p:grpSpPr>
          <a:xfrm>
            <a:off x="6791925" y="1666703"/>
            <a:ext cx="619560" cy="177120"/>
            <a:chOff x="6791925" y="1666703"/>
            <a:chExt cx="619560" cy="177120"/>
          </a:xfrm>
        </p:grpSpPr>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E1B9A096-9DF8-FAE7-C9A9-CC4053526B74}"/>
                    </a:ext>
                  </a:extLst>
                </p14:cNvPr>
                <p14:cNvContentPartPr/>
                <p14:nvPr/>
              </p14:nvContentPartPr>
              <p14:xfrm>
                <a:off x="7372245" y="1695143"/>
                <a:ext cx="39240" cy="85680"/>
              </p14:xfrm>
            </p:contentPart>
          </mc:Choice>
          <mc:Fallback xmlns="">
            <p:pic>
              <p:nvPicPr>
                <p:cNvPr id="10" name="Ink 9">
                  <a:extLst>
                    <a:ext uri="{FF2B5EF4-FFF2-40B4-BE49-F238E27FC236}">
                      <a16:creationId xmlns:a16="http://schemas.microsoft.com/office/drawing/2014/main" id="{E1B9A096-9DF8-FAE7-C9A9-CC4053526B74}"/>
                    </a:ext>
                  </a:extLst>
                </p:cNvPr>
                <p:cNvPicPr/>
                <p:nvPr/>
              </p:nvPicPr>
              <p:blipFill>
                <a:blip r:embed="rId15"/>
                <a:stretch>
                  <a:fillRect/>
                </a:stretch>
              </p:blipFill>
              <p:spPr>
                <a:xfrm>
                  <a:off x="7363245" y="1686503"/>
                  <a:ext cx="568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43D1244-71D4-3996-C005-B728920B8C8F}"/>
                    </a:ext>
                  </a:extLst>
                </p14:cNvPr>
                <p14:cNvContentPartPr/>
                <p14:nvPr/>
              </p14:nvContentPartPr>
              <p14:xfrm>
                <a:off x="7249125" y="1685783"/>
                <a:ext cx="137880" cy="158040"/>
              </p14:xfrm>
            </p:contentPart>
          </mc:Choice>
          <mc:Fallback xmlns="">
            <p:pic>
              <p:nvPicPr>
                <p:cNvPr id="11" name="Ink 10">
                  <a:extLst>
                    <a:ext uri="{FF2B5EF4-FFF2-40B4-BE49-F238E27FC236}">
                      <a16:creationId xmlns:a16="http://schemas.microsoft.com/office/drawing/2014/main" id="{E43D1244-71D4-3996-C005-B728920B8C8F}"/>
                    </a:ext>
                  </a:extLst>
                </p:cNvPr>
                <p:cNvPicPr/>
                <p:nvPr/>
              </p:nvPicPr>
              <p:blipFill>
                <a:blip r:embed="rId17"/>
                <a:stretch>
                  <a:fillRect/>
                </a:stretch>
              </p:blipFill>
              <p:spPr>
                <a:xfrm>
                  <a:off x="7240125" y="1676783"/>
                  <a:ext cx="1555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C54C5029-63FC-4EA3-D578-403174DFCD71}"/>
                    </a:ext>
                  </a:extLst>
                </p14:cNvPr>
                <p14:cNvContentPartPr/>
                <p14:nvPr/>
              </p14:nvContentPartPr>
              <p14:xfrm>
                <a:off x="6943125" y="1711343"/>
                <a:ext cx="256680" cy="112320"/>
              </p14:xfrm>
            </p:contentPart>
          </mc:Choice>
          <mc:Fallback xmlns="">
            <p:pic>
              <p:nvPicPr>
                <p:cNvPr id="12" name="Ink 11">
                  <a:extLst>
                    <a:ext uri="{FF2B5EF4-FFF2-40B4-BE49-F238E27FC236}">
                      <a16:creationId xmlns:a16="http://schemas.microsoft.com/office/drawing/2014/main" id="{C54C5029-63FC-4EA3-D578-403174DFCD71}"/>
                    </a:ext>
                  </a:extLst>
                </p:cNvPr>
                <p:cNvPicPr/>
                <p:nvPr/>
              </p:nvPicPr>
              <p:blipFill>
                <a:blip r:embed="rId19"/>
                <a:stretch>
                  <a:fillRect/>
                </a:stretch>
              </p:blipFill>
              <p:spPr>
                <a:xfrm>
                  <a:off x="6934485" y="1702343"/>
                  <a:ext cx="2743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1DEA8ECA-70A3-4B92-5541-DD0211DAA72E}"/>
                    </a:ext>
                  </a:extLst>
                </p14:cNvPr>
                <p14:cNvContentPartPr/>
                <p14:nvPr/>
              </p14:nvContentPartPr>
              <p14:xfrm>
                <a:off x="6791925" y="1666703"/>
                <a:ext cx="105840" cy="152640"/>
              </p14:xfrm>
            </p:contentPart>
          </mc:Choice>
          <mc:Fallback xmlns="">
            <p:pic>
              <p:nvPicPr>
                <p:cNvPr id="14" name="Ink 13">
                  <a:extLst>
                    <a:ext uri="{FF2B5EF4-FFF2-40B4-BE49-F238E27FC236}">
                      <a16:creationId xmlns:a16="http://schemas.microsoft.com/office/drawing/2014/main" id="{1DEA8ECA-70A3-4B92-5541-DD0211DAA72E}"/>
                    </a:ext>
                  </a:extLst>
                </p:cNvPr>
                <p:cNvPicPr/>
                <p:nvPr/>
              </p:nvPicPr>
              <p:blipFill>
                <a:blip r:embed="rId21"/>
                <a:stretch>
                  <a:fillRect/>
                </a:stretch>
              </p:blipFill>
              <p:spPr>
                <a:xfrm>
                  <a:off x="6782925" y="1658063"/>
                  <a:ext cx="123480" cy="170280"/>
                </a:xfrm>
                <a:prstGeom prst="rect">
                  <a:avLst/>
                </a:prstGeom>
              </p:spPr>
            </p:pic>
          </mc:Fallback>
        </mc:AlternateContent>
      </p:grpSp>
      <p:grpSp>
        <p:nvGrpSpPr>
          <p:cNvPr id="22" name="Group 21">
            <a:extLst>
              <a:ext uri="{FF2B5EF4-FFF2-40B4-BE49-F238E27FC236}">
                <a16:creationId xmlns:a16="http://schemas.microsoft.com/office/drawing/2014/main" id="{11EC3BCB-5ACA-46E3-7193-1E8169D9A9DC}"/>
              </a:ext>
            </a:extLst>
          </p:cNvPr>
          <p:cNvGrpSpPr/>
          <p:nvPr/>
        </p:nvGrpSpPr>
        <p:grpSpPr>
          <a:xfrm>
            <a:off x="7055085" y="1946783"/>
            <a:ext cx="284040" cy="198000"/>
            <a:chOff x="7055085" y="1946783"/>
            <a:chExt cx="284040" cy="19800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4BAC9123-FF64-38F1-FAF7-0E3D800063C7}"/>
                    </a:ext>
                  </a:extLst>
                </p14:cNvPr>
                <p14:cNvContentPartPr/>
                <p14:nvPr/>
              </p14:nvContentPartPr>
              <p14:xfrm>
                <a:off x="7281525" y="1952543"/>
                <a:ext cx="38520" cy="76320"/>
              </p14:xfrm>
            </p:contentPart>
          </mc:Choice>
          <mc:Fallback xmlns="">
            <p:pic>
              <p:nvPicPr>
                <p:cNvPr id="15" name="Ink 14">
                  <a:extLst>
                    <a:ext uri="{FF2B5EF4-FFF2-40B4-BE49-F238E27FC236}">
                      <a16:creationId xmlns:a16="http://schemas.microsoft.com/office/drawing/2014/main" id="{4BAC9123-FF64-38F1-FAF7-0E3D800063C7}"/>
                    </a:ext>
                  </a:extLst>
                </p:cNvPr>
                <p:cNvPicPr/>
                <p:nvPr/>
              </p:nvPicPr>
              <p:blipFill>
                <a:blip r:embed="rId23"/>
                <a:stretch>
                  <a:fillRect/>
                </a:stretch>
              </p:blipFill>
              <p:spPr>
                <a:xfrm>
                  <a:off x="7272885" y="1943543"/>
                  <a:ext cx="561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941B08CE-B922-2CCC-ED20-B6EC962EF63C}"/>
                    </a:ext>
                  </a:extLst>
                </p14:cNvPr>
                <p14:cNvContentPartPr/>
                <p14:nvPr/>
              </p14:nvContentPartPr>
              <p14:xfrm>
                <a:off x="7272525" y="2095463"/>
                <a:ext cx="66600" cy="49320"/>
              </p14:xfrm>
            </p:contentPart>
          </mc:Choice>
          <mc:Fallback xmlns="">
            <p:pic>
              <p:nvPicPr>
                <p:cNvPr id="16" name="Ink 15">
                  <a:extLst>
                    <a:ext uri="{FF2B5EF4-FFF2-40B4-BE49-F238E27FC236}">
                      <a16:creationId xmlns:a16="http://schemas.microsoft.com/office/drawing/2014/main" id="{941B08CE-B922-2CCC-ED20-B6EC962EF63C}"/>
                    </a:ext>
                  </a:extLst>
                </p:cNvPr>
                <p:cNvPicPr/>
                <p:nvPr/>
              </p:nvPicPr>
              <p:blipFill>
                <a:blip r:embed="rId25"/>
                <a:stretch>
                  <a:fillRect/>
                </a:stretch>
              </p:blipFill>
              <p:spPr>
                <a:xfrm>
                  <a:off x="7263885" y="2086463"/>
                  <a:ext cx="842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EEFA44B9-3E6E-6083-1879-81AC53D32115}"/>
                    </a:ext>
                  </a:extLst>
                </p14:cNvPr>
                <p14:cNvContentPartPr/>
                <p14:nvPr/>
              </p14:nvContentPartPr>
              <p14:xfrm>
                <a:off x="7055085" y="1946783"/>
                <a:ext cx="198360" cy="136080"/>
              </p14:xfrm>
            </p:contentPart>
          </mc:Choice>
          <mc:Fallback xmlns="">
            <p:pic>
              <p:nvPicPr>
                <p:cNvPr id="17" name="Ink 16">
                  <a:extLst>
                    <a:ext uri="{FF2B5EF4-FFF2-40B4-BE49-F238E27FC236}">
                      <a16:creationId xmlns:a16="http://schemas.microsoft.com/office/drawing/2014/main" id="{EEFA44B9-3E6E-6083-1879-81AC53D32115}"/>
                    </a:ext>
                  </a:extLst>
                </p:cNvPr>
                <p:cNvPicPr/>
                <p:nvPr/>
              </p:nvPicPr>
              <p:blipFill>
                <a:blip r:embed="rId27"/>
                <a:stretch>
                  <a:fillRect/>
                </a:stretch>
              </p:blipFill>
              <p:spPr>
                <a:xfrm>
                  <a:off x="7046085" y="1937783"/>
                  <a:ext cx="2160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7A6A8AB8-54E9-BDFE-AC65-8A7BCECE4027}"/>
                    </a:ext>
                  </a:extLst>
                </p14:cNvPr>
                <p14:cNvContentPartPr/>
                <p14:nvPr/>
              </p14:nvContentPartPr>
              <p14:xfrm>
                <a:off x="7253085" y="2095463"/>
                <a:ext cx="360" cy="360"/>
              </p14:xfrm>
            </p:contentPart>
          </mc:Choice>
          <mc:Fallback xmlns="">
            <p:pic>
              <p:nvPicPr>
                <p:cNvPr id="20" name="Ink 19">
                  <a:extLst>
                    <a:ext uri="{FF2B5EF4-FFF2-40B4-BE49-F238E27FC236}">
                      <a16:creationId xmlns:a16="http://schemas.microsoft.com/office/drawing/2014/main" id="{7A6A8AB8-54E9-BDFE-AC65-8A7BCECE4027}"/>
                    </a:ext>
                  </a:extLst>
                </p:cNvPr>
                <p:cNvPicPr/>
                <p:nvPr/>
              </p:nvPicPr>
              <p:blipFill>
                <a:blip r:embed="rId11"/>
                <a:stretch>
                  <a:fillRect/>
                </a:stretch>
              </p:blipFill>
              <p:spPr>
                <a:xfrm>
                  <a:off x="7244445" y="20864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CF5B99FC-B290-55CA-156E-40039A4719C3}"/>
                    </a:ext>
                  </a:extLst>
                </p14:cNvPr>
                <p14:cNvContentPartPr/>
                <p14:nvPr/>
              </p14:nvContentPartPr>
              <p14:xfrm>
                <a:off x="7224645" y="2100143"/>
                <a:ext cx="360" cy="360"/>
              </p14:xfrm>
            </p:contentPart>
          </mc:Choice>
          <mc:Fallback xmlns="">
            <p:pic>
              <p:nvPicPr>
                <p:cNvPr id="21" name="Ink 20">
                  <a:extLst>
                    <a:ext uri="{FF2B5EF4-FFF2-40B4-BE49-F238E27FC236}">
                      <a16:creationId xmlns:a16="http://schemas.microsoft.com/office/drawing/2014/main" id="{CF5B99FC-B290-55CA-156E-40039A4719C3}"/>
                    </a:ext>
                  </a:extLst>
                </p:cNvPr>
                <p:cNvPicPr/>
                <p:nvPr/>
              </p:nvPicPr>
              <p:blipFill>
                <a:blip r:embed="rId11"/>
                <a:stretch>
                  <a:fillRect/>
                </a:stretch>
              </p:blipFill>
              <p:spPr>
                <a:xfrm>
                  <a:off x="7215645" y="20911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52AA9713-39BB-E3A1-F500-8661A978B440}"/>
                  </a:ext>
                </a:extLst>
              </p14:cNvPr>
              <p14:cNvContentPartPr/>
              <p14:nvPr/>
            </p14:nvContentPartPr>
            <p14:xfrm>
              <a:off x="6556129" y="2879165"/>
              <a:ext cx="2782800" cy="720"/>
            </p14:xfrm>
          </p:contentPart>
        </mc:Choice>
        <mc:Fallback xmlns="">
          <p:pic>
            <p:nvPicPr>
              <p:cNvPr id="24" name="Ink 23">
                <a:extLst>
                  <a:ext uri="{FF2B5EF4-FFF2-40B4-BE49-F238E27FC236}">
                    <a16:creationId xmlns:a16="http://schemas.microsoft.com/office/drawing/2014/main" id="{52AA9713-39BB-E3A1-F500-8661A978B440}"/>
                  </a:ext>
                </a:extLst>
              </p:cNvPr>
              <p:cNvPicPr/>
              <p:nvPr/>
            </p:nvPicPr>
            <p:blipFill>
              <a:blip r:embed="rId31"/>
              <a:stretch>
                <a:fillRect/>
              </a:stretch>
            </p:blipFill>
            <p:spPr>
              <a:xfrm>
                <a:off x="6502129" y="2663165"/>
                <a:ext cx="289044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82A6C8A6-DA06-C364-E439-F5A7D40E64DF}"/>
                  </a:ext>
                </a:extLst>
              </p14:cNvPr>
              <p14:cNvContentPartPr/>
              <p14:nvPr/>
            </p14:nvContentPartPr>
            <p14:xfrm>
              <a:off x="6498889" y="2839205"/>
              <a:ext cx="2849760" cy="30600"/>
            </p14:xfrm>
          </p:contentPart>
        </mc:Choice>
        <mc:Fallback xmlns="">
          <p:pic>
            <p:nvPicPr>
              <p:cNvPr id="25" name="Ink 24">
                <a:extLst>
                  <a:ext uri="{FF2B5EF4-FFF2-40B4-BE49-F238E27FC236}">
                    <a16:creationId xmlns:a16="http://schemas.microsoft.com/office/drawing/2014/main" id="{82A6C8A6-DA06-C364-E439-F5A7D40E64DF}"/>
                  </a:ext>
                </a:extLst>
              </p:cNvPr>
              <p:cNvPicPr/>
              <p:nvPr/>
            </p:nvPicPr>
            <p:blipFill>
              <a:blip r:embed="rId33"/>
              <a:stretch>
                <a:fillRect/>
              </a:stretch>
            </p:blipFill>
            <p:spPr>
              <a:xfrm>
                <a:off x="6445249" y="2731565"/>
                <a:ext cx="29574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EE3C34C-EE01-811D-9A98-3FC4866DE25E}"/>
                  </a:ext>
                </a:extLst>
              </p14:cNvPr>
              <p14:cNvContentPartPr/>
              <p14:nvPr/>
            </p14:nvContentPartPr>
            <p14:xfrm>
              <a:off x="8613889" y="5386205"/>
              <a:ext cx="63720" cy="37800"/>
            </p14:xfrm>
          </p:contentPart>
        </mc:Choice>
        <mc:Fallback xmlns="">
          <p:pic>
            <p:nvPicPr>
              <p:cNvPr id="28" name="Ink 27">
                <a:extLst>
                  <a:ext uri="{FF2B5EF4-FFF2-40B4-BE49-F238E27FC236}">
                    <a16:creationId xmlns:a16="http://schemas.microsoft.com/office/drawing/2014/main" id="{EEE3C34C-EE01-811D-9A98-3FC4866DE25E}"/>
                  </a:ext>
                </a:extLst>
              </p:cNvPr>
              <p:cNvPicPr/>
              <p:nvPr/>
            </p:nvPicPr>
            <p:blipFill>
              <a:blip r:embed="rId35"/>
              <a:stretch>
                <a:fillRect/>
              </a:stretch>
            </p:blipFill>
            <p:spPr>
              <a:xfrm>
                <a:off x="8604889" y="5377205"/>
                <a:ext cx="81360" cy="55440"/>
              </a:xfrm>
              <a:prstGeom prst="rect">
                <a:avLst/>
              </a:prstGeom>
            </p:spPr>
          </p:pic>
        </mc:Fallback>
      </mc:AlternateContent>
      <p:grpSp>
        <p:nvGrpSpPr>
          <p:cNvPr id="30" name="Group 29">
            <a:extLst>
              <a:ext uri="{FF2B5EF4-FFF2-40B4-BE49-F238E27FC236}">
                <a16:creationId xmlns:a16="http://schemas.microsoft.com/office/drawing/2014/main" id="{22462CCD-B38F-6E12-BD80-41083B9D7676}"/>
              </a:ext>
            </a:extLst>
          </p:cNvPr>
          <p:cNvGrpSpPr/>
          <p:nvPr/>
        </p:nvGrpSpPr>
        <p:grpSpPr>
          <a:xfrm>
            <a:off x="8230489" y="5514005"/>
            <a:ext cx="824400" cy="197640"/>
            <a:chOff x="8230489" y="5514005"/>
            <a:chExt cx="824400" cy="197640"/>
          </a:xfrm>
        </p:grpSpPr>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7BFBC508-1F82-CBE6-CEC7-C3CD4BDBF475}"/>
                    </a:ext>
                  </a:extLst>
                </p14:cNvPr>
                <p14:cNvContentPartPr/>
                <p14:nvPr/>
              </p14:nvContentPartPr>
              <p14:xfrm>
                <a:off x="8230489" y="5514005"/>
                <a:ext cx="824400" cy="197640"/>
              </p14:xfrm>
            </p:contentPart>
          </mc:Choice>
          <mc:Fallback xmlns="">
            <p:pic>
              <p:nvPicPr>
                <p:cNvPr id="26" name="Ink 25">
                  <a:extLst>
                    <a:ext uri="{FF2B5EF4-FFF2-40B4-BE49-F238E27FC236}">
                      <a16:creationId xmlns:a16="http://schemas.microsoft.com/office/drawing/2014/main" id="{7BFBC508-1F82-CBE6-CEC7-C3CD4BDBF475}"/>
                    </a:ext>
                  </a:extLst>
                </p:cNvPr>
                <p:cNvPicPr/>
                <p:nvPr/>
              </p:nvPicPr>
              <p:blipFill>
                <a:blip r:embed="rId37"/>
                <a:stretch>
                  <a:fillRect/>
                </a:stretch>
              </p:blipFill>
              <p:spPr>
                <a:xfrm>
                  <a:off x="8221849" y="5505005"/>
                  <a:ext cx="8420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A9D3C705-2055-6838-0C4D-4C9851A88269}"/>
                    </a:ext>
                  </a:extLst>
                </p14:cNvPr>
                <p14:cNvContentPartPr/>
                <p14:nvPr/>
              </p14:nvContentPartPr>
              <p14:xfrm>
                <a:off x="8679769" y="5690765"/>
                <a:ext cx="26640" cy="7920"/>
              </p14:xfrm>
            </p:contentPart>
          </mc:Choice>
          <mc:Fallback xmlns="">
            <p:pic>
              <p:nvPicPr>
                <p:cNvPr id="27" name="Ink 26">
                  <a:extLst>
                    <a:ext uri="{FF2B5EF4-FFF2-40B4-BE49-F238E27FC236}">
                      <a16:creationId xmlns:a16="http://schemas.microsoft.com/office/drawing/2014/main" id="{A9D3C705-2055-6838-0C4D-4C9851A88269}"/>
                    </a:ext>
                  </a:extLst>
                </p:cNvPr>
                <p:cNvPicPr/>
                <p:nvPr/>
              </p:nvPicPr>
              <p:blipFill>
                <a:blip r:embed="rId39"/>
                <a:stretch>
                  <a:fillRect/>
                </a:stretch>
              </p:blipFill>
              <p:spPr>
                <a:xfrm>
                  <a:off x="8670769" y="5681765"/>
                  <a:ext cx="442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E0196E53-FF5B-8C90-CDBD-7D9C3A43081A}"/>
                    </a:ext>
                  </a:extLst>
                </p14:cNvPr>
                <p14:cNvContentPartPr/>
                <p14:nvPr/>
              </p14:nvContentPartPr>
              <p14:xfrm>
                <a:off x="8472409" y="5515445"/>
                <a:ext cx="360" cy="360"/>
              </p14:xfrm>
            </p:contentPart>
          </mc:Choice>
          <mc:Fallback xmlns="">
            <p:pic>
              <p:nvPicPr>
                <p:cNvPr id="29" name="Ink 28">
                  <a:extLst>
                    <a:ext uri="{FF2B5EF4-FFF2-40B4-BE49-F238E27FC236}">
                      <a16:creationId xmlns:a16="http://schemas.microsoft.com/office/drawing/2014/main" id="{E0196E53-FF5B-8C90-CDBD-7D9C3A43081A}"/>
                    </a:ext>
                  </a:extLst>
                </p:cNvPr>
                <p:cNvPicPr/>
                <p:nvPr/>
              </p:nvPicPr>
              <p:blipFill>
                <a:blip r:embed="rId11"/>
                <a:stretch>
                  <a:fillRect/>
                </a:stretch>
              </p:blipFill>
              <p:spPr>
                <a:xfrm>
                  <a:off x="8463769" y="5506445"/>
                  <a:ext cx="18000" cy="18000"/>
                </a:xfrm>
                <a:prstGeom prst="rect">
                  <a:avLst/>
                </a:prstGeom>
              </p:spPr>
            </p:pic>
          </mc:Fallback>
        </mc:AlternateContent>
      </p:grpSp>
      <p:grpSp>
        <p:nvGrpSpPr>
          <p:cNvPr id="33" name="Group 32">
            <a:extLst>
              <a:ext uri="{FF2B5EF4-FFF2-40B4-BE49-F238E27FC236}">
                <a16:creationId xmlns:a16="http://schemas.microsoft.com/office/drawing/2014/main" id="{A29F7F71-CED0-8993-76F5-C0FE6E4DE338}"/>
              </a:ext>
            </a:extLst>
          </p:cNvPr>
          <p:cNvGrpSpPr/>
          <p:nvPr/>
        </p:nvGrpSpPr>
        <p:grpSpPr>
          <a:xfrm>
            <a:off x="9509929" y="5503565"/>
            <a:ext cx="617400" cy="197640"/>
            <a:chOff x="9509929" y="5503565"/>
            <a:chExt cx="617400" cy="197640"/>
          </a:xfrm>
        </p:grpSpPr>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0AB1BAF3-189B-B267-A42C-E832EB7B26D4}"/>
                    </a:ext>
                  </a:extLst>
                </p14:cNvPr>
                <p14:cNvContentPartPr/>
                <p14:nvPr/>
              </p14:nvContentPartPr>
              <p14:xfrm>
                <a:off x="9691729" y="5503565"/>
                <a:ext cx="435600" cy="130680"/>
              </p14:xfrm>
            </p:contentPart>
          </mc:Choice>
          <mc:Fallback xmlns="">
            <p:pic>
              <p:nvPicPr>
                <p:cNvPr id="31" name="Ink 30">
                  <a:extLst>
                    <a:ext uri="{FF2B5EF4-FFF2-40B4-BE49-F238E27FC236}">
                      <a16:creationId xmlns:a16="http://schemas.microsoft.com/office/drawing/2014/main" id="{0AB1BAF3-189B-B267-A42C-E832EB7B26D4}"/>
                    </a:ext>
                  </a:extLst>
                </p:cNvPr>
                <p:cNvPicPr/>
                <p:nvPr/>
              </p:nvPicPr>
              <p:blipFill>
                <a:blip r:embed="rId42"/>
                <a:stretch>
                  <a:fillRect/>
                </a:stretch>
              </p:blipFill>
              <p:spPr>
                <a:xfrm>
                  <a:off x="9683089" y="5494565"/>
                  <a:ext cx="453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416565AF-4C1E-7F55-F09A-4D2D01206086}"/>
                    </a:ext>
                  </a:extLst>
                </p14:cNvPr>
                <p14:cNvContentPartPr/>
                <p14:nvPr/>
              </p14:nvContentPartPr>
              <p14:xfrm>
                <a:off x="9509929" y="5593205"/>
                <a:ext cx="159120" cy="108000"/>
              </p14:xfrm>
            </p:contentPart>
          </mc:Choice>
          <mc:Fallback xmlns="">
            <p:pic>
              <p:nvPicPr>
                <p:cNvPr id="32" name="Ink 31">
                  <a:extLst>
                    <a:ext uri="{FF2B5EF4-FFF2-40B4-BE49-F238E27FC236}">
                      <a16:creationId xmlns:a16="http://schemas.microsoft.com/office/drawing/2014/main" id="{416565AF-4C1E-7F55-F09A-4D2D01206086}"/>
                    </a:ext>
                  </a:extLst>
                </p:cNvPr>
                <p:cNvPicPr/>
                <p:nvPr/>
              </p:nvPicPr>
              <p:blipFill>
                <a:blip r:embed="rId44"/>
                <a:stretch>
                  <a:fillRect/>
                </a:stretch>
              </p:blipFill>
              <p:spPr>
                <a:xfrm>
                  <a:off x="9500929" y="5584565"/>
                  <a:ext cx="176760" cy="12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35" name="Ink 34">
                <a:extLst>
                  <a:ext uri="{FF2B5EF4-FFF2-40B4-BE49-F238E27FC236}">
                    <a16:creationId xmlns:a16="http://schemas.microsoft.com/office/drawing/2014/main" id="{FEAC82D0-CF99-6541-AC17-A6B5157715FF}"/>
                  </a:ext>
                </a:extLst>
              </p14:cNvPr>
              <p14:cNvContentPartPr/>
              <p14:nvPr/>
            </p14:nvContentPartPr>
            <p14:xfrm>
              <a:off x="7762489" y="6215645"/>
              <a:ext cx="2317680" cy="720"/>
            </p14:xfrm>
          </p:contentPart>
        </mc:Choice>
        <mc:Fallback xmlns="">
          <p:pic>
            <p:nvPicPr>
              <p:cNvPr id="35" name="Ink 34">
                <a:extLst>
                  <a:ext uri="{FF2B5EF4-FFF2-40B4-BE49-F238E27FC236}">
                    <a16:creationId xmlns:a16="http://schemas.microsoft.com/office/drawing/2014/main" id="{FEAC82D0-CF99-6541-AC17-A6B5157715FF}"/>
                  </a:ext>
                </a:extLst>
              </p:cNvPr>
              <p:cNvPicPr/>
              <p:nvPr/>
            </p:nvPicPr>
            <p:blipFill>
              <a:blip r:embed="rId46"/>
              <a:stretch>
                <a:fillRect/>
              </a:stretch>
            </p:blipFill>
            <p:spPr>
              <a:xfrm>
                <a:off x="7753489" y="6197645"/>
                <a:ext cx="2335320" cy="36000"/>
              </a:xfrm>
              <a:prstGeom prst="rect">
                <a:avLst/>
              </a:prstGeom>
            </p:spPr>
          </p:pic>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6402">
                                            <p:txEl>
                                              <p:pRg st="0" end="0"/>
                                            </p:txEl>
                                          </p:spTgt>
                                        </p:tgtEl>
                                        <p:attrNameLst>
                                          <p:attrName>style.visibility</p:attrName>
                                        </p:attrNameLst>
                                      </p:cBhvr>
                                      <p:to>
                                        <p:strVal val="visible"/>
                                      </p:to>
                                    </p:set>
                                    <p:anim calcmode="lin" valueType="num">
                                      <p:cBhvr additive="base">
                                        <p:cTn id="7" dur="500" fill="hold"/>
                                        <p:tgtEl>
                                          <p:spTgt spid="4864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640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86402">
                                            <p:txEl>
                                              <p:pRg st="1" end="1"/>
                                            </p:txEl>
                                          </p:spTgt>
                                        </p:tgtEl>
                                        <p:attrNameLst>
                                          <p:attrName>style.visibility</p:attrName>
                                        </p:attrNameLst>
                                      </p:cBhvr>
                                      <p:to>
                                        <p:strVal val="visible"/>
                                      </p:to>
                                    </p:set>
                                    <p:anim calcmode="lin" valueType="num">
                                      <p:cBhvr additive="base">
                                        <p:cTn id="11" dur="500" fill="hold"/>
                                        <p:tgtEl>
                                          <p:spTgt spid="48640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864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486402">
                                            <p:txEl>
                                              <p:pRg st="2" end="2"/>
                                            </p:txEl>
                                          </p:spTgt>
                                        </p:tgtEl>
                                        <p:attrNameLst>
                                          <p:attrName>style.visibility</p:attrName>
                                        </p:attrNameLst>
                                      </p:cBhvr>
                                      <p:to>
                                        <p:strVal val="visible"/>
                                      </p:to>
                                    </p:set>
                                    <p:anim calcmode="lin" valueType="num">
                                      <p:cBhvr additive="base">
                                        <p:cTn id="17" dur="500" fill="hold"/>
                                        <p:tgtEl>
                                          <p:spTgt spid="48640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8640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486402">
                                            <p:txEl>
                                              <p:pRg st="3" end="3"/>
                                            </p:txEl>
                                          </p:spTgt>
                                        </p:tgtEl>
                                        <p:attrNameLst>
                                          <p:attrName>style.visibility</p:attrName>
                                        </p:attrNameLst>
                                      </p:cBhvr>
                                      <p:to>
                                        <p:strVal val="visible"/>
                                      </p:to>
                                    </p:set>
                                    <p:anim calcmode="lin" valueType="num">
                                      <p:cBhvr additive="base">
                                        <p:cTn id="21" dur="500" fill="hold"/>
                                        <p:tgtEl>
                                          <p:spTgt spid="48640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864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486402">
                                            <p:txEl>
                                              <p:pRg st="4" end="4"/>
                                            </p:txEl>
                                          </p:spTgt>
                                        </p:tgtEl>
                                        <p:attrNameLst>
                                          <p:attrName>style.visibility</p:attrName>
                                        </p:attrNameLst>
                                      </p:cBhvr>
                                      <p:to>
                                        <p:strVal val="visible"/>
                                      </p:to>
                                    </p:set>
                                    <p:anim calcmode="lin" valueType="num">
                                      <p:cBhvr additive="base">
                                        <p:cTn id="27" dur="500" fill="hold"/>
                                        <p:tgtEl>
                                          <p:spTgt spid="48640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86402">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486402">
                                            <p:txEl>
                                              <p:pRg st="5" end="5"/>
                                            </p:txEl>
                                          </p:spTgt>
                                        </p:tgtEl>
                                        <p:attrNameLst>
                                          <p:attrName>style.visibility</p:attrName>
                                        </p:attrNameLst>
                                      </p:cBhvr>
                                      <p:to>
                                        <p:strVal val="visible"/>
                                      </p:to>
                                    </p:set>
                                    <p:anim calcmode="lin" valueType="num">
                                      <p:cBhvr additive="base">
                                        <p:cTn id="31" dur="500" fill="hold"/>
                                        <p:tgtEl>
                                          <p:spTgt spid="486402">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640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2"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D6A0-E232-7416-656B-D25A1B651B32}"/>
              </a:ext>
            </a:extLst>
          </p:cNvPr>
          <p:cNvSpPr>
            <a:spLocks noGrp="1"/>
          </p:cNvSpPr>
          <p:nvPr>
            <p:ph type="title"/>
          </p:nvPr>
        </p:nvSpPr>
        <p:spPr/>
        <p:txBody>
          <a:bodyPr/>
          <a:lstStyle/>
          <a:p>
            <a:r>
              <a:rPr lang="en-US" dirty="0"/>
              <a:t>8-puzzle</a:t>
            </a:r>
          </a:p>
        </p:txBody>
      </p:sp>
      <p:sp>
        <p:nvSpPr>
          <p:cNvPr id="3" name="Content Placeholder 2">
            <a:extLst>
              <a:ext uri="{FF2B5EF4-FFF2-40B4-BE49-F238E27FC236}">
                <a16:creationId xmlns:a16="http://schemas.microsoft.com/office/drawing/2014/main" id="{9C49F1EE-DAA3-5A24-6409-FE63852EAD91}"/>
              </a:ext>
            </a:extLst>
          </p:cNvPr>
          <p:cNvSpPr>
            <a:spLocks noGrp="1"/>
          </p:cNvSpPr>
          <p:nvPr>
            <p:ph idx="1"/>
          </p:nvPr>
        </p:nvSpPr>
        <p:spPr/>
        <p:txBody>
          <a:bodyPr/>
          <a:lstStyle/>
          <a:p>
            <a:r>
              <a:rPr lang="en-US" dirty="0"/>
              <a:t>8-puzzle can be solved for the optimal solution using A* algorithm</a:t>
            </a:r>
          </a:p>
          <a:p>
            <a:pPr lvl="1"/>
            <a:r>
              <a:rPr lang="en-US" dirty="0"/>
              <a:t>Can you think of the heuristic? </a:t>
            </a:r>
          </a:p>
          <a:p>
            <a:r>
              <a:rPr lang="en-US" dirty="0"/>
              <a:t>One can use the number of out-position tails as a cost for each state</a:t>
            </a:r>
          </a:p>
        </p:txBody>
      </p:sp>
      <p:sp>
        <p:nvSpPr>
          <p:cNvPr id="4" name="Slide Number Placeholder 3">
            <a:extLst>
              <a:ext uri="{FF2B5EF4-FFF2-40B4-BE49-F238E27FC236}">
                <a16:creationId xmlns:a16="http://schemas.microsoft.com/office/drawing/2014/main" id="{CC1ECFB3-BB9F-9A03-5586-FCEE6270A85F}"/>
              </a:ext>
            </a:extLst>
          </p:cNvPr>
          <p:cNvSpPr>
            <a:spLocks noGrp="1"/>
          </p:cNvSpPr>
          <p:nvPr>
            <p:ph type="sldNum" sz="quarter" idx="12"/>
          </p:nvPr>
        </p:nvSpPr>
        <p:spPr/>
        <p:txBody>
          <a:bodyPr/>
          <a:lstStyle/>
          <a:p>
            <a:pPr>
              <a:defRPr/>
            </a:pPr>
            <a:fld id="{09A10F1D-618A-40AB-B065-5654F4A3B920}" type="slidenum">
              <a:rPr lang="en-GB" altLang="en-US" smtClean="0"/>
              <a:pPr>
                <a:defRPr/>
              </a:pPr>
              <a:t>80</a:t>
            </a:fld>
            <a:endParaRPr lang="en-GB" altLang="en-US"/>
          </a:p>
        </p:txBody>
      </p:sp>
      <p:pic>
        <p:nvPicPr>
          <p:cNvPr id="6" name="Picture 5">
            <a:extLst>
              <a:ext uri="{FF2B5EF4-FFF2-40B4-BE49-F238E27FC236}">
                <a16:creationId xmlns:a16="http://schemas.microsoft.com/office/drawing/2014/main" id="{6C1F8384-1B9E-D130-74E7-B4DD6EAA7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184" y="3500543"/>
            <a:ext cx="7439025" cy="2952750"/>
          </a:xfrm>
          <a:prstGeom prst="rect">
            <a:avLst/>
          </a:prstGeom>
        </p:spPr>
      </p:pic>
    </p:spTree>
    <p:extLst>
      <p:ext uri="{BB962C8B-B14F-4D97-AF65-F5344CB8AC3E}">
        <p14:creationId xmlns:p14="http://schemas.microsoft.com/office/powerpoint/2010/main" val="2496221690"/>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0F2F-AE84-D711-AF7F-302B8C93C50A}"/>
              </a:ext>
            </a:extLst>
          </p:cNvPr>
          <p:cNvSpPr>
            <a:spLocks noGrp="1"/>
          </p:cNvSpPr>
          <p:nvPr>
            <p:ph type="title"/>
          </p:nvPr>
        </p:nvSpPr>
        <p:spPr/>
        <p:txBody>
          <a:bodyPr/>
          <a:lstStyle/>
          <a:p>
            <a:r>
              <a:rPr lang="en-US" dirty="0"/>
              <a:t>Cont.</a:t>
            </a:r>
          </a:p>
        </p:txBody>
      </p:sp>
      <p:pic>
        <p:nvPicPr>
          <p:cNvPr id="6" name="Content Placeholder 5" descr="A diagram of a graph&#10;&#10;Description automatically generated">
            <a:extLst>
              <a:ext uri="{FF2B5EF4-FFF2-40B4-BE49-F238E27FC236}">
                <a16:creationId xmlns:a16="http://schemas.microsoft.com/office/drawing/2014/main" id="{3CCCB763-1D0E-16DE-FB7F-13E4F897C1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5959" y="1145795"/>
            <a:ext cx="6896715" cy="5966205"/>
          </a:xfrm>
        </p:spPr>
      </p:pic>
      <p:sp>
        <p:nvSpPr>
          <p:cNvPr id="4" name="Slide Number Placeholder 3">
            <a:extLst>
              <a:ext uri="{FF2B5EF4-FFF2-40B4-BE49-F238E27FC236}">
                <a16:creationId xmlns:a16="http://schemas.microsoft.com/office/drawing/2014/main" id="{F0D7E1AF-82BB-71EF-B1B1-56A19E3E0F7D}"/>
              </a:ext>
            </a:extLst>
          </p:cNvPr>
          <p:cNvSpPr>
            <a:spLocks noGrp="1"/>
          </p:cNvSpPr>
          <p:nvPr>
            <p:ph type="sldNum" sz="quarter" idx="12"/>
          </p:nvPr>
        </p:nvSpPr>
        <p:spPr/>
        <p:txBody>
          <a:bodyPr/>
          <a:lstStyle/>
          <a:p>
            <a:pPr>
              <a:defRPr/>
            </a:pPr>
            <a:fld id="{09A10F1D-618A-40AB-B065-5654F4A3B920}" type="slidenum">
              <a:rPr lang="en-GB" altLang="en-US" smtClean="0"/>
              <a:pPr>
                <a:defRPr/>
              </a:pPr>
              <a:t>81</a:t>
            </a:fld>
            <a:endParaRPr lang="en-GB" altLang="en-US"/>
          </a:p>
        </p:txBody>
      </p:sp>
      <p:grpSp>
        <p:nvGrpSpPr>
          <p:cNvPr id="22" name="Group 21">
            <a:extLst>
              <a:ext uri="{FF2B5EF4-FFF2-40B4-BE49-F238E27FC236}">
                <a16:creationId xmlns:a16="http://schemas.microsoft.com/office/drawing/2014/main" id="{96AC393C-59C2-565E-D9BB-AA2E27B4CD69}"/>
              </a:ext>
            </a:extLst>
          </p:cNvPr>
          <p:cNvGrpSpPr/>
          <p:nvPr/>
        </p:nvGrpSpPr>
        <p:grpSpPr>
          <a:xfrm>
            <a:off x="10048140" y="695010"/>
            <a:ext cx="1258200" cy="330840"/>
            <a:chOff x="10048140" y="695010"/>
            <a:chExt cx="1258200" cy="33084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EFBA8D0-72D9-6E63-77B7-B6B2CB2CD8DD}"/>
                    </a:ext>
                  </a:extLst>
                </p14:cNvPr>
                <p14:cNvContentPartPr/>
                <p14:nvPr/>
              </p14:nvContentPartPr>
              <p14:xfrm>
                <a:off x="11229660" y="847650"/>
                <a:ext cx="57960" cy="163440"/>
              </p14:xfrm>
            </p:contentPart>
          </mc:Choice>
          <mc:Fallback>
            <p:pic>
              <p:nvPicPr>
                <p:cNvPr id="3" name="Ink 2">
                  <a:extLst>
                    <a:ext uri="{FF2B5EF4-FFF2-40B4-BE49-F238E27FC236}">
                      <a16:creationId xmlns:a16="http://schemas.microsoft.com/office/drawing/2014/main" id="{DEFBA8D0-72D9-6E63-77B7-B6B2CB2CD8DD}"/>
                    </a:ext>
                  </a:extLst>
                </p:cNvPr>
                <p:cNvPicPr/>
                <p:nvPr/>
              </p:nvPicPr>
              <p:blipFill>
                <a:blip r:embed="rId4"/>
                <a:stretch>
                  <a:fillRect/>
                </a:stretch>
              </p:blipFill>
              <p:spPr>
                <a:xfrm>
                  <a:off x="11220660" y="838650"/>
                  <a:ext cx="7560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D3E0E952-A8AE-0352-E12F-4B8A3CA2CFE6}"/>
                    </a:ext>
                  </a:extLst>
                </p14:cNvPr>
                <p14:cNvContentPartPr/>
                <p14:nvPr/>
              </p14:nvContentPartPr>
              <p14:xfrm>
                <a:off x="11234700" y="752250"/>
                <a:ext cx="71640" cy="80640"/>
              </p14:xfrm>
            </p:contentPart>
          </mc:Choice>
          <mc:Fallback>
            <p:pic>
              <p:nvPicPr>
                <p:cNvPr id="5" name="Ink 4">
                  <a:extLst>
                    <a:ext uri="{FF2B5EF4-FFF2-40B4-BE49-F238E27FC236}">
                      <a16:creationId xmlns:a16="http://schemas.microsoft.com/office/drawing/2014/main" id="{D3E0E952-A8AE-0352-E12F-4B8A3CA2CFE6}"/>
                    </a:ext>
                  </a:extLst>
                </p:cNvPr>
                <p:cNvPicPr/>
                <p:nvPr/>
              </p:nvPicPr>
              <p:blipFill>
                <a:blip r:embed="rId6"/>
                <a:stretch>
                  <a:fillRect/>
                </a:stretch>
              </p:blipFill>
              <p:spPr>
                <a:xfrm>
                  <a:off x="11225700" y="743250"/>
                  <a:ext cx="892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CDFF68D4-2A97-1F82-16AF-738315D8864E}"/>
                    </a:ext>
                  </a:extLst>
                </p14:cNvPr>
                <p14:cNvContentPartPr/>
                <p14:nvPr/>
              </p14:nvContentPartPr>
              <p14:xfrm>
                <a:off x="11067300" y="846210"/>
                <a:ext cx="219960" cy="179640"/>
              </p14:xfrm>
            </p:contentPart>
          </mc:Choice>
          <mc:Fallback>
            <p:pic>
              <p:nvPicPr>
                <p:cNvPr id="7" name="Ink 6">
                  <a:extLst>
                    <a:ext uri="{FF2B5EF4-FFF2-40B4-BE49-F238E27FC236}">
                      <a16:creationId xmlns:a16="http://schemas.microsoft.com/office/drawing/2014/main" id="{CDFF68D4-2A97-1F82-16AF-738315D8864E}"/>
                    </a:ext>
                  </a:extLst>
                </p:cNvPr>
                <p:cNvPicPr/>
                <p:nvPr/>
              </p:nvPicPr>
              <p:blipFill>
                <a:blip r:embed="rId8"/>
                <a:stretch>
                  <a:fillRect/>
                </a:stretch>
              </p:blipFill>
              <p:spPr>
                <a:xfrm>
                  <a:off x="11058660" y="837570"/>
                  <a:ext cx="2376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0CDA0826-EB76-C229-C6BD-5E062B984B5F}"/>
                    </a:ext>
                  </a:extLst>
                </p14:cNvPr>
                <p14:cNvContentPartPr/>
                <p14:nvPr/>
              </p14:nvContentPartPr>
              <p14:xfrm>
                <a:off x="10715940" y="800490"/>
                <a:ext cx="207360" cy="173160"/>
              </p14:xfrm>
            </p:contentPart>
          </mc:Choice>
          <mc:Fallback>
            <p:pic>
              <p:nvPicPr>
                <p:cNvPr id="8" name="Ink 7">
                  <a:extLst>
                    <a:ext uri="{FF2B5EF4-FFF2-40B4-BE49-F238E27FC236}">
                      <a16:creationId xmlns:a16="http://schemas.microsoft.com/office/drawing/2014/main" id="{0CDA0826-EB76-C229-C6BD-5E062B984B5F}"/>
                    </a:ext>
                  </a:extLst>
                </p:cNvPr>
                <p:cNvPicPr/>
                <p:nvPr/>
              </p:nvPicPr>
              <p:blipFill>
                <a:blip r:embed="rId10"/>
                <a:stretch>
                  <a:fillRect/>
                </a:stretch>
              </p:blipFill>
              <p:spPr>
                <a:xfrm>
                  <a:off x="10707300" y="791850"/>
                  <a:ext cx="22500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B4587762-C38D-590D-E67A-53154BB37A8A}"/>
                    </a:ext>
                  </a:extLst>
                </p14:cNvPr>
                <p14:cNvContentPartPr/>
                <p14:nvPr/>
              </p14:nvContentPartPr>
              <p14:xfrm>
                <a:off x="10562940" y="866730"/>
                <a:ext cx="23760" cy="98280"/>
              </p14:xfrm>
            </p:contentPart>
          </mc:Choice>
          <mc:Fallback>
            <p:pic>
              <p:nvPicPr>
                <p:cNvPr id="9" name="Ink 8">
                  <a:extLst>
                    <a:ext uri="{FF2B5EF4-FFF2-40B4-BE49-F238E27FC236}">
                      <a16:creationId xmlns:a16="http://schemas.microsoft.com/office/drawing/2014/main" id="{B4587762-C38D-590D-E67A-53154BB37A8A}"/>
                    </a:ext>
                  </a:extLst>
                </p:cNvPr>
                <p:cNvPicPr/>
                <p:nvPr/>
              </p:nvPicPr>
              <p:blipFill>
                <a:blip r:embed="rId12"/>
                <a:stretch>
                  <a:fillRect/>
                </a:stretch>
              </p:blipFill>
              <p:spPr>
                <a:xfrm>
                  <a:off x="10553940" y="857730"/>
                  <a:ext cx="414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53B1488A-8E86-E669-E44E-77829609D5FB}"/>
                    </a:ext>
                  </a:extLst>
                </p14:cNvPr>
                <p14:cNvContentPartPr/>
                <p14:nvPr/>
              </p14:nvContentPartPr>
              <p14:xfrm>
                <a:off x="10467180" y="695010"/>
                <a:ext cx="182160" cy="151200"/>
              </p14:xfrm>
            </p:contentPart>
          </mc:Choice>
          <mc:Fallback>
            <p:pic>
              <p:nvPicPr>
                <p:cNvPr id="10" name="Ink 9">
                  <a:extLst>
                    <a:ext uri="{FF2B5EF4-FFF2-40B4-BE49-F238E27FC236}">
                      <a16:creationId xmlns:a16="http://schemas.microsoft.com/office/drawing/2014/main" id="{53B1488A-8E86-E669-E44E-77829609D5FB}"/>
                    </a:ext>
                  </a:extLst>
                </p:cNvPr>
                <p:cNvPicPr/>
                <p:nvPr/>
              </p:nvPicPr>
              <p:blipFill>
                <a:blip r:embed="rId14"/>
                <a:stretch>
                  <a:fillRect/>
                </a:stretch>
              </p:blipFill>
              <p:spPr>
                <a:xfrm>
                  <a:off x="10458540" y="686010"/>
                  <a:ext cx="1998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5CE35FE3-0943-C5A8-623F-A2D091C1DDE9}"/>
                    </a:ext>
                  </a:extLst>
                </p14:cNvPr>
                <p14:cNvContentPartPr/>
                <p14:nvPr/>
              </p14:nvContentPartPr>
              <p14:xfrm>
                <a:off x="10318860" y="768810"/>
                <a:ext cx="301320" cy="241920"/>
              </p14:xfrm>
            </p:contentPart>
          </mc:Choice>
          <mc:Fallback>
            <p:pic>
              <p:nvPicPr>
                <p:cNvPr id="11" name="Ink 10">
                  <a:extLst>
                    <a:ext uri="{FF2B5EF4-FFF2-40B4-BE49-F238E27FC236}">
                      <a16:creationId xmlns:a16="http://schemas.microsoft.com/office/drawing/2014/main" id="{5CE35FE3-0943-C5A8-623F-A2D091C1DDE9}"/>
                    </a:ext>
                  </a:extLst>
                </p:cNvPr>
                <p:cNvPicPr/>
                <p:nvPr/>
              </p:nvPicPr>
              <p:blipFill>
                <a:blip r:embed="rId16"/>
                <a:stretch>
                  <a:fillRect/>
                </a:stretch>
              </p:blipFill>
              <p:spPr>
                <a:xfrm>
                  <a:off x="10310220" y="759810"/>
                  <a:ext cx="31896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D0C72742-9830-8AEC-D972-E693F844AE8D}"/>
                    </a:ext>
                  </a:extLst>
                </p14:cNvPr>
                <p14:cNvContentPartPr/>
                <p14:nvPr/>
              </p14:nvContentPartPr>
              <p14:xfrm>
                <a:off x="10048140" y="885810"/>
                <a:ext cx="183960" cy="139680"/>
              </p14:xfrm>
            </p:contentPart>
          </mc:Choice>
          <mc:Fallback>
            <p:pic>
              <p:nvPicPr>
                <p:cNvPr id="12" name="Ink 11">
                  <a:extLst>
                    <a:ext uri="{FF2B5EF4-FFF2-40B4-BE49-F238E27FC236}">
                      <a16:creationId xmlns:a16="http://schemas.microsoft.com/office/drawing/2014/main" id="{D0C72742-9830-8AEC-D972-E693F844AE8D}"/>
                    </a:ext>
                  </a:extLst>
                </p:cNvPr>
                <p:cNvPicPr/>
                <p:nvPr/>
              </p:nvPicPr>
              <p:blipFill>
                <a:blip r:embed="rId18"/>
                <a:stretch>
                  <a:fillRect/>
                </a:stretch>
              </p:blipFill>
              <p:spPr>
                <a:xfrm>
                  <a:off x="10039140" y="876810"/>
                  <a:ext cx="2016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A59BA899-84A0-F90D-9E02-93414E55BCFC}"/>
                    </a:ext>
                  </a:extLst>
                </p14:cNvPr>
                <p14:cNvContentPartPr/>
                <p14:nvPr/>
              </p14:nvContentPartPr>
              <p14:xfrm>
                <a:off x="10077300" y="752250"/>
                <a:ext cx="360" cy="360"/>
              </p14:xfrm>
            </p:contentPart>
          </mc:Choice>
          <mc:Fallback>
            <p:pic>
              <p:nvPicPr>
                <p:cNvPr id="13" name="Ink 12">
                  <a:extLst>
                    <a:ext uri="{FF2B5EF4-FFF2-40B4-BE49-F238E27FC236}">
                      <a16:creationId xmlns:a16="http://schemas.microsoft.com/office/drawing/2014/main" id="{A59BA899-84A0-F90D-9E02-93414E55BCFC}"/>
                    </a:ext>
                  </a:extLst>
                </p:cNvPr>
                <p:cNvPicPr/>
                <p:nvPr/>
              </p:nvPicPr>
              <p:blipFill>
                <a:blip r:embed="rId20"/>
                <a:stretch>
                  <a:fillRect/>
                </a:stretch>
              </p:blipFill>
              <p:spPr>
                <a:xfrm>
                  <a:off x="10068300" y="743250"/>
                  <a:ext cx="18000" cy="18000"/>
                </a:xfrm>
                <a:prstGeom prst="rect">
                  <a:avLst/>
                </a:prstGeom>
              </p:spPr>
            </p:pic>
          </mc:Fallback>
        </mc:AlternateContent>
      </p:grpSp>
      <p:grpSp>
        <p:nvGrpSpPr>
          <p:cNvPr id="21" name="Group 20">
            <a:extLst>
              <a:ext uri="{FF2B5EF4-FFF2-40B4-BE49-F238E27FC236}">
                <a16:creationId xmlns:a16="http://schemas.microsoft.com/office/drawing/2014/main" id="{D2800057-1ABC-C829-AF5F-F12918127BFA}"/>
              </a:ext>
            </a:extLst>
          </p:cNvPr>
          <p:cNvGrpSpPr/>
          <p:nvPr/>
        </p:nvGrpSpPr>
        <p:grpSpPr>
          <a:xfrm>
            <a:off x="8820180" y="676290"/>
            <a:ext cx="1000800" cy="459720"/>
            <a:chOff x="8820180" y="676290"/>
            <a:chExt cx="1000800" cy="459720"/>
          </a:xfrm>
        </p:grpSpPr>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AC1831CB-4502-9528-76F0-1E1742E41D7F}"/>
                    </a:ext>
                  </a:extLst>
                </p14:cNvPr>
                <p14:cNvContentPartPr/>
                <p14:nvPr/>
              </p14:nvContentPartPr>
              <p14:xfrm>
                <a:off x="9508500" y="818490"/>
                <a:ext cx="312480" cy="193680"/>
              </p14:xfrm>
            </p:contentPart>
          </mc:Choice>
          <mc:Fallback>
            <p:pic>
              <p:nvPicPr>
                <p:cNvPr id="14" name="Ink 13">
                  <a:extLst>
                    <a:ext uri="{FF2B5EF4-FFF2-40B4-BE49-F238E27FC236}">
                      <a16:creationId xmlns:a16="http://schemas.microsoft.com/office/drawing/2014/main" id="{AC1831CB-4502-9528-76F0-1E1742E41D7F}"/>
                    </a:ext>
                  </a:extLst>
                </p:cNvPr>
                <p:cNvPicPr/>
                <p:nvPr/>
              </p:nvPicPr>
              <p:blipFill>
                <a:blip r:embed="rId22"/>
                <a:stretch>
                  <a:fillRect/>
                </a:stretch>
              </p:blipFill>
              <p:spPr>
                <a:xfrm>
                  <a:off x="9499860" y="809490"/>
                  <a:ext cx="3301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A9FC3C32-3B96-B1BF-9B08-D728E17384CD}"/>
                    </a:ext>
                  </a:extLst>
                </p14:cNvPr>
                <p14:cNvContentPartPr/>
                <p14:nvPr/>
              </p14:nvContentPartPr>
              <p14:xfrm>
                <a:off x="9316620" y="923610"/>
                <a:ext cx="351360" cy="212400"/>
              </p14:xfrm>
            </p:contentPart>
          </mc:Choice>
          <mc:Fallback>
            <p:pic>
              <p:nvPicPr>
                <p:cNvPr id="15" name="Ink 14">
                  <a:extLst>
                    <a:ext uri="{FF2B5EF4-FFF2-40B4-BE49-F238E27FC236}">
                      <a16:creationId xmlns:a16="http://schemas.microsoft.com/office/drawing/2014/main" id="{A9FC3C32-3B96-B1BF-9B08-D728E17384CD}"/>
                    </a:ext>
                  </a:extLst>
                </p:cNvPr>
                <p:cNvPicPr/>
                <p:nvPr/>
              </p:nvPicPr>
              <p:blipFill>
                <a:blip r:embed="rId24"/>
                <a:stretch>
                  <a:fillRect/>
                </a:stretch>
              </p:blipFill>
              <p:spPr>
                <a:xfrm>
                  <a:off x="9307980" y="914610"/>
                  <a:ext cx="3690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36AF89EE-0A0A-DAA9-6940-345A3C87513E}"/>
                    </a:ext>
                  </a:extLst>
                </p14:cNvPr>
                <p14:cNvContentPartPr/>
                <p14:nvPr/>
              </p14:nvContentPartPr>
              <p14:xfrm>
                <a:off x="9553500" y="676290"/>
                <a:ext cx="360" cy="1800"/>
              </p14:xfrm>
            </p:contentPart>
          </mc:Choice>
          <mc:Fallback>
            <p:pic>
              <p:nvPicPr>
                <p:cNvPr id="16" name="Ink 15">
                  <a:extLst>
                    <a:ext uri="{FF2B5EF4-FFF2-40B4-BE49-F238E27FC236}">
                      <a16:creationId xmlns:a16="http://schemas.microsoft.com/office/drawing/2014/main" id="{36AF89EE-0A0A-DAA9-6940-345A3C87513E}"/>
                    </a:ext>
                  </a:extLst>
                </p:cNvPr>
                <p:cNvPicPr/>
                <p:nvPr/>
              </p:nvPicPr>
              <p:blipFill>
                <a:blip r:embed="rId20"/>
                <a:stretch>
                  <a:fillRect/>
                </a:stretch>
              </p:blipFill>
              <p:spPr>
                <a:xfrm>
                  <a:off x="9544500" y="66729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50CA0145-6EEB-E184-E919-1FFA236EFA8D}"/>
                    </a:ext>
                  </a:extLst>
                </p14:cNvPr>
                <p14:cNvContentPartPr/>
                <p14:nvPr/>
              </p14:nvContentPartPr>
              <p14:xfrm>
                <a:off x="9011700" y="818850"/>
                <a:ext cx="237960" cy="125280"/>
              </p14:xfrm>
            </p:contentPart>
          </mc:Choice>
          <mc:Fallback>
            <p:pic>
              <p:nvPicPr>
                <p:cNvPr id="17" name="Ink 16">
                  <a:extLst>
                    <a:ext uri="{FF2B5EF4-FFF2-40B4-BE49-F238E27FC236}">
                      <a16:creationId xmlns:a16="http://schemas.microsoft.com/office/drawing/2014/main" id="{50CA0145-6EEB-E184-E919-1FFA236EFA8D}"/>
                    </a:ext>
                  </a:extLst>
                </p:cNvPr>
                <p:cNvPicPr/>
                <p:nvPr/>
              </p:nvPicPr>
              <p:blipFill>
                <a:blip r:embed="rId27"/>
                <a:stretch>
                  <a:fillRect/>
                </a:stretch>
              </p:blipFill>
              <p:spPr>
                <a:xfrm>
                  <a:off x="9002700" y="809850"/>
                  <a:ext cx="2556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55ED885C-7A8E-D2F4-07C8-64DDF3CD4963}"/>
                    </a:ext>
                  </a:extLst>
                </p14:cNvPr>
                <p14:cNvContentPartPr/>
                <p14:nvPr/>
              </p14:nvContentPartPr>
              <p14:xfrm>
                <a:off x="9181980" y="1047450"/>
                <a:ext cx="360" cy="360"/>
              </p14:xfrm>
            </p:contentPart>
          </mc:Choice>
          <mc:Fallback>
            <p:pic>
              <p:nvPicPr>
                <p:cNvPr id="18" name="Ink 17">
                  <a:extLst>
                    <a:ext uri="{FF2B5EF4-FFF2-40B4-BE49-F238E27FC236}">
                      <a16:creationId xmlns:a16="http://schemas.microsoft.com/office/drawing/2014/main" id="{55ED885C-7A8E-D2F4-07C8-64DDF3CD4963}"/>
                    </a:ext>
                  </a:extLst>
                </p:cNvPr>
                <p:cNvPicPr/>
                <p:nvPr/>
              </p:nvPicPr>
              <p:blipFill>
                <a:blip r:embed="rId20"/>
                <a:stretch>
                  <a:fillRect/>
                </a:stretch>
              </p:blipFill>
              <p:spPr>
                <a:xfrm>
                  <a:off x="9172980" y="103845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67956E23-408C-1FAF-59CA-0B2E477E81B4}"/>
                    </a:ext>
                  </a:extLst>
                </p14:cNvPr>
                <p14:cNvContentPartPr/>
                <p14:nvPr/>
              </p14:nvContentPartPr>
              <p14:xfrm>
                <a:off x="8832780" y="779970"/>
                <a:ext cx="208440" cy="183960"/>
              </p14:xfrm>
            </p:contentPart>
          </mc:Choice>
          <mc:Fallback>
            <p:pic>
              <p:nvPicPr>
                <p:cNvPr id="19" name="Ink 18">
                  <a:extLst>
                    <a:ext uri="{FF2B5EF4-FFF2-40B4-BE49-F238E27FC236}">
                      <a16:creationId xmlns:a16="http://schemas.microsoft.com/office/drawing/2014/main" id="{67956E23-408C-1FAF-59CA-0B2E477E81B4}"/>
                    </a:ext>
                  </a:extLst>
                </p:cNvPr>
                <p:cNvPicPr/>
                <p:nvPr/>
              </p:nvPicPr>
              <p:blipFill>
                <a:blip r:embed="rId30"/>
                <a:stretch>
                  <a:fillRect/>
                </a:stretch>
              </p:blipFill>
              <p:spPr>
                <a:xfrm>
                  <a:off x="8824140" y="771330"/>
                  <a:ext cx="2260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Ink 19">
                  <a:extLst>
                    <a:ext uri="{FF2B5EF4-FFF2-40B4-BE49-F238E27FC236}">
                      <a16:creationId xmlns:a16="http://schemas.microsoft.com/office/drawing/2014/main" id="{DC03AE64-E933-6CB9-E356-B28929D94B19}"/>
                    </a:ext>
                  </a:extLst>
                </p14:cNvPr>
                <p14:cNvContentPartPr/>
                <p14:nvPr/>
              </p14:nvContentPartPr>
              <p14:xfrm>
                <a:off x="8820180" y="695010"/>
                <a:ext cx="120240" cy="174960"/>
              </p14:xfrm>
            </p:contentPart>
          </mc:Choice>
          <mc:Fallback>
            <p:pic>
              <p:nvPicPr>
                <p:cNvPr id="20" name="Ink 19">
                  <a:extLst>
                    <a:ext uri="{FF2B5EF4-FFF2-40B4-BE49-F238E27FC236}">
                      <a16:creationId xmlns:a16="http://schemas.microsoft.com/office/drawing/2014/main" id="{DC03AE64-E933-6CB9-E356-B28929D94B19}"/>
                    </a:ext>
                  </a:extLst>
                </p:cNvPr>
                <p:cNvPicPr/>
                <p:nvPr/>
              </p:nvPicPr>
              <p:blipFill>
                <a:blip r:embed="rId32"/>
                <a:stretch>
                  <a:fillRect/>
                </a:stretch>
              </p:blipFill>
              <p:spPr>
                <a:xfrm>
                  <a:off x="8811180" y="686010"/>
                  <a:ext cx="137880" cy="192600"/>
                </a:xfrm>
                <a:prstGeom prst="rect">
                  <a:avLst/>
                </a:prstGeom>
              </p:spPr>
            </p:pic>
          </mc:Fallback>
        </mc:AlternateContent>
      </p:grpSp>
      <p:grpSp>
        <p:nvGrpSpPr>
          <p:cNvPr id="48" name="Group 47">
            <a:extLst>
              <a:ext uri="{FF2B5EF4-FFF2-40B4-BE49-F238E27FC236}">
                <a16:creationId xmlns:a16="http://schemas.microsoft.com/office/drawing/2014/main" id="{DE1DE42C-2450-EEA8-EBF7-F6D3EA566B93}"/>
              </a:ext>
            </a:extLst>
          </p:cNvPr>
          <p:cNvGrpSpPr/>
          <p:nvPr/>
        </p:nvGrpSpPr>
        <p:grpSpPr>
          <a:xfrm>
            <a:off x="10877580" y="1228530"/>
            <a:ext cx="616320" cy="573120"/>
            <a:chOff x="10877580" y="1228530"/>
            <a:chExt cx="616320" cy="573120"/>
          </a:xfrm>
        </p:grpSpPr>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4E96F266-B1B8-5AF0-BDF2-BB99CF6A8811}"/>
                    </a:ext>
                  </a:extLst>
                </p14:cNvPr>
                <p14:cNvContentPartPr/>
                <p14:nvPr/>
              </p14:nvContentPartPr>
              <p14:xfrm>
                <a:off x="11382300" y="1409610"/>
                <a:ext cx="111600" cy="185760"/>
              </p14:xfrm>
            </p:contentPart>
          </mc:Choice>
          <mc:Fallback>
            <p:pic>
              <p:nvPicPr>
                <p:cNvPr id="23" name="Ink 22">
                  <a:extLst>
                    <a:ext uri="{FF2B5EF4-FFF2-40B4-BE49-F238E27FC236}">
                      <a16:creationId xmlns:a16="http://schemas.microsoft.com/office/drawing/2014/main" id="{4E96F266-B1B8-5AF0-BDF2-BB99CF6A8811}"/>
                    </a:ext>
                  </a:extLst>
                </p:cNvPr>
                <p:cNvPicPr/>
                <p:nvPr/>
              </p:nvPicPr>
              <p:blipFill>
                <a:blip r:embed="rId34"/>
                <a:stretch>
                  <a:fillRect/>
                </a:stretch>
              </p:blipFill>
              <p:spPr>
                <a:xfrm>
                  <a:off x="11373300" y="1400610"/>
                  <a:ext cx="1292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6AAD3A7E-01AA-6162-3BEB-A40A37FCB2D1}"/>
                    </a:ext>
                  </a:extLst>
                </p14:cNvPr>
                <p14:cNvContentPartPr/>
                <p14:nvPr/>
              </p14:nvContentPartPr>
              <p14:xfrm>
                <a:off x="11205540" y="1228530"/>
                <a:ext cx="91440" cy="127440"/>
              </p14:xfrm>
            </p:contentPart>
          </mc:Choice>
          <mc:Fallback>
            <p:pic>
              <p:nvPicPr>
                <p:cNvPr id="24" name="Ink 23">
                  <a:extLst>
                    <a:ext uri="{FF2B5EF4-FFF2-40B4-BE49-F238E27FC236}">
                      <a16:creationId xmlns:a16="http://schemas.microsoft.com/office/drawing/2014/main" id="{6AAD3A7E-01AA-6162-3BEB-A40A37FCB2D1}"/>
                    </a:ext>
                  </a:extLst>
                </p:cNvPr>
                <p:cNvPicPr/>
                <p:nvPr/>
              </p:nvPicPr>
              <p:blipFill>
                <a:blip r:embed="rId36"/>
                <a:stretch>
                  <a:fillRect/>
                </a:stretch>
              </p:blipFill>
              <p:spPr>
                <a:xfrm>
                  <a:off x="11196540" y="1219530"/>
                  <a:ext cx="1090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99313E5A-B2C3-6BE8-9E62-906BE89C478E}"/>
                    </a:ext>
                  </a:extLst>
                </p14:cNvPr>
                <p14:cNvContentPartPr/>
                <p14:nvPr/>
              </p14:nvContentPartPr>
              <p14:xfrm>
                <a:off x="11134620" y="1457130"/>
                <a:ext cx="38160" cy="85320"/>
              </p14:xfrm>
            </p:contentPart>
          </mc:Choice>
          <mc:Fallback>
            <p:pic>
              <p:nvPicPr>
                <p:cNvPr id="25" name="Ink 24">
                  <a:extLst>
                    <a:ext uri="{FF2B5EF4-FFF2-40B4-BE49-F238E27FC236}">
                      <a16:creationId xmlns:a16="http://schemas.microsoft.com/office/drawing/2014/main" id="{99313E5A-B2C3-6BE8-9E62-906BE89C478E}"/>
                    </a:ext>
                  </a:extLst>
                </p:cNvPr>
                <p:cNvPicPr/>
                <p:nvPr/>
              </p:nvPicPr>
              <p:blipFill>
                <a:blip r:embed="rId38"/>
                <a:stretch>
                  <a:fillRect/>
                </a:stretch>
              </p:blipFill>
              <p:spPr>
                <a:xfrm>
                  <a:off x="11125620" y="1448130"/>
                  <a:ext cx="558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B937787A-EB9D-1A6C-321D-B089BF88FAEF}"/>
                    </a:ext>
                  </a:extLst>
                </p14:cNvPr>
                <p14:cNvContentPartPr/>
                <p14:nvPr/>
              </p14:nvContentPartPr>
              <p14:xfrm>
                <a:off x="11040660" y="1276050"/>
                <a:ext cx="94320" cy="124560"/>
              </p14:xfrm>
            </p:contentPart>
          </mc:Choice>
          <mc:Fallback>
            <p:pic>
              <p:nvPicPr>
                <p:cNvPr id="26" name="Ink 25">
                  <a:extLst>
                    <a:ext uri="{FF2B5EF4-FFF2-40B4-BE49-F238E27FC236}">
                      <a16:creationId xmlns:a16="http://schemas.microsoft.com/office/drawing/2014/main" id="{B937787A-EB9D-1A6C-321D-B089BF88FAEF}"/>
                    </a:ext>
                  </a:extLst>
                </p:cNvPr>
                <p:cNvPicPr/>
                <p:nvPr/>
              </p:nvPicPr>
              <p:blipFill>
                <a:blip r:embed="rId40"/>
                <a:stretch>
                  <a:fillRect/>
                </a:stretch>
              </p:blipFill>
              <p:spPr>
                <a:xfrm>
                  <a:off x="11031660" y="1267050"/>
                  <a:ext cx="1119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7A39F517-3072-3AB0-A208-AE67E544A2A3}"/>
                    </a:ext>
                  </a:extLst>
                </p14:cNvPr>
                <p14:cNvContentPartPr/>
                <p14:nvPr/>
              </p14:nvContentPartPr>
              <p14:xfrm>
                <a:off x="10899180" y="1523730"/>
                <a:ext cx="283320" cy="277920"/>
              </p14:xfrm>
            </p:contentPart>
          </mc:Choice>
          <mc:Fallback>
            <p:pic>
              <p:nvPicPr>
                <p:cNvPr id="27" name="Ink 26">
                  <a:extLst>
                    <a:ext uri="{FF2B5EF4-FFF2-40B4-BE49-F238E27FC236}">
                      <a16:creationId xmlns:a16="http://schemas.microsoft.com/office/drawing/2014/main" id="{7A39F517-3072-3AB0-A208-AE67E544A2A3}"/>
                    </a:ext>
                  </a:extLst>
                </p:cNvPr>
                <p:cNvPicPr/>
                <p:nvPr/>
              </p:nvPicPr>
              <p:blipFill>
                <a:blip r:embed="rId42"/>
                <a:stretch>
                  <a:fillRect/>
                </a:stretch>
              </p:blipFill>
              <p:spPr>
                <a:xfrm>
                  <a:off x="10890540" y="1514730"/>
                  <a:ext cx="3009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CFC067B6-16C3-1847-5299-AC4E0FB16DA0}"/>
                    </a:ext>
                  </a:extLst>
                </p14:cNvPr>
                <p14:cNvContentPartPr/>
                <p14:nvPr/>
              </p14:nvContentPartPr>
              <p14:xfrm>
                <a:off x="10891620" y="1453530"/>
                <a:ext cx="109800" cy="23040"/>
              </p14:xfrm>
            </p:contentPart>
          </mc:Choice>
          <mc:Fallback>
            <p:pic>
              <p:nvPicPr>
                <p:cNvPr id="28" name="Ink 27">
                  <a:extLst>
                    <a:ext uri="{FF2B5EF4-FFF2-40B4-BE49-F238E27FC236}">
                      <a16:creationId xmlns:a16="http://schemas.microsoft.com/office/drawing/2014/main" id="{CFC067B6-16C3-1847-5299-AC4E0FB16DA0}"/>
                    </a:ext>
                  </a:extLst>
                </p:cNvPr>
                <p:cNvPicPr/>
                <p:nvPr/>
              </p:nvPicPr>
              <p:blipFill>
                <a:blip r:embed="rId44"/>
                <a:stretch>
                  <a:fillRect/>
                </a:stretch>
              </p:blipFill>
              <p:spPr>
                <a:xfrm>
                  <a:off x="10882620" y="1444890"/>
                  <a:ext cx="1274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D5F34417-F0AD-B1D1-7E0A-98AA5793DC6B}"/>
                    </a:ext>
                  </a:extLst>
                </p14:cNvPr>
                <p14:cNvContentPartPr/>
                <p14:nvPr/>
              </p14:nvContentPartPr>
              <p14:xfrm>
                <a:off x="10877580" y="1323930"/>
                <a:ext cx="360" cy="1800"/>
              </p14:xfrm>
            </p:contentPart>
          </mc:Choice>
          <mc:Fallback>
            <p:pic>
              <p:nvPicPr>
                <p:cNvPr id="29" name="Ink 28">
                  <a:extLst>
                    <a:ext uri="{FF2B5EF4-FFF2-40B4-BE49-F238E27FC236}">
                      <a16:creationId xmlns:a16="http://schemas.microsoft.com/office/drawing/2014/main" id="{D5F34417-F0AD-B1D1-7E0A-98AA5793DC6B}"/>
                    </a:ext>
                  </a:extLst>
                </p:cNvPr>
                <p:cNvPicPr/>
                <p:nvPr/>
              </p:nvPicPr>
              <p:blipFill>
                <a:blip r:embed="rId20"/>
                <a:stretch>
                  <a:fillRect/>
                </a:stretch>
              </p:blipFill>
              <p:spPr>
                <a:xfrm>
                  <a:off x="10868580" y="1314930"/>
                  <a:ext cx="18000" cy="19440"/>
                </a:xfrm>
                <a:prstGeom prst="rect">
                  <a:avLst/>
                </a:prstGeom>
              </p:spPr>
            </p:pic>
          </mc:Fallback>
        </mc:AlternateContent>
      </p:grpSp>
      <p:grpSp>
        <p:nvGrpSpPr>
          <p:cNvPr id="47" name="Group 46">
            <a:extLst>
              <a:ext uri="{FF2B5EF4-FFF2-40B4-BE49-F238E27FC236}">
                <a16:creationId xmlns:a16="http://schemas.microsoft.com/office/drawing/2014/main" id="{4106AB16-A930-0088-12D9-7B447D08D704}"/>
              </a:ext>
            </a:extLst>
          </p:cNvPr>
          <p:cNvGrpSpPr/>
          <p:nvPr/>
        </p:nvGrpSpPr>
        <p:grpSpPr>
          <a:xfrm>
            <a:off x="9562860" y="1304490"/>
            <a:ext cx="1095840" cy="332640"/>
            <a:chOff x="9562860" y="1304490"/>
            <a:chExt cx="1095840" cy="332640"/>
          </a:xfrm>
        </p:grpSpPr>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5BDFFC5F-7C63-1127-621C-1B63238C60F3}"/>
                    </a:ext>
                  </a:extLst>
                </p14:cNvPr>
                <p14:cNvContentPartPr/>
                <p14:nvPr/>
              </p14:nvContentPartPr>
              <p14:xfrm>
                <a:off x="10582020" y="1514370"/>
                <a:ext cx="46440" cy="122760"/>
              </p14:xfrm>
            </p:contentPart>
          </mc:Choice>
          <mc:Fallback>
            <p:pic>
              <p:nvPicPr>
                <p:cNvPr id="30" name="Ink 29">
                  <a:extLst>
                    <a:ext uri="{FF2B5EF4-FFF2-40B4-BE49-F238E27FC236}">
                      <a16:creationId xmlns:a16="http://schemas.microsoft.com/office/drawing/2014/main" id="{5BDFFC5F-7C63-1127-621C-1B63238C60F3}"/>
                    </a:ext>
                  </a:extLst>
                </p:cNvPr>
                <p:cNvPicPr/>
                <p:nvPr/>
              </p:nvPicPr>
              <p:blipFill>
                <a:blip r:embed="rId47"/>
                <a:stretch>
                  <a:fillRect/>
                </a:stretch>
              </p:blipFill>
              <p:spPr>
                <a:xfrm>
                  <a:off x="10573020" y="1505370"/>
                  <a:ext cx="640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C72A72F8-4F47-CF63-4318-353E5BAD6ADC}"/>
                    </a:ext>
                  </a:extLst>
                </p14:cNvPr>
                <p14:cNvContentPartPr/>
                <p14:nvPr/>
              </p14:nvContentPartPr>
              <p14:xfrm>
                <a:off x="10545300" y="1390530"/>
                <a:ext cx="113400" cy="67320"/>
              </p14:xfrm>
            </p:contentPart>
          </mc:Choice>
          <mc:Fallback>
            <p:pic>
              <p:nvPicPr>
                <p:cNvPr id="31" name="Ink 30">
                  <a:extLst>
                    <a:ext uri="{FF2B5EF4-FFF2-40B4-BE49-F238E27FC236}">
                      <a16:creationId xmlns:a16="http://schemas.microsoft.com/office/drawing/2014/main" id="{C72A72F8-4F47-CF63-4318-353E5BAD6ADC}"/>
                    </a:ext>
                  </a:extLst>
                </p:cNvPr>
                <p:cNvPicPr/>
                <p:nvPr/>
              </p:nvPicPr>
              <p:blipFill>
                <a:blip r:embed="rId49"/>
                <a:stretch>
                  <a:fillRect/>
                </a:stretch>
              </p:blipFill>
              <p:spPr>
                <a:xfrm>
                  <a:off x="10536660" y="1381530"/>
                  <a:ext cx="13104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5221B69C-324D-8100-3F4E-750A6B231618}"/>
                    </a:ext>
                  </a:extLst>
                </p14:cNvPr>
                <p14:cNvContentPartPr/>
                <p14:nvPr/>
              </p14:nvContentPartPr>
              <p14:xfrm>
                <a:off x="10428300" y="1418970"/>
                <a:ext cx="192240" cy="209880"/>
              </p14:xfrm>
            </p:contentPart>
          </mc:Choice>
          <mc:Fallback>
            <p:pic>
              <p:nvPicPr>
                <p:cNvPr id="32" name="Ink 31">
                  <a:extLst>
                    <a:ext uri="{FF2B5EF4-FFF2-40B4-BE49-F238E27FC236}">
                      <a16:creationId xmlns:a16="http://schemas.microsoft.com/office/drawing/2014/main" id="{5221B69C-324D-8100-3F4E-750A6B231618}"/>
                    </a:ext>
                  </a:extLst>
                </p:cNvPr>
                <p:cNvPicPr/>
                <p:nvPr/>
              </p:nvPicPr>
              <p:blipFill>
                <a:blip r:embed="rId51"/>
                <a:stretch>
                  <a:fillRect/>
                </a:stretch>
              </p:blipFill>
              <p:spPr>
                <a:xfrm>
                  <a:off x="10419300" y="1410330"/>
                  <a:ext cx="2098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AC9A5F1D-C28E-7A4E-E2F7-280B3D95A54A}"/>
                    </a:ext>
                  </a:extLst>
                </p14:cNvPr>
                <p14:cNvContentPartPr/>
                <p14:nvPr/>
              </p14:nvContentPartPr>
              <p14:xfrm>
                <a:off x="10119420" y="1380090"/>
                <a:ext cx="167040" cy="168120"/>
              </p14:xfrm>
            </p:contentPart>
          </mc:Choice>
          <mc:Fallback>
            <p:pic>
              <p:nvPicPr>
                <p:cNvPr id="33" name="Ink 32">
                  <a:extLst>
                    <a:ext uri="{FF2B5EF4-FFF2-40B4-BE49-F238E27FC236}">
                      <a16:creationId xmlns:a16="http://schemas.microsoft.com/office/drawing/2014/main" id="{AC9A5F1D-C28E-7A4E-E2F7-280B3D95A54A}"/>
                    </a:ext>
                  </a:extLst>
                </p:cNvPr>
                <p:cNvPicPr/>
                <p:nvPr/>
              </p:nvPicPr>
              <p:blipFill>
                <a:blip r:embed="rId53"/>
                <a:stretch>
                  <a:fillRect/>
                </a:stretch>
              </p:blipFill>
              <p:spPr>
                <a:xfrm>
                  <a:off x="10110420" y="1371450"/>
                  <a:ext cx="1846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CDE320F9-2618-DAB7-E7EE-A86C064C8633}"/>
                    </a:ext>
                  </a:extLst>
                </p14:cNvPr>
                <p14:cNvContentPartPr/>
                <p14:nvPr/>
              </p14:nvContentPartPr>
              <p14:xfrm>
                <a:off x="9972540" y="1390530"/>
                <a:ext cx="90000" cy="113040"/>
              </p14:xfrm>
            </p:contentPart>
          </mc:Choice>
          <mc:Fallback>
            <p:pic>
              <p:nvPicPr>
                <p:cNvPr id="34" name="Ink 33">
                  <a:extLst>
                    <a:ext uri="{FF2B5EF4-FFF2-40B4-BE49-F238E27FC236}">
                      <a16:creationId xmlns:a16="http://schemas.microsoft.com/office/drawing/2014/main" id="{CDE320F9-2618-DAB7-E7EE-A86C064C8633}"/>
                    </a:ext>
                  </a:extLst>
                </p:cNvPr>
                <p:cNvPicPr/>
                <p:nvPr/>
              </p:nvPicPr>
              <p:blipFill>
                <a:blip r:embed="rId55"/>
                <a:stretch>
                  <a:fillRect/>
                </a:stretch>
              </p:blipFill>
              <p:spPr>
                <a:xfrm>
                  <a:off x="9963540" y="1381530"/>
                  <a:ext cx="1076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B69BBD39-6608-8700-8804-6B33558E7CB4}"/>
                    </a:ext>
                  </a:extLst>
                </p14:cNvPr>
                <p14:cNvContentPartPr/>
                <p14:nvPr/>
              </p14:nvContentPartPr>
              <p14:xfrm>
                <a:off x="9956700" y="1304490"/>
                <a:ext cx="140040" cy="88560"/>
              </p14:xfrm>
            </p:contentPart>
          </mc:Choice>
          <mc:Fallback>
            <p:pic>
              <p:nvPicPr>
                <p:cNvPr id="35" name="Ink 34">
                  <a:extLst>
                    <a:ext uri="{FF2B5EF4-FFF2-40B4-BE49-F238E27FC236}">
                      <a16:creationId xmlns:a16="http://schemas.microsoft.com/office/drawing/2014/main" id="{B69BBD39-6608-8700-8804-6B33558E7CB4}"/>
                    </a:ext>
                  </a:extLst>
                </p:cNvPr>
                <p:cNvPicPr/>
                <p:nvPr/>
              </p:nvPicPr>
              <p:blipFill>
                <a:blip r:embed="rId57"/>
                <a:stretch>
                  <a:fillRect/>
                </a:stretch>
              </p:blipFill>
              <p:spPr>
                <a:xfrm>
                  <a:off x="9947700" y="1295850"/>
                  <a:ext cx="15768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B3A9F0EB-2E1E-518A-BDC1-A259D1722057}"/>
                    </a:ext>
                  </a:extLst>
                </p14:cNvPr>
                <p14:cNvContentPartPr/>
                <p14:nvPr/>
              </p14:nvContentPartPr>
              <p14:xfrm>
                <a:off x="9890460" y="1372530"/>
                <a:ext cx="177480" cy="141840"/>
              </p14:xfrm>
            </p:contentPart>
          </mc:Choice>
          <mc:Fallback>
            <p:pic>
              <p:nvPicPr>
                <p:cNvPr id="36" name="Ink 35">
                  <a:extLst>
                    <a:ext uri="{FF2B5EF4-FFF2-40B4-BE49-F238E27FC236}">
                      <a16:creationId xmlns:a16="http://schemas.microsoft.com/office/drawing/2014/main" id="{B3A9F0EB-2E1E-518A-BDC1-A259D1722057}"/>
                    </a:ext>
                  </a:extLst>
                </p:cNvPr>
                <p:cNvPicPr/>
                <p:nvPr/>
              </p:nvPicPr>
              <p:blipFill>
                <a:blip r:embed="rId59"/>
                <a:stretch>
                  <a:fillRect/>
                </a:stretch>
              </p:blipFill>
              <p:spPr>
                <a:xfrm>
                  <a:off x="9881820" y="1363530"/>
                  <a:ext cx="1951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A3616306-1687-E98E-0C29-616B84C71913}"/>
                    </a:ext>
                  </a:extLst>
                </p14:cNvPr>
                <p14:cNvContentPartPr/>
                <p14:nvPr/>
              </p14:nvContentPartPr>
              <p14:xfrm>
                <a:off x="9562860" y="1362810"/>
                <a:ext cx="292320" cy="143640"/>
              </p14:xfrm>
            </p:contentPart>
          </mc:Choice>
          <mc:Fallback>
            <p:pic>
              <p:nvPicPr>
                <p:cNvPr id="37" name="Ink 36">
                  <a:extLst>
                    <a:ext uri="{FF2B5EF4-FFF2-40B4-BE49-F238E27FC236}">
                      <a16:creationId xmlns:a16="http://schemas.microsoft.com/office/drawing/2014/main" id="{A3616306-1687-E98E-0C29-616B84C71913}"/>
                    </a:ext>
                  </a:extLst>
                </p:cNvPr>
                <p:cNvPicPr/>
                <p:nvPr/>
              </p:nvPicPr>
              <p:blipFill>
                <a:blip r:embed="rId61"/>
                <a:stretch>
                  <a:fillRect/>
                </a:stretch>
              </p:blipFill>
              <p:spPr>
                <a:xfrm>
                  <a:off x="9554220" y="1353810"/>
                  <a:ext cx="3099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9CF7F552-D085-9B55-A5D2-0A219EB8CDD1}"/>
                    </a:ext>
                  </a:extLst>
                </p14:cNvPr>
                <p14:cNvContentPartPr/>
                <p14:nvPr/>
              </p14:nvContentPartPr>
              <p14:xfrm>
                <a:off x="9581940" y="1323930"/>
                <a:ext cx="360" cy="360"/>
              </p14:xfrm>
            </p:contentPart>
          </mc:Choice>
          <mc:Fallback>
            <p:pic>
              <p:nvPicPr>
                <p:cNvPr id="38" name="Ink 37">
                  <a:extLst>
                    <a:ext uri="{FF2B5EF4-FFF2-40B4-BE49-F238E27FC236}">
                      <a16:creationId xmlns:a16="http://schemas.microsoft.com/office/drawing/2014/main" id="{9CF7F552-D085-9B55-A5D2-0A219EB8CDD1}"/>
                    </a:ext>
                  </a:extLst>
                </p:cNvPr>
                <p:cNvPicPr/>
                <p:nvPr/>
              </p:nvPicPr>
              <p:blipFill>
                <a:blip r:embed="rId20"/>
                <a:stretch>
                  <a:fillRect/>
                </a:stretch>
              </p:blipFill>
              <p:spPr>
                <a:xfrm>
                  <a:off x="9572940" y="1314930"/>
                  <a:ext cx="18000" cy="18000"/>
                </a:xfrm>
                <a:prstGeom prst="rect">
                  <a:avLst/>
                </a:prstGeom>
              </p:spPr>
            </p:pic>
          </mc:Fallback>
        </mc:AlternateContent>
      </p:grpSp>
      <p:grpSp>
        <p:nvGrpSpPr>
          <p:cNvPr id="46" name="Group 45">
            <a:extLst>
              <a:ext uri="{FF2B5EF4-FFF2-40B4-BE49-F238E27FC236}">
                <a16:creationId xmlns:a16="http://schemas.microsoft.com/office/drawing/2014/main" id="{B9F4451E-3D91-9662-66A6-B4315CCBAAFC}"/>
              </a:ext>
            </a:extLst>
          </p:cNvPr>
          <p:cNvGrpSpPr/>
          <p:nvPr/>
        </p:nvGrpSpPr>
        <p:grpSpPr>
          <a:xfrm>
            <a:off x="8612100" y="1365690"/>
            <a:ext cx="715680" cy="253800"/>
            <a:chOff x="8612100" y="1365690"/>
            <a:chExt cx="715680" cy="253800"/>
          </a:xfrm>
        </p:grpSpPr>
        <mc:AlternateContent xmlns:mc="http://schemas.openxmlformats.org/markup-compatibility/2006">
          <mc:Choice xmlns:p14="http://schemas.microsoft.com/office/powerpoint/2010/main" Requires="p14">
            <p:contentPart p14:bwMode="auto" r:id="rId63">
              <p14:nvContentPartPr>
                <p14:cNvPr id="39" name="Ink 38">
                  <a:extLst>
                    <a:ext uri="{FF2B5EF4-FFF2-40B4-BE49-F238E27FC236}">
                      <a16:creationId xmlns:a16="http://schemas.microsoft.com/office/drawing/2014/main" id="{2C2D20D3-D974-0F37-833B-48BAD32B0963}"/>
                    </a:ext>
                  </a:extLst>
                </p14:cNvPr>
                <p14:cNvContentPartPr/>
                <p14:nvPr/>
              </p14:nvContentPartPr>
              <p14:xfrm>
                <a:off x="8612100" y="1401330"/>
                <a:ext cx="264240" cy="142200"/>
              </p14:xfrm>
            </p:contentPart>
          </mc:Choice>
          <mc:Fallback>
            <p:pic>
              <p:nvPicPr>
                <p:cNvPr id="39" name="Ink 38">
                  <a:extLst>
                    <a:ext uri="{FF2B5EF4-FFF2-40B4-BE49-F238E27FC236}">
                      <a16:creationId xmlns:a16="http://schemas.microsoft.com/office/drawing/2014/main" id="{2C2D20D3-D974-0F37-833B-48BAD32B0963}"/>
                    </a:ext>
                  </a:extLst>
                </p:cNvPr>
                <p:cNvPicPr/>
                <p:nvPr/>
              </p:nvPicPr>
              <p:blipFill>
                <a:blip r:embed="rId64"/>
                <a:stretch>
                  <a:fillRect/>
                </a:stretch>
              </p:blipFill>
              <p:spPr>
                <a:xfrm>
                  <a:off x="8603460" y="1392690"/>
                  <a:ext cx="2818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0" name="Ink 39">
                  <a:extLst>
                    <a:ext uri="{FF2B5EF4-FFF2-40B4-BE49-F238E27FC236}">
                      <a16:creationId xmlns:a16="http://schemas.microsoft.com/office/drawing/2014/main" id="{A8C7C4B1-1C43-CA44-CAB2-97BECB9FBEFF}"/>
                    </a:ext>
                  </a:extLst>
                </p14:cNvPr>
                <p14:cNvContentPartPr/>
                <p14:nvPr/>
              </p14:nvContentPartPr>
              <p14:xfrm>
                <a:off x="8855820" y="1365690"/>
                <a:ext cx="191880" cy="195480"/>
              </p14:xfrm>
            </p:contentPart>
          </mc:Choice>
          <mc:Fallback>
            <p:pic>
              <p:nvPicPr>
                <p:cNvPr id="40" name="Ink 39">
                  <a:extLst>
                    <a:ext uri="{FF2B5EF4-FFF2-40B4-BE49-F238E27FC236}">
                      <a16:creationId xmlns:a16="http://schemas.microsoft.com/office/drawing/2014/main" id="{A8C7C4B1-1C43-CA44-CAB2-97BECB9FBEFF}"/>
                    </a:ext>
                  </a:extLst>
                </p:cNvPr>
                <p:cNvPicPr/>
                <p:nvPr/>
              </p:nvPicPr>
              <p:blipFill>
                <a:blip r:embed="rId66"/>
                <a:stretch>
                  <a:fillRect/>
                </a:stretch>
              </p:blipFill>
              <p:spPr>
                <a:xfrm>
                  <a:off x="8847180" y="1357050"/>
                  <a:ext cx="2095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1" name="Ink 40">
                  <a:extLst>
                    <a:ext uri="{FF2B5EF4-FFF2-40B4-BE49-F238E27FC236}">
                      <a16:creationId xmlns:a16="http://schemas.microsoft.com/office/drawing/2014/main" id="{C29983BB-DE7A-8B5B-139C-2F340DC41CEB}"/>
                    </a:ext>
                  </a:extLst>
                </p14:cNvPr>
                <p14:cNvContentPartPr/>
                <p14:nvPr/>
              </p14:nvContentPartPr>
              <p14:xfrm>
                <a:off x="9067140" y="1409610"/>
                <a:ext cx="143640" cy="122760"/>
              </p14:xfrm>
            </p:contentPart>
          </mc:Choice>
          <mc:Fallback>
            <p:pic>
              <p:nvPicPr>
                <p:cNvPr id="41" name="Ink 40">
                  <a:extLst>
                    <a:ext uri="{FF2B5EF4-FFF2-40B4-BE49-F238E27FC236}">
                      <a16:creationId xmlns:a16="http://schemas.microsoft.com/office/drawing/2014/main" id="{C29983BB-DE7A-8B5B-139C-2F340DC41CEB}"/>
                    </a:ext>
                  </a:extLst>
                </p:cNvPr>
                <p:cNvPicPr/>
                <p:nvPr/>
              </p:nvPicPr>
              <p:blipFill>
                <a:blip r:embed="rId68"/>
                <a:stretch>
                  <a:fillRect/>
                </a:stretch>
              </p:blipFill>
              <p:spPr>
                <a:xfrm>
                  <a:off x="9058500" y="1400610"/>
                  <a:ext cx="1612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2" name="Ink 41">
                  <a:extLst>
                    <a:ext uri="{FF2B5EF4-FFF2-40B4-BE49-F238E27FC236}">
                      <a16:creationId xmlns:a16="http://schemas.microsoft.com/office/drawing/2014/main" id="{F8FA1A72-FD50-61DF-0582-E1A1627CE3E2}"/>
                    </a:ext>
                  </a:extLst>
                </p14:cNvPr>
                <p14:cNvContentPartPr/>
                <p14:nvPr/>
              </p14:nvContentPartPr>
              <p14:xfrm>
                <a:off x="9239220" y="1380810"/>
                <a:ext cx="88560" cy="238680"/>
              </p14:xfrm>
            </p:contentPart>
          </mc:Choice>
          <mc:Fallback>
            <p:pic>
              <p:nvPicPr>
                <p:cNvPr id="42" name="Ink 41">
                  <a:extLst>
                    <a:ext uri="{FF2B5EF4-FFF2-40B4-BE49-F238E27FC236}">
                      <a16:creationId xmlns:a16="http://schemas.microsoft.com/office/drawing/2014/main" id="{F8FA1A72-FD50-61DF-0582-E1A1627CE3E2}"/>
                    </a:ext>
                  </a:extLst>
                </p:cNvPr>
                <p:cNvPicPr/>
                <p:nvPr/>
              </p:nvPicPr>
              <p:blipFill>
                <a:blip r:embed="rId70"/>
                <a:stretch>
                  <a:fillRect/>
                </a:stretch>
              </p:blipFill>
              <p:spPr>
                <a:xfrm>
                  <a:off x="9230220" y="1371810"/>
                  <a:ext cx="106200" cy="256320"/>
                </a:xfrm>
                <a:prstGeom prst="rect">
                  <a:avLst/>
                </a:prstGeom>
              </p:spPr>
            </p:pic>
          </mc:Fallback>
        </mc:AlternateContent>
      </p:grpSp>
      <p:grpSp>
        <p:nvGrpSpPr>
          <p:cNvPr id="45" name="Group 44">
            <a:extLst>
              <a:ext uri="{FF2B5EF4-FFF2-40B4-BE49-F238E27FC236}">
                <a16:creationId xmlns:a16="http://schemas.microsoft.com/office/drawing/2014/main" id="{D7606E40-46E8-E9CD-1C77-8A71E2B1D299}"/>
              </a:ext>
            </a:extLst>
          </p:cNvPr>
          <p:cNvGrpSpPr/>
          <p:nvPr/>
        </p:nvGrpSpPr>
        <p:grpSpPr>
          <a:xfrm>
            <a:off x="8657460" y="1704810"/>
            <a:ext cx="658080" cy="74520"/>
            <a:chOff x="8657460" y="1704810"/>
            <a:chExt cx="658080" cy="74520"/>
          </a:xfrm>
        </p:grpSpPr>
        <mc:AlternateContent xmlns:mc="http://schemas.openxmlformats.org/markup-compatibility/2006">
          <mc:Choice xmlns:p14="http://schemas.microsoft.com/office/powerpoint/2010/main" Requires="p14">
            <p:contentPart p14:bwMode="auto" r:id="rId71">
              <p14:nvContentPartPr>
                <p14:cNvPr id="43" name="Ink 42">
                  <a:extLst>
                    <a:ext uri="{FF2B5EF4-FFF2-40B4-BE49-F238E27FC236}">
                      <a16:creationId xmlns:a16="http://schemas.microsoft.com/office/drawing/2014/main" id="{EFDFB884-1761-EF7F-0D90-056B4EB9C642}"/>
                    </a:ext>
                  </a:extLst>
                </p14:cNvPr>
                <p14:cNvContentPartPr/>
                <p14:nvPr/>
              </p14:nvContentPartPr>
              <p14:xfrm>
                <a:off x="8657460" y="1704810"/>
                <a:ext cx="658080" cy="29160"/>
              </p14:xfrm>
            </p:contentPart>
          </mc:Choice>
          <mc:Fallback>
            <p:pic>
              <p:nvPicPr>
                <p:cNvPr id="43" name="Ink 42">
                  <a:extLst>
                    <a:ext uri="{FF2B5EF4-FFF2-40B4-BE49-F238E27FC236}">
                      <a16:creationId xmlns:a16="http://schemas.microsoft.com/office/drawing/2014/main" id="{EFDFB884-1761-EF7F-0D90-056B4EB9C642}"/>
                    </a:ext>
                  </a:extLst>
                </p:cNvPr>
                <p:cNvPicPr/>
                <p:nvPr/>
              </p:nvPicPr>
              <p:blipFill>
                <a:blip r:embed="rId72"/>
                <a:stretch>
                  <a:fillRect/>
                </a:stretch>
              </p:blipFill>
              <p:spPr>
                <a:xfrm>
                  <a:off x="8648460" y="1695810"/>
                  <a:ext cx="6757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4" name="Ink 43">
                  <a:extLst>
                    <a:ext uri="{FF2B5EF4-FFF2-40B4-BE49-F238E27FC236}">
                      <a16:creationId xmlns:a16="http://schemas.microsoft.com/office/drawing/2014/main" id="{D88E5F50-3695-7F54-BD97-8F5F7D62E613}"/>
                    </a:ext>
                  </a:extLst>
                </p14:cNvPr>
                <p14:cNvContentPartPr/>
                <p14:nvPr/>
              </p14:nvContentPartPr>
              <p14:xfrm>
                <a:off x="8866620" y="1761330"/>
                <a:ext cx="306000" cy="18000"/>
              </p14:xfrm>
            </p:contentPart>
          </mc:Choice>
          <mc:Fallback>
            <p:pic>
              <p:nvPicPr>
                <p:cNvPr id="44" name="Ink 43">
                  <a:extLst>
                    <a:ext uri="{FF2B5EF4-FFF2-40B4-BE49-F238E27FC236}">
                      <a16:creationId xmlns:a16="http://schemas.microsoft.com/office/drawing/2014/main" id="{D88E5F50-3695-7F54-BD97-8F5F7D62E613}"/>
                    </a:ext>
                  </a:extLst>
                </p:cNvPr>
                <p:cNvPicPr/>
                <p:nvPr/>
              </p:nvPicPr>
              <p:blipFill>
                <a:blip r:embed="rId74"/>
                <a:stretch>
                  <a:fillRect/>
                </a:stretch>
              </p:blipFill>
              <p:spPr>
                <a:xfrm>
                  <a:off x="8857620" y="1752690"/>
                  <a:ext cx="323640" cy="35640"/>
                </a:xfrm>
                <a:prstGeom prst="rect">
                  <a:avLst/>
                </a:prstGeom>
              </p:spPr>
            </p:pic>
          </mc:Fallback>
        </mc:AlternateContent>
      </p:grpSp>
      <p:grpSp>
        <p:nvGrpSpPr>
          <p:cNvPr id="55" name="Group 54">
            <a:extLst>
              <a:ext uri="{FF2B5EF4-FFF2-40B4-BE49-F238E27FC236}">
                <a16:creationId xmlns:a16="http://schemas.microsoft.com/office/drawing/2014/main" id="{BB870D14-163D-DC1D-8EA8-08A8D7456134}"/>
              </a:ext>
            </a:extLst>
          </p:cNvPr>
          <p:cNvGrpSpPr/>
          <p:nvPr/>
        </p:nvGrpSpPr>
        <p:grpSpPr>
          <a:xfrm>
            <a:off x="11203020" y="1943130"/>
            <a:ext cx="540000" cy="618480"/>
            <a:chOff x="11203020" y="1943130"/>
            <a:chExt cx="540000" cy="618480"/>
          </a:xfrm>
        </p:grpSpPr>
        <mc:AlternateContent xmlns:mc="http://schemas.openxmlformats.org/markup-compatibility/2006">
          <mc:Choice xmlns:p14="http://schemas.microsoft.com/office/powerpoint/2010/main" Requires="p14">
            <p:contentPart p14:bwMode="auto" r:id="rId75">
              <p14:nvContentPartPr>
                <p14:cNvPr id="49" name="Ink 48">
                  <a:extLst>
                    <a:ext uri="{FF2B5EF4-FFF2-40B4-BE49-F238E27FC236}">
                      <a16:creationId xmlns:a16="http://schemas.microsoft.com/office/drawing/2014/main" id="{9A0D9BB5-5C6F-BE76-F356-ABAD4167A8A2}"/>
                    </a:ext>
                  </a:extLst>
                </p14:cNvPr>
                <p14:cNvContentPartPr/>
                <p14:nvPr/>
              </p14:nvContentPartPr>
              <p14:xfrm>
                <a:off x="11705940" y="2162010"/>
                <a:ext cx="37080" cy="130320"/>
              </p14:xfrm>
            </p:contentPart>
          </mc:Choice>
          <mc:Fallback>
            <p:pic>
              <p:nvPicPr>
                <p:cNvPr id="49" name="Ink 48">
                  <a:extLst>
                    <a:ext uri="{FF2B5EF4-FFF2-40B4-BE49-F238E27FC236}">
                      <a16:creationId xmlns:a16="http://schemas.microsoft.com/office/drawing/2014/main" id="{9A0D9BB5-5C6F-BE76-F356-ABAD4167A8A2}"/>
                    </a:ext>
                  </a:extLst>
                </p:cNvPr>
                <p:cNvPicPr/>
                <p:nvPr/>
              </p:nvPicPr>
              <p:blipFill>
                <a:blip r:embed="rId76"/>
                <a:stretch>
                  <a:fillRect/>
                </a:stretch>
              </p:blipFill>
              <p:spPr>
                <a:xfrm>
                  <a:off x="11697300" y="2153010"/>
                  <a:ext cx="547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0" name="Ink 49">
                  <a:extLst>
                    <a:ext uri="{FF2B5EF4-FFF2-40B4-BE49-F238E27FC236}">
                      <a16:creationId xmlns:a16="http://schemas.microsoft.com/office/drawing/2014/main" id="{E046FBA5-DDB4-AE43-C46A-2C42D4BE5F49}"/>
                    </a:ext>
                  </a:extLst>
                </p14:cNvPr>
                <p14:cNvContentPartPr/>
                <p14:nvPr/>
              </p14:nvContentPartPr>
              <p14:xfrm>
                <a:off x="11583540" y="1943130"/>
                <a:ext cx="103680" cy="176400"/>
              </p14:xfrm>
            </p:contentPart>
          </mc:Choice>
          <mc:Fallback>
            <p:pic>
              <p:nvPicPr>
                <p:cNvPr id="50" name="Ink 49">
                  <a:extLst>
                    <a:ext uri="{FF2B5EF4-FFF2-40B4-BE49-F238E27FC236}">
                      <a16:creationId xmlns:a16="http://schemas.microsoft.com/office/drawing/2014/main" id="{E046FBA5-DDB4-AE43-C46A-2C42D4BE5F49}"/>
                    </a:ext>
                  </a:extLst>
                </p:cNvPr>
                <p:cNvPicPr/>
                <p:nvPr/>
              </p:nvPicPr>
              <p:blipFill>
                <a:blip r:embed="rId78"/>
                <a:stretch>
                  <a:fillRect/>
                </a:stretch>
              </p:blipFill>
              <p:spPr>
                <a:xfrm>
                  <a:off x="11574900" y="1934130"/>
                  <a:ext cx="1213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1" name="Ink 50">
                  <a:extLst>
                    <a:ext uri="{FF2B5EF4-FFF2-40B4-BE49-F238E27FC236}">
                      <a16:creationId xmlns:a16="http://schemas.microsoft.com/office/drawing/2014/main" id="{CB32E67F-A6F1-4DE7-D0AB-14391FAC1741}"/>
                    </a:ext>
                  </a:extLst>
                </p14:cNvPr>
                <p14:cNvContentPartPr/>
                <p14:nvPr/>
              </p14:nvContentPartPr>
              <p14:xfrm>
                <a:off x="11439540" y="2181090"/>
                <a:ext cx="82080" cy="128160"/>
              </p14:xfrm>
            </p:contentPart>
          </mc:Choice>
          <mc:Fallback>
            <p:pic>
              <p:nvPicPr>
                <p:cNvPr id="51" name="Ink 50">
                  <a:extLst>
                    <a:ext uri="{FF2B5EF4-FFF2-40B4-BE49-F238E27FC236}">
                      <a16:creationId xmlns:a16="http://schemas.microsoft.com/office/drawing/2014/main" id="{CB32E67F-A6F1-4DE7-D0AB-14391FAC1741}"/>
                    </a:ext>
                  </a:extLst>
                </p:cNvPr>
                <p:cNvPicPr/>
                <p:nvPr/>
              </p:nvPicPr>
              <p:blipFill>
                <a:blip r:embed="rId80"/>
                <a:stretch>
                  <a:fillRect/>
                </a:stretch>
              </p:blipFill>
              <p:spPr>
                <a:xfrm>
                  <a:off x="11430540" y="2172090"/>
                  <a:ext cx="997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2" name="Ink 51">
                  <a:extLst>
                    <a:ext uri="{FF2B5EF4-FFF2-40B4-BE49-F238E27FC236}">
                      <a16:creationId xmlns:a16="http://schemas.microsoft.com/office/drawing/2014/main" id="{AC249FCC-C2E7-1890-D85F-10E042A81913}"/>
                    </a:ext>
                  </a:extLst>
                </p14:cNvPr>
                <p14:cNvContentPartPr/>
                <p14:nvPr/>
              </p14:nvContentPartPr>
              <p14:xfrm>
                <a:off x="11383020" y="1980930"/>
                <a:ext cx="151920" cy="162360"/>
              </p14:xfrm>
            </p:contentPart>
          </mc:Choice>
          <mc:Fallback>
            <p:pic>
              <p:nvPicPr>
                <p:cNvPr id="52" name="Ink 51">
                  <a:extLst>
                    <a:ext uri="{FF2B5EF4-FFF2-40B4-BE49-F238E27FC236}">
                      <a16:creationId xmlns:a16="http://schemas.microsoft.com/office/drawing/2014/main" id="{AC249FCC-C2E7-1890-D85F-10E042A81913}"/>
                    </a:ext>
                  </a:extLst>
                </p:cNvPr>
                <p:cNvPicPr/>
                <p:nvPr/>
              </p:nvPicPr>
              <p:blipFill>
                <a:blip r:embed="rId82"/>
                <a:stretch>
                  <a:fillRect/>
                </a:stretch>
              </p:blipFill>
              <p:spPr>
                <a:xfrm>
                  <a:off x="11374020" y="1971930"/>
                  <a:ext cx="1695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3" name="Ink 52">
                  <a:extLst>
                    <a:ext uri="{FF2B5EF4-FFF2-40B4-BE49-F238E27FC236}">
                      <a16:creationId xmlns:a16="http://schemas.microsoft.com/office/drawing/2014/main" id="{E9A01A7A-155E-A29E-7F35-17744C066760}"/>
                    </a:ext>
                  </a:extLst>
                </p14:cNvPr>
                <p14:cNvContentPartPr/>
                <p14:nvPr/>
              </p14:nvContentPartPr>
              <p14:xfrm>
                <a:off x="11203020" y="2247690"/>
                <a:ext cx="302760" cy="313920"/>
              </p14:xfrm>
            </p:contentPart>
          </mc:Choice>
          <mc:Fallback>
            <p:pic>
              <p:nvPicPr>
                <p:cNvPr id="53" name="Ink 52">
                  <a:extLst>
                    <a:ext uri="{FF2B5EF4-FFF2-40B4-BE49-F238E27FC236}">
                      <a16:creationId xmlns:a16="http://schemas.microsoft.com/office/drawing/2014/main" id="{E9A01A7A-155E-A29E-7F35-17744C066760}"/>
                    </a:ext>
                  </a:extLst>
                </p:cNvPr>
                <p:cNvPicPr/>
                <p:nvPr/>
              </p:nvPicPr>
              <p:blipFill>
                <a:blip r:embed="rId84"/>
                <a:stretch>
                  <a:fillRect/>
                </a:stretch>
              </p:blipFill>
              <p:spPr>
                <a:xfrm>
                  <a:off x="11194380" y="2238690"/>
                  <a:ext cx="32040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4" name="Ink 53">
                  <a:extLst>
                    <a:ext uri="{FF2B5EF4-FFF2-40B4-BE49-F238E27FC236}">
                      <a16:creationId xmlns:a16="http://schemas.microsoft.com/office/drawing/2014/main" id="{C77F45CF-0E6B-173C-2F83-AFE448501027}"/>
                    </a:ext>
                  </a:extLst>
                </p14:cNvPr>
                <p14:cNvContentPartPr/>
                <p14:nvPr/>
              </p14:nvContentPartPr>
              <p14:xfrm>
                <a:off x="11420460" y="2533530"/>
                <a:ext cx="360" cy="360"/>
              </p14:xfrm>
            </p:contentPart>
          </mc:Choice>
          <mc:Fallback>
            <p:pic>
              <p:nvPicPr>
                <p:cNvPr id="54" name="Ink 53">
                  <a:extLst>
                    <a:ext uri="{FF2B5EF4-FFF2-40B4-BE49-F238E27FC236}">
                      <a16:creationId xmlns:a16="http://schemas.microsoft.com/office/drawing/2014/main" id="{C77F45CF-0E6B-173C-2F83-AFE448501027}"/>
                    </a:ext>
                  </a:extLst>
                </p:cNvPr>
                <p:cNvPicPr/>
                <p:nvPr/>
              </p:nvPicPr>
              <p:blipFill>
                <a:blip r:embed="rId20"/>
                <a:stretch>
                  <a:fillRect/>
                </a:stretch>
              </p:blipFill>
              <p:spPr>
                <a:xfrm>
                  <a:off x="11411460" y="2524530"/>
                  <a:ext cx="18000" cy="18000"/>
                </a:xfrm>
                <a:prstGeom prst="rect">
                  <a:avLst/>
                </a:prstGeom>
              </p:spPr>
            </p:pic>
          </mc:Fallback>
        </mc:AlternateContent>
      </p:grpSp>
      <p:grpSp>
        <p:nvGrpSpPr>
          <p:cNvPr id="78" name="Group 77">
            <a:extLst>
              <a:ext uri="{FF2B5EF4-FFF2-40B4-BE49-F238E27FC236}">
                <a16:creationId xmlns:a16="http://schemas.microsoft.com/office/drawing/2014/main" id="{2DE65A41-782D-5E46-3427-69D7D9E6D57B}"/>
              </a:ext>
            </a:extLst>
          </p:cNvPr>
          <p:cNvGrpSpPr/>
          <p:nvPr/>
        </p:nvGrpSpPr>
        <p:grpSpPr>
          <a:xfrm>
            <a:off x="8276940" y="2055450"/>
            <a:ext cx="2754000" cy="545040"/>
            <a:chOff x="8276940" y="2055450"/>
            <a:chExt cx="2754000" cy="545040"/>
          </a:xfrm>
        </p:grpSpPr>
        <mc:AlternateContent xmlns:mc="http://schemas.openxmlformats.org/markup-compatibility/2006">
          <mc:Choice xmlns:p14="http://schemas.microsoft.com/office/powerpoint/2010/main" Requires="p14">
            <p:contentPart p14:bwMode="auto" r:id="rId86">
              <p14:nvContentPartPr>
                <p14:cNvPr id="56" name="Ink 55">
                  <a:extLst>
                    <a:ext uri="{FF2B5EF4-FFF2-40B4-BE49-F238E27FC236}">
                      <a16:creationId xmlns:a16="http://schemas.microsoft.com/office/drawing/2014/main" id="{C2E4F34F-A96E-9CB2-1E5A-58A5E9315A56}"/>
                    </a:ext>
                  </a:extLst>
                </p14:cNvPr>
                <p14:cNvContentPartPr/>
                <p14:nvPr/>
              </p14:nvContentPartPr>
              <p14:xfrm>
                <a:off x="10810260" y="2192250"/>
                <a:ext cx="220680" cy="256320"/>
              </p14:xfrm>
            </p:contentPart>
          </mc:Choice>
          <mc:Fallback>
            <p:pic>
              <p:nvPicPr>
                <p:cNvPr id="56" name="Ink 55">
                  <a:extLst>
                    <a:ext uri="{FF2B5EF4-FFF2-40B4-BE49-F238E27FC236}">
                      <a16:creationId xmlns:a16="http://schemas.microsoft.com/office/drawing/2014/main" id="{C2E4F34F-A96E-9CB2-1E5A-58A5E9315A56}"/>
                    </a:ext>
                  </a:extLst>
                </p:cNvPr>
                <p:cNvPicPr/>
                <p:nvPr/>
              </p:nvPicPr>
              <p:blipFill>
                <a:blip r:embed="rId87"/>
                <a:stretch>
                  <a:fillRect/>
                </a:stretch>
              </p:blipFill>
              <p:spPr>
                <a:xfrm>
                  <a:off x="10801260" y="2183250"/>
                  <a:ext cx="2383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0DEF85ED-ED60-9A3B-5FD9-D9E42336CA7E}"/>
                    </a:ext>
                  </a:extLst>
                </p14:cNvPr>
                <p14:cNvContentPartPr/>
                <p14:nvPr/>
              </p14:nvContentPartPr>
              <p14:xfrm>
                <a:off x="10944180" y="2600130"/>
                <a:ext cx="1800" cy="360"/>
              </p14:xfrm>
            </p:contentPart>
          </mc:Choice>
          <mc:Fallback>
            <p:pic>
              <p:nvPicPr>
                <p:cNvPr id="57" name="Ink 56">
                  <a:extLst>
                    <a:ext uri="{FF2B5EF4-FFF2-40B4-BE49-F238E27FC236}">
                      <a16:creationId xmlns:a16="http://schemas.microsoft.com/office/drawing/2014/main" id="{0DEF85ED-ED60-9A3B-5FD9-D9E42336CA7E}"/>
                    </a:ext>
                  </a:extLst>
                </p:cNvPr>
                <p:cNvPicPr/>
                <p:nvPr/>
              </p:nvPicPr>
              <p:blipFill>
                <a:blip r:embed="rId20"/>
                <a:stretch>
                  <a:fillRect/>
                </a:stretch>
              </p:blipFill>
              <p:spPr>
                <a:xfrm>
                  <a:off x="10935180" y="2591130"/>
                  <a:ext cx="19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8" name="Ink 57">
                  <a:extLst>
                    <a:ext uri="{FF2B5EF4-FFF2-40B4-BE49-F238E27FC236}">
                      <a16:creationId xmlns:a16="http://schemas.microsoft.com/office/drawing/2014/main" id="{832AF819-E02B-FD31-950A-203A8C9990FC}"/>
                    </a:ext>
                  </a:extLst>
                </p14:cNvPr>
                <p14:cNvContentPartPr/>
                <p14:nvPr/>
              </p14:nvContentPartPr>
              <p14:xfrm>
                <a:off x="10308420" y="2171730"/>
                <a:ext cx="399960" cy="267840"/>
              </p14:xfrm>
            </p:contentPart>
          </mc:Choice>
          <mc:Fallback>
            <p:pic>
              <p:nvPicPr>
                <p:cNvPr id="58" name="Ink 57">
                  <a:extLst>
                    <a:ext uri="{FF2B5EF4-FFF2-40B4-BE49-F238E27FC236}">
                      <a16:creationId xmlns:a16="http://schemas.microsoft.com/office/drawing/2014/main" id="{832AF819-E02B-FD31-950A-203A8C9990FC}"/>
                    </a:ext>
                  </a:extLst>
                </p:cNvPr>
                <p:cNvPicPr/>
                <p:nvPr/>
              </p:nvPicPr>
              <p:blipFill>
                <a:blip r:embed="rId90"/>
                <a:stretch>
                  <a:fillRect/>
                </a:stretch>
              </p:blipFill>
              <p:spPr>
                <a:xfrm>
                  <a:off x="10299420" y="2162730"/>
                  <a:ext cx="4176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9" name="Ink 58">
                  <a:extLst>
                    <a:ext uri="{FF2B5EF4-FFF2-40B4-BE49-F238E27FC236}">
                      <a16:creationId xmlns:a16="http://schemas.microsoft.com/office/drawing/2014/main" id="{FCF79E1C-4FA3-9D7F-8C79-D099A89F0C36}"/>
                    </a:ext>
                  </a:extLst>
                </p14:cNvPr>
                <p14:cNvContentPartPr/>
                <p14:nvPr/>
              </p14:nvContentPartPr>
              <p14:xfrm>
                <a:off x="10459620" y="2180730"/>
                <a:ext cx="94320" cy="10080"/>
              </p14:xfrm>
            </p:contentPart>
          </mc:Choice>
          <mc:Fallback>
            <p:pic>
              <p:nvPicPr>
                <p:cNvPr id="59" name="Ink 58">
                  <a:extLst>
                    <a:ext uri="{FF2B5EF4-FFF2-40B4-BE49-F238E27FC236}">
                      <a16:creationId xmlns:a16="http://schemas.microsoft.com/office/drawing/2014/main" id="{FCF79E1C-4FA3-9D7F-8C79-D099A89F0C36}"/>
                    </a:ext>
                  </a:extLst>
                </p:cNvPr>
                <p:cNvPicPr/>
                <p:nvPr/>
              </p:nvPicPr>
              <p:blipFill>
                <a:blip r:embed="rId92"/>
                <a:stretch>
                  <a:fillRect/>
                </a:stretch>
              </p:blipFill>
              <p:spPr>
                <a:xfrm>
                  <a:off x="10450620" y="2171730"/>
                  <a:ext cx="1119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0" name="Ink 59">
                  <a:extLst>
                    <a:ext uri="{FF2B5EF4-FFF2-40B4-BE49-F238E27FC236}">
                      <a16:creationId xmlns:a16="http://schemas.microsoft.com/office/drawing/2014/main" id="{D1D9830F-7773-9E90-849B-7FEB5CE1412E}"/>
                    </a:ext>
                  </a:extLst>
                </p14:cNvPr>
                <p14:cNvContentPartPr/>
                <p14:nvPr/>
              </p14:nvContentPartPr>
              <p14:xfrm>
                <a:off x="10056060" y="2200170"/>
                <a:ext cx="169560" cy="287280"/>
              </p14:xfrm>
            </p:contentPart>
          </mc:Choice>
          <mc:Fallback>
            <p:pic>
              <p:nvPicPr>
                <p:cNvPr id="60" name="Ink 59">
                  <a:extLst>
                    <a:ext uri="{FF2B5EF4-FFF2-40B4-BE49-F238E27FC236}">
                      <a16:creationId xmlns:a16="http://schemas.microsoft.com/office/drawing/2014/main" id="{D1D9830F-7773-9E90-849B-7FEB5CE1412E}"/>
                    </a:ext>
                  </a:extLst>
                </p:cNvPr>
                <p:cNvPicPr/>
                <p:nvPr/>
              </p:nvPicPr>
              <p:blipFill>
                <a:blip r:embed="rId94"/>
                <a:stretch>
                  <a:fillRect/>
                </a:stretch>
              </p:blipFill>
              <p:spPr>
                <a:xfrm>
                  <a:off x="10047420" y="2191170"/>
                  <a:ext cx="1872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1" name="Ink 60">
                  <a:extLst>
                    <a:ext uri="{FF2B5EF4-FFF2-40B4-BE49-F238E27FC236}">
                      <a16:creationId xmlns:a16="http://schemas.microsoft.com/office/drawing/2014/main" id="{D204E146-6CA6-09D2-F29A-F1BE747D63D3}"/>
                    </a:ext>
                  </a:extLst>
                </p14:cNvPr>
                <p14:cNvContentPartPr/>
                <p14:nvPr/>
              </p14:nvContentPartPr>
              <p14:xfrm>
                <a:off x="10120140" y="2567730"/>
                <a:ext cx="100440" cy="4320"/>
              </p14:xfrm>
            </p:contentPart>
          </mc:Choice>
          <mc:Fallback>
            <p:pic>
              <p:nvPicPr>
                <p:cNvPr id="61" name="Ink 60">
                  <a:extLst>
                    <a:ext uri="{FF2B5EF4-FFF2-40B4-BE49-F238E27FC236}">
                      <a16:creationId xmlns:a16="http://schemas.microsoft.com/office/drawing/2014/main" id="{D204E146-6CA6-09D2-F29A-F1BE747D63D3}"/>
                    </a:ext>
                  </a:extLst>
                </p:cNvPr>
                <p:cNvPicPr/>
                <p:nvPr/>
              </p:nvPicPr>
              <p:blipFill>
                <a:blip r:embed="rId96"/>
                <a:stretch>
                  <a:fillRect/>
                </a:stretch>
              </p:blipFill>
              <p:spPr>
                <a:xfrm>
                  <a:off x="10111500" y="2559090"/>
                  <a:ext cx="1180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2" name="Ink 61">
                  <a:extLst>
                    <a:ext uri="{FF2B5EF4-FFF2-40B4-BE49-F238E27FC236}">
                      <a16:creationId xmlns:a16="http://schemas.microsoft.com/office/drawing/2014/main" id="{C19E9208-2959-64B0-DAE5-363CA0F561D3}"/>
                    </a:ext>
                  </a:extLst>
                </p14:cNvPr>
                <p14:cNvContentPartPr/>
                <p14:nvPr/>
              </p14:nvContentPartPr>
              <p14:xfrm>
                <a:off x="9672300" y="2314290"/>
                <a:ext cx="262440" cy="68400"/>
              </p14:xfrm>
            </p:contentPart>
          </mc:Choice>
          <mc:Fallback>
            <p:pic>
              <p:nvPicPr>
                <p:cNvPr id="62" name="Ink 61">
                  <a:extLst>
                    <a:ext uri="{FF2B5EF4-FFF2-40B4-BE49-F238E27FC236}">
                      <a16:creationId xmlns:a16="http://schemas.microsoft.com/office/drawing/2014/main" id="{C19E9208-2959-64B0-DAE5-363CA0F561D3}"/>
                    </a:ext>
                  </a:extLst>
                </p:cNvPr>
                <p:cNvPicPr/>
                <p:nvPr/>
              </p:nvPicPr>
              <p:blipFill>
                <a:blip r:embed="rId98"/>
                <a:stretch>
                  <a:fillRect/>
                </a:stretch>
              </p:blipFill>
              <p:spPr>
                <a:xfrm>
                  <a:off x="9663660" y="2305290"/>
                  <a:ext cx="2800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3" name="Ink 62">
                  <a:extLst>
                    <a:ext uri="{FF2B5EF4-FFF2-40B4-BE49-F238E27FC236}">
                      <a16:creationId xmlns:a16="http://schemas.microsoft.com/office/drawing/2014/main" id="{F051A300-C6DE-D8C1-BC35-09BCB0E6EC52}"/>
                    </a:ext>
                  </a:extLst>
                </p14:cNvPr>
                <p14:cNvContentPartPr/>
                <p14:nvPr/>
              </p14:nvContentPartPr>
              <p14:xfrm>
                <a:off x="9926460" y="2181090"/>
                <a:ext cx="74880" cy="360"/>
              </p14:xfrm>
            </p:contentPart>
          </mc:Choice>
          <mc:Fallback>
            <p:pic>
              <p:nvPicPr>
                <p:cNvPr id="63" name="Ink 62">
                  <a:extLst>
                    <a:ext uri="{FF2B5EF4-FFF2-40B4-BE49-F238E27FC236}">
                      <a16:creationId xmlns:a16="http://schemas.microsoft.com/office/drawing/2014/main" id="{F051A300-C6DE-D8C1-BC35-09BCB0E6EC52}"/>
                    </a:ext>
                  </a:extLst>
                </p:cNvPr>
                <p:cNvPicPr/>
                <p:nvPr/>
              </p:nvPicPr>
              <p:blipFill>
                <a:blip r:embed="rId100"/>
                <a:stretch>
                  <a:fillRect/>
                </a:stretch>
              </p:blipFill>
              <p:spPr>
                <a:xfrm>
                  <a:off x="9917460" y="2172090"/>
                  <a:ext cx="92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4" name="Ink 63">
                  <a:extLst>
                    <a:ext uri="{FF2B5EF4-FFF2-40B4-BE49-F238E27FC236}">
                      <a16:creationId xmlns:a16="http://schemas.microsoft.com/office/drawing/2014/main" id="{3B1AF4A9-34B5-1AA4-C1A6-CF6822CA7992}"/>
                    </a:ext>
                  </a:extLst>
                </p14:cNvPr>
                <p14:cNvContentPartPr/>
                <p14:nvPr/>
              </p14:nvContentPartPr>
              <p14:xfrm>
                <a:off x="9594540" y="2209530"/>
                <a:ext cx="150480" cy="201240"/>
              </p14:xfrm>
            </p:contentPart>
          </mc:Choice>
          <mc:Fallback>
            <p:pic>
              <p:nvPicPr>
                <p:cNvPr id="64" name="Ink 63">
                  <a:extLst>
                    <a:ext uri="{FF2B5EF4-FFF2-40B4-BE49-F238E27FC236}">
                      <a16:creationId xmlns:a16="http://schemas.microsoft.com/office/drawing/2014/main" id="{3B1AF4A9-34B5-1AA4-C1A6-CF6822CA7992}"/>
                    </a:ext>
                  </a:extLst>
                </p:cNvPr>
                <p:cNvPicPr/>
                <p:nvPr/>
              </p:nvPicPr>
              <p:blipFill>
                <a:blip r:embed="rId102"/>
                <a:stretch>
                  <a:fillRect/>
                </a:stretch>
              </p:blipFill>
              <p:spPr>
                <a:xfrm>
                  <a:off x="9585900" y="2200530"/>
                  <a:ext cx="1681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5" name="Ink 64">
                  <a:extLst>
                    <a:ext uri="{FF2B5EF4-FFF2-40B4-BE49-F238E27FC236}">
                      <a16:creationId xmlns:a16="http://schemas.microsoft.com/office/drawing/2014/main" id="{177A9DA3-C276-2677-0ED8-CEF706FB6133}"/>
                    </a:ext>
                  </a:extLst>
                </p14:cNvPr>
                <p14:cNvContentPartPr/>
                <p14:nvPr/>
              </p14:nvContentPartPr>
              <p14:xfrm>
                <a:off x="9572580" y="2123850"/>
                <a:ext cx="79920" cy="171720"/>
              </p14:xfrm>
            </p:contentPart>
          </mc:Choice>
          <mc:Fallback>
            <p:pic>
              <p:nvPicPr>
                <p:cNvPr id="65" name="Ink 64">
                  <a:extLst>
                    <a:ext uri="{FF2B5EF4-FFF2-40B4-BE49-F238E27FC236}">
                      <a16:creationId xmlns:a16="http://schemas.microsoft.com/office/drawing/2014/main" id="{177A9DA3-C276-2677-0ED8-CEF706FB6133}"/>
                    </a:ext>
                  </a:extLst>
                </p:cNvPr>
                <p:cNvPicPr/>
                <p:nvPr/>
              </p:nvPicPr>
              <p:blipFill>
                <a:blip r:embed="rId104"/>
                <a:stretch>
                  <a:fillRect/>
                </a:stretch>
              </p:blipFill>
              <p:spPr>
                <a:xfrm>
                  <a:off x="9563580" y="2114850"/>
                  <a:ext cx="975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7" name="Ink 66">
                  <a:extLst>
                    <a:ext uri="{FF2B5EF4-FFF2-40B4-BE49-F238E27FC236}">
                      <a16:creationId xmlns:a16="http://schemas.microsoft.com/office/drawing/2014/main" id="{58FA180D-478A-E145-3ED5-7854316888AA}"/>
                    </a:ext>
                  </a:extLst>
                </p14:cNvPr>
                <p14:cNvContentPartPr/>
                <p14:nvPr/>
              </p14:nvContentPartPr>
              <p14:xfrm>
                <a:off x="9373140" y="2288370"/>
                <a:ext cx="342720" cy="105120"/>
              </p14:xfrm>
            </p:contentPart>
          </mc:Choice>
          <mc:Fallback>
            <p:pic>
              <p:nvPicPr>
                <p:cNvPr id="67" name="Ink 66">
                  <a:extLst>
                    <a:ext uri="{FF2B5EF4-FFF2-40B4-BE49-F238E27FC236}">
                      <a16:creationId xmlns:a16="http://schemas.microsoft.com/office/drawing/2014/main" id="{58FA180D-478A-E145-3ED5-7854316888AA}"/>
                    </a:ext>
                  </a:extLst>
                </p:cNvPr>
                <p:cNvPicPr/>
                <p:nvPr/>
              </p:nvPicPr>
              <p:blipFill>
                <a:blip r:embed="rId106"/>
                <a:stretch>
                  <a:fillRect/>
                </a:stretch>
              </p:blipFill>
              <p:spPr>
                <a:xfrm>
                  <a:off x="9364500" y="2279370"/>
                  <a:ext cx="36036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8" name="Ink 67">
                  <a:extLst>
                    <a:ext uri="{FF2B5EF4-FFF2-40B4-BE49-F238E27FC236}">
                      <a16:creationId xmlns:a16="http://schemas.microsoft.com/office/drawing/2014/main" id="{077B7CD5-BC9C-0AD9-DE06-CD3A0CA7B1CA}"/>
                    </a:ext>
                  </a:extLst>
                </p14:cNvPr>
                <p14:cNvContentPartPr/>
                <p14:nvPr/>
              </p14:nvContentPartPr>
              <p14:xfrm>
                <a:off x="9625860" y="2486010"/>
                <a:ext cx="3960" cy="1800"/>
              </p14:xfrm>
            </p:contentPart>
          </mc:Choice>
          <mc:Fallback>
            <p:pic>
              <p:nvPicPr>
                <p:cNvPr id="68" name="Ink 67">
                  <a:extLst>
                    <a:ext uri="{FF2B5EF4-FFF2-40B4-BE49-F238E27FC236}">
                      <a16:creationId xmlns:a16="http://schemas.microsoft.com/office/drawing/2014/main" id="{077B7CD5-BC9C-0AD9-DE06-CD3A0CA7B1CA}"/>
                    </a:ext>
                  </a:extLst>
                </p:cNvPr>
                <p:cNvPicPr/>
                <p:nvPr/>
              </p:nvPicPr>
              <p:blipFill>
                <a:blip r:embed="rId108"/>
                <a:stretch>
                  <a:fillRect/>
                </a:stretch>
              </p:blipFill>
              <p:spPr>
                <a:xfrm>
                  <a:off x="9616860" y="2477010"/>
                  <a:ext cx="216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9" name="Ink 68">
                  <a:extLst>
                    <a:ext uri="{FF2B5EF4-FFF2-40B4-BE49-F238E27FC236}">
                      <a16:creationId xmlns:a16="http://schemas.microsoft.com/office/drawing/2014/main" id="{C791C524-7899-D339-00D4-E0578744330E}"/>
                    </a:ext>
                  </a:extLst>
                </p14:cNvPr>
                <p14:cNvContentPartPr/>
                <p14:nvPr/>
              </p14:nvContentPartPr>
              <p14:xfrm>
                <a:off x="9346860" y="2483490"/>
                <a:ext cx="187920" cy="42120"/>
              </p14:xfrm>
            </p:contentPart>
          </mc:Choice>
          <mc:Fallback>
            <p:pic>
              <p:nvPicPr>
                <p:cNvPr id="69" name="Ink 68">
                  <a:extLst>
                    <a:ext uri="{FF2B5EF4-FFF2-40B4-BE49-F238E27FC236}">
                      <a16:creationId xmlns:a16="http://schemas.microsoft.com/office/drawing/2014/main" id="{C791C524-7899-D339-00D4-E0578744330E}"/>
                    </a:ext>
                  </a:extLst>
                </p:cNvPr>
                <p:cNvPicPr/>
                <p:nvPr/>
              </p:nvPicPr>
              <p:blipFill>
                <a:blip r:embed="rId110"/>
                <a:stretch>
                  <a:fillRect/>
                </a:stretch>
              </p:blipFill>
              <p:spPr>
                <a:xfrm>
                  <a:off x="9338220" y="2474850"/>
                  <a:ext cx="2055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0" name="Ink 69">
                  <a:extLst>
                    <a:ext uri="{FF2B5EF4-FFF2-40B4-BE49-F238E27FC236}">
                      <a16:creationId xmlns:a16="http://schemas.microsoft.com/office/drawing/2014/main" id="{E2FA95A8-DE2E-5DF2-37F2-FAC3DB977E77}"/>
                    </a:ext>
                  </a:extLst>
                </p14:cNvPr>
                <p14:cNvContentPartPr/>
                <p14:nvPr/>
              </p14:nvContentPartPr>
              <p14:xfrm>
                <a:off x="9160020" y="2247330"/>
                <a:ext cx="214920" cy="145080"/>
              </p14:xfrm>
            </p:contentPart>
          </mc:Choice>
          <mc:Fallback>
            <p:pic>
              <p:nvPicPr>
                <p:cNvPr id="70" name="Ink 69">
                  <a:extLst>
                    <a:ext uri="{FF2B5EF4-FFF2-40B4-BE49-F238E27FC236}">
                      <a16:creationId xmlns:a16="http://schemas.microsoft.com/office/drawing/2014/main" id="{E2FA95A8-DE2E-5DF2-37F2-FAC3DB977E77}"/>
                    </a:ext>
                  </a:extLst>
                </p:cNvPr>
                <p:cNvPicPr/>
                <p:nvPr/>
              </p:nvPicPr>
              <p:blipFill>
                <a:blip r:embed="rId112"/>
                <a:stretch>
                  <a:fillRect/>
                </a:stretch>
              </p:blipFill>
              <p:spPr>
                <a:xfrm>
                  <a:off x="9151380" y="2238690"/>
                  <a:ext cx="2325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1" name="Ink 70">
                  <a:extLst>
                    <a:ext uri="{FF2B5EF4-FFF2-40B4-BE49-F238E27FC236}">
                      <a16:creationId xmlns:a16="http://schemas.microsoft.com/office/drawing/2014/main" id="{B49A9CF5-5206-5784-8D58-481E02ACFFBF}"/>
                    </a:ext>
                  </a:extLst>
                </p14:cNvPr>
                <p14:cNvContentPartPr/>
                <p14:nvPr/>
              </p14:nvContentPartPr>
              <p14:xfrm>
                <a:off x="9211500" y="2160210"/>
                <a:ext cx="208800" cy="12240"/>
              </p14:xfrm>
            </p:contentPart>
          </mc:Choice>
          <mc:Fallback>
            <p:pic>
              <p:nvPicPr>
                <p:cNvPr id="71" name="Ink 70">
                  <a:extLst>
                    <a:ext uri="{FF2B5EF4-FFF2-40B4-BE49-F238E27FC236}">
                      <a16:creationId xmlns:a16="http://schemas.microsoft.com/office/drawing/2014/main" id="{B49A9CF5-5206-5784-8D58-481E02ACFFBF}"/>
                    </a:ext>
                  </a:extLst>
                </p:cNvPr>
                <p:cNvPicPr/>
                <p:nvPr/>
              </p:nvPicPr>
              <p:blipFill>
                <a:blip r:embed="rId114"/>
                <a:stretch>
                  <a:fillRect/>
                </a:stretch>
              </p:blipFill>
              <p:spPr>
                <a:xfrm>
                  <a:off x="9202860" y="2151570"/>
                  <a:ext cx="2264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2" name="Ink 71">
                  <a:extLst>
                    <a:ext uri="{FF2B5EF4-FFF2-40B4-BE49-F238E27FC236}">
                      <a16:creationId xmlns:a16="http://schemas.microsoft.com/office/drawing/2014/main" id="{CD88CBD1-FC47-3B03-940E-7972F5508D34}"/>
                    </a:ext>
                  </a:extLst>
                </p14:cNvPr>
                <p14:cNvContentPartPr/>
                <p14:nvPr/>
              </p14:nvContentPartPr>
              <p14:xfrm>
                <a:off x="8838900" y="2132490"/>
                <a:ext cx="157680" cy="230040"/>
              </p14:xfrm>
            </p:contentPart>
          </mc:Choice>
          <mc:Fallback>
            <p:pic>
              <p:nvPicPr>
                <p:cNvPr id="72" name="Ink 71">
                  <a:extLst>
                    <a:ext uri="{FF2B5EF4-FFF2-40B4-BE49-F238E27FC236}">
                      <a16:creationId xmlns:a16="http://schemas.microsoft.com/office/drawing/2014/main" id="{CD88CBD1-FC47-3B03-940E-7972F5508D34}"/>
                    </a:ext>
                  </a:extLst>
                </p:cNvPr>
                <p:cNvPicPr/>
                <p:nvPr/>
              </p:nvPicPr>
              <p:blipFill>
                <a:blip r:embed="rId116"/>
                <a:stretch>
                  <a:fillRect/>
                </a:stretch>
              </p:blipFill>
              <p:spPr>
                <a:xfrm>
                  <a:off x="8829900" y="2123490"/>
                  <a:ext cx="1753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3" name="Ink 72">
                  <a:extLst>
                    <a:ext uri="{FF2B5EF4-FFF2-40B4-BE49-F238E27FC236}">
                      <a16:creationId xmlns:a16="http://schemas.microsoft.com/office/drawing/2014/main" id="{E7E9D9A9-6B05-1B8C-52BC-ED82A73EE93F}"/>
                    </a:ext>
                  </a:extLst>
                </p14:cNvPr>
                <p14:cNvContentPartPr/>
                <p14:nvPr/>
              </p14:nvContentPartPr>
              <p14:xfrm>
                <a:off x="8813340" y="2244090"/>
                <a:ext cx="168840" cy="15840"/>
              </p14:xfrm>
            </p:contentPart>
          </mc:Choice>
          <mc:Fallback>
            <p:pic>
              <p:nvPicPr>
                <p:cNvPr id="73" name="Ink 72">
                  <a:extLst>
                    <a:ext uri="{FF2B5EF4-FFF2-40B4-BE49-F238E27FC236}">
                      <a16:creationId xmlns:a16="http://schemas.microsoft.com/office/drawing/2014/main" id="{E7E9D9A9-6B05-1B8C-52BC-ED82A73EE93F}"/>
                    </a:ext>
                  </a:extLst>
                </p:cNvPr>
                <p:cNvPicPr/>
                <p:nvPr/>
              </p:nvPicPr>
              <p:blipFill>
                <a:blip r:embed="rId118"/>
                <a:stretch>
                  <a:fillRect/>
                </a:stretch>
              </p:blipFill>
              <p:spPr>
                <a:xfrm>
                  <a:off x="8804700" y="2235090"/>
                  <a:ext cx="1864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4" name="Ink 73">
                  <a:extLst>
                    <a:ext uri="{FF2B5EF4-FFF2-40B4-BE49-F238E27FC236}">
                      <a16:creationId xmlns:a16="http://schemas.microsoft.com/office/drawing/2014/main" id="{DE122927-4CF6-1EE9-881A-2AEA4A9AF85A}"/>
                    </a:ext>
                  </a:extLst>
                </p14:cNvPr>
                <p14:cNvContentPartPr/>
                <p14:nvPr/>
              </p14:nvContentPartPr>
              <p14:xfrm>
                <a:off x="8953380" y="2057250"/>
                <a:ext cx="93960" cy="94680"/>
              </p14:xfrm>
            </p:contentPart>
          </mc:Choice>
          <mc:Fallback>
            <p:pic>
              <p:nvPicPr>
                <p:cNvPr id="74" name="Ink 73">
                  <a:extLst>
                    <a:ext uri="{FF2B5EF4-FFF2-40B4-BE49-F238E27FC236}">
                      <a16:creationId xmlns:a16="http://schemas.microsoft.com/office/drawing/2014/main" id="{DE122927-4CF6-1EE9-881A-2AEA4A9AF85A}"/>
                    </a:ext>
                  </a:extLst>
                </p:cNvPr>
                <p:cNvPicPr/>
                <p:nvPr/>
              </p:nvPicPr>
              <p:blipFill>
                <a:blip r:embed="rId120"/>
                <a:stretch>
                  <a:fillRect/>
                </a:stretch>
              </p:blipFill>
              <p:spPr>
                <a:xfrm>
                  <a:off x="8944380" y="2048250"/>
                  <a:ext cx="1116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5" name="Ink 74">
                  <a:extLst>
                    <a:ext uri="{FF2B5EF4-FFF2-40B4-BE49-F238E27FC236}">
                      <a16:creationId xmlns:a16="http://schemas.microsoft.com/office/drawing/2014/main" id="{D7100257-2019-32B4-1446-3F893FA3F75F}"/>
                    </a:ext>
                  </a:extLst>
                </p14:cNvPr>
                <p14:cNvContentPartPr/>
                <p14:nvPr/>
              </p14:nvContentPartPr>
              <p14:xfrm>
                <a:off x="8918100" y="2057250"/>
                <a:ext cx="131040" cy="86040"/>
              </p14:xfrm>
            </p:contentPart>
          </mc:Choice>
          <mc:Fallback>
            <p:pic>
              <p:nvPicPr>
                <p:cNvPr id="75" name="Ink 74">
                  <a:extLst>
                    <a:ext uri="{FF2B5EF4-FFF2-40B4-BE49-F238E27FC236}">
                      <a16:creationId xmlns:a16="http://schemas.microsoft.com/office/drawing/2014/main" id="{D7100257-2019-32B4-1446-3F893FA3F75F}"/>
                    </a:ext>
                  </a:extLst>
                </p:cNvPr>
                <p:cNvPicPr/>
                <p:nvPr/>
              </p:nvPicPr>
              <p:blipFill>
                <a:blip r:embed="rId122"/>
                <a:stretch>
                  <a:fillRect/>
                </a:stretch>
              </p:blipFill>
              <p:spPr>
                <a:xfrm>
                  <a:off x="8909460" y="2048250"/>
                  <a:ext cx="1486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6" name="Ink 75">
                  <a:extLst>
                    <a:ext uri="{FF2B5EF4-FFF2-40B4-BE49-F238E27FC236}">
                      <a16:creationId xmlns:a16="http://schemas.microsoft.com/office/drawing/2014/main" id="{4EC5F0CA-4F18-1907-FBE7-425685EFE4FD}"/>
                    </a:ext>
                  </a:extLst>
                </p14:cNvPr>
                <p14:cNvContentPartPr/>
                <p14:nvPr/>
              </p14:nvContentPartPr>
              <p14:xfrm>
                <a:off x="8905860" y="2076330"/>
                <a:ext cx="179640" cy="66960"/>
              </p14:xfrm>
            </p:contentPart>
          </mc:Choice>
          <mc:Fallback>
            <p:pic>
              <p:nvPicPr>
                <p:cNvPr id="76" name="Ink 75">
                  <a:extLst>
                    <a:ext uri="{FF2B5EF4-FFF2-40B4-BE49-F238E27FC236}">
                      <a16:creationId xmlns:a16="http://schemas.microsoft.com/office/drawing/2014/main" id="{4EC5F0CA-4F18-1907-FBE7-425685EFE4FD}"/>
                    </a:ext>
                  </a:extLst>
                </p:cNvPr>
                <p:cNvPicPr/>
                <p:nvPr/>
              </p:nvPicPr>
              <p:blipFill>
                <a:blip r:embed="rId124"/>
                <a:stretch>
                  <a:fillRect/>
                </a:stretch>
              </p:blipFill>
              <p:spPr>
                <a:xfrm>
                  <a:off x="8896860" y="2067330"/>
                  <a:ext cx="1972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7" name="Ink 76">
                  <a:extLst>
                    <a:ext uri="{FF2B5EF4-FFF2-40B4-BE49-F238E27FC236}">
                      <a16:creationId xmlns:a16="http://schemas.microsoft.com/office/drawing/2014/main" id="{6799697B-011F-F748-ED4A-8FBA3ECC4F5A}"/>
                    </a:ext>
                  </a:extLst>
                </p14:cNvPr>
                <p14:cNvContentPartPr/>
                <p14:nvPr/>
              </p14:nvContentPartPr>
              <p14:xfrm>
                <a:off x="8276940" y="2055450"/>
                <a:ext cx="380520" cy="203040"/>
              </p14:xfrm>
            </p:contentPart>
          </mc:Choice>
          <mc:Fallback>
            <p:pic>
              <p:nvPicPr>
                <p:cNvPr id="77" name="Ink 76">
                  <a:extLst>
                    <a:ext uri="{FF2B5EF4-FFF2-40B4-BE49-F238E27FC236}">
                      <a16:creationId xmlns:a16="http://schemas.microsoft.com/office/drawing/2014/main" id="{6799697B-011F-F748-ED4A-8FBA3ECC4F5A}"/>
                    </a:ext>
                  </a:extLst>
                </p:cNvPr>
                <p:cNvPicPr/>
                <p:nvPr/>
              </p:nvPicPr>
              <p:blipFill>
                <a:blip r:embed="rId126"/>
                <a:stretch>
                  <a:fillRect/>
                </a:stretch>
              </p:blipFill>
              <p:spPr>
                <a:xfrm>
                  <a:off x="8267940" y="2046450"/>
                  <a:ext cx="398160" cy="220680"/>
                </a:xfrm>
                <a:prstGeom prst="rect">
                  <a:avLst/>
                </a:prstGeom>
              </p:spPr>
            </p:pic>
          </mc:Fallback>
        </mc:AlternateContent>
      </p:grpSp>
    </p:spTree>
    <p:extLst>
      <p:ext uri="{BB962C8B-B14F-4D97-AF65-F5344CB8AC3E}">
        <p14:creationId xmlns:p14="http://schemas.microsoft.com/office/powerpoint/2010/main" val="2538282784"/>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3FB0F5A-E745-F918-3AC2-91A95F1A141A}"/>
              </a:ext>
            </a:extLst>
          </p:cNvPr>
          <p:cNvSpPr>
            <a:spLocks noGrp="1"/>
          </p:cNvSpPr>
          <p:nvPr>
            <p:ph type="title"/>
          </p:nvPr>
        </p:nvSpPr>
        <p:spPr/>
        <p:txBody>
          <a:bodyPr/>
          <a:lstStyle/>
          <a:p>
            <a:pPr eaLnBrk="1" hangingPunct="1"/>
            <a:r>
              <a:rPr lang="en-US" altLang="en-US" dirty="0"/>
              <a:t>Genetic algorithms</a:t>
            </a:r>
          </a:p>
        </p:txBody>
      </p:sp>
      <p:sp>
        <p:nvSpPr>
          <p:cNvPr id="98307" name="Rectangle 3">
            <a:extLst>
              <a:ext uri="{FF2B5EF4-FFF2-40B4-BE49-F238E27FC236}">
                <a16:creationId xmlns:a16="http://schemas.microsoft.com/office/drawing/2014/main" id="{23B51C10-AA72-D201-2A69-44436C1205BF}"/>
              </a:ext>
            </a:extLst>
          </p:cNvPr>
          <p:cNvSpPr>
            <a:spLocks noGrp="1"/>
          </p:cNvSpPr>
          <p:nvPr>
            <p:ph type="body" idx="1"/>
          </p:nvPr>
        </p:nvSpPr>
        <p:spPr/>
        <p:txBody>
          <a:bodyPr/>
          <a:lstStyle/>
          <a:p>
            <a:pPr eaLnBrk="1" hangingPunct="1">
              <a:lnSpc>
                <a:spcPct val="80000"/>
              </a:lnSpc>
            </a:pPr>
            <a:r>
              <a:rPr lang="en-US" altLang="en-US" sz="2987" dirty="0"/>
              <a:t>A successor state is generated by combining two parent states</a:t>
            </a:r>
            <a:br>
              <a:rPr lang="en-US" altLang="en-US" sz="2987" dirty="0"/>
            </a:br>
            <a:endParaRPr lang="en-US" altLang="en-US" sz="2987" dirty="0"/>
          </a:p>
          <a:p>
            <a:pPr eaLnBrk="1" hangingPunct="1">
              <a:lnSpc>
                <a:spcPct val="80000"/>
              </a:lnSpc>
            </a:pPr>
            <a:r>
              <a:rPr lang="en-US" altLang="en-US" sz="2987" dirty="0"/>
              <a:t>Start with </a:t>
            </a:r>
            <a:r>
              <a:rPr lang="en-US" altLang="en-US" sz="2987" i="1" dirty="0"/>
              <a:t>k</a:t>
            </a:r>
            <a:r>
              <a:rPr lang="en-US" altLang="en-US" sz="2987" dirty="0"/>
              <a:t> randomly generated states (</a:t>
            </a:r>
            <a:r>
              <a:rPr lang="en-US" altLang="en-US" sz="2987" dirty="0">
                <a:solidFill>
                  <a:srgbClr val="FF0000"/>
                </a:solidFill>
              </a:rPr>
              <a:t>population</a:t>
            </a:r>
            <a:r>
              <a:rPr lang="en-US" altLang="en-US" sz="2987" dirty="0"/>
              <a:t>)</a:t>
            </a:r>
            <a:br>
              <a:rPr lang="en-US" altLang="en-US" sz="2987" dirty="0"/>
            </a:br>
            <a:endParaRPr lang="en-US" altLang="en-US" sz="2987" dirty="0"/>
          </a:p>
          <a:p>
            <a:pPr eaLnBrk="1" hangingPunct="1">
              <a:lnSpc>
                <a:spcPct val="80000"/>
              </a:lnSpc>
            </a:pPr>
            <a:r>
              <a:rPr lang="en-US" altLang="en-US" sz="2987" dirty="0"/>
              <a:t>A state is represented (not necessarily) as a string over a finite alphabet (often a string of 0s and 1s)</a:t>
            </a:r>
            <a:br>
              <a:rPr lang="en-US" altLang="en-US" sz="2987" dirty="0"/>
            </a:br>
            <a:endParaRPr lang="en-US" altLang="en-US" sz="2987" dirty="0"/>
          </a:p>
          <a:p>
            <a:pPr eaLnBrk="1" hangingPunct="1">
              <a:lnSpc>
                <a:spcPct val="80000"/>
              </a:lnSpc>
            </a:pPr>
            <a:r>
              <a:rPr lang="en-US" altLang="en-US" sz="2987" dirty="0"/>
              <a:t>Evaluation function (</a:t>
            </a:r>
            <a:r>
              <a:rPr lang="en-US" altLang="en-US" sz="2987" dirty="0">
                <a:solidFill>
                  <a:srgbClr val="FF0000"/>
                </a:solidFill>
              </a:rPr>
              <a:t>fitness function</a:t>
            </a:r>
            <a:r>
              <a:rPr lang="en-US" altLang="en-US" sz="2987" dirty="0"/>
              <a:t>). Higher values for better states.</a:t>
            </a:r>
          </a:p>
          <a:p>
            <a:pPr lvl="1" eaLnBrk="1" hangingPunct="1">
              <a:lnSpc>
                <a:spcPct val="80000"/>
              </a:lnSpc>
            </a:pPr>
            <a:r>
              <a:rPr lang="en-US" altLang="en-US" sz="2774" dirty="0"/>
              <a:t>the fitness can be </a:t>
            </a:r>
            <a:r>
              <a:rPr lang="en-US" altLang="en-US" sz="2774" dirty="0">
                <a:highlight>
                  <a:srgbClr val="FFFF00"/>
                </a:highlight>
              </a:rPr>
              <a:t>maximum benefit </a:t>
            </a:r>
            <a:r>
              <a:rPr lang="en-US" altLang="en-US" sz="2774" dirty="0"/>
              <a:t>or </a:t>
            </a:r>
            <a:r>
              <a:rPr lang="en-US" altLang="en-US" sz="2774" dirty="0">
                <a:highlight>
                  <a:srgbClr val="FFFF00"/>
                </a:highlight>
              </a:rPr>
              <a:t>minimum cost</a:t>
            </a:r>
            <a:br>
              <a:rPr lang="en-US" altLang="en-US" sz="2774" dirty="0"/>
            </a:br>
            <a:endParaRPr lang="en-US" altLang="en-US" sz="2774" dirty="0"/>
          </a:p>
          <a:p>
            <a:pPr eaLnBrk="1" hangingPunct="1">
              <a:lnSpc>
                <a:spcPct val="80000"/>
              </a:lnSpc>
            </a:pPr>
            <a:r>
              <a:rPr lang="en-US" altLang="en-US" sz="2987" dirty="0"/>
              <a:t>Produce the next generation of states by selection, crossover, and mutation</a:t>
            </a:r>
          </a:p>
        </p:txBody>
      </p:sp>
      <p:pic>
        <p:nvPicPr>
          <p:cNvPr id="3" name="Picture 2">
            <a:extLst>
              <a:ext uri="{FF2B5EF4-FFF2-40B4-BE49-F238E27FC236}">
                <a16:creationId xmlns:a16="http://schemas.microsoft.com/office/drawing/2014/main" id="{DD9D80D7-5C0C-6647-CB4D-5B8604988980}"/>
              </a:ext>
            </a:extLst>
          </p:cNvPr>
          <p:cNvPicPr>
            <a:picLocks noChangeAspect="1"/>
          </p:cNvPicPr>
          <p:nvPr/>
        </p:nvPicPr>
        <p:blipFill>
          <a:blip r:embed="rId2"/>
          <a:stretch>
            <a:fillRect/>
          </a:stretch>
        </p:blipFill>
        <p:spPr>
          <a:xfrm>
            <a:off x="8648701" y="2309773"/>
            <a:ext cx="3543300" cy="509709"/>
          </a:xfrm>
          <a:prstGeom prst="rect">
            <a:avLst/>
          </a:prstGeom>
        </p:spPr>
      </p:pic>
      <p:pic>
        <p:nvPicPr>
          <p:cNvPr id="5" name="Picture 4">
            <a:extLst>
              <a:ext uri="{FF2B5EF4-FFF2-40B4-BE49-F238E27FC236}">
                <a16:creationId xmlns:a16="http://schemas.microsoft.com/office/drawing/2014/main" id="{48BCEFFE-3F68-1FE8-8013-902973142978}"/>
              </a:ext>
            </a:extLst>
          </p:cNvPr>
          <p:cNvPicPr>
            <a:picLocks noChangeAspect="1"/>
          </p:cNvPicPr>
          <p:nvPr/>
        </p:nvPicPr>
        <p:blipFill>
          <a:blip r:embed="rId3"/>
          <a:stretch>
            <a:fillRect/>
          </a:stretch>
        </p:blipFill>
        <p:spPr>
          <a:xfrm>
            <a:off x="5666455" y="6048376"/>
            <a:ext cx="6220745" cy="973878"/>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32881C3-ED39-A577-2CE6-4B85655DF6C4}"/>
                  </a:ext>
                </a:extLst>
              </p14:cNvPr>
              <p14:cNvContentPartPr/>
              <p14:nvPr/>
            </p14:nvContentPartPr>
            <p14:xfrm>
              <a:off x="6972300" y="4657530"/>
              <a:ext cx="1637640" cy="59760"/>
            </p14:xfrm>
          </p:contentPart>
        </mc:Choice>
        <mc:Fallback>
          <p:pic>
            <p:nvPicPr>
              <p:cNvPr id="6" name="Ink 5">
                <a:extLst>
                  <a:ext uri="{FF2B5EF4-FFF2-40B4-BE49-F238E27FC236}">
                    <a16:creationId xmlns:a16="http://schemas.microsoft.com/office/drawing/2014/main" id="{132881C3-ED39-A577-2CE6-4B85655DF6C4}"/>
                  </a:ext>
                </a:extLst>
              </p:cNvPr>
              <p:cNvPicPr/>
              <p:nvPr/>
            </p:nvPicPr>
            <p:blipFill>
              <a:blip r:embed="rId5"/>
              <a:stretch>
                <a:fillRect/>
              </a:stretch>
            </p:blipFill>
            <p:spPr>
              <a:xfrm>
                <a:off x="6963300" y="4648530"/>
                <a:ext cx="16552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5A0354D9-1E27-FEDC-D84A-EED47F196276}"/>
                  </a:ext>
                </a:extLst>
              </p14:cNvPr>
              <p14:cNvContentPartPr/>
              <p14:nvPr/>
            </p14:nvContentPartPr>
            <p14:xfrm>
              <a:off x="8391420" y="4228770"/>
              <a:ext cx="1107000" cy="143280"/>
            </p14:xfrm>
          </p:contentPart>
        </mc:Choice>
        <mc:Fallback>
          <p:pic>
            <p:nvPicPr>
              <p:cNvPr id="7" name="Ink 6">
                <a:extLst>
                  <a:ext uri="{FF2B5EF4-FFF2-40B4-BE49-F238E27FC236}">
                    <a16:creationId xmlns:a16="http://schemas.microsoft.com/office/drawing/2014/main" id="{5A0354D9-1E27-FEDC-D84A-EED47F196276}"/>
                  </a:ext>
                </a:extLst>
              </p:cNvPr>
              <p:cNvPicPr/>
              <p:nvPr/>
            </p:nvPicPr>
            <p:blipFill>
              <a:blip r:embed="rId7"/>
              <a:stretch>
                <a:fillRect/>
              </a:stretch>
            </p:blipFill>
            <p:spPr>
              <a:xfrm>
                <a:off x="8382420" y="4219770"/>
                <a:ext cx="11246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A472A891-633C-1084-BD2E-8650FDE18AF4}"/>
                  </a:ext>
                </a:extLst>
              </p14:cNvPr>
              <p14:cNvContentPartPr/>
              <p14:nvPr/>
            </p14:nvContentPartPr>
            <p14:xfrm>
              <a:off x="9334260" y="4626930"/>
              <a:ext cx="1409040" cy="81000"/>
            </p14:xfrm>
          </p:contentPart>
        </mc:Choice>
        <mc:Fallback>
          <p:pic>
            <p:nvPicPr>
              <p:cNvPr id="8" name="Ink 7">
                <a:extLst>
                  <a:ext uri="{FF2B5EF4-FFF2-40B4-BE49-F238E27FC236}">
                    <a16:creationId xmlns:a16="http://schemas.microsoft.com/office/drawing/2014/main" id="{A472A891-633C-1084-BD2E-8650FDE18AF4}"/>
                  </a:ext>
                </a:extLst>
              </p:cNvPr>
              <p:cNvPicPr/>
              <p:nvPr/>
            </p:nvPicPr>
            <p:blipFill>
              <a:blip r:embed="rId9"/>
              <a:stretch>
                <a:fillRect/>
              </a:stretch>
            </p:blipFill>
            <p:spPr>
              <a:xfrm>
                <a:off x="9325260" y="4617930"/>
                <a:ext cx="142668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F3F0F22C-5235-27B5-BC17-62D2AA3E246F}"/>
                  </a:ext>
                </a:extLst>
              </p14:cNvPr>
              <p14:cNvContentPartPr/>
              <p14:nvPr/>
            </p14:nvContentPartPr>
            <p14:xfrm>
              <a:off x="1590660" y="5857410"/>
              <a:ext cx="1226520" cy="48600"/>
            </p14:xfrm>
          </p:contentPart>
        </mc:Choice>
        <mc:Fallback>
          <p:pic>
            <p:nvPicPr>
              <p:cNvPr id="9" name="Ink 8">
                <a:extLst>
                  <a:ext uri="{FF2B5EF4-FFF2-40B4-BE49-F238E27FC236}">
                    <a16:creationId xmlns:a16="http://schemas.microsoft.com/office/drawing/2014/main" id="{F3F0F22C-5235-27B5-BC17-62D2AA3E246F}"/>
                  </a:ext>
                </a:extLst>
              </p:cNvPr>
              <p:cNvPicPr/>
              <p:nvPr/>
            </p:nvPicPr>
            <p:blipFill>
              <a:blip r:embed="rId11"/>
              <a:stretch>
                <a:fillRect/>
              </a:stretch>
            </p:blipFill>
            <p:spPr>
              <a:xfrm>
                <a:off x="1581660" y="5848410"/>
                <a:ext cx="12441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50EE344-F9AD-83EF-02B0-C519CB0D334C}"/>
                  </a:ext>
                </a:extLst>
              </p14:cNvPr>
              <p14:cNvContentPartPr/>
              <p14:nvPr/>
            </p14:nvContentPartPr>
            <p14:xfrm>
              <a:off x="3571020" y="5867130"/>
              <a:ext cx="3078720" cy="39600"/>
            </p14:xfrm>
          </p:contentPart>
        </mc:Choice>
        <mc:Fallback>
          <p:pic>
            <p:nvPicPr>
              <p:cNvPr id="10" name="Ink 9">
                <a:extLst>
                  <a:ext uri="{FF2B5EF4-FFF2-40B4-BE49-F238E27FC236}">
                    <a16:creationId xmlns:a16="http://schemas.microsoft.com/office/drawing/2014/main" id="{250EE344-F9AD-83EF-02B0-C519CB0D334C}"/>
                  </a:ext>
                </a:extLst>
              </p:cNvPr>
              <p:cNvPicPr/>
              <p:nvPr/>
            </p:nvPicPr>
            <p:blipFill>
              <a:blip r:embed="rId13"/>
              <a:stretch>
                <a:fillRect/>
              </a:stretch>
            </p:blipFill>
            <p:spPr>
              <a:xfrm>
                <a:off x="3562020" y="5858130"/>
                <a:ext cx="3096360" cy="57240"/>
              </a:xfrm>
              <a:prstGeom prst="rect">
                <a:avLst/>
              </a:prstGeom>
            </p:spPr>
          </p:pic>
        </mc:Fallback>
      </mc:AlternateContent>
      <p:grpSp>
        <p:nvGrpSpPr>
          <p:cNvPr id="16" name="Group 15">
            <a:extLst>
              <a:ext uri="{FF2B5EF4-FFF2-40B4-BE49-F238E27FC236}">
                <a16:creationId xmlns:a16="http://schemas.microsoft.com/office/drawing/2014/main" id="{6358BAE8-F325-C046-5410-F66785BC0FDC}"/>
              </a:ext>
            </a:extLst>
          </p:cNvPr>
          <p:cNvGrpSpPr/>
          <p:nvPr/>
        </p:nvGrpSpPr>
        <p:grpSpPr>
          <a:xfrm>
            <a:off x="7645500" y="5371050"/>
            <a:ext cx="192600" cy="136800"/>
            <a:chOff x="7645500" y="5371050"/>
            <a:chExt cx="192600" cy="136800"/>
          </a:xfrm>
        </p:grpSpPr>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02249840-156B-03DA-D984-9D5C412FB311}"/>
                    </a:ext>
                  </a:extLst>
                </p14:cNvPr>
                <p14:cNvContentPartPr/>
                <p14:nvPr/>
              </p14:nvContentPartPr>
              <p14:xfrm>
                <a:off x="7762860" y="5438730"/>
                <a:ext cx="42120" cy="42840"/>
              </p14:xfrm>
            </p:contentPart>
          </mc:Choice>
          <mc:Fallback>
            <p:pic>
              <p:nvPicPr>
                <p:cNvPr id="11" name="Ink 10">
                  <a:extLst>
                    <a:ext uri="{FF2B5EF4-FFF2-40B4-BE49-F238E27FC236}">
                      <a16:creationId xmlns:a16="http://schemas.microsoft.com/office/drawing/2014/main" id="{02249840-156B-03DA-D984-9D5C412FB311}"/>
                    </a:ext>
                  </a:extLst>
                </p:cNvPr>
                <p:cNvPicPr/>
                <p:nvPr/>
              </p:nvPicPr>
              <p:blipFill>
                <a:blip r:embed="rId15"/>
                <a:stretch>
                  <a:fillRect/>
                </a:stretch>
              </p:blipFill>
              <p:spPr>
                <a:xfrm>
                  <a:off x="7753860" y="5429730"/>
                  <a:ext cx="597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50DABD7E-776C-2215-9032-E8DC688A27FB}"/>
                    </a:ext>
                  </a:extLst>
                </p14:cNvPr>
                <p14:cNvContentPartPr/>
                <p14:nvPr/>
              </p14:nvContentPartPr>
              <p14:xfrm>
                <a:off x="7645500" y="5371050"/>
                <a:ext cx="192600" cy="136800"/>
              </p14:xfrm>
            </p:contentPart>
          </mc:Choice>
          <mc:Fallback>
            <p:pic>
              <p:nvPicPr>
                <p:cNvPr id="12" name="Ink 11">
                  <a:extLst>
                    <a:ext uri="{FF2B5EF4-FFF2-40B4-BE49-F238E27FC236}">
                      <a16:creationId xmlns:a16="http://schemas.microsoft.com/office/drawing/2014/main" id="{50DABD7E-776C-2215-9032-E8DC688A27FB}"/>
                    </a:ext>
                  </a:extLst>
                </p:cNvPr>
                <p:cNvPicPr/>
                <p:nvPr/>
              </p:nvPicPr>
              <p:blipFill>
                <a:blip r:embed="rId17"/>
                <a:stretch>
                  <a:fillRect/>
                </a:stretch>
              </p:blipFill>
              <p:spPr>
                <a:xfrm>
                  <a:off x="7636500" y="5362050"/>
                  <a:ext cx="210240" cy="154440"/>
                </a:xfrm>
                <a:prstGeom prst="rect">
                  <a:avLst/>
                </a:prstGeom>
              </p:spPr>
            </p:pic>
          </mc:Fallback>
        </mc:AlternateContent>
      </p:grpSp>
      <p:grpSp>
        <p:nvGrpSpPr>
          <p:cNvPr id="15" name="Group 14">
            <a:extLst>
              <a:ext uri="{FF2B5EF4-FFF2-40B4-BE49-F238E27FC236}">
                <a16:creationId xmlns:a16="http://schemas.microsoft.com/office/drawing/2014/main" id="{B56CBC19-1CA0-0640-DD30-035E2491D163}"/>
              </a:ext>
            </a:extLst>
          </p:cNvPr>
          <p:cNvGrpSpPr/>
          <p:nvPr/>
        </p:nvGrpSpPr>
        <p:grpSpPr>
          <a:xfrm>
            <a:off x="9248580" y="5362050"/>
            <a:ext cx="239400" cy="183960"/>
            <a:chOff x="9248580" y="5362050"/>
            <a:chExt cx="239400" cy="183960"/>
          </a:xfrm>
        </p:grpSpPr>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C00E3854-699D-4775-BC9C-7A9791E16CFB}"/>
                    </a:ext>
                  </a:extLst>
                </p14:cNvPr>
                <p14:cNvContentPartPr/>
                <p14:nvPr/>
              </p14:nvContentPartPr>
              <p14:xfrm>
                <a:off x="9353340" y="5428650"/>
                <a:ext cx="67680" cy="97560"/>
              </p14:xfrm>
            </p:contentPart>
          </mc:Choice>
          <mc:Fallback>
            <p:pic>
              <p:nvPicPr>
                <p:cNvPr id="13" name="Ink 12">
                  <a:extLst>
                    <a:ext uri="{FF2B5EF4-FFF2-40B4-BE49-F238E27FC236}">
                      <a16:creationId xmlns:a16="http://schemas.microsoft.com/office/drawing/2014/main" id="{C00E3854-699D-4775-BC9C-7A9791E16CFB}"/>
                    </a:ext>
                  </a:extLst>
                </p:cNvPr>
                <p:cNvPicPr/>
                <p:nvPr/>
              </p:nvPicPr>
              <p:blipFill>
                <a:blip r:embed="rId19"/>
                <a:stretch>
                  <a:fillRect/>
                </a:stretch>
              </p:blipFill>
              <p:spPr>
                <a:xfrm>
                  <a:off x="9344340" y="5419650"/>
                  <a:ext cx="853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130BD8C7-2438-161C-25C6-854AA6C894BD}"/>
                    </a:ext>
                  </a:extLst>
                </p14:cNvPr>
                <p14:cNvContentPartPr/>
                <p14:nvPr/>
              </p14:nvContentPartPr>
              <p14:xfrm>
                <a:off x="9248580" y="5362050"/>
                <a:ext cx="239400" cy="183960"/>
              </p14:xfrm>
            </p:contentPart>
          </mc:Choice>
          <mc:Fallback>
            <p:pic>
              <p:nvPicPr>
                <p:cNvPr id="14" name="Ink 13">
                  <a:extLst>
                    <a:ext uri="{FF2B5EF4-FFF2-40B4-BE49-F238E27FC236}">
                      <a16:creationId xmlns:a16="http://schemas.microsoft.com/office/drawing/2014/main" id="{130BD8C7-2438-161C-25C6-854AA6C894BD}"/>
                    </a:ext>
                  </a:extLst>
                </p:cNvPr>
                <p:cNvPicPr/>
                <p:nvPr/>
              </p:nvPicPr>
              <p:blipFill>
                <a:blip r:embed="rId21"/>
                <a:stretch>
                  <a:fillRect/>
                </a:stretch>
              </p:blipFill>
              <p:spPr>
                <a:xfrm>
                  <a:off x="9239940" y="5353050"/>
                  <a:ext cx="257040" cy="20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C93ECF4B-D0F6-F6E8-FB14-102612C9439C}"/>
                  </a:ext>
                </a:extLst>
              </p14:cNvPr>
              <p14:cNvContentPartPr/>
              <p14:nvPr/>
            </p14:nvContentPartPr>
            <p14:xfrm>
              <a:off x="1396260" y="6057210"/>
              <a:ext cx="112680" cy="108720"/>
            </p14:xfrm>
          </p:contentPart>
        </mc:Choice>
        <mc:Fallback>
          <p:pic>
            <p:nvPicPr>
              <p:cNvPr id="17" name="Ink 16">
                <a:extLst>
                  <a:ext uri="{FF2B5EF4-FFF2-40B4-BE49-F238E27FC236}">
                    <a16:creationId xmlns:a16="http://schemas.microsoft.com/office/drawing/2014/main" id="{C93ECF4B-D0F6-F6E8-FB14-102612C9439C}"/>
                  </a:ext>
                </a:extLst>
              </p:cNvPr>
              <p:cNvPicPr/>
              <p:nvPr/>
            </p:nvPicPr>
            <p:blipFill>
              <a:blip r:embed="rId23"/>
              <a:stretch>
                <a:fillRect/>
              </a:stretch>
            </p:blipFill>
            <p:spPr>
              <a:xfrm>
                <a:off x="1387620" y="6048570"/>
                <a:ext cx="1303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8A913213-A244-4373-122D-73E2C82EE7DC}"/>
                  </a:ext>
                </a:extLst>
              </p14:cNvPr>
              <p14:cNvContentPartPr/>
              <p14:nvPr/>
            </p14:nvContentPartPr>
            <p14:xfrm>
              <a:off x="1297980" y="5962890"/>
              <a:ext cx="284040" cy="257760"/>
            </p14:xfrm>
          </p:contentPart>
        </mc:Choice>
        <mc:Fallback>
          <p:pic>
            <p:nvPicPr>
              <p:cNvPr id="18" name="Ink 17">
                <a:extLst>
                  <a:ext uri="{FF2B5EF4-FFF2-40B4-BE49-F238E27FC236}">
                    <a16:creationId xmlns:a16="http://schemas.microsoft.com/office/drawing/2014/main" id="{8A913213-A244-4373-122D-73E2C82EE7DC}"/>
                  </a:ext>
                </a:extLst>
              </p:cNvPr>
              <p:cNvPicPr/>
              <p:nvPr/>
            </p:nvPicPr>
            <p:blipFill>
              <a:blip r:embed="rId25"/>
              <a:stretch>
                <a:fillRect/>
              </a:stretch>
            </p:blipFill>
            <p:spPr>
              <a:xfrm>
                <a:off x="1289340" y="5954250"/>
                <a:ext cx="301680" cy="275400"/>
              </a:xfrm>
              <a:prstGeom prst="rect">
                <a:avLst/>
              </a:prstGeom>
            </p:spPr>
          </p:pic>
        </mc:Fallback>
      </mc:AlternateContent>
      <p:grpSp>
        <p:nvGrpSpPr>
          <p:cNvPr id="98304" name="Group 98303">
            <a:extLst>
              <a:ext uri="{FF2B5EF4-FFF2-40B4-BE49-F238E27FC236}">
                <a16:creationId xmlns:a16="http://schemas.microsoft.com/office/drawing/2014/main" id="{B4E3B1BC-A93D-E877-790D-2B05CB9ABF1F}"/>
              </a:ext>
            </a:extLst>
          </p:cNvPr>
          <p:cNvGrpSpPr/>
          <p:nvPr/>
        </p:nvGrpSpPr>
        <p:grpSpPr>
          <a:xfrm>
            <a:off x="5552820" y="3629010"/>
            <a:ext cx="2745360" cy="524160"/>
            <a:chOff x="5552820" y="3629010"/>
            <a:chExt cx="2745360" cy="524160"/>
          </a:xfrm>
        </p:grpSpPr>
        <mc:AlternateContent xmlns:mc="http://schemas.openxmlformats.org/markup-compatibility/2006">
          <mc:Choice xmlns:p14="http://schemas.microsoft.com/office/powerpoint/2010/main" Requires="p14">
            <p:contentPart p14:bwMode="auto" r:id="rId26">
              <p14:nvContentPartPr>
                <p14:cNvPr id="44" name="Ink 43">
                  <a:extLst>
                    <a:ext uri="{FF2B5EF4-FFF2-40B4-BE49-F238E27FC236}">
                      <a16:creationId xmlns:a16="http://schemas.microsoft.com/office/drawing/2014/main" id="{9013C0EE-BC48-91EC-B15C-CD54DB35211A}"/>
                    </a:ext>
                  </a:extLst>
                </p14:cNvPr>
                <p14:cNvContentPartPr/>
                <p14:nvPr/>
              </p14:nvContentPartPr>
              <p14:xfrm>
                <a:off x="7478100" y="4001610"/>
                <a:ext cx="820080" cy="133560"/>
              </p14:xfrm>
            </p:contentPart>
          </mc:Choice>
          <mc:Fallback>
            <p:pic>
              <p:nvPicPr>
                <p:cNvPr id="44" name="Ink 43">
                  <a:extLst>
                    <a:ext uri="{FF2B5EF4-FFF2-40B4-BE49-F238E27FC236}">
                      <a16:creationId xmlns:a16="http://schemas.microsoft.com/office/drawing/2014/main" id="{9013C0EE-BC48-91EC-B15C-CD54DB35211A}"/>
                    </a:ext>
                  </a:extLst>
                </p:cNvPr>
                <p:cNvPicPr/>
                <p:nvPr/>
              </p:nvPicPr>
              <p:blipFill>
                <a:blip r:embed="rId27"/>
                <a:stretch>
                  <a:fillRect/>
                </a:stretch>
              </p:blipFill>
              <p:spPr>
                <a:xfrm>
                  <a:off x="7469460" y="3992610"/>
                  <a:ext cx="8377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5" name="Ink 44">
                  <a:extLst>
                    <a:ext uri="{FF2B5EF4-FFF2-40B4-BE49-F238E27FC236}">
                      <a16:creationId xmlns:a16="http://schemas.microsoft.com/office/drawing/2014/main" id="{78234C5F-E457-B696-6644-A5300A747D97}"/>
                    </a:ext>
                  </a:extLst>
                </p14:cNvPr>
                <p14:cNvContentPartPr/>
                <p14:nvPr/>
              </p14:nvContentPartPr>
              <p14:xfrm>
                <a:off x="7629300" y="4152810"/>
                <a:ext cx="360" cy="360"/>
              </p14:xfrm>
            </p:contentPart>
          </mc:Choice>
          <mc:Fallback>
            <p:pic>
              <p:nvPicPr>
                <p:cNvPr id="45" name="Ink 44">
                  <a:extLst>
                    <a:ext uri="{FF2B5EF4-FFF2-40B4-BE49-F238E27FC236}">
                      <a16:creationId xmlns:a16="http://schemas.microsoft.com/office/drawing/2014/main" id="{78234C5F-E457-B696-6644-A5300A747D97}"/>
                    </a:ext>
                  </a:extLst>
                </p:cNvPr>
                <p:cNvPicPr/>
                <p:nvPr/>
              </p:nvPicPr>
              <p:blipFill>
                <a:blip r:embed="rId29"/>
                <a:stretch>
                  <a:fillRect/>
                </a:stretch>
              </p:blipFill>
              <p:spPr>
                <a:xfrm>
                  <a:off x="7620300" y="414381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6" name="Ink 45">
                  <a:extLst>
                    <a:ext uri="{FF2B5EF4-FFF2-40B4-BE49-F238E27FC236}">
                      <a16:creationId xmlns:a16="http://schemas.microsoft.com/office/drawing/2014/main" id="{1CA96ED3-D08B-48A4-4B94-4A0BD8A09B96}"/>
                    </a:ext>
                  </a:extLst>
                </p14:cNvPr>
                <p14:cNvContentPartPr/>
                <p14:nvPr/>
              </p14:nvContentPartPr>
              <p14:xfrm>
                <a:off x="7324740" y="3876690"/>
                <a:ext cx="75240" cy="190800"/>
              </p14:xfrm>
            </p:contentPart>
          </mc:Choice>
          <mc:Fallback>
            <p:pic>
              <p:nvPicPr>
                <p:cNvPr id="46" name="Ink 45">
                  <a:extLst>
                    <a:ext uri="{FF2B5EF4-FFF2-40B4-BE49-F238E27FC236}">
                      <a16:creationId xmlns:a16="http://schemas.microsoft.com/office/drawing/2014/main" id="{1CA96ED3-D08B-48A4-4B94-4A0BD8A09B96}"/>
                    </a:ext>
                  </a:extLst>
                </p:cNvPr>
                <p:cNvPicPr/>
                <p:nvPr/>
              </p:nvPicPr>
              <p:blipFill>
                <a:blip r:embed="rId31"/>
                <a:stretch>
                  <a:fillRect/>
                </a:stretch>
              </p:blipFill>
              <p:spPr>
                <a:xfrm>
                  <a:off x="7315740" y="3867690"/>
                  <a:ext cx="928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7" name="Ink 46">
                  <a:extLst>
                    <a:ext uri="{FF2B5EF4-FFF2-40B4-BE49-F238E27FC236}">
                      <a16:creationId xmlns:a16="http://schemas.microsoft.com/office/drawing/2014/main" id="{3CD253EA-F2BA-CE0C-D40E-1F765252EA46}"/>
                    </a:ext>
                  </a:extLst>
                </p14:cNvPr>
                <p14:cNvContentPartPr/>
                <p14:nvPr/>
              </p14:nvContentPartPr>
              <p14:xfrm>
                <a:off x="6876900" y="3876690"/>
                <a:ext cx="432720" cy="202680"/>
              </p14:xfrm>
            </p:contentPart>
          </mc:Choice>
          <mc:Fallback>
            <p:pic>
              <p:nvPicPr>
                <p:cNvPr id="47" name="Ink 46">
                  <a:extLst>
                    <a:ext uri="{FF2B5EF4-FFF2-40B4-BE49-F238E27FC236}">
                      <a16:creationId xmlns:a16="http://schemas.microsoft.com/office/drawing/2014/main" id="{3CD253EA-F2BA-CE0C-D40E-1F765252EA46}"/>
                    </a:ext>
                  </a:extLst>
                </p:cNvPr>
                <p:cNvPicPr/>
                <p:nvPr/>
              </p:nvPicPr>
              <p:blipFill>
                <a:blip r:embed="rId33"/>
                <a:stretch>
                  <a:fillRect/>
                </a:stretch>
              </p:blipFill>
              <p:spPr>
                <a:xfrm>
                  <a:off x="6867900" y="3867690"/>
                  <a:ext cx="4503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8" name="Ink 47">
                  <a:extLst>
                    <a:ext uri="{FF2B5EF4-FFF2-40B4-BE49-F238E27FC236}">
                      <a16:creationId xmlns:a16="http://schemas.microsoft.com/office/drawing/2014/main" id="{B0B03FBE-EBD2-D970-A603-E1EC83ED4D24}"/>
                    </a:ext>
                  </a:extLst>
                </p14:cNvPr>
                <p14:cNvContentPartPr/>
                <p14:nvPr/>
              </p14:nvContentPartPr>
              <p14:xfrm>
                <a:off x="6817860" y="3800370"/>
                <a:ext cx="164160" cy="178560"/>
              </p14:xfrm>
            </p:contentPart>
          </mc:Choice>
          <mc:Fallback>
            <p:pic>
              <p:nvPicPr>
                <p:cNvPr id="48" name="Ink 47">
                  <a:extLst>
                    <a:ext uri="{FF2B5EF4-FFF2-40B4-BE49-F238E27FC236}">
                      <a16:creationId xmlns:a16="http://schemas.microsoft.com/office/drawing/2014/main" id="{B0B03FBE-EBD2-D970-A603-E1EC83ED4D24}"/>
                    </a:ext>
                  </a:extLst>
                </p:cNvPr>
                <p:cNvPicPr/>
                <p:nvPr/>
              </p:nvPicPr>
              <p:blipFill>
                <a:blip r:embed="rId35"/>
                <a:stretch>
                  <a:fillRect/>
                </a:stretch>
              </p:blipFill>
              <p:spPr>
                <a:xfrm>
                  <a:off x="6809220" y="3791370"/>
                  <a:ext cx="1818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9" name="Ink 48">
                  <a:extLst>
                    <a:ext uri="{FF2B5EF4-FFF2-40B4-BE49-F238E27FC236}">
                      <a16:creationId xmlns:a16="http://schemas.microsoft.com/office/drawing/2014/main" id="{751D0C67-C291-AC9F-AB69-9ECD96937AB9}"/>
                    </a:ext>
                  </a:extLst>
                </p14:cNvPr>
                <p14:cNvContentPartPr/>
                <p14:nvPr/>
              </p14:nvContentPartPr>
              <p14:xfrm>
                <a:off x="6611940" y="3924570"/>
                <a:ext cx="293760" cy="160920"/>
              </p14:xfrm>
            </p:contentPart>
          </mc:Choice>
          <mc:Fallback>
            <p:pic>
              <p:nvPicPr>
                <p:cNvPr id="49" name="Ink 48">
                  <a:extLst>
                    <a:ext uri="{FF2B5EF4-FFF2-40B4-BE49-F238E27FC236}">
                      <a16:creationId xmlns:a16="http://schemas.microsoft.com/office/drawing/2014/main" id="{751D0C67-C291-AC9F-AB69-9ECD96937AB9}"/>
                    </a:ext>
                  </a:extLst>
                </p:cNvPr>
                <p:cNvPicPr/>
                <p:nvPr/>
              </p:nvPicPr>
              <p:blipFill>
                <a:blip r:embed="rId37"/>
                <a:stretch>
                  <a:fillRect/>
                </a:stretch>
              </p:blipFill>
              <p:spPr>
                <a:xfrm>
                  <a:off x="6603300" y="3915930"/>
                  <a:ext cx="3114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0" name="Ink 49">
                  <a:extLst>
                    <a:ext uri="{FF2B5EF4-FFF2-40B4-BE49-F238E27FC236}">
                      <a16:creationId xmlns:a16="http://schemas.microsoft.com/office/drawing/2014/main" id="{2C4AC52D-AA31-BF46-C425-58E2129F078D}"/>
                    </a:ext>
                  </a:extLst>
                </p14:cNvPr>
                <p14:cNvContentPartPr/>
                <p14:nvPr/>
              </p14:nvContentPartPr>
              <p14:xfrm>
                <a:off x="6574500" y="3904770"/>
                <a:ext cx="55080" cy="10080"/>
              </p14:xfrm>
            </p:contentPart>
          </mc:Choice>
          <mc:Fallback>
            <p:pic>
              <p:nvPicPr>
                <p:cNvPr id="50" name="Ink 49">
                  <a:extLst>
                    <a:ext uri="{FF2B5EF4-FFF2-40B4-BE49-F238E27FC236}">
                      <a16:creationId xmlns:a16="http://schemas.microsoft.com/office/drawing/2014/main" id="{2C4AC52D-AA31-BF46-C425-58E2129F078D}"/>
                    </a:ext>
                  </a:extLst>
                </p:cNvPr>
                <p:cNvPicPr/>
                <p:nvPr/>
              </p:nvPicPr>
              <p:blipFill>
                <a:blip r:embed="rId39"/>
                <a:stretch>
                  <a:fillRect/>
                </a:stretch>
              </p:blipFill>
              <p:spPr>
                <a:xfrm>
                  <a:off x="6565500" y="3895770"/>
                  <a:ext cx="7272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1" name="Ink 50">
                  <a:extLst>
                    <a:ext uri="{FF2B5EF4-FFF2-40B4-BE49-F238E27FC236}">
                      <a16:creationId xmlns:a16="http://schemas.microsoft.com/office/drawing/2014/main" id="{7B9506F7-508A-DEE1-3AF8-F46E727603B1}"/>
                    </a:ext>
                  </a:extLst>
                </p14:cNvPr>
                <p14:cNvContentPartPr/>
                <p14:nvPr/>
              </p14:nvContentPartPr>
              <p14:xfrm>
                <a:off x="7011180" y="3933210"/>
                <a:ext cx="104040" cy="10440"/>
              </p14:xfrm>
            </p:contentPart>
          </mc:Choice>
          <mc:Fallback>
            <p:pic>
              <p:nvPicPr>
                <p:cNvPr id="51" name="Ink 50">
                  <a:extLst>
                    <a:ext uri="{FF2B5EF4-FFF2-40B4-BE49-F238E27FC236}">
                      <a16:creationId xmlns:a16="http://schemas.microsoft.com/office/drawing/2014/main" id="{7B9506F7-508A-DEE1-3AF8-F46E727603B1}"/>
                    </a:ext>
                  </a:extLst>
                </p:cNvPr>
                <p:cNvPicPr/>
                <p:nvPr/>
              </p:nvPicPr>
              <p:blipFill>
                <a:blip r:embed="rId41"/>
                <a:stretch>
                  <a:fillRect/>
                </a:stretch>
              </p:blipFill>
              <p:spPr>
                <a:xfrm>
                  <a:off x="7002540" y="3924210"/>
                  <a:ext cx="1216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2" name="Ink 51">
                  <a:extLst>
                    <a:ext uri="{FF2B5EF4-FFF2-40B4-BE49-F238E27FC236}">
                      <a16:creationId xmlns:a16="http://schemas.microsoft.com/office/drawing/2014/main" id="{EDA65010-3D5F-3291-BB76-A650427F6219}"/>
                    </a:ext>
                  </a:extLst>
                </p14:cNvPr>
                <p14:cNvContentPartPr/>
                <p14:nvPr/>
              </p14:nvContentPartPr>
              <p14:xfrm>
                <a:off x="7096140" y="3857610"/>
                <a:ext cx="360" cy="360"/>
              </p14:xfrm>
            </p:contentPart>
          </mc:Choice>
          <mc:Fallback>
            <p:pic>
              <p:nvPicPr>
                <p:cNvPr id="52" name="Ink 51">
                  <a:extLst>
                    <a:ext uri="{FF2B5EF4-FFF2-40B4-BE49-F238E27FC236}">
                      <a16:creationId xmlns:a16="http://schemas.microsoft.com/office/drawing/2014/main" id="{EDA65010-3D5F-3291-BB76-A650427F6219}"/>
                    </a:ext>
                  </a:extLst>
                </p:cNvPr>
                <p:cNvPicPr/>
                <p:nvPr/>
              </p:nvPicPr>
              <p:blipFill>
                <a:blip r:embed="rId29"/>
                <a:stretch>
                  <a:fillRect/>
                </a:stretch>
              </p:blipFill>
              <p:spPr>
                <a:xfrm>
                  <a:off x="7087140" y="384861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4" name="Ink 53">
                  <a:extLst>
                    <a:ext uri="{FF2B5EF4-FFF2-40B4-BE49-F238E27FC236}">
                      <a16:creationId xmlns:a16="http://schemas.microsoft.com/office/drawing/2014/main" id="{82579BFE-29CE-FF81-F6F7-6E62C6D85004}"/>
                    </a:ext>
                  </a:extLst>
                </p14:cNvPr>
                <p14:cNvContentPartPr/>
                <p14:nvPr/>
              </p14:nvContentPartPr>
              <p14:xfrm>
                <a:off x="6197580" y="3892170"/>
                <a:ext cx="252360" cy="119520"/>
              </p14:xfrm>
            </p:contentPart>
          </mc:Choice>
          <mc:Fallback>
            <p:pic>
              <p:nvPicPr>
                <p:cNvPr id="54" name="Ink 53">
                  <a:extLst>
                    <a:ext uri="{FF2B5EF4-FFF2-40B4-BE49-F238E27FC236}">
                      <a16:creationId xmlns:a16="http://schemas.microsoft.com/office/drawing/2014/main" id="{82579BFE-29CE-FF81-F6F7-6E62C6D85004}"/>
                    </a:ext>
                  </a:extLst>
                </p:cNvPr>
                <p:cNvPicPr/>
                <p:nvPr/>
              </p:nvPicPr>
              <p:blipFill>
                <a:blip r:embed="rId44"/>
                <a:stretch>
                  <a:fillRect/>
                </a:stretch>
              </p:blipFill>
              <p:spPr>
                <a:xfrm>
                  <a:off x="6188940" y="3883530"/>
                  <a:ext cx="2700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5" name="Ink 54">
                  <a:extLst>
                    <a:ext uri="{FF2B5EF4-FFF2-40B4-BE49-F238E27FC236}">
                      <a16:creationId xmlns:a16="http://schemas.microsoft.com/office/drawing/2014/main" id="{69FA6855-FA59-A4CB-C8F2-914A7DB5EDB2}"/>
                    </a:ext>
                  </a:extLst>
                </p14:cNvPr>
                <p14:cNvContentPartPr/>
                <p14:nvPr/>
              </p14:nvContentPartPr>
              <p14:xfrm>
                <a:off x="6304140" y="3819450"/>
                <a:ext cx="49320" cy="6120"/>
              </p14:xfrm>
            </p:contentPart>
          </mc:Choice>
          <mc:Fallback>
            <p:pic>
              <p:nvPicPr>
                <p:cNvPr id="55" name="Ink 54">
                  <a:extLst>
                    <a:ext uri="{FF2B5EF4-FFF2-40B4-BE49-F238E27FC236}">
                      <a16:creationId xmlns:a16="http://schemas.microsoft.com/office/drawing/2014/main" id="{69FA6855-FA59-A4CB-C8F2-914A7DB5EDB2}"/>
                    </a:ext>
                  </a:extLst>
                </p:cNvPr>
                <p:cNvPicPr/>
                <p:nvPr/>
              </p:nvPicPr>
              <p:blipFill>
                <a:blip r:embed="rId46"/>
                <a:stretch>
                  <a:fillRect/>
                </a:stretch>
              </p:blipFill>
              <p:spPr>
                <a:xfrm>
                  <a:off x="6295140" y="3810450"/>
                  <a:ext cx="669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6" name="Ink 55">
                  <a:extLst>
                    <a:ext uri="{FF2B5EF4-FFF2-40B4-BE49-F238E27FC236}">
                      <a16:creationId xmlns:a16="http://schemas.microsoft.com/office/drawing/2014/main" id="{E7E8589F-0BE8-E92E-5A6C-EA254DDC2B79}"/>
                    </a:ext>
                  </a:extLst>
                </p14:cNvPr>
                <p14:cNvContentPartPr/>
                <p14:nvPr/>
              </p14:nvContentPartPr>
              <p14:xfrm>
                <a:off x="6314940" y="3762210"/>
                <a:ext cx="360" cy="2160"/>
              </p14:xfrm>
            </p:contentPart>
          </mc:Choice>
          <mc:Fallback>
            <p:pic>
              <p:nvPicPr>
                <p:cNvPr id="56" name="Ink 55">
                  <a:extLst>
                    <a:ext uri="{FF2B5EF4-FFF2-40B4-BE49-F238E27FC236}">
                      <a16:creationId xmlns:a16="http://schemas.microsoft.com/office/drawing/2014/main" id="{E7E8589F-0BE8-E92E-5A6C-EA254DDC2B79}"/>
                    </a:ext>
                  </a:extLst>
                </p:cNvPr>
                <p:cNvPicPr/>
                <p:nvPr/>
              </p:nvPicPr>
              <p:blipFill>
                <a:blip r:embed="rId29"/>
                <a:stretch>
                  <a:fillRect/>
                </a:stretch>
              </p:blipFill>
              <p:spPr>
                <a:xfrm>
                  <a:off x="6305940" y="3753210"/>
                  <a:ext cx="18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7" name="Ink 56">
                  <a:extLst>
                    <a:ext uri="{FF2B5EF4-FFF2-40B4-BE49-F238E27FC236}">
                      <a16:creationId xmlns:a16="http://schemas.microsoft.com/office/drawing/2014/main" id="{124F24DF-29B6-28A3-7A57-121A1BB51F11}"/>
                    </a:ext>
                  </a:extLst>
                </p14:cNvPr>
                <p14:cNvContentPartPr/>
                <p14:nvPr/>
              </p14:nvContentPartPr>
              <p14:xfrm>
                <a:off x="5983380" y="3933570"/>
                <a:ext cx="63000" cy="49680"/>
              </p14:xfrm>
            </p:contentPart>
          </mc:Choice>
          <mc:Fallback>
            <p:pic>
              <p:nvPicPr>
                <p:cNvPr id="57" name="Ink 56">
                  <a:extLst>
                    <a:ext uri="{FF2B5EF4-FFF2-40B4-BE49-F238E27FC236}">
                      <a16:creationId xmlns:a16="http://schemas.microsoft.com/office/drawing/2014/main" id="{124F24DF-29B6-28A3-7A57-121A1BB51F11}"/>
                    </a:ext>
                  </a:extLst>
                </p:cNvPr>
                <p:cNvPicPr/>
                <p:nvPr/>
              </p:nvPicPr>
              <p:blipFill>
                <a:blip r:embed="rId49"/>
                <a:stretch>
                  <a:fillRect/>
                </a:stretch>
              </p:blipFill>
              <p:spPr>
                <a:xfrm>
                  <a:off x="5974740" y="3924570"/>
                  <a:ext cx="8064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8" name="Ink 57">
                  <a:extLst>
                    <a:ext uri="{FF2B5EF4-FFF2-40B4-BE49-F238E27FC236}">
                      <a16:creationId xmlns:a16="http://schemas.microsoft.com/office/drawing/2014/main" id="{D56B3E63-5439-254B-1877-E817A077F72A}"/>
                    </a:ext>
                  </a:extLst>
                </p14:cNvPr>
                <p14:cNvContentPartPr/>
                <p14:nvPr/>
              </p14:nvContentPartPr>
              <p14:xfrm>
                <a:off x="5867100" y="3828810"/>
                <a:ext cx="45000" cy="179640"/>
              </p14:xfrm>
            </p:contentPart>
          </mc:Choice>
          <mc:Fallback>
            <p:pic>
              <p:nvPicPr>
                <p:cNvPr id="58" name="Ink 57">
                  <a:extLst>
                    <a:ext uri="{FF2B5EF4-FFF2-40B4-BE49-F238E27FC236}">
                      <a16:creationId xmlns:a16="http://schemas.microsoft.com/office/drawing/2014/main" id="{D56B3E63-5439-254B-1877-E817A077F72A}"/>
                    </a:ext>
                  </a:extLst>
                </p:cNvPr>
                <p:cNvPicPr/>
                <p:nvPr/>
              </p:nvPicPr>
              <p:blipFill>
                <a:blip r:embed="rId51"/>
                <a:stretch>
                  <a:fillRect/>
                </a:stretch>
              </p:blipFill>
              <p:spPr>
                <a:xfrm>
                  <a:off x="5858100" y="3819810"/>
                  <a:ext cx="626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9" name="Ink 58">
                  <a:extLst>
                    <a:ext uri="{FF2B5EF4-FFF2-40B4-BE49-F238E27FC236}">
                      <a16:creationId xmlns:a16="http://schemas.microsoft.com/office/drawing/2014/main" id="{397F4FF5-B96B-AD0D-7A0B-44C993788494}"/>
                    </a:ext>
                  </a:extLst>
                </p14:cNvPr>
                <p14:cNvContentPartPr/>
                <p14:nvPr/>
              </p14:nvContentPartPr>
              <p14:xfrm>
                <a:off x="5580900" y="3791730"/>
                <a:ext cx="210960" cy="219960"/>
              </p14:xfrm>
            </p:contentPart>
          </mc:Choice>
          <mc:Fallback>
            <p:pic>
              <p:nvPicPr>
                <p:cNvPr id="59" name="Ink 58">
                  <a:extLst>
                    <a:ext uri="{FF2B5EF4-FFF2-40B4-BE49-F238E27FC236}">
                      <a16:creationId xmlns:a16="http://schemas.microsoft.com/office/drawing/2014/main" id="{397F4FF5-B96B-AD0D-7A0B-44C993788494}"/>
                    </a:ext>
                  </a:extLst>
                </p:cNvPr>
                <p:cNvPicPr/>
                <p:nvPr/>
              </p:nvPicPr>
              <p:blipFill>
                <a:blip r:embed="rId53"/>
                <a:stretch>
                  <a:fillRect/>
                </a:stretch>
              </p:blipFill>
              <p:spPr>
                <a:xfrm>
                  <a:off x="5571900" y="3783090"/>
                  <a:ext cx="2286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0" name="Ink 59">
                  <a:extLst>
                    <a:ext uri="{FF2B5EF4-FFF2-40B4-BE49-F238E27FC236}">
                      <a16:creationId xmlns:a16="http://schemas.microsoft.com/office/drawing/2014/main" id="{A7A9A369-C56F-0E85-ADAE-9579CF98F41D}"/>
                    </a:ext>
                  </a:extLst>
                </p14:cNvPr>
                <p14:cNvContentPartPr/>
                <p14:nvPr/>
              </p14:nvContentPartPr>
              <p14:xfrm>
                <a:off x="5581620" y="3779490"/>
                <a:ext cx="360" cy="1800"/>
              </p14:xfrm>
            </p:contentPart>
          </mc:Choice>
          <mc:Fallback>
            <p:pic>
              <p:nvPicPr>
                <p:cNvPr id="60" name="Ink 59">
                  <a:extLst>
                    <a:ext uri="{FF2B5EF4-FFF2-40B4-BE49-F238E27FC236}">
                      <a16:creationId xmlns:a16="http://schemas.microsoft.com/office/drawing/2014/main" id="{A7A9A369-C56F-0E85-ADAE-9579CF98F41D}"/>
                    </a:ext>
                  </a:extLst>
                </p:cNvPr>
                <p:cNvPicPr/>
                <p:nvPr/>
              </p:nvPicPr>
              <p:blipFill>
                <a:blip r:embed="rId29"/>
                <a:stretch>
                  <a:fillRect/>
                </a:stretch>
              </p:blipFill>
              <p:spPr>
                <a:xfrm>
                  <a:off x="5572620" y="377085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1" name="Ink 60">
                  <a:extLst>
                    <a:ext uri="{FF2B5EF4-FFF2-40B4-BE49-F238E27FC236}">
                      <a16:creationId xmlns:a16="http://schemas.microsoft.com/office/drawing/2014/main" id="{E3BF55CA-754E-8456-BB77-7F9CAC8FAC07}"/>
                    </a:ext>
                  </a:extLst>
                </p14:cNvPr>
                <p14:cNvContentPartPr/>
                <p14:nvPr/>
              </p14:nvContentPartPr>
              <p14:xfrm>
                <a:off x="5745780" y="3695610"/>
                <a:ext cx="45720" cy="76680"/>
              </p14:xfrm>
            </p:contentPart>
          </mc:Choice>
          <mc:Fallback>
            <p:pic>
              <p:nvPicPr>
                <p:cNvPr id="61" name="Ink 60">
                  <a:extLst>
                    <a:ext uri="{FF2B5EF4-FFF2-40B4-BE49-F238E27FC236}">
                      <a16:creationId xmlns:a16="http://schemas.microsoft.com/office/drawing/2014/main" id="{E3BF55CA-754E-8456-BB77-7F9CAC8FAC07}"/>
                    </a:ext>
                  </a:extLst>
                </p:cNvPr>
                <p:cNvPicPr/>
                <p:nvPr/>
              </p:nvPicPr>
              <p:blipFill>
                <a:blip r:embed="rId56"/>
                <a:stretch>
                  <a:fillRect/>
                </a:stretch>
              </p:blipFill>
              <p:spPr>
                <a:xfrm>
                  <a:off x="5737140" y="3686610"/>
                  <a:ext cx="633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62" name="Ink 61">
                  <a:extLst>
                    <a:ext uri="{FF2B5EF4-FFF2-40B4-BE49-F238E27FC236}">
                      <a16:creationId xmlns:a16="http://schemas.microsoft.com/office/drawing/2014/main" id="{6749B49B-5A5B-DBB7-2041-E4FDB7A74FA1}"/>
                    </a:ext>
                  </a:extLst>
                </p14:cNvPr>
                <p14:cNvContentPartPr/>
                <p14:nvPr/>
              </p14:nvContentPartPr>
              <p14:xfrm>
                <a:off x="5627700" y="3629010"/>
                <a:ext cx="39960" cy="64440"/>
              </p14:xfrm>
            </p:contentPart>
          </mc:Choice>
          <mc:Fallback>
            <p:pic>
              <p:nvPicPr>
                <p:cNvPr id="62" name="Ink 61">
                  <a:extLst>
                    <a:ext uri="{FF2B5EF4-FFF2-40B4-BE49-F238E27FC236}">
                      <a16:creationId xmlns:a16="http://schemas.microsoft.com/office/drawing/2014/main" id="{6749B49B-5A5B-DBB7-2041-E4FDB7A74FA1}"/>
                    </a:ext>
                  </a:extLst>
                </p:cNvPr>
                <p:cNvPicPr/>
                <p:nvPr/>
              </p:nvPicPr>
              <p:blipFill>
                <a:blip r:embed="rId58"/>
                <a:stretch>
                  <a:fillRect/>
                </a:stretch>
              </p:blipFill>
              <p:spPr>
                <a:xfrm>
                  <a:off x="5618700" y="3620010"/>
                  <a:ext cx="576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3" name="Ink 62">
                  <a:extLst>
                    <a:ext uri="{FF2B5EF4-FFF2-40B4-BE49-F238E27FC236}">
                      <a16:creationId xmlns:a16="http://schemas.microsoft.com/office/drawing/2014/main" id="{792D67E9-00CE-542F-4B9B-FBE506631EEA}"/>
                    </a:ext>
                  </a:extLst>
                </p14:cNvPr>
                <p14:cNvContentPartPr/>
                <p14:nvPr/>
              </p14:nvContentPartPr>
              <p14:xfrm>
                <a:off x="5552820" y="3629010"/>
                <a:ext cx="76680" cy="75240"/>
              </p14:xfrm>
            </p:contentPart>
          </mc:Choice>
          <mc:Fallback>
            <p:pic>
              <p:nvPicPr>
                <p:cNvPr id="63" name="Ink 62">
                  <a:extLst>
                    <a:ext uri="{FF2B5EF4-FFF2-40B4-BE49-F238E27FC236}">
                      <a16:creationId xmlns:a16="http://schemas.microsoft.com/office/drawing/2014/main" id="{792D67E9-00CE-542F-4B9B-FBE506631EEA}"/>
                    </a:ext>
                  </a:extLst>
                </p:cNvPr>
                <p:cNvPicPr/>
                <p:nvPr/>
              </p:nvPicPr>
              <p:blipFill>
                <a:blip r:embed="rId60"/>
                <a:stretch>
                  <a:fillRect/>
                </a:stretch>
              </p:blipFill>
              <p:spPr>
                <a:xfrm>
                  <a:off x="5544180" y="3620010"/>
                  <a:ext cx="94320" cy="92880"/>
                </a:xfrm>
                <a:prstGeom prst="rect">
                  <a:avLst/>
                </a:prstGeom>
              </p:spPr>
            </p:pic>
          </mc:Fallback>
        </mc:AlternateContent>
      </p:grpSp>
    </p:spTree>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C5D0-FA88-5538-E432-66B7C8D6BC13}"/>
              </a:ext>
            </a:extLst>
          </p:cNvPr>
          <p:cNvSpPr>
            <a:spLocks noGrp="1"/>
          </p:cNvSpPr>
          <p:nvPr>
            <p:ph type="title"/>
          </p:nvPr>
        </p:nvSpPr>
        <p:spPr/>
        <p:txBody>
          <a:bodyPr/>
          <a:lstStyle/>
          <a:p>
            <a:r>
              <a:rPr lang="en-US" dirty="0"/>
              <a:t>GA flow-chart diagram</a:t>
            </a:r>
          </a:p>
        </p:txBody>
      </p:sp>
      <p:sp>
        <p:nvSpPr>
          <p:cNvPr id="3" name="Content Placeholder 2">
            <a:extLst>
              <a:ext uri="{FF2B5EF4-FFF2-40B4-BE49-F238E27FC236}">
                <a16:creationId xmlns:a16="http://schemas.microsoft.com/office/drawing/2014/main" id="{DFF2CA2E-1796-C460-5AF1-6037A297DB75}"/>
              </a:ext>
            </a:extLst>
          </p:cNvPr>
          <p:cNvSpPr>
            <a:spLocks noGrp="1"/>
          </p:cNvSpPr>
          <p:nvPr>
            <p:ph idx="1"/>
          </p:nvPr>
        </p:nvSpPr>
        <p:spPr/>
        <p:txBody>
          <a:bodyPr/>
          <a:lstStyle/>
          <a:p>
            <a:r>
              <a:rPr lang="en-US" dirty="0"/>
              <a:t>Typical GA goes through the </a:t>
            </a:r>
            <a:br>
              <a:rPr lang="en-US" dirty="0"/>
            </a:br>
            <a:r>
              <a:rPr lang="en-US" dirty="0"/>
              <a:t>following stages</a:t>
            </a:r>
          </a:p>
        </p:txBody>
      </p:sp>
      <p:sp>
        <p:nvSpPr>
          <p:cNvPr id="4" name="Slide Number Placeholder 3">
            <a:extLst>
              <a:ext uri="{FF2B5EF4-FFF2-40B4-BE49-F238E27FC236}">
                <a16:creationId xmlns:a16="http://schemas.microsoft.com/office/drawing/2014/main" id="{7849700D-7C65-8510-8021-B7EBC216B251}"/>
              </a:ext>
            </a:extLst>
          </p:cNvPr>
          <p:cNvSpPr>
            <a:spLocks noGrp="1"/>
          </p:cNvSpPr>
          <p:nvPr>
            <p:ph type="sldNum" sz="quarter" idx="12"/>
          </p:nvPr>
        </p:nvSpPr>
        <p:spPr/>
        <p:txBody>
          <a:bodyPr/>
          <a:lstStyle/>
          <a:p>
            <a:pPr>
              <a:defRPr/>
            </a:pPr>
            <a:fld id="{09A10F1D-618A-40AB-B065-5654F4A3B920}" type="slidenum">
              <a:rPr lang="en-GB" altLang="en-US" smtClean="0"/>
              <a:pPr>
                <a:defRPr/>
              </a:pPr>
              <a:t>83</a:t>
            </a:fld>
            <a:endParaRPr lang="en-GB" altLang="en-US"/>
          </a:p>
        </p:txBody>
      </p:sp>
      <p:pic>
        <p:nvPicPr>
          <p:cNvPr id="1026" name="Picture 2" descr="General procedure for applying a Genetic Algorithm. | Download Scientific  Diagram">
            <a:extLst>
              <a:ext uri="{FF2B5EF4-FFF2-40B4-BE49-F238E27FC236}">
                <a16:creationId xmlns:a16="http://schemas.microsoft.com/office/drawing/2014/main" id="{F69FBBAC-34F9-4B1E-84B3-1C294E1DE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69" y="1304626"/>
            <a:ext cx="3639618" cy="56755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4" name="Ink 43">
                <a:extLst>
                  <a:ext uri="{FF2B5EF4-FFF2-40B4-BE49-F238E27FC236}">
                    <a16:creationId xmlns:a16="http://schemas.microsoft.com/office/drawing/2014/main" id="{3C0DD56A-9C57-8769-E1E4-CD83E96905F7}"/>
                  </a:ext>
                </a:extLst>
              </p14:cNvPr>
              <p14:cNvContentPartPr/>
              <p14:nvPr/>
            </p14:nvContentPartPr>
            <p14:xfrm>
              <a:off x="1399860" y="1369290"/>
              <a:ext cx="504360" cy="30960"/>
            </p14:xfrm>
          </p:contentPart>
        </mc:Choice>
        <mc:Fallback>
          <p:pic>
            <p:nvPicPr>
              <p:cNvPr id="44" name="Ink 43">
                <a:extLst>
                  <a:ext uri="{FF2B5EF4-FFF2-40B4-BE49-F238E27FC236}">
                    <a16:creationId xmlns:a16="http://schemas.microsoft.com/office/drawing/2014/main" id="{3C0DD56A-9C57-8769-E1E4-CD83E96905F7}"/>
                  </a:ext>
                </a:extLst>
              </p:cNvPr>
              <p:cNvPicPr/>
              <p:nvPr/>
            </p:nvPicPr>
            <p:blipFill>
              <a:blip r:embed="rId4"/>
              <a:stretch>
                <a:fillRect/>
              </a:stretch>
            </p:blipFill>
            <p:spPr>
              <a:xfrm>
                <a:off x="1390860" y="1360290"/>
                <a:ext cx="522000" cy="48600"/>
              </a:xfrm>
              <a:prstGeom prst="rect">
                <a:avLst/>
              </a:prstGeom>
            </p:spPr>
          </p:pic>
        </mc:Fallback>
      </mc:AlternateContent>
      <p:grpSp>
        <p:nvGrpSpPr>
          <p:cNvPr id="58" name="Group 57">
            <a:extLst>
              <a:ext uri="{FF2B5EF4-FFF2-40B4-BE49-F238E27FC236}">
                <a16:creationId xmlns:a16="http://schemas.microsoft.com/office/drawing/2014/main" id="{8555729F-F31D-F8E0-9FFD-5F1D03529CD9}"/>
              </a:ext>
            </a:extLst>
          </p:cNvPr>
          <p:cNvGrpSpPr/>
          <p:nvPr/>
        </p:nvGrpSpPr>
        <p:grpSpPr>
          <a:xfrm>
            <a:off x="1123020" y="342930"/>
            <a:ext cx="1419480" cy="428760"/>
            <a:chOff x="1123020" y="342930"/>
            <a:chExt cx="1419480" cy="428760"/>
          </a:xfrm>
        </p:grpSpPr>
        <mc:AlternateContent xmlns:mc="http://schemas.openxmlformats.org/markup-compatibility/2006">
          <mc:Choice xmlns:p14="http://schemas.microsoft.com/office/powerpoint/2010/main" Requires="p14">
            <p:contentPart p14:bwMode="auto" r:id="rId5">
              <p14:nvContentPartPr>
                <p14:cNvPr id="45" name="Ink 44">
                  <a:extLst>
                    <a:ext uri="{FF2B5EF4-FFF2-40B4-BE49-F238E27FC236}">
                      <a16:creationId xmlns:a16="http://schemas.microsoft.com/office/drawing/2014/main" id="{E110AA47-C57E-BA60-84E7-BAD7B74F46CB}"/>
                    </a:ext>
                  </a:extLst>
                </p14:cNvPr>
                <p14:cNvContentPartPr/>
                <p14:nvPr/>
              </p14:nvContentPartPr>
              <p14:xfrm>
                <a:off x="1123020" y="437970"/>
                <a:ext cx="127080" cy="333720"/>
              </p14:xfrm>
            </p:contentPart>
          </mc:Choice>
          <mc:Fallback>
            <p:pic>
              <p:nvPicPr>
                <p:cNvPr id="45" name="Ink 44">
                  <a:extLst>
                    <a:ext uri="{FF2B5EF4-FFF2-40B4-BE49-F238E27FC236}">
                      <a16:creationId xmlns:a16="http://schemas.microsoft.com/office/drawing/2014/main" id="{E110AA47-C57E-BA60-84E7-BAD7B74F46CB}"/>
                    </a:ext>
                  </a:extLst>
                </p:cNvPr>
                <p:cNvPicPr/>
                <p:nvPr/>
              </p:nvPicPr>
              <p:blipFill>
                <a:blip r:embed="rId6"/>
                <a:stretch>
                  <a:fillRect/>
                </a:stretch>
              </p:blipFill>
              <p:spPr>
                <a:xfrm>
                  <a:off x="1114380" y="428970"/>
                  <a:ext cx="14472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6" name="Ink 45">
                  <a:extLst>
                    <a:ext uri="{FF2B5EF4-FFF2-40B4-BE49-F238E27FC236}">
                      <a16:creationId xmlns:a16="http://schemas.microsoft.com/office/drawing/2014/main" id="{8B2D6ABE-3DF2-8FAC-73EF-DF2010629EA3}"/>
                    </a:ext>
                  </a:extLst>
                </p14:cNvPr>
                <p14:cNvContentPartPr/>
                <p14:nvPr/>
              </p14:nvContentPartPr>
              <p14:xfrm>
                <a:off x="1277100" y="582330"/>
                <a:ext cx="141120" cy="133560"/>
              </p14:xfrm>
            </p:contentPart>
          </mc:Choice>
          <mc:Fallback>
            <p:pic>
              <p:nvPicPr>
                <p:cNvPr id="46" name="Ink 45">
                  <a:extLst>
                    <a:ext uri="{FF2B5EF4-FFF2-40B4-BE49-F238E27FC236}">
                      <a16:creationId xmlns:a16="http://schemas.microsoft.com/office/drawing/2014/main" id="{8B2D6ABE-3DF2-8FAC-73EF-DF2010629EA3}"/>
                    </a:ext>
                  </a:extLst>
                </p:cNvPr>
                <p:cNvPicPr/>
                <p:nvPr/>
              </p:nvPicPr>
              <p:blipFill>
                <a:blip r:embed="rId8"/>
                <a:stretch>
                  <a:fillRect/>
                </a:stretch>
              </p:blipFill>
              <p:spPr>
                <a:xfrm>
                  <a:off x="1268100" y="573330"/>
                  <a:ext cx="1587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7" name="Ink 46">
                  <a:extLst>
                    <a:ext uri="{FF2B5EF4-FFF2-40B4-BE49-F238E27FC236}">
                      <a16:creationId xmlns:a16="http://schemas.microsoft.com/office/drawing/2014/main" id="{DFDD0C5B-FF45-7418-9261-C8D92F7AC124}"/>
                    </a:ext>
                  </a:extLst>
                </p14:cNvPr>
                <p14:cNvContentPartPr/>
                <p14:nvPr/>
              </p14:nvContentPartPr>
              <p14:xfrm>
                <a:off x="1390500" y="590250"/>
                <a:ext cx="87840" cy="43200"/>
              </p14:xfrm>
            </p:contentPart>
          </mc:Choice>
          <mc:Fallback>
            <p:pic>
              <p:nvPicPr>
                <p:cNvPr id="47" name="Ink 46">
                  <a:extLst>
                    <a:ext uri="{FF2B5EF4-FFF2-40B4-BE49-F238E27FC236}">
                      <a16:creationId xmlns:a16="http://schemas.microsoft.com/office/drawing/2014/main" id="{DFDD0C5B-FF45-7418-9261-C8D92F7AC124}"/>
                    </a:ext>
                  </a:extLst>
                </p:cNvPr>
                <p:cNvPicPr/>
                <p:nvPr/>
              </p:nvPicPr>
              <p:blipFill>
                <a:blip r:embed="rId10"/>
                <a:stretch>
                  <a:fillRect/>
                </a:stretch>
              </p:blipFill>
              <p:spPr>
                <a:xfrm>
                  <a:off x="1381500" y="581250"/>
                  <a:ext cx="1054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8" name="Ink 47">
                  <a:extLst>
                    <a:ext uri="{FF2B5EF4-FFF2-40B4-BE49-F238E27FC236}">
                      <a16:creationId xmlns:a16="http://schemas.microsoft.com/office/drawing/2014/main" id="{EB053EB4-213E-33B9-E7C4-3BE1092E46EF}"/>
                    </a:ext>
                  </a:extLst>
                </p14:cNvPr>
                <p14:cNvContentPartPr/>
                <p14:nvPr/>
              </p14:nvContentPartPr>
              <p14:xfrm>
                <a:off x="1523700" y="615090"/>
                <a:ext cx="13680" cy="4320"/>
              </p14:xfrm>
            </p:contentPart>
          </mc:Choice>
          <mc:Fallback>
            <p:pic>
              <p:nvPicPr>
                <p:cNvPr id="48" name="Ink 47">
                  <a:extLst>
                    <a:ext uri="{FF2B5EF4-FFF2-40B4-BE49-F238E27FC236}">
                      <a16:creationId xmlns:a16="http://schemas.microsoft.com/office/drawing/2014/main" id="{EB053EB4-213E-33B9-E7C4-3BE1092E46EF}"/>
                    </a:ext>
                  </a:extLst>
                </p:cNvPr>
                <p:cNvPicPr/>
                <p:nvPr/>
              </p:nvPicPr>
              <p:blipFill>
                <a:blip r:embed="rId12"/>
                <a:stretch>
                  <a:fillRect/>
                </a:stretch>
              </p:blipFill>
              <p:spPr>
                <a:xfrm>
                  <a:off x="1514700" y="606450"/>
                  <a:ext cx="313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9" name="Ink 48">
                  <a:extLst>
                    <a:ext uri="{FF2B5EF4-FFF2-40B4-BE49-F238E27FC236}">
                      <a16:creationId xmlns:a16="http://schemas.microsoft.com/office/drawing/2014/main" id="{F2835149-DD72-B6DD-27EB-AFAC43AF52EC}"/>
                    </a:ext>
                  </a:extLst>
                </p14:cNvPr>
                <p14:cNvContentPartPr/>
                <p14:nvPr/>
              </p14:nvContentPartPr>
              <p14:xfrm>
                <a:off x="1600020" y="590250"/>
                <a:ext cx="26280" cy="360"/>
              </p14:xfrm>
            </p:contentPart>
          </mc:Choice>
          <mc:Fallback>
            <p:pic>
              <p:nvPicPr>
                <p:cNvPr id="49" name="Ink 48">
                  <a:extLst>
                    <a:ext uri="{FF2B5EF4-FFF2-40B4-BE49-F238E27FC236}">
                      <a16:creationId xmlns:a16="http://schemas.microsoft.com/office/drawing/2014/main" id="{F2835149-DD72-B6DD-27EB-AFAC43AF52EC}"/>
                    </a:ext>
                  </a:extLst>
                </p:cNvPr>
                <p:cNvPicPr/>
                <p:nvPr/>
              </p:nvPicPr>
              <p:blipFill>
                <a:blip r:embed="rId14"/>
                <a:stretch>
                  <a:fillRect/>
                </a:stretch>
              </p:blipFill>
              <p:spPr>
                <a:xfrm>
                  <a:off x="1591020" y="581250"/>
                  <a:ext cx="43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0" name="Ink 49">
                  <a:extLst>
                    <a:ext uri="{FF2B5EF4-FFF2-40B4-BE49-F238E27FC236}">
                      <a16:creationId xmlns:a16="http://schemas.microsoft.com/office/drawing/2014/main" id="{DE32F3D4-193B-DAC7-6E9D-6D3BA47E8CAC}"/>
                    </a:ext>
                  </a:extLst>
                </p14:cNvPr>
                <p14:cNvContentPartPr/>
                <p14:nvPr/>
              </p14:nvContentPartPr>
              <p14:xfrm>
                <a:off x="1704780" y="580890"/>
                <a:ext cx="17640" cy="360"/>
              </p14:xfrm>
            </p:contentPart>
          </mc:Choice>
          <mc:Fallback>
            <p:pic>
              <p:nvPicPr>
                <p:cNvPr id="50" name="Ink 49">
                  <a:extLst>
                    <a:ext uri="{FF2B5EF4-FFF2-40B4-BE49-F238E27FC236}">
                      <a16:creationId xmlns:a16="http://schemas.microsoft.com/office/drawing/2014/main" id="{DE32F3D4-193B-DAC7-6E9D-6D3BA47E8CAC}"/>
                    </a:ext>
                  </a:extLst>
                </p:cNvPr>
                <p:cNvPicPr/>
                <p:nvPr/>
              </p:nvPicPr>
              <p:blipFill>
                <a:blip r:embed="rId16"/>
                <a:stretch>
                  <a:fillRect/>
                </a:stretch>
              </p:blipFill>
              <p:spPr>
                <a:xfrm>
                  <a:off x="1695780" y="571890"/>
                  <a:ext cx="35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1" name="Ink 50">
                  <a:extLst>
                    <a:ext uri="{FF2B5EF4-FFF2-40B4-BE49-F238E27FC236}">
                      <a16:creationId xmlns:a16="http://schemas.microsoft.com/office/drawing/2014/main" id="{13AACAF6-9179-33D6-6B43-2605F93BAB17}"/>
                    </a:ext>
                  </a:extLst>
                </p14:cNvPr>
                <p14:cNvContentPartPr/>
                <p14:nvPr/>
              </p14:nvContentPartPr>
              <p14:xfrm>
                <a:off x="1878660" y="372450"/>
                <a:ext cx="139320" cy="246960"/>
              </p14:xfrm>
            </p:contentPart>
          </mc:Choice>
          <mc:Fallback>
            <p:pic>
              <p:nvPicPr>
                <p:cNvPr id="51" name="Ink 50">
                  <a:extLst>
                    <a:ext uri="{FF2B5EF4-FFF2-40B4-BE49-F238E27FC236}">
                      <a16:creationId xmlns:a16="http://schemas.microsoft.com/office/drawing/2014/main" id="{13AACAF6-9179-33D6-6B43-2605F93BAB17}"/>
                    </a:ext>
                  </a:extLst>
                </p:cNvPr>
                <p:cNvPicPr/>
                <p:nvPr/>
              </p:nvPicPr>
              <p:blipFill>
                <a:blip r:embed="rId18"/>
                <a:stretch>
                  <a:fillRect/>
                </a:stretch>
              </p:blipFill>
              <p:spPr>
                <a:xfrm>
                  <a:off x="1869660" y="363450"/>
                  <a:ext cx="1569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2" name="Ink 51">
                  <a:extLst>
                    <a:ext uri="{FF2B5EF4-FFF2-40B4-BE49-F238E27FC236}">
                      <a16:creationId xmlns:a16="http://schemas.microsoft.com/office/drawing/2014/main" id="{CFC20A52-A249-5546-7687-D2872EA7164A}"/>
                    </a:ext>
                  </a:extLst>
                </p14:cNvPr>
                <p14:cNvContentPartPr/>
                <p14:nvPr/>
              </p14:nvContentPartPr>
              <p14:xfrm>
                <a:off x="1857780" y="517890"/>
                <a:ext cx="123480" cy="6120"/>
              </p14:xfrm>
            </p:contentPart>
          </mc:Choice>
          <mc:Fallback>
            <p:pic>
              <p:nvPicPr>
                <p:cNvPr id="52" name="Ink 51">
                  <a:extLst>
                    <a:ext uri="{FF2B5EF4-FFF2-40B4-BE49-F238E27FC236}">
                      <a16:creationId xmlns:a16="http://schemas.microsoft.com/office/drawing/2014/main" id="{CFC20A52-A249-5546-7687-D2872EA7164A}"/>
                    </a:ext>
                  </a:extLst>
                </p:cNvPr>
                <p:cNvPicPr/>
                <p:nvPr/>
              </p:nvPicPr>
              <p:blipFill>
                <a:blip r:embed="rId20"/>
                <a:stretch>
                  <a:fillRect/>
                </a:stretch>
              </p:blipFill>
              <p:spPr>
                <a:xfrm>
                  <a:off x="1848780" y="509250"/>
                  <a:ext cx="1411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3" name="Ink 52">
                  <a:extLst>
                    <a:ext uri="{FF2B5EF4-FFF2-40B4-BE49-F238E27FC236}">
                      <a16:creationId xmlns:a16="http://schemas.microsoft.com/office/drawing/2014/main" id="{18B1E9CA-01CD-1B7A-DCB4-5E9676139BF3}"/>
                    </a:ext>
                  </a:extLst>
                </p14:cNvPr>
                <p14:cNvContentPartPr/>
                <p14:nvPr/>
              </p14:nvContentPartPr>
              <p14:xfrm>
                <a:off x="1971540" y="342930"/>
                <a:ext cx="153360" cy="191520"/>
              </p14:xfrm>
            </p:contentPart>
          </mc:Choice>
          <mc:Fallback>
            <p:pic>
              <p:nvPicPr>
                <p:cNvPr id="53" name="Ink 52">
                  <a:extLst>
                    <a:ext uri="{FF2B5EF4-FFF2-40B4-BE49-F238E27FC236}">
                      <a16:creationId xmlns:a16="http://schemas.microsoft.com/office/drawing/2014/main" id="{18B1E9CA-01CD-1B7A-DCB4-5E9676139BF3}"/>
                    </a:ext>
                  </a:extLst>
                </p:cNvPr>
                <p:cNvPicPr/>
                <p:nvPr/>
              </p:nvPicPr>
              <p:blipFill>
                <a:blip r:embed="rId22"/>
                <a:stretch>
                  <a:fillRect/>
                </a:stretch>
              </p:blipFill>
              <p:spPr>
                <a:xfrm>
                  <a:off x="1962540" y="333930"/>
                  <a:ext cx="1710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4" name="Ink 53">
                  <a:extLst>
                    <a:ext uri="{FF2B5EF4-FFF2-40B4-BE49-F238E27FC236}">
                      <a16:creationId xmlns:a16="http://schemas.microsoft.com/office/drawing/2014/main" id="{8B30825C-7CBF-F07A-3164-EA911300B937}"/>
                    </a:ext>
                  </a:extLst>
                </p14:cNvPr>
                <p14:cNvContentPartPr/>
                <p14:nvPr/>
              </p14:nvContentPartPr>
              <p14:xfrm>
                <a:off x="2120940" y="392250"/>
                <a:ext cx="168120" cy="199440"/>
              </p14:xfrm>
            </p:contentPart>
          </mc:Choice>
          <mc:Fallback>
            <p:pic>
              <p:nvPicPr>
                <p:cNvPr id="54" name="Ink 53">
                  <a:extLst>
                    <a:ext uri="{FF2B5EF4-FFF2-40B4-BE49-F238E27FC236}">
                      <a16:creationId xmlns:a16="http://schemas.microsoft.com/office/drawing/2014/main" id="{8B30825C-7CBF-F07A-3164-EA911300B937}"/>
                    </a:ext>
                  </a:extLst>
                </p:cNvPr>
                <p:cNvPicPr/>
                <p:nvPr/>
              </p:nvPicPr>
              <p:blipFill>
                <a:blip r:embed="rId24"/>
                <a:stretch>
                  <a:fillRect/>
                </a:stretch>
              </p:blipFill>
              <p:spPr>
                <a:xfrm>
                  <a:off x="2111940" y="383610"/>
                  <a:ext cx="1857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5" name="Ink 54">
                  <a:extLst>
                    <a:ext uri="{FF2B5EF4-FFF2-40B4-BE49-F238E27FC236}">
                      <a16:creationId xmlns:a16="http://schemas.microsoft.com/office/drawing/2014/main" id="{95F92938-2E58-99E6-5E23-425A0E07FEAC}"/>
                    </a:ext>
                  </a:extLst>
                </p14:cNvPr>
                <p14:cNvContentPartPr/>
                <p14:nvPr/>
              </p14:nvContentPartPr>
              <p14:xfrm>
                <a:off x="2304900" y="468570"/>
                <a:ext cx="28080" cy="7920"/>
              </p14:xfrm>
            </p:contentPart>
          </mc:Choice>
          <mc:Fallback>
            <p:pic>
              <p:nvPicPr>
                <p:cNvPr id="55" name="Ink 54">
                  <a:extLst>
                    <a:ext uri="{FF2B5EF4-FFF2-40B4-BE49-F238E27FC236}">
                      <a16:creationId xmlns:a16="http://schemas.microsoft.com/office/drawing/2014/main" id="{95F92938-2E58-99E6-5E23-425A0E07FEAC}"/>
                    </a:ext>
                  </a:extLst>
                </p:cNvPr>
                <p:cNvPicPr/>
                <p:nvPr/>
              </p:nvPicPr>
              <p:blipFill>
                <a:blip r:embed="rId26"/>
                <a:stretch>
                  <a:fillRect/>
                </a:stretch>
              </p:blipFill>
              <p:spPr>
                <a:xfrm>
                  <a:off x="2295900" y="459570"/>
                  <a:ext cx="457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6" name="Ink 55">
                  <a:extLst>
                    <a:ext uri="{FF2B5EF4-FFF2-40B4-BE49-F238E27FC236}">
                      <a16:creationId xmlns:a16="http://schemas.microsoft.com/office/drawing/2014/main" id="{5751A1B5-BD20-D127-C5F2-6F7B4822188A}"/>
                    </a:ext>
                  </a:extLst>
                </p14:cNvPr>
                <p14:cNvContentPartPr/>
                <p14:nvPr/>
              </p14:nvContentPartPr>
              <p14:xfrm>
                <a:off x="2400300" y="428970"/>
                <a:ext cx="45000" cy="19080"/>
              </p14:xfrm>
            </p:contentPart>
          </mc:Choice>
          <mc:Fallback>
            <p:pic>
              <p:nvPicPr>
                <p:cNvPr id="56" name="Ink 55">
                  <a:extLst>
                    <a:ext uri="{FF2B5EF4-FFF2-40B4-BE49-F238E27FC236}">
                      <a16:creationId xmlns:a16="http://schemas.microsoft.com/office/drawing/2014/main" id="{5751A1B5-BD20-D127-C5F2-6F7B4822188A}"/>
                    </a:ext>
                  </a:extLst>
                </p:cNvPr>
                <p:cNvPicPr/>
                <p:nvPr/>
              </p:nvPicPr>
              <p:blipFill>
                <a:blip r:embed="rId28"/>
                <a:stretch>
                  <a:fillRect/>
                </a:stretch>
              </p:blipFill>
              <p:spPr>
                <a:xfrm>
                  <a:off x="2391300" y="420330"/>
                  <a:ext cx="626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7" name="Ink 56">
                  <a:extLst>
                    <a:ext uri="{FF2B5EF4-FFF2-40B4-BE49-F238E27FC236}">
                      <a16:creationId xmlns:a16="http://schemas.microsoft.com/office/drawing/2014/main" id="{1845A4A1-7C77-229B-E332-317305E16A52}"/>
                    </a:ext>
                  </a:extLst>
                </p14:cNvPr>
                <p14:cNvContentPartPr/>
                <p14:nvPr/>
              </p14:nvContentPartPr>
              <p14:xfrm>
                <a:off x="2524140" y="411330"/>
                <a:ext cx="18360" cy="7560"/>
              </p14:xfrm>
            </p:contentPart>
          </mc:Choice>
          <mc:Fallback>
            <p:pic>
              <p:nvPicPr>
                <p:cNvPr id="57" name="Ink 56">
                  <a:extLst>
                    <a:ext uri="{FF2B5EF4-FFF2-40B4-BE49-F238E27FC236}">
                      <a16:creationId xmlns:a16="http://schemas.microsoft.com/office/drawing/2014/main" id="{1845A4A1-7C77-229B-E332-317305E16A52}"/>
                    </a:ext>
                  </a:extLst>
                </p:cNvPr>
                <p:cNvPicPr/>
                <p:nvPr/>
              </p:nvPicPr>
              <p:blipFill>
                <a:blip r:embed="rId30"/>
                <a:stretch>
                  <a:fillRect/>
                </a:stretch>
              </p:blipFill>
              <p:spPr>
                <a:xfrm>
                  <a:off x="2515140" y="402690"/>
                  <a:ext cx="36000" cy="25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59" name="Ink 58">
                <a:extLst>
                  <a:ext uri="{FF2B5EF4-FFF2-40B4-BE49-F238E27FC236}">
                    <a16:creationId xmlns:a16="http://schemas.microsoft.com/office/drawing/2014/main" id="{0E15CC83-1B60-7903-2C51-08E12FC6DFC5}"/>
                  </a:ext>
                </a:extLst>
              </p14:cNvPr>
              <p14:cNvContentPartPr/>
              <p14:nvPr/>
            </p14:nvContentPartPr>
            <p14:xfrm>
              <a:off x="10039140" y="904890"/>
              <a:ext cx="86400" cy="65520"/>
            </p14:xfrm>
          </p:contentPart>
        </mc:Choice>
        <mc:Fallback>
          <p:pic>
            <p:nvPicPr>
              <p:cNvPr id="59" name="Ink 58">
                <a:extLst>
                  <a:ext uri="{FF2B5EF4-FFF2-40B4-BE49-F238E27FC236}">
                    <a16:creationId xmlns:a16="http://schemas.microsoft.com/office/drawing/2014/main" id="{0E15CC83-1B60-7903-2C51-08E12FC6DFC5}"/>
                  </a:ext>
                </a:extLst>
              </p:cNvPr>
              <p:cNvPicPr/>
              <p:nvPr/>
            </p:nvPicPr>
            <p:blipFill>
              <a:blip r:embed="rId32"/>
              <a:stretch>
                <a:fillRect/>
              </a:stretch>
            </p:blipFill>
            <p:spPr>
              <a:xfrm>
                <a:off x="10030140" y="895890"/>
                <a:ext cx="10404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0" name="Ink 59">
                <a:extLst>
                  <a:ext uri="{FF2B5EF4-FFF2-40B4-BE49-F238E27FC236}">
                    <a16:creationId xmlns:a16="http://schemas.microsoft.com/office/drawing/2014/main" id="{B3C514E3-B082-5868-D74C-26C65406CAF5}"/>
                  </a:ext>
                </a:extLst>
              </p14:cNvPr>
              <p14:cNvContentPartPr/>
              <p14:nvPr/>
            </p14:nvContentPartPr>
            <p14:xfrm>
              <a:off x="10050660" y="837930"/>
              <a:ext cx="74520" cy="149760"/>
            </p14:xfrm>
          </p:contentPart>
        </mc:Choice>
        <mc:Fallback>
          <p:pic>
            <p:nvPicPr>
              <p:cNvPr id="60" name="Ink 59">
                <a:extLst>
                  <a:ext uri="{FF2B5EF4-FFF2-40B4-BE49-F238E27FC236}">
                    <a16:creationId xmlns:a16="http://schemas.microsoft.com/office/drawing/2014/main" id="{B3C514E3-B082-5868-D74C-26C65406CAF5}"/>
                  </a:ext>
                </a:extLst>
              </p:cNvPr>
              <p:cNvPicPr/>
              <p:nvPr/>
            </p:nvPicPr>
            <p:blipFill>
              <a:blip r:embed="rId34"/>
              <a:stretch>
                <a:fillRect/>
              </a:stretch>
            </p:blipFill>
            <p:spPr>
              <a:xfrm>
                <a:off x="10042020" y="828930"/>
                <a:ext cx="921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1" name="Ink 60">
                <a:extLst>
                  <a:ext uri="{FF2B5EF4-FFF2-40B4-BE49-F238E27FC236}">
                    <a16:creationId xmlns:a16="http://schemas.microsoft.com/office/drawing/2014/main" id="{171E3F68-3D2F-4B48-EA7E-0340D1EBF695}"/>
                  </a:ext>
                </a:extLst>
              </p14:cNvPr>
              <p14:cNvContentPartPr/>
              <p14:nvPr/>
            </p14:nvContentPartPr>
            <p14:xfrm>
              <a:off x="10020060" y="847650"/>
              <a:ext cx="76680" cy="123120"/>
            </p14:xfrm>
          </p:contentPart>
        </mc:Choice>
        <mc:Fallback>
          <p:pic>
            <p:nvPicPr>
              <p:cNvPr id="61" name="Ink 60">
                <a:extLst>
                  <a:ext uri="{FF2B5EF4-FFF2-40B4-BE49-F238E27FC236}">
                    <a16:creationId xmlns:a16="http://schemas.microsoft.com/office/drawing/2014/main" id="{171E3F68-3D2F-4B48-EA7E-0340D1EBF695}"/>
                  </a:ext>
                </a:extLst>
              </p:cNvPr>
              <p:cNvPicPr/>
              <p:nvPr/>
            </p:nvPicPr>
            <p:blipFill>
              <a:blip r:embed="rId36"/>
              <a:stretch>
                <a:fillRect/>
              </a:stretch>
            </p:blipFill>
            <p:spPr>
              <a:xfrm>
                <a:off x="10011060" y="838650"/>
                <a:ext cx="943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2" name="Ink 61">
                <a:extLst>
                  <a:ext uri="{FF2B5EF4-FFF2-40B4-BE49-F238E27FC236}">
                    <a16:creationId xmlns:a16="http://schemas.microsoft.com/office/drawing/2014/main" id="{EF3DC14E-C249-DF9C-6339-8D67EC0F2A47}"/>
                  </a:ext>
                </a:extLst>
              </p14:cNvPr>
              <p14:cNvContentPartPr/>
              <p14:nvPr/>
            </p14:nvContentPartPr>
            <p14:xfrm>
              <a:off x="9916380" y="923610"/>
              <a:ext cx="266040" cy="360"/>
            </p14:xfrm>
          </p:contentPart>
        </mc:Choice>
        <mc:Fallback>
          <p:pic>
            <p:nvPicPr>
              <p:cNvPr id="62" name="Ink 61">
                <a:extLst>
                  <a:ext uri="{FF2B5EF4-FFF2-40B4-BE49-F238E27FC236}">
                    <a16:creationId xmlns:a16="http://schemas.microsoft.com/office/drawing/2014/main" id="{EF3DC14E-C249-DF9C-6339-8D67EC0F2A47}"/>
                  </a:ext>
                </a:extLst>
              </p:cNvPr>
              <p:cNvPicPr/>
              <p:nvPr/>
            </p:nvPicPr>
            <p:blipFill>
              <a:blip r:embed="rId38"/>
              <a:stretch>
                <a:fillRect/>
              </a:stretch>
            </p:blipFill>
            <p:spPr>
              <a:xfrm>
                <a:off x="9907740" y="914610"/>
                <a:ext cx="283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3" name="Ink 62">
                <a:extLst>
                  <a:ext uri="{FF2B5EF4-FFF2-40B4-BE49-F238E27FC236}">
                    <a16:creationId xmlns:a16="http://schemas.microsoft.com/office/drawing/2014/main" id="{4A6D3528-5273-E4A6-DBA0-3B7B78FE9AD0}"/>
                  </a:ext>
                </a:extLst>
              </p14:cNvPr>
              <p14:cNvContentPartPr/>
              <p14:nvPr/>
            </p14:nvContentPartPr>
            <p14:xfrm>
              <a:off x="9828540" y="732810"/>
              <a:ext cx="498240" cy="325440"/>
            </p14:xfrm>
          </p:contentPart>
        </mc:Choice>
        <mc:Fallback>
          <p:pic>
            <p:nvPicPr>
              <p:cNvPr id="63" name="Ink 62">
                <a:extLst>
                  <a:ext uri="{FF2B5EF4-FFF2-40B4-BE49-F238E27FC236}">
                    <a16:creationId xmlns:a16="http://schemas.microsoft.com/office/drawing/2014/main" id="{4A6D3528-5273-E4A6-DBA0-3B7B78FE9AD0}"/>
                  </a:ext>
                </a:extLst>
              </p:cNvPr>
              <p:cNvPicPr/>
              <p:nvPr/>
            </p:nvPicPr>
            <p:blipFill>
              <a:blip r:embed="rId40"/>
              <a:stretch>
                <a:fillRect/>
              </a:stretch>
            </p:blipFill>
            <p:spPr>
              <a:xfrm>
                <a:off x="9819540" y="723810"/>
                <a:ext cx="5158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24" name="Ink 1023">
                <a:extLst>
                  <a:ext uri="{FF2B5EF4-FFF2-40B4-BE49-F238E27FC236}">
                    <a16:creationId xmlns:a16="http://schemas.microsoft.com/office/drawing/2014/main" id="{94E8B7E3-5123-6323-9C27-294D1D8D6DA0}"/>
                  </a:ext>
                </a:extLst>
              </p14:cNvPr>
              <p14:cNvContentPartPr/>
              <p14:nvPr/>
            </p14:nvContentPartPr>
            <p14:xfrm>
              <a:off x="9062460" y="723810"/>
              <a:ext cx="680040" cy="264240"/>
            </p14:xfrm>
          </p:contentPart>
        </mc:Choice>
        <mc:Fallback>
          <p:pic>
            <p:nvPicPr>
              <p:cNvPr id="1024" name="Ink 1023">
                <a:extLst>
                  <a:ext uri="{FF2B5EF4-FFF2-40B4-BE49-F238E27FC236}">
                    <a16:creationId xmlns:a16="http://schemas.microsoft.com/office/drawing/2014/main" id="{94E8B7E3-5123-6323-9C27-294D1D8D6DA0}"/>
                  </a:ext>
                </a:extLst>
              </p:cNvPr>
              <p:cNvPicPr/>
              <p:nvPr/>
            </p:nvPicPr>
            <p:blipFill>
              <a:blip r:embed="rId42"/>
              <a:stretch>
                <a:fillRect/>
              </a:stretch>
            </p:blipFill>
            <p:spPr>
              <a:xfrm>
                <a:off x="9053820" y="714810"/>
                <a:ext cx="6976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25" name="Ink 1024">
                <a:extLst>
                  <a:ext uri="{FF2B5EF4-FFF2-40B4-BE49-F238E27FC236}">
                    <a16:creationId xmlns:a16="http://schemas.microsoft.com/office/drawing/2014/main" id="{414EA164-906B-4196-5D42-2DFBA16B5E93}"/>
                  </a:ext>
                </a:extLst>
              </p14:cNvPr>
              <p14:cNvContentPartPr/>
              <p14:nvPr/>
            </p14:nvContentPartPr>
            <p14:xfrm>
              <a:off x="9648540" y="923610"/>
              <a:ext cx="360" cy="360"/>
            </p14:xfrm>
          </p:contentPart>
        </mc:Choice>
        <mc:Fallback>
          <p:pic>
            <p:nvPicPr>
              <p:cNvPr id="1025" name="Ink 1024">
                <a:extLst>
                  <a:ext uri="{FF2B5EF4-FFF2-40B4-BE49-F238E27FC236}">
                    <a16:creationId xmlns:a16="http://schemas.microsoft.com/office/drawing/2014/main" id="{414EA164-906B-4196-5D42-2DFBA16B5E93}"/>
                  </a:ext>
                </a:extLst>
              </p:cNvPr>
              <p:cNvPicPr/>
              <p:nvPr/>
            </p:nvPicPr>
            <p:blipFill>
              <a:blip r:embed="rId44"/>
              <a:stretch>
                <a:fillRect/>
              </a:stretch>
            </p:blipFill>
            <p:spPr>
              <a:xfrm>
                <a:off x="9639540" y="914610"/>
                <a:ext cx="18000" cy="18000"/>
              </a:xfrm>
              <a:prstGeom prst="rect">
                <a:avLst/>
              </a:prstGeom>
            </p:spPr>
          </p:pic>
        </mc:Fallback>
      </mc:AlternateContent>
    </p:spTree>
    <p:extLst>
      <p:ext uri="{BB962C8B-B14F-4D97-AF65-F5344CB8AC3E}">
        <p14:creationId xmlns:p14="http://schemas.microsoft.com/office/powerpoint/2010/main" val="1594260421"/>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D151-AF83-0C69-2F09-E8064BC34955}"/>
              </a:ext>
            </a:extLst>
          </p:cNvPr>
          <p:cNvSpPr>
            <a:spLocks noGrp="1"/>
          </p:cNvSpPr>
          <p:nvPr>
            <p:ph type="title"/>
          </p:nvPr>
        </p:nvSpPr>
        <p:spPr/>
        <p:txBody>
          <a:bodyPr/>
          <a:lstStyle/>
          <a:p>
            <a:r>
              <a:rPr lang="en-US" dirty="0"/>
              <a:t>Example: N-queens problem</a:t>
            </a:r>
          </a:p>
        </p:txBody>
      </p:sp>
      <p:sp>
        <p:nvSpPr>
          <p:cNvPr id="3" name="Content Placeholder 2">
            <a:extLst>
              <a:ext uri="{FF2B5EF4-FFF2-40B4-BE49-F238E27FC236}">
                <a16:creationId xmlns:a16="http://schemas.microsoft.com/office/drawing/2014/main" id="{FBEFC455-7573-60A2-FB74-399E278E1248}"/>
              </a:ext>
            </a:extLst>
          </p:cNvPr>
          <p:cNvSpPr>
            <a:spLocks noGrp="1"/>
          </p:cNvSpPr>
          <p:nvPr>
            <p:ph idx="1"/>
          </p:nvPr>
        </p:nvSpPr>
        <p:spPr/>
        <p:txBody>
          <a:bodyPr/>
          <a:lstStyle/>
          <a:p>
            <a:r>
              <a:rPr lang="en-US" dirty="0"/>
              <a:t>Traditional problem of placing N non-attacked queens on a board </a:t>
            </a:r>
          </a:p>
          <a:p>
            <a:pPr lvl="1"/>
            <a:r>
              <a:rPr lang="en-US" dirty="0"/>
              <a:t>i.e., no two queens threaten each other</a:t>
            </a:r>
          </a:p>
          <a:p>
            <a:r>
              <a:rPr lang="en-US" dirty="0"/>
              <a:t>There are 4,426,165,368 combinations</a:t>
            </a:r>
          </a:p>
          <a:p>
            <a:pPr lvl="1"/>
            <a:r>
              <a:rPr lang="en-US" dirty="0"/>
              <a:t>n! / ((n - k)! * k!)  =&gt; 64! / ((64 - 8)! * 8!)</a:t>
            </a:r>
          </a:p>
          <a:p>
            <a:pPr lvl="1"/>
            <a:r>
              <a:rPr lang="en-US" dirty="0"/>
              <a:t>There are only 92 distinct solutions</a:t>
            </a:r>
          </a:p>
        </p:txBody>
      </p:sp>
      <p:sp>
        <p:nvSpPr>
          <p:cNvPr id="4" name="Slide Number Placeholder 3">
            <a:extLst>
              <a:ext uri="{FF2B5EF4-FFF2-40B4-BE49-F238E27FC236}">
                <a16:creationId xmlns:a16="http://schemas.microsoft.com/office/drawing/2014/main" id="{EEB99138-4485-F06D-987C-C8992E93CEF8}"/>
              </a:ext>
            </a:extLst>
          </p:cNvPr>
          <p:cNvSpPr>
            <a:spLocks noGrp="1"/>
          </p:cNvSpPr>
          <p:nvPr>
            <p:ph type="sldNum" sz="quarter" idx="12"/>
          </p:nvPr>
        </p:nvSpPr>
        <p:spPr/>
        <p:txBody>
          <a:bodyPr/>
          <a:lstStyle/>
          <a:p>
            <a:pPr>
              <a:defRPr/>
            </a:pPr>
            <a:fld id="{09A10F1D-618A-40AB-B065-5654F4A3B920}" type="slidenum">
              <a:rPr lang="en-GB" altLang="en-US" smtClean="0"/>
              <a:pPr>
                <a:defRPr/>
              </a:pPr>
              <a:t>84</a:t>
            </a:fld>
            <a:endParaRPr lang="en-GB" altLang="en-US"/>
          </a:p>
        </p:txBody>
      </p:sp>
      <p:pic>
        <p:nvPicPr>
          <p:cNvPr id="5" name="Picture 171">
            <a:extLst>
              <a:ext uri="{FF2B5EF4-FFF2-40B4-BE49-F238E27FC236}">
                <a16:creationId xmlns:a16="http://schemas.microsoft.com/office/drawing/2014/main" id="{7DF8C431-7AEF-1327-FB06-3269FBA0F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717" y="3942080"/>
            <a:ext cx="3000587" cy="268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44823"/>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0A06-8D0B-671C-BEC0-A3EC7348D52E}"/>
              </a:ext>
            </a:extLst>
          </p:cNvPr>
          <p:cNvSpPr>
            <a:spLocks noGrp="1"/>
          </p:cNvSpPr>
          <p:nvPr>
            <p:ph type="title"/>
          </p:nvPr>
        </p:nvSpPr>
        <p:spPr/>
        <p:txBody>
          <a:bodyPr/>
          <a:lstStyle/>
          <a:p>
            <a:r>
              <a:rPr lang="en-US" dirty="0"/>
              <a:t>GA</a:t>
            </a:r>
          </a:p>
        </p:txBody>
      </p:sp>
      <p:sp>
        <p:nvSpPr>
          <p:cNvPr id="3" name="Content Placeholder 2">
            <a:extLst>
              <a:ext uri="{FF2B5EF4-FFF2-40B4-BE49-F238E27FC236}">
                <a16:creationId xmlns:a16="http://schemas.microsoft.com/office/drawing/2014/main" id="{01BBE62E-205E-741E-D5F1-22642BBACCF7}"/>
              </a:ext>
            </a:extLst>
          </p:cNvPr>
          <p:cNvSpPr>
            <a:spLocks noGrp="1"/>
          </p:cNvSpPr>
          <p:nvPr>
            <p:ph idx="1"/>
          </p:nvPr>
        </p:nvSpPr>
        <p:spPr/>
        <p:txBody>
          <a:bodyPr/>
          <a:lstStyle/>
          <a:p>
            <a:r>
              <a:rPr lang="en-US" dirty="0"/>
              <a:t>First step in GA is to initiate a population </a:t>
            </a:r>
          </a:p>
          <a:p>
            <a:r>
              <a:rPr lang="en-US" dirty="0"/>
              <a:t>A state can be represented as array has values from 0-7</a:t>
            </a:r>
          </a:p>
          <a:p>
            <a:pPr lvl="1"/>
            <a:r>
              <a:rPr lang="en-US" dirty="0"/>
              <a:t>Each element in the array represent the row </a:t>
            </a:r>
            <a:br>
              <a:rPr lang="en-US" dirty="0"/>
            </a:br>
            <a:r>
              <a:rPr lang="en-US" dirty="0"/>
              <a:t>on which the queen is placed</a:t>
            </a:r>
          </a:p>
          <a:p>
            <a:pPr lvl="1"/>
            <a:r>
              <a:rPr lang="en-US" dirty="0"/>
              <a:t>The index represent the column</a:t>
            </a:r>
          </a:p>
          <a:p>
            <a:r>
              <a:rPr lang="en-US" dirty="0"/>
              <a:t>One possible state is represented in the figure =&gt;</a:t>
            </a:r>
          </a:p>
        </p:txBody>
      </p:sp>
      <p:sp>
        <p:nvSpPr>
          <p:cNvPr id="4" name="Slide Number Placeholder 3">
            <a:extLst>
              <a:ext uri="{FF2B5EF4-FFF2-40B4-BE49-F238E27FC236}">
                <a16:creationId xmlns:a16="http://schemas.microsoft.com/office/drawing/2014/main" id="{4347E163-6160-101C-7D04-8BB617AB3EDB}"/>
              </a:ext>
            </a:extLst>
          </p:cNvPr>
          <p:cNvSpPr>
            <a:spLocks noGrp="1"/>
          </p:cNvSpPr>
          <p:nvPr>
            <p:ph type="sldNum" sz="quarter" idx="12"/>
          </p:nvPr>
        </p:nvSpPr>
        <p:spPr/>
        <p:txBody>
          <a:bodyPr/>
          <a:lstStyle/>
          <a:p>
            <a:pPr>
              <a:defRPr/>
            </a:pPr>
            <a:fld id="{09A10F1D-618A-40AB-B065-5654F4A3B920}" type="slidenum">
              <a:rPr lang="en-GB" altLang="en-US" smtClean="0"/>
              <a:pPr>
                <a:defRPr/>
              </a:pPr>
              <a:t>85</a:t>
            </a:fld>
            <a:endParaRPr lang="en-GB" altLang="en-US"/>
          </a:p>
        </p:txBody>
      </p:sp>
      <p:pic>
        <p:nvPicPr>
          <p:cNvPr id="6" name="Picture 5">
            <a:extLst>
              <a:ext uri="{FF2B5EF4-FFF2-40B4-BE49-F238E27FC236}">
                <a16:creationId xmlns:a16="http://schemas.microsoft.com/office/drawing/2014/main" id="{4E99F755-1DDF-6FEA-56AB-B1D9588BD281}"/>
              </a:ext>
            </a:extLst>
          </p:cNvPr>
          <p:cNvPicPr>
            <a:picLocks noChangeAspect="1"/>
          </p:cNvPicPr>
          <p:nvPr/>
        </p:nvPicPr>
        <p:blipFill>
          <a:blip r:embed="rId2"/>
          <a:stretch>
            <a:fillRect/>
          </a:stretch>
        </p:blipFill>
        <p:spPr>
          <a:xfrm>
            <a:off x="8278156" y="2598294"/>
            <a:ext cx="3104547" cy="3099014"/>
          </a:xfrm>
          <a:prstGeom prst="rect">
            <a:avLst/>
          </a:prstGeom>
        </p:spPr>
      </p:pic>
      <p:sp>
        <p:nvSpPr>
          <p:cNvPr id="7" name="TextBox 6">
            <a:extLst>
              <a:ext uri="{FF2B5EF4-FFF2-40B4-BE49-F238E27FC236}">
                <a16:creationId xmlns:a16="http://schemas.microsoft.com/office/drawing/2014/main" id="{98E6997D-63AD-F21B-75CD-AD45B9D07814}"/>
              </a:ext>
            </a:extLst>
          </p:cNvPr>
          <p:cNvSpPr txBox="1"/>
          <p:nvPr/>
        </p:nvSpPr>
        <p:spPr>
          <a:xfrm>
            <a:off x="8867961" y="5859159"/>
            <a:ext cx="2167901" cy="400110"/>
          </a:xfrm>
          <a:prstGeom prst="rect">
            <a:avLst/>
          </a:prstGeom>
          <a:noFill/>
        </p:spPr>
        <p:txBody>
          <a:bodyPr wrap="none" rtlCol="0">
            <a:spAutoFit/>
          </a:bodyPr>
          <a:lstStyle/>
          <a:p>
            <a:r>
              <a:rPr lang="en-US" sz="2000" b="1" dirty="0"/>
              <a:t>[0, 2, 4, 2, 5, 7, 2, 0] </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D4CB858-574B-1466-3D62-7EF9CAEB7840}"/>
                  </a:ext>
                </a:extLst>
              </p14:cNvPr>
              <p14:cNvContentPartPr/>
              <p14:nvPr/>
            </p14:nvContentPartPr>
            <p14:xfrm>
              <a:off x="4352580" y="1942050"/>
              <a:ext cx="2401560" cy="46800"/>
            </p14:xfrm>
          </p:contentPart>
        </mc:Choice>
        <mc:Fallback>
          <p:pic>
            <p:nvPicPr>
              <p:cNvPr id="5" name="Ink 4">
                <a:extLst>
                  <a:ext uri="{FF2B5EF4-FFF2-40B4-BE49-F238E27FC236}">
                    <a16:creationId xmlns:a16="http://schemas.microsoft.com/office/drawing/2014/main" id="{8D4CB858-574B-1466-3D62-7EF9CAEB7840}"/>
                  </a:ext>
                </a:extLst>
              </p:cNvPr>
              <p:cNvPicPr/>
              <p:nvPr/>
            </p:nvPicPr>
            <p:blipFill>
              <a:blip r:embed="rId4"/>
              <a:stretch>
                <a:fillRect/>
              </a:stretch>
            </p:blipFill>
            <p:spPr>
              <a:xfrm>
                <a:off x="4343580" y="1933050"/>
                <a:ext cx="2419200" cy="64440"/>
              </a:xfrm>
              <a:prstGeom prst="rect">
                <a:avLst/>
              </a:prstGeom>
            </p:spPr>
          </p:pic>
        </mc:Fallback>
      </mc:AlternateContent>
      <p:grpSp>
        <p:nvGrpSpPr>
          <p:cNvPr id="10" name="Group 9">
            <a:extLst>
              <a:ext uri="{FF2B5EF4-FFF2-40B4-BE49-F238E27FC236}">
                <a16:creationId xmlns:a16="http://schemas.microsoft.com/office/drawing/2014/main" id="{B3B5EEB4-D3AB-6F1A-EA2C-1809CF840998}"/>
              </a:ext>
            </a:extLst>
          </p:cNvPr>
          <p:cNvGrpSpPr/>
          <p:nvPr/>
        </p:nvGrpSpPr>
        <p:grpSpPr>
          <a:xfrm>
            <a:off x="5322420" y="1352010"/>
            <a:ext cx="316800" cy="250200"/>
            <a:chOff x="5322420" y="1352010"/>
            <a:chExt cx="316800" cy="250200"/>
          </a:xfrm>
        </p:grpSpPr>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2861DF59-6BAA-C825-6ADF-CEFDF2569D86}"/>
                    </a:ext>
                  </a:extLst>
                </p14:cNvPr>
                <p14:cNvContentPartPr/>
                <p14:nvPr/>
              </p14:nvContentPartPr>
              <p14:xfrm>
                <a:off x="5457780" y="1447770"/>
                <a:ext cx="47880" cy="84960"/>
              </p14:xfrm>
            </p:contentPart>
          </mc:Choice>
          <mc:Fallback>
            <p:pic>
              <p:nvPicPr>
                <p:cNvPr id="8" name="Ink 7">
                  <a:extLst>
                    <a:ext uri="{FF2B5EF4-FFF2-40B4-BE49-F238E27FC236}">
                      <a16:creationId xmlns:a16="http://schemas.microsoft.com/office/drawing/2014/main" id="{2861DF59-6BAA-C825-6ADF-CEFDF2569D86}"/>
                    </a:ext>
                  </a:extLst>
                </p:cNvPr>
                <p:cNvPicPr/>
                <p:nvPr/>
              </p:nvPicPr>
              <p:blipFill>
                <a:blip r:embed="rId6"/>
                <a:stretch>
                  <a:fillRect/>
                </a:stretch>
              </p:blipFill>
              <p:spPr>
                <a:xfrm>
                  <a:off x="5448780" y="1438770"/>
                  <a:ext cx="655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F9B2B82E-DCFC-C439-AC9E-119EC112267F}"/>
                    </a:ext>
                  </a:extLst>
                </p14:cNvPr>
                <p14:cNvContentPartPr/>
                <p14:nvPr/>
              </p14:nvContentPartPr>
              <p14:xfrm>
                <a:off x="5322420" y="1352010"/>
                <a:ext cx="316800" cy="250200"/>
              </p14:xfrm>
            </p:contentPart>
          </mc:Choice>
          <mc:Fallback>
            <p:pic>
              <p:nvPicPr>
                <p:cNvPr id="9" name="Ink 8">
                  <a:extLst>
                    <a:ext uri="{FF2B5EF4-FFF2-40B4-BE49-F238E27FC236}">
                      <a16:creationId xmlns:a16="http://schemas.microsoft.com/office/drawing/2014/main" id="{F9B2B82E-DCFC-C439-AC9E-119EC112267F}"/>
                    </a:ext>
                  </a:extLst>
                </p:cNvPr>
                <p:cNvPicPr/>
                <p:nvPr/>
              </p:nvPicPr>
              <p:blipFill>
                <a:blip r:embed="rId8"/>
                <a:stretch>
                  <a:fillRect/>
                </a:stretch>
              </p:blipFill>
              <p:spPr>
                <a:xfrm>
                  <a:off x="5313420" y="1343010"/>
                  <a:ext cx="334440" cy="267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3E11B38A-05E6-35C9-0840-4A26BB005436}"/>
                  </a:ext>
                </a:extLst>
              </p14:cNvPr>
              <p14:cNvContentPartPr/>
              <p14:nvPr/>
            </p14:nvContentPartPr>
            <p14:xfrm>
              <a:off x="8037900" y="2064450"/>
              <a:ext cx="650880" cy="403920"/>
            </p14:xfrm>
          </p:contentPart>
        </mc:Choice>
        <mc:Fallback>
          <p:pic>
            <p:nvPicPr>
              <p:cNvPr id="11" name="Ink 10">
                <a:extLst>
                  <a:ext uri="{FF2B5EF4-FFF2-40B4-BE49-F238E27FC236}">
                    <a16:creationId xmlns:a16="http://schemas.microsoft.com/office/drawing/2014/main" id="{3E11B38A-05E6-35C9-0840-4A26BB005436}"/>
                  </a:ext>
                </a:extLst>
              </p:cNvPr>
              <p:cNvPicPr/>
              <p:nvPr/>
            </p:nvPicPr>
            <p:blipFill>
              <a:blip r:embed="rId10"/>
              <a:stretch>
                <a:fillRect/>
              </a:stretch>
            </p:blipFill>
            <p:spPr>
              <a:xfrm>
                <a:off x="8029260" y="2055810"/>
                <a:ext cx="668520" cy="421560"/>
              </a:xfrm>
              <a:prstGeom prst="rect">
                <a:avLst/>
              </a:prstGeom>
            </p:spPr>
          </p:pic>
        </mc:Fallback>
      </mc:AlternateContent>
      <p:grpSp>
        <p:nvGrpSpPr>
          <p:cNvPr id="15" name="Group 14">
            <a:extLst>
              <a:ext uri="{FF2B5EF4-FFF2-40B4-BE49-F238E27FC236}">
                <a16:creationId xmlns:a16="http://schemas.microsoft.com/office/drawing/2014/main" id="{2645E182-9BE1-12D5-E867-6ACDE41C1CEF}"/>
              </a:ext>
            </a:extLst>
          </p:cNvPr>
          <p:cNvGrpSpPr/>
          <p:nvPr/>
        </p:nvGrpSpPr>
        <p:grpSpPr>
          <a:xfrm>
            <a:off x="6686460" y="2885970"/>
            <a:ext cx="539280" cy="192600"/>
            <a:chOff x="6686460" y="2885970"/>
            <a:chExt cx="539280" cy="192600"/>
          </a:xfrm>
        </p:grpSpPr>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E6563567-20CE-8C32-F951-66DC50A92E18}"/>
                    </a:ext>
                  </a:extLst>
                </p14:cNvPr>
                <p14:cNvContentPartPr/>
                <p14:nvPr/>
              </p14:nvContentPartPr>
              <p14:xfrm>
                <a:off x="6686460" y="2885970"/>
                <a:ext cx="332640" cy="360"/>
              </p14:xfrm>
            </p:contentPart>
          </mc:Choice>
          <mc:Fallback>
            <p:pic>
              <p:nvPicPr>
                <p:cNvPr id="12" name="Ink 11">
                  <a:extLst>
                    <a:ext uri="{FF2B5EF4-FFF2-40B4-BE49-F238E27FC236}">
                      <a16:creationId xmlns:a16="http://schemas.microsoft.com/office/drawing/2014/main" id="{E6563567-20CE-8C32-F951-66DC50A92E18}"/>
                    </a:ext>
                  </a:extLst>
                </p:cNvPr>
                <p:cNvPicPr/>
                <p:nvPr/>
              </p:nvPicPr>
              <p:blipFill>
                <a:blip r:embed="rId12"/>
                <a:stretch>
                  <a:fillRect/>
                </a:stretch>
              </p:blipFill>
              <p:spPr>
                <a:xfrm>
                  <a:off x="6677460" y="2876970"/>
                  <a:ext cx="350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7313D81E-DD82-32DE-E602-6A6AFB315554}"/>
                    </a:ext>
                  </a:extLst>
                </p14:cNvPr>
                <p14:cNvContentPartPr/>
                <p14:nvPr/>
              </p14:nvContentPartPr>
              <p14:xfrm>
                <a:off x="6788340" y="2982810"/>
                <a:ext cx="437400" cy="95760"/>
              </p14:xfrm>
            </p:contentPart>
          </mc:Choice>
          <mc:Fallback>
            <p:pic>
              <p:nvPicPr>
                <p:cNvPr id="13" name="Ink 12">
                  <a:extLst>
                    <a:ext uri="{FF2B5EF4-FFF2-40B4-BE49-F238E27FC236}">
                      <a16:creationId xmlns:a16="http://schemas.microsoft.com/office/drawing/2014/main" id="{7313D81E-DD82-32DE-E602-6A6AFB315554}"/>
                    </a:ext>
                  </a:extLst>
                </p:cNvPr>
                <p:cNvPicPr/>
                <p:nvPr/>
              </p:nvPicPr>
              <p:blipFill>
                <a:blip r:embed="rId14"/>
                <a:stretch>
                  <a:fillRect/>
                </a:stretch>
              </p:blipFill>
              <p:spPr>
                <a:xfrm>
                  <a:off x="6779340" y="2973810"/>
                  <a:ext cx="4550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7DD53D6E-053B-C659-B293-30198B9FAAAF}"/>
                    </a:ext>
                  </a:extLst>
                </p14:cNvPr>
                <p14:cNvContentPartPr/>
                <p14:nvPr/>
              </p14:nvContentPartPr>
              <p14:xfrm>
                <a:off x="6924420" y="2943210"/>
                <a:ext cx="10080" cy="360"/>
              </p14:xfrm>
            </p:contentPart>
          </mc:Choice>
          <mc:Fallback>
            <p:pic>
              <p:nvPicPr>
                <p:cNvPr id="14" name="Ink 13">
                  <a:extLst>
                    <a:ext uri="{FF2B5EF4-FFF2-40B4-BE49-F238E27FC236}">
                      <a16:creationId xmlns:a16="http://schemas.microsoft.com/office/drawing/2014/main" id="{7DD53D6E-053B-C659-B293-30198B9FAAAF}"/>
                    </a:ext>
                  </a:extLst>
                </p:cNvPr>
                <p:cNvPicPr/>
                <p:nvPr/>
              </p:nvPicPr>
              <p:blipFill>
                <a:blip r:embed="rId16"/>
                <a:stretch>
                  <a:fillRect/>
                </a:stretch>
              </p:blipFill>
              <p:spPr>
                <a:xfrm>
                  <a:off x="6915420" y="2934210"/>
                  <a:ext cx="2772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67D651D9-68FC-9DEF-362C-CE12EB8332C5}"/>
                  </a:ext>
                </a:extLst>
              </p14:cNvPr>
              <p14:cNvContentPartPr/>
              <p14:nvPr/>
            </p14:nvContentPartPr>
            <p14:xfrm>
              <a:off x="8068140" y="2723970"/>
              <a:ext cx="88200" cy="121680"/>
            </p14:xfrm>
          </p:contentPart>
        </mc:Choice>
        <mc:Fallback>
          <p:pic>
            <p:nvPicPr>
              <p:cNvPr id="19" name="Ink 18">
                <a:extLst>
                  <a:ext uri="{FF2B5EF4-FFF2-40B4-BE49-F238E27FC236}">
                    <a16:creationId xmlns:a16="http://schemas.microsoft.com/office/drawing/2014/main" id="{67D651D9-68FC-9DEF-362C-CE12EB8332C5}"/>
                  </a:ext>
                </a:extLst>
              </p:cNvPr>
              <p:cNvPicPr/>
              <p:nvPr/>
            </p:nvPicPr>
            <p:blipFill>
              <a:blip r:embed="rId18"/>
              <a:stretch>
                <a:fillRect/>
              </a:stretch>
            </p:blipFill>
            <p:spPr>
              <a:xfrm>
                <a:off x="8059500" y="2714970"/>
                <a:ext cx="1058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Ink 19">
                <a:extLst>
                  <a:ext uri="{FF2B5EF4-FFF2-40B4-BE49-F238E27FC236}">
                    <a16:creationId xmlns:a16="http://schemas.microsoft.com/office/drawing/2014/main" id="{1EBE593E-A3AC-C94A-D406-B51B0089F078}"/>
                  </a:ext>
                </a:extLst>
              </p14:cNvPr>
              <p14:cNvContentPartPr/>
              <p14:nvPr/>
            </p14:nvContentPartPr>
            <p14:xfrm>
              <a:off x="8123940" y="3123930"/>
              <a:ext cx="152280" cy="107280"/>
            </p14:xfrm>
          </p:contentPart>
        </mc:Choice>
        <mc:Fallback>
          <p:pic>
            <p:nvPicPr>
              <p:cNvPr id="20" name="Ink 19">
                <a:extLst>
                  <a:ext uri="{FF2B5EF4-FFF2-40B4-BE49-F238E27FC236}">
                    <a16:creationId xmlns:a16="http://schemas.microsoft.com/office/drawing/2014/main" id="{1EBE593E-A3AC-C94A-D406-B51B0089F078}"/>
                  </a:ext>
                </a:extLst>
              </p:cNvPr>
              <p:cNvPicPr/>
              <p:nvPr/>
            </p:nvPicPr>
            <p:blipFill>
              <a:blip r:embed="rId20"/>
              <a:stretch>
                <a:fillRect/>
              </a:stretch>
            </p:blipFill>
            <p:spPr>
              <a:xfrm>
                <a:off x="8115300" y="3114930"/>
                <a:ext cx="1699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1" name="Ink 20">
                <a:extLst>
                  <a:ext uri="{FF2B5EF4-FFF2-40B4-BE49-F238E27FC236}">
                    <a16:creationId xmlns:a16="http://schemas.microsoft.com/office/drawing/2014/main" id="{83E1239B-03CC-5263-EB3D-F0288390D3DF}"/>
                  </a:ext>
                </a:extLst>
              </p14:cNvPr>
              <p14:cNvContentPartPr/>
              <p14:nvPr/>
            </p14:nvContentPartPr>
            <p14:xfrm>
              <a:off x="8143740" y="3477090"/>
              <a:ext cx="123120" cy="153360"/>
            </p14:xfrm>
          </p:contentPart>
        </mc:Choice>
        <mc:Fallback>
          <p:pic>
            <p:nvPicPr>
              <p:cNvPr id="21" name="Ink 20">
                <a:extLst>
                  <a:ext uri="{FF2B5EF4-FFF2-40B4-BE49-F238E27FC236}">
                    <a16:creationId xmlns:a16="http://schemas.microsoft.com/office/drawing/2014/main" id="{83E1239B-03CC-5263-EB3D-F0288390D3DF}"/>
                  </a:ext>
                </a:extLst>
              </p:cNvPr>
              <p:cNvPicPr/>
              <p:nvPr/>
            </p:nvPicPr>
            <p:blipFill>
              <a:blip r:embed="rId22"/>
              <a:stretch>
                <a:fillRect/>
              </a:stretch>
            </p:blipFill>
            <p:spPr>
              <a:xfrm>
                <a:off x="8134740" y="3468450"/>
                <a:ext cx="1407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2" name="Ink 21">
                <a:extLst>
                  <a:ext uri="{FF2B5EF4-FFF2-40B4-BE49-F238E27FC236}">
                    <a16:creationId xmlns:a16="http://schemas.microsoft.com/office/drawing/2014/main" id="{F3A4CF89-545D-1CE7-63C2-360933E1B292}"/>
                  </a:ext>
                </a:extLst>
              </p14:cNvPr>
              <p14:cNvContentPartPr/>
              <p14:nvPr/>
            </p14:nvContentPartPr>
            <p14:xfrm>
              <a:off x="8134380" y="3904770"/>
              <a:ext cx="84240" cy="125640"/>
            </p14:xfrm>
          </p:contentPart>
        </mc:Choice>
        <mc:Fallback>
          <p:pic>
            <p:nvPicPr>
              <p:cNvPr id="22" name="Ink 21">
                <a:extLst>
                  <a:ext uri="{FF2B5EF4-FFF2-40B4-BE49-F238E27FC236}">
                    <a16:creationId xmlns:a16="http://schemas.microsoft.com/office/drawing/2014/main" id="{F3A4CF89-545D-1CE7-63C2-360933E1B292}"/>
                  </a:ext>
                </a:extLst>
              </p:cNvPr>
              <p:cNvPicPr/>
              <p:nvPr/>
            </p:nvPicPr>
            <p:blipFill>
              <a:blip r:embed="rId24"/>
              <a:stretch>
                <a:fillRect/>
              </a:stretch>
            </p:blipFill>
            <p:spPr>
              <a:xfrm>
                <a:off x="8125380" y="3896130"/>
                <a:ext cx="101880" cy="143280"/>
              </a:xfrm>
              <a:prstGeom prst="rect">
                <a:avLst/>
              </a:prstGeom>
            </p:spPr>
          </p:pic>
        </mc:Fallback>
      </mc:AlternateContent>
      <p:grpSp>
        <p:nvGrpSpPr>
          <p:cNvPr id="25" name="Group 24">
            <a:extLst>
              <a:ext uri="{FF2B5EF4-FFF2-40B4-BE49-F238E27FC236}">
                <a16:creationId xmlns:a16="http://schemas.microsoft.com/office/drawing/2014/main" id="{52FCDC2F-28C8-4EF3-DA00-B05D5684A5F2}"/>
              </a:ext>
            </a:extLst>
          </p:cNvPr>
          <p:cNvGrpSpPr/>
          <p:nvPr/>
        </p:nvGrpSpPr>
        <p:grpSpPr>
          <a:xfrm>
            <a:off x="8143380" y="4219410"/>
            <a:ext cx="58320" cy="132840"/>
            <a:chOff x="8143380" y="4219410"/>
            <a:chExt cx="58320" cy="132840"/>
          </a:xfrm>
        </p:grpSpPr>
        <mc:AlternateContent xmlns:mc="http://schemas.openxmlformats.org/markup-compatibility/2006">
          <mc:Choice xmlns:p14="http://schemas.microsoft.com/office/powerpoint/2010/main" Requires="p14">
            <p:contentPart p14:bwMode="auto" r:id="rId25">
              <p14:nvContentPartPr>
                <p14:cNvPr id="23" name="Ink 22">
                  <a:extLst>
                    <a:ext uri="{FF2B5EF4-FFF2-40B4-BE49-F238E27FC236}">
                      <a16:creationId xmlns:a16="http://schemas.microsoft.com/office/drawing/2014/main" id="{6A64A66C-922D-8434-2A52-E7FD8FAE120A}"/>
                    </a:ext>
                  </a:extLst>
                </p14:cNvPr>
                <p14:cNvContentPartPr/>
                <p14:nvPr/>
              </p14:nvContentPartPr>
              <p14:xfrm>
                <a:off x="8143380" y="4219410"/>
                <a:ext cx="45000" cy="103320"/>
              </p14:xfrm>
            </p:contentPart>
          </mc:Choice>
          <mc:Fallback>
            <p:pic>
              <p:nvPicPr>
                <p:cNvPr id="23" name="Ink 22">
                  <a:extLst>
                    <a:ext uri="{FF2B5EF4-FFF2-40B4-BE49-F238E27FC236}">
                      <a16:creationId xmlns:a16="http://schemas.microsoft.com/office/drawing/2014/main" id="{6A64A66C-922D-8434-2A52-E7FD8FAE120A}"/>
                    </a:ext>
                  </a:extLst>
                </p:cNvPr>
                <p:cNvPicPr/>
                <p:nvPr/>
              </p:nvPicPr>
              <p:blipFill>
                <a:blip r:embed="rId26"/>
                <a:stretch>
                  <a:fillRect/>
                </a:stretch>
              </p:blipFill>
              <p:spPr>
                <a:xfrm>
                  <a:off x="8134380" y="4210410"/>
                  <a:ext cx="626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7B4E92D3-2A35-0F40-48AF-C89F300A7083}"/>
                    </a:ext>
                  </a:extLst>
                </p14:cNvPr>
                <p14:cNvContentPartPr/>
                <p14:nvPr/>
              </p14:nvContentPartPr>
              <p14:xfrm>
                <a:off x="8191260" y="4229130"/>
                <a:ext cx="10440" cy="123120"/>
              </p14:xfrm>
            </p:contentPart>
          </mc:Choice>
          <mc:Fallback>
            <p:pic>
              <p:nvPicPr>
                <p:cNvPr id="24" name="Ink 23">
                  <a:extLst>
                    <a:ext uri="{FF2B5EF4-FFF2-40B4-BE49-F238E27FC236}">
                      <a16:creationId xmlns:a16="http://schemas.microsoft.com/office/drawing/2014/main" id="{7B4E92D3-2A35-0F40-48AF-C89F300A7083}"/>
                    </a:ext>
                  </a:extLst>
                </p:cNvPr>
                <p:cNvPicPr/>
                <p:nvPr/>
              </p:nvPicPr>
              <p:blipFill>
                <a:blip r:embed="rId28"/>
                <a:stretch>
                  <a:fillRect/>
                </a:stretch>
              </p:blipFill>
              <p:spPr>
                <a:xfrm>
                  <a:off x="8182260" y="4220130"/>
                  <a:ext cx="28080" cy="140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26" name="Ink 25">
                <a:extLst>
                  <a:ext uri="{FF2B5EF4-FFF2-40B4-BE49-F238E27FC236}">
                    <a16:creationId xmlns:a16="http://schemas.microsoft.com/office/drawing/2014/main" id="{D48B3720-2460-880F-69EF-7A460ACC7E67}"/>
                  </a:ext>
                </a:extLst>
              </p14:cNvPr>
              <p14:cNvContentPartPr/>
              <p14:nvPr/>
            </p14:nvContentPartPr>
            <p14:xfrm>
              <a:off x="8047980" y="4655370"/>
              <a:ext cx="137520" cy="229680"/>
            </p14:xfrm>
          </p:contentPart>
        </mc:Choice>
        <mc:Fallback>
          <p:pic>
            <p:nvPicPr>
              <p:cNvPr id="26" name="Ink 25">
                <a:extLst>
                  <a:ext uri="{FF2B5EF4-FFF2-40B4-BE49-F238E27FC236}">
                    <a16:creationId xmlns:a16="http://schemas.microsoft.com/office/drawing/2014/main" id="{D48B3720-2460-880F-69EF-7A460ACC7E67}"/>
                  </a:ext>
                </a:extLst>
              </p:cNvPr>
              <p:cNvPicPr/>
              <p:nvPr/>
            </p:nvPicPr>
            <p:blipFill>
              <a:blip r:embed="rId30"/>
              <a:stretch>
                <a:fillRect/>
              </a:stretch>
            </p:blipFill>
            <p:spPr>
              <a:xfrm>
                <a:off x="8039340" y="4646370"/>
                <a:ext cx="155160" cy="247320"/>
              </a:xfrm>
              <a:prstGeom prst="rect">
                <a:avLst/>
              </a:prstGeom>
            </p:spPr>
          </p:pic>
        </mc:Fallback>
      </mc:AlternateContent>
      <p:grpSp>
        <p:nvGrpSpPr>
          <p:cNvPr id="35" name="Group 34">
            <a:extLst>
              <a:ext uri="{FF2B5EF4-FFF2-40B4-BE49-F238E27FC236}">
                <a16:creationId xmlns:a16="http://schemas.microsoft.com/office/drawing/2014/main" id="{6E14A3DA-DA4C-1636-22C0-173DB25F8724}"/>
              </a:ext>
            </a:extLst>
          </p:cNvPr>
          <p:cNvGrpSpPr/>
          <p:nvPr/>
        </p:nvGrpSpPr>
        <p:grpSpPr>
          <a:xfrm>
            <a:off x="8048340" y="5449530"/>
            <a:ext cx="94680" cy="161640"/>
            <a:chOff x="8048340" y="5449530"/>
            <a:chExt cx="94680" cy="161640"/>
          </a:xfrm>
        </p:grpSpPr>
        <mc:AlternateContent xmlns:mc="http://schemas.openxmlformats.org/markup-compatibility/2006">
          <mc:Choice xmlns:p14="http://schemas.microsoft.com/office/powerpoint/2010/main" Requires="p14">
            <p:contentPart p14:bwMode="auto" r:id="rId31">
              <p14:nvContentPartPr>
                <p14:cNvPr id="27" name="Ink 26">
                  <a:extLst>
                    <a:ext uri="{FF2B5EF4-FFF2-40B4-BE49-F238E27FC236}">
                      <a16:creationId xmlns:a16="http://schemas.microsoft.com/office/drawing/2014/main" id="{D7EF54B7-B47F-F3F4-75CE-F25EFEB66E96}"/>
                    </a:ext>
                  </a:extLst>
                </p14:cNvPr>
                <p14:cNvContentPartPr/>
                <p14:nvPr/>
              </p14:nvContentPartPr>
              <p14:xfrm>
                <a:off x="8048340" y="5449530"/>
                <a:ext cx="70200" cy="161640"/>
              </p14:xfrm>
            </p:contentPart>
          </mc:Choice>
          <mc:Fallback>
            <p:pic>
              <p:nvPicPr>
                <p:cNvPr id="27" name="Ink 26">
                  <a:extLst>
                    <a:ext uri="{FF2B5EF4-FFF2-40B4-BE49-F238E27FC236}">
                      <a16:creationId xmlns:a16="http://schemas.microsoft.com/office/drawing/2014/main" id="{D7EF54B7-B47F-F3F4-75CE-F25EFEB66E96}"/>
                    </a:ext>
                  </a:extLst>
                </p:cNvPr>
                <p:cNvPicPr/>
                <p:nvPr/>
              </p:nvPicPr>
              <p:blipFill>
                <a:blip r:embed="rId32"/>
                <a:stretch>
                  <a:fillRect/>
                </a:stretch>
              </p:blipFill>
              <p:spPr>
                <a:xfrm>
                  <a:off x="8039340" y="5440890"/>
                  <a:ext cx="878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 name="Ink 27">
                  <a:extLst>
                    <a:ext uri="{FF2B5EF4-FFF2-40B4-BE49-F238E27FC236}">
                      <a16:creationId xmlns:a16="http://schemas.microsoft.com/office/drawing/2014/main" id="{31B96A93-C7C8-60F7-165C-5C4E77E70E46}"/>
                    </a:ext>
                  </a:extLst>
                </p14:cNvPr>
                <p14:cNvContentPartPr/>
                <p14:nvPr/>
              </p14:nvContentPartPr>
              <p14:xfrm>
                <a:off x="8058060" y="5514330"/>
                <a:ext cx="84960" cy="38520"/>
              </p14:xfrm>
            </p:contentPart>
          </mc:Choice>
          <mc:Fallback>
            <p:pic>
              <p:nvPicPr>
                <p:cNvPr id="28" name="Ink 27">
                  <a:extLst>
                    <a:ext uri="{FF2B5EF4-FFF2-40B4-BE49-F238E27FC236}">
                      <a16:creationId xmlns:a16="http://schemas.microsoft.com/office/drawing/2014/main" id="{31B96A93-C7C8-60F7-165C-5C4E77E70E46}"/>
                    </a:ext>
                  </a:extLst>
                </p:cNvPr>
                <p:cNvPicPr/>
                <p:nvPr/>
              </p:nvPicPr>
              <p:blipFill>
                <a:blip r:embed="rId34"/>
                <a:stretch>
                  <a:fillRect/>
                </a:stretch>
              </p:blipFill>
              <p:spPr>
                <a:xfrm>
                  <a:off x="8049060" y="5505690"/>
                  <a:ext cx="102600" cy="56160"/>
                </a:xfrm>
                <a:prstGeom prst="rect">
                  <a:avLst/>
                </a:prstGeom>
              </p:spPr>
            </p:pic>
          </mc:Fallback>
        </mc:AlternateContent>
      </p:grpSp>
      <p:grpSp>
        <p:nvGrpSpPr>
          <p:cNvPr id="44" name="Group 43">
            <a:extLst>
              <a:ext uri="{FF2B5EF4-FFF2-40B4-BE49-F238E27FC236}">
                <a16:creationId xmlns:a16="http://schemas.microsoft.com/office/drawing/2014/main" id="{BA25C4F8-74C3-06C5-A746-CBC7BA41AF00}"/>
              </a:ext>
            </a:extLst>
          </p:cNvPr>
          <p:cNvGrpSpPr/>
          <p:nvPr/>
        </p:nvGrpSpPr>
        <p:grpSpPr>
          <a:xfrm>
            <a:off x="7703820" y="5895930"/>
            <a:ext cx="1085760" cy="354240"/>
            <a:chOff x="7703820" y="5895930"/>
            <a:chExt cx="1085760" cy="354240"/>
          </a:xfrm>
        </p:grpSpPr>
        <mc:AlternateContent xmlns:mc="http://schemas.openxmlformats.org/markup-compatibility/2006">
          <mc:Choice xmlns:p14="http://schemas.microsoft.com/office/powerpoint/2010/main" Requires="p14">
            <p:contentPart p14:bwMode="auto" r:id="rId35">
              <p14:nvContentPartPr>
                <p14:cNvPr id="36" name="Ink 35">
                  <a:extLst>
                    <a:ext uri="{FF2B5EF4-FFF2-40B4-BE49-F238E27FC236}">
                      <a16:creationId xmlns:a16="http://schemas.microsoft.com/office/drawing/2014/main" id="{605CE415-2D7D-AC3A-9DDD-1864315F997E}"/>
                    </a:ext>
                  </a:extLst>
                </p14:cNvPr>
                <p14:cNvContentPartPr/>
                <p14:nvPr/>
              </p14:nvContentPartPr>
              <p14:xfrm>
                <a:off x="8388900" y="6020490"/>
                <a:ext cx="400680" cy="229680"/>
              </p14:xfrm>
            </p:contentPart>
          </mc:Choice>
          <mc:Fallback>
            <p:pic>
              <p:nvPicPr>
                <p:cNvPr id="36" name="Ink 35">
                  <a:extLst>
                    <a:ext uri="{FF2B5EF4-FFF2-40B4-BE49-F238E27FC236}">
                      <a16:creationId xmlns:a16="http://schemas.microsoft.com/office/drawing/2014/main" id="{605CE415-2D7D-AC3A-9DDD-1864315F997E}"/>
                    </a:ext>
                  </a:extLst>
                </p:cNvPr>
                <p:cNvPicPr/>
                <p:nvPr/>
              </p:nvPicPr>
              <p:blipFill>
                <a:blip r:embed="rId36"/>
                <a:stretch>
                  <a:fillRect/>
                </a:stretch>
              </p:blipFill>
              <p:spPr>
                <a:xfrm>
                  <a:off x="8379900" y="6011490"/>
                  <a:ext cx="4183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7" name="Ink 36">
                  <a:extLst>
                    <a:ext uri="{FF2B5EF4-FFF2-40B4-BE49-F238E27FC236}">
                      <a16:creationId xmlns:a16="http://schemas.microsoft.com/office/drawing/2014/main" id="{BAC0CF0A-EEEB-B96F-D967-B0D239BDDBA0}"/>
                    </a:ext>
                  </a:extLst>
                </p14:cNvPr>
                <p14:cNvContentPartPr/>
                <p14:nvPr/>
              </p14:nvContentPartPr>
              <p14:xfrm>
                <a:off x="8563500" y="5952810"/>
                <a:ext cx="37800" cy="7920"/>
              </p14:xfrm>
            </p:contentPart>
          </mc:Choice>
          <mc:Fallback>
            <p:pic>
              <p:nvPicPr>
                <p:cNvPr id="37" name="Ink 36">
                  <a:extLst>
                    <a:ext uri="{FF2B5EF4-FFF2-40B4-BE49-F238E27FC236}">
                      <a16:creationId xmlns:a16="http://schemas.microsoft.com/office/drawing/2014/main" id="{BAC0CF0A-EEEB-B96F-D967-B0D239BDDBA0}"/>
                    </a:ext>
                  </a:extLst>
                </p:cNvPr>
                <p:cNvPicPr/>
                <p:nvPr/>
              </p:nvPicPr>
              <p:blipFill>
                <a:blip r:embed="rId38"/>
                <a:stretch>
                  <a:fillRect/>
                </a:stretch>
              </p:blipFill>
              <p:spPr>
                <a:xfrm>
                  <a:off x="8554860" y="5943810"/>
                  <a:ext cx="554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8" name="Ink 37">
                  <a:extLst>
                    <a:ext uri="{FF2B5EF4-FFF2-40B4-BE49-F238E27FC236}">
                      <a16:creationId xmlns:a16="http://schemas.microsoft.com/office/drawing/2014/main" id="{5763D867-63BE-94EB-84D3-EE8C3B1E3E45}"/>
                    </a:ext>
                  </a:extLst>
                </p14:cNvPr>
                <p14:cNvContentPartPr/>
                <p14:nvPr/>
              </p14:nvContentPartPr>
              <p14:xfrm>
                <a:off x="8562780" y="5895930"/>
                <a:ext cx="360" cy="360"/>
              </p14:xfrm>
            </p:contentPart>
          </mc:Choice>
          <mc:Fallback>
            <p:pic>
              <p:nvPicPr>
                <p:cNvPr id="38" name="Ink 37">
                  <a:extLst>
                    <a:ext uri="{FF2B5EF4-FFF2-40B4-BE49-F238E27FC236}">
                      <a16:creationId xmlns:a16="http://schemas.microsoft.com/office/drawing/2014/main" id="{5763D867-63BE-94EB-84D3-EE8C3B1E3E45}"/>
                    </a:ext>
                  </a:extLst>
                </p:cNvPr>
                <p:cNvPicPr/>
                <p:nvPr/>
              </p:nvPicPr>
              <p:blipFill>
                <a:blip r:embed="rId40"/>
                <a:stretch>
                  <a:fillRect/>
                </a:stretch>
              </p:blipFill>
              <p:spPr>
                <a:xfrm>
                  <a:off x="8553780" y="588693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9" name="Ink 38">
                  <a:extLst>
                    <a:ext uri="{FF2B5EF4-FFF2-40B4-BE49-F238E27FC236}">
                      <a16:creationId xmlns:a16="http://schemas.microsoft.com/office/drawing/2014/main" id="{614C07A1-0038-9C6A-9CF2-EFF099491069}"/>
                    </a:ext>
                  </a:extLst>
                </p14:cNvPr>
                <p14:cNvContentPartPr/>
                <p14:nvPr/>
              </p14:nvContentPartPr>
              <p14:xfrm>
                <a:off x="8324820" y="6010050"/>
                <a:ext cx="34560" cy="103680"/>
              </p14:xfrm>
            </p:contentPart>
          </mc:Choice>
          <mc:Fallback>
            <p:pic>
              <p:nvPicPr>
                <p:cNvPr id="39" name="Ink 38">
                  <a:extLst>
                    <a:ext uri="{FF2B5EF4-FFF2-40B4-BE49-F238E27FC236}">
                      <a16:creationId xmlns:a16="http://schemas.microsoft.com/office/drawing/2014/main" id="{614C07A1-0038-9C6A-9CF2-EFF099491069}"/>
                    </a:ext>
                  </a:extLst>
                </p:cNvPr>
                <p:cNvPicPr/>
                <p:nvPr/>
              </p:nvPicPr>
              <p:blipFill>
                <a:blip r:embed="rId42"/>
                <a:stretch>
                  <a:fillRect/>
                </a:stretch>
              </p:blipFill>
              <p:spPr>
                <a:xfrm>
                  <a:off x="8315820" y="6001050"/>
                  <a:ext cx="522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0" name="Ink 39">
                  <a:extLst>
                    <a:ext uri="{FF2B5EF4-FFF2-40B4-BE49-F238E27FC236}">
                      <a16:creationId xmlns:a16="http://schemas.microsoft.com/office/drawing/2014/main" id="{1F27068F-E1F2-6EF7-40C9-2B751F671478}"/>
                    </a:ext>
                  </a:extLst>
                </p14:cNvPr>
                <p14:cNvContentPartPr/>
                <p14:nvPr/>
              </p14:nvContentPartPr>
              <p14:xfrm>
                <a:off x="8085780" y="6076650"/>
                <a:ext cx="160920" cy="78840"/>
              </p14:xfrm>
            </p:contentPart>
          </mc:Choice>
          <mc:Fallback>
            <p:pic>
              <p:nvPicPr>
                <p:cNvPr id="40" name="Ink 39">
                  <a:extLst>
                    <a:ext uri="{FF2B5EF4-FFF2-40B4-BE49-F238E27FC236}">
                      <a16:creationId xmlns:a16="http://schemas.microsoft.com/office/drawing/2014/main" id="{1F27068F-E1F2-6EF7-40C9-2B751F671478}"/>
                    </a:ext>
                  </a:extLst>
                </p:cNvPr>
                <p:cNvPicPr/>
                <p:nvPr/>
              </p:nvPicPr>
              <p:blipFill>
                <a:blip r:embed="rId44"/>
                <a:stretch>
                  <a:fillRect/>
                </a:stretch>
              </p:blipFill>
              <p:spPr>
                <a:xfrm>
                  <a:off x="8076780" y="6067650"/>
                  <a:ext cx="1785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1" name="Ink 40">
                  <a:extLst>
                    <a:ext uri="{FF2B5EF4-FFF2-40B4-BE49-F238E27FC236}">
                      <a16:creationId xmlns:a16="http://schemas.microsoft.com/office/drawing/2014/main" id="{664B4A2F-50EB-8547-EA61-BC175088D2EA}"/>
                    </a:ext>
                  </a:extLst>
                </p14:cNvPr>
                <p14:cNvContentPartPr/>
                <p14:nvPr/>
              </p14:nvContentPartPr>
              <p14:xfrm>
                <a:off x="8108820" y="5971890"/>
                <a:ext cx="35280" cy="97560"/>
              </p14:xfrm>
            </p:contentPart>
          </mc:Choice>
          <mc:Fallback>
            <p:pic>
              <p:nvPicPr>
                <p:cNvPr id="41" name="Ink 40">
                  <a:extLst>
                    <a:ext uri="{FF2B5EF4-FFF2-40B4-BE49-F238E27FC236}">
                      <a16:creationId xmlns:a16="http://schemas.microsoft.com/office/drawing/2014/main" id="{664B4A2F-50EB-8547-EA61-BC175088D2EA}"/>
                    </a:ext>
                  </a:extLst>
                </p:cNvPr>
                <p:cNvPicPr/>
                <p:nvPr/>
              </p:nvPicPr>
              <p:blipFill>
                <a:blip r:embed="rId46"/>
                <a:stretch>
                  <a:fillRect/>
                </a:stretch>
              </p:blipFill>
              <p:spPr>
                <a:xfrm>
                  <a:off x="8100180" y="5962890"/>
                  <a:ext cx="5292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2" name="Ink 41">
                  <a:extLst>
                    <a:ext uri="{FF2B5EF4-FFF2-40B4-BE49-F238E27FC236}">
                      <a16:creationId xmlns:a16="http://schemas.microsoft.com/office/drawing/2014/main" id="{42048837-4998-496F-2550-356EF0EEC8B6}"/>
                    </a:ext>
                  </a:extLst>
                </p14:cNvPr>
                <p14:cNvContentPartPr/>
                <p14:nvPr/>
              </p14:nvContentPartPr>
              <p14:xfrm>
                <a:off x="7703820" y="6074850"/>
                <a:ext cx="430560" cy="174600"/>
              </p14:xfrm>
            </p:contentPart>
          </mc:Choice>
          <mc:Fallback>
            <p:pic>
              <p:nvPicPr>
                <p:cNvPr id="42" name="Ink 41">
                  <a:extLst>
                    <a:ext uri="{FF2B5EF4-FFF2-40B4-BE49-F238E27FC236}">
                      <a16:creationId xmlns:a16="http://schemas.microsoft.com/office/drawing/2014/main" id="{42048837-4998-496F-2550-356EF0EEC8B6}"/>
                    </a:ext>
                  </a:extLst>
                </p:cNvPr>
                <p:cNvPicPr/>
                <p:nvPr/>
              </p:nvPicPr>
              <p:blipFill>
                <a:blip r:embed="rId48"/>
                <a:stretch>
                  <a:fillRect/>
                </a:stretch>
              </p:blipFill>
              <p:spPr>
                <a:xfrm>
                  <a:off x="7695180" y="6066210"/>
                  <a:ext cx="448200" cy="192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43" name="Ink 42">
                <a:extLst>
                  <a:ext uri="{FF2B5EF4-FFF2-40B4-BE49-F238E27FC236}">
                    <a16:creationId xmlns:a16="http://schemas.microsoft.com/office/drawing/2014/main" id="{0EEA163F-5C30-40C3-0CEE-23942AE0DAC3}"/>
                  </a:ext>
                </a:extLst>
              </p14:cNvPr>
              <p14:cNvContentPartPr/>
              <p14:nvPr/>
            </p14:nvContentPartPr>
            <p14:xfrm>
              <a:off x="7858980" y="6353130"/>
              <a:ext cx="113760" cy="360"/>
            </p14:xfrm>
          </p:contentPart>
        </mc:Choice>
        <mc:Fallback>
          <p:pic>
            <p:nvPicPr>
              <p:cNvPr id="43" name="Ink 42">
                <a:extLst>
                  <a:ext uri="{FF2B5EF4-FFF2-40B4-BE49-F238E27FC236}">
                    <a16:creationId xmlns:a16="http://schemas.microsoft.com/office/drawing/2014/main" id="{0EEA163F-5C30-40C3-0CEE-23942AE0DAC3}"/>
                  </a:ext>
                </a:extLst>
              </p:cNvPr>
              <p:cNvPicPr/>
              <p:nvPr/>
            </p:nvPicPr>
            <p:blipFill>
              <a:blip r:embed="rId50"/>
              <a:stretch>
                <a:fillRect/>
              </a:stretch>
            </p:blipFill>
            <p:spPr>
              <a:xfrm>
                <a:off x="7849980" y="6344130"/>
                <a:ext cx="131400" cy="18000"/>
              </a:xfrm>
              <a:prstGeom prst="rect">
                <a:avLst/>
              </a:prstGeom>
            </p:spPr>
          </p:pic>
        </mc:Fallback>
      </mc:AlternateContent>
      <p:grpSp>
        <p:nvGrpSpPr>
          <p:cNvPr id="55" name="Group 54">
            <a:extLst>
              <a:ext uri="{FF2B5EF4-FFF2-40B4-BE49-F238E27FC236}">
                <a16:creationId xmlns:a16="http://schemas.microsoft.com/office/drawing/2014/main" id="{717C3AD1-7CB0-B853-3363-C170C290A395}"/>
              </a:ext>
            </a:extLst>
          </p:cNvPr>
          <p:cNvGrpSpPr/>
          <p:nvPr/>
        </p:nvGrpSpPr>
        <p:grpSpPr>
          <a:xfrm>
            <a:off x="8905860" y="6198330"/>
            <a:ext cx="2431440" cy="174960"/>
            <a:chOff x="8905860" y="6198330"/>
            <a:chExt cx="2431440" cy="174960"/>
          </a:xfrm>
        </p:grpSpPr>
        <mc:AlternateContent xmlns:mc="http://schemas.openxmlformats.org/markup-compatibility/2006">
          <mc:Choice xmlns:p14="http://schemas.microsoft.com/office/powerpoint/2010/main" Requires="p14">
            <p:contentPart p14:bwMode="auto" r:id="rId51">
              <p14:nvContentPartPr>
                <p14:cNvPr id="16" name="Ink 15">
                  <a:extLst>
                    <a:ext uri="{FF2B5EF4-FFF2-40B4-BE49-F238E27FC236}">
                      <a16:creationId xmlns:a16="http://schemas.microsoft.com/office/drawing/2014/main" id="{12A42319-5904-5E7E-D56E-8E44E90619F8}"/>
                    </a:ext>
                  </a:extLst>
                </p14:cNvPr>
                <p14:cNvContentPartPr/>
                <p14:nvPr/>
              </p14:nvContentPartPr>
              <p14:xfrm>
                <a:off x="9098820" y="6210210"/>
                <a:ext cx="45360" cy="360"/>
              </p14:xfrm>
            </p:contentPart>
          </mc:Choice>
          <mc:Fallback>
            <p:pic>
              <p:nvPicPr>
                <p:cNvPr id="16" name="Ink 15">
                  <a:extLst>
                    <a:ext uri="{FF2B5EF4-FFF2-40B4-BE49-F238E27FC236}">
                      <a16:creationId xmlns:a16="http://schemas.microsoft.com/office/drawing/2014/main" id="{12A42319-5904-5E7E-D56E-8E44E90619F8}"/>
                    </a:ext>
                  </a:extLst>
                </p:cNvPr>
                <p:cNvPicPr/>
                <p:nvPr/>
              </p:nvPicPr>
              <p:blipFill>
                <a:blip r:embed="rId52"/>
                <a:stretch>
                  <a:fillRect/>
                </a:stretch>
              </p:blipFill>
              <p:spPr>
                <a:xfrm>
                  <a:off x="9090180" y="6201210"/>
                  <a:ext cx="63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7" name="Ink 16">
                  <a:extLst>
                    <a:ext uri="{FF2B5EF4-FFF2-40B4-BE49-F238E27FC236}">
                      <a16:creationId xmlns:a16="http://schemas.microsoft.com/office/drawing/2014/main" id="{E4062E00-4934-125D-542B-B86698B84020}"/>
                    </a:ext>
                  </a:extLst>
                </p14:cNvPr>
                <p14:cNvContentPartPr/>
                <p14:nvPr/>
              </p14:nvContentPartPr>
              <p14:xfrm>
                <a:off x="9266940" y="6219570"/>
                <a:ext cx="67680" cy="360"/>
              </p14:xfrm>
            </p:contentPart>
          </mc:Choice>
          <mc:Fallback>
            <p:pic>
              <p:nvPicPr>
                <p:cNvPr id="17" name="Ink 16">
                  <a:extLst>
                    <a:ext uri="{FF2B5EF4-FFF2-40B4-BE49-F238E27FC236}">
                      <a16:creationId xmlns:a16="http://schemas.microsoft.com/office/drawing/2014/main" id="{E4062E00-4934-125D-542B-B86698B84020}"/>
                    </a:ext>
                  </a:extLst>
                </p:cNvPr>
                <p:cNvPicPr/>
                <p:nvPr/>
              </p:nvPicPr>
              <p:blipFill>
                <a:blip r:embed="rId54"/>
                <a:stretch>
                  <a:fillRect/>
                </a:stretch>
              </p:blipFill>
              <p:spPr>
                <a:xfrm>
                  <a:off x="9257940" y="6210570"/>
                  <a:ext cx="85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5" name="Ink 44">
                  <a:extLst>
                    <a:ext uri="{FF2B5EF4-FFF2-40B4-BE49-F238E27FC236}">
                      <a16:creationId xmlns:a16="http://schemas.microsoft.com/office/drawing/2014/main" id="{FED61B7D-7462-0985-102B-AF86279AE42C}"/>
                    </a:ext>
                  </a:extLst>
                </p14:cNvPr>
                <p14:cNvContentPartPr/>
                <p14:nvPr/>
              </p14:nvContentPartPr>
              <p14:xfrm>
                <a:off x="8905860" y="6198330"/>
                <a:ext cx="2431440" cy="174960"/>
              </p14:xfrm>
            </p:contentPart>
          </mc:Choice>
          <mc:Fallback>
            <p:pic>
              <p:nvPicPr>
                <p:cNvPr id="45" name="Ink 44">
                  <a:extLst>
                    <a:ext uri="{FF2B5EF4-FFF2-40B4-BE49-F238E27FC236}">
                      <a16:creationId xmlns:a16="http://schemas.microsoft.com/office/drawing/2014/main" id="{FED61B7D-7462-0985-102B-AF86279AE42C}"/>
                    </a:ext>
                  </a:extLst>
                </p:cNvPr>
                <p:cNvPicPr/>
                <p:nvPr/>
              </p:nvPicPr>
              <p:blipFill>
                <a:blip r:embed="rId56"/>
                <a:stretch>
                  <a:fillRect/>
                </a:stretch>
              </p:blipFill>
              <p:spPr>
                <a:xfrm>
                  <a:off x="8896860" y="6189330"/>
                  <a:ext cx="2449080" cy="192600"/>
                </a:xfrm>
                <a:prstGeom prst="rect">
                  <a:avLst/>
                </a:prstGeom>
              </p:spPr>
            </p:pic>
          </mc:Fallback>
        </mc:AlternateContent>
      </p:grpSp>
      <p:grpSp>
        <p:nvGrpSpPr>
          <p:cNvPr id="54" name="Group 53">
            <a:extLst>
              <a:ext uri="{FF2B5EF4-FFF2-40B4-BE49-F238E27FC236}">
                <a16:creationId xmlns:a16="http://schemas.microsoft.com/office/drawing/2014/main" id="{4C0B928A-8C41-64B3-B224-A43ECEA72E78}"/>
              </a:ext>
            </a:extLst>
          </p:cNvPr>
          <p:cNvGrpSpPr/>
          <p:nvPr/>
        </p:nvGrpSpPr>
        <p:grpSpPr>
          <a:xfrm>
            <a:off x="9831420" y="6493530"/>
            <a:ext cx="1107720" cy="203400"/>
            <a:chOff x="9831420" y="6493530"/>
            <a:chExt cx="1107720" cy="203400"/>
          </a:xfrm>
        </p:grpSpPr>
        <mc:AlternateContent xmlns:mc="http://schemas.openxmlformats.org/markup-compatibility/2006">
          <mc:Choice xmlns:p14="http://schemas.microsoft.com/office/powerpoint/2010/main" Requires="p14">
            <p:contentPart p14:bwMode="auto" r:id="rId57">
              <p14:nvContentPartPr>
                <p14:cNvPr id="46" name="Ink 45">
                  <a:extLst>
                    <a:ext uri="{FF2B5EF4-FFF2-40B4-BE49-F238E27FC236}">
                      <a16:creationId xmlns:a16="http://schemas.microsoft.com/office/drawing/2014/main" id="{415D2199-7823-1F17-0E3F-5598D60D3F12}"/>
                    </a:ext>
                  </a:extLst>
                </p14:cNvPr>
                <p14:cNvContentPartPr/>
                <p14:nvPr/>
              </p14:nvContentPartPr>
              <p14:xfrm>
                <a:off x="9831420" y="6581730"/>
                <a:ext cx="264240" cy="105840"/>
              </p14:xfrm>
            </p:contentPart>
          </mc:Choice>
          <mc:Fallback>
            <p:pic>
              <p:nvPicPr>
                <p:cNvPr id="46" name="Ink 45">
                  <a:extLst>
                    <a:ext uri="{FF2B5EF4-FFF2-40B4-BE49-F238E27FC236}">
                      <a16:creationId xmlns:a16="http://schemas.microsoft.com/office/drawing/2014/main" id="{415D2199-7823-1F17-0E3F-5598D60D3F12}"/>
                    </a:ext>
                  </a:extLst>
                </p:cNvPr>
                <p:cNvPicPr/>
                <p:nvPr/>
              </p:nvPicPr>
              <p:blipFill>
                <a:blip r:embed="rId58"/>
                <a:stretch>
                  <a:fillRect/>
                </a:stretch>
              </p:blipFill>
              <p:spPr>
                <a:xfrm>
                  <a:off x="9822420" y="6572730"/>
                  <a:ext cx="2818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7" name="Ink 46">
                  <a:extLst>
                    <a:ext uri="{FF2B5EF4-FFF2-40B4-BE49-F238E27FC236}">
                      <a16:creationId xmlns:a16="http://schemas.microsoft.com/office/drawing/2014/main" id="{38DA5A13-BB9E-265A-FECD-DFFBF7D1CB09}"/>
                    </a:ext>
                  </a:extLst>
                </p14:cNvPr>
                <p14:cNvContentPartPr/>
                <p14:nvPr/>
              </p14:nvContentPartPr>
              <p14:xfrm>
                <a:off x="10249740" y="6542490"/>
                <a:ext cx="114480" cy="154440"/>
              </p14:xfrm>
            </p:contentPart>
          </mc:Choice>
          <mc:Fallback>
            <p:pic>
              <p:nvPicPr>
                <p:cNvPr id="47" name="Ink 46">
                  <a:extLst>
                    <a:ext uri="{FF2B5EF4-FFF2-40B4-BE49-F238E27FC236}">
                      <a16:creationId xmlns:a16="http://schemas.microsoft.com/office/drawing/2014/main" id="{38DA5A13-BB9E-265A-FECD-DFFBF7D1CB09}"/>
                    </a:ext>
                  </a:extLst>
                </p:cNvPr>
                <p:cNvPicPr/>
                <p:nvPr/>
              </p:nvPicPr>
              <p:blipFill>
                <a:blip r:embed="rId60"/>
                <a:stretch>
                  <a:fillRect/>
                </a:stretch>
              </p:blipFill>
              <p:spPr>
                <a:xfrm>
                  <a:off x="10241100" y="6533490"/>
                  <a:ext cx="1321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8" name="Ink 47">
                  <a:extLst>
                    <a:ext uri="{FF2B5EF4-FFF2-40B4-BE49-F238E27FC236}">
                      <a16:creationId xmlns:a16="http://schemas.microsoft.com/office/drawing/2014/main" id="{2BB293E7-DA29-2ABF-1CB5-1FFF51721B84}"/>
                    </a:ext>
                  </a:extLst>
                </p14:cNvPr>
                <p14:cNvContentPartPr/>
                <p14:nvPr/>
              </p14:nvContentPartPr>
              <p14:xfrm>
                <a:off x="10382220" y="6524490"/>
                <a:ext cx="120600" cy="147960"/>
              </p14:xfrm>
            </p:contentPart>
          </mc:Choice>
          <mc:Fallback>
            <p:pic>
              <p:nvPicPr>
                <p:cNvPr id="48" name="Ink 47">
                  <a:extLst>
                    <a:ext uri="{FF2B5EF4-FFF2-40B4-BE49-F238E27FC236}">
                      <a16:creationId xmlns:a16="http://schemas.microsoft.com/office/drawing/2014/main" id="{2BB293E7-DA29-2ABF-1CB5-1FFF51721B84}"/>
                    </a:ext>
                  </a:extLst>
                </p:cNvPr>
                <p:cNvPicPr/>
                <p:nvPr/>
              </p:nvPicPr>
              <p:blipFill>
                <a:blip r:embed="rId62"/>
                <a:stretch>
                  <a:fillRect/>
                </a:stretch>
              </p:blipFill>
              <p:spPr>
                <a:xfrm>
                  <a:off x="10373220" y="6515490"/>
                  <a:ext cx="1382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9" name="Ink 48">
                  <a:extLst>
                    <a:ext uri="{FF2B5EF4-FFF2-40B4-BE49-F238E27FC236}">
                      <a16:creationId xmlns:a16="http://schemas.microsoft.com/office/drawing/2014/main" id="{C8DD4518-709C-25B8-BF40-21E6686F9338}"/>
                    </a:ext>
                  </a:extLst>
                </p14:cNvPr>
                <p14:cNvContentPartPr/>
                <p14:nvPr/>
              </p14:nvContentPartPr>
              <p14:xfrm>
                <a:off x="10450260" y="6581730"/>
                <a:ext cx="75240" cy="360"/>
              </p14:xfrm>
            </p:contentPart>
          </mc:Choice>
          <mc:Fallback>
            <p:pic>
              <p:nvPicPr>
                <p:cNvPr id="49" name="Ink 48">
                  <a:extLst>
                    <a:ext uri="{FF2B5EF4-FFF2-40B4-BE49-F238E27FC236}">
                      <a16:creationId xmlns:a16="http://schemas.microsoft.com/office/drawing/2014/main" id="{C8DD4518-709C-25B8-BF40-21E6686F9338}"/>
                    </a:ext>
                  </a:extLst>
                </p:cNvPr>
                <p:cNvPicPr/>
                <p:nvPr/>
              </p:nvPicPr>
              <p:blipFill>
                <a:blip r:embed="rId64"/>
                <a:stretch>
                  <a:fillRect/>
                </a:stretch>
              </p:blipFill>
              <p:spPr>
                <a:xfrm>
                  <a:off x="10441260" y="6572730"/>
                  <a:ext cx="92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0" name="Ink 49">
                  <a:extLst>
                    <a:ext uri="{FF2B5EF4-FFF2-40B4-BE49-F238E27FC236}">
                      <a16:creationId xmlns:a16="http://schemas.microsoft.com/office/drawing/2014/main" id="{8484B5E2-B193-16DE-EFCE-8C2F263ED7A5}"/>
                    </a:ext>
                  </a:extLst>
                </p14:cNvPr>
                <p14:cNvContentPartPr/>
                <p14:nvPr/>
              </p14:nvContentPartPr>
              <p14:xfrm>
                <a:off x="10540260" y="6546090"/>
                <a:ext cx="135360" cy="82440"/>
              </p14:xfrm>
            </p:contentPart>
          </mc:Choice>
          <mc:Fallback>
            <p:pic>
              <p:nvPicPr>
                <p:cNvPr id="50" name="Ink 49">
                  <a:extLst>
                    <a:ext uri="{FF2B5EF4-FFF2-40B4-BE49-F238E27FC236}">
                      <a16:creationId xmlns:a16="http://schemas.microsoft.com/office/drawing/2014/main" id="{8484B5E2-B193-16DE-EFCE-8C2F263ED7A5}"/>
                    </a:ext>
                  </a:extLst>
                </p:cNvPr>
                <p:cNvPicPr/>
                <p:nvPr/>
              </p:nvPicPr>
              <p:blipFill>
                <a:blip r:embed="rId66"/>
                <a:stretch>
                  <a:fillRect/>
                </a:stretch>
              </p:blipFill>
              <p:spPr>
                <a:xfrm>
                  <a:off x="10531260" y="6537450"/>
                  <a:ext cx="1530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1" name="Ink 50">
                  <a:extLst>
                    <a:ext uri="{FF2B5EF4-FFF2-40B4-BE49-F238E27FC236}">
                      <a16:creationId xmlns:a16="http://schemas.microsoft.com/office/drawing/2014/main" id="{F26A4043-2584-0049-23A8-AF06F6C20E99}"/>
                    </a:ext>
                  </a:extLst>
                </p14:cNvPr>
                <p14:cNvContentPartPr/>
                <p14:nvPr/>
              </p14:nvContentPartPr>
              <p14:xfrm>
                <a:off x="10677420" y="6496050"/>
                <a:ext cx="53640" cy="107640"/>
              </p14:xfrm>
            </p:contentPart>
          </mc:Choice>
          <mc:Fallback>
            <p:pic>
              <p:nvPicPr>
                <p:cNvPr id="51" name="Ink 50">
                  <a:extLst>
                    <a:ext uri="{FF2B5EF4-FFF2-40B4-BE49-F238E27FC236}">
                      <a16:creationId xmlns:a16="http://schemas.microsoft.com/office/drawing/2014/main" id="{F26A4043-2584-0049-23A8-AF06F6C20E99}"/>
                    </a:ext>
                  </a:extLst>
                </p:cNvPr>
                <p:cNvPicPr/>
                <p:nvPr/>
              </p:nvPicPr>
              <p:blipFill>
                <a:blip r:embed="rId68"/>
                <a:stretch>
                  <a:fillRect/>
                </a:stretch>
              </p:blipFill>
              <p:spPr>
                <a:xfrm>
                  <a:off x="10668420" y="6487050"/>
                  <a:ext cx="712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2" name="Ink 51">
                  <a:extLst>
                    <a:ext uri="{FF2B5EF4-FFF2-40B4-BE49-F238E27FC236}">
                      <a16:creationId xmlns:a16="http://schemas.microsoft.com/office/drawing/2014/main" id="{088F48ED-319C-66CC-5FD6-629EAC110205}"/>
                    </a:ext>
                  </a:extLst>
                </p14:cNvPr>
                <p14:cNvContentPartPr/>
                <p14:nvPr/>
              </p14:nvContentPartPr>
              <p14:xfrm>
                <a:off x="10717740" y="6543570"/>
                <a:ext cx="55080" cy="360"/>
              </p14:xfrm>
            </p:contentPart>
          </mc:Choice>
          <mc:Fallback>
            <p:pic>
              <p:nvPicPr>
                <p:cNvPr id="52" name="Ink 51">
                  <a:extLst>
                    <a:ext uri="{FF2B5EF4-FFF2-40B4-BE49-F238E27FC236}">
                      <a16:creationId xmlns:a16="http://schemas.microsoft.com/office/drawing/2014/main" id="{088F48ED-319C-66CC-5FD6-629EAC110205}"/>
                    </a:ext>
                  </a:extLst>
                </p:cNvPr>
                <p:cNvPicPr/>
                <p:nvPr/>
              </p:nvPicPr>
              <p:blipFill>
                <a:blip r:embed="rId70"/>
                <a:stretch>
                  <a:fillRect/>
                </a:stretch>
              </p:blipFill>
              <p:spPr>
                <a:xfrm>
                  <a:off x="10709100" y="6534570"/>
                  <a:ext cx="72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3" name="Ink 52">
                  <a:extLst>
                    <a:ext uri="{FF2B5EF4-FFF2-40B4-BE49-F238E27FC236}">
                      <a16:creationId xmlns:a16="http://schemas.microsoft.com/office/drawing/2014/main" id="{F1E225FB-E68D-81BA-046C-313327001F29}"/>
                    </a:ext>
                  </a:extLst>
                </p14:cNvPr>
                <p14:cNvContentPartPr/>
                <p14:nvPr/>
              </p14:nvContentPartPr>
              <p14:xfrm>
                <a:off x="10791900" y="6493530"/>
                <a:ext cx="147240" cy="154440"/>
              </p14:xfrm>
            </p:contentPart>
          </mc:Choice>
          <mc:Fallback>
            <p:pic>
              <p:nvPicPr>
                <p:cNvPr id="53" name="Ink 52">
                  <a:extLst>
                    <a:ext uri="{FF2B5EF4-FFF2-40B4-BE49-F238E27FC236}">
                      <a16:creationId xmlns:a16="http://schemas.microsoft.com/office/drawing/2014/main" id="{F1E225FB-E68D-81BA-046C-313327001F29}"/>
                    </a:ext>
                  </a:extLst>
                </p:cNvPr>
                <p:cNvPicPr/>
                <p:nvPr/>
              </p:nvPicPr>
              <p:blipFill>
                <a:blip r:embed="rId72"/>
                <a:stretch>
                  <a:fillRect/>
                </a:stretch>
              </p:blipFill>
              <p:spPr>
                <a:xfrm>
                  <a:off x="10782900" y="6484530"/>
                  <a:ext cx="164880" cy="172080"/>
                </a:xfrm>
                <a:prstGeom prst="rect">
                  <a:avLst/>
                </a:prstGeom>
              </p:spPr>
            </p:pic>
          </mc:Fallback>
        </mc:AlternateContent>
      </p:grpSp>
      <p:grpSp>
        <p:nvGrpSpPr>
          <p:cNvPr id="59" name="Group 58">
            <a:extLst>
              <a:ext uri="{FF2B5EF4-FFF2-40B4-BE49-F238E27FC236}">
                <a16:creationId xmlns:a16="http://schemas.microsoft.com/office/drawing/2014/main" id="{5145343B-8FE2-B931-2298-1842F3CE1072}"/>
              </a:ext>
            </a:extLst>
          </p:cNvPr>
          <p:cNvGrpSpPr/>
          <p:nvPr/>
        </p:nvGrpSpPr>
        <p:grpSpPr>
          <a:xfrm>
            <a:off x="8774100" y="3148050"/>
            <a:ext cx="388080" cy="178200"/>
            <a:chOff x="8774100" y="3148050"/>
            <a:chExt cx="388080" cy="178200"/>
          </a:xfrm>
        </p:grpSpPr>
        <mc:AlternateContent xmlns:mc="http://schemas.openxmlformats.org/markup-compatibility/2006">
          <mc:Choice xmlns:p14="http://schemas.microsoft.com/office/powerpoint/2010/main" Requires="p14">
            <p:contentPart p14:bwMode="auto" r:id="rId73">
              <p14:nvContentPartPr>
                <p14:cNvPr id="56" name="Ink 55">
                  <a:extLst>
                    <a:ext uri="{FF2B5EF4-FFF2-40B4-BE49-F238E27FC236}">
                      <a16:creationId xmlns:a16="http://schemas.microsoft.com/office/drawing/2014/main" id="{591F3DF4-2F4A-AD80-F6EC-FE82B5152E1D}"/>
                    </a:ext>
                  </a:extLst>
                </p14:cNvPr>
                <p14:cNvContentPartPr/>
                <p14:nvPr/>
              </p14:nvContentPartPr>
              <p14:xfrm>
                <a:off x="8774100" y="3170370"/>
                <a:ext cx="72720" cy="135720"/>
              </p14:xfrm>
            </p:contentPart>
          </mc:Choice>
          <mc:Fallback>
            <p:pic>
              <p:nvPicPr>
                <p:cNvPr id="56" name="Ink 55">
                  <a:extLst>
                    <a:ext uri="{FF2B5EF4-FFF2-40B4-BE49-F238E27FC236}">
                      <a16:creationId xmlns:a16="http://schemas.microsoft.com/office/drawing/2014/main" id="{591F3DF4-2F4A-AD80-F6EC-FE82B5152E1D}"/>
                    </a:ext>
                  </a:extLst>
                </p:cNvPr>
                <p:cNvPicPr/>
                <p:nvPr/>
              </p:nvPicPr>
              <p:blipFill>
                <a:blip r:embed="rId74"/>
                <a:stretch>
                  <a:fillRect/>
                </a:stretch>
              </p:blipFill>
              <p:spPr>
                <a:xfrm>
                  <a:off x="8765100" y="3161730"/>
                  <a:ext cx="903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7" name="Ink 56">
                  <a:extLst>
                    <a:ext uri="{FF2B5EF4-FFF2-40B4-BE49-F238E27FC236}">
                      <a16:creationId xmlns:a16="http://schemas.microsoft.com/office/drawing/2014/main" id="{99B19C03-685D-F15B-A333-71BBD8B14351}"/>
                    </a:ext>
                  </a:extLst>
                </p14:cNvPr>
                <p14:cNvContentPartPr/>
                <p14:nvPr/>
              </p14:nvContentPartPr>
              <p14:xfrm>
                <a:off x="8909820" y="3257490"/>
                <a:ext cx="34200" cy="68760"/>
              </p14:xfrm>
            </p:contentPart>
          </mc:Choice>
          <mc:Fallback>
            <p:pic>
              <p:nvPicPr>
                <p:cNvPr id="57" name="Ink 56">
                  <a:extLst>
                    <a:ext uri="{FF2B5EF4-FFF2-40B4-BE49-F238E27FC236}">
                      <a16:creationId xmlns:a16="http://schemas.microsoft.com/office/drawing/2014/main" id="{99B19C03-685D-F15B-A333-71BBD8B14351}"/>
                    </a:ext>
                  </a:extLst>
                </p:cNvPr>
                <p:cNvPicPr/>
                <p:nvPr/>
              </p:nvPicPr>
              <p:blipFill>
                <a:blip r:embed="rId76"/>
                <a:stretch>
                  <a:fillRect/>
                </a:stretch>
              </p:blipFill>
              <p:spPr>
                <a:xfrm>
                  <a:off x="8900820" y="3248490"/>
                  <a:ext cx="518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8" name="Ink 57">
                  <a:extLst>
                    <a:ext uri="{FF2B5EF4-FFF2-40B4-BE49-F238E27FC236}">
                      <a16:creationId xmlns:a16="http://schemas.microsoft.com/office/drawing/2014/main" id="{06C5E7A8-67B2-4595-E9A9-C78643F377B6}"/>
                    </a:ext>
                  </a:extLst>
                </p14:cNvPr>
                <p14:cNvContentPartPr/>
                <p14:nvPr/>
              </p14:nvContentPartPr>
              <p14:xfrm>
                <a:off x="9007740" y="3148050"/>
                <a:ext cx="154440" cy="138240"/>
              </p14:xfrm>
            </p:contentPart>
          </mc:Choice>
          <mc:Fallback>
            <p:pic>
              <p:nvPicPr>
                <p:cNvPr id="58" name="Ink 57">
                  <a:extLst>
                    <a:ext uri="{FF2B5EF4-FFF2-40B4-BE49-F238E27FC236}">
                      <a16:creationId xmlns:a16="http://schemas.microsoft.com/office/drawing/2014/main" id="{06C5E7A8-67B2-4595-E9A9-C78643F377B6}"/>
                    </a:ext>
                  </a:extLst>
                </p:cNvPr>
                <p:cNvPicPr/>
                <p:nvPr/>
              </p:nvPicPr>
              <p:blipFill>
                <a:blip r:embed="rId78"/>
                <a:stretch>
                  <a:fillRect/>
                </a:stretch>
              </p:blipFill>
              <p:spPr>
                <a:xfrm>
                  <a:off x="8999100" y="3139410"/>
                  <a:ext cx="172080" cy="15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9">
            <p14:nvContentPartPr>
              <p14:cNvPr id="66" name="Ink 65">
                <a:extLst>
                  <a:ext uri="{FF2B5EF4-FFF2-40B4-BE49-F238E27FC236}">
                    <a16:creationId xmlns:a16="http://schemas.microsoft.com/office/drawing/2014/main" id="{BE57D5AF-0C20-424E-D0CA-FB4484808FBF}"/>
                  </a:ext>
                </a:extLst>
              </p14:cNvPr>
              <p14:cNvContentPartPr/>
              <p14:nvPr/>
            </p14:nvContentPartPr>
            <p14:xfrm>
              <a:off x="9648540" y="3076410"/>
              <a:ext cx="173160" cy="278280"/>
            </p14:xfrm>
          </p:contentPart>
        </mc:Choice>
        <mc:Fallback>
          <p:pic>
            <p:nvPicPr>
              <p:cNvPr id="66" name="Ink 65">
                <a:extLst>
                  <a:ext uri="{FF2B5EF4-FFF2-40B4-BE49-F238E27FC236}">
                    <a16:creationId xmlns:a16="http://schemas.microsoft.com/office/drawing/2014/main" id="{BE57D5AF-0C20-424E-D0CA-FB4484808FBF}"/>
                  </a:ext>
                </a:extLst>
              </p:cNvPr>
              <p:cNvPicPr/>
              <p:nvPr/>
            </p:nvPicPr>
            <p:blipFill>
              <a:blip r:embed="rId80"/>
              <a:stretch>
                <a:fillRect/>
              </a:stretch>
            </p:blipFill>
            <p:spPr>
              <a:xfrm>
                <a:off x="9639540" y="3067410"/>
                <a:ext cx="190800" cy="295920"/>
              </a:xfrm>
              <a:prstGeom prst="rect">
                <a:avLst/>
              </a:prstGeom>
            </p:spPr>
          </p:pic>
        </mc:Fallback>
      </mc:AlternateContent>
      <p:grpSp>
        <p:nvGrpSpPr>
          <p:cNvPr id="69" name="Group 68">
            <a:extLst>
              <a:ext uri="{FF2B5EF4-FFF2-40B4-BE49-F238E27FC236}">
                <a16:creationId xmlns:a16="http://schemas.microsoft.com/office/drawing/2014/main" id="{D16363B2-68F7-707D-E527-473448A819E8}"/>
              </a:ext>
            </a:extLst>
          </p:cNvPr>
          <p:cNvGrpSpPr/>
          <p:nvPr/>
        </p:nvGrpSpPr>
        <p:grpSpPr>
          <a:xfrm>
            <a:off x="9439020" y="3070290"/>
            <a:ext cx="411840" cy="284040"/>
            <a:chOff x="9439020" y="3070290"/>
            <a:chExt cx="411840" cy="284040"/>
          </a:xfrm>
        </p:grpSpPr>
        <mc:AlternateContent xmlns:mc="http://schemas.openxmlformats.org/markup-compatibility/2006">
          <mc:Choice xmlns:p14="http://schemas.microsoft.com/office/powerpoint/2010/main" Requires="p14">
            <p:contentPart p14:bwMode="auto" r:id="rId81">
              <p14:nvContentPartPr>
                <p14:cNvPr id="60" name="Ink 59">
                  <a:extLst>
                    <a:ext uri="{FF2B5EF4-FFF2-40B4-BE49-F238E27FC236}">
                      <a16:creationId xmlns:a16="http://schemas.microsoft.com/office/drawing/2014/main" id="{38C7BAD7-A5E8-C847-E68F-9F03A3FEB6B4}"/>
                    </a:ext>
                  </a:extLst>
                </p14:cNvPr>
                <p14:cNvContentPartPr/>
                <p14:nvPr/>
              </p14:nvContentPartPr>
              <p14:xfrm>
                <a:off x="9439020" y="3227610"/>
                <a:ext cx="108000" cy="108000"/>
              </p14:xfrm>
            </p:contentPart>
          </mc:Choice>
          <mc:Fallback>
            <p:pic>
              <p:nvPicPr>
                <p:cNvPr id="60" name="Ink 59">
                  <a:extLst>
                    <a:ext uri="{FF2B5EF4-FFF2-40B4-BE49-F238E27FC236}">
                      <a16:creationId xmlns:a16="http://schemas.microsoft.com/office/drawing/2014/main" id="{38C7BAD7-A5E8-C847-E68F-9F03A3FEB6B4}"/>
                    </a:ext>
                  </a:extLst>
                </p:cNvPr>
                <p:cNvPicPr/>
                <p:nvPr/>
              </p:nvPicPr>
              <p:blipFill>
                <a:blip r:embed="rId82"/>
                <a:stretch>
                  <a:fillRect/>
                </a:stretch>
              </p:blipFill>
              <p:spPr>
                <a:xfrm>
                  <a:off x="9430020" y="3218610"/>
                  <a:ext cx="12564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1" name="Ink 60">
                  <a:extLst>
                    <a:ext uri="{FF2B5EF4-FFF2-40B4-BE49-F238E27FC236}">
                      <a16:creationId xmlns:a16="http://schemas.microsoft.com/office/drawing/2014/main" id="{17BCBBD9-1F80-5F6B-8646-02C334385E17}"/>
                    </a:ext>
                  </a:extLst>
                </p14:cNvPr>
                <p14:cNvContentPartPr/>
                <p14:nvPr/>
              </p14:nvContentPartPr>
              <p14:xfrm>
                <a:off x="9616500" y="3305010"/>
                <a:ext cx="13320" cy="42120"/>
              </p14:xfrm>
            </p:contentPart>
          </mc:Choice>
          <mc:Fallback>
            <p:pic>
              <p:nvPicPr>
                <p:cNvPr id="61" name="Ink 60">
                  <a:extLst>
                    <a:ext uri="{FF2B5EF4-FFF2-40B4-BE49-F238E27FC236}">
                      <a16:creationId xmlns:a16="http://schemas.microsoft.com/office/drawing/2014/main" id="{17BCBBD9-1F80-5F6B-8646-02C334385E17}"/>
                    </a:ext>
                  </a:extLst>
                </p:cNvPr>
                <p:cNvPicPr/>
                <p:nvPr/>
              </p:nvPicPr>
              <p:blipFill>
                <a:blip r:embed="rId84"/>
                <a:stretch>
                  <a:fillRect/>
                </a:stretch>
              </p:blipFill>
              <p:spPr>
                <a:xfrm>
                  <a:off x="9607500" y="3296010"/>
                  <a:ext cx="309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3" name="Ink 62">
                  <a:extLst>
                    <a:ext uri="{FF2B5EF4-FFF2-40B4-BE49-F238E27FC236}">
                      <a16:creationId xmlns:a16="http://schemas.microsoft.com/office/drawing/2014/main" id="{72DBA704-DEE2-52EC-6E4A-B1FCF77768E1}"/>
                    </a:ext>
                  </a:extLst>
                </p14:cNvPr>
                <p14:cNvContentPartPr/>
                <p14:nvPr/>
              </p14:nvContentPartPr>
              <p14:xfrm>
                <a:off x="9701460" y="3070290"/>
                <a:ext cx="92160" cy="203760"/>
              </p14:xfrm>
            </p:contentPart>
          </mc:Choice>
          <mc:Fallback>
            <p:pic>
              <p:nvPicPr>
                <p:cNvPr id="63" name="Ink 62">
                  <a:extLst>
                    <a:ext uri="{FF2B5EF4-FFF2-40B4-BE49-F238E27FC236}">
                      <a16:creationId xmlns:a16="http://schemas.microsoft.com/office/drawing/2014/main" id="{72DBA704-DEE2-52EC-6E4A-B1FCF77768E1}"/>
                    </a:ext>
                  </a:extLst>
                </p:cNvPr>
                <p:cNvPicPr/>
                <p:nvPr/>
              </p:nvPicPr>
              <p:blipFill>
                <a:blip r:embed="rId86"/>
                <a:stretch>
                  <a:fillRect/>
                </a:stretch>
              </p:blipFill>
              <p:spPr>
                <a:xfrm>
                  <a:off x="9692460" y="3061650"/>
                  <a:ext cx="1098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4" name="Ink 63">
                  <a:extLst>
                    <a:ext uri="{FF2B5EF4-FFF2-40B4-BE49-F238E27FC236}">
                      <a16:creationId xmlns:a16="http://schemas.microsoft.com/office/drawing/2014/main" id="{B730C8E6-5ABD-84B5-66FB-69E24033C93E}"/>
                    </a:ext>
                  </a:extLst>
                </p14:cNvPr>
                <p14:cNvContentPartPr/>
                <p14:nvPr/>
              </p14:nvContentPartPr>
              <p14:xfrm>
                <a:off x="9782100" y="3123930"/>
                <a:ext cx="18720" cy="171720"/>
              </p14:xfrm>
            </p:contentPart>
          </mc:Choice>
          <mc:Fallback>
            <p:pic>
              <p:nvPicPr>
                <p:cNvPr id="64" name="Ink 63">
                  <a:extLst>
                    <a:ext uri="{FF2B5EF4-FFF2-40B4-BE49-F238E27FC236}">
                      <a16:creationId xmlns:a16="http://schemas.microsoft.com/office/drawing/2014/main" id="{B730C8E6-5ABD-84B5-66FB-69E24033C93E}"/>
                    </a:ext>
                  </a:extLst>
                </p:cNvPr>
                <p:cNvPicPr/>
                <p:nvPr/>
              </p:nvPicPr>
              <p:blipFill>
                <a:blip r:embed="rId88"/>
                <a:stretch>
                  <a:fillRect/>
                </a:stretch>
              </p:blipFill>
              <p:spPr>
                <a:xfrm>
                  <a:off x="9773100" y="3114930"/>
                  <a:ext cx="363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8" name="Ink 67">
                  <a:extLst>
                    <a:ext uri="{FF2B5EF4-FFF2-40B4-BE49-F238E27FC236}">
                      <a16:creationId xmlns:a16="http://schemas.microsoft.com/office/drawing/2014/main" id="{1E76EA47-F3A1-073A-07D7-CB0EC14C0707}"/>
                    </a:ext>
                  </a:extLst>
                </p14:cNvPr>
                <p14:cNvContentPartPr/>
                <p14:nvPr/>
              </p14:nvContentPartPr>
              <p14:xfrm>
                <a:off x="9630900" y="3093690"/>
                <a:ext cx="219960" cy="260640"/>
              </p14:xfrm>
            </p:contentPart>
          </mc:Choice>
          <mc:Fallback>
            <p:pic>
              <p:nvPicPr>
                <p:cNvPr id="68" name="Ink 67">
                  <a:extLst>
                    <a:ext uri="{FF2B5EF4-FFF2-40B4-BE49-F238E27FC236}">
                      <a16:creationId xmlns:a16="http://schemas.microsoft.com/office/drawing/2014/main" id="{1E76EA47-F3A1-073A-07D7-CB0EC14C0707}"/>
                    </a:ext>
                  </a:extLst>
                </p:cNvPr>
                <p:cNvPicPr/>
                <p:nvPr/>
              </p:nvPicPr>
              <p:blipFill>
                <a:blip r:embed="rId90"/>
                <a:stretch>
                  <a:fillRect/>
                </a:stretch>
              </p:blipFill>
              <p:spPr>
                <a:xfrm>
                  <a:off x="9621900" y="3084690"/>
                  <a:ext cx="237600" cy="278280"/>
                </a:xfrm>
                <a:prstGeom prst="rect">
                  <a:avLst/>
                </a:prstGeom>
              </p:spPr>
            </p:pic>
          </mc:Fallback>
        </mc:AlternateContent>
      </p:grpSp>
      <p:grpSp>
        <p:nvGrpSpPr>
          <p:cNvPr id="85" name="Group 84">
            <a:extLst>
              <a:ext uri="{FF2B5EF4-FFF2-40B4-BE49-F238E27FC236}">
                <a16:creationId xmlns:a16="http://schemas.microsoft.com/office/drawing/2014/main" id="{0CE69A98-F396-B9B1-5C24-CA25F9E348D6}"/>
              </a:ext>
            </a:extLst>
          </p:cNvPr>
          <p:cNvGrpSpPr/>
          <p:nvPr/>
        </p:nvGrpSpPr>
        <p:grpSpPr>
          <a:xfrm>
            <a:off x="4266180" y="4533690"/>
            <a:ext cx="2734920" cy="564120"/>
            <a:chOff x="4266180" y="4533690"/>
            <a:chExt cx="2734920" cy="564120"/>
          </a:xfrm>
        </p:grpSpPr>
        <mc:AlternateContent xmlns:mc="http://schemas.openxmlformats.org/markup-compatibility/2006">
          <mc:Choice xmlns:p14="http://schemas.microsoft.com/office/powerpoint/2010/main" Requires="p14">
            <p:contentPart p14:bwMode="auto" r:id="rId91">
              <p14:nvContentPartPr>
                <p14:cNvPr id="70" name="Ink 69">
                  <a:extLst>
                    <a:ext uri="{FF2B5EF4-FFF2-40B4-BE49-F238E27FC236}">
                      <a16:creationId xmlns:a16="http://schemas.microsoft.com/office/drawing/2014/main" id="{54776F18-CCCF-830C-AF6F-02D4AC0A1796}"/>
                    </a:ext>
                  </a:extLst>
                </p14:cNvPr>
                <p14:cNvContentPartPr/>
                <p14:nvPr/>
              </p14:nvContentPartPr>
              <p14:xfrm>
                <a:off x="6895980" y="4657530"/>
                <a:ext cx="90000" cy="138600"/>
              </p14:xfrm>
            </p:contentPart>
          </mc:Choice>
          <mc:Fallback>
            <p:pic>
              <p:nvPicPr>
                <p:cNvPr id="70" name="Ink 69">
                  <a:extLst>
                    <a:ext uri="{FF2B5EF4-FFF2-40B4-BE49-F238E27FC236}">
                      <a16:creationId xmlns:a16="http://schemas.microsoft.com/office/drawing/2014/main" id="{54776F18-CCCF-830C-AF6F-02D4AC0A1796}"/>
                    </a:ext>
                  </a:extLst>
                </p:cNvPr>
                <p:cNvPicPr/>
                <p:nvPr/>
              </p:nvPicPr>
              <p:blipFill>
                <a:blip r:embed="rId92"/>
                <a:stretch>
                  <a:fillRect/>
                </a:stretch>
              </p:blipFill>
              <p:spPr>
                <a:xfrm>
                  <a:off x="6886980" y="4648530"/>
                  <a:ext cx="1076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71" name="Ink 70">
                  <a:extLst>
                    <a:ext uri="{FF2B5EF4-FFF2-40B4-BE49-F238E27FC236}">
                      <a16:creationId xmlns:a16="http://schemas.microsoft.com/office/drawing/2014/main" id="{7EB7DCEA-DFD4-7213-D03A-B28A21869996}"/>
                    </a:ext>
                  </a:extLst>
                </p14:cNvPr>
                <p14:cNvContentPartPr/>
                <p14:nvPr/>
              </p14:nvContentPartPr>
              <p14:xfrm>
                <a:off x="6905340" y="4533690"/>
                <a:ext cx="95760" cy="123480"/>
              </p14:xfrm>
            </p:contentPart>
          </mc:Choice>
          <mc:Fallback>
            <p:pic>
              <p:nvPicPr>
                <p:cNvPr id="71" name="Ink 70">
                  <a:extLst>
                    <a:ext uri="{FF2B5EF4-FFF2-40B4-BE49-F238E27FC236}">
                      <a16:creationId xmlns:a16="http://schemas.microsoft.com/office/drawing/2014/main" id="{7EB7DCEA-DFD4-7213-D03A-B28A21869996}"/>
                    </a:ext>
                  </a:extLst>
                </p:cNvPr>
                <p:cNvPicPr/>
                <p:nvPr/>
              </p:nvPicPr>
              <p:blipFill>
                <a:blip r:embed="rId94"/>
                <a:stretch>
                  <a:fillRect/>
                </a:stretch>
              </p:blipFill>
              <p:spPr>
                <a:xfrm>
                  <a:off x="6896700" y="4524690"/>
                  <a:ext cx="1134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2" name="Ink 71">
                  <a:extLst>
                    <a:ext uri="{FF2B5EF4-FFF2-40B4-BE49-F238E27FC236}">
                      <a16:creationId xmlns:a16="http://schemas.microsoft.com/office/drawing/2014/main" id="{5156F3CE-4D96-B11A-8EDB-879CD4DE6933}"/>
                    </a:ext>
                  </a:extLst>
                </p14:cNvPr>
                <p14:cNvContentPartPr/>
                <p14:nvPr/>
              </p14:nvContentPartPr>
              <p14:xfrm>
                <a:off x="6753780" y="4621170"/>
                <a:ext cx="218880" cy="239400"/>
              </p14:xfrm>
            </p:contentPart>
          </mc:Choice>
          <mc:Fallback>
            <p:pic>
              <p:nvPicPr>
                <p:cNvPr id="72" name="Ink 71">
                  <a:extLst>
                    <a:ext uri="{FF2B5EF4-FFF2-40B4-BE49-F238E27FC236}">
                      <a16:creationId xmlns:a16="http://schemas.microsoft.com/office/drawing/2014/main" id="{5156F3CE-4D96-B11A-8EDB-879CD4DE6933}"/>
                    </a:ext>
                  </a:extLst>
                </p:cNvPr>
                <p:cNvPicPr/>
                <p:nvPr/>
              </p:nvPicPr>
              <p:blipFill>
                <a:blip r:embed="rId96"/>
                <a:stretch>
                  <a:fillRect/>
                </a:stretch>
              </p:blipFill>
              <p:spPr>
                <a:xfrm>
                  <a:off x="6744780" y="4612530"/>
                  <a:ext cx="2365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73" name="Ink 72">
                  <a:extLst>
                    <a:ext uri="{FF2B5EF4-FFF2-40B4-BE49-F238E27FC236}">
                      <a16:creationId xmlns:a16="http://schemas.microsoft.com/office/drawing/2014/main" id="{48869001-D372-8BEB-2107-546448197F44}"/>
                    </a:ext>
                  </a:extLst>
                </p14:cNvPr>
                <p14:cNvContentPartPr/>
                <p14:nvPr/>
              </p14:nvContentPartPr>
              <p14:xfrm>
                <a:off x="6524460" y="4743210"/>
                <a:ext cx="54360" cy="136080"/>
              </p14:xfrm>
            </p:contentPart>
          </mc:Choice>
          <mc:Fallback>
            <p:pic>
              <p:nvPicPr>
                <p:cNvPr id="73" name="Ink 72">
                  <a:extLst>
                    <a:ext uri="{FF2B5EF4-FFF2-40B4-BE49-F238E27FC236}">
                      <a16:creationId xmlns:a16="http://schemas.microsoft.com/office/drawing/2014/main" id="{48869001-D372-8BEB-2107-546448197F44}"/>
                    </a:ext>
                  </a:extLst>
                </p:cNvPr>
                <p:cNvPicPr/>
                <p:nvPr/>
              </p:nvPicPr>
              <p:blipFill>
                <a:blip r:embed="rId98"/>
                <a:stretch>
                  <a:fillRect/>
                </a:stretch>
              </p:blipFill>
              <p:spPr>
                <a:xfrm>
                  <a:off x="6515460" y="4734210"/>
                  <a:ext cx="720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74" name="Ink 73">
                  <a:extLst>
                    <a:ext uri="{FF2B5EF4-FFF2-40B4-BE49-F238E27FC236}">
                      <a16:creationId xmlns:a16="http://schemas.microsoft.com/office/drawing/2014/main" id="{EE316744-9A91-2415-111B-E62B4008FAEA}"/>
                    </a:ext>
                  </a:extLst>
                </p14:cNvPr>
                <p14:cNvContentPartPr/>
                <p14:nvPr/>
              </p14:nvContentPartPr>
              <p14:xfrm>
                <a:off x="6345180" y="4743210"/>
                <a:ext cx="142560" cy="306000"/>
              </p14:xfrm>
            </p:contentPart>
          </mc:Choice>
          <mc:Fallback>
            <p:pic>
              <p:nvPicPr>
                <p:cNvPr id="74" name="Ink 73">
                  <a:extLst>
                    <a:ext uri="{FF2B5EF4-FFF2-40B4-BE49-F238E27FC236}">
                      <a16:creationId xmlns:a16="http://schemas.microsoft.com/office/drawing/2014/main" id="{EE316744-9A91-2415-111B-E62B4008FAEA}"/>
                    </a:ext>
                  </a:extLst>
                </p:cNvPr>
                <p:cNvPicPr/>
                <p:nvPr/>
              </p:nvPicPr>
              <p:blipFill>
                <a:blip r:embed="rId100"/>
                <a:stretch>
                  <a:fillRect/>
                </a:stretch>
              </p:blipFill>
              <p:spPr>
                <a:xfrm>
                  <a:off x="6336180" y="4734210"/>
                  <a:ext cx="1602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75" name="Ink 74">
                  <a:extLst>
                    <a:ext uri="{FF2B5EF4-FFF2-40B4-BE49-F238E27FC236}">
                      <a16:creationId xmlns:a16="http://schemas.microsoft.com/office/drawing/2014/main" id="{FCAD2ED6-ED9B-B954-9859-3C921BCBCE65}"/>
                    </a:ext>
                  </a:extLst>
                </p14:cNvPr>
                <p14:cNvContentPartPr/>
                <p14:nvPr/>
              </p14:nvContentPartPr>
              <p14:xfrm>
                <a:off x="5809140" y="4847970"/>
                <a:ext cx="454680" cy="134640"/>
              </p14:xfrm>
            </p:contentPart>
          </mc:Choice>
          <mc:Fallback>
            <p:pic>
              <p:nvPicPr>
                <p:cNvPr id="75" name="Ink 74">
                  <a:extLst>
                    <a:ext uri="{FF2B5EF4-FFF2-40B4-BE49-F238E27FC236}">
                      <a16:creationId xmlns:a16="http://schemas.microsoft.com/office/drawing/2014/main" id="{FCAD2ED6-ED9B-B954-9859-3C921BCBCE65}"/>
                    </a:ext>
                  </a:extLst>
                </p:cNvPr>
                <p:cNvPicPr/>
                <p:nvPr/>
              </p:nvPicPr>
              <p:blipFill>
                <a:blip r:embed="rId102"/>
                <a:stretch>
                  <a:fillRect/>
                </a:stretch>
              </p:blipFill>
              <p:spPr>
                <a:xfrm>
                  <a:off x="5800500" y="4838970"/>
                  <a:ext cx="4723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6" name="Ink 75">
                  <a:extLst>
                    <a:ext uri="{FF2B5EF4-FFF2-40B4-BE49-F238E27FC236}">
                      <a16:creationId xmlns:a16="http://schemas.microsoft.com/office/drawing/2014/main" id="{00920571-3ADA-CE90-45F3-2BEF6C8BDFA3}"/>
                    </a:ext>
                  </a:extLst>
                </p14:cNvPr>
                <p14:cNvContentPartPr/>
                <p14:nvPr/>
              </p14:nvContentPartPr>
              <p14:xfrm>
                <a:off x="5744700" y="4809810"/>
                <a:ext cx="84960" cy="360"/>
              </p14:xfrm>
            </p:contentPart>
          </mc:Choice>
          <mc:Fallback>
            <p:pic>
              <p:nvPicPr>
                <p:cNvPr id="76" name="Ink 75">
                  <a:extLst>
                    <a:ext uri="{FF2B5EF4-FFF2-40B4-BE49-F238E27FC236}">
                      <a16:creationId xmlns:a16="http://schemas.microsoft.com/office/drawing/2014/main" id="{00920571-3ADA-CE90-45F3-2BEF6C8BDFA3}"/>
                    </a:ext>
                  </a:extLst>
                </p:cNvPr>
                <p:cNvPicPr/>
                <p:nvPr/>
              </p:nvPicPr>
              <p:blipFill>
                <a:blip r:embed="rId104"/>
                <a:stretch>
                  <a:fillRect/>
                </a:stretch>
              </p:blipFill>
              <p:spPr>
                <a:xfrm>
                  <a:off x="5735700" y="4800810"/>
                  <a:ext cx="102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7" name="Ink 76">
                  <a:extLst>
                    <a:ext uri="{FF2B5EF4-FFF2-40B4-BE49-F238E27FC236}">
                      <a16:creationId xmlns:a16="http://schemas.microsoft.com/office/drawing/2014/main" id="{AD51CDE2-3E62-23FD-9080-CFE854E088E4}"/>
                    </a:ext>
                  </a:extLst>
                </p14:cNvPr>
                <p14:cNvContentPartPr/>
                <p14:nvPr/>
              </p14:nvContentPartPr>
              <p14:xfrm>
                <a:off x="5092020" y="4814130"/>
                <a:ext cx="493560" cy="198000"/>
              </p14:xfrm>
            </p:contentPart>
          </mc:Choice>
          <mc:Fallback>
            <p:pic>
              <p:nvPicPr>
                <p:cNvPr id="77" name="Ink 76">
                  <a:extLst>
                    <a:ext uri="{FF2B5EF4-FFF2-40B4-BE49-F238E27FC236}">
                      <a16:creationId xmlns:a16="http://schemas.microsoft.com/office/drawing/2014/main" id="{AD51CDE2-3E62-23FD-9080-CFE854E088E4}"/>
                    </a:ext>
                  </a:extLst>
                </p:cNvPr>
                <p:cNvPicPr/>
                <p:nvPr/>
              </p:nvPicPr>
              <p:blipFill>
                <a:blip r:embed="rId106"/>
                <a:stretch>
                  <a:fillRect/>
                </a:stretch>
              </p:blipFill>
              <p:spPr>
                <a:xfrm>
                  <a:off x="5083380" y="4805490"/>
                  <a:ext cx="5112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8" name="Ink 77">
                  <a:extLst>
                    <a:ext uri="{FF2B5EF4-FFF2-40B4-BE49-F238E27FC236}">
                      <a16:creationId xmlns:a16="http://schemas.microsoft.com/office/drawing/2014/main" id="{8F9F4E24-70BD-AD13-53F6-CE0C428E0ED4}"/>
                    </a:ext>
                  </a:extLst>
                </p14:cNvPr>
                <p14:cNvContentPartPr/>
                <p14:nvPr/>
              </p14:nvContentPartPr>
              <p14:xfrm>
                <a:off x="5333940" y="5067210"/>
                <a:ext cx="360" cy="1800"/>
              </p14:xfrm>
            </p:contentPart>
          </mc:Choice>
          <mc:Fallback>
            <p:pic>
              <p:nvPicPr>
                <p:cNvPr id="78" name="Ink 77">
                  <a:extLst>
                    <a:ext uri="{FF2B5EF4-FFF2-40B4-BE49-F238E27FC236}">
                      <a16:creationId xmlns:a16="http://schemas.microsoft.com/office/drawing/2014/main" id="{8F9F4E24-70BD-AD13-53F6-CE0C428E0ED4}"/>
                    </a:ext>
                  </a:extLst>
                </p:cNvPr>
                <p:cNvPicPr/>
                <p:nvPr/>
              </p:nvPicPr>
              <p:blipFill>
                <a:blip r:embed="rId40"/>
                <a:stretch>
                  <a:fillRect/>
                </a:stretch>
              </p:blipFill>
              <p:spPr>
                <a:xfrm>
                  <a:off x="5324940" y="505821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9" name="Ink 78">
                  <a:extLst>
                    <a:ext uri="{FF2B5EF4-FFF2-40B4-BE49-F238E27FC236}">
                      <a16:creationId xmlns:a16="http://schemas.microsoft.com/office/drawing/2014/main" id="{FD24E887-FE4C-52AA-B288-EBB5C72FB6B8}"/>
                    </a:ext>
                  </a:extLst>
                </p14:cNvPr>
                <p14:cNvContentPartPr/>
                <p14:nvPr/>
              </p14:nvContentPartPr>
              <p14:xfrm>
                <a:off x="5057100" y="5009970"/>
                <a:ext cx="68760" cy="87840"/>
              </p14:xfrm>
            </p:contentPart>
          </mc:Choice>
          <mc:Fallback>
            <p:pic>
              <p:nvPicPr>
                <p:cNvPr id="79" name="Ink 78">
                  <a:extLst>
                    <a:ext uri="{FF2B5EF4-FFF2-40B4-BE49-F238E27FC236}">
                      <a16:creationId xmlns:a16="http://schemas.microsoft.com/office/drawing/2014/main" id="{FD24E887-FE4C-52AA-B288-EBB5C72FB6B8}"/>
                    </a:ext>
                  </a:extLst>
                </p:cNvPr>
                <p:cNvPicPr/>
                <p:nvPr/>
              </p:nvPicPr>
              <p:blipFill>
                <a:blip r:embed="rId109"/>
                <a:stretch>
                  <a:fillRect/>
                </a:stretch>
              </p:blipFill>
              <p:spPr>
                <a:xfrm>
                  <a:off x="5048100" y="5000970"/>
                  <a:ext cx="864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1" name="Ink 80">
                  <a:extLst>
                    <a:ext uri="{FF2B5EF4-FFF2-40B4-BE49-F238E27FC236}">
                      <a16:creationId xmlns:a16="http://schemas.microsoft.com/office/drawing/2014/main" id="{068389B3-72D1-DAE1-B9D1-73BAEF2F3DA1}"/>
                    </a:ext>
                  </a:extLst>
                </p14:cNvPr>
                <p14:cNvContentPartPr/>
                <p14:nvPr/>
              </p14:nvContentPartPr>
              <p14:xfrm>
                <a:off x="4925700" y="4981530"/>
                <a:ext cx="50040" cy="48960"/>
              </p14:xfrm>
            </p:contentPart>
          </mc:Choice>
          <mc:Fallback>
            <p:pic>
              <p:nvPicPr>
                <p:cNvPr id="81" name="Ink 80">
                  <a:extLst>
                    <a:ext uri="{FF2B5EF4-FFF2-40B4-BE49-F238E27FC236}">
                      <a16:creationId xmlns:a16="http://schemas.microsoft.com/office/drawing/2014/main" id="{068389B3-72D1-DAE1-B9D1-73BAEF2F3DA1}"/>
                    </a:ext>
                  </a:extLst>
                </p:cNvPr>
                <p:cNvPicPr/>
                <p:nvPr/>
              </p:nvPicPr>
              <p:blipFill>
                <a:blip r:embed="rId111"/>
                <a:stretch>
                  <a:fillRect/>
                </a:stretch>
              </p:blipFill>
              <p:spPr>
                <a:xfrm>
                  <a:off x="4917060" y="4972530"/>
                  <a:ext cx="676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2" name="Ink 81">
                  <a:extLst>
                    <a:ext uri="{FF2B5EF4-FFF2-40B4-BE49-F238E27FC236}">
                      <a16:creationId xmlns:a16="http://schemas.microsoft.com/office/drawing/2014/main" id="{2403CCF6-F7BC-B196-3F2F-62843AB1DCDC}"/>
                    </a:ext>
                  </a:extLst>
                </p14:cNvPr>
                <p14:cNvContentPartPr/>
                <p14:nvPr/>
              </p14:nvContentPartPr>
              <p14:xfrm>
                <a:off x="4849020" y="4904850"/>
                <a:ext cx="113760" cy="10440"/>
              </p14:xfrm>
            </p:contentPart>
          </mc:Choice>
          <mc:Fallback>
            <p:pic>
              <p:nvPicPr>
                <p:cNvPr id="82" name="Ink 81">
                  <a:extLst>
                    <a:ext uri="{FF2B5EF4-FFF2-40B4-BE49-F238E27FC236}">
                      <a16:creationId xmlns:a16="http://schemas.microsoft.com/office/drawing/2014/main" id="{2403CCF6-F7BC-B196-3F2F-62843AB1DCDC}"/>
                    </a:ext>
                  </a:extLst>
                </p:cNvPr>
                <p:cNvPicPr/>
                <p:nvPr/>
              </p:nvPicPr>
              <p:blipFill>
                <a:blip r:embed="rId113"/>
                <a:stretch>
                  <a:fillRect/>
                </a:stretch>
              </p:blipFill>
              <p:spPr>
                <a:xfrm>
                  <a:off x="4840020" y="4895850"/>
                  <a:ext cx="1314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3" name="Ink 82">
                  <a:extLst>
                    <a:ext uri="{FF2B5EF4-FFF2-40B4-BE49-F238E27FC236}">
                      <a16:creationId xmlns:a16="http://schemas.microsoft.com/office/drawing/2014/main" id="{468A635E-831D-E299-1C80-879F95334D4F}"/>
                    </a:ext>
                  </a:extLst>
                </p14:cNvPr>
                <p14:cNvContentPartPr/>
                <p14:nvPr/>
              </p14:nvContentPartPr>
              <p14:xfrm>
                <a:off x="4266180" y="4962450"/>
                <a:ext cx="369360" cy="116280"/>
              </p14:xfrm>
            </p:contentPart>
          </mc:Choice>
          <mc:Fallback>
            <p:pic>
              <p:nvPicPr>
                <p:cNvPr id="83" name="Ink 82">
                  <a:extLst>
                    <a:ext uri="{FF2B5EF4-FFF2-40B4-BE49-F238E27FC236}">
                      <a16:creationId xmlns:a16="http://schemas.microsoft.com/office/drawing/2014/main" id="{468A635E-831D-E299-1C80-879F95334D4F}"/>
                    </a:ext>
                  </a:extLst>
                </p:cNvPr>
                <p:cNvPicPr/>
                <p:nvPr/>
              </p:nvPicPr>
              <p:blipFill>
                <a:blip r:embed="rId115"/>
                <a:stretch>
                  <a:fillRect/>
                </a:stretch>
              </p:blipFill>
              <p:spPr>
                <a:xfrm>
                  <a:off x="4257180" y="4953450"/>
                  <a:ext cx="3870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4" name="Ink 83">
                  <a:extLst>
                    <a:ext uri="{FF2B5EF4-FFF2-40B4-BE49-F238E27FC236}">
                      <a16:creationId xmlns:a16="http://schemas.microsoft.com/office/drawing/2014/main" id="{15879C4F-991F-5579-B61C-B05699F5AC72}"/>
                    </a:ext>
                  </a:extLst>
                </p14:cNvPr>
                <p14:cNvContentPartPr/>
                <p14:nvPr/>
              </p14:nvContentPartPr>
              <p14:xfrm>
                <a:off x="4312980" y="4895850"/>
                <a:ext cx="2160" cy="360"/>
              </p14:xfrm>
            </p:contentPart>
          </mc:Choice>
          <mc:Fallback>
            <p:pic>
              <p:nvPicPr>
                <p:cNvPr id="84" name="Ink 83">
                  <a:extLst>
                    <a:ext uri="{FF2B5EF4-FFF2-40B4-BE49-F238E27FC236}">
                      <a16:creationId xmlns:a16="http://schemas.microsoft.com/office/drawing/2014/main" id="{15879C4F-991F-5579-B61C-B05699F5AC72}"/>
                    </a:ext>
                  </a:extLst>
                </p:cNvPr>
                <p:cNvPicPr/>
                <p:nvPr/>
              </p:nvPicPr>
              <p:blipFill>
                <a:blip r:embed="rId40"/>
                <a:stretch>
                  <a:fillRect/>
                </a:stretch>
              </p:blipFill>
              <p:spPr>
                <a:xfrm>
                  <a:off x="4304340" y="4886850"/>
                  <a:ext cx="19800" cy="18000"/>
                </a:xfrm>
                <a:prstGeom prst="rect">
                  <a:avLst/>
                </a:prstGeom>
              </p:spPr>
            </p:pic>
          </mc:Fallback>
        </mc:AlternateContent>
      </p:grpSp>
      <p:grpSp>
        <p:nvGrpSpPr>
          <p:cNvPr id="93" name="Group 92">
            <a:extLst>
              <a:ext uri="{FF2B5EF4-FFF2-40B4-BE49-F238E27FC236}">
                <a16:creationId xmlns:a16="http://schemas.microsoft.com/office/drawing/2014/main" id="{E94AFF74-8830-9775-320D-36C2F3074AFF}"/>
              </a:ext>
            </a:extLst>
          </p:cNvPr>
          <p:cNvGrpSpPr/>
          <p:nvPr/>
        </p:nvGrpSpPr>
        <p:grpSpPr>
          <a:xfrm>
            <a:off x="3410460" y="5009970"/>
            <a:ext cx="568800" cy="190800"/>
            <a:chOff x="3410460" y="5009970"/>
            <a:chExt cx="568800" cy="190800"/>
          </a:xfrm>
        </p:grpSpPr>
        <mc:AlternateContent xmlns:mc="http://schemas.openxmlformats.org/markup-compatibility/2006">
          <mc:Choice xmlns:p14="http://schemas.microsoft.com/office/powerpoint/2010/main" Requires="p14">
            <p:contentPart p14:bwMode="auto" r:id="rId117">
              <p14:nvContentPartPr>
                <p14:cNvPr id="86" name="Ink 85">
                  <a:extLst>
                    <a:ext uri="{FF2B5EF4-FFF2-40B4-BE49-F238E27FC236}">
                      <a16:creationId xmlns:a16="http://schemas.microsoft.com/office/drawing/2014/main" id="{BD00B000-5137-ACC2-2198-6B79185C97C8}"/>
                    </a:ext>
                  </a:extLst>
                </p14:cNvPr>
                <p14:cNvContentPartPr/>
                <p14:nvPr/>
              </p14:nvContentPartPr>
              <p14:xfrm>
                <a:off x="3410460" y="5009970"/>
                <a:ext cx="92520" cy="151200"/>
              </p14:xfrm>
            </p:contentPart>
          </mc:Choice>
          <mc:Fallback>
            <p:pic>
              <p:nvPicPr>
                <p:cNvPr id="86" name="Ink 85">
                  <a:extLst>
                    <a:ext uri="{FF2B5EF4-FFF2-40B4-BE49-F238E27FC236}">
                      <a16:creationId xmlns:a16="http://schemas.microsoft.com/office/drawing/2014/main" id="{BD00B000-5137-ACC2-2198-6B79185C97C8}"/>
                    </a:ext>
                  </a:extLst>
                </p:cNvPr>
                <p:cNvPicPr/>
                <p:nvPr/>
              </p:nvPicPr>
              <p:blipFill>
                <a:blip r:embed="rId118"/>
                <a:stretch>
                  <a:fillRect/>
                </a:stretch>
              </p:blipFill>
              <p:spPr>
                <a:xfrm>
                  <a:off x="3401460" y="5000970"/>
                  <a:ext cx="1101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7" name="Ink 86">
                  <a:extLst>
                    <a:ext uri="{FF2B5EF4-FFF2-40B4-BE49-F238E27FC236}">
                      <a16:creationId xmlns:a16="http://schemas.microsoft.com/office/drawing/2014/main" id="{B20442E4-F4D0-360E-0D48-4401C8D235D9}"/>
                    </a:ext>
                  </a:extLst>
                </p14:cNvPr>
                <p14:cNvContentPartPr/>
                <p14:nvPr/>
              </p14:nvContentPartPr>
              <p14:xfrm>
                <a:off x="3514500" y="5009970"/>
                <a:ext cx="66600" cy="190800"/>
              </p14:xfrm>
            </p:contentPart>
          </mc:Choice>
          <mc:Fallback>
            <p:pic>
              <p:nvPicPr>
                <p:cNvPr id="87" name="Ink 86">
                  <a:extLst>
                    <a:ext uri="{FF2B5EF4-FFF2-40B4-BE49-F238E27FC236}">
                      <a16:creationId xmlns:a16="http://schemas.microsoft.com/office/drawing/2014/main" id="{B20442E4-F4D0-360E-0D48-4401C8D235D9}"/>
                    </a:ext>
                  </a:extLst>
                </p:cNvPr>
                <p:cNvPicPr/>
                <p:nvPr/>
              </p:nvPicPr>
              <p:blipFill>
                <a:blip r:embed="rId120"/>
                <a:stretch>
                  <a:fillRect/>
                </a:stretch>
              </p:blipFill>
              <p:spPr>
                <a:xfrm>
                  <a:off x="3505500" y="5000970"/>
                  <a:ext cx="842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8" name="Ink 87">
                  <a:extLst>
                    <a:ext uri="{FF2B5EF4-FFF2-40B4-BE49-F238E27FC236}">
                      <a16:creationId xmlns:a16="http://schemas.microsoft.com/office/drawing/2014/main" id="{F3DC8F7A-CFA3-47AB-08E3-BC1F4F77D18D}"/>
                    </a:ext>
                  </a:extLst>
                </p14:cNvPr>
                <p14:cNvContentPartPr/>
                <p14:nvPr/>
              </p14:nvContentPartPr>
              <p14:xfrm>
                <a:off x="3564180" y="5093850"/>
                <a:ext cx="46080" cy="1800"/>
              </p14:xfrm>
            </p:contentPart>
          </mc:Choice>
          <mc:Fallback>
            <p:pic>
              <p:nvPicPr>
                <p:cNvPr id="88" name="Ink 87">
                  <a:extLst>
                    <a:ext uri="{FF2B5EF4-FFF2-40B4-BE49-F238E27FC236}">
                      <a16:creationId xmlns:a16="http://schemas.microsoft.com/office/drawing/2014/main" id="{F3DC8F7A-CFA3-47AB-08E3-BC1F4F77D18D}"/>
                    </a:ext>
                  </a:extLst>
                </p:cNvPr>
                <p:cNvPicPr/>
                <p:nvPr/>
              </p:nvPicPr>
              <p:blipFill>
                <a:blip r:embed="rId122"/>
                <a:stretch>
                  <a:fillRect/>
                </a:stretch>
              </p:blipFill>
              <p:spPr>
                <a:xfrm>
                  <a:off x="3555180" y="5085210"/>
                  <a:ext cx="637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9" name="Ink 88">
                  <a:extLst>
                    <a:ext uri="{FF2B5EF4-FFF2-40B4-BE49-F238E27FC236}">
                      <a16:creationId xmlns:a16="http://schemas.microsoft.com/office/drawing/2014/main" id="{006F9191-4CCC-DEFE-D6AD-6A5FA9933622}"/>
                    </a:ext>
                  </a:extLst>
                </p14:cNvPr>
                <p14:cNvContentPartPr/>
                <p14:nvPr/>
              </p14:nvContentPartPr>
              <p14:xfrm>
                <a:off x="3648780" y="5049210"/>
                <a:ext cx="113760" cy="88560"/>
              </p14:xfrm>
            </p:contentPart>
          </mc:Choice>
          <mc:Fallback>
            <p:pic>
              <p:nvPicPr>
                <p:cNvPr id="89" name="Ink 88">
                  <a:extLst>
                    <a:ext uri="{FF2B5EF4-FFF2-40B4-BE49-F238E27FC236}">
                      <a16:creationId xmlns:a16="http://schemas.microsoft.com/office/drawing/2014/main" id="{006F9191-4CCC-DEFE-D6AD-6A5FA9933622}"/>
                    </a:ext>
                  </a:extLst>
                </p:cNvPr>
                <p:cNvPicPr/>
                <p:nvPr/>
              </p:nvPicPr>
              <p:blipFill>
                <a:blip r:embed="rId124"/>
                <a:stretch>
                  <a:fillRect/>
                </a:stretch>
              </p:blipFill>
              <p:spPr>
                <a:xfrm>
                  <a:off x="3640140" y="5040570"/>
                  <a:ext cx="1314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0" name="Ink 89">
                  <a:extLst>
                    <a:ext uri="{FF2B5EF4-FFF2-40B4-BE49-F238E27FC236}">
                      <a16:creationId xmlns:a16="http://schemas.microsoft.com/office/drawing/2014/main" id="{6C3752FE-E8C6-ADA6-F9AB-EDCF937043D5}"/>
                    </a:ext>
                  </a:extLst>
                </p14:cNvPr>
                <p14:cNvContentPartPr/>
                <p14:nvPr/>
              </p14:nvContentPartPr>
              <p14:xfrm>
                <a:off x="3781260" y="5038410"/>
                <a:ext cx="63360" cy="100800"/>
              </p14:xfrm>
            </p:contentPart>
          </mc:Choice>
          <mc:Fallback>
            <p:pic>
              <p:nvPicPr>
                <p:cNvPr id="90" name="Ink 89">
                  <a:extLst>
                    <a:ext uri="{FF2B5EF4-FFF2-40B4-BE49-F238E27FC236}">
                      <a16:creationId xmlns:a16="http://schemas.microsoft.com/office/drawing/2014/main" id="{6C3752FE-E8C6-ADA6-F9AB-EDCF937043D5}"/>
                    </a:ext>
                  </a:extLst>
                </p:cNvPr>
                <p:cNvPicPr/>
                <p:nvPr/>
              </p:nvPicPr>
              <p:blipFill>
                <a:blip r:embed="rId126"/>
                <a:stretch>
                  <a:fillRect/>
                </a:stretch>
              </p:blipFill>
              <p:spPr>
                <a:xfrm>
                  <a:off x="3772260" y="5029410"/>
                  <a:ext cx="810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1" name="Ink 90">
                  <a:extLst>
                    <a:ext uri="{FF2B5EF4-FFF2-40B4-BE49-F238E27FC236}">
                      <a16:creationId xmlns:a16="http://schemas.microsoft.com/office/drawing/2014/main" id="{6C9359BA-0D51-C206-7FEC-9958E78DE0BE}"/>
                    </a:ext>
                  </a:extLst>
                </p14:cNvPr>
                <p14:cNvContentPartPr/>
                <p14:nvPr/>
              </p14:nvContentPartPr>
              <p14:xfrm>
                <a:off x="3773340" y="5057490"/>
                <a:ext cx="84600" cy="18000"/>
              </p14:xfrm>
            </p:contentPart>
          </mc:Choice>
          <mc:Fallback>
            <p:pic>
              <p:nvPicPr>
                <p:cNvPr id="91" name="Ink 90">
                  <a:extLst>
                    <a:ext uri="{FF2B5EF4-FFF2-40B4-BE49-F238E27FC236}">
                      <a16:creationId xmlns:a16="http://schemas.microsoft.com/office/drawing/2014/main" id="{6C9359BA-0D51-C206-7FEC-9958E78DE0BE}"/>
                    </a:ext>
                  </a:extLst>
                </p:cNvPr>
                <p:cNvPicPr/>
                <p:nvPr/>
              </p:nvPicPr>
              <p:blipFill>
                <a:blip r:embed="rId128"/>
                <a:stretch>
                  <a:fillRect/>
                </a:stretch>
              </p:blipFill>
              <p:spPr>
                <a:xfrm>
                  <a:off x="3764340" y="5048490"/>
                  <a:ext cx="1022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92" name="Ink 91">
                  <a:extLst>
                    <a:ext uri="{FF2B5EF4-FFF2-40B4-BE49-F238E27FC236}">
                      <a16:creationId xmlns:a16="http://schemas.microsoft.com/office/drawing/2014/main" id="{E8A0DF01-C01D-FA4F-230F-7FBC29FD3D4E}"/>
                    </a:ext>
                  </a:extLst>
                </p14:cNvPr>
                <p14:cNvContentPartPr/>
                <p14:nvPr/>
              </p14:nvContentPartPr>
              <p14:xfrm>
                <a:off x="3922740" y="5017530"/>
                <a:ext cx="56520" cy="99000"/>
              </p14:xfrm>
            </p:contentPart>
          </mc:Choice>
          <mc:Fallback>
            <p:pic>
              <p:nvPicPr>
                <p:cNvPr id="92" name="Ink 91">
                  <a:extLst>
                    <a:ext uri="{FF2B5EF4-FFF2-40B4-BE49-F238E27FC236}">
                      <a16:creationId xmlns:a16="http://schemas.microsoft.com/office/drawing/2014/main" id="{E8A0DF01-C01D-FA4F-230F-7FBC29FD3D4E}"/>
                    </a:ext>
                  </a:extLst>
                </p:cNvPr>
                <p:cNvPicPr/>
                <p:nvPr/>
              </p:nvPicPr>
              <p:blipFill>
                <a:blip r:embed="rId130"/>
                <a:stretch>
                  <a:fillRect/>
                </a:stretch>
              </p:blipFill>
              <p:spPr>
                <a:xfrm>
                  <a:off x="3914100" y="5008890"/>
                  <a:ext cx="74160" cy="116640"/>
                </a:xfrm>
                <a:prstGeom prst="rect">
                  <a:avLst/>
                </a:prstGeom>
              </p:spPr>
            </p:pic>
          </mc:Fallback>
        </mc:AlternateContent>
      </p:grpSp>
      <p:grpSp>
        <p:nvGrpSpPr>
          <p:cNvPr id="101" name="Group 100">
            <a:extLst>
              <a:ext uri="{FF2B5EF4-FFF2-40B4-BE49-F238E27FC236}">
                <a16:creationId xmlns:a16="http://schemas.microsoft.com/office/drawing/2014/main" id="{60E6894E-F102-C2A3-C43F-45F621E72655}"/>
              </a:ext>
            </a:extLst>
          </p:cNvPr>
          <p:cNvGrpSpPr/>
          <p:nvPr/>
        </p:nvGrpSpPr>
        <p:grpSpPr>
          <a:xfrm>
            <a:off x="2943180" y="5067210"/>
            <a:ext cx="238320" cy="163800"/>
            <a:chOff x="2943180" y="5067210"/>
            <a:chExt cx="238320" cy="163800"/>
          </a:xfrm>
        </p:grpSpPr>
        <mc:AlternateContent xmlns:mc="http://schemas.openxmlformats.org/markup-compatibility/2006">
          <mc:Choice xmlns:p14="http://schemas.microsoft.com/office/powerpoint/2010/main" Requires="p14">
            <p:contentPart p14:bwMode="auto" r:id="rId131">
              <p14:nvContentPartPr>
                <p14:cNvPr id="94" name="Ink 93">
                  <a:extLst>
                    <a:ext uri="{FF2B5EF4-FFF2-40B4-BE49-F238E27FC236}">
                      <a16:creationId xmlns:a16="http://schemas.microsoft.com/office/drawing/2014/main" id="{7EEB82DE-50C4-3C16-8F8C-B638B4ECB402}"/>
                    </a:ext>
                  </a:extLst>
                </p14:cNvPr>
                <p14:cNvContentPartPr/>
                <p14:nvPr/>
              </p14:nvContentPartPr>
              <p14:xfrm>
                <a:off x="2966580" y="5103570"/>
                <a:ext cx="214920" cy="127440"/>
              </p14:xfrm>
            </p:contentPart>
          </mc:Choice>
          <mc:Fallback>
            <p:pic>
              <p:nvPicPr>
                <p:cNvPr id="94" name="Ink 93">
                  <a:extLst>
                    <a:ext uri="{FF2B5EF4-FFF2-40B4-BE49-F238E27FC236}">
                      <a16:creationId xmlns:a16="http://schemas.microsoft.com/office/drawing/2014/main" id="{7EEB82DE-50C4-3C16-8F8C-B638B4ECB402}"/>
                    </a:ext>
                  </a:extLst>
                </p:cNvPr>
                <p:cNvPicPr/>
                <p:nvPr/>
              </p:nvPicPr>
              <p:blipFill>
                <a:blip r:embed="rId132"/>
                <a:stretch>
                  <a:fillRect/>
                </a:stretch>
              </p:blipFill>
              <p:spPr>
                <a:xfrm>
                  <a:off x="2957940" y="5094570"/>
                  <a:ext cx="23256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95" name="Ink 94">
                  <a:extLst>
                    <a:ext uri="{FF2B5EF4-FFF2-40B4-BE49-F238E27FC236}">
                      <a16:creationId xmlns:a16="http://schemas.microsoft.com/office/drawing/2014/main" id="{BA1133E8-26E8-465E-FD19-9B0C6A12F23B}"/>
                    </a:ext>
                  </a:extLst>
                </p14:cNvPr>
                <p14:cNvContentPartPr/>
                <p14:nvPr/>
              </p14:nvContentPartPr>
              <p14:xfrm>
                <a:off x="2943180" y="5067210"/>
                <a:ext cx="46440" cy="94320"/>
              </p14:xfrm>
            </p:contentPart>
          </mc:Choice>
          <mc:Fallback>
            <p:pic>
              <p:nvPicPr>
                <p:cNvPr id="95" name="Ink 94">
                  <a:extLst>
                    <a:ext uri="{FF2B5EF4-FFF2-40B4-BE49-F238E27FC236}">
                      <a16:creationId xmlns:a16="http://schemas.microsoft.com/office/drawing/2014/main" id="{BA1133E8-26E8-465E-FD19-9B0C6A12F23B}"/>
                    </a:ext>
                  </a:extLst>
                </p:cNvPr>
                <p:cNvPicPr/>
                <p:nvPr/>
              </p:nvPicPr>
              <p:blipFill>
                <a:blip r:embed="rId134"/>
                <a:stretch>
                  <a:fillRect/>
                </a:stretch>
              </p:blipFill>
              <p:spPr>
                <a:xfrm>
                  <a:off x="2934180" y="5058210"/>
                  <a:ext cx="64080" cy="111960"/>
                </a:xfrm>
                <a:prstGeom prst="rect">
                  <a:avLst/>
                </a:prstGeom>
              </p:spPr>
            </p:pic>
          </mc:Fallback>
        </mc:AlternateContent>
      </p:grpSp>
      <p:grpSp>
        <p:nvGrpSpPr>
          <p:cNvPr id="100" name="Group 99">
            <a:extLst>
              <a:ext uri="{FF2B5EF4-FFF2-40B4-BE49-F238E27FC236}">
                <a16:creationId xmlns:a16="http://schemas.microsoft.com/office/drawing/2014/main" id="{C8578F0A-B3A4-BE9F-C8FA-F4D43EC0E133}"/>
              </a:ext>
            </a:extLst>
          </p:cNvPr>
          <p:cNvGrpSpPr/>
          <p:nvPr/>
        </p:nvGrpSpPr>
        <p:grpSpPr>
          <a:xfrm>
            <a:off x="2305980" y="5068650"/>
            <a:ext cx="439200" cy="223560"/>
            <a:chOff x="2305980" y="5068650"/>
            <a:chExt cx="439200" cy="223560"/>
          </a:xfrm>
        </p:grpSpPr>
        <mc:AlternateContent xmlns:mc="http://schemas.openxmlformats.org/markup-compatibility/2006">
          <mc:Choice xmlns:p14="http://schemas.microsoft.com/office/powerpoint/2010/main" Requires="p14">
            <p:contentPart p14:bwMode="auto" r:id="rId135">
              <p14:nvContentPartPr>
                <p14:cNvPr id="96" name="Ink 95">
                  <a:extLst>
                    <a:ext uri="{FF2B5EF4-FFF2-40B4-BE49-F238E27FC236}">
                      <a16:creationId xmlns:a16="http://schemas.microsoft.com/office/drawing/2014/main" id="{5AE05018-C074-B20B-CCDB-A0AEE0FE4AA9}"/>
                    </a:ext>
                  </a:extLst>
                </p14:cNvPr>
                <p14:cNvContentPartPr/>
                <p14:nvPr/>
              </p14:nvContentPartPr>
              <p14:xfrm>
                <a:off x="2610180" y="5068650"/>
                <a:ext cx="135000" cy="161640"/>
              </p14:xfrm>
            </p:contentPart>
          </mc:Choice>
          <mc:Fallback>
            <p:pic>
              <p:nvPicPr>
                <p:cNvPr id="96" name="Ink 95">
                  <a:extLst>
                    <a:ext uri="{FF2B5EF4-FFF2-40B4-BE49-F238E27FC236}">
                      <a16:creationId xmlns:a16="http://schemas.microsoft.com/office/drawing/2014/main" id="{5AE05018-C074-B20B-CCDB-A0AEE0FE4AA9}"/>
                    </a:ext>
                  </a:extLst>
                </p:cNvPr>
                <p:cNvPicPr/>
                <p:nvPr/>
              </p:nvPicPr>
              <p:blipFill>
                <a:blip r:embed="rId136"/>
                <a:stretch>
                  <a:fillRect/>
                </a:stretch>
              </p:blipFill>
              <p:spPr>
                <a:xfrm>
                  <a:off x="2601540" y="5059650"/>
                  <a:ext cx="15264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7" name="Ink 96">
                  <a:extLst>
                    <a:ext uri="{FF2B5EF4-FFF2-40B4-BE49-F238E27FC236}">
                      <a16:creationId xmlns:a16="http://schemas.microsoft.com/office/drawing/2014/main" id="{CE1F244A-370B-8911-AC8C-6BD826463319}"/>
                    </a:ext>
                  </a:extLst>
                </p14:cNvPr>
                <p14:cNvContentPartPr/>
                <p14:nvPr/>
              </p14:nvContentPartPr>
              <p14:xfrm>
                <a:off x="2515860" y="5191050"/>
                <a:ext cx="111600" cy="95760"/>
              </p14:xfrm>
            </p:contentPart>
          </mc:Choice>
          <mc:Fallback>
            <p:pic>
              <p:nvPicPr>
                <p:cNvPr id="97" name="Ink 96">
                  <a:extLst>
                    <a:ext uri="{FF2B5EF4-FFF2-40B4-BE49-F238E27FC236}">
                      <a16:creationId xmlns:a16="http://schemas.microsoft.com/office/drawing/2014/main" id="{CE1F244A-370B-8911-AC8C-6BD826463319}"/>
                    </a:ext>
                  </a:extLst>
                </p:cNvPr>
                <p:cNvPicPr/>
                <p:nvPr/>
              </p:nvPicPr>
              <p:blipFill>
                <a:blip r:embed="rId138"/>
                <a:stretch>
                  <a:fillRect/>
                </a:stretch>
              </p:blipFill>
              <p:spPr>
                <a:xfrm>
                  <a:off x="2507220" y="5182050"/>
                  <a:ext cx="1292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8" name="Ink 97">
                  <a:extLst>
                    <a:ext uri="{FF2B5EF4-FFF2-40B4-BE49-F238E27FC236}">
                      <a16:creationId xmlns:a16="http://schemas.microsoft.com/office/drawing/2014/main" id="{DA2B7BD0-743F-56B3-9682-1C3AD0B20A97}"/>
                    </a:ext>
                  </a:extLst>
                </p14:cNvPr>
                <p14:cNvContentPartPr/>
                <p14:nvPr/>
              </p14:nvContentPartPr>
              <p14:xfrm>
                <a:off x="2403180" y="5218410"/>
                <a:ext cx="48240" cy="73800"/>
              </p14:xfrm>
            </p:contentPart>
          </mc:Choice>
          <mc:Fallback>
            <p:pic>
              <p:nvPicPr>
                <p:cNvPr id="98" name="Ink 97">
                  <a:extLst>
                    <a:ext uri="{FF2B5EF4-FFF2-40B4-BE49-F238E27FC236}">
                      <a16:creationId xmlns:a16="http://schemas.microsoft.com/office/drawing/2014/main" id="{DA2B7BD0-743F-56B3-9682-1C3AD0B20A97}"/>
                    </a:ext>
                  </a:extLst>
                </p:cNvPr>
                <p:cNvPicPr/>
                <p:nvPr/>
              </p:nvPicPr>
              <p:blipFill>
                <a:blip r:embed="rId140"/>
                <a:stretch>
                  <a:fillRect/>
                </a:stretch>
              </p:blipFill>
              <p:spPr>
                <a:xfrm>
                  <a:off x="2394180" y="5209410"/>
                  <a:ext cx="658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9" name="Ink 98">
                  <a:extLst>
                    <a:ext uri="{FF2B5EF4-FFF2-40B4-BE49-F238E27FC236}">
                      <a16:creationId xmlns:a16="http://schemas.microsoft.com/office/drawing/2014/main" id="{FDD4B1CB-116F-8256-5A0F-A5B5BA7F808A}"/>
                    </a:ext>
                  </a:extLst>
                </p14:cNvPr>
                <p14:cNvContentPartPr/>
                <p14:nvPr/>
              </p14:nvContentPartPr>
              <p14:xfrm>
                <a:off x="2305980" y="5114730"/>
                <a:ext cx="113760" cy="360"/>
              </p14:xfrm>
            </p:contentPart>
          </mc:Choice>
          <mc:Fallback>
            <p:pic>
              <p:nvPicPr>
                <p:cNvPr id="99" name="Ink 98">
                  <a:extLst>
                    <a:ext uri="{FF2B5EF4-FFF2-40B4-BE49-F238E27FC236}">
                      <a16:creationId xmlns:a16="http://schemas.microsoft.com/office/drawing/2014/main" id="{FDD4B1CB-116F-8256-5A0F-A5B5BA7F808A}"/>
                    </a:ext>
                  </a:extLst>
                </p:cNvPr>
                <p:cNvPicPr/>
                <p:nvPr/>
              </p:nvPicPr>
              <p:blipFill>
                <a:blip r:embed="rId50"/>
                <a:stretch>
                  <a:fillRect/>
                </a:stretch>
              </p:blipFill>
              <p:spPr>
                <a:xfrm>
                  <a:off x="2296980" y="5105730"/>
                  <a:ext cx="1314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2">
            <p14:nvContentPartPr>
              <p14:cNvPr id="102" name="Ink 101">
                <a:extLst>
                  <a:ext uri="{FF2B5EF4-FFF2-40B4-BE49-F238E27FC236}">
                    <a16:creationId xmlns:a16="http://schemas.microsoft.com/office/drawing/2014/main" id="{38A65F30-B4A8-3F81-8BC7-6C391083DDC7}"/>
                  </a:ext>
                </a:extLst>
              </p14:cNvPr>
              <p14:cNvContentPartPr/>
              <p14:nvPr/>
            </p14:nvContentPartPr>
            <p14:xfrm>
              <a:off x="2336580" y="5228850"/>
              <a:ext cx="83160" cy="59040"/>
            </p14:xfrm>
          </p:contentPart>
        </mc:Choice>
        <mc:Fallback>
          <p:pic>
            <p:nvPicPr>
              <p:cNvPr id="102" name="Ink 101">
                <a:extLst>
                  <a:ext uri="{FF2B5EF4-FFF2-40B4-BE49-F238E27FC236}">
                    <a16:creationId xmlns:a16="http://schemas.microsoft.com/office/drawing/2014/main" id="{38A65F30-B4A8-3F81-8BC7-6C391083DDC7}"/>
                  </a:ext>
                </a:extLst>
              </p:cNvPr>
              <p:cNvPicPr/>
              <p:nvPr/>
            </p:nvPicPr>
            <p:blipFill>
              <a:blip r:embed="rId143"/>
              <a:stretch>
                <a:fillRect/>
              </a:stretch>
            </p:blipFill>
            <p:spPr>
              <a:xfrm>
                <a:off x="2327580" y="5220210"/>
                <a:ext cx="100800" cy="76680"/>
              </a:xfrm>
              <a:prstGeom prst="rect">
                <a:avLst/>
              </a:prstGeom>
            </p:spPr>
          </p:pic>
        </mc:Fallback>
      </mc:AlternateContent>
      <p:pic>
        <p:nvPicPr>
          <p:cNvPr id="104" name="Picture 103">
            <a:extLst>
              <a:ext uri="{FF2B5EF4-FFF2-40B4-BE49-F238E27FC236}">
                <a16:creationId xmlns:a16="http://schemas.microsoft.com/office/drawing/2014/main" id="{B3782C7C-8004-C551-865D-ACF14FE62927}"/>
              </a:ext>
            </a:extLst>
          </p:cNvPr>
          <p:cNvPicPr>
            <a:picLocks noChangeAspect="1"/>
          </p:cNvPicPr>
          <p:nvPr/>
        </p:nvPicPr>
        <p:blipFill>
          <a:blip r:embed="rId144"/>
          <a:stretch>
            <a:fillRect/>
          </a:stretch>
        </p:blipFill>
        <p:spPr>
          <a:xfrm>
            <a:off x="6413884" y="672439"/>
            <a:ext cx="5407204" cy="392965"/>
          </a:xfrm>
          <a:prstGeom prst="rect">
            <a:avLst/>
          </a:prstGeom>
        </p:spPr>
      </p:pic>
      <p:pic>
        <p:nvPicPr>
          <p:cNvPr id="106" name="Picture 105">
            <a:extLst>
              <a:ext uri="{FF2B5EF4-FFF2-40B4-BE49-F238E27FC236}">
                <a16:creationId xmlns:a16="http://schemas.microsoft.com/office/drawing/2014/main" id="{83E7F673-5E2C-FC4F-9B6F-2DF0F60286FF}"/>
              </a:ext>
            </a:extLst>
          </p:cNvPr>
          <p:cNvPicPr>
            <a:picLocks noChangeAspect="1"/>
          </p:cNvPicPr>
          <p:nvPr/>
        </p:nvPicPr>
        <p:blipFill>
          <a:blip r:embed="rId145"/>
          <a:stretch>
            <a:fillRect/>
          </a:stretch>
        </p:blipFill>
        <p:spPr>
          <a:xfrm>
            <a:off x="10439770" y="453399"/>
            <a:ext cx="1381318" cy="228632"/>
          </a:xfrm>
          <a:prstGeom prst="rect">
            <a:avLst/>
          </a:prstGeom>
        </p:spPr>
      </p:pic>
    </p:spTree>
    <p:extLst>
      <p:ext uri="{BB962C8B-B14F-4D97-AF65-F5344CB8AC3E}">
        <p14:creationId xmlns:p14="http://schemas.microsoft.com/office/powerpoint/2010/main" val="507716331"/>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8B2C-9D00-899B-E831-70FC1C9A6A23}"/>
              </a:ext>
            </a:extLst>
          </p:cNvPr>
          <p:cNvSpPr>
            <a:spLocks noGrp="1"/>
          </p:cNvSpPr>
          <p:nvPr>
            <p:ph type="title"/>
          </p:nvPr>
        </p:nvSpPr>
        <p:spPr/>
        <p:txBody>
          <a:bodyPr/>
          <a:lstStyle/>
          <a:p>
            <a:r>
              <a:rPr lang="en-US" dirty="0"/>
              <a:t>Population creation</a:t>
            </a:r>
          </a:p>
        </p:txBody>
      </p:sp>
      <p:sp>
        <p:nvSpPr>
          <p:cNvPr id="3" name="Content Placeholder 2">
            <a:extLst>
              <a:ext uri="{FF2B5EF4-FFF2-40B4-BE49-F238E27FC236}">
                <a16:creationId xmlns:a16="http://schemas.microsoft.com/office/drawing/2014/main" id="{3A43BBC6-0D1D-5051-8A54-8CB9E8F8C048}"/>
              </a:ext>
            </a:extLst>
          </p:cNvPr>
          <p:cNvSpPr>
            <a:spLocks noGrp="1"/>
          </p:cNvSpPr>
          <p:nvPr>
            <p:ph idx="1"/>
          </p:nvPr>
        </p:nvSpPr>
        <p:spPr/>
        <p:txBody>
          <a:bodyPr/>
          <a:lstStyle/>
          <a:p>
            <a:r>
              <a:rPr lang="en-US" dirty="0">
                <a:highlight>
                  <a:srgbClr val="FFFF00"/>
                </a:highlight>
              </a:rPr>
              <a:t>The population is set of random states</a:t>
            </a:r>
            <a:r>
              <a:rPr lang="en-US" dirty="0"/>
              <a:t>, let us say our population has size of 4 (for illustration), then the population can be represented as a list of states.</a:t>
            </a:r>
          </a:p>
          <a:p>
            <a:r>
              <a:rPr lang="en-US" dirty="0"/>
              <a:t>E.g., </a:t>
            </a:r>
          </a:p>
          <a:p>
            <a:endParaRPr lang="en-US" dirty="0"/>
          </a:p>
          <a:p>
            <a:endParaRPr lang="en-US" dirty="0"/>
          </a:p>
          <a:p>
            <a:endParaRPr lang="en-US" dirty="0"/>
          </a:p>
          <a:p>
            <a:r>
              <a:rPr lang="en-US" dirty="0"/>
              <a:t>In python, this can be done using the following code</a:t>
            </a:r>
          </a:p>
          <a:p>
            <a:endParaRPr lang="en-US" dirty="0"/>
          </a:p>
        </p:txBody>
      </p:sp>
      <p:sp>
        <p:nvSpPr>
          <p:cNvPr id="4" name="Slide Number Placeholder 3">
            <a:extLst>
              <a:ext uri="{FF2B5EF4-FFF2-40B4-BE49-F238E27FC236}">
                <a16:creationId xmlns:a16="http://schemas.microsoft.com/office/drawing/2014/main" id="{5CE4361E-3FAF-4BA2-7D5E-4019F0EEB1E8}"/>
              </a:ext>
            </a:extLst>
          </p:cNvPr>
          <p:cNvSpPr>
            <a:spLocks noGrp="1"/>
          </p:cNvSpPr>
          <p:nvPr>
            <p:ph type="sldNum" sz="quarter" idx="12"/>
          </p:nvPr>
        </p:nvSpPr>
        <p:spPr/>
        <p:txBody>
          <a:bodyPr/>
          <a:lstStyle/>
          <a:p>
            <a:pPr>
              <a:defRPr/>
            </a:pPr>
            <a:fld id="{09A10F1D-618A-40AB-B065-5654F4A3B920}" type="slidenum">
              <a:rPr lang="en-GB" altLang="en-US" smtClean="0"/>
              <a:pPr>
                <a:defRPr/>
              </a:pPr>
              <a:t>86</a:t>
            </a:fld>
            <a:endParaRPr lang="en-GB" altLang="en-US"/>
          </a:p>
        </p:txBody>
      </p:sp>
      <p:sp>
        <p:nvSpPr>
          <p:cNvPr id="6" name="TextBox 5">
            <a:extLst>
              <a:ext uri="{FF2B5EF4-FFF2-40B4-BE49-F238E27FC236}">
                <a16:creationId xmlns:a16="http://schemas.microsoft.com/office/drawing/2014/main" id="{B8B4EB33-9E97-7137-0634-DBDC2407C33E}"/>
              </a:ext>
            </a:extLst>
          </p:cNvPr>
          <p:cNvSpPr txBox="1"/>
          <p:nvPr/>
        </p:nvSpPr>
        <p:spPr>
          <a:xfrm>
            <a:off x="3121572" y="2505982"/>
            <a:ext cx="6096000" cy="1754326"/>
          </a:xfrm>
          <a:prstGeom prst="rect">
            <a:avLst/>
          </a:prstGeom>
          <a:noFill/>
        </p:spPr>
        <p:txBody>
          <a:bodyPr wrap="square">
            <a:spAutoFit/>
          </a:bodyPr>
          <a:lstStyle/>
          <a:p>
            <a:r>
              <a:rPr lang="en-US" sz="1800" b="1" dirty="0"/>
              <a:t>[</a:t>
            </a:r>
          </a:p>
          <a:p>
            <a:r>
              <a:rPr lang="en-US" b="1" dirty="0"/>
              <a:t>	</a:t>
            </a:r>
            <a:r>
              <a:rPr lang="en-US" sz="1800" b="1" dirty="0"/>
              <a:t>[0, 2, 4, 2, 5, 7, 2, 0],</a:t>
            </a:r>
          </a:p>
          <a:p>
            <a:r>
              <a:rPr lang="en-US" b="1" dirty="0"/>
              <a:t>	</a:t>
            </a:r>
            <a:r>
              <a:rPr lang="en-US" sz="1800" b="1" dirty="0"/>
              <a:t>[4, 1, 4, 1, 5, 6, 2, 1],</a:t>
            </a:r>
          </a:p>
          <a:p>
            <a:r>
              <a:rPr lang="en-US" sz="1800" b="1" dirty="0"/>
              <a:t> </a:t>
            </a:r>
            <a:r>
              <a:rPr lang="en-US" b="1" dirty="0"/>
              <a:t>	</a:t>
            </a:r>
            <a:r>
              <a:rPr lang="en-US" sz="1800" b="1" dirty="0"/>
              <a:t>[2, 0, 3, 6, 4, 7, 8, 2],</a:t>
            </a:r>
          </a:p>
          <a:p>
            <a:r>
              <a:rPr lang="en-US" b="1" dirty="0"/>
              <a:t>	</a:t>
            </a:r>
            <a:r>
              <a:rPr lang="en-US" sz="1800" b="1" dirty="0"/>
              <a:t>[3, 2, 7, 2, 5, 1, 2, 7]</a:t>
            </a:r>
          </a:p>
          <a:p>
            <a:r>
              <a:rPr lang="en-US" sz="1800" b="1" dirty="0"/>
              <a:t>]</a:t>
            </a:r>
          </a:p>
        </p:txBody>
      </p:sp>
      <p:sp>
        <p:nvSpPr>
          <p:cNvPr id="10" name="TextBox 9">
            <a:extLst>
              <a:ext uri="{FF2B5EF4-FFF2-40B4-BE49-F238E27FC236}">
                <a16:creationId xmlns:a16="http://schemas.microsoft.com/office/drawing/2014/main" id="{42D81494-B180-6BF6-6D69-8C41415FBE3F}"/>
              </a:ext>
            </a:extLst>
          </p:cNvPr>
          <p:cNvSpPr txBox="1"/>
          <p:nvPr/>
        </p:nvSpPr>
        <p:spPr>
          <a:xfrm>
            <a:off x="1705449" y="5342610"/>
            <a:ext cx="7309653" cy="646331"/>
          </a:xfrm>
          <a:prstGeom prst="rect">
            <a:avLst/>
          </a:prstGeom>
          <a:noFill/>
        </p:spPr>
        <p:txBody>
          <a:bodyPr wrap="square">
            <a:spAutoFit/>
          </a:bodyPr>
          <a:lstStyle/>
          <a:p>
            <a:r>
              <a:rPr lang="en-US" b="0" dirty="0">
                <a:solidFill>
                  <a:srgbClr val="000000"/>
                </a:solidFill>
                <a:effectLst/>
                <a:latin typeface="Courier New" panose="02070309020205020404" pitchFamily="49" charset="0"/>
              </a:rPr>
              <a:t>pop= </a:t>
            </a:r>
            <a:r>
              <a:rPr lang="en-US" b="0" dirty="0" err="1">
                <a:solidFill>
                  <a:srgbClr val="000000"/>
                </a:solidFill>
                <a:effectLst/>
                <a:latin typeface="Courier New" panose="02070309020205020404" pitchFamily="49" charset="0"/>
              </a:rPr>
              <a:t>np.random.randint</a:t>
            </a:r>
            <a:r>
              <a:rPr lang="en-US" b="0" dirty="0">
                <a:solidFill>
                  <a:srgbClr val="000000"/>
                </a:solidFill>
                <a:effectLst/>
                <a:latin typeface="Courier New" panose="02070309020205020404" pitchFamily="49" charset="0"/>
              </a:rPr>
              <a:t>(low=</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 high=</a:t>
            </a:r>
            <a:r>
              <a:rPr lang="en-US" b="0" dirty="0">
                <a:solidFill>
                  <a:srgbClr val="001080"/>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size=(</a:t>
            </a:r>
            <a:r>
              <a:rPr lang="en-US" b="0" dirty="0">
                <a:solidFill>
                  <a:srgbClr val="001080"/>
                </a:solidFill>
                <a:effectLst/>
                <a:latin typeface="Courier New" panose="02070309020205020404" pitchFamily="49" charset="0"/>
              </a:rPr>
              <a:t>4</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dtype</a:t>
            </a:r>
            <a:r>
              <a:rPr lang="en-US" b="0" dirty="0">
                <a:solidFill>
                  <a:srgbClr val="000000"/>
                </a:solidFill>
                <a:effectLst/>
                <a:latin typeface="Courier New" panose="02070309020205020404" pitchFamily="49" charset="0"/>
              </a:rPr>
              <a:t>=np.int8)</a:t>
            </a:r>
          </a:p>
        </p:txBody>
      </p:sp>
      <p:sp>
        <p:nvSpPr>
          <p:cNvPr id="12" name="TextBox 11">
            <a:extLst>
              <a:ext uri="{FF2B5EF4-FFF2-40B4-BE49-F238E27FC236}">
                <a16:creationId xmlns:a16="http://schemas.microsoft.com/office/drawing/2014/main" id="{E00F6BA3-39A3-6A0D-2222-CFBACC3CC927}"/>
              </a:ext>
            </a:extLst>
          </p:cNvPr>
          <p:cNvSpPr txBox="1"/>
          <p:nvPr/>
        </p:nvSpPr>
        <p:spPr>
          <a:xfrm>
            <a:off x="7534530" y="5374783"/>
            <a:ext cx="6096000" cy="646331"/>
          </a:xfrm>
          <a:prstGeom prst="rect">
            <a:avLst/>
          </a:prstGeom>
          <a:noFill/>
        </p:spPr>
        <p:txBody>
          <a:bodyPr wrap="square">
            <a:spAutoFit/>
          </a:bodyPr>
          <a:lstStyle/>
          <a:p>
            <a:r>
              <a:rPr lang="en-US" b="1" dirty="0">
                <a:solidFill>
                  <a:srgbClr val="33CCCC"/>
                </a:solidFill>
              </a:rPr>
              <a:t>2D NumPy array of shape 4 (population size)</a:t>
            </a:r>
          </a:p>
          <a:p>
            <a:r>
              <a:rPr lang="en-US" sz="1800" b="1" dirty="0">
                <a:solidFill>
                  <a:srgbClr val="33CCCC"/>
                </a:solidFill>
              </a:rPr>
              <a:t>8 is the number of queens</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EA437ED-7DF6-9797-E7D2-60132E4698E6}"/>
                  </a:ext>
                </a:extLst>
              </p14:cNvPr>
              <p14:cNvContentPartPr/>
              <p14:nvPr/>
            </p14:nvContentPartPr>
            <p14:xfrm>
              <a:off x="8878500" y="2341980"/>
              <a:ext cx="1999080" cy="48600"/>
            </p14:xfrm>
          </p:contentPart>
        </mc:Choice>
        <mc:Fallback>
          <p:pic>
            <p:nvPicPr>
              <p:cNvPr id="5" name="Ink 4">
                <a:extLst>
                  <a:ext uri="{FF2B5EF4-FFF2-40B4-BE49-F238E27FC236}">
                    <a16:creationId xmlns:a16="http://schemas.microsoft.com/office/drawing/2014/main" id="{6EA437ED-7DF6-9797-E7D2-60132E4698E6}"/>
                  </a:ext>
                </a:extLst>
              </p:cNvPr>
              <p:cNvPicPr/>
              <p:nvPr/>
            </p:nvPicPr>
            <p:blipFill>
              <a:blip r:embed="rId3"/>
              <a:stretch>
                <a:fillRect/>
              </a:stretch>
            </p:blipFill>
            <p:spPr>
              <a:xfrm>
                <a:off x="8869860" y="2333340"/>
                <a:ext cx="20167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AB988F25-39B1-5FCA-0155-29FD8B9D12BF}"/>
                  </a:ext>
                </a:extLst>
              </p14:cNvPr>
              <p14:cNvContentPartPr/>
              <p14:nvPr/>
            </p14:nvContentPartPr>
            <p14:xfrm>
              <a:off x="3805020" y="5273820"/>
              <a:ext cx="1008720" cy="757800"/>
            </p14:xfrm>
          </p:contentPart>
        </mc:Choice>
        <mc:Fallback>
          <p:pic>
            <p:nvPicPr>
              <p:cNvPr id="7" name="Ink 6">
                <a:extLst>
                  <a:ext uri="{FF2B5EF4-FFF2-40B4-BE49-F238E27FC236}">
                    <a16:creationId xmlns:a16="http://schemas.microsoft.com/office/drawing/2014/main" id="{AB988F25-39B1-5FCA-0155-29FD8B9D12BF}"/>
                  </a:ext>
                </a:extLst>
              </p:cNvPr>
              <p:cNvPicPr/>
              <p:nvPr/>
            </p:nvPicPr>
            <p:blipFill>
              <a:blip r:embed="rId5"/>
              <a:stretch>
                <a:fillRect/>
              </a:stretch>
            </p:blipFill>
            <p:spPr>
              <a:xfrm>
                <a:off x="3796380" y="5265180"/>
                <a:ext cx="1026360" cy="775440"/>
              </a:xfrm>
              <a:prstGeom prst="rect">
                <a:avLst/>
              </a:prstGeom>
            </p:spPr>
          </p:pic>
        </mc:Fallback>
      </mc:AlternateContent>
    </p:spTree>
    <p:extLst>
      <p:ext uri="{BB962C8B-B14F-4D97-AF65-F5344CB8AC3E}">
        <p14:creationId xmlns:p14="http://schemas.microsoft.com/office/powerpoint/2010/main" val="712279759"/>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50FC-248C-B9DE-8A33-07EDE5842649}"/>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9B7AEC85-47A6-6DC1-B8AC-F92AF9688287}"/>
              </a:ext>
            </a:extLst>
          </p:cNvPr>
          <p:cNvSpPr>
            <a:spLocks noGrp="1"/>
          </p:cNvSpPr>
          <p:nvPr>
            <p:ph idx="1"/>
          </p:nvPr>
        </p:nvSpPr>
        <p:spPr>
          <a:xfrm>
            <a:off x="1219200" y="1544320"/>
            <a:ext cx="10363200" cy="5567680"/>
          </a:xfrm>
        </p:spPr>
        <p:txBody>
          <a:bodyPr/>
          <a:lstStyle/>
          <a:p>
            <a:r>
              <a:rPr lang="en-US" dirty="0"/>
              <a:t>After creating the population, we need to evaluate each individual in this population</a:t>
            </a:r>
          </a:p>
          <a:p>
            <a:pPr lvl="1"/>
            <a:r>
              <a:rPr lang="en-US" dirty="0"/>
              <a:t>See how much each state is good.</a:t>
            </a:r>
          </a:p>
          <a:p>
            <a:pPr lvl="1"/>
            <a:r>
              <a:rPr lang="en-US" dirty="0"/>
              <a:t>This is done by the help of fitness function</a:t>
            </a:r>
          </a:p>
          <a:p>
            <a:r>
              <a:rPr lang="en-US" dirty="0"/>
              <a:t>The fitness function differs from one problem to another</a:t>
            </a:r>
          </a:p>
          <a:p>
            <a:r>
              <a:rPr lang="en-US" dirty="0"/>
              <a:t>In the 8-queen problem the fitness might be the number of queens which attack each other</a:t>
            </a:r>
          </a:p>
          <a:p>
            <a:r>
              <a:rPr lang="en-US" dirty="0"/>
              <a:t>Let us take the first state from our population</a:t>
            </a:r>
          </a:p>
        </p:txBody>
      </p:sp>
      <p:sp>
        <p:nvSpPr>
          <p:cNvPr id="4" name="Slide Number Placeholder 3">
            <a:extLst>
              <a:ext uri="{FF2B5EF4-FFF2-40B4-BE49-F238E27FC236}">
                <a16:creationId xmlns:a16="http://schemas.microsoft.com/office/drawing/2014/main" id="{1FAB5EC2-E18C-045D-B40A-D8BC4E1EECF3}"/>
              </a:ext>
            </a:extLst>
          </p:cNvPr>
          <p:cNvSpPr>
            <a:spLocks noGrp="1"/>
          </p:cNvSpPr>
          <p:nvPr>
            <p:ph type="sldNum" sz="quarter" idx="12"/>
          </p:nvPr>
        </p:nvSpPr>
        <p:spPr/>
        <p:txBody>
          <a:bodyPr/>
          <a:lstStyle/>
          <a:p>
            <a:pPr>
              <a:defRPr/>
            </a:pPr>
            <a:fld id="{09A10F1D-618A-40AB-B065-5654F4A3B920}" type="slidenum">
              <a:rPr lang="en-GB" altLang="en-US" smtClean="0"/>
              <a:pPr>
                <a:defRPr/>
              </a:pPr>
              <a:t>87</a:t>
            </a:fld>
            <a:endParaRPr lang="en-GB" altLang="en-US"/>
          </a:p>
        </p:txBody>
      </p:sp>
      <p:sp>
        <p:nvSpPr>
          <p:cNvPr id="8" name="TextBox 7">
            <a:extLst>
              <a:ext uri="{FF2B5EF4-FFF2-40B4-BE49-F238E27FC236}">
                <a16:creationId xmlns:a16="http://schemas.microsoft.com/office/drawing/2014/main" id="{92367377-0FD3-6EC8-48E1-016550FCD17D}"/>
              </a:ext>
            </a:extLst>
          </p:cNvPr>
          <p:cNvSpPr txBox="1"/>
          <p:nvPr/>
        </p:nvSpPr>
        <p:spPr>
          <a:xfrm>
            <a:off x="4750676" y="5586214"/>
            <a:ext cx="2133600" cy="369332"/>
          </a:xfrm>
          <a:prstGeom prst="rect">
            <a:avLst/>
          </a:prstGeom>
          <a:noFill/>
        </p:spPr>
        <p:txBody>
          <a:bodyPr wrap="square">
            <a:spAutoFit/>
          </a:bodyPr>
          <a:lstStyle/>
          <a:p>
            <a:r>
              <a:rPr lang="en-US" sz="1800" b="1" dirty="0"/>
              <a:t>[0, 2, 4, 2, 5, 7, 2, 0]</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7DEA4C4-CD6B-A9C4-EB83-DFF9207D1341}"/>
                  </a:ext>
                </a:extLst>
              </p14:cNvPr>
              <p14:cNvContentPartPr/>
              <p14:nvPr/>
            </p14:nvContentPartPr>
            <p14:xfrm>
              <a:off x="1733580" y="1924050"/>
              <a:ext cx="3533040" cy="39240"/>
            </p14:xfrm>
          </p:contentPart>
        </mc:Choice>
        <mc:Fallback>
          <p:pic>
            <p:nvPicPr>
              <p:cNvPr id="5" name="Ink 4">
                <a:extLst>
                  <a:ext uri="{FF2B5EF4-FFF2-40B4-BE49-F238E27FC236}">
                    <a16:creationId xmlns:a16="http://schemas.microsoft.com/office/drawing/2014/main" id="{27DEA4C4-CD6B-A9C4-EB83-DFF9207D1341}"/>
                  </a:ext>
                </a:extLst>
              </p:cNvPr>
              <p:cNvPicPr/>
              <p:nvPr/>
            </p:nvPicPr>
            <p:blipFill>
              <a:blip r:embed="rId3"/>
              <a:stretch>
                <a:fillRect/>
              </a:stretch>
            </p:blipFill>
            <p:spPr>
              <a:xfrm>
                <a:off x="1724580" y="1915050"/>
                <a:ext cx="3550680" cy="56880"/>
              </a:xfrm>
              <a:prstGeom prst="rect">
                <a:avLst/>
              </a:prstGeom>
            </p:spPr>
          </p:pic>
        </mc:Fallback>
      </mc:AlternateContent>
      <p:grpSp>
        <p:nvGrpSpPr>
          <p:cNvPr id="9" name="Group 8">
            <a:extLst>
              <a:ext uri="{FF2B5EF4-FFF2-40B4-BE49-F238E27FC236}">
                <a16:creationId xmlns:a16="http://schemas.microsoft.com/office/drawing/2014/main" id="{74274846-46DD-023D-D220-47CA10ABC434}"/>
              </a:ext>
            </a:extLst>
          </p:cNvPr>
          <p:cNvGrpSpPr/>
          <p:nvPr/>
        </p:nvGrpSpPr>
        <p:grpSpPr>
          <a:xfrm>
            <a:off x="3675420" y="570450"/>
            <a:ext cx="524160" cy="344160"/>
            <a:chOff x="3675420" y="570450"/>
            <a:chExt cx="524160" cy="34416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7203A329-5780-DD10-69C7-B30A24FCC60F}"/>
                    </a:ext>
                  </a:extLst>
                </p14:cNvPr>
                <p14:cNvContentPartPr/>
                <p14:nvPr/>
              </p14:nvContentPartPr>
              <p14:xfrm>
                <a:off x="3788100" y="683130"/>
                <a:ext cx="183240" cy="155880"/>
              </p14:xfrm>
            </p:contentPart>
          </mc:Choice>
          <mc:Fallback>
            <p:pic>
              <p:nvPicPr>
                <p:cNvPr id="6" name="Ink 5">
                  <a:extLst>
                    <a:ext uri="{FF2B5EF4-FFF2-40B4-BE49-F238E27FC236}">
                      <a16:creationId xmlns:a16="http://schemas.microsoft.com/office/drawing/2014/main" id="{7203A329-5780-DD10-69C7-B30A24FCC60F}"/>
                    </a:ext>
                  </a:extLst>
                </p:cNvPr>
                <p:cNvPicPr/>
                <p:nvPr/>
              </p:nvPicPr>
              <p:blipFill>
                <a:blip r:embed="rId5"/>
                <a:stretch>
                  <a:fillRect/>
                </a:stretch>
              </p:blipFill>
              <p:spPr>
                <a:xfrm>
                  <a:off x="3779100" y="674490"/>
                  <a:ext cx="2008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D9A5052-4C62-65EB-0B8D-7C36862B11C0}"/>
                    </a:ext>
                  </a:extLst>
                </p14:cNvPr>
                <p14:cNvContentPartPr/>
                <p14:nvPr/>
              </p14:nvContentPartPr>
              <p14:xfrm>
                <a:off x="3675420" y="570450"/>
                <a:ext cx="524160" cy="344160"/>
              </p14:xfrm>
            </p:contentPart>
          </mc:Choice>
          <mc:Fallback>
            <p:pic>
              <p:nvPicPr>
                <p:cNvPr id="7" name="Ink 6">
                  <a:extLst>
                    <a:ext uri="{FF2B5EF4-FFF2-40B4-BE49-F238E27FC236}">
                      <a16:creationId xmlns:a16="http://schemas.microsoft.com/office/drawing/2014/main" id="{9D9A5052-4C62-65EB-0B8D-7C36862B11C0}"/>
                    </a:ext>
                  </a:extLst>
                </p:cNvPr>
                <p:cNvPicPr/>
                <p:nvPr/>
              </p:nvPicPr>
              <p:blipFill>
                <a:blip r:embed="rId7"/>
                <a:stretch>
                  <a:fillRect/>
                </a:stretch>
              </p:blipFill>
              <p:spPr>
                <a:xfrm>
                  <a:off x="3666780" y="561810"/>
                  <a:ext cx="541800" cy="361800"/>
                </a:xfrm>
                <a:prstGeom prst="rect">
                  <a:avLst/>
                </a:prstGeom>
              </p:spPr>
            </p:pic>
          </mc:Fallback>
        </mc:AlternateContent>
      </p:grpSp>
      <p:grpSp>
        <p:nvGrpSpPr>
          <p:cNvPr id="13" name="Group 12">
            <a:extLst>
              <a:ext uri="{FF2B5EF4-FFF2-40B4-BE49-F238E27FC236}">
                <a16:creationId xmlns:a16="http://schemas.microsoft.com/office/drawing/2014/main" id="{6AD7A5E0-A7B5-C9F7-3857-0015924EBAFD}"/>
              </a:ext>
            </a:extLst>
          </p:cNvPr>
          <p:cNvGrpSpPr/>
          <p:nvPr/>
        </p:nvGrpSpPr>
        <p:grpSpPr>
          <a:xfrm>
            <a:off x="3320100" y="1416810"/>
            <a:ext cx="1080000" cy="271440"/>
            <a:chOff x="3320100" y="1416810"/>
            <a:chExt cx="1080000" cy="271440"/>
          </a:xfrm>
        </p:grpSpPr>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F7D1A30A-EBAC-8429-CA9A-23993B5B884A}"/>
                    </a:ext>
                  </a:extLst>
                </p14:cNvPr>
                <p14:cNvContentPartPr/>
                <p14:nvPr/>
              </p14:nvContentPartPr>
              <p14:xfrm>
                <a:off x="4149180" y="1552530"/>
                <a:ext cx="151560" cy="97200"/>
              </p14:xfrm>
            </p:contentPart>
          </mc:Choice>
          <mc:Fallback>
            <p:pic>
              <p:nvPicPr>
                <p:cNvPr id="10" name="Ink 9">
                  <a:extLst>
                    <a:ext uri="{FF2B5EF4-FFF2-40B4-BE49-F238E27FC236}">
                      <a16:creationId xmlns:a16="http://schemas.microsoft.com/office/drawing/2014/main" id="{F7D1A30A-EBAC-8429-CA9A-23993B5B884A}"/>
                    </a:ext>
                  </a:extLst>
                </p:cNvPr>
                <p:cNvPicPr/>
                <p:nvPr/>
              </p:nvPicPr>
              <p:blipFill>
                <a:blip r:embed="rId9"/>
                <a:stretch>
                  <a:fillRect/>
                </a:stretch>
              </p:blipFill>
              <p:spPr>
                <a:xfrm>
                  <a:off x="4140180" y="1543530"/>
                  <a:ext cx="1692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3BB7872-903F-0E35-55B3-84A0FC306C21}"/>
                    </a:ext>
                  </a:extLst>
                </p14:cNvPr>
                <p14:cNvContentPartPr/>
                <p14:nvPr/>
              </p14:nvContentPartPr>
              <p14:xfrm>
                <a:off x="4055220" y="1416810"/>
                <a:ext cx="344880" cy="271440"/>
              </p14:xfrm>
            </p:contentPart>
          </mc:Choice>
          <mc:Fallback>
            <p:pic>
              <p:nvPicPr>
                <p:cNvPr id="11" name="Ink 10">
                  <a:extLst>
                    <a:ext uri="{FF2B5EF4-FFF2-40B4-BE49-F238E27FC236}">
                      <a16:creationId xmlns:a16="http://schemas.microsoft.com/office/drawing/2014/main" id="{D3BB7872-903F-0E35-55B3-84A0FC306C21}"/>
                    </a:ext>
                  </a:extLst>
                </p:cNvPr>
                <p:cNvPicPr/>
                <p:nvPr/>
              </p:nvPicPr>
              <p:blipFill>
                <a:blip r:embed="rId11"/>
                <a:stretch>
                  <a:fillRect/>
                </a:stretch>
              </p:blipFill>
              <p:spPr>
                <a:xfrm>
                  <a:off x="4046580" y="1407810"/>
                  <a:ext cx="3625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7FE28ABB-B2F4-E3CA-A910-6BB458E3FB0A}"/>
                    </a:ext>
                  </a:extLst>
                </p14:cNvPr>
                <p14:cNvContentPartPr/>
                <p14:nvPr/>
              </p14:nvContentPartPr>
              <p14:xfrm>
                <a:off x="3320100" y="1521210"/>
                <a:ext cx="728280" cy="156600"/>
              </p14:xfrm>
            </p:contentPart>
          </mc:Choice>
          <mc:Fallback>
            <p:pic>
              <p:nvPicPr>
                <p:cNvPr id="12" name="Ink 11">
                  <a:extLst>
                    <a:ext uri="{FF2B5EF4-FFF2-40B4-BE49-F238E27FC236}">
                      <a16:creationId xmlns:a16="http://schemas.microsoft.com/office/drawing/2014/main" id="{7FE28ABB-B2F4-E3CA-A910-6BB458E3FB0A}"/>
                    </a:ext>
                  </a:extLst>
                </p:cNvPr>
                <p:cNvPicPr/>
                <p:nvPr/>
              </p:nvPicPr>
              <p:blipFill>
                <a:blip r:embed="rId13"/>
                <a:stretch>
                  <a:fillRect/>
                </a:stretch>
              </p:blipFill>
              <p:spPr>
                <a:xfrm>
                  <a:off x="3311460" y="1512570"/>
                  <a:ext cx="745920" cy="174240"/>
                </a:xfrm>
                <a:prstGeom prst="rect">
                  <a:avLst/>
                </a:prstGeom>
              </p:spPr>
            </p:pic>
          </mc:Fallback>
        </mc:AlternateContent>
      </p:grpSp>
      <p:grpSp>
        <p:nvGrpSpPr>
          <p:cNvPr id="16" name="Group 15">
            <a:extLst>
              <a:ext uri="{FF2B5EF4-FFF2-40B4-BE49-F238E27FC236}">
                <a16:creationId xmlns:a16="http://schemas.microsoft.com/office/drawing/2014/main" id="{D1C4549C-E931-DC8E-A64E-BE5E83925452}"/>
              </a:ext>
            </a:extLst>
          </p:cNvPr>
          <p:cNvGrpSpPr/>
          <p:nvPr/>
        </p:nvGrpSpPr>
        <p:grpSpPr>
          <a:xfrm>
            <a:off x="7057980" y="1933050"/>
            <a:ext cx="838080" cy="77040"/>
            <a:chOff x="7057980" y="1933050"/>
            <a:chExt cx="838080" cy="77040"/>
          </a:xfrm>
        </p:grpSpPr>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467C9CFC-750E-FF87-FBCF-4B5FE9EA447B}"/>
                    </a:ext>
                  </a:extLst>
                </p14:cNvPr>
                <p14:cNvContentPartPr/>
                <p14:nvPr/>
              </p14:nvContentPartPr>
              <p14:xfrm>
                <a:off x="7078140" y="1933050"/>
                <a:ext cx="817920" cy="77040"/>
              </p14:xfrm>
            </p:contentPart>
          </mc:Choice>
          <mc:Fallback>
            <p:pic>
              <p:nvPicPr>
                <p:cNvPr id="14" name="Ink 13">
                  <a:extLst>
                    <a:ext uri="{FF2B5EF4-FFF2-40B4-BE49-F238E27FC236}">
                      <a16:creationId xmlns:a16="http://schemas.microsoft.com/office/drawing/2014/main" id="{467C9CFC-750E-FF87-FBCF-4B5FE9EA447B}"/>
                    </a:ext>
                  </a:extLst>
                </p:cNvPr>
                <p:cNvPicPr/>
                <p:nvPr/>
              </p:nvPicPr>
              <p:blipFill>
                <a:blip r:embed="rId15"/>
                <a:stretch>
                  <a:fillRect/>
                </a:stretch>
              </p:blipFill>
              <p:spPr>
                <a:xfrm>
                  <a:off x="7069500" y="1924410"/>
                  <a:ext cx="8355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5E7C5D1B-52A6-CBEB-6F84-397D91A64C10}"/>
                    </a:ext>
                  </a:extLst>
                </p14:cNvPr>
                <p14:cNvContentPartPr/>
                <p14:nvPr/>
              </p14:nvContentPartPr>
              <p14:xfrm>
                <a:off x="7057980" y="1952490"/>
                <a:ext cx="360" cy="360"/>
              </p14:xfrm>
            </p:contentPart>
          </mc:Choice>
          <mc:Fallback>
            <p:pic>
              <p:nvPicPr>
                <p:cNvPr id="15" name="Ink 14">
                  <a:extLst>
                    <a:ext uri="{FF2B5EF4-FFF2-40B4-BE49-F238E27FC236}">
                      <a16:creationId xmlns:a16="http://schemas.microsoft.com/office/drawing/2014/main" id="{5E7C5D1B-52A6-CBEB-6F84-397D91A64C10}"/>
                    </a:ext>
                  </a:extLst>
                </p:cNvPr>
                <p:cNvPicPr/>
                <p:nvPr/>
              </p:nvPicPr>
              <p:blipFill>
                <a:blip r:embed="rId17"/>
                <a:stretch>
                  <a:fillRect/>
                </a:stretch>
              </p:blipFill>
              <p:spPr>
                <a:xfrm>
                  <a:off x="7048980" y="1943490"/>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C3E4C632-35E6-8B6A-9351-8A74C4ACE3A1}"/>
                  </a:ext>
                </a:extLst>
              </p14:cNvPr>
              <p14:cNvContentPartPr/>
              <p14:nvPr/>
            </p14:nvContentPartPr>
            <p14:xfrm>
              <a:off x="8096220" y="1952490"/>
              <a:ext cx="1828080" cy="19800"/>
            </p14:xfrm>
          </p:contentPart>
        </mc:Choice>
        <mc:Fallback>
          <p:pic>
            <p:nvPicPr>
              <p:cNvPr id="17" name="Ink 16">
                <a:extLst>
                  <a:ext uri="{FF2B5EF4-FFF2-40B4-BE49-F238E27FC236}">
                    <a16:creationId xmlns:a16="http://schemas.microsoft.com/office/drawing/2014/main" id="{C3E4C632-35E6-8B6A-9351-8A74C4ACE3A1}"/>
                  </a:ext>
                </a:extLst>
              </p:cNvPr>
              <p:cNvPicPr/>
              <p:nvPr/>
            </p:nvPicPr>
            <p:blipFill>
              <a:blip r:embed="rId19"/>
              <a:stretch>
                <a:fillRect/>
              </a:stretch>
            </p:blipFill>
            <p:spPr>
              <a:xfrm>
                <a:off x="8087220" y="1943490"/>
                <a:ext cx="1845720" cy="37440"/>
              </a:xfrm>
              <a:prstGeom prst="rect">
                <a:avLst/>
              </a:prstGeom>
            </p:spPr>
          </p:pic>
        </mc:Fallback>
      </mc:AlternateContent>
      <p:grpSp>
        <p:nvGrpSpPr>
          <p:cNvPr id="24" name="Group 23">
            <a:extLst>
              <a:ext uri="{FF2B5EF4-FFF2-40B4-BE49-F238E27FC236}">
                <a16:creationId xmlns:a16="http://schemas.microsoft.com/office/drawing/2014/main" id="{18713936-8291-70FD-E2B4-4046F7338C8B}"/>
              </a:ext>
            </a:extLst>
          </p:cNvPr>
          <p:cNvGrpSpPr/>
          <p:nvPr/>
        </p:nvGrpSpPr>
        <p:grpSpPr>
          <a:xfrm>
            <a:off x="9360540" y="2066610"/>
            <a:ext cx="678960" cy="203760"/>
            <a:chOff x="9360540" y="2066610"/>
            <a:chExt cx="678960" cy="203760"/>
          </a:xfrm>
        </p:grpSpPr>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E1B62BAB-A1EB-1532-290E-088685E514B3}"/>
                    </a:ext>
                  </a:extLst>
                </p14:cNvPr>
                <p14:cNvContentPartPr/>
                <p14:nvPr/>
              </p14:nvContentPartPr>
              <p14:xfrm>
                <a:off x="10000980" y="2114490"/>
                <a:ext cx="25920" cy="78480"/>
              </p14:xfrm>
            </p:contentPart>
          </mc:Choice>
          <mc:Fallback>
            <p:pic>
              <p:nvPicPr>
                <p:cNvPr id="18" name="Ink 17">
                  <a:extLst>
                    <a:ext uri="{FF2B5EF4-FFF2-40B4-BE49-F238E27FC236}">
                      <a16:creationId xmlns:a16="http://schemas.microsoft.com/office/drawing/2014/main" id="{E1B62BAB-A1EB-1532-290E-088685E514B3}"/>
                    </a:ext>
                  </a:extLst>
                </p:cNvPr>
                <p:cNvPicPr/>
                <p:nvPr/>
              </p:nvPicPr>
              <p:blipFill>
                <a:blip r:embed="rId21"/>
                <a:stretch>
                  <a:fillRect/>
                </a:stretch>
              </p:blipFill>
              <p:spPr>
                <a:xfrm>
                  <a:off x="9991980" y="2105490"/>
                  <a:ext cx="4356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4E5A674C-8000-DC57-D2EA-544F9DA165A0}"/>
                    </a:ext>
                  </a:extLst>
                </p14:cNvPr>
                <p14:cNvContentPartPr/>
                <p14:nvPr/>
              </p14:nvContentPartPr>
              <p14:xfrm>
                <a:off x="9981900" y="2066610"/>
                <a:ext cx="57600" cy="27720"/>
              </p14:xfrm>
            </p:contentPart>
          </mc:Choice>
          <mc:Fallback>
            <p:pic>
              <p:nvPicPr>
                <p:cNvPr id="19" name="Ink 18">
                  <a:extLst>
                    <a:ext uri="{FF2B5EF4-FFF2-40B4-BE49-F238E27FC236}">
                      <a16:creationId xmlns:a16="http://schemas.microsoft.com/office/drawing/2014/main" id="{4E5A674C-8000-DC57-D2EA-544F9DA165A0}"/>
                    </a:ext>
                  </a:extLst>
                </p:cNvPr>
                <p:cNvPicPr/>
                <p:nvPr/>
              </p:nvPicPr>
              <p:blipFill>
                <a:blip r:embed="rId23"/>
                <a:stretch>
                  <a:fillRect/>
                </a:stretch>
              </p:blipFill>
              <p:spPr>
                <a:xfrm>
                  <a:off x="9972900" y="2057610"/>
                  <a:ext cx="752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29AE4708-DC6B-F4A0-F8D5-464F075A1709}"/>
                    </a:ext>
                  </a:extLst>
                </p14:cNvPr>
                <p14:cNvContentPartPr/>
                <p14:nvPr/>
              </p14:nvContentPartPr>
              <p14:xfrm>
                <a:off x="9831420" y="2112330"/>
                <a:ext cx="189000" cy="129240"/>
              </p14:xfrm>
            </p:contentPart>
          </mc:Choice>
          <mc:Fallback>
            <p:pic>
              <p:nvPicPr>
                <p:cNvPr id="20" name="Ink 19">
                  <a:extLst>
                    <a:ext uri="{FF2B5EF4-FFF2-40B4-BE49-F238E27FC236}">
                      <a16:creationId xmlns:a16="http://schemas.microsoft.com/office/drawing/2014/main" id="{29AE4708-DC6B-F4A0-F8D5-464F075A1709}"/>
                    </a:ext>
                  </a:extLst>
                </p:cNvPr>
                <p:cNvPicPr/>
                <p:nvPr/>
              </p:nvPicPr>
              <p:blipFill>
                <a:blip r:embed="rId25"/>
                <a:stretch>
                  <a:fillRect/>
                </a:stretch>
              </p:blipFill>
              <p:spPr>
                <a:xfrm>
                  <a:off x="9822420" y="2103330"/>
                  <a:ext cx="2066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91F1B8D1-F5AB-1309-4699-C9184AD75520}"/>
                    </a:ext>
                  </a:extLst>
                </p14:cNvPr>
                <p14:cNvContentPartPr/>
                <p14:nvPr/>
              </p14:nvContentPartPr>
              <p14:xfrm>
                <a:off x="9482220" y="2122410"/>
                <a:ext cx="205920" cy="147960"/>
              </p14:xfrm>
            </p:contentPart>
          </mc:Choice>
          <mc:Fallback>
            <p:pic>
              <p:nvPicPr>
                <p:cNvPr id="21" name="Ink 20">
                  <a:extLst>
                    <a:ext uri="{FF2B5EF4-FFF2-40B4-BE49-F238E27FC236}">
                      <a16:creationId xmlns:a16="http://schemas.microsoft.com/office/drawing/2014/main" id="{91F1B8D1-F5AB-1309-4699-C9184AD75520}"/>
                    </a:ext>
                  </a:extLst>
                </p:cNvPr>
                <p:cNvPicPr/>
                <p:nvPr/>
              </p:nvPicPr>
              <p:blipFill>
                <a:blip r:embed="rId27"/>
                <a:stretch>
                  <a:fillRect/>
                </a:stretch>
              </p:blipFill>
              <p:spPr>
                <a:xfrm>
                  <a:off x="9473220" y="2113770"/>
                  <a:ext cx="2235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67AE8277-16ED-567E-7E3D-0669C83DB098}"/>
                    </a:ext>
                  </a:extLst>
                </p14:cNvPr>
                <p14:cNvContentPartPr/>
                <p14:nvPr/>
              </p14:nvContentPartPr>
              <p14:xfrm>
                <a:off x="9610740" y="2076330"/>
                <a:ext cx="360" cy="360"/>
              </p14:xfrm>
            </p:contentPart>
          </mc:Choice>
          <mc:Fallback>
            <p:pic>
              <p:nvPicPr>
                <p:cNvPr id="22" name="Ink 21">
                  <a:extLst>
                    <a:ext uri="{FF2B5EF4-FFF2-40B4-BE49-F238E27FC236}">
                      <a16:creationId xmlns:a16="http://schemas.microsoft.com/office/drawing/2014/main" id="{67AE8277-16ED-567E-7E3D-0669C83DB098}"/>
                    </a:ext>
                  </a:extLst>
                </p:cNvPr>
                <p:cNvPicPr/>
                <p:nvPr/>
              </p:nvPicPr>
              <p:blipFill>
                <a:blip r:embed="rId17"/>
                <a:stretch>
                  <a:fillRect/>
                </a:stretch>
              </p:blipFill>
              <p:spPr>
                <a:xfrm>
                  <a:off x="9601740" y="206733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B44713E0-F413-95F1-6C50-233B797DA468}"/>
                    </a:ext>
                  </a:extLst>
                </p14:cNvPr>
                <p14:cNvContentPartPr/>
                <p14:nvPr/>
              </p14:nvContentPartPr>
              <p14:xfrm>
                <a:off x="9360540" y="2114490"/>
                <a:ext cx="97200" cy="77400"/>
              </p14:xfrm>
            </p:contentPart>
          </mc:Choice>
          <mc:Fallback>
            <p:pic>
              <p:nvPicPr>
                <p:cNvPr id="23" name="Ink 22">
                  <a:extLst>
                    <a:ext uri="{FF2B5EF4-FFF2-40B4-BE49-F238E27FC236}">
                      <a16:creationId xmlns:a16="http://schemas.microsoft.com/office/drawing/2014/main" id="{B44713E0-F413-95F1-6C50-233B797DA468}"/>
                    </a:ext>
                  </a:extLst>
                </p:cNvPr>
                <p:cNvPicPr/>
                <p:nvPr/>
              </p:nvPicPr>
              <p:blipFill>
                <a:blip r:embed="rId30"/>
                <a:stretch>
                  <a:fillRect/>
                </a:stretch>
              </p:blipFill>
              <p:spPr>
                <a:xfrm>
                  <a:off x="9351540" y="2105490"/>
                  <a:ext cx="114840" cy="95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4C581CD4-FA51-FBCD-4276-1E09E15AEF2A}"/>
                  </a:ext>
                </a:extLst>
              </p14:cNvPr>
              <p14:cNvContentPartPr/>
              <p14:nvPr/>
            </p14:nvContentPartPr>
            <p14:xfrm>
              <a:off x="5051340" y="3236610"/>
              <a:ext cx="1796400" cy="21240"/>
            </p14:xfrm>
          </p:contentPart>
        </mc:Choice>
        <mc:Fallback>
          <p:pic>
            <p:nvPicPr>
              <p:cNvPr id="25" name="Ink 24">
                <a:extLst>
                  <a:ext uri="{FF2B5EF4-FFF2-40B4-BE49-F238E27FC236}">
                    <a16:creationId xmlns:a16="http://schemas.microsoft.com/office/drawing/2014/main" id="{4C581CD4-FA51-FBCD-4276-1E09E15AEF2A}"/>
                  </a:ext>
                </a:extLst>
              </p:cNvPr>
              <p:cNvPicPr/>
              <p:nvPr/>
            </p:nvPicPr>
            <p:blipFill>
              <a:blip r:embed="rId32"/>
              <a:stretch>
                <a:fillRect/>
              </a:stretch>
            </p:blipFill>
            <p:spPr>
              <a:xfrm>
                <a:off x="5042340" y="3227610"/>
                <a:ext cx="1814040" cy="38880"/>
              </a:xfrm>
              <a:prstGeom prst="rect">
                <a:avLst/>
              </a:prstGeom>
            </p:spPr>
          </p:pic>
        </mc:Fallback>
      </mc:AlternateContent>
      <p:grpSp>
        <p:nvGrpSpPr>
          <p:cNvPr id="31" name="Group 30">
            <a:extLst>
              <a:ext uri="{FF2B5EF4-FFF2-40B4-BE49-F238E27FC236}">
                <a16:creationId xmlns:a16="http://schemas.microsoft.com/office/drawing/2014/main" id="{B1E72F6C-3345-185E-9DB7-1A4535E0ABA2}"/>
              </a:ext>
            </a:extLst>
          </p:cNvPr>
          <p:cNvGrpSpPr/>
          <p:nvPr/>
        </p:nvGrpSpPr>
        <p:grpSpPr>
          <a:xfrm>
            <a:off x="1402380" y="3362250"/>
            <a:ext cx="169560" cy="115560"/>
            <a:chOff x="1402380" y="3362250"/>
            <a:chExt cx="169560" cy="115560"/>
          </a:xfrm>
        </p:grpSpPr>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0C8A3BC4-D6B6-5805-ECBF-40641F2B14FA}"/>
                    </a:ext>
                  </a:extLst>
                </p14:cNvPr>
                <p14:cNvContentPartPr/>
                <p14:nvPr/>
              </p14:nvContentPartPr>
              <p14:xfrm>
                <a:off x="1438020" y="3405450"/>
                <a:ext cx="58320" cy="51120"/>
              </p14:xfrm>
            </p:contentPart>
          </mc:Choice>
          <mc:Fallback>
            <p:pic>
              <p:nvPicPr>
                <p:cNvPr id="26" name="Ink 25">
                  <a:extLst>
                    <a:ext uri="{FF2B5EF4-FFF2-40B4-BE49-F238E27FC236}">
                      <a16:creationId xmlns:a16="http://schemas.microsoft.com/office/drawing/2014/main" id="{0C8A3BC4-D6B6-5805-ECBF-40641F2B14FA}"/>
                    </a:ext>
                  </a:extLst>
                </p:cNvPr>
                <p:cNvPicPr/>
                <p:nvPr/>
              </p:nvPicPr>
              <p:blipFill>
                <a:blip r:embed="rId34"/>
                <a:stretch>
                  <a:fillRect/>
                </a:stretch>
              </p:blipFill>
              <p:spPr>
                <a:xfrm>
                  <a:off x="1429020" y="3396810"/>
                  <a:ext cx="759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Ink 26">
                  <a:extLst>
                    <a:ext uri="{FF2B5EF4-FFF2-40B4-BE49-F238E27FC236}">
                      <a16:creationId xmlns:a16="http://schemas.microsoft.com/office/drawing/2014/main" id="{F78B438E-7A92-7A90-A862-741059FFC897}"/>
                    </a:ext>
                  </a:extLst>
                </p14:cNvPr>
                <p14:cNvContentPartPr/>
                <p14:nvPr/>
              </p14:nvContentPartPr>
              <p14:xfrm>
                <a:off x="1457460" y="3362250"/>
                <a:ext cx="57240" cy="107640"/>
              </p14:xfrm>
            </p:contentPart>
          </mc:Choice>
          <mc:Fallback>
            <p:pic>
              <p:nvPicPr>
                <p:cNvPr id="27" name="Ink 26">
                  <a:extLst>
                    <a:ext uri="{FF2B5EF4-FFF2-40B4-BE49-F238E27FC236}">
                      <a16:creationId xmlns:a16="http://schemas.microsoft.com/office/drawing/2014/main" id="{F78B438E-7A92-7A90-A862-741059FFC897}"/>
                    </a:ext>
                  </a:extLst>
                </p:cNvPr>
                <p:cNvPicPr/>
                <p:nvPr/>
              </p:nvPicPr>
              <p:blipFill>
                <a:blip r:embed="rId36"/>
                <a:stretch>
                  <a:fillRect/>
                </a:stretch>
              </p:blipFill>
              <p:spPr>
                <a:xfrm>
                  <a:off x="1448460" y="3353250"/>
                  <a:ext cx="748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Ink 27">
                  <a:extLst>
                    <a:ext uri="{FF2B5EF4-FFF2-40B4-BE49-F238E27FC236}">
                      <a16:creationId xmlns:a16="http://schemas.microsoft.com/office/drawing/2014/main" id="{DAE9FF25-E3B4-A899-D97F-51F3574AF287}"/>
                    </a:ext>
                  </a:extLst>
                </p14:cNvPr>
                <p14:cNvContentPartPr/>
                <p14:nvPr/>
              </p14:nvContentPartPr>
              <p14:xfrm>
                <a:off x="1438020" y="3362250"/>
                <a:ext cx="84600" cy="115560"/>
              </p14:xfrm>
            </p:contentPart>
          </mc:Choice>
          <mc:Fallback>
            <p:pic>
              <p:nvPicPr>
                <p:cNvPr id="28" name="Ink 27">
                  <a:extLst>
                    <a:ext uri="{FF2B5EF4-FFF2-40B4-BE49-F238E27FC236}">
                      <a16:creationId xmlns:a16="http://schemas.microsoft.com/office/drawing/2014/main" id="{DAE9FF25-E3B4-A899-D97F-51F3574AF287}"/>
                    </a:ext>
                  </a:extLst>
                </p:cNvPr>
                <p:cNvPicPr/>
                <p:nvPr/>
              </p:nvPicPr>
              <p:blipFill>
                <a:blip r:embed="rId38"/>
                <a:stretch>
                  <a:fillRect/>
                </a:stretch>
              </p:blipFill>
              <p:spPr>
                <a:xfrm>
                  <a:off x="1429020" y="3353250"/>
                  <a:ext cx="1022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9" name="Ink 28">
                  <a:extLst>
                    <a:ext uri="{FF2B5EF4-FFF2-40B4-BE49-F238E27FC236}">
                      <a16:creationId xmlns:a16="http://schemas.microsoft.com/office/drawing/2014/main" id="{75425CC9-366B-1ADA-FAFB-B603096D5E2C}"/>
                    </a:ext>
                  </a:extLst>
                </p14:cNvPr>
                <p14:cNvContentPartPr/>
                <p14:nvPr/>
              </p14:nvContentPartPr>
              <p14:xfrm>
                <a:off x="1402380" y="3428130"/>
                <a:ext cx="169560" cy="10800"/>
              </p14:xfrm>
            </p:contentPart>
          </mc:Choice>
          <mc:Fallback>
            <p:pic>
              <p:nvPicPr>
                <p:cNvPr id="29" name="Ink 28">
                  <a:extLst>
                    <a:ext uri="{FF2B5EF4-FFF2-40B4-BE49-F238E27FC236}">
                      <a16:creationId xmlns:a16="http://schemas.microsoft.com/office/drawing/2014/main" id="{75425CC9-366B-1ADA-FAFB-B603096D5E2C}"/>
                    </a:ext>
                  </a:extLst>
                </p:cNvPr>
                <p:cNvPicPr/>
                <p:nvPr/>
              </p:nvPicPr>
              <p:blipFill>
                <a:blip r:embed="rId40"/>
                <a:stretch>
                  <a:fillRect/>
                </a:stretch>
              </p:blipFill>
              <p:spPr>
                <a:xfrm>
                  <a:off x="1393380" y="3419490"/>
                  <a:ext cx="187200" cy="2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30" name="Ink 29">
                <a:extLst>
                  <a:ext uri="{FF2B5EF4-FFF2-40B4-BE49-F238E27FC236}">
                    <a16:creationId xmlns:a16="http://schemas.microsoft.com/office/drawing/2014/main" id="{E41DBD6C-7BB3-65D9-1439-D8396737AE11}"/>
                  </a:ext>
                </a:extLst>
              </p14:cNvPr>
              <p14:cNvContentPartPr/>
              <p14:nvPr/>
            </p14:nvContentPartPr>
            <p14:xfrm>
              <a:off x="1771380" y="3722970"/>
              <a:ext cx="6933600" cy="20880"/>
            </p14:xfrm>
          </p:contentPart>
        </mc:Choice>
        <mc:Fallback>
          <p:pic>
            <p:nvPicPr>
              <p:cNvPr id="30" name="Ink 29">
                <a:extLst>
                  <a:ext uri="{FF2B5EF4-FFF2-40B4-BE49-F238E27FC236}">
                    <a16:creationId xmlns:a16="http://schemas.microsoft.com/office/drawing/2014/main" id="{E41DBD6C-7BB3-65D9-1439-D8396737AE11}"/>
                  </a:ext>
                </a:extLst>
              </p:cNvPr>
              <p:cNvPicPr/>
              <p:nvPr/>
            </p:nvPicPr>
            <p:blipFill>
              <a:blip r:embed="rId42"/>
              <a:stretch>
                <a:fillRect/>
              </a:stretch>
            </p:blipFill>
            <p:spPr>
              <a:xfrm>
                <a:off x="1762380" y="3714330"/>
                <a:ext cx="69512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2" name="Ink 31">
                <a:extLst>
                  <a:ext uri="{FF2B5EF4-FFF2-40B4-BE49-F238E27FC236}">
                    <a16:creationId xmlns:a16="http://schemas.microsoft.com/office/drawing/2014/main" id="{0E995D64-FACB-EFD5-7910-9FA2824CB256}"/>
                  </a:ext>
                </a:extLst>
              </p14:cNvPr>
              <p14:cNvContentPartPr/>
              <p14:nvPr/>
            </p14:nvContentPartPr>
            <p14:xfrm>
              <a:off x="7267500" y="4276650"/>
              <a:ext cx="3751920" cy="29520"/>
            </p14:xfrm>
          </p:contentPart>
        </mc:Choice>
        <mc:Fallback>
          <p:pic>
            <p:nvPicPr>
              <p:cNvPr id="32" name="Ink 31">
                <a:extLst>
                  <a:ext uri="{FF2B5EF4-FFF2-40B4-BE49-F238E27FC236}">
                    <a16:creationId xmlns:a16="http://schemas.microsoft.com/office/drawing/2014/main" id="{0E995D64-FACB-EFD5-7910-9FA2824CB256}"/>
                  </a:ext>
                </a:extLst>
              </p:cNvPr>
              <p:cNvPicPr/>
              <p:nvPr/>
            </p:nvPicPr>
            <p:blipFill>
              <a:blip r:embed="rId44"/>
              <a:stretch>
                <a:fillRect/>
              </a:stretch>
            </p:blipFill>
            <p:spPr>
              <a:xfrm>
                <a:off x="7258500" y="4267650"/>
                <a:ext cx="37695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3" name="Ink 32">
                <a:extLst>
                  <a:ext uri="{FF2B5EF4-FFF2-40B4-BE49-F238E27FC236}">
                    <a16:creationId xmlns:a16="http://schemas.microsoft.com/office/drawing/2014/main" id="{30131480-8B25-1DEC-5506-3B3C6C617AA2}"/>
                  </a:ext>
                </a:extLst>
              </p14:cNvPr>
              <p14:cNvContentPartPr/>
              <p14:nvPr/>
            </p14:nvContentPartPr>
            <p14:xfrm>
              <a:off x="1628460" y="4610010"/>
              <a:ext cx="2085480" cy="10800"/>
            </p14:xfrm>
          </p:contentPart>
        </mc:Choice>
        <mc:Fallback>
          <p:pic>
            <p:nvPicPr>
              <p:cNvPr id="33" name="Ink 32">
                <a:extLst>
                  <a:ext uri="{FF2B5EF4-FFF2-40B4-BE49-F238E27FC236}">
                    <a16:creationId xmlns:a16="http://schemas.microsoft.com/office/drawing/2014/main" id="{30131480-8B25-1DEC-5506-3B3C6C617AA2}"/>
                  </a:ext>
                </a:extLst>
              </p:cNvPr>
              <p:cNvPicPr/>
              <p:nvPr/>
            </p:nvPicPr>
            <p:blipFill>
              <a:blip r:embed="rId46"/>
              <a:stretch>
                <a:fillRect/>
              </a:stretch>
            </p:blipFill>
            <p:spPr>
              <a:xfrm>
                <a:off x="1619460" y="4601010"/>
                <a:ext cx="2103120" cy="28440"/>
              </a:xfrm>
              <a:prstGeom prst="rect">
                <a:avLst/>
              </a:prstGeom>
            </p:spPr>
          </p:pic>
        </mc:Fallback>
      </mc:AlternateContent>
      <p:grpSp>
        <p:nvGrpSpPr>
          <p:cNvPr id="37" name="Group 36">
            <a:extLst>
              <a:ext uri="{FF2B5EF4-FFF2-40B4-BE49-F238E27FC236}">
                <a16:creationId xmlns:a16="http://schemas.microsoft.com/office/drawing/2014/main" id="{66DD82EF-E76B-1E71-D399-EF8E7E6CE036}"/>
              </a:ext>
            </a:extLst>
          </p:cNvPr>
          <p:cNvGrpSpPr/>
          <p:nvPr/>
        </p:nvGrpSpPr>
        <p:grpSpPr>
          <a:xfrm>
            <a:off x="7123860" y="3933570"/>
            <a:ext cx="153360" cy="114120"/>
            <a:chOff x="7123860" y="3933570"/>
            <a:chExt cx="153360" cy="114120"/>
          </a:xfrm>
        </p:grpSpPr>
        <mc:AlternateContent xmlns:mc="http://schemas.openxmlformats.org/markup-compatibility/2006">
          <mc:Choice xmlns:p14="http://schemas.microsoft.com/office/powerpoint/2010/main" Requires="p14">
            <p:contentPart p14:bwMode="auto" r:id="rId47">
              <p14:nvContentPartPr>
                <p14:cNvPr id="34" name="Ink 33">
                  <a:extLst>
                    <a:ext uri="{FF2B5EF4-FFF2-40B4-BE49-F238E27FC236}">
                      <a16:creationId xmlns:a16="http://schemas.microsoft.com/office/drawing/2014/main" id="{8DFAB02A-AF58-E5D9-7409-78DA58F67432}"/>
                    </a:ext>
                  </a:extLst>
                </p14:cNvPr>
                <p14:cNvContentPartPr/>
                <p14:nvPr/>
              </p14:nvContentPartPr>
              <p14:xfrm>
                <a:off x="7143660" y="3968130"/>
                <a:ext cx="124920" cy="59760"/>
              </p14:xfrm>
            </p:contentPart>
          </mc:Choice>
          <mc:Fallback>
            <p:pic>
              <p:nvPicPr>
                <p:cNvPr id="34" name="Ink 33">
                  <a:extLst>
                    <a:ext uri="{FF2B5EF4-FFF2-40B4-BE49-F238E27FC236}">
                      <a16:creationId xmlns:a16="http://schemas.microsoft.com/office/drawing/2014/main" id="{8DFAB02A-AF58-E5D9-7409-78DA58F67432}"/>
                    </a:ext>
                  </a:extLst>
                </p:cNvPr>
                <p:cNvPicPr/>
                <p:nvPr/>
              </p:nvPicPr>
              <p:blipFill>
                <a:blip r:embed="rId48"/>
                <a:stretch>
                  <a:fillRect/>
                </a:stretch>
              </p:blipFill>
              <p:spPr>
                <a:xfrm>
                  <a:off x="7134660" y="3959130"/>
                  <a:ext cx="1425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5" name="Ink 34">
                  <a:extLst>
                    <a:ext uri="{FF2B5EF4-FFF2-40B4-BE49-F238E27FC236}">
                      <a16:creationId xmlns:a16="http://schemas.microsoft.com/office/drawing/2014/main" id="{A6E826FD-F46C-E709-F0C7-2A4EAF0E574A}"/>
                    </a:ext>
                  </a:extLst>
                </p14:cNvPr>
                <p14:cNvContentPartPr/>
                <p14:nvPr/>
              </p14:nvContentPartPr>
              <p14:xfrm>
                <a:off x="7172460" y="3933570"/>
                <a:ext cx="37800" cy="114120"/>
              </p14:xfrm>
            </p:contentPart>
          </mc:Choice>
          <mc:Fallback>
            <p:pic>
              <p:nvPicPr>
                <p:cNvPr id="35" name="Ink 34">
                  <a:extLst>
                    <a:ext uri="{FF2B5EF4-FFF2-40B4-BE49-F238E27FC236}">
                      <a16:creationId xmlns:a16="http://schemas.microsoft.com/office/drawing/2014/main" id="{A6E826FD-F46C-E709-F0C7-2A4EAF0E574A}"/>
                    </a:ext>
                  </a:extLst>
                </p:cNvPr>
                <p:cNvPicPr/>
                <p:nvPr/>
              </p:nvPicPr>
              <p:blipFill>
                <a:blip r:embed="rId50"/>
                <a:stretch>
                  <a:fillRect/>
                </a:stretch>
              </p:blipFill>
              <p:spPr>
                <a:xfrm>
                  <a:off x="7163820" y="3924570"/>
                  <a:ext cx="554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6" name="Ink 35">
                  <a:extLst>
                    <a:ext uri="{FF2B5EF4-FFF2-40B4-BE49-F238E27FC236}">
                      <a16:creationId xmlns:a16="http://schemas.microsoft.com/office/drawing/2014/main" id="{B2AB2A8F-A019-399B-0573-425695037082}"/>
                    </a:ext>
                  </a:extLst>
                </p14:cNvPr>
                <p14:cNvContentPartPr/>
                <p14:nvPr/>
              </p14:nvContentPartPr>
              <p14:xfrm>
                <a:off x="7123860" y="3971730"/>
                <a:ext cx="153360" cy="36720"/>
              </p14:xfrm>
            </p:contentPart>
          </mc:Choice>
          <mc:Fallback>
            <p:pic>
              <p:nvPicPr>
                <p:cNvPr id="36" name="Ink 35">
                  <a:extLst>
                    <a:ext uri="{FF2B5EF4-FFF2-40B4-BE49-F238E27FC236}">
                      <a16:creationId xmlns:a16="http://schemas.microsoft.com/office/drawing/2014/main" id="{B2AB2A8F-A019-399B-0573-425695037082}"/>
                    </a:ext>
                  </a:extLst>
                </p:cNvPr>
                <p:cNvPicPr/>
                <p:nvPr/>
              </p:nvPicPr>
              <p:blipFill>
                <a:blip r:embed="rId52"/>
                <a:stretch>
                  <a:fillRect/>
                </a:stretch>
              </p:blipFill>
              <p:spPr>
                <a:xfrm>
                  <a:off x="7114860" y="3962730"/>
                  <a:ext cx="171000" cy="54360"/>
                </a:xfrm>
                <a:prstGeom prst="rect">
                  <a:avLst/>
                </a:prstGeom>
              </p:spPr>
            </p:pic>
          </mc:Fallback>
        </mc:AlternateContent>
      </p:grpSp>
    </p:spTree>
    <p:extLst>
      <p:ext uri="{BB962C8B-B14F-4D97-AF65-F5344CB8AC3E}">
        <p14:creationId xmlns:p14="http://schemas.microsoft.com/office/powerpoint/2010/main" val="543196212"/>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88</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0 </a:t>
            </a:r>
            <a:endParaRPr lang="en-US" dirty="0"/>
          </a:p>
        </p:txBody>
      </p:sp>
    </p:spTree>
    <p:extLst>
      <p:ext uri="{BB962C8B-B14F-4D97-AF65-F5344CB8AC3E}">
        <p14:creationId xmlns:p14="http://schemas.microsoft.com/office/powerpoint/2010/main" val="288251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89</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1 </a:t>
            </a:r>
            <a:endParaRPr lang="en-US" dirty="0"/>
          </a:p>
        </p:txBody>
      </p:sp>
      <p:sp>
        <p:nvSpPr>
          <p:cNvPr id="16" name="Arrow: Curved Right 15">
            <a:extLst>
              <a:ext uri="{FF2B5EF4-FFF2-40B4-BE49-F238E27FC236}">
                <a16:creationId xmlns:a16="http://schemas.microsoft.com/office/drawing/2014/main" id="{2DB294C8-22FE-8950-0491-BBC098466156}"/>
              </a:ext>
            </a:extLst>
          </p:cNvPr>
          <p:cNvSpPr/>
          <p:nvPr/>
        </p:nvSpPr>
        <p:spPr bwMode="auto">
          <a:xfrm rot="5400000" flipV="1">
            <a:off x="6239262" y="762929"/>
            <a:ext cx="554305" cy="2774733"/>
          </a:xfrm>
          <a:prstGeom prst="curvedRightArrow">
            <a:avLst>
              <a:gd name="adj1" fmla="val 6621"/>
              <a:gd name="adj2" fmla="val 21541"/>
              <a:gd name="adj3" fmla="val 1615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160361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65840A0-2FE6-C93D-8905-6455907AF08B}"/>
              </a:ext>
            </a:extLst>
          </p:cNvPr>
          <p:cNvSpPr>
            <a:spLocks noChangeArrowheads="1"/>
          </p:cNvSpPr>
          <p:nvPr/>
        </p:nvSpPr>
        <p:spPr bwMode="auto">
          <a:xfrm>
            <a:off x="2009988" y="325120"/>
            <a:ext cx="796205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8213" tIns="49107" rIns="98213" bIns="49107" anchor="b"/>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defTabSz="975390" eaLnBrk="0" fontAlgn="base" hangingPunct="0">
              <a:spcBef>
                <a:spcPct val="0"/>
              </a:spcBef>
              <a:spcAft>
                <a:spcPct val="0"/>
              </a:spcAft>
            </a:pPr>
            <a:r>
              <a:rPr lang="en-GB" altLang="en-US" sz="3413">
                <a:solidFill>
                  <a:srgbClr val="336699"/>
                </a:solidFill>
                <a:ea typeface="MS Pゴシック" pitchFamily="-92" charset="-128"/>
              </a:rPr>
              <a:t>Problem Formulation - Romania</a:t>
            </a:r>
            <a:endParaRPr lang="en-US" altLang="en-US" sz="3413">
              <a:solidFill>
                <a:srgbClr val="336699"/>
              </a:solidFill>
              <a:ea typeface="MS Pゴシック" pitchFamily="-92" charset="-128"/>
            </a:endParaRPr>
          </a:p>
        </p:txBody>
      </p:sp>
      <p:pic>
        <p:nvPicPr>
          <p:cNvPr id="487427" name="Picture 3">
            <a:extLst>
              <a:ext uri="{FF2B5EF4-FFF2-40B4-BE49-F238E27FC236}">
                <a16:creationId xmlns:a16="http://schemas.microsoft.com/office/drawing/2014/main" id="{8F66853D-7D32-1245-A954-1A1EEA9E5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160" y="1793241"/>
            <a:ext cx="8778240" cy="4458546"/>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87428" name="Line 4">
            <a:extLst>
              <a:ext uri="{FF2B5EF4-FFF2-40B4-BE49-F238E27FC236}">
                <a16:creationId xmlns:a16="http://schemas.microsoft.com/office/drawing/2014/main" id="{7187A2A7-780A-D0E9-EB04-D6E52D1B5DA0}"/>
              </a:ext>
            </a:extLst>
          </p:cNvPr>
          <p:cNvSpPr>
            <a:spLocks noChangeShapeType="1"/>
          </p:cNvSpPr>
          <p:nvPr/>
        </p:nvSpPr>
        <p:spPr bwMode="auto">
          <a:xfrm>
            <a:off x="1788160" y="2367280"/>
            <a:ext cx="487680" cy="501227"/>
          </a:xfrm>
          <a:prstGeom prst="line">
            <a:avLst/>
          </a:prstGeom>
          <a:noFill/>
          <a:ln w="57150">
            <a:solidFill>
              <a:srgbClr val="FF0000"/>
            </a:solidFill>
            <a:round/>
            <a:headEnd/>
            <a:tailEnd type="triangle" w="med" len="me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487429" name="Text Box 5">
            <a:extLst>
              <a:ext uri="{FF2B5EF4-FFF2-40B4-BE49-F238E27FC236}">
                <a16:creationId xmlns:a16="http://schemas.microsoft.com/office/drawing/2014/main" id="{5E8EF746-6E60-6AEF-CA16-492C5BB5B39C}"/>
              </a:ext>
            </a:extLst>
          </p:cNvPr>
          <p:cNvSpPr txBox="1">
            <a:spLocks noChangeArrowheads="1"/>
          </p:cNvSpPr>
          <p:nvPr/>
        </p:nvSpPr>
        <p:spPr bwMode="auto">
          <a:xfrm>
            <a:off x="1219201" y="1937174"/>
            <a:ext cx="894797"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0"/>
              </a:spcBef>
              <a:spcAft>
                <a:spcPct val="0"/>
              </a:spcAft>
            </a:pPr>
            <a:r>
              <a:rPr lang="en-US" altLang="en-US" sz="2560" b="1">
                <a:solidFill>
                  <a:srgbClr val="FF3300"/>
                </a:solidFill>
                <a:latin typeface="Times New Roman" panose="02020603050405020304" pitchFamily="18" charset="0"/>
              </a:rPr>
              <a:t>Start</a:t>
            </a:r>
          </a:p>
        </p:txBody>
      </p:sp>
      <p:sp>
        <p:nvSpPr>
          <p:cNvPr id="487430" name="Line 6">
            <a:extLst>
              <a:ext uri="{FF2B5EF4-FFF2-40B4-BE49-F238E27FC236}">
                <a16:creationId xmlns:a16="http://schemas.microsoft.com/office/drawing/2014/main" id="{C9B36D11-1B50-65D9-FA48-10A11AD120A3}"/>
              </a:ext>
            </a:extLst>
          </p:cNvPr>
          <p:cNvSpPr>
            <a:spLocks noChangeShapeType="1"/>
          </p:cNvSpPr>
          <p:nvPr/>
        </p:nvSpPr>
        <p:spPr bwMode="auto">
          <a:xfrm flipH="1">
            <a:off x="7152640" y="4231641"/>
            <a:ext cx="325120" cy="789093"/>
          </a:xfrm>
          <a:prstGeom prst="line">
            <a:avLst/>
          </a:prstGeom>
          <a:noFill/>
          <a:ln w="57150">
            <a:solidFill>
              <a:srgbClr val="339966"/>
            </a:solidFill>
            <a:round/>
            <a:headEnd/>
            <a:tailEnd type="triangle" w="med" len="med"/>
          </a:ln>
          <a:effectLst/>
        </p:spPr>
        <p:txBody>
          <a:bodyP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487431" name="Text Box 7">
            <a:extLst>
              <a:ext uri="{FF2B5EF4-FFF2-40B4-BE49-F238E27FC236}">
                <a16:creationId xmlns:a16="http://schemas.microsoft.com/office/drawing/2014/main" id="{A3CF3A8A-6DB3-FBF9-D5FF-0A85F7974F74}"/>
              </a:ext>
            </a:extLst>
          </p:cNvPr>
          <p:cNvSpPr txBox="1">
            <a:spLocks noChangeArrowheads="1"/>
          </p:cNvSpPr>
          <p:nvPr/>
        </p:nvSpPr>
        <p:spPr bwMode="auto">
          <a:xfrm>
            <a:off x="6908801" y="3801534"/>
            <a:ext cx="1061509"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defTabSz="975390" fontAlgn="base">
              <a:spcBef>
                <a:spcPct val="0"/>
              </a:spcBef>
              <a:spcAft>
                <a:spcPct val="0"/>
              </a:spcAft>
            </a:pPr>
            <a:r>
              <a:rPr lang="en-US" altLang="en-US" sz="2560" b="1">
                <a:solidFill>
                  <a:srgbClr val="009900"/>
                </a:solidFill>
                <a:latin typeface="Times New Roman" panose="02020603050405020304" pitchFamily="18" charset="0"/>
              </a:rPr>
              <a:t>Finish</a:t>
            </a:r>
          </a:p>
        </p:txBody>
      </p:sp>
      <p:sp>
        <p:nvSpPr>
          <p:cNvPr id="487432" name="Oval 8">
            <a:extLst>
              <a:ext uri="{FF2B5EF4-FFF2-40B4-BE49-F238E27FC236}">
                <a16:creationId xmlns:a16="http://schemas.microsoft.com/office/drawing/2014/main" id="{BEB0437E-7DC9-9CE5-8C04-2BE12C31C1D5}"/>
              </a:ext>
            </a:extLst>
          </p:cNvPr>
          <p:cNvSpPr>
            <a:spLocks noChangeArrowheads="1"/>
          </p:cNvSpPr>
          <p:nvPr/>
        </p:nvSpPr>
        <p:spPr bwMode="auto">
          <a:xfrm>
            <a:off x="1625600" y="2582335"/>
            <a:ext cx="1381760" cy="789093"/>
          </a:xfrm>
          <a:prstGeom prst="ellipse">
            <a:avLst/>
          </a:prstGeom>
          <a:noFill/>
          <a:ln w="9525">
            <a:solidFill>
              <a:srgbClr val="FF0000"/>
            </a:solidFill>
            <a:round/>
            <a:headEnd/>
            <a:tailEnd/>
          </a:ln>
          <a:effectLst/>
        </p:spPr>
        <p:txBody>
          <a:bodyPr wrap="none" anchor="ctr"/>
          <a:lstStyle/>
          <a:p>
            <a:pPr defTabSz="975390" eaLnBrk="0" fontAlgn="base" hangingPunct="0">
              <a:spcBef>
                <a:spcPct val="0"/>
              </a:spcBef>
              <a:spcAft>
                <a:spcPct val="0"/>
              </a:spcAft>
              <a:defRPr/>
            </a:pPr>
            <a:endParaRPr lang="ar-JO" sz="3840">
              <a:solidFill>
                <a:srgbClr val="000000"/>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7427"/>
                                        </p:tgtEl>
                                        <p:attrNameLst>
                                          <p:attrName>style.visibility</p:attrName>
                                        </p:attrNameLst>
                                      </p:cBhvr>
                                      <p:to>
                                        <p:strVal val="visible"/>
                                      </p:to>
                                    </p:set>
                                    <p:animEffect transition="in" filter="dissolve">
                                      <p:cBhvr>
                                        <p:cTn id="7" dur="500"/>
                                        <p:tgtEl>
                                          <p:spTgt spid="487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487432"/>
                                        </p:tgtEl>
                                        <p:attrNameLst>
                                          <p:attrName>style.visibility</p:attrName>
                                        </p:attrNameLst>
                                      </p:cBhvr>
                                      <p:to>
                                        <p:strVal val="visible"/>
                                      </p:to>
                                    </p:set>
                                    <p:anim calcmode="lin" valueType="num">
                                      <p:cBhvr additive="base">
                                        <p:cTn id="12" dur="500" fill="hold"/>
                                        <p:tgtEl>
                                          <p:spTgt spid="487432"/>
                                        </p:tgtEl>
                                        <p:attrNameLst>
                                          <p:attrName>ppt_x</p:attrName>
                                        </p:attrNameLst>
                                      </p:cBhvr>
                                      <p:tavLst>
                                        <p:tav tm="0">
                                          <p:val>
                                            <p:strVal val="0-#ppt_w/2"/>
                                          </p:val>
                                        </p:tav>
                                        <p:tav tm="100000">
                                          <p:val>
                                            <p:strVal val="#ppt_x"/>
                                          </p:val>
                                        </p:tav>
                                      </p:tavLst>
                                    </p:anim>
                                    <p:anim calcmode="lin" valueType="num">
                                      <p:cBhvr additive="base">
                                        <p:cTn id="13" dur="500" fill="hold"/>
                                        <p:tgtEl>
                                          <p:spTgt spid="48743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487428"/>
                                        </p:tgtEl>
                                        <p:attrNameLst>
                                          <p:attrName>style.visibility</p:attrName>
                                        </p:attrNameLst>
                                      </p:cBhvr>
                                      <p:to>
                                        <p:strVal val="visible"/>
                                      </p:to>
                                    </p:set>
                                    <p:anim calcmode="lin" valueType="num">
                                      <p:cBhvr additive="base">
                                        <p:cTn id="18" dur="500" fill="hold"/>
                                        <p:tgtEl>
                                          <p:spTgt spid="487428"/>
                                        </p:tgtEl>
                                        <p:attrNameLst>
                                          <p:attrName>ppt_x</p:attrName>
                                        </p:attrNameLst>
                                      </p:cBhvr>
                                      <p:tavLst>
                                        <p:tav tm="0">
                                          <p:val>
                                            <p:strVal val="0-#ppt_w/2"/>
                                          </p:val>
                                        </p:tav>
                                        <p:tav tm="100000">
                                          <p:val>
                                            <p:strVal val="#ppt_x"/>
                                          </p:val>
                                        </p:tav>
                                      </p:tavLst>
                                    </p:anim>
                                    <p:anim calcmode="lin" valueType="num">
                                      <p:cBhvr additive="base">
                                        <p:cTn id="19" dur="500" fill="hold"/>
                                        <p:tgtEl>
                                          <p:spTgt spid="48742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487429"/>
                                        </p:tgtEl>
                                        <p:attrNameLst>
                                          <p:attrName>style.visibility</p:attrName>
                                        </p:attrNameLst>
                                      </p:cBhvr>
                                      <p:to>
                                        <p:strVal val="visible"/>
                                      </p:to>
                                    </p:set>
                                    <p:anim calcmode="lin" valueType="num">
                                      <p:cBhvr additive="base">
                                        <p:cTn id="24" dur="500" fill="hold"/>
                                        <p:tgtEl>
                                          <p:spTgt spid="487429"/>
                                        </p:tgtEl>
                                        <p:attrNameLst>
                                          <p:attrName>ppt_x</p:attrName>
                                        </p:attrNameLst>
                                      </p:cBhvr>
                                      <p:tavLst>
                                        <p:tav tm="0">
                                          <p:val>
                                            <p:strVal val="0-#ppt_w/2"/>
                                          </p:val>
                                        </p:tav>
                                        <p:tav tm="100000">
                                          <p:val>
                                            <p:strVal val="#ppt_x"/>
                                          </p:val>
                                        </p:tav>
                                      </p:tavLst>
                                    </p:anim>
                                    <p:anim calcmode="lin" valueType="num">
                                      <p:cBhvr additive="base">
                                        <p:cTn id="25" dur="500" fill="hold"/>
                                        <p:tgtEl>
                                          <p:spTgt spid="48742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487430"/>
                                        </p:tgtEl>
                                        <p:attrNameLst>
                                          <p:attrName>style.visibility</p:attrName>
                                        </p:attrNameLst>
                                      </p:cBhvr>
                                      <p:to>
                                        <p:strVal val="visible"/>
                                      </p:to>
                                    </p:set>
                                    <p:anim calcmode="lin" valueType="num">
                                      <p:cBhvr additive="base">
                                        <p:cTn id="30" dur="500" fill="hold"/>
                                        <p:tgtEl>
                                          <p:spTgt spid="487430"/>
                                        </p:tgtEl>
                                        <p:attrNameLst>
                                          <p:attrName>ppt_x</p:attrName>
                                        </p:attrNameLst>
                                      </p:cBhvr>
                                      <p:tavLst>
                                        <p:tav tm="0">
                                          <p:val>
                                            <p:strVal val="0-#ppt_w/2"/>
                                          </p:val>
                                        </p:tav>
                                        <p:tav tm="100000">
                                          <p:val>
                                            <p:strVal val="#ppt_x"/>
                                          </p:val>
                                        </p:tav>
                                      </p:tavLst>
                                    </p:anim>
                                    <p:anim calcmode="lin" valueType="num">
                                      <p:cBhvr additive="base">
                                        <p:cTn id="31" dur="500" fill="hold"/>
                                        <p:tgtEl>
                                          <p:spTgt spid="48743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487431"/>
                                        </p:tgtEl>
                                        <p:attrNameLst>
                                          <p:attrName>style.visibility</p:attrName>
                                        </p:attrNameLst>
                                      </p:cBhvr>
                                      <p:to>
                                        <p:strVal val="visible"/>
                                      </p:to>
                                    </p:set>
                                    <p:anim calcmode="lin" valueType="num">
                                      <p:cBhvr additive="base">
                                        <p:cTn id="36" dur="500" fill="hold"/>
                                        <p:tgtEl>
                                          <p:spTgt spid="487431"/>
                                        </p:tgtEl>
                                        <p:attrNameLst>
                                          <p:attrName>ppt_x</p:attrName>
                                        </p:attrNameLst>
                                      </p:cBhvr>
                                      <p:tavLst>
                                        <p:tav tm="0">
                                          <p:val>
                                            <p:strVal val="0-#ppt_w/2"/>
                                          </p:val>
                                        </p:tav>
                                        <p:tav tm="100000">
                                          <p:val>
                                            <p:strVal val="#ppt_x"/>
                                          </p:val>
                                        </p:tav>
                                      </p:tavLst>
                                    </p:anim>
                                    <p:anim calcmode="lin" valueType="num">
                                      <p:cBhvr additive="base">
                                        <p:cTn id="37" dur="500" fill="hold"/>
                                        <p:tgtEl>
                                          <p:spTgt spid="487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9" grpId="0" autoUpdateAnimBg="0"/>
      <p:bldP spid="487431" grpId="0" autoUpdateAnimBg="0"/>
      <p:bldP spid="48743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90</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2 </a:t>
            </a:r>
            <a:endParaRPr lang="en-US" dirty="0"/>
          </a:p>
        </p:txBody>
      </p:sp>
      <p:sp>
        <p:nvSpPr>
          <p:cNvPr id="3" name="Arrow: Curved Right 2">
            <a:extLst>
              <a:ext uri="{FF2B5EF4-FFF2-40B4-BE49-F238E27FC236}">
                <a16:creationId xmlns:a16="http://schemas.microsoft.com/office/drawing/2014/main" id="{0D2B0FEE-32E5-5B5B-748B-66B7BE14937A}"/>
              </a:ext>
            </a:extLst>
          </p:cNvPr>
          <p:cNvSpPr/>
          <p:nvPr/>
        </p:nvSpPr>
        <p:spPr bwMode="auto">
          <a:xfrm rot="5400000" flipV="1">
            <a:off x="5690923" y="2514060"/>
            <a:ext cx="554305" cy="886469"/>
          </a:xfrm>
          <a:prstGeom prst="curvedRightArrow">
            <a:avLst>
              <a:gd name="adj1" fmla="val 6621"/>
              <a:gd name="adj2" fmla="val 21541"/>
              <a:gd name="adj3" fmla="val 1615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2807308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91</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3 </a:t>
            </a:r>
            <a:endParaRPr lang="en-US" dirty="0"/>
          </a:p>
        </p:txBody>
      </p:sp>
      <p:sp>
        <p:nvSpPr>
          <p:cNvPr id="3" name="Arrow: Curved Right 2">
            <a:extLst>
              <a:ext uri="{FF2B5EF4-FFF2-40B4-BE49-F238E27FC236}">
                <a16:creationId xmlns:a16="http://schemas.microsoft.com/office/drawing/2014/main" id="{B79A786E-C4AF-D32C-30DF-CD3CCC049C9A}"/>
              </a:ext>
            </a:extLst>
          </p:cNvPr>
          <p:cNvSpPr/>
          <p:nvPr/>
        </p:nvSpPr>
        <p:spPr bwMode="auto">
          <a:xfrm rot="5400000" flipV="1">
            <a:off x="6238456" y="1905850"/>
            <a:ext cx="513875" cy="2081048"/>
          </a:xfrm>
          <a:prstGeom prst="curvedRightArrow">
            <a:avLst>
              <a:gd name="adj1" fmla="val 6621"/>
              <a:gd name="adj2" fmla="val 21541"/>
              <a:gd name="adj3" fmla="val 1615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1125251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92</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4 </a:t>
            </a:r>
            <a:endParaRPr lang="en-US" dirty="0"/>
          </a:p>
        </p:txBody>
      </p:sp>
      <p:sp>
        <p:nvSpPr>
          <p:cNvPr id="3" name="Arrow: Curved Right 2">
            <a:extLst>
              <a:ext uri="{FF2B5EF4-FFF2-40B4-BE49-F238E27FC236}">
                <a16:creationId xmlns:a16="http://schemas.microsoft.com/office/drawing/2014/main" id="{0B814FAA-1987-D49C-6BF2-13F3EBC831F4}"/>
              </a:ext>
            </a:extLst>
          </p:cNvPr>
          <p:cNvSpPr/>
          <p:nvPr/>
        </p:nvSpPr>
        <p:spPr bwMode="auto">
          <a:xfrm rot="5400000" flipV="1">
            <a:off x="6638843" y="2302506"/>
            <a:ext cx="454330" cy="1318807"/>
          </a:xfrm>
          <a:prstGeom prst="curvedRightArrow">
            <a:avLst>
              <a:gd name="adj1" fmla="val 6621"/>
              <a:gd name="adj2" fmla="val 21541"/>
              <a:gd name="adj3" fmla="val 1615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3890949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93</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5 </a:t>
            </a:r>
            <a:endParaRPr lang="en-US" dirty="0"/>
          </a:p>
        </p:txBody>
      </p:sp>
      <p:sp>
        <p:nvSpPr>
          <p:cNvPr id="3" name="Arrow: Curved Right 2">
            <a:extLst>
              <a:ext uri="{FF2B5EF4-FFF2-40B4-BE49-F238E27FC236}">
                <a16:creationId xmlns:a16="http://schemas.microsoft.com/office/drawing/2014/main" id="{0B814FAA-1987-D49C-6BF2-13F3EBC831F4}"/>
              </a:ext>
            </a:extLst>
          </p:cNvPr>
          <p:cNvSpPr/>
          <p:nvPr/>
        </p:nvSpPr>
        <p:spPr bwMode="auto">
          <a:xfrm rot="8104649" flipV="1">
            <a:off x="6224985" y="2939781"/>
            <a:ext cx="280012" cy="1696041"/>
          </a:xfrm>
          <a:prstGeom prst="curvedRightArrow">
            <a:avLst>
              <a:gd name="adj1" fmla="val 6621"/>
              <a:gd name="adj2" fmla="val 21541"/>
              <a:gd name="adj3" fmla="val 1615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2807718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94</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6 </a:t>
            </a:r>
            <a:endParaRPr lang="en-US" dirty="0"/>
          </a:p>
        </p:txBody>
      </p:sp>
      <p:sp>
        <p:nvSpPr>
          <p:cNvPr id="3" name="Arrow: Curved Right 2">
            <a:extLst>
              <a:ext uri="{FF2B5EF4-FFF2-40B4-BE49-F238E27FC236}">
                <a16:creationId xmlns:a16="http://schemas.microsoft.com/office/drawing/2014/main" id="{0B814FAA-1987-D49C-6BF2-13F3EBC831F4}"/>
              </a:ext>
            </a:extLst>
          </p:cNvPr>
          <p:cNvSpPr/>
          <p:nvPr/>
        </p:nvSpPr>
        <p:spPr bwMode="auto">
          <a:xfrm rot="8104649" flipH="1" flipV="1">
            <a:off x="5730342" y="4219468"/>
            <a:ext cx="731315" cy="1696041"/>
          </a:xfrm>
          <a:prstGeom prst="curvedRightArrow">
            <a:avLst>
              <a:gd name="adj1" fmla="val 6621"/>
              <a:gd name="adj2" fmla="val 21541"/>
              <a:gd name="adj3" fmla="val 1615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500487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95</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7 </a:t>
            </a:r>
            <a:endParaRPr lang="en-US" dirty="0"/>
          </a:p>
        </p:txBody>
      </p:sp>
      <p:sp>
        <p:nvSpPr>
          <p:cNvPr id="5" name="Arrow: Curved Right 4">
            <a:extLst>
              <a:ext uri="{FF2B5EF4-FFF2-40B4-BE49-F238E27FC236}">
                <a16:creationId xmlns:a16="http://schemas.microsoft.com/office/drawing/2014/main" id="{2C448ECA-A5ED-D32C-3F52-E5DD5BFF8D52}"/>
              </a:ext>
            </a:extLst>
          </p:cNvPr>
          <p:cNvSpPr/>
          <p:nvPr/>
        </p:nvSpPr>
        <p:spPr bwMode="auto">
          <a:xfrm rot="5400000">
            <a:off x="6259133" y="761780"/>
            <a:ext cx="535583" cy="2795754"/>
          </a:xfrm>
          <a:prstGeom prst="curvedRightArrow">
            <a:avLst>
              <a:gd name="adj1" fmla="val 6621"/>
              <a:gd name="adj2" fmla="val 21541"/>
              <a:gd name="adj3" fmla="val 16154"/>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56458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96</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8 </a:t>
            </a:r>
            <a:endParaRPr lang="en-US" dirty="0"/>
          </a:p>
        </p:txBody>
      </p:sp>
      <p:sp>
        <p:nvSpPr>
          <p:cNvPr id="5" name="Arrow: Curved Right 4">
            <a:extLst>
              <a:ext uri="{FF2B5EF4-FFF2-40B4-BE49-F238E27FC236}">
                <a16:creationId xmlns:a16="http://schemas.microsoft.com/office/drawing/2014/main" id="{2C448ECA-A5ED-D32C-3F52-E5DD5BFF8D52}"/>
              </a:ext>
            </a:extLst>
          </p:cNvPr>
          <p:cNvSpPr/>
          <p:nvPr/>
        </p:nvSpPr>
        <p:spPr bwMode="auto">
          <a:xfrm rot="5400000">
            <a:off x="5729508" y="2585201"/>
            <a:ext cx="344099" cy="767256"/>
          </a:xfrm>
          <a:prstGeom prst="curvedRightArrow">
            <a:avLst>
              <a:gd name="adj1" fmla="val 6621"/>
              <a:gd name="adj2" fmla="val 21541"/>
              <a:gd name="adj3" fmla="val 16154"/>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3887307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97</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9 </a:t>
            </a:r>
            <a:endParaRPr lang="en-US" dirty="0"/>
          </a:p>
        </p:txBody>
      </p:sp>
      <p:sp>
        <p:nvSpPr>
          <p:cNvPr id="5" name="Arrow: Curved Right 4">
            <a:extLst>
              <a:ext uri="{FF2B5EF4-FFF2-40B4-BE49-F238E27FC236}">
                <a16:creationId xmlns:a16="http://schemas.microsoft.com/office/drawing/2014/main" id="{2C448ECA-A5ED-D32C-3F52-E5DD5BFF8D52}"/>
              </a:ext>
            </a:extLst>
          </p:cNvPr>
          <p:cNvSpPr/>
          <p:nvPr/>
        </p:nvSpPr>
        <p:spPr bwMode="auto">
          <a:xfrm rot="5400000">
            <a:off x="6696459" y="2385505"/>
            <a:ext cx="344099" cy="1166647"/>
          </a:xfrm>
          <a:prstGeom prst="curvedRightArrow">
            <a:avLst>
              <a:gd name="adj1" fmla="val 6621"/>
              <a:gd name="adj2" fmla="val 21541"/>
              <a:gd name="adj3" fmla="val 16154"/>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1307741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98</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10 </a:t>
            </a:r>
            <a:endParaRPr lang="en-US" dirty="0"/>
          </a:p>
        </p:txBody>
      </p:sp>
      <p:sp>
        <p:nvSpPr>
          <p:cNvPr id="5" name="Arrow: Curved Right 4">
            <a:extLst>
              <a:ext uri="{FF2B5EF4-FFF2-40B4-BE49-F238E27FC236}">
                <a16:creationId xmlns:a16="http://schemas.microsoft.com/office/drawing/2014/main" id="{2C448ECA-A5ED-D32C-3F52-E5DD5BFF8D52}"/>
              </a:ext>
            </a:extLst>
          </p:cNvPr>
          <p:cNvSpPr/>
          <p:nvPr/>
        </p:nvSpPr>
        <p:spPr bwMode="auto">
          <a:xfrm rot="5400000">
            <a:off x="6323342" y="2012389"/>
            <a:ext cx="344099" cy="1912880"/>
          </a:xfrm>
          <a:prstGeom prst="curvedRightArrow">
            <a:avLst>
              <a:gd name="adj1" fmla="val 6621"/>
              <a:gd name="adj2" fmla="val 21541"/>
              <a:gd name="adj3" fmla="val 16154"/>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2910089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E947-5C7A-4D42-0A05-B39428C9961C}"/>
              </a:ext>
            </a:extLst>
          </p:cNvPr>
          <p:cNvSpPr>
            <a:spLocks noGrp="1"/>
          </p:cNvSpPr>
          <p:nvPr>
            <p:ph type="title"/>
          </p:nvPr>
        </p:nvSpPr>
        <p:spPr/>
        <p:txBody>
          <a:bodyPr/>
          <a:lstStyle/>
          <a:p>
            <a:r>
              <a:rPr lang="en-US" dirty="0"/>
              <a:t>Fitness </a:t>
            </a:r>
          </a:p>
        </p:txBody>
      </p:sp>
      <p:sp>
        <p:nvSpPr>
          <p:cNvPr id="4" name="Slide Number Placeholder 3">
            <a:extLst>
              <a:ext uri="{FF2B5EF4-FFF2-40B4-BE49-F238E27FC236}">
                <a16:creationId xmlns:a16="http://schemas.microsoft.com/office/drawing/2014/main" id="{0157DA3B-EC76-8282-DFC9-A44FB02963CE}"/>
              </a:ext>
            </a:extLst>
          </p:cNvPr>
          <p:cNvSpPr>
            <a:spLocks noGrp="1"/>
          </p:cNvSpPr>
          <p:nvPr>
            <p:ph type="sldNum" sz="quarter" idx="12"/>
          </p:nvPr>
        </p:nvSpPr>
        <p:spPr/>
        <p:txBody>
          <a:bodyPr/>
          <a:lstStyle/>
          <a:p>
            <a:pPr>
              <a:defRPr/>
            </a:pPr>
            <a:fld id="{09A10F1D-618A-40AB-B065-5654F4A3B920}" type="slidenum">
              <a:rPr lang="en-GB" altLang="en-US" smtClean="0"/>
              <a:pPr>
                <a:defRPr/>
              </a:pPr>
              <a:t>99</a:t>
            </a:fld>
            <a:endParaRPr lang="en-GB" altLang="en-US"/>
          </a:p>
        </p:txBody>
      </p:sp>
      <p:pic>
        <p:nvPicPr>
          <p:cNvPr id="6" name="Picture 5">
            <a:extLst>
              <a:ext uri="{FF2B5EF4-FFF2-40B4-BE49-F238E27FC236}">
                <a16:creationId xmlns:a16="http://schemas.microsoft.com/office/drawing/2014/main" id="{537FFE5B-ABD3-73C8-C6FF-55D18FE681CE}"/>
              </a:ext>
            </a:extLst>
          </p:cNvPr>
          <p:cNvPicPr>
            <a:picLocks noChangeAspect="1"/>
          </p:cNvPicPr>
          <p:nvPr/>
        </p:nvPicPr>
        <p:blipFill>
          <a:blip r:embed="rId2"/>
          <a:stretch>
            <a:fillRect/>
          </a:stretch>
        </p:blipFill>
        <p:spPr>
          <a:xfrm>
            <a:off x="4971393" y="2427447"/>
            <a:ext cx="3090042" cy="3090042"/>
          </a:xfrm>
          <a:prstGeom prst="rect">
            <a:avLst/>
          </a:prstGeom>
        </p:spPr>
      </p:pic>
      <p:sp>
        <p:nvSpPr>
          <p:cNvPr id="8" name="TextBox 7">
            <a:extLst>
              <a:ext uri="{FF2B5EF4-FFF2-40B4-BE49-F238E27FC236}">
                <a16:creationId xmlns:a16="http://schemas.microsoft.com/office/drawing/2014/main" id="{910E61F0-5FEE-A84E-51BC-33E3574F5FB2}"/>
              </a:ext>
            </a:extLst>
          </p:cNvPr>
          <p:cNvSpPr txBox="1"/>
          <p:nvPr/>
        </p:nvSpPr>
        <p:spPr>
          <a:xfrm>
            <a:off x="3005958" y="3787802"/>
            <a:ext cx="2123090" cy="369332"/>
          </a:xfrm>
          <a:prstGeom prst="rect">
            <a:avLst/>
          </a:prstGeom>
          <a:noFill/>
        </p:spPr>
        <p:txBody>
          <a:bodyPr wrap="square">
            <a:spAutoFit/>
          </a:bodyPr>
          <a:lstStyle/>
          <a:p>
            <a:r>
              <a:rPr lang="en-US" sz="1800" b="1" dirty="0"/>
              <a:t>[0, 2, 4, 2, 5, 7, 2, 0]</a:t>
            </a:r>
            <a:endParaRPr lang="en-US" dirty="0"/>
          </a:p>
        </p:txBody>
      </p:sp>
      <p:sp>
        <p:nvSpPr>
          <p:cNvPr id="9" name="TextBox 8">
            <a:extLst>
              <a:ext uri="{FF2B5EF4-FFF2-40B4-BE49-F238E27FC236}">
                <a16:creationId xmlns:a16="http://schemas.microsoft.com/office/drawing/2014/main" id="{F778522C-956A-626A-0446-8FAE1F2823D6}"/>
              </a:ext>
            </a:extLst>
          </p:cNvPr>
          <p:cNvSpPr txBox="1"/>
          <p:nvPr/>
        </p:nvSpPr>
        <p:spPr>
          <a:xfrm>
            <a:off x="9459310" y="2427447"/>
            <a:ext cx="2123090" cy="369332"/>
          </a:xfrm>
          <a:prstGeom prst="rect">
            <a:avLst/>
          </a:prstGeom>
          <a:noFill/>
        </p:spPr>
        <p:txBody>
          <a:bodyPr wrap="square">
            <a:spAutoFit/>
          </a:bodyPr>
          <a:lstStyle/>
          <a:p>
            <a:r>
              <a:rPr lang="en-US" b="1" dirty="0"/>
              <a:t>Penalty: 11 </a:t>
            </a:r>
            <a:endParaRPr lang="en-US" dirty="0"/>
          </a:p>
        </p:txBody>
      </p:sp>
      <p:sp>
        <p:nvSpPr>
          <p:cNvPr id="5" name="Arrow: Curved Right 4">
            <a:extLst>
              <a:ext uri="{FF2B5EF4-FFF2-40B4-BE49-F238E27FC236}">
                <a16:creationId xmlns:a16="http://schemas.microsoft.com/office/drawing/2014/main" id="{2C448ECA-A5ED-D32C-3F52-E5DD5BFF8D52}"/>
              </a:ext>
            </a:extLst>
          </p:cNvPr>
          <p:cNvSpPr/>
          <p:nvPr/>
        </p:nvSpPr>
        <p:spPr bwMode="auto">
          <a:xfrm rot="8105195">
            <a:off x="6157322" y="2992810"/>
            <a:ext cx="283192" cy="1589985"/>
          </a:xfrm>
          <a:prstGeom prst="curvedRightArrow">
            <a:avLst>
              <a:gd name="adj1" fmla="val 6621"/>
              <a:gd name="adj2" fmla="val 21541"/>
              <a:gd name="adj3" fmla="val 16154"/>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600" b="0" i="0" u="none" strike="noStrike" cap="none" normalizeH="0" baseline="0">
              <a:ln>
                <a:noFill/>
              </a:ln>
              <a:effectLst>
                <a:outerShdw blurRad="38100" dist="38100" dir="2700000" algn="tl">
                  <a:srgbClr val="000000">
                    <a:alpha val="43137"/>
                  </a:srgbClr>
                </a:outerShdw>
              </a:effectLst>
              <a:latin typeface="Arial" pitchFamily="34" charset="0"/>
            </a:endParaRPr>
          </a:p>
        </p:txBody>
      </p:sp>
    </p:spTree>
    <p:extLst>
      <p:ext uri="{BB962C8B-B14F-4D97-AF65-F5344CB8AC3E}">
        <p14:creationId xmlns:p14="http://schemas.microsoft.com/office/powerpoint/2010/main" val="2652040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chapter_01.tmpl">
  <a:themeElements>
    <a:clrScheme name="chapter_01.tmp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hapter_01.tmp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er_01.tmp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er_01.tmp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er_01.tmp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er_01.tmp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er_01.tmp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er_01.tmp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er_01.tmp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quity">
  <a:themeElements>
    <a:clrScheme name="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Equity">
      <a:majorFont>
        <a:latin typeface="Franklin Gothic Book"/>
        <a:ea typeface=""/>
        <a:cs typeface="Arial"/>
      </a:majorFont>
      <a:minorFont>
        <a:latin typeface="Perpetu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Equity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4851</TotalTime>
  <Words>6897</Words>
  <Application>Microsoft Office PowerPoint</Application>
  <PresentationFormat>Custom</PresentationFormat>
  <Paragraphs>962</Paragraphs>
  <Slides>118</Slides>
  <Notes>17</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118</vt:i4>
      </vt:variant>
    </vt:vector>
  </HeadingPairs>
  <TitlesOfParts>
    <vt:vector size="137" baseType="lpstr">
      <vt:lpstr>Arial</vt:lpstr>
      <vt:lpstr>Arial MT Bold</vt:lpstr>
      <vt:lpstr>Calibri</vt:lpstr>
      <vt:lpstr>Cambria Math</vt:lpstr>
      <vt:lpstr>Courier New</vt:lpstr>
      <vt:lpstr>Franklin Gothic Book</vt:lpstr>
      <vt:lpstr>Monotype Sorts</vt:lpstr>
      <vt:lpstr>MS Pゴシック</vt:lpstr>
      <vt:lpstr>Perpetua</vt:lpstr>
      <vt:lpstr>Segoe UI Web (Arabic)</vt:lpstr>
      <vt:lpstr>Tahoma</vt:lpstr>
      <vt:lpstr>Times New Roman</vt:lpstr>
      <vt:lpstr>TimesNewRomanPS BoldMT</vt:lpstr>
      <vt:lpstr>TimesNewRomanPSMT</vt:lpstr>
      <vt:lpstr>var(--colab-code-font-family)</vt:lpstr>
      <vt:lpstr>Wingdings</vt:lpstr>
      <vt:lpstr>Wingdings 2</vt:lpstr>
      <vt:lpstr>chapter_01.tmpl</vt:lpstr>
      <vt:lpstr>Equity</vt:lpstr>
      <vt:lpstr>Searching for a solution</vt:lpstr>
      <vt:lpstr>Introduction</vt:lpstr>
      <vt:lpstr>Introduction</vt:lpstr>
      <vt:lpstr>Intelligent Agent</vt:lpstr>
      <vt:lpstr>Goal directed Agent</vt:lpstr>
      <vt:lpstr>PowerPoint Presentation</vt:lpstr>
      <vt:lpstr>PowerPoint Presentation</vt:lpstr>
      <vt:lpstr>PowerPoint Presentation</vt:lpstr>
      <vt:lpstr>PowerPoint Presentation</vt:lpstr>
      <vt:lpstr>PowerPoint Presentation</vt:lpstr>
      <vt:lpstr>Problem Formulation – (8-Puzzle)</vt:lpstr>
      <vt:lpstr>Problem Formulation – (8-Puzzle)</vt:lpstr>
      <vt:lpstr>state space– (8-Puzzle)</vt:lpstr>
      <vt:lpstr>Problem Formulation – (8-Queen)</vt:lpstr>
      <vt:lpstr>Problem Formulation – (8-Queen)</vt:lpstr>
      <vt:lpstr>Problem Formulation – (8-Queen)</vt:lpstr>
      <vt:lpstr>Problem Formulation – (8-Queen)</vt:lpstr>
      <vt:lpstr>One possible solution – (8-Queen)</vt:lpstr>
      <vt:lpstr>Problem Representation</vt:lpstr>
      <vt:lpstr>State Space Representation</vt:lpstr>
      <vt:lpstr>State Space Trees</vt:lpstr>
      <vt:lpstr>State Space Graphs/Trees</vt:lpstr>
      <vt:lpstr>Trees - Terminologies</vt:lpstr>
      <vt:lpstr>PowerPoint Presentation</vt:lpstr>
      <vt:lpstr>PowerPoint Presentation</vt:lpstr>
      <vt:lpstr>State Space Tree – Tic-Tac-Toe</vt:lpstr>
      <vt:lpstr>State Space Tree – Tic-Tac-Toe</vt:lpstr>
      <vt:lpstr>State Space Trees – 8-queen</vt:lpstr>
      <vt:lpstr>Traveling salesperson problem  as state space search</vt:lpstr>
      <vt:lpstr>An instance of the traveling salesperson problem</vt:lpstr>
      <vt:lpstr>Search of the traveling salesperson problem. (arc label = cost from root)</vt:lpstr>
      <vt:lpstr>Nearest neighbor path</vt:lpstr>
      <vt:lpstr>State Space – Exercises</vt:lpstr>
      <vt:lpstr>Searching the State Space</vt:lpstr>
      <vt:lpstr>Finding Goals in Trees</vt:lpstr>
      <vt:lpstr>Why is Goal Search Not Trivial?</vt:lpstr>
      <vt:lpstr>Finding Goals in Trees: Reality</vt:lpstr>
      <vt:lpstr>Properties of Search</vt:lpstr>
      <vt:lpstr>Implementation: Representation</vt:lpstr>
      <vt:lpstr>Implementation: Node Representation</vt:lpstr>
      <vt:lpstr>How Good is a Solution?</vt:lpstr>
      <vt:lpstr>Evaluating a Search</vt:lpstr>
      <vt:lpstr>Uninformed Search Strategies </vt:lpstr>
      <vt:lpstr>Blind Search strategies or Uninformed search </vt:lpstr>
      <vt:lpstr>Breadth-First Search (BFS)</vt:lpstr>
      <vt:lpstr>Graph for BFS and DFS (Fig. 1)</vt:lpstr>
      <vt:lpstr>Breadth_first search algorithm</vt:lpstr>
      <vt:lpstr>Trace of BFS on the graph of Fig. 1</vt:lpstr>
      <vt:lpstr>Graph of Fig. 1 at iteration 6 of BFS</vt:lpstr>
      <vt:lpstr>BFS, label = order state was removed from OPEN</vt:lpstr>
      <vt:lpstr>Properties of breadth-first search</vt:lpstr>
      <vt:lpstr>PowerPoint Presentation</vt:lpstr>
      <vt:lpstr>PowerPoint Presentation</vt:lpstr>
      <vt:lpstr>PowerPoint Presentation</vt:lpstr>
      <vt:lpstr>Depth-first search (DFS)</vt:lpstr>
      <vt:lpstr>Graph of Fig. 1 at iteration 6 of DFS</vt:lpstr>
      <vt:lpstr>Depth_first_search algorithm</vt:lpstr>
      <vt:lpstr>Trace of DFS on the graph of Fig. 1</vt:lpstr>
      <vt:lpstr>DFS with a depth bound of 5, label = order state was removed from OPEN</vt:lpstr>
      <vt:lpstr>Properties of depth-first search</vt:lpstr>
      <vt:lpstr>Informed Search Strategies </vt:lpstr>
      <vt:lpstr>Introduction </vt:lpstr>
      <vt:lpstr>Introduction </vt:lpstr>
      <vt:lpstr>Romania with step costs in km</vt:lpstr>
      <vt:lpstr>Greedy best-first search</vt:lpstr>
      <vt:lpstr>Greedy best-first search example</vt:lpstr>
      <vt:lpstr>Greedy best-first search example</vt:lpstr>
      <vt:lpstr>Greedy best-first search example</vt:lpstr>
      <vt:lpstr>Greedy best-first search example</vt:lpstr>
      <vt:lpstr>Properties of greedy best-first search</vt:lpstr>
      <vt:lpstr>A* search</vt:lpstr>
      <vt:lpstr>Romania with step costs in km</vt:lpstr>
      <vt:lpstr>A* search example</vt:lpstr>
      <vt:lpstr>A* search example</vt:lpstr>
      <vt:lpstr>A* search example</vt:lpstr>
      <vt:lpstr>A* search example</vt:lpstr>
      <vt:lpstr>A* search example</vt:lpstr>
      <vt:lpstr>A* search example</vt:lpstr>
      <vt:lpstr>Admissible heuristics</vt:lpstr>
      <vt:lpstr>8-puzzle</vt:lpstr>
      <vt:lpstr>Cont.</vt:lpstr>
      <vt:lpstr>Genetic algorithms</vt:lpstr>
      <vt:lpstr>GA flow-chart diagram</vt:lpstr>
      <vt:lpstr>Example: N-queens problem</vt:lpstr>
      <vt:lpstr>GA</vt:lpstr>
      <vt:lpstr>Population creation</vt:lpstr>
      <vt:lpstr>Evaluation</vt:lpstr>
      <vt:lpstr>Fitness </vt:lpstr>
      <vt:lpstr>Fitness </vt:lpstr>
      <vt:lpstr>Fitness </vt:lpstr>
      <vt:lpstr>Fitness </vt:lpstr>
      <vt:lpstr>Fitness </vt:lpstr>
      <vt:lpstr>Fitness </vt:lpstr>
      <vt:lpstr>Fitness </vt:lpstr>
      <vt:lpstr>Fitness </vt:lpstr>
      <vt:lpstr>Fitness </vt:lpstr>
      <vt:lpstr>Fitness </vt:lpstr>
      <vt:lpstr>Fitness </vt:lpstr>
      <vt:lpstr>Fitness </vt:lpstr>
      <vt:lpstr>Fitness </vt:lpstr>
      <vt:lpstr>Fitness</vt:lpstr>
      <vt:lpstr>Evaluation: cont.</vt:lpstr>
      <vt:lpstr>Selection</vt:lpstr>
      <vt:lpstr>Sort and select</vt:lpstr>
      <vt:lpstr>Crossover</vt:lpstr>
      <vt:lpstr>Code</vt:lpstr>
      <vt:lpstr>Mutation</vt:lpstr>
      <vt:lpstr>Repeat</vt:lpstr>
      <vt:lpstr>PowerPoint Presentation</vt:lpstr>
      <vt:lpstr>PowerPoint Presentation</vt:lpstr>
      <vt:lpstr>PowerPoint Presentation</vt:lpstr>
      <vt:lpstr>(Traveling Salesman Problem)TSM using GA</vt:lpstr>
      <vt:lpstr>Population initialization</vt:lpstr>
      <vt:lpstr>Initial evaluation</vt:lpstr>
      <vt:lpstr>Crossover</vt:lpstr>
      <vt:lpstr>Cont.</vt:lpstr>
      <vt:lpstr>Mutation</vt:lpstr>
      <vt:lpstr>New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dc:title>
  <dc:creator>Ahmad Al Tarawneh</dc:creator>
  <cp:lastModifiedBy>نورالدين خالد سميح البيايضه</cp:lastModifiedBy>
  <cp:revision>52</cp:revision>
  <dcterms:created xsi:type="dcterms:W3CDTF">2023-06-18T19:40:24Z</dcterms:created>
  <dcterms:modified xsi:type="dcterms:W3CDTF">2025-01-07T09:13:56Z</dcterms:modified>
</cp:coreProperties>
</file>